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75" r:id="rId3"/>
    <p:sldId id="277" r:id="rId4"/>
    <p:sldId id="278" r:id="rId5"/>
    <p:sldId id="279" r:id="rId6"/>
    <p:sldId id="280" r:id="rId7"/>
    <p:sldId id="281" r:id="rId8"/>
    <p:sldId id="282" r:id="rId9"/>
    <p:sldId id="283" r:id="rId10"/>
    <p:sldId id="284" r:id="rId11"/>
    <p:sldId id="276"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81C4"/>
    <a:srgbClr val="EFB42B"/>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79" autoAdjust="0"/>
    <p:restoredTop sz="94343" autoAdjust="0"/>
  </p:normalViewPr>
  <p:slideViewPr>
    <p:cSldViewPr>
      <p:cViewPr varScale="1">
        <p:scale>
          <a:sx n="111" d="100"/>
          <a:sy n="111" d="100"/>
        </p:scale>
        <p:origin x="1938" y="102"/>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0"/>
    </p:cViewPr>
  </p:sorterViewPr>
  <p:notesViewPr>
    <p:cSldViewPr>
      <p:cViewPr varScale="1">
        <p:scale>
          <a:sx n="82" d="100"/>
          <a:sy n="82" d="100"/>
        </p:scale>
        <p:origin x="395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1"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283252-BB03-469B-B013-14C9B7964F00}"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n-US"/>
        </a:p>
      </dgm:t>
    </dgm:pt>
    <dgm:pt modelId="{693962CE-49DA-4F27-9469-DE2F32B00806}">
      <dgm:prSet phldrT="[Text]" custT="1">
        <dgm:style>
          <a:lnRef idx="2">
            <a:schemeClr val="dk1"/>
          </a:lnRef>
          <a:fillRef idx="1">
            <a:schemeClr val="lt1"/>
          </a:fillRef>
          <a:effectRef idx="0">
            <a:schemeClr val="dk1"/>
          </a:effectRef>
          <a:fontRef idx="minor">
            <a:schemeClr val="dk1"/>
          </a:fontRef>
        </dgm:style>
      </dgm:prSet>
      <dgm:spPr/>
      <dgm:t>
        <a:bodyPr/>
        <a:lstStyle/>
        <a:p>
          <a:r>
            <a:rPr lang="en-US" sz="1200" dirty="0" smtClean="0">
              <a:solidFill>
                <a:schemeClr val="tx1">
                  <a:lumMod val="50000"/>
                </a:schemeClr>
              </a:solidFill>
              <a:latin typeface="SABIC Typeface Headline" panose="020B0603060202020204" pitchFamily="34" charset="0"/>
              <a:cs typeface="SABIC Typeface Headline" panose="020B0603060202020204" pitchFamily="34" charset="0"/>
            </a:rPr>
            <a:t>HP Steam Leak from the downstream joint of 69-PV-030 </a:t>
          </a:r>
          <a:endParaRPr lang="en-US" sz="1200" dirty="0">
            <a:solidFill>
              <a:schemeClr val="tx1">
                <a:lumMod val="50000"/>
              </a:schemeClr>
            </a:solidFill>
            <a:latin typeface="SABIC Typeface Headline" panose="020B0603060202020204" pitchFamily="34" charset="0"/>
            <a:cs typeface="SABIC Typeface Headline" panose="020B0603060202020204" pitchFamily="34" charset="0"/>
          </a:endParaRPr>
        </a:p>
      </dgm:t>
    </dgm:pt>
    <dgm:pt modelId="{9F981A8C-B4C3-4104-B5FF-65C2CBF1729F}" type="parTrans" cxnId="{89986BA7-5875-414D-9B97-FC44B0CD1216}">
      <dgm:prSet/>
      <dgm:spPr/>
      <dgm:t>
        <a:bodyPr/>
        <a:lstStyle/>
        <a:p>
          <a:endParaRPr lang="en-US" sz="800">
            <a:latin typeface="SABIC Typeface Headline" panose="020B0603060202020204" pitchFamily="34" charset="0"/>
            <a:cs typeface="SABIC Typeface Headline" panose="020B0603060202020204" pitchFamily="34" charset="0"/>
          </a:endParaRPr>
        </a:p>
      </dgm:t>
    </dgm:pt>
    <dgm:pt modelId="{726DBCF6-F2C4-4961-9A91-C0FE8E9C365E}" type="sibTrans" cxnId="{89986BA7-5875-414D-9B97-FC44B0CD1216}">
      <dgm:prSet/>
      <dgm:spPr/>
      <dgm:t>
        <a:bodyPr/>
        <a:lstStyle/>
        <a:p>
          <a:endParaRPr lang="en-US" sz="800">
            <a:latin typeface="SABIC Typeface Headline" panose="020B0603060202020204" pitchFamily="34" charset="0"/>
            <a:cs typeface="SABIC Typeface Headline" panose="020B0603060202020204" pitchFamily="34" charset="0"/>
          </a:endParaRPr>
        </a:p>
      </dgm:t>
    </dgm:pt>
    <dgm:pt modelId="{8171752E-16EF-4924-B6C7-7A80201C5DB9}">
      <dgm:prSet custT="1">
        <dgm:style>
          <a:lnRef idx="2">
            <a:schemeClr val="dk1"/>
          </a:lnRef>
          <a:fillRef idx="1">
            <a:schemeClr val="lt1"/>
          </a:fillRef>
          <a:effectRef idx="0">
            <a:schemeClr val="dk1"/>
          </a:effectRef>
          <a:fontRef idx="minor">
            <a:schemeClr val="dk1"/>
          </a:fontRef>
        </dgm:style>
      </dgm:prSet>
      <dgm:spPr/>
      <dgm:t>
        <a:bodyPr/>
        <a:lstStyle/>
        <a:p>
          <a:r>
            <a:rPr lang="en-US" sz="1200" dirty="0" smtClean="0">
              <a:solidFill>
                <a:schemeClr val="tx1">
                  <a:lumMod val="50000"/>
                </a:schemeClr>
              </a:solidFill>
              <a:latin typeface="SABIC Typeface Headline" panose="020B0603060202020204" pitchFamily="34" charset="0"/>
              <a:cs typeface="SABIC Typeface Headline" panose="020B0603060202020204" pitchFamily="34" charset="0"/>
            </a:rPr>
            <a:t>Crack in the toe/HAZ of the welded joint</a:t>
          </a:r>
          <a:endParaRPr lang="en-US" sz="1200" dirty="0">
            <a:solidFill>
              <a:schemeClr val="tx1">
                <a:lumMod val="50000"/>
              </a:schemeClr>
            </a:solidFill>
            <a:latin typeface="SABIC Typeface Headline" panose="020B0603060202020204" pitchFamily="34" charset="0"/>
            <a:cs typeface="SABIC Typeface Headline" panose="020B0603060202020204" pitchFamily="34" charset="0"/>
          </a:endParaRPr>
        </a:p>
      </dgm:t>
    </dgm:pt>
    <dgm:pt modelId="{2A2C63B9-599D-4C31-9B89-8A3BED7DED87}" type="sibTrans" cxnId="{9B285685-2916-4E9A-BCBE-DF86F0AF33DE}">
      <dgm:prSet/>
      <dgm:spPr/>
      <dgm:t>
        <a:bodyPr/>
        <a:lstStyle/>
        <a:p>
          <a:endParaRPr lang="en-US" sz="800">
            <a:latin typeface="SABIC Typeface Headline" panose="020B0603060202020204" pitchFamily="34" charset="0"/>
            <a:cs typeface="SABIC Typeface Headline" panose="020B0603060202020204" pitchFamily="34" charset="0"/>
          </a:endParaRPr>
        </a:p>
      </dgm:t>
    </dgm:pt>
    <dgm:pt modelId="{79AA6CA7-20D1-4C8C-8B71-CD119EA3C4F3}" type="parTrans" cxnId="{9B285685-2916-4E9A-BCBE-DF86F0AF33DE}">
      <dgm:prSet>
        <dgm:style>
          <a:lnRef idx="2">
            <a:schemeClr val="dk1"/>
          </a:lnRef>
          <a:fillRef idx="1">
            <a:schemeClr val="lt1"/>
          </a:fillRef>
          <a:effectRef idx="0">
            <a:schemeClr val="dk1"/>
          </a:effectRef>
          <a:fontRef idx="minor">
            <a:schemeClr val="dk1"/>
          </a:fontRef>
        </dgm:style>
      </dgm:prSet>
      <dgm:spPr/>
      <dgm:t>
        <a:bodyPr/>
        <a:lstStyle/>
        <a:p>
          <a:endParaRPr lang="en-US" sz="1200">
            <a:solidFill>
              <a:schemeClr val="tx1">
                <a:lumMod val="50000"/>
              </a:schemeClr>
            </a:solidFill>
            <a:latin typeface="SABIC Typeface Headline" panose="020B0603060202020204" pitchFamily="34" charset="0"/>
            <a:cs typeface="SABIC Typeface Headline" panose="020B0603060202020204" pitchFamily="34" charset="0"/>
          </a:endParaRPr>
        </a:p>
      </dgm:t>
    </dgm:pt>
    <dgm:pt modelId="{FC50DE2A-D2D0-443B-B567-41E0FC02E49F}">
      <dgm:prSet custT="1">
        <dgm:style>
          <a:lnRef idx="2">
            <a:schemeClr val="dk1"/>
          </a:lnRef>
          <a:fillRef idx="1">
            <a:schemeClr val="lt1"/>
          </a:fillRef>
          <a:effectRef idx="0">
            <a:schemeClr val="dk1"/>
          </a:effectRef>
          <a:fontRef idx="minor">
            <a:schemeClr val="dk1"/>
          </a:fontRef>
        </dgm:style>
      </dgm:prSet>
      <dgm:spPr>
        <a:solidFill>
          <a:srgbClr val="00B0F0"/>
        </a:solidFill>
      </dgm:spPr>
      <dgm:t>
        <a:bodyPr/>
        <a:lstStyle/>
        <a:p>
          <a:r>
            <a:rPr lang="en-US" sz="900" dirty="0" smtClean="0">
              <a:solidFill>
                <a:schemeClr val="tx1">
                  <a:lumMod val="50000"/>
                </a:schemeClr>
              </a:solidFill>
            </a:rPr>
            <a:t>Metallurgical Failure</a:t>
          </a:r>
          <a:endParaRPr lang="en-US" sz="900" dirty="0">
            <a:solidFill>
              <a:schemeClr val="tx1">
                <a:lumMod val="50000"/>
              </a:schemeClr>
            </a:solidFill>
          </a:endParaRPr>
        </a:p>
      </dgm:t>
    </dgm:pt>
    <dgm:pt modelId="{86EAE61D-15EE-49C5-BE8D-8D57AE8704F2}" type="sibTrans" cxnId="{E92C8A39-F9B1-452D-9D83-93EE776A7CDE}">
      <dgm:prSet/>
      <dgm:spPr/>
      <dgm:t>
        <a:bodyPr/>
        <a:lstStyle/>
        <a:p>
          <a:endParaRPr lang="en-US" sz="800">
            <a:latin typeface="SABIC Typeface Headline" panose="020B0603060202020204" pitchFamily="34" charset="0"/>
            <a:cs typeface="SABIC Typeface Headline" panose="020B0603060202020204" pitchFamily="34" charset="0"/>
          </a:endParaRPr>
        </a:p>
      </dgm:t>
    </dgm:pt>
    <dgm:pt modelId="{E329276E-D949-4B30-8383-9FB9C4EE5169}" type="parTrans" cxnId="{E92C8A39-F9B1-452D-9D83-93EE776A7CDE}">
      <dgm:prSet>
        <dgm:style>
          <a:lnRef idx="2">
            <a:schemeClr val="dk1"/>
          </a:lnRef>
          <a:fillRef idx="1">
            <a:schemeClr val="lt1"/>
          </a:fillRef>
          <a:effectRef idx="0">
            <a:schemeClr val="dk1"/>
          </a:effectRef>
          <a:fontRef idx="minor">
            <a:schemeClr val="dk1"/>
          </a:fontRef>
        </dgm:style>
      </dgm:prSet>
      <dgm:spPr/>
      <dgm:t>
        <a:bodyPr/>
        <a:lstStyle/>
        <a:p>
          <a:endParaRPr lang="en-US" sz="1200">
            <a:solidFill>
              <a:schemeClr val="tx1">
                <a:lumMod val="50000"/>
              </a:schemeClr>
            </a:solidFill>
            <a:latin typeface="SABIC Typeface Headline" panose="020B0603060202020204" pitchFamily="34" charset="0"/>
            <a:cs typeface="SABIC Typeface Headline" panose="020B0603060202020204" pitchFamily="34" charset="0"/>
          </a:endParaRPr>
        </a:p>
      </dgm:t>
    </dgm:pt>
    <dgm:pt modelId="{0F803DD8-C74E-4034-8676-527744152E01}">
      <dgm:prSet custT="1">
        <dgm:style>
          <a:lnRef idx="2">
            <a:schemeClr val="dk1"/>
          </a:lnRef>
          <a:fillRef idx="1">
            <a:schemeClr val="lt1"/>
          </a:fillRef>
          <a:effectRef idx="0">
            <a:schemeClr val="dk1"/>
          </a:effectRef>
          <a:fontRef idx="minor">
            <a:schemeClr val="dk1"/>
          </a:fontRef>
        </dgm:style>
      </dgm:prSet>
      <dgm:spPr>
        <a:solidFill>
          <a:srgbClr val="00B0F0"/>
        </a:solidFill>
      </dgm:spPr>
      <dgm:t>
        <a:bodyPr/>
        <a:lstStyle/>
        <a:p>
          <a:r>
            <a:rPr lang="en-US" sz="900" dirty="0" smtClean="0">
              <a:solidFill>
                <a:schemeClr val="tx1">
                  <a:lumMod val="50000"/>
                </a:schemeClr>
              </a:solidFill>
              <a:latin typeface="SABIC Typeface Headline" panose="020B0603060202020204" pitchFamily="34" charset="0"/>
              <a:cs typeface="SABIC Typeface Headline" panose="020B0603060202020204" pitchFamily="34" charset="0"/>
            </a:rPr>
            <a:t>Mechanical Stress</a:t>
          </a:r>
          <a:endParaRPr lang="en-US" sz="900" dirty="0">
            <a:solidFill>
              <a:schemeClr val="tx1">
                <a:lumMod val="50000"/>
              </a:schemeClr>
            </a:solidFill>
            <a:latin typeface="SABIC Typeface Headline" panose="020B0603060202020204" pitchFamily="34" charset="0"/>
            <a:cs typeface="SABIC Typeface Headline" panose="020B0603060202020204" pitchFamily="34" charset="0"/>
          </a:endParaRPr>
        </a:p>
      </dgm:t>
    </dgm:pt>
    <dgm:pt modelId="{68B47E72-04B7-43D8-8847-A9E0055FF93D}" type="parTrans" cxnId="{1D114060-B655-4836-9B6A-9221DC253051}">
      <dgm:prSet>
        <dgm:style>
          <a:lnRef idx="2">
            <a:schemeClr val="dk1"/>
          </a:lnRef>
          <a:fillRef idx="1">
            <a:schemeClr val="lt1"/>
          </a:fillRef>
          <a:effectRef idx="0">
            <a:schemeClr val="dk1"/>
          </a:effectRef>
          <a:fontRef idx="minor">
            <a:schemeClr val="dk1"/>
          </a:fontRef>
        </dgm:style>
      </dgm:prSet>
      <dgm:spPr/>
      <dgm:t>
        <a:bodyPr/>
        <a:lstStyle/>
        <a:p>
          <a:endParaRPr lang="en-US" sz="1200">
            <a:solidFill>
              <a:schemeClr val="tx1">
                <a:lumMod val="50000"/>
              </a:schemeClr>
            </a:solidFill>
          </a:endParaRPr>
        </a:p>
      </dgm:t>
    </dgm:pt>
    <dgm:pt modelId="{596069C6-7D20-420B-99AD-33436C5EF914}" type="sibTrans" cxnId="{1D114060-B655-4836-9B6A-9221DC253051}">
      <dgm:prSet/>
      <dgm:spPr/>
      <dgm:t>
        <a:bodyPr/>
        <a:lstStyle/>
        <a:p>
          <a:endParaRPr lang="en-US"/>
        </a:p>
      </dgm:t>
    </dgm:pt>
    <dgm:pt modelId="{416CF93F-5A7B-462F-8673-381973343280}">
      <dgm:prSet custT="1">
        <dgm:style>
          <a:lnRef idx="2">
            <a:schemeClr val="dk1"/>
          </a:lnRef>
          <a:fillRef idx="1">
            <a:schemeClr val="lt1"/>
          </a:fillRef>
          <a:effectRef idx="0">
            <a:schemeClr val="dk1"/>
          </a:effectRef>
          <a:fontRef idx="minor">
            <a:schemeClr val="dk1"/>
          </a:fontRef>
        </dgm:style>
      </dgm:prSet>
      <dgm:spPr>
        <a:solidFill>
          <a:srgbClr val="00B0F0"/>
        </a:solidFill>
      </dgm:spPr>
      <dgm:t>
        <a:bodyPr/>
        <a:lstStyle/>
        <a:p>
          <a:r>
            <a:rPr lang="en-US" sz="900" dirty="0" smtClean="0">
              <a:solidFill>
                <a:schemeClr val="tx1">
                  <a:lumMod val="50000"/>
                </a:schemeClr>
              </a:solidFill>
              <a:latin typeface="SABIC Typeface Headline" panose="020B0603060202020204" pitchFamily="34" charset="0"/>
              <a:cs typeface="SABIC Typeface Headline" panose="020B0603060202020204" pitchFamily="34" charset="0"/>
            </a:rPr>
            <a:t>Thermal Stress</a:t>
          </a:r>
          <a:endParaRPr lang="en-US" sz="900" dirty="0">
            <a:solidFill>
              <a:schemeClr val="tx1">
                <a:lumMod val="50000"/>
              </a:schemeClr>
            </a:solidFill>
            <a:latin typeface="SABIC Typeface Headline" panose="020B0603060202020204" pitchFamily="34" charset="0"/>
            <a:cs typeface="SABIC Typeface Headline" panose="020B0603060202020204" pitchFamily="34" charset="0"/>
          </a:endParaRPr>
        </a:p>
      </dgm:t>
    </dgm:pt>
    <dgm:pt modelId="{D6CDBA1C-BF21-49A8-938B-EE4F5EDCA719}" type="parTrans" cxnId="{51A093AC-BDB8-4F52-B62D-1DFCFA654F09}">
      <dgm:prSet>
        <dgm:style>
          <a:lnRef idx="2">
            <a:schemeClr val="dk1"/>
          </a:lnRef>
          <a:fillRef idx="1">
            <a:schemeClr val="lt1"/>
          </a:fillRef>
          <a:effectRef idx="0">
            <a:schemeClr val="dk1"/>
          </a:effectRef>
          <a:fontRef idx="minor">
            <a:schemeClr val="dk1"/>
          </a:fontRef>
        </dgm:style>
      </dgm:prSet>
      <dgm:spPr/>
      <dgm:t>
        <a:bodyPr/>
        <a:lstStyle/>
        <a:p>
          <a:endParaRPr lang="en-US" sz="1200">
            <a:solidFill>
              <a:schemeClr val="tx1">
                <a:lumMod val="50000"/>
              </a:schemeClr>
            </a:solidFill>
          </a:endParaRPr>
        </a:p>
      </dgm:t>
    </dgm:pt>
    <dgm:pt modelId="{1C920A7E-5025-4D57-BC78-92C52476BC80}" type="sibTrans" cxnId="{51A093AC-BDB8-4F52-B62D-1DFCFA654F09}">
      <dgm:prSet/>
      <dgm:spPr/>
      <dgm:t>
        <a:bodyPr/>
        <a:lstStyle/>
        <a:p>
          <a:endParaRPr lang="en-US"/>
        </a:p>
      </dgm:t>
    </dgm:pt>
    <dgm:pt modelId="{826DB55E-765B-4103-817D-0AF85611FE60}">
      <dgm:prSet custT="1">
        <dgm:style>
          <a:lnRef idx="2">
            <a:schemeClr val="dk1"/>
          </a:lnRef>
          <a:fillRef idx="1">
            <a:schemeClr val="lt1"/>
          </a:fillRef>
          <a:effectRef idx="0">
            <a:schemeClr val="dk1"/>
          </a:effectRef>
          <a:fontRef idx="minor">
            <a:schemeClr val="dk1"/>
          </a:fontRef>
        </dgm:style>
      </dgm:prSet>
      <dgm:spPr/>
      <dgm:t>
        <a:bodyPr/>
        <a:lstStyle/>
        <a:p>
          <a:r>
            <a:rPr lang="en-US" sz="900" dirty="0" smtClean="0">
              <a:solidFill>
                <a:schemeClr val="tx1">
                  <a:lumMod val="50000"/>
                </a:schemeClr>
              </a:solidFill>
              <a:latin typeface="SABIC Typeface Headline" panose="020B0603060202020204" pitchFamily="34" charset="0"/>
              <a:cs typeface="SABIC Typeface Headline" panose="020B0603060202020204" pitchFamily="34" charset="0"/>
            </a:rPr>
            <a:t>Bending Stress</a:t>
          </a:r>
          <a:endParaRPr lang="en-US" sz="900" dirty="0">
            <a:solidFill>
              <a:schemeClr val="tx1">
                <a:lumMod val="50000"/>
              </a:schemeClr>
            </a:solidFill>
            <a:latin typeface="SABIC Typeface Headline" panose="020B0603060202020204" pitchFamily="34" charset="0"/>
            <a:cs typeface="SABIC Typeface Headline" panose="020B0603060202020204" pitchFamily="34" charset="0"/>
          </a:endParaRPr>
        </a:p>
      </dgm:t>
    </dgm:pt>
    <dgm:pt modelId="{B70511C8-60F4-4321-8725-9246B158A47F}" type="parTrans" cxnId="{EBA7ACC0-726B-4CBD-854D-76B4FE633812}">
      <dgm:prSet>
        <dgm:style>
          <a:lnRef idx="2">
            <a:schemeClr val="dk1"/>
          </a:lnRef>
          <a:fillRef idx="1">
            <a:schemeClr val="lt1"/>
          </a:fillRef>
          <a:effectRef idx="0">
            <a:schemeClr val="dk1"/>
          </a:effectRef>
          <a:fontRef idx="minor">
            <a:schemeClr val="dk1"/>
          </a:fontRef>
        </dgm:style>
      </dgm:prSet>
      <dgm:spPr/>
      <dgm:t>
        <a:bodyPr/>
        <a:lstStyle/>
        <a:p>
          <a:endParaRPr lang="en-US" sz="1200">
            <a:solidFill>
              <a:schemeClr val="tx1">
                <a:lumMod val="50000"/>
              </a:schemeClr>
            </a:solidFill>
          </a:endParaRPr>
        </a:p>
      </dgm:t>
    </dgm:pt>
    <dgm:pt modelId="{67FC386D-E009-4A4E-B1DD-ADE76A7CAB52}" type="sibTrans" cxnId="{EBA7ACC0-726B-4CBD-854D-76B4FE633812}">
      <dgm:prSet/>
      <dgm:spPr/>
      <dgm:t>
        <a:bodyPr/>
        <a:lstStyle/>
        <a:p>
          <a:endParaRPr lang="en-US"/>
        </a:p>
      </dgm:t>
    </dgm:pt>
    <dgm:pt modelId="{8C889C65-6BA8-4578-A6B7-01F1255EAF8E}">
      <dgm:prSet custT="1">
        <dgm:style>
          <a:lnRef idx="2">
            <a:schemeClr val="dk1"/>
          </a:lnRef>
          <a:fillRef idx="1">
            <a:schemeClr val="lt1"/>
          </a:fillRef>
          <a:effectRef idx="0">
            <a:schemeClr val="dk1"/>
          </a:effectRef>
          <a:fontRef idx="minor">
            <a:schemeClr val="dk1"/>
          </a:fontRef>
        </dgm:style>
      </dgm:prSet>
      <dgm:spPr>
        <a:solidFill>
          <a:srgbClr val="33CC33"/>
        </a:solidFill>
      </dgm:spPr>
      <dgm:t>
        <a:bodyPr/>
        <a:lstStyle/>
        <a:p>
          <a:r>
            <a:rPr lang="en-US" sz="900" dirty="0" smtClean="0">
              <a:solidFill>
                <a:schemeClr val="tx1">
                  <a:lumMod val="50000"/>
                </a:schemeClr>
              </a:solidFill>
              <a:latin typeface="SABIC Typeface Headline" panose="020B0603060202020204" pitchFamily="34" charset="0"/>
              <a:cs typeface="SABIC Typeface Headline" panose="020B0603060202020204" pitchFamily="34" charset="0"/>
            </a:rPr>
            <a:t>Unrelieved Stress</a:t>
          </a:r>
          <a:endParaRPr lang="en-US" sz="900" dirty="0">
            <a:solidFill>
              <a:schemeClr val="tx1">
                <a:lumMod val="50000"/>
              </a:schemeClr>
            </a:solidFill>
            <a:latin typeface="SABIC Typeface Headline" panose="020B0603060202020204" pitchFamily="34" charset="0"/>
            <a:cs typeface="SABIC Typeface Headline" panose="020B0603060202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20BF4CE-DD89-4B4E-AC4E-005E410DD877}" type="parTrans" cxnId="{65F30531-AB1C-467A-B706-B78B8392A72B}">
      <dgm:prSet>
        <dgm:style>
          <a:lnRef idx="2">
            <a:schemeClr val="dk1"/>
          </a:lnRef>
          <a:fillRef idx="1">
            <a:schemeClr val="lt1"/>
          </a:fillRef>
          <a:effectRef idx="0">
            <a:schemeClr val="dk1"/>
          </a:effectRef>
          <a:fontRef idx="minor">
            <a:schemeClr val="dk1"/>
          </a:fontRef>
        </dgm:style>
      </dgm:prSet>
      <dgm:spPr/>
      <dgm:t>
        <a:bodyPr/>
        <a:lstStyle/>
        <a:p>
          <a:endParaRPr lang="en-US" sz="1200">
            <a:solidFill>
              <a:schemeClr val="tx1">
                <a:lumMod val="50000"/>
              </a:schemeClr>
            </a:solidFill>
          </a:endParaRPr>
        </a:p>
      </dgm:t>
    </dgm:pt>
    <dgm:pt modelId="{08FD1140-069E-4AAF-8EE9-D16C3983C275}" type="sibTrans" cxnId="{65F30531-AB1C-467A-B706-B78B8392A72B}">
      <dgm:prSet/>
      <dgm:spPr/>
      <dgm:t>
        <a:bodyPr/>
        <a:lstStyle/>
        <a:p>
          <a:endParaRPr lang="en-US"/>
        </a:p>
      </dgm:t>
    </dgm:pt>
    <dgm:pt modelId="{CD0FEA4B-188A-4456-B7D8-4393F139388C}">
      <dgm:prSet custT="1">
        <dgm:style>
          <a:lnRef idx="2">
            <a:schemeClr val="dk1"/>
          </a:lnRef>
          <a:fillRef idx="1">
            <a:schemeClr val="lt1"/>
          </a:fillRef>
          <a:effectRef idx="0">
            <a:schemeClr val="dk1"/>
          </a:effectRef>
          <a:fontRef idx="minor">
            <a:schemeClr val="dk1"/>
          </a:fontRef>
        </dgm:style>
      </dgm:prSet>
      <dgm:spPr/>
      <dgm:t>
        <a:bodyPr/>
        <a:lstStyle/>
        <a:p>
          <a:r>
            <a:rPr lang="en-US" sz="900" dirty="0" smtClean="0">
              <a:solidFill>
                <a:schemeClr val="tx1">
                  <a:lumMod val="50000"/>
                </a:schemeClr>
              </a:solidFill>
              <a:latin typeface="SABIC Typeface Headline" panose="020B0603060202020204" pitchFamily="34" charset="0"/>
              <a:cs typeface="SABIC Typeface Headline" panose="020B0603060202020204" pitchFamily="34" charset="0"/>
            </a:rPr>
            <a:t>Improper Expansion</a:t>
          </a:r>
          <a:endParaRPr lang="en-US" sz="900" dirty="0">
            <a:solidFill>
              <a:schemeClr val="tx1">
                <a:lumMod val="50000"/>
              </a:schemeClr>
            </a:solidFill>
            <a:latin typeface="SABIC Typeface Headline" panose="020B0603060202020204" pitchFamily="34" charset="0"/>
            <a:cs typeface="SABIC Typeface Headline" panose="020B0603060202020204" pitchFamily="34" charset="0"/>
          </a:endParaRPr>
        </a:p>
      </dgm:t>
    </dgm:pt>
    <dgm:pt modelId="{CD49E6D1-DDF4-494D-95EE-179EFACDF50A}" type="parTrans" cxnId="{998666CD-1B7C-45BE-A616-06E8987AF69F}">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0F4F8A00-6279-4245-B4EA-5F79C84905A0}" type="sibTrans" cxnId="{998666CD-1B7C-45BE-A616-06E8987AF69F}">
      <dgm:prSet/>
      <dgm:spPr/>
      <dgm:t>
        <a:bodyPr/>
        <a:lstStyle/>
        <a:p>
          <a:endParaRPr lang="en-US"/>
        </a:p>
      </dgm:t>
    </dgm:pt>
    <dgm:pt modelId="{64A344D9-D2A7-4388-8D6B-B684CB64F80E}">
      <dgm:prSet custT="1">
        <dgm:style>
          <a:lnRef idx="2">
            <a:schemeClr val="dk1"/>
          </a:lnRef>
          <a:fillRef idx="1">
            <a:schemeClr val="lt1"/>
          </a:fillRef>
          <a:effectRef idx="0">
            <a:schemeClr val="dk1"/>
          </a:effectRef>
          <a:fontRef idx="minor">
            <a:schemeClr val="dk1"/>
          </a:fontRef>
        </dgm:style>
      </dgm:prSet>
      <dgm:spPr>
        <a:solidFill>
          <a:srgbClr val="33CC33"/>
        </a:solidFill>
      </dgm:spPr>
      <dgm:t>
        <a:bodyPr/>
        <a:lstStyle/>
        <a:p>
          <a:r>
            <a:rPr lang="en-US" sz="900" dirty="0" smtClean="0">
              <a:solidFill>
                <a:schemeClr val="tx1">
                  <a:lumMod val="50000"/>
                </a:schemeClr>
              </a:solidFill>
              <a:latin typeface="SABIC Typeface Headline" panose="020B0603060202020204" pitchFamily="34" charset="0"/>
              <a:cs typeface="SABIC Typeface Headline" panose="020B0603060202020204" pitchFamily="34" charset="0"/>
            </a:rPr>
            <a:t>Over heating</a:t>
          </a:r>
          <a:endParaRPr lang="en-US" sz="900" dirty="0">
            <a:solidFill>
              <a:schemeClr val="tx1">
                <a:lumMod val="50000"/>
              </a:schemeClr>
            </a:solidFill>
            <a:latin typeface="SABIC Typeface Headline" panose="020B0603060202020204" pitchFamily="34" charset="0"/>
            <a:cs typeface="SABIC Typeface Headline" panose="020B0603060202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1ED2AA87-5C77-48DC-BAF3-F047B0DAA357}" type="parTrans" cxnId="{C27862CF-9CC5-482F-8B4C-973F0A2DAFB5}">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A5F8B423-DA34-4E6F-B1E8-B800305EB262}" type="sibTrans" cxnId="{C27862CF-9CC5-482F-8B4C-973F0A2DAFB5}">
      <dgm:prSet/>
      <dgm:spPr/>
      <dgm:t>
        <a:bodyPr/>
        <a:lstStyle/>
        <a:p>
          <a:endParaRPr lang="en-US"/>
        </a:p>
      </dgm:t>
    </dgm:pt>
    <dgm:pt modelId="{29E67FAE-F524-47FA-852B-4C151B23BF71}">
      <dgm:prSet custT="1">
        <dgm:style>
          <a:lnRef idx="2">
            <a:schemeClr val="dk1"/>
          </a:lnRef>
          <a:fillRef idx="1">
            <a:schemeClr val="lt1"/>
          </a:fillRef>
          <a:effectRef idx="0">
            <a:schemeClr val="dk1"/>
          </a:effectRef>
          <a:fontRef idx="minor">
            <a:schemeClr val="dk1"/>
          </a:fontRef>
        </dgm:style>
      </dgm:prSet>
      <dgm:spPr>
        <a:solidFill>
          <a:srgbClr val="33CC33"/>
        </a:solidFill>
      </dgm:spPr>
      <dgm:t>
        <a:bodyPr/>
        <a:lstStyle/>
        <a:p>
          <a:r>
            <a:rPr lang="en-US" sz="900" dirty="0" smtClean="0">
              <a:solidFill>
                <a:schemeClr val="tx1">
                  <a:lumMod val="50000"/>
                </a:schemeClr>
              </a:solidFill>
              <a:latin typeface="SABIC Typeface Headline" panose="020B0603060202020204" pitchFamily="34" charset="0"/>
              <a:cs typeface="SABIC Typeface Headline" panose="020B0603060202020204" pitchFamily="34" charset="0"/>
            </a:rPr>
            <a:t>Improper Vertical Support</a:t>
          </a:r>
          <a:endParaRPr lang="en-US" sz="900" dirty="0">
            <a:solidFill>
              <a:schemeClr val="tx1">
                <a:lumMod val="50000"/>
              </a:schemeClr>
            </a:solidFill>
            <a:latin typeface="SABIC Typeface Headline" panose="020B0603060202020204" pitchFamily="34" charset="0"/>
            <a:cs typeface="SABIC Typeface Headline" panose="020B0603060202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6B1FD913-A465-46F7-A66F-6871228261AC}" type="parTrans" cxnId="{0E52381E-8A04-47D2-A7BB-8D1C7C322DF0}">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3F1EB584-4B7A-430C-9B27-2F63EA6A3D26}" type="sibTrans" cxnId="{0E52381E-8A04-47D2-A7BB-8D1C7C322DF0}">
      <dgm:prSet/>
      <dgm:spPr/>
      <dgm:t>
        <a:bodyPr/>
        <a:lstStyle/>
        <a:p>
          <a:endParaRPr lang="en-US"/>
        </a:p>
      </dgm:t>
    </dgm:pt>
    <dgm:pt modelId="{6FE25D7B-A36D-4805-80DD-D8F0AF6D33DD}">
      <dgm:prSet custT="1">
        <dgm:style>
          <a:lnRef idx="2">
            <a:schemeClr val="dk1"/>
          </a:lnRef>
          <a:fillRef idx="1">
            <a:schemeClr val="lt1"/>
          </a:fillRef>
          <a:effectRef idx="0">
            <a:schemeClr val="dk1"/>
          </a:effectRef>
          <a:fontRef idx="minor">
            <a:schemeClr val="dk1"/>
          </a:fontRef>
        </dgm:style>
      </dgm:prSet>
      <dgm:spPr>
        <a:solidFill>
          <a:srgbClr val="33CC33"/>
        </a:solidFill>
      </dgm:spPr>
      <dgm:t>
        <a:bodyPr/>
        <a:lstStyle/>
        <a:p>
          <a:r>
            <a:rPr lang="en-US" sz="900" dirty="0" smtClean="0">
              <a:solidFill>
                <a:schemeClr val="tx1">
                  <a:lumMod val="50000"/>
                </a:schemeClr>
              </a:solidFill>
              <a:latin typeface="SABIC Typeface Headline" panose="020B0603060202020204" pitchFamily="34" charset="0"/>
              <a:cs typeface="SABIC Typeface Headline" panose="020B0603060202020204" pitchFamily="34" charset="0"/>
            </a:rPr>
            <a:t>Improper Horizontal Support</a:t>
          </a:r>
          <a:endParaRPr lang="en-US" sz="900" dirty="0">
            <a:solidFill>
              <a:schemeClr val="tx1">
                <a:lumMod val="50000"/>
              </a:schemeClr>
            </a:solidFill>
            <a:latin typeface="SABIC Typeface Headline" panose="020B0603060202020204" pitchFamily="34" charset="0"/>
            <a:cs typeface="SABIC Typeface Headline" panose="020B0603060202020204" pitchFamily="34"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94602A6E-6836-4A72-B697-BF435ACCE6FC}" type="parTrans" cxnId="{412DD130-162E-47BF-99DB-3E10C92EAA30}">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C2BFD4BE-7BCF-4696-87DE-F2E1DA600C31}" type="sibTrans" cxnId="{412DD130-162E-47BF-99DB-3E10C92EAA30}">
      <dgm:prSet/>
      <dgm:spPr/>
      <dgm:t>
        <a:bodyPr/>
        <a:lstStyle/>
        <a:p>
          <a:endParaRPr lang="en-US"/>
        </a:p>
      </dgm:t>
    </dgm:pt>
    <dgm:pt modelId="{D81DF7E5-5803-4517-AF18-AC33F58019A8}">
      <dgm:prSet custT="1">
        <dgm:style>
          <a:lnRef idx="2">
            <a:schemeClr val="dk1"/>
          </a:lnRef>
          <a:fillRef idx="1">
            <a:schemeClr val="lt1"/>
          </a:fillRef>
          <a:effectRef idx="0">
            <a:schemeClr val="dk1"/>
          </a:effectRef>
          <a:fontRef idx="minor">
            <a:schemeClr val="dk1"/>
          </a:fontRef>
        </dgm:style>
      </dgm:prSet>
      <dgm:spPr>
        <a:solidFill>
          <a:srgbClr val="00B0F0"/>
        </a:solidFill>
      </dgm:spPr>
      <dgm:t>
        <a:bodyPr/>
        <a:lstStyle/>
        <a:p>
          <a:r>
            <a:rPr lang="en-US" sz="900" dirty="0" smtClean="0">
              <a:solidFill>
                <a:schemeClr val="tx1">
                  <a:lumMod val="50000"/>
                </a:schemeClr>
              </a:solidFill>
            </a:rPr>
            <a:t>Thermal Fatigue</a:t>
          </a:r>
          <a:endParaRPr lang="en-US" sz="900" dirty="0">
            <a:solidFill>
              <a:schemeClr val="tx1">
                <a:lumMod val="50000"/>
              </a:schemeClr>
            </a:solidFill>
          </a:endParaRPr>
        </a:p>
      </dgm:t>
    </dgm:pt>
    <dgm:pt modelId="{33D5DFD7-F811-40D9-83F5-8C730F209E60}" type="parTrans" cxnId="{729E4F20-06A0-47D5-8836-4D830DB4DDCE}">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F98BF460-C8D4-48A4-98B2-C377A31A0E23}" type="sibTrans" cxnId="{729E4F20-06A0-47D5-8836-4D830DB4DDCE}">
      <dgm:prSet/>
      <dgm:spPr/>
      <dgm:t>
        <a:bodyPr/>
        <a:lstStyle/>
        <a:p>
          <a:endParaRPr lang="en-US"/>
        </a:p>
      </dgm:t>
    </dgm:pt>
    <dgm:pt modelId="{3F113889-AABC-4E48-88BC-AE23C26E7C76}">
      <dgm:prSet custT="1">
        <dgm:style>
          <a:lnRef idx="2">
            <a:schemeClr val="dk1"/>
          </a:lnRef>
          <a:fillRef idx="1">
            <a:schemeClr val="lt1"/>
          </a:fillRef>
          <a:effectRef idx="0">
            <a:schemeClr val="dk1"/>
          </a:effectRef>
          <a:fontRef idx="minor">
            <a:schemeClr val="dk1"/>
          </a:fontRef>
        </dgm:style>
      </dgm:prSet>
      <dgm:spPr/>
      <dgm:t>
        <a:bodyPr/>
        <a:lstStyle/>
        <a:p>
          <a:r>
            <a:rPr lang="en-US" sz="900" dirty="0" smtClean="0">
              <a:solidFill>
                <a:schemeClr val="tx1">
                  <a:lumMod val="50000"/>
                </a:schemeClr>
              </a:solidFill>
            </a:rPr>
            <a:t>Creep Failure</a:t>
          </a:r>
          <a:endParaRPr lang="en-US" sz="900" dirty="0">
            <a:solidFill>
              <a:schemeClr val="tx1">
                <a:lumMod val="50000"/>
              </a:schemeClr>
            </a:solidFill>
          </a:endParaRPr>
        </a:p>
      </dgm:t>
    </dgm:pt>
    <dgm:pt modelId="{FFF84E17-440A-4A4B-A98F-E782C16A6BB9}" type="parTrans" cxnId="{4F32CF63-4C3F-4343-95E5-EAA11D352AF3}">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52C71B7E-B0C3-4656-8524-47347B81ABFC}" type="sibTrans" cxnId="{4F32CF63-4C3F-4343-95E5-EAA11D352AF3}">
      <dgm:prSet/>
      <dgm:spPr/>
      <dgm:t>
        <a:bodyPr/>
        <a:lstStyle/>
        <a:p>
          <a:endParaRPr lang="en-US"/>
        </a:p>
      </dgm:t>
    </dgm:pt>
    <dgm:pt modelId="{3EC55478-6F00-4B47-AB9A-59C2E275BD59}">
      <dgm:prSet custT="1">
        <dgm:style>
          <a:lnRef idx="2">
            <a:schemeClr val="dk1"/>
          </a:lnRef>
          <a:fillRef idx="1">
            <a:schemeClr val="lt1"/>
          </a:fillRef>
          <a:effectRef idx="0">
            <a:schemeClr val="dk1"/>
          </a:effectRef>
          <a:fontRef idx="minor">
            <a:schemeClr val="dk1"/>
          </a:fontRef>
        </dgm:style>
      </dgm:prSet>
      <dgm:spPr/>
      <dgm:t>
        <a:bodyPr/>
        <a:lstStyle/>
        <a:p>
          <a:r>
            <a:rPr lang="en-US" sz="900" dirty="0" smtClean="0">
              <a:solidFill>
                <a:schemeClr val="tx1">
                  <a:lumMod val="50000"/>
                </a:schemeClr>
              </a:solidFill>
            </a:rPr>
            <a:t>Reduced Creep Strength due to Carbon Migration</a:t>
          </a:r>
          <a:endParaRPr lang="en-US" sz="900" dirty="0">
            <a:solidFill>
              <a:schemeClr val="tx1">
                <a:lumMod val="50000"/>
              </a:schemeClr>
            </a:solidFill>
          </a:endParaRP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A76EA786-9847-4AA1-8EF7-DE1DA2A48803}" type="parTrans" cxnId="{0123EB9C-2B4B-499B-AD90-7956155776D1}">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005BA411-0778-4B3B-9ED4-4BE3D2EDEC22}" type="sibTrans" cxnId="{0123EB9C-2B4B-499B-AD90-7956155776D1}">
      <dgm:prSet/>
      <dgm:spPr/>
      <dgm:t>
        <a:bodyPr/>
        <a:lstStyle/>
        <a:p>
          <a:endParaRPr lang="en-US"/>
        </a:p>
      </dgm:t>
    </dgm:pt>
    <dgm:pt modelId="{0A70A2C9-A958-4521-AE86-32A74E497008}">
      <dgm:prSet custT="1">
        <dgm:style>
          <a:lnRef idx="2">
            <a:schemeClr val="dk1"/>
          </a:lnRef>
          <a:fillRef idx="1">
            <a:schemeClr val="lt1"/>
          </a:fillRef>
          <a:effectRef idx="0">
            <a:schemeClr val="dk1"/>
          </a:effectRef>
          <a:fontRef idx="minor">
            <a:schemeClr val="dk1"/>
          </a:fontRef>
        </dgm:style>
      </dgm:prSet>
      <dgm:spPr>
        <a:noFill/>
      </dgm:spPr>
      <dgm:t>
        <a:bodyPr/>
        <a:lstStyle/>
        <a:p>
          <a:r>
            <a:rPr lang="en-US" sz="900" dirty="0" smtClean="0">
              <a:solidFill>
                <a:schemeClr val="tx1">
                  <a:lumMod val="50000"/>
                </a:schemeClr>
              </a:solidFill>
            </a:rPr>
            <a:t>Differential Creep Strength</a:t>
          </a:r>
          <a:endParaRPr lang="en-US" sz="900" dirty="0">
            <a:solidFill>
              <a:schemeClr val="tx1">
                <a:lumMod val="50000"/>
              </a:schemeClr>
            </a:solidFill>
          </a:endParaRP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B437AC87-6304-46DB-9E87-4BC3A1AB4CB0}" type="parTrans" cxnId="{A027E842-B7DA-49A8-AAAE-9DF8E84A377B}">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F265C3AA-8D87-4930-9254-F033758B157B}" type="sibTrans" cxnId="{A027E842-B7DA-49A8-AAAE-9DF8E84A377B}">
      <dgm:prSet/>
      <dgm:spPr/>
      <dgm:t>
        <a:bodyPr/>
        <a:lstStyle/>
        <a:p>
          <a:endParaRPr lang="en-US"/>
        </a:p>
      </dgm:t>
    </dgm:pt>
    <dgm:pt modelId="{C3C6C533-5E12-4E95-8845-A4F5924BE146}">
      <dgm:prSet custT="1">
        <dgm:style>
          <a:lnRef idx="2">
            <a:schemeClr val="dk1"/>
          </a:lnRef>
          <a:fillRef idx="1">
            <a:schemeClr val="lt1"/>
          </a:fillRef>
          <a:effectRef idx="0">
            <a:schemeClr val="dk1"/>
          </a:effectRef>
          <a:fontRef idx="minor">
            <a:schemeClr val="dk1"/>
          </a:fontRef>
        </dgm:style>
      </dgm:prSet>
      <dgm:spPr/>
      <dgm:t>
        <a:bodyPr/>
        <a:lstStyle/>
        <a:p>
          <a:r>
            <a:rPr lang="en-US" sz="900" dirty="0" smtClean="0">
              <a:solidFill>
                <a:schemeClr val="tx1">
                  <a:lumMod val="50000"/>
                </a:schemeClr>
              </a:solidFill>
            </a:rPr>
            <a:t>Uncontrolled VHP </a:t>
          </a:r>
          <a:r>
            <a:rPr lang="en-US" sz="900" dirty="0" err="1" smtClean="0">
              <a:solidFill>
                <a:schemeClr val="tx1">
                  <a:lumMod val="50000"/>
                </a:schemeClr>
              </a:solidFill>
            </a:rPr>
            <a:t>desuperheater</a:t>
          </a:r>
          <a:r>
            <a:rPr lang="en-US" sz="900" dirty="0" smtClean="0">
              <a:solidFill>
                <a:schemeClr val="tx1">
                  <a:lumMod val="50000"/>
                </a:schemeClr>
              </a:solidFill>
            </a:rPr>
            <a:t> Water</a:t>
          </a:r>
          <a:endParaRPr lang="en-US" sz="900" dirty="0">
            <a:solidFill>
              <a:schemeClr val="tx1">
                <a:lumMod val="50000"/>
              </a:schemeClr>
            </a:solidFil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0BFC8E6A-2663-4BA7-91C4-EDA1FA939A70}" type="parTrans" cxnId="{66F93B64-CA54-4C01-901F-0CAF71D8E8CD}">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8E22A8E4-67FF-448D-A3E4-D99821880220}" type="sibTrans" cxnId="{66F93B64-CA54-4C01-901F-0CAF71D8E8CD}">
      <dgm:prSet/>
      <dgm:spPr/>
      <dgm:t>
        <a:bodyPr/>
        <a:lstStyle/>
        <a:p>
          <a:endParaRPr lang="en-US"/>
        </a:p>
      </dgm:t>
    </dgm:pt>
    <dgm:pt modelId="{2169821A-6716-4513-A710-3DBE89029A53}">
      <dgm:prSet custT="1">
        <dgm:style>
          <a:lnRef idx="2">
            <a:schemeClr val="dk1"/>
          </a:lnRef>
          <a:fillRef idx="1">
            <a:schemeClr val="lt1"/>
          </a:fillRef>
          <a:effectRef idx="0">
            <a:schemeClr val="dk1"/>
          </a:effectRef>
          <a:fontRef idx="minor">
            <a:schemeClr val="dk1"/>
          </a:fontRef>
        </dgm:style>
      </dgm:prSet>
      <dgm:spPr>
        <a:solidFill>
          <a:srgbClr val="33CC33"/>
        </a:solidFill>
      </dgm:spPr>
      <dgm:t>
        <a:bodyPr/>
        <a:lstStyle/>
        <a:p>
          <a:r>
            <a:rPr lang="en-US" sz="900" smtClean="0">
              <a:solidFill>
                <a:schemeClr val="tx1">
                  <a:lumMod val="50000"/>
                </a:schemeClr>
              </a:solidFill>
              <a:latin typeface="SABIC Typeface Headline" panose="020B0603060202020204" pitchFamily="34" charset="0"/>
              <a:cs typeface="SABIC Typeface Headline" panose="020B0603060202020204" pitchFamily="34" charset="0"/>
            </a:rPr>
            <a:t>69-TV-024 Malfunction</a:t>
          </a:r>
          <a:endParaRPr lang="en-US" sz="900" dirty="0">
            <a:solidFill>
              <a:schemeClr val="tx1">
                <a:lumMod val="50000"/>
              </a:schemeClr>
            </a:solidFill>
          </a:endParaRPr>
        </a:p>
      </dgm:t>
    </dgm:pt>
    <dgm:pt modelId="{17104DBF-5142-48EC-8F7B-B682F190BB7A}" type="parTrans" cxnId="{4FFDE01B-1C61-4923-B278-8D8565A9F336}">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BCB7C0DF-1368-454C-9C99-8BFF77ABB2BE}" type="sibTrans" cxnId="{4FFDE01B-1C61-4923-B278-8D8565A9F336}">
      <dgm:prSet/>
      <dgm:spPr/>
      <dgm:t>
        <a:bodyPr/>
        <a:lstStyle/>
        <a:p>
          <a:endParaRPr lang="en-US"/>
        </a:p>
      </dgm:t>
    </dgm:pt>
    <dgm:pt modelId="{3E25B808-2501-4C35-8DE7-436E0ED9CFDB}">
      <dgm:prSet custT="1">
        <dgm:style>
          <a:lnRef idx="2">
            <a:schemeClr val="dk1"/>
          </a:lnRef>
          <a:fillRef idx="1">
            <a:schemeClr val="lt1"/>
          </a:fillRef>
          <a:effectRef idx="0">
            <a:schemeClr val="dk1"/>
          </a:effectRef>
          <a:fontRef idx="minor">
            <a:schemeClr val="dk1"/>
          </a:fontRef>
        </dgm:style>
      </dgm:prSet>
      <dgm:spPr>
        <a:solidFill>
          <a:srgbClr val="FF0000"/>
        </a:solidFill>
      </dgm:spPr>
      <dgm:t>
        <a:bodyPr/>
        <a:lstStyle/>
        <a:p>
          <a:r>
            <a:rPr lang="en-US" sz="900" dirty="0" smtClean="0">
              <a:solidFill>
                <a:schemeClr val="tx1">
                  <a:lumMod val="50000"/>
                </a:schemeClr>
              </a:solidFill>
              <a:latin typeface="SABIC Typeface Headline" panose="020B0603060202020204" pitchFamily="34" charset="0"/>
              <a:cs typeface="SABIC Typeface Headline" panose="020B0603060202020204" pitchFamily="34" charset="0"/>
            </a:rPr>
            <a:t>Spray Nozzle damage</a:t>
          </a:r>
          <a:endParaRPr lang="en-US" sz="900" dirty="0">
            <a:solidFill>
              <a:schemeClr val="tx1">
                <a:lumMod val="50000"/>
              </a:schemeClr>
            </a:solidFill>
          </a:endParaRP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B7A47DF4-2858-4B35-A964-D61319201FAD}" type="parTrans" cxnId="{D7B01A54-2AA0-4593-AE31-6820113B7DDE}">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E4B0309A-97E6-4854-B46D-FBB90BB5FF41}" type="sibTrans" cxnId="{D7B01A54-2AA0-4593-AE31-6820113B7DDE}">
      <dgm:prSet/>
      <dgm:spPr/>
      <dgm:t>
        <a:bodyPr/>
        <a:lstStyle/>
        <a:p>
          <a:endParaRPr lang="en-US"/>
        </a:p>
      </dgm:t>
    </dgm:pt>
    <dgm:pt modelId="{13E9A65E-53A3-4EBF-9BCB-49FD019ED75E}">
      <dgm:prSet custT="1">
        <dgm:style>
          <a:lnRef idx="2">
            <a:schemeClr val="dk1"/>
          </a:lnRef>
          <a:fillRef idx="1">
            <a:schemeClr val="lt1"/>
          </a:fillRef>
          <a:effectRef idx="0">
            <a:schemeClr val="dk1"/>
          </a:effectRef>
          <a:fontRef idx="minor">
            <a:schemeClr val="dk1"/>
          </a:fontRef>
        </dgm:style>
      </dgm:prSet>
      <dgm:spPr/>
      <dgm:t>
        <a:bodyPr/>
        <a:lstStyle/>
        <a:p>
          <a:r>
            <a:rPr lang="en-US" sz="900" dirty="0" smtClean="0">
              <a:solidFill>
                <a:schemeClr val="tx1">
                  <a:lumMod val="50000"/>
                </a:schemeClr>
              </a:solidFill>
            </a:rPr>
            <a:t>Temperature Swing</a:t>
          </a:r>
          <a:endParaRPr lang="en-US" sz="900" dirty="0">
            <a:solidFill>
              <a:schemeClr val="tx1">
                <a:lumMod val="50000"/>
              </a:schemeClr>
            </a:solidFil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61E5ED18-DC26-4479-A79F-8A294D4E35FD}" type="parTrans" cxnId="{EA6E8BC5-56EC-40F2-9601-A00EFF23E26C}">
      <dgm:prSet>
        <dgm:style>
          <a:lnRef idx="2">
            <a:schemeClr val="dk1"/>
          </a:lnRef>
          <a:fillRef idx="1">
            <a:schemeClr val="lt1"/>
          </a:fillRef>
          <a:effectRef idx="0">
            <a:schemeClr val="dk1"/>
          </a:effectRef>
          <a:fontRef idx="minor">
            <a:schemeClr val="dk1"/>
          </a:fontRef>
        </dgm:style>
      </dgm:prSet>
      <dgm:spPr/>
      <dgm:t>
        <a:bodyPr/>
        <a:lstStyle/>
        <a:p>
          <a:endParaRPr lang="en-US">
            <a:solidFill>
              <a:schemeClr val="tx1">
                <a:lumMod val="50000"/>
              </a:schemeClr>
            </a:solidFill>
          </a:endParaRPr>
        </a:p>
      </dgm:t>
    </dgm:pt>
    <dgm:pt modelId="{B7B6D7DB-3590-46CA-9A61-2C1AE2298480}" type="sibTrans" cxnId="{EA6E8BC5-56EC-40F2-9601-A00EFF23E26C}">
      <dgm:prSet/>
      <dgm:spPr/>
      <dgm:t>
        <a:bodyPr/>
        <a:lstStyle/>
        <a:p>
          <a:endParaRPr lang="en-US"/>
        </a:p>
      </dgm:t>
    </dgm:pt>
    <dgm:pt modelId="{9EACC45F-B4BB-41DD-AF45-0118D97153A8}">
      <dgm:prSet custT="1">
        <dgm:style>
          <a:lnRef idx="2">
            <a:schemeClr val="dk1"/>
          </a:lnRef>
          <a:fillRef idx="1">
            <a:schemeClr val="lt1"/>
          </a:fillRef>
          <a:effectRef idx="0">
            <a:schemeClr val="dk1"/>
          </a:effectRef>
          <a:fontRef idx="minor">
            <a:schemeClr val="dk1"/>
          </a:fontRef>
        </dgm:style>
      </dgm:prSet>
      <dgm:spPr>
        <a:noFill/>
      </dgm:spPr>
      <dgm:t>
        <a:bodyPr/>
        <a:lstStyle/>
        <a:p>
          <a:r>
            <a:rPr lang="en-US" sz="900" dirty="0" smtClean="0">
              <a:solidFill>
                <a:schemeClr val="tx1">
                  <a:lumMod val="50000"/>
                </a:schemeClr>
              </a:solidFill>
            </a:rPr>
            <a:t>Differential Thermal Expansion</a:t>
          </a:r>
          <a:endParaRPr lang="en-US" sz="900" dirty="0">
            <a:solidFill>
              <a:schemeClr val="tx1">
                <a:lumMod val="50000"/>
              </a:schemeClr>
            </a:solidFill>
          </a:endParaRP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8A82E041-D143-4161-8EE6-39F2D27691BF}" type="parTrans" cxnId="{8789BC66-7B70-4854-8285-9F2D459CD9B5}">
      <dgm:prSet/>
      <dgm:spPr/>
      <dgm:t>
        <a:bodyPr/>
        <a:lstStyle/>
        <a:p>
          <a:endParaRPr lang="en-US"/>
        </a:p>
      </dgm:t>
    </dgm:pt>
    <dgm:pt modelId="{89B40AB4-D8F8-4CC8-BD56-9EB7005C5BA0}" type="sibTrans" cxnId="{8789BC66-7B70-4854-8285-9F2D459CD9B5}">
      <dgm:prSet/>
      <dgm:spPr/>
      <dgm:t>
        <a:bodyPr/>
        <a:lstStyle/>
        <a:p>
          <a:endParaRPr lang="en-US"/>
        </a:p>
      </dgm:t>
    </dgm:pt>
    <dgm:pt modelId="{56BED8F9-9F63-465E-A2EA-51E1C66B9517}">
      <dgm:prSet custT="1">
        <dgm:style>
          <a:lnRef idx="2">
            <a:schemeClr val="dk1"/>
          </a:lnRef>
          <a:fillRef idx="1">
            <a:schemeClr val="lt1"/>
          </a:fillRef>
          <a:effectRef idx="0">
            <a:schemeClr val="dk1"/>
          </a:effectRef>
          <a:fontRef idx="minor">
            <a:schemeClr val="dk1"/>
          </a:fontRef>
        </dgm:style>
      </dgm:prSet>
      <dgm:spPr>
        <a:noFill/>
      </dgm:spPr>
      <dgm:t>
        <a:bodyPr/>
        <a:lstStyle/>
        <a:p>
          <a:r>
            <a:rPr lang="en-US" sz="900" dirty="0" smtClean="0"/>
            <a:t>Dissimilar Metal Weld (DMW) of P91 &amp; P22</a:t>
          </a:r>
          <a:endParaRPr lang="en-US" sz="900" dirty="0">
            <a:solidFill>
              <a:schemeClr val="tx1">
                <a:lumMod val="50000"/>
              </a:schemeClr>
            </a:solidFill>
          </a:endParaRP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6F960C1F-B37D-404D-BD10-5721027C0935}" type="parTrans" cxnId="{6E9A99B4-B89E-44A8-8E57-9688BAE30CD4}">
      <dgm:prSet/>
      <dgm:spPr/>
      <dgm:t>
        <a:bodyPr/>
        <a:lstStyle/>
        <a:p>
          <a:endParaRPr lang="en-US"/>
        </a:p>
      </dgm:t>
    </dgm:pt>
    <dgm:pt modelId="{75BDB305-A97E-43E5-A5AE-0CB6B3A8CC7B}" type="sibTrans" cxnId="{6E9A99B4-B89E-44A8-8E57-9688BAE30CD4}">
      <dgm:prSet/>
      <dgm:spPr/>
      <dgm:t>
        <a:bodyPr/>
        <a:lstStyle/>
        <a:p>
          <a:endParaRPr lang="en-US"/>
        </a:p>
      </dgm:t>
    </dgm:pt>
    <dgm:pt modelId="{57D89892-51B9-4255-B69D-7840B28B999B}">
      <dgm:prSet custT="1">
        <dgm:style>
          <a:lnRef idx="2">
            <a:schemeClr val="dk1"/>
          </a:lnRef>
          <a:fillRef idx="1">
            <a:schemeClr val="lt1"/>
          </a:fillRef>
          <a:effectRef idx="0">
            <a:schemeClr val="dk1"/>
          </a:effectRef>
          <a:fontRef idx="minor">
            <a:schemeClr val="dk1"/>
          </a:fontRef>
        </dgm:style>
      </dgm:prSet>
      <dgm:spPr>
        <a:solidFill>
          <a:srgbClr val="FF0000"/>
        </a:solidFill>
      </dgm:spPr>
      <dgm:t>
        <a:bodyPr/>
        <a:lstStyle/>
        <a:p>
          <a:r>
            <a:rPr lang="en-US" sz="900" dirty="0" smtClean="0">
              <a:solidFill>
                <a:schemeClr val="tx1">
                  <a:lumMod val="50000"/>
                </a:schemeClr>
              </a:solidFill>
            </a:rPr>
            <a:t>Inadequate Procedure </a:t>
          </a:r>
          <a:endParaRPr lang="en-US" sz="900" dirty="0">
            <a:solidFill>
              <a:schemeClr val="tx1">
                <a:lumMod val="50000"/>
              </a:schemeClr>
            </a:solidFill>
          </a:endParaRP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D252E0FF-4E87-424C-96BA-7BE1593BC3E1}" type="parTrans" cxnId="{AB0970CD-D288-43BA-831B-BF42E0984233}">
      <dgm:prSet/>
      <dgm:spPr/>
      <dgm:t>
        <a:bodyPr/>
        <a:lstStyle/>
        <a:p>
          <a:endParaRPr lang="en-US"/>
        </a:p>
      </dgm:t>
    </dgm:pt>
    <dgm:pt modelId="{280BA968-8894-45CD-B7B2-ADBF3007EBE8}" type="sibTrans" cxnId="{AB0970CD-D288-43BA-831B-BF42E0984233}">
      <dgm:prSet/>
      <dgm:spPr/>
      <dgm:t>
        <a:bodyPr/>
        <a:lstStyle/>
        <a:p>
          <a:endParaRPr lang="en-US"/>
        </a:p>
      </dgm:t>
    </dgm:pt>
    <dgm:pt modelId="{617304DC-2A99-4B0E-BEA4-A97D00646492}" type="pres">
      <dgm:prSet presAssocID="{AB283252-BB03-469B-B013-14C9B7964F00}" presName="hierChild1" presStyleCnt="0">
        <dgm:presLayoutVars>
          <dgm:orgChart val="1"/>
          <dgm:chPref val="1"/>
          <dgm:dir/>
          <dgm:animOne val="branch"/>
          <dgm:animLvl val="lvl"/>
          <dgm:resizeHandles/>
        </dgm:presLayoutVars>
      </dgm:prSet>
      <dgm:spPr/>
      <dgm:t>
        <a:bodyPr/>
        <a:lstStyle/>
        <a:p>
          <a:endParaRPr lang="en-US"/>
        </a:p>
      </dgm:t>
    </dgm:pt>
    <dgm:pt modelId="{00A6B898-FEF9-49A5-BEC9-9B78528F3542}" type="pres">
      <dgm:prSet presAssocID="{693962CE-49DA-4F27-9469-DE2F32B00806}" presName="hierRoot1" presStyleCnt="0">
        <dgm:presLayoutVars>
          <dgm:hierBranch val="init"/>
        </dgm:presLayoutVars>
      </dgm:prSet>
      <dgm:spPr/>
      <dgm:t>
        <a:bodyPr/>
        <a:lstStyle/>
        <a:p>
          <a:endParaRPr lang="en-US"/>
        </a:p>
      </dgm:t>
    </dgm:pt>
    <dgm:pt modelId="{CC4D5F2B-9665-4C2D-9F0A-4B5FAB534186}" type="pres">
      <dgm:prSet presAssocID="{693962CE-49DA-4F27-9469-DE2F32B00806}" presName="rootComposite1" presStyleCnt="0"/>
      <dgm:spPr/>
      <dgm:t>
        <a:bodyPr/>
        <a:lstStyle/>
        <a:p>
          <a:endParaRPr lang="en-US"/>
        </a:p>
      </dgm:t>
    </dgm:pt>
    <dgm:pt modelId="{6A40507F-0381-46C8-BB0B-70AB12483849}" type="pres">
      <dgm:prSet presAssocID="{693962CE-49DA-4F27-9469-DE2F32B00806}" presName="rootText1" presStyleLbl="node0" presStyleIdx="0" presStyleCnt="1" custScaleX="246863" custScaleY="128515">
        <dgm:presLayoutVars>
          <dgm:chPref val="3"/>
        </dgm:presLayoutVars>
      </dgm:prSet>
      <dgm:spPr/>
      <dgm:t>
        <a:bodyPr/>
        <a:lstStyle/>
        <a:p>
          <a:endParaRPr lang="en-US"/>
        </a:p>
      </dgm:t>
    </dgm:pt>
    <dgm:pt modelId="{CF54F351-FA3A-4DC6-ABD9-03F721B652F9}" type="pres">
      <dgm:prSet presAssocID="{693962CE-49DA-4F27-9469-DE2F32B00806}" presName="rootConnector1" presStyleLbl="node1" presStyleIdx="0" presStyleCnt="0"/>
      <dgm:spPr/>
      <dgm:t>
        <a:bodyPr/>
        <a:lstStyle/>
        <a:p>
          <a:endParaRPr lang="en-US"/>
        </a:p>
      </dgm:t>
    </dgm:pt>
    <dgm:pt modelId="{70A048F6-08C9-4223-BB2A-9DE8B53F3CD2}" type="pres">
      <dgm:prSet presAssocID="{693962CE-49DA-4F27-9469-DE2F32B00806}" presName="hierChild2" presStyleCnt="0"/>
      <dgm:spPr/>
      <dgm:t>
        <a:bodyPr/>
        <a:lstStyle/>
        <a:p>
          <a:endParaRPr lang="en-US"/>
        </a:p>
      </dgm:t>
    </dgm:pt>
    <dgm:pt modelId="{EFC7440F-2ABE-4024-AFC4-DE1B42B1BF3E}" type="pres">
      <dgm:prSet presAssocID="{79AA6CA7-20D1-4C8C-8B71-CD119EA3C4F3}" presName="Name37" presStyleLbl="parChTrans1D2" presStyleIdx="0" presStyleCnt="1"/>
      <dgm:spPr/>
      <dgm:t>
        <a:bodyPr/>
        <a:lstStyle/>
        <a:p>
          <a:endParaRPr lang="en-US"/>
        </a:p>
      </dgm:t>
    </dgm:pt>
    <dgm:pt modelId="{AEAF7935-48DF-49D5-8DA2-409E7330E969}" type="pres">
      <dgm:prSet presAssocID="{8171752E-16EF-4924-B6C7-7A80201C5DB9}" presName="hierRoot2" presStyleCnt="0">
        <dgm:presLayoutVars>
          <dgm:hierBranch val="init"/>
        </dgm:presLayoutVars>
      </dgm:prSet>
      <dgm:spPr/>
      <dgm:t>
        <a:bodyPr/>
        <a:lstStyle/>
        <a:p>
          <a:endParaRPr lang="en-US"/>
        </a:p>
      </dgm:t>
    </dgm:pt>
    <dgm:pt modelId="{32B0B9AC-3875-474F-88D5-318888A54B01}" type="pres">
      <dgm:prSet presAssocID="{8171752E-16EF-4924-B6C7-7A80201C5DB9}" presName="rootComposite" presStyleCnt="0"/>
      <dgm:spPr/>
      <dgm:t>
        <a:bodyPr/>
        <a:lstStyle/>
        <a:p>
          <a:endParaRPr lang="en-US"/>
        </a:p>
      </dgm:t>
    </dgm:pt>
    <dgm:pt modelId="{CF059662-B77B-4C5E-94A2-E70252BCF04C}" type="pres">
      <dgm:prSet presAssocID="{8171752E-16EF-4924-B6C7-7A80201C5DB9}" presName="rootText" presStyleLbl="node2" presStyleIdx="0" presStyleCnt="1" custScaleX="180534" custScaleY="79165" custLinFactNeighborY="-10751">
        <dgm:presLayoutVars>
          <dgm:chPref val="3"/>
        </dgm:presLayoutVars>
      </dgm:prSet>
      <dgm:spPr/>
      <dgm:t>
        <a:bodyPr/>
        <a:lstStyle/>
        <a:p>
          <a:endParaRPr lang="en-US"/>
        </a:p>
      </dgm:t>
    </dgm:pt>
    <dgm:pt modelId="{92F1050A-771D-4D4F-9330-752E38E9BBA2}" type="pres">
      <dgm:prSet presAssocID="{8171752E-16EF-4924-B6C7-7A80201C5DB9}" presName="rootConnector" presStyleLbl="node2" presStyleIdx="0" presStyleCnt="1"/>
      <dgm:spPr/>
      <dgm:t>
        <a:bodyPr/>
        <a:lstStyle/>
        <a:p>
          <a:endParaRPr lang="en-US"/>
        </a:p>
      </dgm:t>
    </dgm:pt>
    <dgm:pt modelId="{8255255C-6CE4-4890-B244-760311372E8D}" type="pres">
      <dgm:prSet presAssocID="{8171752E-16EF-4924-B6C7-7A80201C5DB9}" presName="hierChild4" presStyleCnt="0"/>
      <dgm:spPr/>
      <dgm:t>
        <a:bodyPr/>
        <a:lstStyle/>
        <a:p>
          <a:endParaRPr lang="en-US"/>
        </a:p>
      </dgm:t>
    </dgm:pt>
    <dgm:pt modelId="{203E82D7-9F1E-41CB-A030-50A9FAEA4CFA}" type="pres">
      <dgm:prSet presAssocID="{E329276E-D949-4B30-8383-9FB9C4EE5169}" presName="Name37" presStyleLbl="parChTrans1D3" presStyleIdx="0" presStyleCnt="4"/>
      <dgm:spPr/>
      <dgm:t>
        <a:bodyPr/>
        <a:lstStyle/>
        <a:p>
          <a:endParaRPr lang="en-US"/>
        </a:p>
      </dgm:t>
    </dgm:pt>
    <dgm:pt modelId="{F03A2826-A2A0-4B37-9907-AAE79A3930E0}" type="pres">
      <dgm:prSet presAssocID="{FC50DE2A-D2D0-443B-B567-41E0FC02E49F}" presName="hierRoot2" presStyleCnt="0">
        <dgm:presLayoutVars>
          <dgm:hierBranch/>
        </dgm:presLayoutVars>
      </dgm:prSet>
      <dgm:spPr/>
      <dgm:t>
        <a:bodyPr/>
        <a:lstStyle/>
        <a:p>
          <a:endParaRPr lang="en-US"/>
        </a:p>
      </dgm:t>
    </dgm:pt>
    <dgm:pt modelId="{32445C91-6AC0-4F89-8A8C-EB5EAB41A45D}" type="pres">
      <dgm:prSet presAssocID="{FC50DE2A-D2D0-443B-B567-41E0FC02E49F}" presName="rootComposite" presStyleCnt="0"/>
      <dgm:spPr/>
      <dgm:t>
        <a:bodyPr/>
        <a:lstStyle/>
        <a:p>
          <a:endParaRPr lang="en-US"/>
        </a:p>
      </dgm:t>
    </dgm:pt>
    <dgm:pt modelId="{D7AF7CC1-EC71-4F8D-90C0-A44EA1698F34}" type="pres">
      <dgm:prSet presAssocID="{FC50DE2A-D2D0-443B-B567-41E0FC02E49F}" presName="rootText" presStyleLbl="node3" presStyleIdx="0" presStyleCnt="4" custScaleY="99754">
        <dgm:presLayoutVars>
          <dgm:chPref val="3"/>
        </dgm:presLayoutVars>
      </dgm:prSet>
      <dgm:spPr/>
      <dgm:t>
        <a:bodyPr/>
        <a:lstStyle/>
        <a:p>
          <a:endParaRPr lang="en-US"/>
        </a:p>
      </dgm:t>
    </dgm:pt>
    <dgm:pt modelId="{6F367FA6-35F2-4EAF-BA48-48C97CA66B6C}" type="pres">
      <dgm:prSet presAssocID="{FC50DE2A-D2D0-443B-B567-41E0FC02E49F}" presName="rootConnector" presStyleLbl="node3" presStyleIdx="0" presStyleCnt="4"/>
      <dgm:spPr/>
      <dgm:t>
        <a:bodyPr/>
        <a:lstStyle/>
        <a:p>
          <a:endParaRPr lang="en-US"/>
        </a:p>
      </dgm:t>
    </dgm:pt>
    <dgm:pt modelId="{04153BCA-7F65-4816-9908-A29A5B4D9F94}" type="pres">
      <dgm:prSet presAssocID="{FC50DE2A-D2D0-443B-B567-41E0FC02E49F}" presName="hierChild4" presStyleCnt="0"/>
      <dgm:spPr/>
      <dgm:t>
        <a:bodyPr/>
        <a:lstStyle/>
        <a:p>
          <a:endParaRPr lang="en-US"/>
        </a:p>
      </dgm:t>
    </dgm:pt>
    <dgm:pt modelId="{4EE2F4C6-E161-40D2-BF85-80070496DB3F}" type="pres">
      <dgm:prSet presAssocID="{FFF84E17-440A-4A4B-A98F-E782C16A6BB9}" presName="Name35" presStyleLbl="parChTrans1D4" presStyleIdx="0" presStyleCnt="16"/>
      <dgm:spPr/>
      <dgm:t>
        <a:bodyPr/>
        <a:lstStyle/>
        <a:p>
          <a:endParaRPr lang="en-US"/>
        </a:p>
      </dgm:t>
    </dgm:pt>
    <dgm:pt modelId="{162AFCF4-8766-4021-A8A7-8BC9A7D7171C}" type="pres">
      <dgm:prSet presAssocID="{3F113889-AABC-4E48-88BC-AE23C26E7C76}" presName="hierRoot2" presStyleCnt="0">
        <dgm:presLayoutVars>
          <dgm:hierBranch val="init"/>
        </dgm:presLayoutVars>
      </dgm:prSet>
      <dgm:spPr/>
    </dgm:pt>
    <dgm:pt modelId="{B31916BF-B8F8-4C69-B189-4A892624A43E}" type="pres">
      <dgm:prSet presAssocID="{3F113889-AABC-4E48-88BC-AE23C26E7C76}" presName="rootComposite" presStyleCnt="0"/>
      <dgm:spPr/>
    </dgm:pt>
    <dgm:pt modelId="{6FC7F89F-0071-4C86-A4EE-82FBF9816CF2}" type="pres">
      <dgm:prSet presAssocID="{3F113889-AABC-4E48-88BC-AE23C26E7C76}" presName="rootText" presStyleLbl="node4" presStyleIdx="0" presStyleCnt="16">
        <dgm:presLayoutVars>
          <dgm:chPref val="3"/>
        </dgm:presLayoutVars>
      </dgm:prSet>
      <dgm:spPr/>
      <dgm:t>
        <a:bodyPr/>
        <a:lstStyle/>
        <a:p>
          <a:endParaRPr lang="en-US"/>
        </a:p>
      </dgm:t>
    </dgm:pt>
    <dgm:pt modelId="{49D5B7DF-9903-4FBA-9C6E-7D269ED47372}" type="pres">
      <dgm:prSet presAssocID="{3F113889-AABC-4E48-88BC-AE23C26E7C76}" presName="rootConnector" presStyleLbl="node4" presStyleIdx="0" presStyleCnt="16"/>
      <dgm:spPr/>
      <dgm:t>
        <a:bodyPr/>
        <a:lstStyle/>
        <a:p>
          <a:endParaRPr lang="en-US"/>
        </a:p>
      </dgm:t>
    </dgm:pt>
    <dgm:pt modelId="{44D1D50C-0A3A-4BE5-9347-A21B293711C6}" type="pres">
      <dgm:prSet presAssocID="{3F113889-AABC-4E48-88BC-AE23C26E7C76}" presName="hierChild4" presStyleCnt="0"/>
      <dgm:spPr/>
    </dgm:pt>
    <dgm:pt modelId="{5D7105F1-C4B7-43B0-A77B-6AE263CB076C}" type="pres">
      <dgm:prSet presAssocID="{A76EA786-9847-4AA1-8EF7-DE1DA2A48803}" presName="Name37" presStyleLbl="parChTrans1D4" presStyleIdx="1" presStyleCnt="16"/>
      <dgm:spPr/>
      <dgm:t>
        <a:bodyPr/>
        <a:lstStyle/>
        <a:p>
          <a:endParaRPr lang="en-US"/>
        </a:p>
      </dgm:t>
    </dgm:pt>
    <dgm:pt modelId="{6A3180D9-EC60-4AC7-BF2C-91986E2FF758}" type="pres">
      <dgm:prSet presAssocID="{3EC55478-6F00-4B47-AB9A-59C2E275BD59}" presName="hierRoot2" presStyleCnt="0">
        <dgm:presLayoutVars>
          <dgm:hierBranch val="init"/>
        </dgm:presLayoutVars>
      </dgm:prSet>
      <dgm:spPr/>
    </dgm:pt>
    <dgm:pt modelId="{C5539DF2-A534-46B3-8004-D0066C324B71}" type="pres">
      <dgm:prSet presAssocID="{3EC55478-6F00-4B47-AB9A-59C2E275BD59}" presName="rootComposite" presStyleCnt="0"/>
      <dgm:spPr/>
    </dgm:pt>
    <dgm:pt modelId="{960E7D0A-E7DA-4E7A-B251-E63B7BA80F01}" type="pres">
      <dgm:prSet presAssocID="{3EC55478-6F00-4B47-AB9A-59C2E275BD59}" presName="rootText" presStyleLbl="node4" presStyleIdx="1" presStyleCnt="16">
        <dgm:presLayoutVars>
          <dgm:chPref val="3"/>
        </dgm:presLayoutVars>
      </dgm:prSet>
      <dgm:spPr/>
      <dgm:t>
        <a:bodyPr/>
        <a:lstStyle/>
        <a:p>
          <a:endParaRPr lang="en-US"/>
        </a:p>
      </dgm:t>
    </dgm:pt>
    <dgm:pt modelId="{968A4CE3-07AE-4D0B-96AA-6652238D94F0}" type="pres">
      <dgm:prSet presAssocID="{3EC55478-6F00-4B47-AB9A-59C2E275BD59}" presName="rootConnector" presStyleLbl="node4" presStyleIdx="1" presStyleCnt="16"/>
      <dgm:spPr/>
      <dgm:t>
        <a:bodyPr/>
        <a:lstStyle/>
        <a:p>
          <a:endParaRPr lang="en-US"/>
        </a:p>
      </dgm:t>
    </dgm:pt>
    <dgm:pt modelId="{DE6CC21A-EBE3-4C5C-AD90-E6384174EFB5}" type="pres">
      <dgm:prSet presAssocID="{3EC55478-6F00-4B47-AB9A-59C2E275BD59}" presName="hierChild4" presStyleCnt="0"/>
      <dgm:spPr/>
    </dgm:pt>
    <dgm:pt modelId="{EB313574-C51A-4FD8-9CEC-FDDE146BD3A6}" type="pres">
      <dgm:prSet presAssocID="{3EC55478-6F00-4B47-AB9A-59C2E275BD59}" presName="hierChild5" presStyleCnt="0"/>
      <dgm:spPr/>
    </dgm:pt>
    <dgm:pt modelId="{9A586796-4B04-4D7D-87CA-15DFEA3E2076}" type="pres">
      <dgm:prSet presAssocID="{B437AC87-6304-46DB-9E87-4BC3A1AB4CB0}" presName="Name37" presStyleLbl="parChTrans1D4" presStyleIdx="2" presStyleCnt="16"/>
      <dgm:spPr/>
      <dgm:t>
        <a:bodyPr/>
        <a:lstStyle/>
        <a:p>
          <a:endParaRPr lang="en-US"/>
        </a:p>
      </dgm:t>
    </dgm:pt>
    <dgm:pt modelId="{D28E829D-E966-49C6-A380-52B85026AA81}" type="pres">
      <dgm:prSet presAssocID="{0A70A2C9-A958-4521-AE86-32A74E497008}" presName="hierRoot2" presStyleCnt="0">
        <dgm:presLayoutVars>
          <dgm:hierBranch val="init"/>
        </dgm:presLayoutVars>
      </dgm:prSet>
      <dgm:spPr/>
    </dgm:pt>
    <dgm:pt modelId="{1E7DDA6D-B564-45FC-A6F4-14DD5C32E645}" type="pres">
      <dgm:prSet presAssocID="{0A70A2C9-A958-4521-AE86-32A74E497008}" presName="rootComposite" presStyleCnt="0"/>
      <dgm:spPr/>
    </dgm:pt>
    <dgm:pt modelId="{D8174F65-D495-4258-9A5D-E95AFC173BCF}" type="pres">
      <dgm:prSet presAssocID="{0A70A2C9-A958-4521-AE86-32A74E497008}" presName="rootText" presStyleLbl="node4" presStyleIdx="2" presStyleCnt="16">
        <dgm:presLayoutVars>
          <dgm:chPref val="3"/>
        </dgm:presLayoutVars>
      </dgm:prSet>
      <dgm:spPr/>
      <dgm:t>
        <a:bodyPr/>
        <a:lstStyle/>
        <a:p>
          <a:endParaRPr lang="en-US"/>
        </a:p>
      </dgm:t>
    </dgm:pt>
    <dgm:pt modelId="{FD61EB48-9782-4F6D-8166-36271C190554}" type="pres">
      <dgm:prSet presAssocID="{0A70A2C9-A958-4521-AE86-32A74E497008}" presName="rootConnector" presStyleLbl="node4" presStyleIdx="2" presStyleCnt="16"/>
      <dgm:spPr/>
      <dgm:t>
        <a:bodyPr/>
        <a:lstStyle/>
        <a:p>
          <a:endParaRPr lang="en-US"/>
        </a:p>
      </dgm:t>
    </dgm:pt>
    <dgm:pt modelId="{46D80A3D-A66D-4C11-9D5F-80FBE1C6130E}" type="pres">
      <dgm:prSet presAssocID="{0A70A2C9-A958-4521-AE86-32A74E497008}" presName="hierChild4" presStyleCnt="0"/>
      <dgm:spPr/>
    </dgm:pt>
    <dgm:pt modelId="{9B743F8B-55A8-45AF-BBEC-1A49E0EE3731}" type="pres">
      <dgm:prSet presAssocID="{0A70A2C9-A958-4521-AE86-32A74E497008}" presName="hierChild5" presStyleCnt="0"/>
      <dgm:spPr/>
    </dgm:pt>
    <dgm:pt modelId="{FC44D3D0-204F-4E6F-BDB4-38115BEAB9FA}" type="pres">
      <dgm:prSet presAssocID="{8A82E041-D143-4161-8EE6-39F2D27691BF}" presName="Name37" presStyleLbl="parChTrans1D4" presStyleIdx="3" presStyleCnt="16"/>
      <dgm:spPr/>
      <dgm:t>
        <a:bodyPr/>
        <a:lstStyle/>
        <a:p>
          <a:endParaRPr lang="en-US"/>
        </a:p>
      </dgm:t>
    </dgm:pt>
    <dgm:pt modelId="{907E29CF-D04D-4381-85D7-8A746A79D02A}" type="pres">
      <dgm:prSet presAssocID="{9EACC45F-B4BB-41DD-AF45-0118D97153A8}" presName="hierRoot2" presStyleCnt="0">
        <dgm:presLayoutVars>
          <dgm:hierBranch val="init"/>
        </dgm:presLayoutVars>
      </dgm:prSet>
      <dgm:spPr/>
    </dgm:pt>
    <dgm:pt modelId="{58D96D4E-2E73-4579-94ED-D41324D3F830}" type="pres">
      <dgm:prSet presAssocID="{9EACC45F-B4BB-41DD-AF45-0118D97153A8}" presName="rootComposite" presStyleCnt="0"/>
      <dgm:spPr/>
    </dgm:pt>
    <dgm:pt modelId="{7FF4FB70-88B5-415A-AF1C-2EB4A2737FBE}" type="pres">
      <dgm:prSet presAssocID="{9EACC45F-B4BB-41DD-AF45-0118D97153A8}" presName="rootText" presStyleLbl="node4" presStyleIdx="3" presStyleCnt="16" custLinFactNeighborY="-3710">
        <dgm:presLayoutVars>
          <dgm:chPref val="3"/>
        </dgm:presLayoutVars>
      </dgm:prSet>
      <dgm:spPr/>
      <dgm:t>
        <a:bodyPr/>
        <a:lstStyle/>
        <a:p>
          <a:endParaRPr lang="en-US"/>
        </a:p>
      </dgm:t>
    </dgm:pt>
    <dgm:pt modelId="{257F2CFA-E344-46D1-8A73-07ECE5CA45E9}" type="pres">
      <dgm:prSet presAssocID="{9EACC45F-B4BB-41DD-AF45-0118D97153A8}" presName="rootConnector" presStyleLbl="node4" presStyleIdx="3" presStyleCnt="16"/>
      <dgm:spPr/>
      <dgm:t>
        <a:bodyPr/>
        <a:lstStyle/>
        <a:p>
          <a:endParaRPr lang="en-US"/>
        </a:p>
      </dgm:t>
    </dgm:pt>
    <dgm:pt modelId="{F809E653-9FB3-4DA7-A13C-50E1F34FCC82}" type="pres">
      <dgm:prSet presAssocID="{9EACC45F-B4BB-41DD-AF45-0118D97153A8}" presName="hierChild4" presStyleCnt="0"/>
      <dgm:spPr/>
    </dgm:pt>
    <dgm:pt modelId="{C49EADC5-1A51-498D-A514-A5C41C424B9A}" type="pres">
      <dgm:prSet presAssocID="{6F960C1F-B37D-404D-BD10-5721027C0935}" presName="Name37" presStyleLbl="parChTrans1D4" presStyleIdx="4" presStyleCnt="16"/>
      <dgm:spPr/>
      <dgm:t>
        <a:bodyPr/>
        <a:lstStyle/>
        <a:p>
          <a:endParaRPr lang="en-US"/>
        </a:p>
      </dgm:t>
    </dgm:pt>
    <dgm:pt modelId="{731D598E-86B1-4EA9-AB74-AEDCC3902D02}" type="pres">
      <dgm:prSet presAssocID="{56BED8F9-9F63-465E-A2EA-51E1C66B9517}" presName="hierRoot2" presStyleCnt="0">
        <dgm:presLayoutVars>
          <dgm:hierBranch val="init"/>
        </dgm:presLayoutVars>
      </dgm:prSet>
      <dgm:spPr/>
    </dgm:pt>
    <dgm:pt modelId="{86CE76E5-BCCD-492E-B130-98CF6E0958D1}" type="pres">
      <dgm:prSet presAssocID="{56BED8F9-9F63-465E-A2EA-51E1C66B9517}" presName="rootComposite" presStyleCnt="0"/>
      <dgm:spPr/>
    </dgm:pt>
    <dgm:pt modelId="{22A225FB-47DC-4FE4-889C-79B2D7574EDE}" type="pres">
      <dgm:prSet presAssocID="{56BED8F9-9F63-465E-A2EA-51E1C66B9517}" presName="rootText" presStyleLbl="node4" presStyleIdx="4" presStyleCnt="16" custLinFactX="-43756" custLinFactNeighborX="-100000" custLinFactNeighborY="18549">
        <dgm:presLayoutVars>
          <dgm:chPref val="3"/>
        </dgm:presLayoutVars>
      </dgm:prSet>
      <dgm:spPr/>
      <dgm:t>
        <a:bodyPr/>
        <a:lstStyle/>
        <a:p>
          <a:endParaRPr lang="en-US"/>
        </a:p>
      </dgm:t>
    </dgm:pt>
    <dgm:pt modelId="{9EF186E6-929A-40D9-A7BE-99293E1199A8}" type="pres">
      <dgm:prSet presAssocID="{56BED8F9-9F63-465E-A2EA-51E1C66B9517}" presName="rootConnector" presStyleLbl="node4" presStyleIdx="4" presStyleCnt="16"/>
      <dgm:spPr/>
      <dgm:t>
        <a:bodyPr/>
        <a:lstStyle/>
        <a:p>
          <a:endParaRPr lang="en-US"/>
        </a:p>
      </dgm:t>
    </dgm:pt>
    <dgm:pt modelId="{65A9B56E-FCB3-44DC-B9C5-8DCC6571CD16}" type="pres">
      <dgm:prSet presAssocID="{56BED8F9-9F63-465E-A2EA-51E1C66B9517}" presName="hierChild4" presStyleCnt="0"/>
      <dgm:spPr/>
    </dgm:pt>
    <dgm:pt modelId="{E56FB718-B005-4873-82B8-1BD9F7B350CC}" type="pres">
      <dgm:prSet presAssocID="{D252E0FF-4E87-424C-96BA-7BE1593BC3E1}" presName="Name37" presStyleLbl="parChTrans1D4" presStyleIdx="5" presStyleCnt="16"/>
      <dgm:spPr/>
      <dgm:t>
        <a:bodyPr/>
        <a:lstStyle/>
        <a:p>
          <a:endParaRPr lang="en-US"/>
        </a:p>
      </dgm:t>
    </dgm:pt>
    <dgm:pt modelId="{6C54055F-99E9-4E1D-9AEE-72655CB98B5F}" type="pres">
      <dgm:prSet presAssocID="{57D89892-51B9-4255-B69D-7840B28B999B}" presName="hierRoot2" presStyleCnt="0">
        <dgm:presLayoutVars>
          <dgm:hierBranch val="init"/>
        </dgm:presLayoutVars>
      </dgm:prSet>
      <dgm:spPr/>
    </dgm:pt>
    <dgm:pt modelId="{10AD5D0D-3677-44A1-B9A0-A9DFCDC7D36C}" type="pres">
      <dgm:prSet presAssocID="{57D89892-51B9-4255-B69D-7840B28B999B}" presName="rootComposite" presStyleCnt="0"/>
      <dgm:spPr/>
    </dgm:pt>
    <dgm:pt modelId="{CC87BB53-7F2D-4D72-AA08-0755A78AD052}" type="pres">
      <dgm:prSet presAssocID="{57D89892-51B9-4255-B69D-7840B28B999B}" presName="rootText" presStyleLbl="node4" presStyleIdx="5" presStyleCnt="16" custLinFactNeighborX="-45445" custLinFactNeighborY="-3710">
        <dgm:presLayoutVars>
          <dgm:chPref val="3"/>
        </dgm:presLayoutVars>
      </dgm:prSet>
      <dgm:spPr/>
      <dgm:t>
        <a:bodyPr/>
        <a:lstStyle/>
        <a:p>
          <a:endParaRPr lang="en-US"/>
        </a:p>
      </dgm:t>
    </dgm:pt>
    <dgm:pt modelId="{E222A703-FB54-40A3-B3A5-C4C1DE8EA00D}" type="pres">
      <dgm:prSet presAssocID="{57D89892-51B9-4255-B69D-7840B28B999B}" presName="rootConnector" presStyleLbl="node4" presStyleIdx="5" presStyleCnt="16"/>
      <dgm:spPr/>
      <dgm:t>
        <a:bodyPr/>
        <a:lstStyle/>
        <a:p>
          <a:endParaRPr lang="en-US"/>
        </a:p>
      </dgm:t>
    </dgm:pt>
    <dgm:pt modelId="{17B87CC5-CD19-4980-8993-8534E1B0DBFC}" type="pres">
      <dgm:prSet presAssocID="{57D89892-51B9-4255-B69D-7840B28B999B}" presName="hierChild4" presStyleCnt="0"/>
      <dgm:spPr/>
    </dgm:pt>
    <dgm:pt modelId="{C86CE268-5977-43F5-A9C7-BC7EC808617E}" type="pres">
      <dgm:prSet presAssocID="{57D89892-51B9-4255-B69D-7840B28B999B}" presName="hierChild5" presStyleCnt="0"/>
      <dgm:spPr/>
    </dgm:pt>
    <dgm:pt modelId="{A30F6D8E-A390-4F6F-B298-837F49BDD52B}" type="pres">
      <dgm:prSet presAssocID="{56BED8F9-9F63-465E-A2EA-51E1C66B9517}" presName="hierChild5" presStyleCnt="0"/>
      <dgm:spPr/>
    </dgm:pt>
    <dgm:pt modelId="{FC50D3EB-30AD-4991-A35D-1239D571C10F}" type="pres">
      <dgm:prSet presAssocID="{9EACC45F-B4BB-41DD-AF45-0118D97153A8}" presName="hierChild5" presStyleCnt="0"/>
      <dgm:spPr/>
    </dgm:pt>
    <dgm:pt modelId="{373935EC-EA85-4098-9244-D66E27F6D76A}" type="pres">
      <dgm:prSet presAssocID="{3F113889-AABC-4E48-88BC-AE23C26E7C76}" presName="hierChild5" presStyleCnt="0"/>
      <dgm:spPr/>
    </dgm:pt>
    <dgm:pt modelId="{7BD73597-D1A4-4546-9E47-7FBA19A7BEAF}" type="pres">
      <dgm:prSet presAssocID="{FC50DE2A-D2D0-443B-B567-41E0FC02E49F}" presName="hierChild5" presStyleCnt="0"/>
      <dgm:spPr/>
      <dgm:t>
        <a:bodyPr/>
        <a:lstStyle/>
        <a:p>
          <a:endParaRPr lang="en-US"/>
        </a:p>
      </dgm:t>
    </dgm:pt>
    <dgm:pt modelId="{3FB496B9-EABA-4916-9FB7-C024350B9D86}" type="pres">
      <dgm:prSet presAssocID="{33D5DFD7-F811-40D9-83F5-8C730F209E60}" presName="Name37" presStyleLbl="parChTrans1D3" presStyleIdx="1" presStyleCnt="4"/>
      <dgm:spPr/>
      <dgm:t>
        <a:bodyPr/>
        <a:lstStyle/>
        <a:p>
          <a:endParaRPr lang="en-US"/>
        </a:p>
      </dgm:t>
    </dgm:pt>
    <dgm:pt modelId="{1FD0E4FD-F5B8-4FD0-ABE3-DA62FBEE3C44}" type="pres">
      <dgm:prSet presAssocID="{D81DF7E5-5803-4517-AF18-AC33F58019A8}" presName="hierRoot2" presStyleCnt="0">
        <dgm:presLayoutVars>
          <dgm:hierBranch val="init"/>
        </dgm:presLayoutVars>
      </dgm:prSet>
      <dgm:spPr/>
    </dgm:pt>
    <dgm:pt modelId="{6BD1027B-3DE7-4E59-A7F2-B85E13959DEE}" type="pres">
      <dgm:prSet presAssocID="{D81DF7E5-5803-4517-AF18-AC33F58019A8}" presName="rootComposite" presStyleCnt="0"/>
      <dgm:spPr/>
    </dgm:pt>
    <dgm:pt modelId="{DBBE53BC-F2F6-4A7E-A989-49C28F36FF99}" type="pres">
      <dgm:prSet presAssocID="{D81DF7E5-5803-4517-AF18-AC33F58019A8}" presName="rootText" presStyleLbl="node3" presStyleIdx="1" presStyleCnt="4">
        <dgm:presLayoutVars>
          <dgm:chPref val="3"/>
        </dgm:presLayoutVars>
      </dgm:prSet>
      <dgm:spPr/>
      <dgm:t>
        <a:bodyPr/>
        <a:lstStyle/>
        <a:p>
          <a:endParaRPr lang="en-US"/>
        </a:p>
      </dgm:t>
    </dgm:pt>
    <dgm:pt modelId="{0A2F6F8D-D1C7-49B6-9EA5-5FF382BA81A7}" type="pres">
      <dgm:prSet presAssocID="{D81DF7E5-5803-4517-AF18-AC33F58019A8}" presName="rootConnector" presStyleLbl="node3" presStyleIdx="1" presStyleCnt="4"/>
      <dgm:spPr/>
      <dgm:t>
        <a:bodyPr/>
        <a:lstStyle/>
        <a:p>
          <a:endParaRPr lang="en-US"/>
        </a:p>
      </dgm:t>
    </dgm:pt>
    <dgm:pt modelId="{1166826A-4FB9-40FB-88D6-ADFDEEE7BD2F}" type="pres">
      <dgm:prSet presAssocID="{D81DF7E5-5803-4517-AF18-AC33F58019A8}" presName="hierChild4" presStyleCnt="0"/>
      <dgm:spPr/>
    </dgm:pt>
    <dgm:pt modelId="{49633A56-72CA-4495-8432-1A8F7C3AD3C3}" type="pres">
      <dgm:prSet presAssocID="{61E5ED18-DC26-4479-A79F-8A294D4E35FD}" presName="Name37" presStyleLbl="parChTrans1D4" presStyleIdx="6" presStyleCnt="16"/>
      <dgm:spPr/>
      <dgm:t>
        <a:bodyPr/>
        <a:lstStyle/>
        <a:p>
          <a:endParaRPr lang="en-US"/>
        </a:p>
      </dgm:t>
    </dgm:pt>
    <dgm:pt modelId="{D1B2243E-0F9A-4452-852F-86EAF015B99F}" type="pres">
      <dgm:prSet presAssocID="{13E9A65E-53A3-4EBF-9BCB-49FD019ED75E}" presName="hierRoot2" presStyleCnt="0">
        <dgm:presLayoutVars>
          <dgm:hierBranch val="init"/>
        </dgm:presLayoutVars>
      </dgm:prSet>
      <dgm:spPr/>
    </dgm:pt>
    <dgm:pt modelId="{15CEC9D9-7779-4856-9063-39023014D401}" type="pres">
      <dgm:prSet presAssocID="{13E9A65E-53A3-4EBF-9BCB-49FD019ED75E}" presName="rootComposite" presStyleCnt="0"/>
      <dgm:spPr/>
    </dgm:pt>
    <dgm:pt modelId="{EE62F40C-C0CF-4DDD-8579-0A3CC6B0CB4D}" type="pres">
      <dgm:prSet presAssocID="{13E9A65E-53A3-4EBF-9BCB-49FD019ED75E}" presName="rootText" presStyleLbl="node4" presStyleIdx="6" presStyleCnt="16">
        <dgm:presLayoutVars>
          <dgm:chPref val="3"/>
        </dgm:presLayoutVars>
      </dgm:prSet>
      <dgm:spPr/>
      <dgm:t>
        <a:bodyPr/>
        <a:lstStyle/>
        <a:p>
          <a:endParaRPr lang="en-US"/>
        </a:p>
      </dgm:t>
    </dgm:pt>
    <dgm:pt modelId="{74E86A78-85C9-4B4B-B156-E792248BB823}" type="pres">
      <dgm:prSet presAssocID="{13E9A65E-53A3-4EBF-9BCB-49FD019ED75E}" presName="rootConnector" presStyleLbl="node4" presStyleIdx="6" presStyleCnt="16"/>
      <dgm:spPr/>
      <dgm:t>
        <a:bodyPr/>
        <a:lstStyle/>
        <a:p>
          <a:endParaRPr lang="en-US"/>
        </a:p>
      </dgm:t>
    </dgm:pt>
    <dgm:pt modelId="{9E89A10F-7D6D-4284-9A3A-884DEC29B515}" type="pres">
      <dgm:prSet presAssocID="{13E9A65E-53A3-4EBF-9BCB-49FD019ED75E}" presName="hierChild4" presStyleCnt="0"/>
      <dgm:spPr/>
    </dgm:pt>
    <dgm:pt modelId="{7BF9EBA4-89B0-4D84-9206-39E11F0129CA}" type="pres">
      <dgm:prSet presAssocID="{0BFC8E6A-2663-4BA7-91C4-EDA1FA939A70}" presName="Name37" presStyleLbl="parChTrans1D4" presStyleIdx="7" presStyleCnt="16"/>
      <dgm:spPr/>
      <dgm:t>
        <a:bodyPr/>
        <a:lstStyle/>
        <a:p>
          <a:endParaRPr lang="en-US"/>
        </a:p>
      </dgm:t>
    </dgm:pt>
    <dgm:pt modelId="{8BFE9614-CF38-4102-A6AF-0040FF009063}" type="pres">
      <dgm:prSet presAssocID="{C3C6C533-5E12-4E95-8845-A4F5924BE146}" presName="hierRoot2" presStyleCnt="0">
        <dgm:presLayoutVars>
          <dgm:hierBranch val="init"/>
        </dgm:presLayoutVars>
      </dgm:prSet>
      <dgm:spPr/>
    </dgm:pt>
    <dgm:pt modelId="{19546086-558E-456A-A44A-A89A533598D9}" type="pres">
      <dgm:prSet presAssocID="{C3C6C533-5E12-4E95-8845-A4F5924BE146}" presName="rootComposite" presStyleCnt="0"/>
      <dgm:spPr/>
    </dgm:pt>
    <dgm:pt modelId="{927DE3E0-20B7-4F05-BF47-3722AA1A30C2}" type="pres">
      <dgm:prSet presAssocID="{C3C6C533-5E12-4E95-8845-A4F5924BE146}" presName="rootText" presStyleLbl="node4" presStyleIdx="7" presStyleCnt="16" custScaleY="146928">
        <dgm:presLayoutVars>
          <dgm:chPref val="3"/>
        </dgm:presLayoutVars>
      </dgm:prSet>
      <dgm:spPr/>
      <dgm:t>
        <a:bodyPr/>
        <a:lstStyle/>
        <a:p>
          <a:endParaRPr lang="en-US"/>
        </a:p>
      </dgm:t>
    </dgm:pt>
    <dgm:pt modelId="{B999E553-B454-4EC1-8E57-C1271722B989}" type="pres">
      <dgm:prSet presAssocID="{C3C6C533-5E12-4E95-8845-A4F5924BE146}" presName="rootConnector" presStyleLbl="node4" presStyleIdx="7" presStyleCnt="16"/>
      <dgm:spPr/>
      <dgm:t>
        <a:bodyPr/>
        <a:lstStyle/>
        <a:p>
          <a:endParaRPr lang="en-US"/>
        </a:p>
      </dgm:t>
    </dgm:pt>
    <dgm:pt modelId="{0506D053-9BA3-4EFD-B66E-0CE0749AC4BE}" type="pres">
      <dgm:prSet presAssocID="{C3C6C533-5E12-4E95-8845-A4F5924BE146}" presName="hierChild4" presStyleCnt="0"/>
      <dgm:spPr/>
    </dgm:pt>
    <dgm:pt modelId="{7E6116CE-D02A-49B5-9066-E524F8F88931}" type="pres">
      <dgm:prSet presAssocID="{17104DBF-5142-48EC-8F7B-B682F190BB7A}" presName="Name37" presStyleLbl="parChTrans1D4" presStyleIdx="8" presStyleCnt="16"/>
      <dgm:spPr/>
      <dgm:t>
        <a:bodyPr/>
        <a:lstStyle/>
        <a:p>
          <a:endParaRPr lang="en-US"/>
        </a:p>
      </dgm:t>
    </dgm:pt>
    <dgm:pt modelId="{13AD7404-04E3-4C47-B664-021AE94A9CA1}" type="pres">
      <dgm:prSet presAssocID="{2169821A-6716-4513-A710-3DBE89029A53}" presName="hierRoot2" presStyleCnt="0">
        <dgm:presLayoutVars>
          <dgm:hierBranch val="init"/>
        </dgm:presLayoutVars>
      </dgm:prSet>
      <dgm:spPr/>
    </dgm:pt>
    <dgm:pt modelId="{61BA1DC2-7F28-4BBD-B23C-ACA3965C1C8A}" type="pres">
      <dgm:prSet presAssocID="{2169821A-6716-4513-A710-3DBE89029A53}" presName="rootComposite" presStyleCnt="0"/>
      <dgm:spPr/>
    </dgm:pt>
    <dgm:pt modelId="{028C7819-A0AC-491F-AE11-6C999AF130E7}" type="pres">
      <dgm:prSet presAssocID="{2169821A-6716-4513-A710-3DBE89029A53}" presName="rootText" presStyleLbl="node4" presStyleIdx="8" presStyleCnt="16">
        <dgm:presLayoutVars>
          <dgm:chPref val="3"/>
        </dgm:presLayoutVars>
      </dgm:prSet>
      <dgm:spPr/>
      <dgm:t>
        <a:bodyPr/>
        <a:lstStyle/>
        <a:p>
          <a:endParaRPr lang="en-US"/>
        </a:p>
      </dgm:t>
    </dgm:pt>
    <dgm:pt modelId="{910F09DB-E5D1-4CC8-BD8E-84008360CEEB}" type="pres">
      <dgm:prSet presAssocID="{2169821A-6716-4513-A710-3DBE89029A53}" presName="rootConnector" presStyleLbl="node4" presStyleIdx="8" presStyleCnt="16"/>
      <dgm:spPr/>
      <dgm:t>
        <a:bodyPr/>
        <a:lstStyle/>
        <a:p>
          <a:endParaRPr lang="en-US"/>
        </a:p>
      </dgm:t>
    </dgm:pt>
    <dgm:pt modelId="{BDD198DD-8F64-47B9-8301-221C808649E1}" type="pres">
      <dgm:prSet presAssocID="{2169821A-6716-4513-A710-3DBE89029A53}" presName="hierChild4" presStyleCnt="0"/>
      <dgm:spPr/>
    </dgm:pt>
    <dgm:pt modelId="{7775D2ED-E1FB-4735-AE7C-9A43F62550F0}" type="pres">
      <dgm:prSet presAssocID="{2169821A-6716-4513-A710-3DBE89029A53}" presName="hierChild5" presStyleCnt="0"/>
      <dgm:spPr/>
    </dgm:pt>
    <dgm:pt modelId="{52AA665D-B9E8-429E-B51D-2708B55A7552}" type="pres">
      <dgm:prSet presAssocID="{B7A47DF4-2858-4B35-A964-D61319201FAD}" presName="Name37" presStyleLbl="parChTrans1D4" presStyleIdx="9" presStyleCnt="16"/>
      <dgm:spPr/>
      <dgm:t>
        <a:bodyPr/>
        <a:lstStyle/>
        <a:p>
          <a:endParaRPr lang="en-US"/>
        </a:p>
      </dgm:t>
    </dgm:pt>
    <dgm:pt modelId="{3E134138-FB42-41E5-A863-78D78D51700A}" type="pres">
      <dgm:prSet presAssocID="{3E25B808-2501-4C35-8DE7-436E0ED9CFDB}" presName="hierRoot2" presStyleCnt="0">
        <dgm:presLayoutVars>
          <dgm:hierBranch val="init"/>
        </dgm:presLayoutVars>
      </dgm:prSet>
      <dgm:spPr/>
    </dgm:pt>
    <dgm:pt modelId="{F2454528-F0F3-4D24-8D78-EC98CCBD3589}" type="pres">
      <dgm:prSet presAssocID="{3E25B808-2501-4C35-8DE7-436E0ED9CFDB}" presName="rootComposite" presStyleCnt="0"/>
      <dgm:spPr/>
    </dgm:pt>
    <dgm:pt modelId="{0CB16552-BA83-44B5-ADC4-D411D048F07F}" type="pres">
      <dgm:prSet presAssocID="{3E25B808-2501-4C35-8DE7-436E0ED9CFDB}" presName="rootText" presStyleLbl="node4" presStyleIdx="9" presStyleCnt="16">
        <dgm:presLayoutVars>
          <dgm:chPref val="3"/>
        </dgm:presLayoutVars>
      </dgm:prSet>
      <dgm:spPr/>
      <dgm:t>
        <a:bodyPr/>
        <a:lstStyle/>
        <a:p>
          <a:endParaRPr lang="en-US"/>
        </a:p>
      </dgm:t>
    </dgm:pt>
    <dgm:pt modelId="{B3C364B5-589D-4CAD-98F0-301BC469F39B}" type="pres">
      <dgm:prSet presAssocID="{3E25B808-2501-4C35-8DE7-436E0ED9CFDB}" presName="rootConnector" presStyleLbl="node4" presStyleIdx="9" presStyleCnt="16"/>
      <dgm:spPr/>
      <dgm:t>
        <a:bodyPr/>
        <a:lstStyle/>
        <a:p>
          <a:endParaRPr lang="en-US"/>
        </a:p>
      </dgm:t>
    </dgm:pt>
    <dgm:pt modelId="{AC3661D0-7581-4D36-9F33-5B5B02F9BEE9}" type="pres">
      <dgm:prSet presAssocID="{3E25B808-2501-4C35-8DE7-436E0ED9CFDB}" presName="hierChild4" presStyleCnt="0"/>
      <dgm:spPr/>
    </dgm:pt>
    <dgm:pt modelId="{A5FB205B-7F70-4C5C-B217-EBF5B6D545DA}" type="pres">
      <dgm:prSet presAssocID="{3E25B808-2501-4C35-8DE7-436E0ED9CFDB}" presName="hierChild5" presStyleCnt="0"/>
      <dgm:spPr/>
    </dgm:pt>
    <dgm:pt modelId="{DC20E91E-68AD-4AD0-93AE-CF0E103DE57A}" type="pres">
      <dgm:prSet presAssocID="{C3C6C533-5E12-4E95-8845-A4F5924BE146}" presName="hierChild5" presStyleCnt="0"/>
      <dgm:spPr/>
    </dgm:pt>
    <dgm:pt modelId="{6633FF90-5F79-429B-BCF6-163E1DC17B72}" type="pres">
      <dgm:prSet presAssocID="{13E9A65E-53A3-4EBF-9BCB-49FD019ED75E}" presName="hierChild5" presStyleCnt="0"/>
      <dgm:spPr/>
    </dgm:pt>
    <dgm:pt modelId="{A5984B82-CFCB-437E-96D3-025D8774E04E}" type="pres">
      <dgm:prSet presAssocID="{D81DF7E5-5803-4517-AF18-AC33F58019A8}" presName="hierChild5" presStyleCnt="0"/>
      <dgm:spPr/>
    </dgm:pt>
    <dgm:pt modelId="{28424D7C-16A5-4238-8E04-4FC5982C1B39}" type="pres">
      <dgm:prSet presAssocID="{68B47E72-04B7-43D8-8847-A9E0055FF93D}" presName="Name37" presStyleLbl="parChTrans1D3" presStyleIdx="2" presStyleCnt="4"/>
      <dgm:spPr/>
      <dgm:t>
        <a:bodyPr/>
        <a:lstStyle/>
        <a:p>
          <a:endParaRPr lang="en-US"/>
        </a:p>
      </dgm:t>
    </dgm:pt>
    <dgm:pt modelId="{C196718A-FF95-4120-81E5-A6F8A1CF5F28}" type="pres">
      <dgm:prSet presAssocID="{0F803DD8-C74E-4034-8676-527744152E01}" presName="hierRoot2" presStyleCnt="0">
        <dgm:presLayoutVars>
          <dgm:hierBranch val="init"/>
        </dgm:presLayoutVars>
      </dgm:prSet>
      <dgm:spPr/>
    </dgm:pt>
    <dgm:pt modelId="{6502B7FE-680F-4B11-ACDB-FF128B8EABB6}" type="pres">
      <dgm:prSet presAssocID="{0F803DD8-C74E-4034-8676-527744152E01}" presName="rootComposite" presStyleCnt="0"/>
      <dgm:spPr/>
    </dgm:pt>
    <dgm:pt modelId="{339887C2-C7C4-469C-9173-CE26F18980F1}" type="pres">
      <dgm:prSet presAssocID="{0F803DD8-C74E-4034-8676-527744152E01}" presName="rootText" presStyleLbl="node3" presStyleIdx="2" presStyleCnt="4" custScaleX="99154" custScaleY="99754">
        <dgm:presLayoutVars>
          <dgm:chPref val="3"/>
        </dgm:presLayoutVars>
      </dgm:prSet>
      <dgm:spPr/>
      <dgm:t>
        <a:bodyPr/>
        <a:lstStyle/>
        <a:p>
          <a:endParaRPr lang="en-US"/>
        </a:p>
      </dgm:t>
    </dgm:pt>
    <dgm:pt modelId="{8581D7CF-1445-4952-9B40-D55CCAF5101F}" type="pres">
      <dgm:prSet presAssocID="{0F803DD8-C74E-4034-8676-527744152E01}" presName="rootConnector" presStyleLbl="node3" presStyleIdx="2" presStyleCnt="4"/>
      <dgm:spPr/>
      <dgm:t>
        <a:bodyPr/>
        <a:lstStyle/>
        <a:p>
          <a:endParaRPr lang="en-US"/>
        </a:p>
      </dgm:t>
    </dgm:pt>
    <dgm:pt modelId="{FA187B00-D8D3-4772-9680-74FAE3EE4070}" type="pres">
      <dgm:prSet presAssocID="{0F803DD8-C74E-4034-8676-527744152E01}" presName="hierChild4" presStyleCnt="0"/>
      <dgm:spPr/>
    </dgm:pt>
    <dgm:pt modelId="{8C8C0781-3282-49E0-B7B7-859106F08E90}" type="pres">
      <dgm:prSet presAssocID="{B70511C8-60F4-4321-8725-9246B158A47F}" presName="Name37" presStyleLbl="parChTrans1D4" presStyleIdx="10" presStyleCnt="16"/>
      <dgm:spPr/>
      <dgm:t>
        <a:bodyPr/>
        <a:lstStyle/>
        <a:p>
          <a:endParaRPr lang="en-US"/>
        </a:p>
      </dgm:t>
    </dgm:pt>
    <dgm:pt modelId="{ECAB6CD1-D0F3-4A11-BE1C-F11AECA29218}" type="pres">
      <dgm:prSet presAssocID="{826DB55E-765B-4103-817D-0AF85611FE60}" presName="hierRoot2" presStyleCnt="0">
        <dgm:presLayoutVars>
          <dgm:hierBranch/>
        </dgm:presLayoutVars>
      </dgm:prSet>
      <dgm:spPr/>
    </dgm:pt>
    <dgm:pt modelId="{87C9AC9A-65AC-42F9-9D08-20B4E2C10EFF}" type="pres">
      <dgm:prSet presAssocID="{826DB55E-765B-4103-817D-0AF85611FE60}" presName="rootComposite" presStyleCnt="0"/>
      <dgm:spPr/>
    </dgm:pt>
    <dgm:pt modelId="{5613C4FB-F21D-437F-AF02-2D74378885E8}" type="pres">
      <dgm:prSet presAssocID="{826DB55E-765B-4103-817D-0AF85611FE60}" presName="rootText" presStyleLbl="node4" presStyleIdx="10" presStyleCnt="16">
        <dgm:presLayoutVars>
          <dgm:chPref val="3"/>
        </dgm:presLayoutVars>
      </dgm:prSet>
      <dgm:spPr/>
      <dgm:t>
        <a:bodyPr/>
        <a:lstStyle/>
        <a:p>
          <a:endParaRPr lang="en-US"/>
        </a:p>
      </dgm:t>
    </dgm:pt>
    <dgm:pt modelId="{F17BD86F-3B3B-4E77-B5DA-515113512D28}" type="pres">
      <dgm:prSet presAssocID="{826DB55E-765B-4103-817D-0AF85611FE60}" presName="rootConnector" presStyleLbl="node4" presStyleIdx="10" presStyleCnt="16"/>
      <dgm:spPr/>
      <dgm:t>
        <a:bodyPr/>
        <a:lstStyle/>
        <a:p>
          <a:endParaRPr lang="en-US"/>
        </a:p>
      </dgm:t>
    </dgm:pt>
    <dgm:pt modelId="{92100D4D-4F47-4E28-84E9-6A2D11098EBA}" type="pres">
      <dgm:prSet presAssocID="{826DB55E-765B-4103-817D-0AF85611FE60}" presName="hierChild4" presStyleCnt="0"/>
      <dgm:spPr/>
    </dgm:pt>
    <dgm:pt modelId="{BDF8B257-0E6B-47BF-AE3D-9FE5EEC37920}" type="pres">
      <dgm:prSet presAssocID="{6B1FD913-A465-46F7-A66F-6871228261AC}" presName="Name35" presStyleLbl="parChTrans1D4" presStyleIdx="11" presStyleCnt="16"/>
      <dgm:spPr/>
      <dgm:t>
        <a:bodyPr/>
        <a:lstStyle/>
        <a:p>
          <a:endParaRPr lang="en-US"/>
        </a:p>
      </dgm:t>
    </dgm:pt>
    <dgm:pt modelId="{49AD80E6-737B-460D-B953-BEE4CCA4663D}" type="pres">
      <dgm:prSet presAssocID="{29E67FAE-F524-47FA-852B-4C151B23BF71}" presName="hierRoot2" presStyleCnt="0">
        <dgm:presLayoutVars>
          <dgm:hierBranch val="init"/>
        </dgm:presLayoutVars>
      </dgm:prSet>
      <dgm:spPr/>
    </dgm:pt>
    <dgm:pt modelId="{D9C88DE9-F3D0-4B3A-98C2-661B89C6306B}" type="pres">
      <dgm:prSet presAssocID="{29E67FAE-F524-47FA-852B-4C151B23BF71}" presName="rootComposite" presStyleCnt="0"/>
      <dgm:spPr/>
    </dgm:pt>
    <dgm:pt modelId="{081F8248-0398-4C4B-A1F1-D729C83E15C2}" type="pres">
      <dgm:prSet presAssocID="{29E67FAE-F524-47FA-852B-4C151B23BF71}" presName="rootText" presStyleLbl="node4" presStyleIdx="11" presStyleCnt="16">
        <dgm:presLayoutVars>
          <dgm:chPref val="3"/>
        </dgm:presLayoutVars>
      </dgm:prSet>
      <dgm:spPr/>
      <dgm:t>
        <a:bodyPr/>
        <a:lstStyle/>
        <a:p>
          <a:endParaRPr lang="en-US"/>
        </a:p>
      </dgm:t>
    </dgm:pt>
    <dgm:pt modelId="{7D6BADD2-1C95-4288-88BF-585E8F183DD7}" type="pres">
      <dgm:prSet presAssocID="{29E67FAE-F524-47FA-852B-4C151B23BF71}" presName="rootConnector" presStyleLbl="node4" presStyleIdx="11" presStyleCnt="16"/>
      <dgm:spPr/>
      <dgm:t>
        <a:bodyPr/>
        <a:lstStyle/>
        <a:p>
          <a:endParaRPr lang="en-US"/>
        </a:p>
      </dgm:t>
    </dgm:pt>
    <dgm:pt modelId="{CBA1BB7C-4075-4539-8D47-04513B416C32}" type="pres">
      <dgm:prSet presAssocID="{29E67FAE-F524-47FA-852B-4C151B23BF71}" presName="hierChild4" presStyleCnt="0"/>
      <dgm:spPr/>
    </dgm:pt>
    <dgm:pt modelId="{59B47A68-0228-465E-BF81-6B3A4619C799}" type="pres">
      <dgm:prSet presAssocID="{29E67FAE-F524-47FA-852B-4C151B23BF71}" presName="hierChild5" presStyleCnt="0"/>
      <dgm:spPr/>
    </dgm:pt>
    <dgm:pt modelId="{796F78A2-82A0-41CC-BD2A-607D8F988E99}" type="pres">
      <dgm:prSet presAssocID="{826DB55E-765B-4103-817D-0AF85611FE60}" presName="hierChild5" presStyleCnt="0"/>
      <dgm:spPr/>
    </dgm:pt>
    <dgm:pt modelId="{F90DD2F6-2E90-4F6A-B13C-479F0A3D8509}" type="pres">
      <dgm:prSet presAssocID="{CD49E6D1-DDF4-494D-95EE-179EFACDF50A}" presName="Name37" presStyleLbl="parChTrans1D4" presStyleIdx="12" presStyleCnt="16"/>
      <dgm:spPr/>
      <dgm:t>
        <a:bodyPr/>
        <a:lstStyle/>
        <a:p>
          <a:endParaRPr lang="en-US"/>
        </a:p>
      </dgm:t>
    </dgm:pt>
    <dgm:pt modelId="{EDCDC5BF-43A2-49E6-9D7A-EDA9E15404B5}" type="pres">
      <dgm:prSet presAssocID="{CD0FEA4B-188A-4456-B7D8-4393F139388C}" presName="hierRoot2" presStyleCnt="0">
        <dgm:presLayoutVars>
          <dgm:hierBranch/>
        </dgm:presLayoutVars>
      </dgm:prSet>
      <dgm:spPr/>
    </dgm:pt>
    <dgm:pt modelId="{20428BEA-3BFB-4550-B299-B446F641ED2B}" type="pres">
      <dgm:prSet presAssocID="{CD0FEA4B-188A-4456-B7D8-4393F139388C}" presName="rootComposite" presStyleCnt="0"/>
      <dgm:spPr/>
    </dgm:pt>
    <dgm:pt modelId="{A95F2ED1-CE7E-4592-AA6A-ACB1D78158CA}" type="pres">
      <dgm:prSet presAssocID="{CD0FEA4B-188A-4456-B7D8-4393F139388C}" presName="rootText" presStyleLbl="node4" presStyleIdx="12" presStyleCnt="16">
        <dgm:presLayoutVars>
          <dgm:chPref val="3"/>
        </dgm:presLayoutVars>
      </dgm:prSet>
      <dgm:spPr/>
      <dgm:t>
        <a:bodyPr/>
        <a:lstStyle/>
        <a:p>
          <a:endParaRPr lang="en-US"/>
        </a:p>
      </dgm:t>
    </dgm:pt>
    <dgm:pt modelId="{6B0D2BD0-528A-4EBB-9E88-CDC6DE0BEE34}" type="pres">
      <dgm:prSet presAssocID="{CD0FEA4B-188A-4456-B7D8-4393F139388C}" presName="rootConnector" presStyleLbl="node4" presStyleIdx="12" presStyleCnt="16"/>
      <dgm:spPr/>
      <dgm:t>
        <a:bodyPr/>
        <a:lstStyle/>
        <a:p>
          <a:endParaRPr lang="en-US"/>
        </a:p>
      </dgm:t>
    </dgm:pt>
    <dgm:pt modelId="{E0F4C1D4-47A7-4CA8-BFB5-24D64C46ED7B}" type="pres">
      <dgm:prSet presAssocID="{CD0FEA4B-188A-4456-B7D8-4393F139388C}" presName="hierChild4" presStyleCnt="0"/>
      <dgm:spPr/>
    </dgm:pt>
    <dgm:pt modelId="{5B50C2D8-BE61-4BE5-8767-47A3431C44BF}" type="pres">
      <dgm:prSet presAssocID="{94602A6E-6836-4A72-B697-BF435ACCE6FC}" presName="Name35" presStyleLbl="parChTrans1D4" presStyleIdx="13" presStyleCnt="16"/>
      <dgm:spPr/>
      <dgm:t>
        <a:bodyPr/>
        <a:lstStyle/>
        <a:p>
          <a:endParaRPr lang="en-US"/>
        </a:p>
      </dgm:t>
    </dgm:pt>
    <dgm:pt modelId="{6DF97D46-D2F9-464A-BA09-7E7FDD1C2F8B}" type="pres">
      <dgm:prSet presAssocID="{6FE25D7B-A36D-4805-80DD-D8F0AF6D33DD}" presName="hierRoot2" presStyleCnt="0">
        <dgm:presLayoutVars>
          <dgm:hierBranch val="init"/>
        </dgm:presLayoutVars>
      </dgm:prSet>
      <dgm:spPr/>
    </dgm:pt>
    <dgm:pt modelId="{FC3105BF-348A-49AB-996B-B77DBEB4C643}" type="pres">
      <dgm:prSet presAssocID="{6FE25D7B-A36D-4805-80DD-D8F0AF6D33DD}" presName="rootComposite" presStyleCnt="0"/>
      <dgm:spPr/>
    </dgm:pt>
    <dgm:pt modelId="{280FDDEB-5F34-469F-8AE6-6813CB374AA4}" type="pres">
      <dgm:prSet presAssocID="{6FE25D7B-A36D-4805-80DD-D8F0AF6D33DD}" presName="rootText" presStyleLbl="node4" presStyleIdx="13" presStyleCnt="16">
        <dgm:presLayoutVars>
          <dgm:chPref val="3"/>
        </dgm:presLayoutVars>
      </dgm:prSet>
      <dgm:spPr/>
      <dgm:t>
        <a:bodyPr/>
        <a:lstStyle/>
        <a:p>
          <a:endParaRPr lang="en-US"/>
        </a:p>
      </dgm:t>
    </dgm:pt>
    <dgm:pt modelId="{752BE9D9-8189-49A6-9BB4-67C125429160}" type="pres">
      <dgm:prSet presAssocID="{6FE25D7B-A36D-4805-80DD-D8F0AF6D33DD}" presName="rootConnector" presStyleLbl="node4" presStyleIdx="13" presStyleCnt="16"/>
      <dgm:spPr/>
      <dgm:t>
        <a:bodyPr/>
        <a:lstStyle/>
        <a:p>
          <a:endParaRPr lang="en-US"/>
        </a:p>
      </dgm:t>
    </dgm:pt>
    <dgm:pt modelId="{F46C2DA6-7590-4391-85E3-6A868CCC75CF}" type="pres">
      <dgm:prSet presAssocID="{6FE25D7B-A36D-4805-80DD-D8F0AF6D33DD}" presName="hierChild4" presStyleCnt="0"/>
      <dgm:spPr/>
    </dgm:pt>
    <dgm:pt modelId="{E6095758-F441-4ACD-97C9-C2ABC9939951}" type="pres">
      <dgm:prSet presAssocID="{6FE25D7B-A36D-4805-80DD-D8F0AF6D33DD}" presName="hierChild5" presStyleCnt="0"/>
      <dgm:spPr/>
    </dgm:pt>
    <dgm:pt modelId="{411DE581-3DB4-4A4C-A031-E8DADEF5DC8D}" type="pres">
      <dgm:prSet presAssocID="{CD0FEA4B-188A-4456-B7D8-4393F139388C}" presName="hierChild5" presStyleCnt="0"/>
      <dgm:spPr/>
    </dgm:pt>
    <dgm:pt modelId="{B73C3681-258B-47A7-B247-3EF959CCABC8}" type="pres">
      <dgm:prSet presAssocID="{0F803DD8-C74E-4034-8676-527744152E01}" presName="hierChild5" presStyleCnt="0"/>
      <dgm:spPr/>
    </dgm:pt>
    <dgm:pt modelId="{0D5E67D2-7413-471F-8F73-543F974BF403}" type="pres">
      <dgm:prSet presAssocID="{D6CDBA1C-BF21-49A8-938B-EE4F5EDCA719}" presName="Name37" presStyleLbl="parChTrans1D3" presStyleIdx="3" presStyleCnt="4"/>
      <dgm:spPr/>
      <dgm:t>
        <a:bodyPr/>
        <a:lstStyle/>
        <a:p>
          <a:endParaRPr lang="en-US"/>
        </a:p>
      </dgm:t>
    </dgm:pt>
    <dgm:pt modelId="{B762C565-789B-4840-AB71-1AC3344AD5F7}" type="pres">
      <dgm:prSet presAssocID="{416CF93F-5A7B-462F-8673-381973343280}" presName="hierRoot2" presStyleCnt="0">
        <dgm:presLayoutVars>
          <dgm:hierBranch/>
        </dgm:presLayoutVars>
      </dgm:prSet>
      <dgm:spPr/>
    </dgm:pt>
    <dgm:pt modelId="{C125D68C-AAA4-42C9-BD59-1C79B91979AE}" type="pres">
      <dgm:prSet presAssocID="{416CF93F-5A7B-462F-8673-381973343280}" presName="rootComposite" presStyleCnt="0"/>
      <dgm:spPr/>
    </dgm:pt>
    <dgm:pt modelId="{CF585492-A2F9-41D1-957D-47E1E8F20CAF}" type="pres">
      <dgm:prSet presAssocID="{416CF93F-5A7B-462F-8673-381973343280}" presName="rootText" presStyleLbl="node3" presStyleIdx="3" presStyleCnt="4" custScaleX="99154" custScaleY="99754">
        <dgm:presLayoutVars>
          <dgm:chPref val="3"/>
        </dgm:presLayoutVars>
      </dgm:prSet>
      <dgm:spPr/>
      <dgm:t>
        <a:bodyPr/>
        <a:lstStyle/>
        <a:p>
          <a:endParaRPr lang="en-US"/>
        </a:p>
      </dgm:t>
    </dgm:pt>
    <dgm:pt modelId="{70968A00-6836-4C7E-89F0-2B344EAC4E09}" type="pres">
      <dgm:prSet presAssocID="{416CF93F-5A7B-462F-8673-381973343280}" presName="rootConnector" presStyleLbl="node3" presStyleIdx="3" presStyleCnt="4"/>
      <dgm:spPr/>
      <dgm:t>
        <a:bodyPr/>
        <a:lstStyle/>
        <a:p>
          <a:endParaRPr lang="en-US"/>
        </a:p>
      </dgm:t>
    </dgm:pt>
    <dgm:pt modelId="{DA7FAEF3-BE61-4C45-9C43-130C9CA2EE00}" type="pres">
      <dgm:prSet presAssocID="{416CF93F-5A7B-462F-8673-381973343280}" presName="hierChild4" presStyleCnt="0"/>
      <dgm:spPr/>
    </dgm:pt>
    <dgm:pt modelId="{278AA1B9-4D8C-4A1D-9F47-FAD14CC45C90}" type="pres">
      <dgm:prSet presAssocID="{1ED2AA87-5C77-48DC-BAF3-F047B0DAA357}" presName="Name35" presStyleLbl="parChTrans1D4" presStyleIdx="14" presStyleCnt="16"/>
      <dgm:spPr/>
      <dgm:t>
        <a:bodyPr/>
        <a:lstStyle/>
        <a:p>
          <a:endParaRPr lang="en-US"/>
        </a:p>
      </dgm:t>
    </dgm:pt>
    <dgm:pt modelId="{5DD7B451-5589-456C-8A0C-C192A37D733D}" type="pres">
      <dgm:prSet presAssocID="{64A344D9-D2A7-4388-8D6B-B684CB64F80E}" presName="hierRoot2" presStyleCnt="0">
        <dgm:presLayoutVars>
          <dgm:hierBranch val="init"/>
        </dgm:presLayoutVars>
      </dgm:prSet>
      <dgm:spPr/>
    </dgm:pt>
    <dgm:pt modelId="{50A42E76-9F5B-4753-8B0F-24E8E8B200D7}" type="pres">
      <dgm:prSet presAssocID="{64A344D9-D2A7-4388-8D6B-B684CB64F80E}" presName="rootComposite" presStyleCnt="0"/>
      <dgm:spPr/>
    </dgm:pt>
    <dgm:pt modelId="{14902218-060C-42F9-B403-F78347DA3E3C}" type="pres">
      <dgm:prSet presAssocID="{64A344D9-D2A7-4388-8D6B-B684CB64F80E}" presName="rootText" presStyleLbl="node4" presStyleIdx="14" presStyleCnt="16">
        <dgm:presLayoutVars>
          <dgm:chPref val="3"/>
        </dgm:presLayoutVars>
      </dgm:prSet>
      <dgm:spPr/>
      <dgm:t>
        <a:bodyPr/>
        <a:lstStyle/>
        <a:p>
          <a:endParaRPr lang="en-US"/>
        </a:p>
      </dgm:t>
    </dgm:pt>
    <dgm:pt modelId="{AB5242E1-10EA-498C-9B85-69AE028EADC9}" type="pres">
      <dgm:prSet presAssocID="{64A344D9-D2A7-4388-8D6B-B684CB64F80E}" presName="rootConnector" presStyleLbl="node4" presStyleIdx="14" presStyleCnt="16"/>
      <dgm:spPr/>
      <dgm:t>
        <a:bodyPr/>
        <a:lstStyle/>
        <a:p>
          <a:endParaRPr lang="en-US"/>
        </a:p>
      </dgm:t>
    </dgm:pt>
    <dgm:pt modelId="{158C8829-4C35-45CA-A80B-060846EBF4DA}" type="pres">
      <dgm:prSet presAssocID="{64A344D9-D2A7-4388-8D6B-B684CB64F80E}" presName="hierChild4" presStyleCnt="0"/>
      <dgm:spPr/>
    </dgm:pt>
    <dgm:pt modelId="{1B0B0C00-6664-47CC-A125-62EE7AF8BC3E}" type="pres">
      <dgm:prSet presAssocID="{64A344D9-D2A7-4388-8D6B-B684CB64F80E}" presName="hierChild5" presStyleCnt="0"/>
      <dgm:spPr/>
    </dgm:pt>
    <dgm:pt modelId="{2A672E07-B463-49F4-B507-1070DD9DF8B5}" type="pres">
      <dgm:prSet presAssocID="{520BF4CE-DD89-4B4E-AC4E-005E410DD877}" presName="Name35" presStyleLbl="parChTrans1D4" presStyleIdx="15" presStyleCnt="16"/>
      <dgm:spPr/>
      <dgm:t>
        <a:bodyPr/>
        <a:lstStyle/>
        <a:p>
          <a:endParaRPr lang="en-US"/>
        </a:p>
      </dgm:t>
    </dgm:pt>
    <dgm:pt modelId="{EB1A9B60-D790-4297-A433-70ED0B46E6E9}" type="pres">
      <dgm:prSet presAssocID="{8C889C65-6BA8-4578-A6B7-01F1255EAF8E}" presName="hierRoot2" presStyleCnt="0">
        <dgm:presLayoutVars>
          <dgm:hierBranch val="init"/>
        </dgm:presLayoutVars>
      </dgm:prSet>
      <dgm:spPr/>
    </dgm:pt>
    <dgm:pt modelId="{32D59C23-D2F8-4D72-8399-38F2C7E72D1A}" type="pres">
      <dgm:prSet presAssocID="{8C889C65-6BA8-4578-A6B7-01F1255EAF8E}" presName="rootComposite" presStyleCnt="0"/>
      <dgm:spPr/>
    </dgm:pt>
    <dgm:pt modelId="{9E0009EC-6BE3-4519-9507-BC920D2A1556}" type="pres">
      <dgm:prSet presAssocID="{8C889C65-6BA8-4578-A6B7-01F1255EAF8E}" presName="rootText" presStyleLbl="node4" presStyleIdx="15" presStyleCnt="16">
        <dgm:presLayoutVars>
          <dgm:chPref val="3"/>
        </dgm:presLayoutVars>
      </dgm:prSet>
      <dgm:spPr/>
      <dgm:t>
        <a:bodyPr/>
        <a:lstStyle/>
        <a:p>
          <a:endParaRPr lang="en-US"/>
        </a:p>
      </dgm:t>
    </dgm:pt>
    <dgm:pt modelId="{4708A05E-AA66-45CF-BDFD-1D43DD034680}" type="pres">
      <dgm:prSet presAssocID="{8C889C65-6BA8-4578-A6B7-01F1255EAF8E}" presName="rootConnector" presStyleLbl="node4" presStyleIdx="15" presStyleCnt="16"/>
      <dgm:spPr/>
      <dgm:t>
        <a:bodyPr/>
        <a:lstStyle/>
        <a:p>
          <a:endParaRPr lang="en-US"/>
        </a:p>
      </dgm:t>
    </dgm:pt>
    <dgm:pt modelId="{21A254AC-08A6-48D1-8C8A-0CE877F01525}" type="pres">
      <dgm:prSet presAssocID="{8C889C65-6BA8-4578-A6B7-01F1255EAF8E}" presName="hierChild4" presStyleCnt="0"/>
      <dgm:spPr/>
    </dgm:pt>
    <dgm:pt modelId="{1BD652F9-FD59-4A91-9E71-7A82989044B4}" type="pres">
      <dgm:prSet presAssocID="{8C889C65-6BA8-4578-A6B7-01F1255EAF8E}" presName="hierChild5" presStyleCnt="0"/>
      <dgm:spPr/>
    </dgm:pt>
    <dgm:pt modelId="{B840D4C3-0E2F-4F87-8A2C-D1DD56B0B7C3}" type="pres">
      <dgm:prSet presAssocID="{416CF93F-5A7B-462F-8673-381973343280}" presName="hierChild5" presStyleCnt="0"/>
      <dgm:spPr/>
    </dgm:pt>
    <dgm:pt modelId="{3B208BAF-D8D4-490D-B7E4-D05B32C35D6D}" type="pres">
      <dgm:prSet presAssocID="{8171752E-16EF-4924-B6C7-7A80201C5DB9}" presName="hierChild5" presStyleCnt="0"/>
      <dgm:spPr/>
      <dgm:t>
        <a:bodyPr/>
        <a:lstStyle/>
        <a:p>
          <a:endParaRPr lang="en-US"/>
        </a:p>
      </dgm:t>
    </dgm:pt>
    <dgm:pt modelId="{ACF2B3B6-3E6F-4023-BCBF-6DE31E70CDE8}" type="pres">
      <dgm:prSet presAssocID="{693962CE-49DA-4F27-9469-DE2F32B00806}" presName="hierChild3" presStyleCnt="0"/>
      <dgm:spPr/>
      <dgm:t>
        <a:bodyPr/>
        <a:lstStyle/>
        <a:p>
          <a:endParaRPr lang="en-US"/>
        </a:p>
      </dgm:t>
    </dgm:pt>
  </dgm:ptLst>
  <dgm:cxnLst>
    <dgm:cxn modelId="{6B171771-4438-4C56-A00F-E0D5A6F5D638}" type="presOf" srcId="{0F803DD8-C74E-4034-8676-527744152E01}" destId="{339887C2-C7C4-469C-9173-CE26F18980F1}" srcOrd="0" destOrd="0" presId="urn:microsoft.com/office/officeart/2005/8/layout/orgChart1"/>
    <dgm:cxn modelId="{C27862CF-9CC5-482F-8B4C-973F0A2DAFB5}" srcId="{416CF93F-5A7B-462F-8673-381973343280}" destId="{64A344D9-D2A7-4388-8D6B-B684CB64F80E}" srcOrd="0" destOrd="0" parTransId="{1ED2AA87-5C77-48DC-BAF3-F047B0DAA357}" sibTransId="{A5F8B423-DA34-4E6F-B1E8-B800305EB262}"/>
    <dgm:cxn modelId="{A027E842-B7DA-49A8-AAAE-9DF8E84A377B}" srcId="{3F113889-AABC-4E48-88BC-AE23C26E7C76}" destId="{0A70A2C9-A958-4521-AE86-32A74E497008}" srcOrd="1" destOrd="0" parTransId="{B437AC87-6304-46DB-9E87-4BC3A1AB4CB0}" sibTransId="{F265C3AA-8D87-4930-9254-F033758B157B}"/>
    <dgm:cxn modelId="{D46F3B10-8A42-4546-BCA0-4F8F61EE3B3C}" type="presOf" srcId="{6B1FD913-A465-46F7-A66F-6871228261AC}" destId="{BDF8B257-0E6B-47BF-AE3D-9FE5EEC37920}" srcOrd="0" destOrd="0" presId="urn:microsoft.com/office/officeart/2005/8/layout/orgChart1"/>
    <dgm:cxn modelId="{729E08EC-534D-462C-B819-6FF4E4A4C9A0}" type="presOf" srcId="{33D5DFD7-F811-40D9-83F5-8C730F209E60}" destId="{3FB496B9-EABA-4916-9FB7-C024350B9D86}" srcOrd="0" destOrd="0" presId="urn:microsoft.com/office/officeart/2005/8/layout/orgChart1"/>
    <dgm:cxn modelId="{B5B0169D-13A0-40E4-8761-C54A439921BF}" type="presOf" srcId="{94602A6E-6836-4A72-B697-BF435ACCE6FC}" destId="{5B50C2D8-BE61-4BE5-8767-47A3431C44BF}" srcOrd="0" destOrd="0" presId="urn:microsoft.com/office/officeart/2005/8/layout/orgChart1"/>
    <dgm:cxn modelId="{523F56FC-3A59-4B5C-B112-443CDEA2DB03}" type="presOf" srcId="{FC50DE2A-D2D0-443B-B567-41E0FC02E49F}" destId="{6F367FA6-35F2-4EAF-BA48-48C97CA66B6C}" srcOrd="1" destOrd="0" presId="urn:microsoft.com/office/officeart/2005/8/layout/orgChart1"/>
    <dgm:cxn modelId="{D62D9A4A-990B-4A97-8C71-A230C236A280}" type="presOf" srcId="{D252E0FF-4E87-424C-96BA-7BE1593BC3E1}" destId="{E56FB718-B005-4873-82B8-1BD9F7B350CC}" srcOrd="0" destOrd="0" presId="urn:microsoft.com/office/officeart/2005/8/layout/orgChart1"/>
    <dgm:cxn modelId="{6CB89328-8313-4666-A2F1-7EE8772FDF24}" type="presOf" srcId="{D81DF7E5-5803-4517-AF18-AC33F58019A8}" destId="{0A2F6F8D-D1C7-49B6-9EA5-5FF382BA81A7}" srcOrd="1" destOrd="0" presId="urn:microsoft.com/office/officeart/2005/8/layout/orgChart1"/>
    <dgm:cxn modelId="{F3376C8C-010A-4ED4-AB32-6F1B8E7377C8}" type="presOf" srcId="{8C889C65-6BA8-4578-A6B7-01F1255EAF8E}" destId="{9E0009EC-6BE3-4519-9507-BC920D2A1556}" srcOrd="0" destOrd="0" presId="urn:microsoft.com/office/officeart/2005/8/layout/orgChart1"/>
    <dgm:cxn modelId="{294AFA63-AA09-45A2-A69C-3ED028CAA2D8}" type="presOf" srcId="{3F113889-AABC-4E48-88BC-AE23C26E7C76}" destId="{6FC7F89F-0071-4C86-A4EE-82FBF9816CF2}" srcOrd="0" destOrd="0" presId="urn:microsoft.com/office/officeart/2005/8/layout/orgChart1"/>
    <dgm:cxn modelId="{16BBC1FA-0395-4951-A6C0-BED05557695B}" type="presOf" srcId="{CD0FEA4B-188A-4456-B7D8-4393F139388C}" destId="{6B0D2BD0-528A-4EBB-9E88-CDC6DE0BEE34}" srcOrd="1" destOrd="0" presId="urn:microsoft.com/office/officeart/2005/8/layout/orgChart1"/>
    <dgm:cxn modelId="{F14E8220-D342-4A4C-9467-ECC6210646DB}" type="presOf" srcId="{6FE25D7B-A36D-4805-80DD-D8F0AF6D33DD}" destId="{280FDDEB-5F34-469F-8AE6-6813CB374AA4}" srcOrd="0" destOrd="0" presId="urn:microsoft.com/office/officeart/2005/8/layout/orgChart1"/>
    <dgm:cxn modelId="{1D114060-B655-4836-9B6A-9221DC253051}" srcId="{8171752E-16EF-4924-B6C7-7A80201C5DB9}" destId="{0F803DD8-C74E-4034-8676-527744152E01}" srcOrd="2" destOrd="0" parTransId="{68B47E72-04B7-43D8-8847-A9E0055FF93D}" sibTransId="{596069C6-7D20-420B-99AD-33436C5EF914}"/>
    <dgm:cxn modelId="{66F93B64-CA54-4C01-901F-0CAF71D8E8CD}" srcId="{13E9A65E-53A3-4EBF-9BCB-49FD019ED75E}" destId="{C3C6C533-5E12-4E95-8845-A4F5924BE146}" srcOrd="0" destOrd="0" parTransId="{0BFC8E6A-2663-4BA7-91C4-EDA1FA939A70}" sibTransId="{8E22A8E4-67FF-448D-A3E4-D99821880220}"/>
    <dgm:cxn modelId="{D7B01A54-2AA0-4593-AE31-6820113B7DDE}" srcId="{C3C6C533-5E12-4E95-8845-A4F5924BE146}" destId="{3E25B808-2501-4C35-8DE7-436E0ED9CFDB}" srcOrd="1" destOrd="0" parTransId="{B7A47DF4-2858-4B35-A964-D61319201FAD}" sibTransId="{E4B0309A-97E6-4854-B46D-FBB90BB5FF41}"/>
    <dgm:cxn modelId="{9B73C8DC-026A-4377-BA67-5E33EA21F667}" type="presOf" srcId="{1ED2AA87-5C77-48DC-BAF3-F047B0DAA357}" destId="{278AA1B9-4D8C-4A1D-9F47-FAD14CC45C90}" srcOrd="0" destOrd="0" presId="urn:microsoft.com/office/officeart/2005/8/layout/orgChart1"/>
    <dgm:cxn modelId="{E7A32BCA-1374-4F70-867F-FFB311A82D56}" type="presOf" srcId="{0BFC8E6A-2663-4BA7-91C4-EDA1FA939A70}" destId="{7BF9EBA4-89B0-4D84-9206-39E11F0129CA}" srcOrd="0" destOrd="0" presId="urn:microsoft.com/office/officeart/2005/8/layout/orgChart1"/>
    <dgm:cxn modelId="{65F30531-AB1C-467A-B706-B78B8392A72B}" srcId="{416CF93F-5A7B-462F-8673-381973343280}" destId="{8C889C65-6BA8-4578-A6B7-01F1255EAF8E}" srcOrd="1" destOrd="0" parTransId="{520BF4CE-DD89-4B4E-AC4E-005E410DD877}" sibTransId="{08FD1140-069E-4AAF-8EE9-D16C3983C275}"/>
    <dgm:cxn modelId="{6E9A99B4-B89E-44A8-8E57-9688BAE30CD4}" srcId="{9EACC45F-B4BB-41DD-AF45-0118D97153A8}" destId="{56BED8F9-9F63-465E-A2EA-51E1C66B9517}" srcOrd="0" destOrd="0" parTransId="{6F960C1F-B37D-404D-BD10-5721027C0935}" sibTransId="{75BDB305-A97E-43E5-A5AE-0CB6B3A8CC7B}"/>
    <dgm:cxn modelId="{CAE61609-036D-4933-8EA9-77B6183BD2B8}" type="presOf" srcId="{13E9A65E-53A3-4EBF-9BCB-49FD019ED75E}" destId="{EE62F40C-C0CF-4DDD-8579-0A3CC6B0CB4D}" srcOrd="0" destOrd="0" presId="urn:microsoft.com/office/officeart/2005/8/layout/orgChart1"/>
    <dgm:cxn modelId="{2F26E7F8-42FE-4553-8285-78FC56CE1194}" type="presOf" srcId="{68B47E72-04B7-43D8-8847-A9E0055FF93D}" destId="{28424D7C-16A5-4238-8E04-4FC5982C1B39}" srcOrd="0" destOrd="0" presId="urn:microsoft.com/office/officeart/2005/8/layout/orgChart1"/>
    <dgm:cxn modelId="{EBA7ACC0-726B-4CBD-854D-76B4FE633812}" srcId="{0F803DD8-C74E-4034-8676-527744152E01}" destId="{826DB55E-765B-4103-817D-0AF85611FE60}" srcOrd="0" destOrd="0" parTransId="{B70511C8-60F4-4321-8725-9246B158A47F}" sibTransId="{67FC386D-E009-4A4E-B1DD-ADE76A7CAB52}"/>
    <dgm:cxn modelId="{AB0970CD-D288-43BA-831B-BF42E0984233}" srcId="{56BED8F9-9F63-465E-A2EA-51E1C66B9517}" destId="{57D89892-51B9-4255-B69D-7840B28B999B}" srcOrd="0" destOrd="0" parTransId="{D252E0FF-4E87-424C-96BA-7BE1593BC3E1}" sibTransId="{280BA968-8894-45CD-B7B2-ADBF3007EBE8}"/>
    <dgm:cxn modelId="{46DD7A61-0B31-452D-ADB6-C285D4C6A781}" type="presOf" srcId="{B437AC87-6304-46DB-9E87-4BC3A1AB4CB0}" destId="{9A586796-4B04-4D7D-87CA-15DFEA3E2076}" srcOrd="0" destOrd="0" presId="urn:microsoft.com/office/officeart/2005/8/layout/orgChart1"/>
    <dgm:cxn modelId="{5EC4B50B-20AB-4D81-B364-3E6A2689BB9D}" type="presOf" srcId="{2169821A-6716-4513-A710-3DBE89029A53}" destId="{028C7819-A0AC-491F-AE11-6C999AF130E7}" srcOrd="0" destOrd="0" presId="urn:microsoft.com/office/officeart/2005/8/layout/orgChart1"/>
    <dgm:cxn modelId="{46DB5B26-C57F-4CE3-AF73-37D19509E59D}" type="presOf" srcId="{8171752E-16EF-4924-B6C7-7A80201C5DB9}" destId="{92F1050A-771D-4D4F-9330-752E38E9BBA2}" srcOrd="1" destOrd="0" presId="urn:microsoft.com/office/officeart/2005/8/layout/orgChart1"/>
    <dgm:cxn modelId="{0E52381E-8A04-47D2-A7BB-8D1C7C322DF0}" srcId="{826DB55E-765B-4103-817D-0AF85611FE60}" destId="{29E67FAE-F524-47FA-852B-4C151B23BF71}" srcOrd="0" destOrd="0" parTransId="{6B1FD913-A465-46F7-A66F-6871228261AC}" sibTransId="{3F1EB584-4B7A-430C-9B27-2F63EA6A3D26}"/>
    <dgm:cxn modelId="{5B8F1A1C-81F0-4FA2-9CD0-D97CF798011F}" type="presOf" srcId="{416CF93F-5A7B-462F-8673-381973343280}" destId="{70968A00-6836-4C7E-89F0-2B344EAC4E09}" srcOrd="1" destOrd="0" presId="urn:microsoft.com/office/officeart/2005/8/layout/orgChart1"/>
    <dgm:cxn modelId="{6025DE33-9B48-4910-A52F-5327B6FB419A}" type="presOf" srcId="{3E25B808-2501-4C35-8DE7-436E0ED9CFDB}" destId="{0CB16552-BA83-44B5-ADC4-D411D048F07F}" srcOrd="0" destOrd="0" presId="urn:microsoft.com/office/officeart/2005/8/layout/orgChart1"/>
    <dgm:cxn modelId="{89714590-6C10-4A79-9194-AC8189A63454}" type="presOf" srcId="{56BED8F9-9F63-465E-A2EA-51E1C66B9517}" destId="{9EF186E6-929A-40D9-A7BE-99293E1199A8}" srcOrd="1" destOrd="0" presId="urn:microsoft.com/office/officeart/2005/8/layout/orgChart1"/>
    <dgm:cxn modelId="{143C53AA-9905-4DEA-972F-B66A10FE4C7E}" type="presOf" srcId="{0A70A2C9-A958-4521-AE86-32A74E497008}" destId="{D8174F65-D495-4258-9A5D-E95AFC173BCF}" srcOrd="0" destOrd="0" presId="urn:microsoft.com/office/officeart/2005/8/layout/orgChart1"/>
    <dgm:cxn modelId="{5875B880-D3E1-4835-968A-AF3267E566D2}" type="presOf" srcId="{61E5ED18-DC26-4479-A79F-8A294D4E35FD}" destId="{49633A56-72CA-4495-8432-1A8F7C3AD3C3}" srcOrd="0" destOrd="0" presId="urn:microsoft.com/office/officeart/2005/8/layout/orgChart1"/>
    <dgm:cxn modelId="{46396CAD-36CB-425E-9399-AC0320B6871A}" type="presOf" srcId="{56BED8F9-9F63-465E-A2EA-51E1C66B9517}" destId="{22A225FB-47DC-4FE4-889C-79B2D7574EDE}" srcOrd="0" destOrd="0" presId="urn:microsoft.com/office/officeart/2005/8/layout/orgChart1"/>
    <dgm:cxn modelId="{9B285685-2916-4E9A-BCBE-DF86F0AF33DE}" srcId="{693962CE-49DA-4F27-9469-DE2F32B00806}" destId="{8171752E-16EF-4924-B6C7-7A80201C5DB9}" srcOrd="0" destOrd="0" parTransId="{79AA6CA7-20D1-4C8C-8B71-CD119EA3C4F3}" sibTransId="{2A2C63B9-599D-4C31-9B89-8A3BED7DED87}"/>
    <dgm:cxn modelId="{96C8EC6B-3AE2-4E17-B0DD-138EE26786A2}" type="presOf" srcId="{29E67FAE-F524-47FA-852B-4C151B23BF71}" destId="{081F8248-0398-4C4B-A1F1-D729C83E15C2}" srcOrd="0" destOrd="0" presId="urn:microsoft.com/office/officeart/2005/8/layout/orgChart1"/>
    <dgm:cxn modelId="{626D86FC-95CF-449C-BA40-EE03FEF4C78C}" type="presOf" srcId="{826DB55E-765B-4103-817D-0AF85611FE60}" destId="{5613C4FB-F21D-437F-AF02-2D74378885E8}" srcOrd="0" destOrd="0" presId="urn:microsoft.com/office/officeart/2005/8/layout/orgChart1"/>
    <dgm:cxn modelId="{4FFDE01B-1C61-4923-B278-8D8565A9F336}" srcId="{C3C6C533-5E12-4E95-8845-A4F5924BE146}" destId="{2169821A-6716-4513-A710-3DBE89029A53}" srcOrd="0" destOrd="0" parTransId="{17104DBF-5142-48EC-8F7B-B682F190BB7A}" sibTransId="{BCB7C0DF-1368-454C-9C99-8BFF77ABB2BE}"/>
    <dgm:cxn modelId="{AC732CAE-0EA2-47FD-8A06-E427839B73B9}" type="presOf" srcId="{3EC55478-6F00-4B47-AB9A-59C2E275BD59}" destId="{960E7D0A-E7DA-4E7A-B251-E63B7BA80F01}" srcOrd="0" destOrd="0" presId="urn:microsoft.com/office/officeart/2005/8/layout/orgChart1"/>
    <dgm:cxn modelId="{E921F9DC-4934-4C7E-8BA0-963C978F617F}" type="presOf" srcId="{AB283252-BB03-469B-B013-14C9B7964F00}" destId="{617304DC-2A99-4B0E-BEA4-A97D00646492}" srcOrd="0" destOrd="0" presId="urn:microsoft.com/office/officeart/2005/8/layout/orgChart1"/>
    <dgm:cxn modelId="{B5C3F02C-5CE1-4225-B3F7-E22C4A854369}" type="presOf" srcId="{64A344D9-D2A7-4388-8D6B-B684CB64F80E}" destId="{AB5242E1-10EA-498C-9B85-69AE028EADC9}" srcOrd="1" destOrd="0" presId="urn:microsoft.com/office/officeart/2005/8/layout/orgChart1"/>
    <dgm:cxn modelId="{FCA9A075-DCE9-4250-A3D5-E6D2F84EA1EC}" type="presOf" srcId="{E329276E-D949-4B30-8383-9FB9C4EE5169}" destId="{203E82D7-9F1E-41CB-A030-50A9FAEA4CFA}" srcOrd="0" destOrd="0" presId="urn:microsoft.com/office/officeart/2005/8/layout/orgChart1"/>
    <dgm:cxn modelId="{2D4CCA1A-10AE-4FE2-8271-ECB191EFC96F}" type="presOf" srcId="{13E9A65E-53A3-4EBF-9BCB-49FD019ED75E}" destId="{74E86A78-85C9-4B4B-B156-E792248BB823}" srcOrd="1" destOrd="0" presId="urn:microsoft.com/office/officeart/2005/8/layout/orgChart1"/>
    <dgm:cxn modelId="{061BF3C6-8E1D-44D9-B828-6775BFA13D7A}" type="presOf" srcId="{6F960C1F-B37D-404D-BD10-5721027C0935}" destId="{C49EADC5-1A51-498D-A514-A5C41C424B9A}" srcOrd="0" destOrd="0" presId="urn:microsoft.com/office/officeart/2005/8/layout/orgChart1"/>
    <dgm:cxn modelId="{89986BA7-5875-414D-9B97-FC44B0CD1216}" srcId="{AB283252-BB03-469B-B013-14C9B7964F00}" destId="{693962CE-49DA-4F27-9469-DE2F32B00806}" srcOrd="0" destOrd="0" parTransId="{9F981A8C-B4C3-4104-B5FF-65C2CBF1729F}" sibTransId="{726DBCF6-F2C4-4961-9A91-C0FE8E9C365E}"/>
    <dgm:cxn modelId="{B6BD3C48-7B5F-4796-9799-353AA84FBDDE}" type="presOf" srcId="{FFF84E17-440A-4A4B-A98F-E782C16A6BB9}" destId="{4EE2F4C6-E161-40D2-BF85-80070496DB3F}" srcOrd="0" destOrd="0" presId="urn:microsoft.com/office/officeart/2005/8/layout/orgChart1"/>
    <dgm:cxn modelId="{ACC33CA4-B956-4B28-8463-39FA3C3BC6CC}" type="presOf" srcId="{2169821A-6716-4513-A710-3DBE89029A53}" destId="{910F09DB-E5D1-4CC8-BD8E-84008360CEEB}" srcOrd="1" destOrd="0" presId="urn:microsoft.com/office/officeart/2005/8/layout/orgChart1"/>
    <dgm:cxn modelId="{E92C8A39-F9B1-452D-9D83-93EE776A7CDE}" srcId="{8171752E-16EF-4924-B6C7-7A80201C5DB9}" destId="{FC50DE2A-D2D0-443B-B567-41E0FC02E49F}" srcOrd="0" destOrd="0" parTransId="{E329276E-D949-4B30-8383-9FB9C4EE5169}" sibTransId="{86EAE61D-15EE-49C5-BE8D-8D57AE8704F2}"/>
    <dgm:cxn modelId="{4ACA3A59-EB9E-46C6-A88A-94E237C6FC63}" type="presOf" srcId="{CD0FEA4B-188A-4456-B7D8-4393F139388C}" destId="{A95F2ED1-CE7E-4592-AA6A-ACB1D78158CA}" srcOrd="0" destOrd="0" presId="urn:microsoft.com/office/officeart/2005/8/layout/orgChart1"/>
    <dgm:cxn modelId="{998666CD-1B7C-45BE-A616-06E8987AF69F}" srcId="{0F803DD8-C74E-4034-8676-527744152E01}" destId="{CD0FEA4B-188A-4456-B7D8-4393F139388C}" srcOrd="1" destOrd="0" parTransId="{CD49E6D1-DDF4-494D-95EE-179EFACDF50A}" sibTransId="{0F4F8A00-6279-4245-B4EA-5F79C84905A0}"/>
    <dgm:cxn modelId="{729E4F20-06A0-47D5-8836-4D830DB4DDCE}" srcId="{8171752E-16EF-4924-B6C7-7A80201C5DB9}" destId="{D81DF7E5-5803-4517-AF18-AC33F58019A8}" srcOrd="1" destOrd="0" parTransId="{33D5DFD7-F811-40D9-83F5-8C730F209E60}" sibTransId="{F98BF460-C8D4-48A4-98B2-C377A31A0E23}"/>
    <dgm:cxn modelId="{4A1050FD-7618-4283-B096-AD5019845117}" type="presOf" srcId="{0A70A2C9-A958-4521-AE86-32A74E497008}" destId="{FD61EB48-9782-4F6D-8166-36271C190554}" srcOrd="1" destOrd="0" presId="urn:microsoft.com/office/officeart/2005/8/layout/orgChart1"/>
    <dgm:cxn modelId="{51A093AC-BDB8-4F52-B62D-1DFCFA654F09}" srcId="{8171752E-16EF-4924-B6C7-7A80201C5DB9}" destId="{416CF93F-5A7B-462F-8673-381973343280}" srcOrd="3" destOrd="0" parTransId="{D6CDBA1C-BF21-49A8-938B-EE4F5EDCA719}" sibTransId="{1C920A7E-5025-4D57-BC78-92C52476BC80}"/>
    <dgm:cxn modelId="{4F32CF63-4C3F-4343-95E5-EAA11D352AF3}" srcId="{FC50DE2A-D2D0-443B-B567-41E0FC02E49F}" destId="{3F113889-AABC-4E48-88BC-AE23C26E7C76}" srcOrd="0" destOrd="0" parTransId="{FFF84E17-440A-4A4B-A98F-E782C16A6BB9}" sibTransId="{52C71B7E-B0C3-4656-8524-47347B81ABFC}"/>
    <dgm:cxn modelId="{5070646C-22B0-4B2A-9C03-AFC44C514178}" type="presOf" srcId="{9EACC45F-B4BB-41DD-AF45-0118D97153A8}" destId="{7FF4FB70-88B5-415A-AF1C-2EB4A2737FBE}" srcOrd="0" destOrd="0" presId="urn:microsoft.com/office/officeart/2005/8/layout/orgChart1"/>
    <dgm:cxn modelId="{F3A6E48E-F77D-47AB-824C-EFD3CDA734E2}" type="presOf" srcId="{CD49E6D1-DDF4-494D-95EE-179EFACDF50A}" destId="{F90DD2F6-2E90-4F6A-B13C-479F0A3D8509}" srcOrd="0" destOrd="0" presId="urn:microsoft.com/office/officeart/2005/8/layout/orgChart1"/>
    <dgm:cxn modelId="{0307E359-43A2-454F-B8D2-AE90F11E8AD1}" type="presOf" srcId="{3F113889-AABC-4E48-88BC-AE23C26E7C76}" destId="{49D5B7DF-9903-4FBA-9C6E-7D269ED47372}" srcOrd="1" destOrd="0" presId="urn:microsoft.com/office/officeart/2005/8/layout/orgChart1"/>
    <dgm:cxn modelId="{AE04B2BB-9C5C-4F21-BED0-DBB770BC5C85}" type="presOf" srcId="{D6CDBA1C-BF21-49A8-938B-EE4F5EDCA719}" destId="{0D5E67D2-7413-471F-8F73-543F974BF403}" srcOrd="0" destOrd="0" presId="urn:microsoft.com/office/officeart/2005/8/layout/orgChart1"/>
    <dgm:cxn modelId="{517798FD-287E-47C8-9382-518F03850D87}" type="presOf" srcId="{9EACC45F-B4BB-41DD-AF45-0118D97153A8}" destId="{257F2CFA-E344-46D1-8A73-07ECE5CA45E9}" srcOrd="1" destOrd="0" presId="urn:microsoft.com/office/officeart/2005/8/layout/orgChart1"/>
    <dgm:cxn modelId="{16530411-0C26-46AB-BF6A-F90A43F402FD}" type="presOf" srcId="{8171752E-16EF-4924-B6C7-7A80201C5DB9}" destId="{CF059662-B77B-4C5E-94A2-E70252BCF04C}" srcOrd="0" destOrd="0" presId="urn:microsoft.com/office/officeart/2005/8/layout/orgChart1"/>
    <dgm:cxn modelId="{B672ED3C-516D-4CA3-ACCB-9830768E7E88}" type="presOf" srcId="{A76EA786-9847-4AA1-8EF7-DE1DA2A48803}" destId="{5D7105F1-C4B7-43B0-A77B-6AE263CB076C}" srcOrd="0" destOrd="0" presId="urn:microsoft.com/office/officeart/2005/8/layout/orgChart1"/>
    <dgm:cxn modelId="{99784152-41A4-4EA7-BA0B-0F8414EA4CF7}" type="presOf" srcId="{826DB55E-765B-4103-817D-0AF85611FE60}" destId="{F17BD86F-3B3B-4E77-B5DA-515113512D28}" srcOrd="1" destOrd="0" presId="urn:microsoft.com/office/officeart/2005/8/layout/orgChart1"/>
    <dgm:cxn modelId="{2F4D1FBD-3108-45E8-8A62-F41A7B0F5249}" type="presOf" srcId="{79AA6CA7-20D1-4C8C-8B71-CD119EA3C4F3}" destId="{EFC7440F-2ABE-4024-AFC4-DE1B42B1BF3E}" srcOrd="0" destOrd="0" presId="urn:microsoft.com/office/officeart/2005/8/layout/orgChart1"/>
    <dgm:cxn modelId="{03977B19-083C-4A82-B1C6-C218E4B6FBA6}" type="presOf" srcId="{FC50DE2A-D2D0-443B-B567-41E0FC02E49F}" destId="{D7AF7CC1-EC71-4F8D-90C0-A44EA1698F34}" srcOrd="0" destOrd="0" presId="urn:microsoft.com/office/officeart/2005/8/layout/orgChart1"/>
    <dgm:cxn modelId="{C3A36360-7FCF-44FE-A2C3-D61985F2E21F}" type="presOf" srcId="{693962CE-49DA-4F27-9469-DE2F32B00806}" destId="{6A40507F-0381-46C8-BB0B-70AB12483849}" srcOrd="0" destOrd="0" presId="urn:microsoft.com/office/officeart/2005/8/layout/orgChart1"/>
    <dgm:cxn modelId="{EB943689-F055-4472-9DFC-DBC747D69352}" type="presOf" srcId="{57D89892-51B9-4255-B69D-7840B28B999B}" destId="{E222A703-FB54-40A3-B3A5-C4C1DE8EA00D}" srcOrd="1" destOrd="0" presId="urn:microsoft.com/office/officeart/2005/8/layout/orgChart1"/>
    <dgm:cxn modelId="{88E961E2-37FD-4F4F-A54A-5DCCC96574F8}" type="presOf" srcId="{6FE25D7B-A36D-4805-80DD-D8F0AF6D33DD}" destId="{752BE9D9-8189-49A6-9BB4-67C125429160}" srcOrd="1" destOrd="0" presId="urn:microsoft.com/office/officeart/2005/8/layout/orgChart1"/>
    <dgm:cxn modelId="{1EFDC5BA-E1B2-4E82-9938-CBFEDBBE17BB}" type="presOf" srcId="{B7A47DF4-2858-4B35-A964-D61319201FAD}" destId="{52AA665D-B9E8-429E-B51D-2708B55A7552}" srcOrd="0" destOrd="0" presId="urn:microsoft.com/office/officeart/2005/8/layout/orgChart1"/>
    <dgm:cxn modelId="{A2C9300C-F040-48F6-B678-C5F3EB4EA293}" type="presOf" srcId="{B70511C8-60F4-4321-8725-9246B158A47F}" destId="{8C8C0781-3282-49E0-B7B7-859106F08E90}" srcOrd="0" destOrd="0" presId="urn:microsoft.com/office/officeart/2005/8/layout/orgChart1"/>
    <dgm:cxn modelId="{E6015E2A-BC29-4983-B708-2F185305641D}" type="presOf" srcId="{64A344D9-D2A7-4388-8D6B-B684CB64F80E}" destId="{14902218-060C-42F9-B403-F78347DA3E3C}" srcOrd="0" destOrd="0" presId="urn:microsoft.com/office/officeart/2005/8/layout/orgChart1"/>
    <dgm:cxn modelId="{E7B01590-055E-447C-9B7C-E74EAD98765C}" type="presOf" srcId="{3E25B808-2501-4C35-8DE7-436E0ED9CFDB}" destId="{B3C364B5-589D-4CAD-98F0-301BC469F39B}" srcOrd="1" destOrd="0" presId="urn:microsoft.com/office/officeart/2005/8/layout/orgChart1"/>
    <dgm:cxn modelId="{50B6F6E2-1D49-417F-A996-D2EB8F405933}" type="presOf" srcId="{0F803DD8-C74E-4034-8676-527744152E01}" destId="{8581D7CF-1445-4952-9B40-D55CCAF5101F}" srcOrd="1" destOrd="0" presId="urn:microsoft.com/office/officeart/2005/8/layout/orgChart1"/>
    <dgm:cxn modelId="{0D6DF2D1-FEA4-45A2-AE1C-FBD1F7C79ED7}" type="presOf" srcId="{57D89892-51B9-4255-B69D-7840B28B999B}" destId="{CC87BB53-7F2D-4D72-AA08-0755A78AD052}" srcOrd="0" destOrd="0" presId="urn:microsoft.com/office/officeart/2005/8/layout/orgChart1"/>
    <dgm:cxn modelId="{76E61FDC-C370-4CBA-AA5F-C9418BD6EBDC}" type="presOf" srcId="{C3C6C533-5E12-4E95-8845-A4F5924BE146}" destId="{B999E553-B454-4EC1-8E57-C1271722B989}" srcOrd="1" destOrd="0" presId="urn:microsoft.com/office/officeart/2005/8/layout/orgChart1"/>
    <dgm:cxn modelId="{A04BCDAE-24A3-4FF7-BD68-C500194555D9}" type="presOf" srcId="{29E67FAE-F524-47FA-852B-4C151B23BF71}" destId="{7D6BADD2-1C95-4288-88BF-585E8F183DD7}" srcOrd="1" destOrd="0" presId="urn:microsoft.com/office/officeart/2005/8/layout/orgChart1"/>
    <dgm:cxn modelId="{7B3CC8AF-BE96-4A74-884E-B99F70B50A5C}" type="presOf" srcId="{3EC55478-6F00-4B47-AB9A-59C2E275BD59}" destId="{968A4CE3-07AE-4D0B-96AA-6652238D94F0}" srcOrd="1" destOrd="0" presId="urn:microsoft.com/office/officeart/2005/8/layout/orgChart1"/>
    <dgm:cxn modelId="{78955D9A-D32E-4439-BFAA-BDE5C1043F4A}" type="presOf" srcId="{17104DBF-5142-48EC-8F7B-B682F190BB7A}" destId="{7E6116CE-D02A-49B5-9066-E524F8F88931}" srcOrd="0" destOrd="0" presId="urn:microsoft.com/office/officeart/2005/8/layout/orgChart1"/>
    <dgm:cxn modelId="{3BB6554E-8969-408E-AE59-0E9D45A71DF3}" type="presOf" srcId="{D81DF7E5-5803-4517-AF18-AC33F58019A8}" destId="{DBBE53BC-F2F6-4A7E-A989-49C28F36FF99}" srcOrd="0" destOrd="0" presId="urn:microsoft.com/office/officeart/2005/8/layout/orgChart1"/>
    <dgm:cxn modelId="{0123EB9C-2B4B-499B-AD90-7956155776D1}" srcId="{3F113889-AABC-4E48-88BC-AE23C26E7C76}" destId="{3EC55478-6F00-4B47-AB9A-59C2E275BD59}" srcOrd="0" destOrd="0" parTransId="{A76EA786-9847-4AA1-8EF7-DE1DA2A48803}" sibTransId="{005BA411-0778-4B3B-9ED4-4BE3D2EDEC22}"/>
    <dgm:cxn modelId="{B3364E23-1A57-493F-B8DA-3FD7A86BFDF9}" type="presOf" srcId="{520BF4CE-DD89-4B4E-AC4E-005E410DD877}" destId="{2A672E07-B463-49F4-B507-1070DD9DF8B5}" srcOrd="0" destOrd="0" presId="urn:microsoft.com/office/officeart/2005/8/layout/orgChart1"/>
    <dgm:cxn modelId="{EA6E8BC5-56EC-40F2-9601-A00EFF23E26C}" srcId="{D81DF7E5-5803-4517-AF18-AC33F58019A8}" destId="{13E9A65E-53A3-4EBF-9BCB-49FD019ED75E}" srcOrd="0" destOrd="0" parTransId="{61E5ED18-DC26-4479-A79F-8A294D4E35FD}" sibTransId="{B7B6D7DB-3590-46CA-9A61-2C1AE2298480}"/>
    <dgm:cxn modelId="{1E6FBC73-18B1-4698-88BB-1569F2A5943E}" type="presOf" srcId="{8A82E041-D143-4161-8EE6-39F2D27691BF}" destId="{FC44D3D0-204F-4E6F-BDB4-38115BEAB9FA}" srcOrd="0" destOrd="0" presId="urn:microsoft.com/office/officeart/2005/8/layout/orgChart1"/>
    <dgm:cxn modelId="{8789BC66-7B70-4854-8285-9F2D459CD9B5}" srcId="{3F113889-AABC-4E48-88BC-AE23C26E7C76}" destId="{9EACC45F-B4BB-41DD-AF45-0118D97153A8}" srcOrd="2" destOrd="0" parTransId="{8A82E041-D143-4161-8EE6-39F2D27691BF}" sibTransId="{89B40AB4-D8F8-4CC8-BD56-9EB7005C5BA0}"/>
    <dgm:cxn modelId="{412DD130-162E-47BF-99DB-3E10C92EAA30}" srcId="{CD0FEA4B-188A-4456-B7D8-4393F139388C}" destId="{6FE25D7B-A36D-4805-80DD-D8F0AF6D33DD}" srcOrd="0" destOrd="0" parTransId="{94602A6E-6836-4A72-B697-BF435ACCE6FC}" sibTransId="{C2BFD4BE-7BCF-4696-87DE-F2E1DA600C31}"/>
    <dgm:cxn modelId="{511B9B1E-D7CD-40BD-81EE-80488CB9F633}" type="presOf" srcId="{416CF93F-5A7B-462F-8673-381973343280}" destId="{CF585492-A2F9-41D1-957D-47E1E8F20CAF}" srcOrd="0" destOrd="0" presId="urn:microsoft.com/office/officeart/2005/8/layout/orgChart1"/>
    <dgm:cxn modelId="{53197616-280C-45C7-82DA-3A2A3CC774F1}" type="presOf" srcId="{693962CE-49DA-4F27-9469-DE2F32B00806}" destId="{CF54F351-FA3A-4DC6-ABD9-03F721B652F9}" srcOrd="1" destOrd="0" presId="urn:microsoft.com/office/officeart/2005/8/layout/orgChart1"/>
    <dgm:cxn modelId="{536D1C8A-F528-468B-AAE8-E8BA28DEFA8A}" type="presOf" srcId="{8C889C65-6BA8-4578-A6B7-01F1255EAF8E}" destId="{4708A05E-AA66-45CF-BDFD-1D43DD034680}" srcOrd="1" destOrd="0" presId="urn:microsoft.com/office/officeart/2005/8/layout/orgChart1"/>
    <dgm:cxn modelId="{3BF1B1E5-FC57-4FE4-94D9-C6F9E10A12B8}" type="presOf" srcId="{C3C6C533-5E12-4E95-8845-A4F5924BE146}" destId="{927DE3E0-20B7-4F05-BF47-3722AA1A30C2}" srcOrd="0" destOrd="0" presId="urn:microsoft.com/office/officeart/2005/8/layout/orgChart1"/>
    <dgm:cxn modelId="{57C94B69-ADA9-44CC-A579-B7DF035E871D}" type="presParOf" srcId="{617304DC-2A99-4B0E-BEA4-A97D00646492}" destId="{00A6B898-FEF9-49A5-BEC9-9B78528F3542}" srcOrd="0" destOrd="0" presId="urn:microsoft.com/office/officeart/2005/8/layout/orgChart1"/>
    <dgm:cxn modelId="{8E7D7DE3-87CF-49FD-8AE6-FB0503C5617C}" type="presParOf" srcId="{00A6B898-FEF9-49A5-BEC9-9B78528F3542}" destId="{CC4D5F2B-9665-4C2D-9F0A-4B5FAB534186}" srcOrd="0" destOrd="0" presId="urn:microsoft.com/office/officeart/2005/8/layout/orgChart1"/>
    <dgm:cxn modelId="{0C651664-D9A1-4BF4-941A-42017E753F1E}" type="presParOf" srcId="{CC4D5F2B-9665-4C2D-9F0A-4B5FAB534186}" destId="{6A40507F-0381-46C8-BB0B-70AB12483849}" srcOrd="0" destOrd="0" presId="urn:microsoft.com/office/officeart/2005/8/layout/orgChart1"/>
    <dgm:cxn modelId="{EC1BA408-E0C8-46DD-9D81-EB20D18282E8}" type="presParOf" srcId="{CC4D5F2B-9665-4C2D-9F0A-4B5FAB534186}" destId="{CF54F351-FA3A-4DC6-ABD9-03F721B652F9}" srcOrd="1" destOrd="0" presId="urn:microsoft.com/office/officeart/2005/8/layout/orgChart1"/>
    <dgm:cxn modelId="{FCF505B1-ABD3-44A8-BDC3-37D4CB84D0F8}" type="presParOf" srcId="{00A6B898-FEF9-49A5-BEC9-9B78528F3542}" destId="{70A048F6-08C9-4223-BB2A-9DE8B53F3CD2}" srcOrd="1" destOrd="0" presId="urn:microsoft.com/office/officeart/2005/8/layout/orgChart1"/>
    <dgm:cxn modelId="{FABE2947-87D3-4FA3-8CE9-1FBE68E9CE6B}" type="presParOf" srcId="{70A048F6-08C9-4223-BB2A-9DE8B53F3CD2}" destId="{EFC7440F-2ABE-4024-AFC4-DE1B42B1BF3E}" srcOrd="0" destOrd="0" presId="urn:microsoft.com/office/officeart/2005/8/layout/orgChart1"/>
    <dgm:cxn modelId="{FDBE7C20-E59E-4062-AA20-B25A54EC3C8F}" type="presParOf" srcId="{70A048F6-08C9-4223-BB2A-9DE8B53F3CD2}" destId="{AEAF7935-48DF-49D5-8DA2-409E7330E969}" srcOrd="1" destOrd="0" presId="urn:microsoft.com/office/officeart/2005/8/layout/orgChart1"/>
    <dgm:cxn modelId="{3463DBA2-0363-41BD-9436-C4726DE8EAE9}" type="presParOf" srcId="{AEAF7935-48DF-49D5-8DA2-409E7330E969}" destId="{32B0B9AC-3875-474F-88D5-318888A54B01}" srcOrd="0" destOrd="0" presId="urn:microsoft.com/office/officeart/2005/8/layout/orgChart1"/>
    <dgm:cxn modelId="{A3EBA607-E21F-4502-BEE4-F8A59E5BEEDF}" type="presParOf" srcId="{32B0B9AC-3875-474F-88D5-318888A54B01}" destId="{CF059662-B77B-4C5E-94A2-E70252BCF04C}" srcOrd="0" destOrd="0" presId="urn:microsoft.com/office/officeart/2005/8/layout/orgChart1"/>
    <dgm:cxn modelId="{E677ADE9-7E3A-4DC1-BD1C-1FD71B479514}" type="presParOf" srcId="{32B0B9AC-3875-474F-88D5-318888A54B01}" destId="{92F1050A-771D-4D4F-9330-752E38E9BBA2}" srcOrd="1" destOrd="0" presId="urn:microsoft.com/office/officeart/2005/8/layout/orgChart1"/>
    <dgm:cxn modelId="{B07E8542-613E-47FF-BC21-36623E1FFAC4}" type="presParOf" srcId="{AEAF7935-48DF-49D5-8DA2-409E7330E969}" destId="{8255255C-6CE4-4890-B244-760311372E8D}" srcOrd="1" destOrd="0" presId="urn:microsoft.com/office/officeart/2005/8/layout/orgChart1"/>
    <dgm:cxn modelId="{46BF88DE-6255-4BD7-A476-D7585CD8C343}" type="presParOf" srcId="{8255255C-6CE4-4890-B244-760311372E8D}" destId="{203E82D7-9F1E-41CB-A030-50A9FAEA4CFA}" srcOrd="0" destOrd="0" presId="urn:microsoft.com/office/officeart/2005/8/layout/orgChart1"/>
    <dgm:cxn modelId="{266C117B-B024-4B45-A69C-F9D086973CAE}" type="presParOf" srcId="{8255255C-6CE4-4890-B244-760311372E8D}" destId="{F03A2826-A2A0-4B37-9907-AAE79A3930E0}" srcOrd="1" destOrd="0" presId="urn:microsoft.com/office/officeart/2005/8/layout/orgChart1"/>
    <dgm:cxn modelId="{7BB97745-C133-4445-BE7B-C0A87E15E371}" type="presParOf" srcId="{F03A2826-A2A0-4B37-9907-AAE79A3930E0}" destId="{32445C91-6AC0-4F89-8A8C-EB5EAB41A45D}" srcOrd="0" destOrd="0" presId="urn:microsoft.com/office/officeart/2005/8/layout/orgChart1"/>
    <dgm:cxn modelId="{27431FC6-FE92-4B0C-9305-3CEA852100F4}" type="presParOf" srcId="{32445C91-6AC0-4F89-8A8C-EB5EAB41A45D}" destId="{D7AF7CC1-EC71-4F8D-90C0-A44EA1698F34}" srcOrd="0" destOrd="0" presId="urn:microsoft.com/office/officeart/2005/8/layout/orgChart1"/>
    <dgm:cxn modelId="{118371EF-06E2-4263-80A5-CBA32F360667}" type="presParOf" srcId="{32445C91-6AC0-4F89-8A8C-EB5EAB41A45D}" destId="{6F367FA6-35F2-4EAF-BA48-48C97CA66B6C}" srcOrd="1" destOrd="0" presId="urn:microsoft.com/office/officeart/2005/8/layout/orgChart1"/>
    <dgm:cxn modelId="{875BD62D-559D-49E8-AB1A-3F94A46F92C8}" type="presParOf" srcId="{F03A2826-A2A0-4B37-9907-AAE79A3930E0}" destId="{04153BCA-7F65-4816-9908-A29A5B4D9F94}" srcOrd="1" destOrd="0" presId="urn:microsoft.com/office/officeart/2005/8/layout/orgChart1"/>
    <dgm:cxn modelId="{BB544F24-EB6A-48BB-88E8-6E5F8DB3D1FA}" type="presParOf" srcId="{04153BCA-7F65-4816-9908-A29A5B4D9F94}" destId="{4EE2F4C6-E161-40D2-BF85-80070496DB3F}" srcOrd="0" destOrd="0" presId="urn:microsoft.com/office/officeart/2005/8/layout/orgChart1"/>
    <dgm:cxn modelId="{1E11A361-0769-4251-BA40-88479DAD12EB}" type="presParOf" srcId="{04153BCA-7F65-4816-9908-A29A5B4D9F94}" destId="{162AFCF4-8766-4021-A8A7-8BC9A7D7171C}" srcOrd="1" destOrd="0" presId="urn:microsoft.com/office/officeart/2005/8/layout/orgChart1"/>
    <dgm:cxn modelId="{58656C9D-A9B1-4033-B1B6-6E3591B43617}" type="presParOf" srcId="{162AFCF4-8766-4021-A8A7-8BC9A7D7171C}" destId="{B31916BF-B8F8-4C69-B189-4A892624A43E}" srcOrd="0" destOrd="0" presId="urn:microsoft.com/office/officeart/2005/8/layout/orgChart1"/>
    <dgm:cxn modelId="{940AF98E-9566-4B90-B800-F44A493542F1}" type="presParOf" srcId="{B31916BF-B8F8-4C69-B189-4A892624A43E}" destId="{6FC7F89F-0071-4C86-A4EE-82FBF9816CF2}" srcOrd="0" destOrd="0" presId="urn:microsoft.com/office/officeart/2005/8/layout/orgChart1"/>
    <dgm:cxn modelId="{137023E9-4D1B-4394-8BE0-281B5F685C8E}" type="presParOf" srcId="{B31916BF-B8F8-4C69-B189-4A892624A43E}" destId="{49D5B7DF-9903-4FBA-9C6E-7D269ED47372}" srcOrd="1" destOrd="0" presId="urn:microsoft.com/office/officeart/2005/8/layout/orgChart1"/>
    <dgm:cxn modelId="{DC3C08E1-B53D-47E2-8AF2-BA2C2E9CB1DB}" type="presParOf" srcId="{162AFCF4-8766-4021-A8A7-8BC9A7D7171C}" destId="{44D1D50C-0A3A-4BE5-9347-A21B293711C6}" srcOrd="1" destOrd="0" presId="urn:microsoft.com/office/officeart/2005/8/layout/orgChart1"/>
    <dgm:cxn modelId="{C3BAEF35-5BC8-4F1E-9129-C5309D89C883}" type="presParOf" srcId="{44D1D50C-0A3A-4BE5-9347-A21B293711C6}" destId="{5D7105F1-C4B7-43B0-A77B-6AE263CB076C}" srcOrd="0" destOrd="0" presId="urn:microsoft.com/office/officeart/2005/8/layout/orgChart1"/>
    <dgm:cxn modelId="{8495F749-7D62-4AF2-B392-CEA33DE25F84}" type="presParOf" srcId="{44D1D50C-0A3A-4BE5-9347-A21B293711C6}" destId="{6A3180D9-EC60-4AC7-BF2C-91986E2FF758}" srcOrd="1" destOrd="0" presId="urn:microsoft.com/office/officeart/2005/8/layout/orgChart1"/>
    <dgm:cxn modelId="{EB58EA94-1373-4B62-8AF7-0CDB1F81A5C5}" type="presParOf" srcId="{6A3180D9-EC60-4AC7-BF2C-91986E2FF758}" destId="{C5539DF2-A534-46B3-8004-D0066C324B71}" srcOrd="0" destOrd="0" presId="urn:microsoft.com/office/officeart/2005/8/layout/orgChart1"/>
    <dgm:cxn modelId="{D5958713-8227-4EE0-84AD-C1A073EE2552}" type="presParOf" srcId="{C5539DF2-A534-46B3-8004-D0066C324B71}" destId="{960E7D0A-E7DA-4E7A-B251-E63B7BA80F01}" srcOrd="0" destOrd="0" presId="urn:microsoft.com/office/officeart/2005/8/layout/orgChart1"/>
    <dgm:cxn modelId="{FC4623A9-3DE1-4D6F-AB36-7510D8779501}" type="presParOf" srcId="{C5539DF2-A534-46B3-8004-D0066C324B71}" destId="{968A4CE3-07AE-4D0B-96AA-6652238D94F0}" srcOrd="1" destOrd="0" presId="urn:microsoft.com/office/officeart/2005/8/layout/orgChart1"/>
    <dgm:cxn modelId="{9AFF9917-0EA5-46F9-864A-1B3628332B6D}" type="presParOf" srcId="{6A3180D9-EC60-4AC7-BF2C-91986E2FF758}" destId="{DE6CC21A-EBE3-4C5C-AD90-E6384174EFB5}" srcOrd="1" destOrd="0" presId="urn:microsoft.com/office/officeart/2005/8/layout/orgChart1"/>
    <dgm:cxn modelId="{AAEA7559-7262-47FA-BCAA-68608C027EC8}" type="presParOf" srcId="{6A3180D9-EC60-4AC7-BF2C-91986E2FF758}" destId="{EB313574-C51A-4FD8-9CEC-FDDE146BD3A6}" srcOrd="2" destOrd="0" presId="urn:microsoft.com/office/officeart/2005/8/layout/orgChart1"/>
    <dgm:cxn modelId="{F7535369-70CE-40D0-8CBC-6DB059AE2174}" type="presParOf" srcId="{44D1D50C-0A3A-4BE5-9347-A21B293711C6}" destId="{9A586796-4B04-4D7D-87CA-15DFEA3E2076}" srcOrd="2" destOrd="0" presId="urn:microsoft.com/office/officeart/2005/8/layout/orgChart1"/>
    <dgm:cxn modelId="{4F17ED3E-01F7-48B2-9586-05784BE92A70}" type="presParOf" srcId="{44D1D50C-0A3A-4BE5-9347-A21B293711C6}" destId="{D28E829D-E966-49C6-A380-52B85026AA81}" srcOrd="3" destOrd="0" presId="urn:microsoft.com/office/officeart/2005/8/layout/orgChart1"/>
    <dgm:cxn modelId="{DAB03201-FD78-47CA-89F5-3C6C28AC3196}" type="presParOf" srcId="{D28E829D-E966-49C6-A380-52B85026AA81}" destId="{1E7DDA6D-B564-45FC-A6F4-14DD5C32E645}" srcOrd="0" destOrd="0" presId="urn:microsoft.com/office/officeart/2005/8/layout/orgChart1"/>
    <dgm:cxn modelId="{51805118-8122-4840-BDB4-F09CCEA95A34}" type="presParOf" srcId="{1E7DDA6D-B564-45FC-A6F4-14DD5C32E645}" destId="{D8174F65-D495-4258-9A5D-E95AFC173BCF}" srcOrd="0" destOrd="0" presId="urn:microsoft.com/office/officeart/2005/8/layout/orgChart1"/>
    <dgm:cxn modelId="{C9992D64-2030-49B6-8D5E-CF89943C24B8}" type="presParOf" srcId="{1E7DDA6D-B564-45FC-A6F4-14DD5C32E645}" destId="{FD61EB48-9782-4F6D-8166-36271C190554}" srcOrd="1" destOrd="0" presId="urn:microsoft.com/office/officeart/2005/8/layout/orgChart1"/>
    <dgm:cxn modelId="{19C96672-6DE6-4E82-A582-4B9309ABB6F2}" type="presParOf" srcId="{D28E829D-E966-49C6-A380-52B85026AA81}" destId="{46D80A3D-A66D-4C11-9D5F-80FBE1C6130E}" srcOrd="1" destOrd="0" presId="urn:microsoft.com/office/officeart/2005/8/layout/orgChart1"/>
    <dgm:cxn modelId="{15B08AC0-F1A2-4E9B-A37A-E303E0BBB076}" type="presParOf" srcId="{D28E829D-E966-49C6-A380-52B85026AA81}" destId="{9B743F8B-55A8-45AF-BBEC-1A49E0EE3731}" srcOrd="2" destOrd="0" presId="urn:microsoft.com/office/officeart/2005/8/layout/orgChart1"/>
    <dgm:cxn modelId="{AE968D36-1D59-4F55-8BE5-05FBC1EA6AC3}" type="presParOf" srcId="{44D1D50C-0A3A-4BE5-9347-A21B293711C6}" destId="{FC44D3D0-204F-4E6F-BDB4-38115BEAB9FA}" srcOrd="4" destOrd="0" presId="urn:microsoft.com/office/officeart/2005/8/layout/orgChart1"/>
    <dgm:cxn modelId="{FE9DD9C9-744A-4967-95A2-FD8C49BFAE3B}" type="presParOf" srcId="{44D1D50C-0A3A-4BE5-9347-A21B293711C6}" destId="{907E29CF-D04D-4381-85D7-8A746A79D02A}" srcOrd="5" destOrd="0" presId="urn:microsoft.com/office/officeart/2005/8/layout/orgChart1"/>
    <dgm:cxn modelId="{340C7537-45EB-4227-9E81-6BD62764BB8D}" type="presParOf" srcId="{907E29CF-D04D-4381-85D7-8A746A79D02A}" destId="{58D96D4E-2E73-4579-94ED-D41324D3F830}" srcOrd="0" destOrd="0" presId="urn:microsoft.com/office/officeart/2005/8/layout/orgChart1"/>
    <dgm:cxn modelId="{4F3E6344-3D65-4DE4-934F-7BBE15959675}" type="presParOf" srcId="{58D96D4E-2E73-4579-94ED-D41324D3F830}" destId="{7FF4FB70-88B5-415A-AF1C-2EB4A2737FBE}" srcOrd="0" destOrd="0" presId="urn:microsoft.com/office/officeart/2005/8/layout/orgChart1"/>
    <dgm:cxn modelId="{49D9E9F7-CD22-4283-87C7-9E5FBCCF84C7}" type="presParOf" srcId="{58D96D4E-2E73-4579-94ED-D41324D3F830}" destId="{257F2CFA-E344-46D1-8A73-07ECE5CA45E9}" srcOrd="1" destOrd="0" presId="urn:microsoft.com/office/officeart/2005/8/layout/orgChart1"/>
    <dgm:cxn modelId="{0403E665-72F3-41E1-9375-F44CC2E3291C}" type="presParOf" srcId="{907E29CF-D04D-4381-85D7-8A746A79D02A}" destId="{F809E653-9FB3-4DA7-A13C-50E1F34FCC82}" srcOrd="1" destOrd="0" presId="urn:microsoft.com/office/officeart/2005/8/layout/orgChart1"/>
    <dgm:cxn modelId="{7525AC92-2F73-4463-AD1A-64DB8A1F69E2}" type="presParOf" srcId="{F809E653-9FB3-4DA7-A13C-50E1F34FCC82}" destId="{C49EADC5-1A51-498D-A514-A5C41C424B9A}" srcOrd="0" destOrd="0" presId="urn:microsoft.com/office/officeart/2005/8/layout/orgChart1"/>
    <dgm:cxn modelId="{C6C68C81-E7DB-4264-8576-7F2883BEF1A2}" type="presParOf" srcId="{F809E653-9FB3-4DA7-A13C-50E1F34FCC82}" destId="{731D598E-86B1-4EA9-AB74-AEDCC3902D02}" srcOrd="1" destOrd="0" presId="urn:microsoft.com/office/officeart/2005/8/layout/orgChart1"/>
    <dgm:cxn modelId="{E8049FC9-08A2-440F-86F6-B7058A35EDA1}" type="presParOf" srcId="{731D598E-86B1-4EA9-AB74-AEDCC3902D02}" destId="{86CE76E5-BCCD-492E-B130-98CF6E0958D1}" srcOrd="0" destOrd="0" presId="urn:microsoft.com/office/officeart/2005/8/layout/orgChart1"/>
    <dgm:cxn modelId="{653FB0A6-EE8A-4070-929F-8D2DED5C21BE}" type="presParOf" srcId="{86CE76E5-BCCD-492E-B130-98CF6E0958D1}" destId="{22A225FB-47DC-4FE4-889C-79B2D7574EDE}" srcOrd="0" destOrd="0" presId="urn:microsoft.com/office/officeart/2005/8/layout/orgChart1"/>
    <dgm:cxn modelId="{22B88D8C-BE27-4710-AA7F-A3302DEBECB5}" type="presParOf" srcId="{86CE76E5-BCCD-492E-B130-98CF6E0958D1}" destId="{9EF186E6-929A-40D9-A7BE-99293E1199A8}" srcOrd="1" destOrd="0" presId="urn:microsoft.com/office/officeart/2005/8/layout/orgChart1"/>
    <dgm:cxn modelId="{9E3B68F1-FCEA-4F3B-856F-1BDC68E82600}" type="presParOf" srcId="{731D598E-86B1-4EA9-AB74-AEDCC3902D02}" destId="{65A9B56E-FCB3-44DC-B9C5-8DCC6571CD16}" srcOrd="1" destOrd="0" presId="urn:microsoft.com/office/officeart/2005/8/layout/orgChart1"/>
    <dgm:cxn modelId="{58B737F5-AF02-499D-AB4E-57B38E6EAC5B}" type="presParOf" srcId="{65A9B56E-FCB3-44DC-B9C5-8DCC6571CD16}" destId="{E56FB718-B005-4873-82B8-1BD9F7B350CC}" srcOrd="0" destOrd="0" presId="urn:microsoft.com/office/officeart/2005/8/layout/orgChart1"/>
    <dgm:cxn modelId="{FA0C0F1A-D6DB-49AD-B10C-130168FD4FB0}" type="presParOf" srcId="{65A9B56E-FCB3-44DC-B9C5-8DCC6571CD16}" destId="{6C54055F-99E9-4E1D-9AEE-72655CB98B5F}" srcOrd="1" destOrd="0" presId="urn:microsoft.com/office/officeart/2005/8/layout/orgChart1"/>
    <dgm:cxn modelId="{BF0B06E0-F603-4C27-BE58-747CC662C281}" type="presParOf" srcId="{6C54055F-99E9-4E1D-9AEE-72655CB98B5F}" destId="{10AD5D0D-3677-44A1-B9A0-A9DFCDC7D36C}" srcOrd="0" destOrd="0" presId="urn:microsoft.com/office/officeart/2005/8/layout/orgChart1"/>
    <dgm:cxn modelId="{819DC7A3-447B-4556-94BD-A7F9E6BEF065}" type="presParOf" srcId="{10AD5D0D-3677-44A1-B9A0-A9DFCDC7D36C}" destId="{CC87BB53-7F2D-4D72-AA08-0755A78AD052}" srcOrd="0" destOrd="0" presId="urn:microsoft.com/office/officeart/2005/8/layout/orgChart1"/>
    <dgm:cxn modelId="{1BFAA712-671E-4ED0-AD81-D5A4302F68ED}" type="presParOf" srcId="{10AD5D0D-3677-44A1-B9A0-A9DFCDC7D36C}" destId="{E222A703-FB54-40A3-B3A5-C4C1DE8EA00D}" srcOrd="1" destOrd="0" presId="urn:microsoft.com/office/officeart/2005/8/layout/orgChart1"/>
    <dgm:cxn modelId="{7847754B-BEA3-4F6C-B598-39BF7CB286CE}" type="presParOf" srcId="{6C54055F-99E9-4E1D-9AEE-72655CB98B5F}" destId="{17B87CC5-CD19-4980-8993-8534E1B0DBFC}" srcOrd="1" destOrd="0" presId="urn:microsoft.com/office/officeart/2005/8/layout/orgChart1"/>
    <dgm:cxn modelId="{A3D32042-7C19-4EA2-AB07-BD915AEE6C26}" type="presParOf" srcId="{6C54055F-99E9-4E1D-9AEE-72655CB98B5F}" destId="{C86CE268-5977-43F5-A9C7-BC7EC808617E}" srcOrd="2" destOrd="0" presId="urn:microsoft.com/office/officeart/2005/8/layout/orgChart1"/>
    <dgm:cxn modelId="{702F6AAB-1066-4736-B0D5-707DBF8B3F3C}" type="presParOf" srcId="{731D598E-86B1-4EA9-AB74-AEDCC3902D02}" destId="{A30F6D8E-A390-4F6F-B298-837F49BDD52B}" srcOrd="2" destOrd="0" presId="urn:microsoft.com/office/officeart/2005/8/layout/orgChart1"/>
    <dgm:cxn modelId="{5D2AEFA9-C856-4FFE-BCB0-82AA1861C990}" type="presParOf" srcId="{907E29CF-D04D-4381-85D7-8A746A79D02A}" destId="{FC50D3EB-30AD-4991-A35D-1239D571C10F}" srcOrd="2" destOrd="0" presId="urn:microsoft.com/office/officeart/2005/8/layout/orgChart1"/>
    <dgm:cxn modelId="{955C1267-E654-44A2-AE0E-CE8E351178AF}" type="presParOf" srcId="{162AFCF4-8766-4021-A8A7-8BC9A7D7171C}" destId="{373935EC-EA85-4098-9244-D66E27F6D76A}" srcOrd="2" destOrd="0" presId="urn:microsoft.com/office/officeart/2005/8/layout/orgChart1"/>
    <dgm:cxn modelId="{AAD8FA36-413E-40A7-91CD-94E3B4BC3691}" type="presParOf" srcId="{F03A2826-A2A0-4B37-9907-AAE79A3930E0}" destId="{7BD73597-D1A4-4546-9E47-7FBA19A7BEAF}" srcOrd="2" destOrd="0" presId="urn:microsoft.com/office/officeart/2005/8/layout/orgChart1"/>
    <dgm:cxn modelId="{453ACF3B-E1B2-4119-B4D7-63FA2E8BDF47}" type="presParOf" srcId="{8255255C-6CE4-4890-B244-760311372E8D}" destId="{3FB496B9-EABA-4916-9FB7-C024350B9D86}" srcOrd="2" destOrd="0" presId="urn:microsoft.com/office/officeart/2005/8/layout/orgChart1"/>
    <dgm:cxn modelId="{E2FB7481-EEB6-48CD-A79B-E11250BACD3D}" type="presParOf" srcId="{8255255C-6CE4-4890-B244-760311372E8D}" destId="{1FD0E4FD-F5B8-4FD0-ABE3-DA62FBEE3C44}" srcOrd="3" destOrd="0" presId="urn:microsoft.com/office/officeart/2005/8/layout/orgChart1"/>
    <dgm:cxn modelId="{11F609CA-002D-42A8-8E3C-FA668FDCC68E}" type="presParOf" srcId="{1FD0E4FD-F5B8-4FD0-ABE3-DA62FBEE3C44}" destId="{6BD1027B-3DE7-4E59-A7F2-B85E13959DEE}" srcOrd="0" destOrd="0" presId="urn:microsoft.com/office/officeart/2005/8/layout/orgChart1"/>
    <dgm:cxn modelId="{ADD13652-E56B-48D6-9F9C-4E701D40BCD5}" type="presParOf" srcId="{6BD1027B-3DE7-4E59-A7F2-B85E13959DEE}" destId="{DBBE53BC-F2F6-4A7E-A989-49C28F36FF99}" srcOrd="0" destOrd="0" presId="urn:microsoft.com/office/officeart/2005/8/layout/orgChart1"/>
    <dgm:cxn modelId="{EADAE28E-4332-41F6-AA08-3F6F36A8C484}" type="presParOf" srcId="{6BD1027B-3DE7-4E59-A7F2-B85E13959DEE}" destId="{0A2F6F8D-D1C7-49B6-9EA5-5FF382BA81A7}" srcOrd="1" destOrd="0" presId="urn:microsoft.com/office/officeart/2005/8/layout/orgChart1"/>
    <dgm:cxn modelId="{D48C7B1B-52A2-426D-A70B-205D6B09BA70}" type="presParOf" srcId="{1FD0E4FD-F5B8-4FD0-ABE3-DA62FBEE3C44}" destId="{1166826A-4FB9-40FB-88D6-ADFDEEE7BD2F}" srcOrd="1" destOrd="0" presId="urn:microsoft.com/office/officeart/2005/8/layout/orgChart1"/>
    <dgm:cxn modelId="{9BA761B1-C44E-497F-82BA-463815AFE39A}" type="presParOf" srcId="{1166826A-4FB9-40FB-88D6-ADFDEEE7BD2F}" destId="{49633A56-72CA-4495-8432-1A8F7C3AD3C3}" srcOrd="0" destOrd="0" presId="urn:microsoft.com/office/officeart/2005/8/layout/orgChart1"/>
    <dgm:cxn modelId="{3DFD811C-4608-41A2-89D9-DBB8446270F7}" type="presParOf" srcId="{1166826A-4FB9-40FB-88D6-ADFDEEE7BD2F}" destId="{D1B2243E-0F9A-4452-852F-86EAF015B99F}" srcOrd="1" destOrd="0" presId="urn:microsoft.com/office/officeart/2005/8/layout/orgChart1"/>
    <dgm:cxn modelId="{AEC8FE31-C21B-4ADE-8795-5CDB4E19EB99}" type="presParOf" srcId="{D1B2243E-0F9A-4452-852F-86EAF015B99F}" destId="{15CEC9D9-7779-4856-9063-39023014D401}" srcOrd="0" destOrd="0" presId="urn:microsoft.com/office/officeart/2005/8/layout/orgChart1"/>
    <dgm:cxn modelId="{25FF2AE5-1B1C-4A8F-BEEB-4986D7760792}" type="presParOf" srcId="{15CEC9D9-7779-4856-9063-39023014D401}" destId="{EE62F40C-C0CF-4DDD-8579-0A3CC6B0CB4D}" srcOrd="0" destOrd="0" presId="urn:microsoft.com/office/officeart/2005/8/layout/orgChart1"/>
    <dgm:cxn modelId="{AE6975D7-316D-4212-A54B-18BECD8057BE}" type="presParOf" srcId="{15CEC9D9-7779-4856-9063-39023014D401}" destId="{74E86A78-85C9-4B4B-B156-E792248BB823}" srcOrd="1" destOrd="0" presId="urn:microsoft.com/office/officeart/2005/8/layout/orgChart1"/>
    <dgm:cxn modelId="{A2BB6275-7E9D-4BF7-96E1-F6D66219D35B}" type="presParOf" srcId="{D1B2243E-0F9A-4452-852F-86EAF015B99F}" destId="{9E89A10F-7D6D-4284-9A3A-884DEC29B515}" srcOrd="1" destOrd="0" presId="urn:microsoft.com/office/officeart/2005/8/layout/orgChart1"/>
    <dgm:cxn modelId="{9AAD127C-BA40-4E16-AEB0-01BD8C385EFE}" type="presParOf" srcId="{9E89A10F-7D6D-4284-9A3A-884DEC29B515}" destId="{7BF9EBA4-89B0-4D84-9206-39E11F0129CA}" srcOrd="0" destOrd="0" presId="urn:microsoft.com/office/officeart/2005/8/layout/orgChart1"/>
    <dgm:cxn modelId="{1B16BAE9-DF4A-4E5C-81C6-25BA7B332991}" type="presParOf" srcId="{9E89A10F-7D6D-4284-9A3A-884DEC29B515}" destId="{8BFE9614-CF38-4102-A6AF-0040FF009063}" srcOrd="1" destOrd="0" presId="urn:microsoft.com/office/officeart/2005/8/layout/orgChart1"/>
    <dgm:cxn modelId="{AB366FB1-DE70-4334-8596-24492111321F}" type="presParOf" srcId="{8BFE9614-CF38-4102-A6AF-0040FF009063}" destId="{19546086-558E-456A-A44A-A89A533598D9}" srcOrd="0" destOrd="0" presId="urn:microsoft.com/office/officeart/2005/8/layout/orgChart1"/>
    <dgm:cxn modelId="{3A4A8EE4-244B-419A-9762-06083043F4DD}" type="presParOf" srcId="{19546086-558E-456A-A44A-A89A533598D9}" destId="{927DE3E0-20B7-4F05-BF47-3722AA1A30C2}" srcOrd="0" destOrd="0" presId="urn:microsoft.com/office/officeart/2005/8/layout/orgChart1"/>
    <dgm:cxn modelId="{5EC19D0A-09A7-41FA-AD17-08862A342349}" type="presParOf" srcId="{19546086-558E-456A-A44A-A89A533598D9}" destId="{B999E553-B454-4EC1-8E57-C1271722B989}" srcOrd="1" destOrd="0" presId="urn:microsoft.com/office/officeart/2005/8/layout/orgChart1"/>
    <dgm:cxn modelId="{77EA1BAF-77CA-4803-86C2-B2E53EBB0B0D}" type="presParOf" srcId="{8BFE9614-CF38-4102-A6AF-0040FF009063}" destId="{0506D053-9BA3-4EFD-B66E-0CE0749AC4BE}" srcOrd="1" destOrd="0" presId="urn:microsoft.com/office/officeart/2005/8/layout/orgChart1"/>
    <dgm:cxn modelId="{8F6C77F2-DD53-4511-98CE-F8612407D3B0}" type="presParOf" srcId="{0506D053-9BA3-4EFD-B66E-0CE0749AC4BE}" destId="{7E6116CE-D02A-49B5-9066-E524F8F88931}" srcOrd="0" destOrd="0" presId="urn:microsoft.com/office/officeart/2005/8/layout/orgChart1"/>
    <dgm:cxn modelId="{2D304EBB-E20E-4450-A90A-1D1624CD9482}" type="presParOf" srcId="{0506D053-9BA3-4EFD-B66E-0CE0749AC4BE}" destId="{13AD7404-04E3-4C47-B664-021AE94A9CA1}" srcOrd="1" destOrd="0" presId="urn:microsoft.com/office/officeart/2005/8/layout/orgChart1"/>
    <dgm:cxn modelId="{5215CCCB-2A92-42CD-9C1A-F93155084266}" type="presParOf" srcId="{13AD7404-04E3-4C47-B664-021AE94A9CA1}" destId="{61BA1DC2-7F28-4BBD-B23C-ACA3965C1C8A}" srcOrd="0" destOrd="0" presId="urn:microsoft.com/office/officeart/2005/8/layout/orgChart1"/>
    <dgm:cxn modelId="{14F7A08E-B809-4DCD-ABAB-66B8EBD43668}" type="presParOf" srcId="{61BA1DC2-7F28-4BBD-B23C-ACA3965C1C8A}" destId="{028C7819-A0AC-491F-AE11-6C999AF130E7}" srcOrd="0" destOrd="0" presId="urn:microsoft.com/office/officeart/2005/8/layout/orgChart1"/>
    <dgm:cxn modelId="{F6C33308-754C-498D-9C80-25BAB53D2E0C}" type="presParOf" srcId="{61BA1DC2-7F28-4BBD-B23C-ACA3965C1C8A}" destId="{910F09DB-E5D1-4CC8-BD8E-84008360CEEB}" srcOrd="1" destOrd="0" presId="urn:microsoft.com/office/officeart/2005/8/layout/orgChart1"/>
    <dgm:cxn modelId="{020BFEF0-8B56-4D29-8E06-244ED9F74B9F}" type="presParOf" srcId="{13AD7404-04E3-4C47-B664-021AE94A9CA1}" destId="{BDD198DD-8F64-47B9-8301-221C808649E1}" srcOrd="1" destOrd="0" presId="urn:microsoft.com/office/officeart/2005/8/layout/orgChart1"/>
    <dgm:cxn modelId="{CCA5B645-0AD0-4E30-AD03-B30FB8D2D04E}" type="presParOf" srcId="{13AD7404-04E3-4C47-B664-021AE94A9CA1}" destId="{7775D2ED-E1FB-4735-AE7C-9A43F62550F0}" srcOrd="2" destOrd="0" presId="urn:microsoft.com/office/officeart/2005/8/layout/orgChart1"/>
    <dgm:cxn modelId="{7CA68D03-8490-4588-9078-C58875BD113A}" type="presParOf" srcId="{0506D053-9BA3-4EFD-B66E-0CE0749AC4BE}" destId="{52AA665D-B9E8-429E-B51D-2708B55A7552}" srcOrd="2" destOrd="0" presId="urn:microsoft.com/office/officeart/2005/8/layout/orgChart1"/>
    <dgm:cxn modelId="{9C99108B-767C-4EC1-B103-4AC2F36CD78A}" type="presParOf" srcId="{0506D053-9BA3-4EFD-B66E-0CE0749AC4BE}" destId="{3E134138-FB42-41E5-A863-78D78D51700A}" srcOrd="3" destOrd="0" presId="urn:microsoft.com/office/officeart/2005/8/layout/orgChart1"/>
    <dgm:cxn modelId="{3B42A43B-788E-4397-9C0C-8BF87FFBF053}" type="presParOf" srcId="{3E134138-FB42-41E5-A863-78D78D51700A}" destId="{F2454528-F0F3-4D24-8D78-EC98CCBD3589}" srcOrd="0" destOrd="0" presId="urn:microsoft.com/office/officeart/2005/8/layout/orgChart1"/>
    <dgm:cxn modelId="{69E75D17-0543-47D3-AAE0-1F00307D18C3}" type="presParOf" srcId="{F2454528-F0F3-4D24-8D78-EC98CCBD3589}" destId="{0CB16552-BA83-44B5-ADC4-D411D048F07F}" srcOrd="0" destOrd="0" presId="urn:microsoft.com/office/officeart/2005/8/layout/orgChart1"/>
    <dgm:cxn modelId="{78BC64EF-B925-48E2-B14A-8061AF94C07E}" type="presParOf" srcId="{F2454528-F0F3-4D24-8D78-EC98CCBD3589}" destId="{B3C364B5-589D-4CAD-98F0-301BC469F39B}" srcOrd="1" destOrd="0" presId="urn:microsoft.com/office/officeart/2005/8/layout/orgChart1"/>
    <dgm:cxn modelId="{9480CD2C-8537-4B87-86E2-8BE8F4E27BDE}" type="presParOf" srcId="{3E134138-FB42-41E5-A863-78D78D51700A}" destId="{AC3661D0-7581-4D36-9F33-5B5B02F9BEE9}" srcOrd="1" destOrd="0" presId="urn:microsoft.com/office/officeart/2005/8/layout/orgChart1"/>
    <dgm:cxn modelId="{20E18D63-CE6F-4686-A431-FA9193E2C0C8}" type="presParOf" srcId="{3E134138-FB42-41E5-A863-78D78D51700A}" destId="{A5FB205B-7F70-4C5C-B217-EBF5B6D545DA}" srcOrd="2" destOrd="0" presId="urn:microsoft.com/office/officeart/2005/8/layout/orgChart1"/>
    <dgm:cxn modelId="{CE25EDC6-9206-49F8-AC23-9E5B9BB570F0}" type="presParOf" srcId="{8BFE9614-CF38-4102-A6AF-0040FF009063}" destId="{DC20E91E-68AD-4AD0-93AE-CF0E103DE57A}" srcOrd="2" destOrd="0" presId="urn:microsoft.com/office/officeart/2005/8/layout/orgChart1"/>
    <dgm:cxn modelId="{C175382A-57AB-4102-B54B-5FC3FBEBBBB8}" type="presParOf" srcId="{D1B2243E-0F9A-4452-852F-86EAF015B99F}" destId="{6633FF90-5F79-429B-BCF6-163E1DC17B72}" srcOrd="2" destOrd="0" presId="urn:microsoft.com/office/officeart/2005/8/layout/orgChart1"/>
    <dgm:cxn modelId="{B486D46C-1EDB-4E8B-9114-1EB193E91BA0}" type="presParOf" srcId="{1FD0E4FD-F5B8-4FD0-ABE3-DA62FBEE3C44}" destId="{A5984B82-CFCB-437E-96D3-025D8774E04E}" srcOrd="2" destOrd="0" presId="urn:microsoft.com/office/officeart/2005/8/layout/orgChart1"/>
    <dgm:cxn modelId="{538F0E64-C370-4A84-BACB-81E51757C89B}" type="presParOf" srcId="{8255255C-6CE4-4890-B244-760311372E8D}" destId="{28424D7C-16A5-4238-8E04-4FC5982C1B39}" srcOrd="4" destOrd="0" presId="urn:microsoft.com/office/officeart/2005/8/layout/orgChart1"/>
    <dgm:cxn modelId="{E7998007-FC75-4510-A857-0F91733CDD6D}" type="presParOf" srcId="{8255255C-6CE4-4890-B244-760311372E8D}" destId="{C196718A-FF95-4120-81E5-A6F8A1CF5F28}" srcOrd="5" destOrd="0" presId="urn:microsoft.com/office/officeart/2005/8/layout/orgChart1"/>
    <dgm:cxn modelId="{4C1FDF7D-1F09-4DC7-8D5E-F35BEF6F1C4E}" type="presParOf" srcId="{C196718A-FF95-4120-81E5-A6F8A1CF5F28}" destId="{6502B7FE-680F-4B11-ACDB-FF128B8EABB6}" srcOrd="0" destOrd="0" presId="urn:microsoft.com/office/officeart/2005/8/layout/orgChart1"/>
    <dgm:cxn modelId="{FE0AFAB1-E582-47D2-A7A9-5324C6C69C9B}" type="presParOf" srcId="{6502B7FE-680F-4B11-ACDB-FF128B8EABB6}" destId="{339887C2-C7C4-469C-9173-CE26F18980F1}" srcOrd="0" destOrd="0" presId="urn:microsoft.com/office/officeart/2005/8/layout/orgChart1"/>
    <dgm:cxn modelId="{47B4CFBE-6727-453C-8EB6-9CB26966863D}" type="presParOf" srcId="{6502B7FE-680F-4B11-ACDB-FF128B8EABB6}" destId="{8581D7CF-1445-4952-9B40-D55CCAF5101F}" srcOrd="1" destOrd="0" presId="urn:microsoft.com/office/officeart/2005/8/layout/orgChart1"/>
    <dgm:cxn modelId="{B7410417-E8A6-4465-8D74-673400DD9E86}" type="presParOf" srcId="{C196718A-FF95-4120-81E5-A6F8A1CF5F28}" destId="{FA187B00-D8D3-4772-9680-74FAE3EE4070}" srcOrd="1" destOrd="0" presId="urn:microsoft.com/office/officeart/2005/8/layout/orgChart1"/>
    <dgm:cxn modelId="{BE2600BC-D84A-4474-9871-40AC177C8492}" type="presParOf" srcId="{FA187B00-D8D3-4772-9680-74FAE3EE4070}" destId="{8C8C0781-3282-49E0-B7B7-859106F08E90}" srcOrd="0" destOrd="0" presId="urn:microsoft.com/office/officeart/2005/8/layout/orgChart1"/>
    <dgm:cxn modelId="{0A980CD9-A11E-4C63-823C-872CC33BF08B}" type="presParOf" srcId="{FA187B00-D8D3-4772-9680-74FAE3EE4070}" destId="{ECAB6CD1-D0F3-4A11-BE1C-F11AECA29218}" srcOrd="1" destOrd="0" presId="urn:microsoft.com/office/officeart/2005/8/layout/orgChart1"/>
    <dgm:cxn modelId="{45178853-8C29-4945-B4E8-DACB054A3CC0}" type="presParOf" srcId="{ECAB6CD1-D0F3-4A11-BE1C-F11AECA29218}" destId="{87C9AC9A-65AC-42F9-9D08-20B4E2C10EFF}" srcOrd="0" destOrd="0" presId="urn:microsoft.com/office/officeart/2005/8/layout/orgChart1"/>
    <dgm:cxn modelId="{6D91A85B-DEBE-489D-887B-3EB0E456FEC1}" type="presParOf" srcId="{87C9AC9A-65AC-42F9-9D08-20B4E2C10EFF}" destId="{5613C4FB-F21D-437F-AF02-2D74378885E8}" srcOrd="0" destOrd="0" presId="urn:microsoft.com/office/officeart/2005/8/layout/orgChart1"/>
    <dgm:cxn modelId="{498C4377-B8C4-4F88-9C94-0FC21877311D}" type="presParOf" srcId="{87C9AC9A-65AC-42F9-9D08-20B4E2C10EFF}" destId="{F17BD86F-3B3B-4E77-B5DA-515113512D28}" srcOrd="1" destOrd="0" presId="urn:microsoft.com/office/officeart/2005/8/layout/orgChart1"/>
    <dgm:cxn modelId="{2F5130CF-823B-432E-9306-DCE091BF9F08}" type="presParOf" srcId="{ECAB6CD1-D0F3-4A11-BE1C-F11AECA29218}" destId="{92100D4D-4F47-4E28-84E9-6A2D11098EBA}" srcOrd="1" destOrd="0" presId="urn:microsoft.com/office/officeart/2005/8/layout/orgChart1"/>
    <dgm:cxn modelId="{AEC2C27E-CA50-49C7-8FC3-0328B758C69B}" type="presParOf" srcId="{92100D4D-4F47-4E28-84E9-6A2D11098EBA}" destId="{BDF8B257-0E6B-47BF-AE3D-9FE5EEC37920}" srcOrd="0" destOrd="0" presId="urn:microsoft.com/office/officeart/2005/8/layout/orgChart1"/>
    <dgm:cxn modelId="{AFD251BC-E280-45E9-ADE2-D69167B4C272}" type="presParOf" srcId="{92100D4D-4F47-4E28-84E9-6A2D11098EBA}" destId="{49AD80E6-737B-460D-B953-BEE4CCA4663D}" srcOrd="1" destOrd="0" presId="urn:microsoft.com/office/officeart/2005/8/layout/orgChart1"/>
    <dgm:cxn modelId="{C3E6C3F1-B5EC-49A3-9767-1AC0E7387439}" type="presParOf" srcId="{49AD80E6-737B-460D-B953-BEE4CCA4663D}" destId="{D9C88DE9-F3D0-4B3A-98C2-661B89C6306B}" srcOrd="0" destOrd="0" presId="urn:microsoft.com/office/officeart/2005/8/layout/orgChart1"/>
    <dgm:cxn modelId="{9649265B-BC29-4E95-B890-C54F3C45E5FC}" type="presParOf" srcId="{D9C88DE9-F3D0-4B3A-98C2-661B89C6306B}" destId="{081F8248-0398-4C4B-A1F1-D729C83E15C2}" srcOrd="0" destOrd="0" presId="urn:microsoft.com/office/officeart/2005/8/layout/orgChart1"/>
    <dgm:cxn modelId="{5B6E681D-D9EA-4343-B676-AFC4D2891022}" type="presParOf" srcId="{D9C88DE9-F3D0-4B3A-98C2-661B89C6306B}" destId="{7D6BADD2-1C95-4288-88BF-585E8F183DD7}" srcOrd="1" destOrd="0" presId="urn:microsoft.com/office/officeart/2005/8/layout/orgChart1"/>
    <dgm:cxn modelId="{1992924F-E39D-4E12-90A5-31258CB091B3}" type="presParOf" srcId="{49AD80E6-737B-460D-B953-BEE4CCA4663D}" destId="{CBA1BB7C-4075-4539-8D47-04513B416C32}" srcOrd="1" destOrd="0" presId="urn:microsoft.com/office/officeart/2005/8/layout/orgChart1"/>
    <dgm:cxn modelId="{85096A5E-52EF-48FF-A3B8-E7BDCB6F1AEB}" type="presParOf" srcId="{49AD80E6-737B-460D-B953-BEE4CCA4663D}" destId="{59B47A68-0228-465E-BF81-6B3A4619C799}" srcOrd="2" destOrd="0" presId="urn:microsoft.com/office/officeart/2005/8/layout/orgChart1"/>
    <dgm:cxn modelId="{E9D3C762-2A33-4CFB-A617-E9CFA088851E}" type="presParOf" srcId="{ECAB6CD1-D0F3-4A11-BE1C-F11AECA29218}" destId="{796F78A2-82A0-41CC-BD2A-607D8F988E99}" srcOrd="2" destOrd="0" presId="urn:microsoft.com/office/officeart/2005/8/layout/orgChart1"/>
    <dgm:cxn modelId="{3B646255-E2AA-4609-AAEE-2AE149A767CF}" type="presParOf" srcId="{FA187B00-D8D3-4772-9680-74FAE3EE4070}" destId="{F90DD2F6-2E90-4F6A-B13C-479F0A3D8509}" srcOrd="2" destOrd="0" presId="urn:microsoft.com/office/officeart/2005/8/layout/orgChart1"/>
    <dgm:cxn modelId="{47C88FC5-D324-4505-A898-96293CB7AD81}" type="presParOf" srcId="{FA187B00-D8D3-4772-9680-74FAE3EE4070}" destId="{EDCDC5BF-43A2-49E6-9D7A-EDA9E15404B5}" srcOrd="3" destOrd="0" presId="urn:microsoft.com/office/officeart/2005/8/layout/orgChart1"/>
    <dgm:cxn modelId="{9945015E-885A-4336-AA59-CF04748E87AD}" type="presParOf" srcId="{EDCDC5BF-43A2-49E6-9D7A-EDA9E15404B5}" destId="{20428BEA-3BFB-4550-B299-B446F641ED2B}" srcOrd="0" destOrd="0" presId="urn:microsoft.com/office/officeart/2005/8/layout/orgChart1"/>
    <dgm:cxn modelId="{88859DD1-DE97-46B1-9736-DF8CADDE88D9}" type="presParOf" srcId="{20428BEA-3BFB-4550-B299-B446F641ED2B}" destId="{A95F2ED1-CE7E-4592-AA6A-ACB1D78158CA}" srcOrd="0" destOrd="0" presId="urn:microsoft.com/office/officeart/2005/8/layout/orgChart1"/>
    <dgm:cxn modelId="{3033DC3F-DED8-43B2-860F-F8E3E7C257CC}" type="presParOf" srcId="{20428BEA-3BFB-4550-B299-B446F641ED2B}" destId="{6B0D2BD0-528A-4EBB-9E88-CDC6DE0BEE34}" srcOrd="1" destOrd="0" presId="urn:microsoft.com/office/officeart/2005/8/layout/orgChart1"/>
    <dgm:cxn modelId="{5C709395-63AD-49FD-A9D9-328EFDAC1F5C}" type="presParOf" srcId="{EDCDC5BF-43A2-49E6-9D7A-EDA9E15404B5}" destId="{E0F4C1D4-47A7-4CA8-BFB5-24D64C46ED7B}" srcOrd="1" destOrd="0" presId="urn:microsoft.com/office/officeart/2005/8/layout/orgChart1"/>
    <dgm:cxn modelId="{23F5D9A5-EC7C-4F8A-B79E-832C38C10075}" type="presParOf" srcId="{E0F4C1D4-47A7-4CA8-BFB5-24D64C46ED7B}" destId="{5B50C2D8-BE61-4BE5-8767-47A3431C44BF}" srcOrd="0" destOrd="0" presId="urn:microsoft.com/office/officeart/2005/8/layout/orgChart1"/>
    <dgm:cxn modelId="{08F13365-37BE-4E93-B27A-3690A6253EAA}" type="presParOf" srcId="{E0F4C1D4-47A7-4CA8-BFB5-24D64C46ED7B}" destId="{6DF97D46-D2F9-464A-BA09-7E7FDD1C2F8B}" srcOrd="1" destOrd="0" presId="urn:microsoft.com/office/officeart/2005/8/layout/orgChart1"/>
    <dgm:cxn modelId="{123C1061-E196-46DE-A8C7-E66205B59E3E}" type="presParOf" srcId="{6DF97D46-D2F9-464A-BA09-7E7FDD1C2F8B}" destId="{FC3105BF-348A-49AB-996B-B77DBEB4C643}" srcOrd="0" destOrd="0" presId="urn:microsoft.com/office/officeart/2005/8/layout/orgChart1"/>
    <dgm:cxn modelId="{E82D69A2-8A89-4549-9927-F9D96BE5417E}" type="presParOf" srcId="{FC3105BF-348A-49AB-996B-B77DBEB4C643}" destId="{280FDDEB-5F34-469F-8AE6-6813CB374AA4}" srcOrd="0" destOrd="0" presId="urn:microsoft.com/office/officeart/2005/8/layout/orgChart1"/>
    <dgm:cxn modelId="{4A9C3E51-BE3D-4423-AF12-1924AFCD09BC}" type="presParOf" srcId="{FC3105BF-348A-49AB-996B-B77DBEB4C643}" destId="{752BE9D9-8189-49A6-9BB4-67C125429160}" srcOrd="1" destOrd="0" presId="urn:microsoft.com/office/officeart/2005/8/layout/orgChart1"/>
    <dgm:cxn modelId="{14EC44D4-5D6D-4F86-8052-41B070903677}" type="presParOf" srcId="{6DF97D46-D2F9-464A-BA09-7E7FDD1C2F8B}" destId="{F46C2DA6-7590-4391-85E3-6A868CCC75CF}" srcOrd="1" destOrd="0" presId="urn:microsoft.com/office/officeart/2005/8/layout/orgChart1"/>
    <dgm:cxn modelId="{9C45A94B-5938-45D8-B631-6CE402EC7CFA}" type="presParOf" srcId="{6DF97D46-D2F9-464A-BA09-7E7FDD1C2F8B}" destId="{E6095758-F441-4ACD-97C9-C2ABC9939951}" srcOrd="2" destOrd="0" presId="urn:microsoft.com/office/officeart/2005/8/layout/orgChart1"/>
    <dgm:cxn modelId="{E609C564-EE81-4752-90BC-B4742EAC1B98}" type="presParOf" srcId="{EDCDC5BF-43A2-49E6-9D7A-EDA9E15404B5}" destId="{411DE581-3DB4-4A4C-A031-E8DADEF5DC8D}" srcOrd="2" destOrd="0" presId="urn:microsoft.com/office/officeart/2005/8/layout/orgChart1"/>
    <dgm:cxn modelId="{AD89E91F-F9B7-4E7C-9EC9-FD68C2B840A8}" type="presParOf" srcId="{C196718A-FF95-4120-81E5-A6F8A1CF5F28}" destId="{B73C3681-258B-47A7-B247-3EF959CCABC8}" srcOrd="2" destOrd="0" presId="urn:microsoft.com/office/officeart/2005/8/layout/orgChart1"/>
    <dgm:cxn modelId="{F83FD7A5-CBBE-423E-AECA-E9D79C2D3DB0}" type="presParOf" srcId="{8255255C-6CE4-4890-B244-760311372E8D}" destId="{0D5E67D2-7413-471F-8F73-543F974BF403}" srcOrd="6" destOrd="0" presId="urn:microsoft.com/office/officeart/2005/8/layout/orgChart1"/>
    <dgm:cxn modelId="{EDFBAFF5-A553-4524-BD44-323E0027190A}" type="presParOf" srcId="{8255255C-6CE4-4890-B244-760311372E8D}" destId="{B762C565-789B-4840-AB71-1AC3344AD5F7}" srcOrd="7" destOrd="0" presId="urn:microsoft.com/office/officeart/2005/8/layout/orgChart1"/>
    <dgm:cxn modelId="{A7014A56-199B-4516-9F07-FD9B6C86F8D1}" type="presParOf" srcId="{B762C565-789B-4840-AB71-1AC3344AD5F7}" destId="{C125D68C-AAA4-42C9-BD59-1C79B91979AE}" srcOrd="0" destOrd="0" presId="urn:microsoft.com/office/officeart/2005/8/layout/orgChart1"/>
    <dgm:cxn modelId="{7516F106-0EB9-4E4D-8C12-97B106039838}" type="presParOf" srcId="{C125D68C-AAA4-42C9-BD59-1C79B91979AE}" destId="{CF585492-A2F9-41D1-957D-47E1E8F20CAF}" srcOrd="0" destOrd="0" presId="urn:microsoft.com/office/officeart/2005/8/layout/orgChart1"/>
    <dgm:cxn modelId="{B2A93CC1-308E-4A53-926C-9C00F17A35E9}" type="presParOf" srcId="{C125D68C-AAA4-42C9-BD59-1C79B91979AE}" destId="{70968A00-6836-4C7E-89F0-2B344EAC4E09}" srcOrd="1" destOrd="0" presId="urn:microsoft.com/office/officeart/2005/8/layout/orgChart1"/>
    <dgm:cxn modelId="{7011889C-A10E-4E3E-9B2E-AB9D8FB2ED18}" type="presParOf" srcId="{B762C565-789B-4840-AB71-1AC3344AD5F7}" destId="{DA7FAEF3-BE61-4C45-9C43-130C9CA2EE00}" srcOrd="1" destOrd="0" presId="urn:microsoft.com/office/officeart/2005/8/layout/orgChart1"/>
    <dgm:cxn modelId="{B7B58C2F-5B3E-4CC7-9DA4-480D5D4D48C1}" type="presParOf" srcId="{DA7FAEF3-BE61-4C45-9C43-130C9CA2EE00}" destId="{278AA1B9-4D8C-4A1D-9F47-FAD14CC45C90}" srcOrd="0" destOrd="0" presId="urn:microsoft.com/office/officeart/2005/8/layout/orgChart1"/>
    <dgm:cxn modelId="{8B934DF4-E241-4364-B87F-091A4EFEA0A7}" type="presParOf" srcId="{DA7FAEF3-BE61-4C45-9C43-130C9CA2EE00}" destId="{5DD7B451-5589-456C-8A0C-C192A37D733D}" srcOrd="1" destOrd="0" presId="urn:microsoft.com/office/officeart/2005/8/layout/orgChart1"/>
    <dgm:cxn modelId="{971A1F2F-4DBD-4068-BBFB-F6BDE71E6157}" type="presParOf" srcId="{5DD7B451-5589-456C-8A0C-C192A37D733D}" destId="{50A42E76-9F5B-4753-8B0F-24E8E8B200D7}" srcOrd="0" destOrd="0" presId="urn:microsoft.com/office/officeart/2005/8/layout/orgChart1"/>
    <dgm:cxn modelId="{9B5A05C1-74E4-42FF-9535-51FE6FF5A190}" type="presParOf" srcId="{50A42E76-9F5B-4753-8B0F-24E8E8B200D7}" destId="{14902218-060C-42F9-B403-F78347DA3E3C}" srcOrd="0" destOrd="0" presId="urn:microsoft.com/office/officeart/2005/8/layout/orgChart1"/>
    <dgm:cxn modelId="{4CA2E2B3-9F59-4F5D-A7AB-D0B8C64942C4}" type="presParOf" srcId="{50A42E76-9F5B-4753-8B0F-24E8E8B200D7}" destId="{AB5242E1-10EA-498C-9B85-69AE028EADC9}" srcOrd="1" destOrd="0" presId="urn:microsoft.com/office/officeart/2005/8/layout/orgChart1"/>
    <dgm:cxn modelId="{8DA73291-42BB-4C9C-B748-31D32CEC95D0}" type="presParOf" srcId="{5DD7B451-5589-456C-8A0C-C192A37D733D}" destId="{158C8829-4C35-45CA-A80B-060846EBF4DA}" srcOrd="1" destOrd="0" presId="urn:microsoft.com/office/officeart/2005/8/layout/orgChart1"/>
    <dgm:cxn modelId="{2DE373DC-6F8E-418B-B8BE-727C902E86C8}" type="presParOf" srcId="{5DD7B451-5589-456C-8A0C-C192A37D733D}" destId="{1B0B0C00-6664-47CC-A125-62EE7AF8BC3E}" srcOrd="2" destOrd="0" presId="urn:microsoft.com/office/officeart/2005/8/layout/orgChart1"/>
    <dgm:cxn modelId="{68D58149-F55C-4A3A-9F0C-EC9D709E8C04}" type="presParOf" srcId="{DA7FAEF3-BE61-4C45-9C43-130C9CA2EE00}" destId="{2A672E07-B463-49F4-B507-1070DD9DF8B5}" srcOrd="2" destOrd="0" presId="urn:microsoft.com/office/officeart/2005/8/layout/orgChart1"/>
    <dgm:cxn modelId="{387B693B-0E54-417A-83FC-DCEDCE0CD67C}" type="presParOf" srcId="{DA7FAEF3-BE61-4C45-9C43-130C9CA2EE00}" destId="{EB1A9B60-D790-4297-A433-70ED0B46E6E9}" srcOrd="3" destOrd="0" presId="urn:microsoft.com/office/officeart/2005/8/layout/orgChart1"/>
    <dgm:cxn modelId="{03CA083C-A5A5-467E-8015-9CE7F6E4EFA8}" type="presParOf" srcId="{EB1A9B60-D790-4297-A433-70ED0B46E6E9}" destId="{32D59C23-D2F8-4D72-8399-38F2C7E72D1A}" srcOrd="0" destOrd="0" presId="urn:microsoft.com/office/officeart/2005/8/layout/orgChart1"/>
    <dgm:cxn modelId="{272653C1-E51A-49CC-BA0C-AF7C5FD1C2E4}" type="presParOf" srcId="{32D59C23-D2F8-4D72-8399-38F2C7E72D1A}" destId="{9E0009EC-6BE3-4519-9507-BC920D2A1556}" srcOrd="0" destOrd="0" presId="urn:microsoft.com/office/officeart/2005/8/layout/orgChart1"/>
    <dgm:cxn modelId="{AC0C466D-6A4C-4EA6-8134-66E854D92A2E}" type="presParOf" srcId="{32D59C23-D2F8-4D72-8399-38F2C7E72D1A}" destId="{4708A05E-AA66-45CF-BDFD-1D43DD034680}" srcOrd="1" destOrd="0" presId="urn:microsoft.com/office/officeart/2005/8/layout/orgChart1"/>
    <dgm:cxn modelId="{40EE0C1B-75F3-4865-B5CD-E6BDE636AB77}" type="presParOf" srcId="{EB1A9B60-D790-4297-A433-70ED0B46E6E9}" destId="{21A254AC-08A6-48D1-8C8A-0CE877F01525}" srcOrd="1" destOrd="0" presId="urn:microsoft.com/office/officeart/2005/8/layout/orgChart1"/>
    <dgm:cxn modelId="{26C4F3B5-2E14-470E-BD7F-347AF4A052A8}" type="presParOf" srcId="{EB1A9B60-D790-4297-A433-70ED0B46E6E9}" destId="{1BD652F9-FD59-4A91-9E71-7A82989044B4}" srcOrd="2" destOrd="0" presId="urn:microsoft.com/office/officeart/2005/8/layout/orgChart1"/>
    <dgm:cxn modelId="{0C9EED9E-16E6-41EC-A79B-6A196166695E}" type="presParOf" srcId="{B762C565-789B-4840-AB71-1AC3344AD5F7}" destId="{B840D4C3-0E2F-4F87-8A2C-D1DD56B0B7C3}" srcOrd="2" destOrd="0" presId="urn:microsoft.com/office/officeart/2005/8/layout/orgChart1"/>
    <dgm:cxn modelId="{309660EE-3778-45B7-B724-5B9CF6D9E759}" type="presParOf" srcId="{AEAF7935-48DF-49D5-8DA2-409E7330E969}" destId="{3B208BAF-D8D4-490D-B7E4-D05B32C35D6D}" srcOrd="2" destOrd="0" presId="urn:microsoft.com/office/officeart/2005/8/layout/orgChart1"/>
    <dgm:cxn modelId="{985CB433-DA39-4E6A-8240-6A25A16DDE60}" type="presParOf" srcId="{00A6B898-FEF9-49A5-BEC9-9B78528F3542}" destId="{ACF2B3B6-3E6F-4023-BCBF-6DE31E70CDE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672E07-B463-49F4-B507-1070DD9DF8B5}">
      <dsp:nvSpPr>
        <dsp:cNvPr id="0" name=""/>
        <dsp:cNvSpPr/>
      </dsp:nvSpPr>
      <dsp:spPr>
        <a:xfrm>
          <a:off x="7269161" y="1776923"/>
          <a:ext cx="525726" cy="182483"/>
        </a:xfrm>
        <a:custGeom>
          <a:avLst/>
          <a:gdLst/>
          <a:ahLst/>
          <a:cxnLst/>
          <a:rect l="0" t="0" r="0" b="0"/>
          <a:pathLst>
            <a:path>
              <a:moveTo>
                <a:pt x="0" y="0"/>
              </a:moveTo>
              <a:lnTo>
                <a:pt x="0" y="91241"/>
              </a:lnTo>
              <a:lnTo>
                <a:pt x="525726" y="91241"/>
              </a:lnTo>
              <a:lnTo>
                <a:pt x="525726" y="182483"/>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278AA1B9-4D8C-4A1D-9F47-FAD14CC45C90}">
      <dsp:nvSpPr>
        <dsp:cNvPr id="0" name=""/>
        <dsp:cNvSpPr/>
      </dsp:nvSpPr>
      <dsp:spPr>
        <a:xfrm>
          <a:off x="6743434" y="1776923"/>
          <a:ext cx="525726" cy="182483"/>
        </a:xfrm>
        <a:custGeom>
          <a:avLst/>
          <a:gdLst/>
          <a:ahLst/>
          <a:cxnLst/>
          <a:rect l="0" t="0" r="0" b="0"/>
          <a:pathLst>
            <a:path>
              <a:moveTo>
                <a:pt x="525726" y="0"/>
              </a:moveTo>
              <a:lnTo>
                <a:pt x="525726" y="91241"/>
              </a:lnTo>
              <a:lnTo>
                <a:pt x="0" y="91241"/>
              </a:lnTo>
              <a:lnTo>
                <a:pt x="0" y="182483"/>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0D5E67D2-7413-471F-8F73-543F974BF403}">
      <dsp:nvSpPr>
        <dsp:cNvPr id="0" name=""/>
        <dsp:cNvSpPr/>
      </dsp:nvSpPr>
      <dsp:spPr>
        <a:xfrm>
          <a:off x="4375825" y="1114311"/>
          <a:ext cx="2893336" cy="229195"/>
        </a:xfrm>
        <a:custGeom>
          <a:avLst/>
          <a:gdLst/>
          <a:ahLst/>
          <a:cxnLst/>
          <a:rect l="0" t="0" r="0" b="0"/>
          <a:pathLst>
            <a:path>
              <a:moveTo>
                <a:pt x="0" y="0"/>
              </a:moveTo>
              <a:lnTo>
                <a:pt x="0" y="137953"/>
              </a:lnTo>
              <a:lnTo>
                <a:pt x="2893336" y="137953"/>
              </a:lnTo>
              <a:lnTo>
                <a:pt x="2893336" y="229195"/>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5B50C2D8-BE61-4BE5-8767-47A3431C44BF}">
      <dsp:nvSpPr>
        <dsp:cNvPr id="0" name=""/>
        <dsp:cNvSpPr/>
      </dsp:nvSpPr>
      <dsp:spPr>
        <a:xfrm>
          <a:off x="5646260" y="2393891"/>
          <a:ext cx="91440" cy="182483"/>
        </a:xfrm>
        <a:custGeom>
          <a:avLst/>
          <a:gdLst/>
          <a:ahLst/>
          <a:cxnLst/>
          <a:rect l="0" t="0" r="0" b="0"/>
          <a:pathLst>
            <a:path>
              <a:moveTo>
                <a:pt x="45720" y="0"/>
              </a:moveTo>
              <a:lnTo>
                <a:pt x="45720" y="182483"/>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F90DD2F6-2E90-4F6A-B13C-479F0A3D8509}">
      <dsp:nvSpPr>
        <dsp:cNvPr id="0" name=""/>
        <dsp:cNvSpPr/>
      </dsp:nvSpPr>
      <dsp:spPr>
        <a:xfrm>
          <a:off x="5166253" y="1776923"/>
          <a:ext cx="525726" cy="182483"/>
        </a:xfrm>
        <a:custGeom>
          <a:avLst/>
          <a:gdLst/>
          <a:ahLst/>
          <a:cxnLst/>
          <a:rect l="0" t="0" r="0" b="0"/>
          <a:pathLst>
            <a:path>
              <a:moveTo>
                <a:pt x="0" y="0"/>
              </a:moveTo>
              <a:lnTo>
                <a:pt x="0" y="91241"/>
              </a:lnTo>
              <a:lnTo>
                <a:pt x="525726" y="91241"/>
              </a:lnTo>
              <a:lnTo>
                <a:pt x="525726" y="182483"/>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BDF8B257-0E6B-47BF-AE3D-9FE5EEC37920}">
      <dsp:nvSpPr>
        <dsp:cNvPr id="0" name=""/>
        <dsp:cNvSpPr/>
      </dsp:nvSpPr>
      <dsp:spPr>
        <a:xfrm>
          <a:off x="4594806" y="2393891"/>
          <a:ext cx="91440" cy="182483"/>
        </a:xfrm>
        <a:custGeom>
          <a:avLst/>
          <a:gdLst/>
          <a:ahLst/>
          <a:cxnLst/>
          <a:rect l="0" t="0" r="0" b="0"/>
          <a:pathLst>
            <a:path>
              <a:moveTo>
                <a:pt x="45720" y="0"/>
              </a:moveTo>
              <a:lnTo>
                <a:pt x="45720" y="182483"/>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8C8C0781-3282-49E0-B7B7-859106F08E90}">
      <dsp:nvSpPr>
        <dsp:cNvPr id="0" name=""/>
        <dsp:cNvSpPr/>
      </dsp:nvSpPr>
      <dsp:spPr>
        <a:xfrm>
          <a:off x="4640526" y="1776923"/>
          <a:ext cx="525726" cy="182483"/>
        </a:xfrm>
        <a:custGeom>
          <a:avLst/>
          <a:gdLst/>
          <a:ahLst/>
          <a:cxnLst/>
          <a:rect l="0" t="0" r="0" b="0"/>
          <a:pathLst>
            <a:path>
              <a:moveTo>
                <a:pt x="525726" y="0"/>
              </a:moveTo>
              <a:lnTo>
                <a:pt x="525726" y="91241"/>
              </a:lnTo>
              <a:lnTo>
                <a:pt x="0" y="91241"/>
              </a:lnTo>
              <a:lnTo>
                <a:pt x="0" y="182483"/>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28424D7C-16A5-4238-8E04-4FC5982C1B39}">
      <dsp:nvSpPr>
        <dsp:cNvPr id="0" name=""/>
        <dsp:cNvSpPr/>
      </dsp:nvSpPr>
      <dsp:spPr>
        <a:xfrm>
          <a:off x="4375825" y="1114311"/>
          <a:ext cx="790428" cy="229195"/>
        </a:xfrm>
        <a:custGeom>
          <a:avLst/>
          <a:gdLst/>
          <a:ahLst/>
          <a:cxnLst/>
          <a:rect l="0" t="0" r="0" b="0"/>
          <a:pathLst>
            <a:path>
              <a:moveTo>
                <a:pt x="0" y="0"/>
              </a:moveTo>
              <a:lnTo>
                <a:pt x="0" y="137953"/>
              </a:lnTo>
              <a:lnTo>
                <a:pt x="790428" y="137953"/>
              </a:lnTo>
              <a:lnTo>
                <a:pt x="790428" y="229195"/>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52AA665D-B9E8-429E-B51D-2708B55A7552}">
      <dsp:nvSpPr>
        <dsp:cNvPr id="0" name=""/>
        <dsp:cNvSpPr/>
      </dsp:nvSpPr>
      <dsp:spPr>
        <a:xfrm>
          <a:off x="3241484" y="3215824"/>
          <a:ext cx="130345" cy="1016695"/>
        </a:xfrm>
        <a:custGeom>
          <a:avLst/>
          <a:gdLst/>
          <a:ahLst/>
          <a:cxnLst/>
          <a:rect l="0" t="0" r="0" b="0"/>
          <a:pathLst>
            <a:path>
              <a:moveTo>
                <a:pt x="0" y="0"/>
              </a:moveTo>
              <a:lnTo>
                <a:pt x="0" y="1016695"/>
              </a:lnTo>
              <a:lnTo>
                <a:pt x="130345" y="1016695"/>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7E6116CE-D02A-49B5-9066-E524F8F88931}">
      <dsp:nvSpPr>
        <dsp:cNvPr id="0" name=""/>
        <dsp:cNvSpPr/>
      </dsp:nvSpPr>
      <dsp:spPr>
        <a:xfrm>
          <a:off x="3241484" y="3215824"/>
          <a:ext cx="130345" cy="399726"/>
        </a:xfrm>
        <a:custGeom>
          <a:avLst/>
          <a:gdLst/>
          <a:ahLst/>
          <a:cxnLst/>
          <a:rect l="0" t="0" r="0" b="0"/>
          <a:pathLst>
            <a:path>
              <a:moveTo>
                <a:pt x="0" y="0"/>
              </a:moveTo>
              <a:lnTo>
                <a:pt x="0" y="399726"/>
              </a:lnTo>
              <a:lnTo>
                <a:pt x="130345" y="399726"/>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7BF9EBA4-89B0-4D84-9206-39E11F0129CA}">
      <dsp:nvSpPr>
        <dsp:cNvPr id="0" name=""/>
        <dsp:cNvSpPr/>
      </dsp:nvSpPr>
      <dsp:spPr>
        <a:xfrm>
          <a:off x="3543353" y="2394960"/>
          <a:ext cx="91440" cy="182483"/>
        </a:xfrm>
        <a:custGeom>
          <a:avLst/>
          <a:gdLst/>
          <a:ahLst/>
          <a:cxnLst/>
          <a:rect l="0" t="0" r="0" b="0"/>
          <a:pathLst>
            <a:path>
              <a:moveTo>
                <a:pt x="45720" y="0"/>
              </a:moveTo>
              <a:lnTo>
                <a:pt x="45720" y="182483"/>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49633A56-72CA-4495-8432-1A8F7C3AD3C3}">
      <dsp:nvSpPr>
        <dsp:cNvPr id="0" name=""/>
        <dsp:cNvSpPr/>
      </dsp:nvSpPr>
      <dsp:spPr>
        <a:xfrm>
          <a:off x="3543353" y="1777991"/>
          <a:ext cx="91440" cy="182483"/>
        </a:xfrm>
        <a:custGeom>
          <a:avLst/>
          <a:gdLst/>
          <a:ahLst/>
          <a:cxnLst/>
          <a:rect l="0" t="0" r="0" b="0"/>
          <a:pathLst>
            <a:path>
              <a:moveTo>
                <a:pt x="45720" y="0"/>
              </a:moveTo>
              <a:lnTo>
                <a:pt x="45720" y="182483"/>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3FB496B9-EABA-4916-9FB7-C024350B9D86}">
      <dsp:nvSpPr>
        <dsp:cNvPr id="0" name=""/>
        <dsp:cNvSpPr/>
      </dsp:nvSpPr>
      <dsp:spPr>
        <a:xfrm>
          <a:off x="3589073" y="1114311"/>
          <a:ext cx="786752" cy="229195"/>
        </a:xfrm>
        <a:custGeom>
          <a:avLst/>
          <a:gdLst/>
          <a:ahLst/>
          <a:cxnLst/>
          <a:rect l="0" t="0" r="0" b="0"/>
          <a:pathLst>
            <a:path>
              <a:moveTo>
                <a:pt x="786752" y="0"/>
              </a:moveTo>
              <a:lnTo>
                <a:pt x="786752" y="137953"/>
              </a:lnTo>
              <a:lnTo>
                <a:pt x="0" y="137953"/>
              </a:lnTo>
              <a:lnTo>
                <a:pt x="0" y="229195"/>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E56FB718-B005-4873-82B8-1BD9F7B350CC}">
      <dsp:nvSpPr>
        <dsp:cNvPr id="0" name=""/>
        <dsp:cNvSpPr/>
      </dsp:nvSpPr>
      <dsp:spPr>
        <a:xfrm>
          <a:off x="940834" y="3708422"/>
          <a:ext cx="984638" cy="303014"/>
        </a:xfrm>
        <a:custGeom>
          <a:avLst/>
          <a:gdLst/>
          <a:ahLst/>
          <a:cxnLst/>
          <a:rect l="0" t="0" r="0" b="0"/>
          <a:pathLst>
            <a:path>
              <a:moveTo>
                <a:pt x="0" y="0"/>
              </a:moveTo>
              <a:lnTo>
                <a:pt x="0" y="303014"/>
              </a:lnTo>
              <a:lnTo>
                <a:pt x="984638" y="3030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9EADC5-1A51-498D-A514-A5C41C424B9A}">
      <dsp:nvSpPr>
        <dsp:cNvPr id="0" name=""/>
        <dsp:cNvSpPr/>
      </dsp:nvSpPr>
      <dsp:spPr>
        <a:xfrm>
          <a:off x="1288422" y="2994741"/>
          <a:ext cx="1249196" cy="279195"/>
        </a:xfrm>
        <a:custGeom>
          <a:avLst/>
          <a:gdLst/>
          <a:ahLst/>
          <a:cxnLst/>
          <a:rect l="0" t="0" r="0" b="0"/>
          <a:pathLst>
            <a:path>
              <a:moveTo>
                <a:pt x="1249196" y="0"/>
              </a:moveTo>
              <a:lnTo>
                <a:pt x="1249196" y="187953"/>
              </a:lnTo>
              <a:lnTo>
                <a:pt x="0" y="187953"/>
              </a:lnTo>
              <a:lnTo>
                <a:pt x="0" y="27919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44D3D0-204F-4E6F-BDB4-38115BEAB9FA}">
      <dsp:nvSpPr>
        <dsp:cNvPr id="0" name=""/>
        <dsp:cNvSpPr/>
      </dsp:nvSpPr>
      <dsp:spPr>
        <a:xfrm>
          <a:off x="1486165" y="2393891"/>
          <a:ext cx="1051453" cy="166364"/>
        </a:xfrm>
        <a:custGeom>
          <a:avLst/>
          <a:gdLst/>
          <a:ahLst/>
          <a:cxnLst/>
          <a:rect l="0" t="0" r="0" b="0"/>
          <a:pathLst>
            <a:path>
              <a:moveTo>
                <a:pt x="0" y="0"/>
              </a:moveTo>
              <a:lnTo>
                <a:pt x="0" y="75122"/>
              </a:lnTo>
              <a:lnTo>
                <a:pt x="1051453" y="75122"/>
              </a:lnTo>
              <a:lnTo>
                <a:pt x="1051453" y="16636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586796-4B04-4D7D-87CA-15DFEA3E2076}">
      <dsp:nvSpPr>
        <dsp:cNvPr id="0" name=""/>
        <dsp:cNvSpPr/>
      </dsp:nvSpPr>
      <dsp:spPr>
        <a:xfrm>
          <a:off x="1440445" y="2393891"/>
          <a:ext cx="91440" cy="182483"/>
        </a:xfrm>
        <a:custGeom>
          <a:avLst/>
          <a:gdLst/>
          <a:ahLst/>
          <a:cxnLst/>
          <a:rect l="0" t="0" r="0" b="0"/>
          <a:pathLst>
            <a:path>
              <a:moveTo>
                <a:pt x="45720" y="0"/>
              </a:moveTo>
              <a:lnTo>
                <a:pt x="45720" y="182483"/>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5D7105F1-C4B7-43B0-A77B-6AE263CB076C}">
      <dsp:nvSpPr>
        <dsp:cNvPr id="0" name=""/>
        <dsp:cNvSpPr/>
      </dsp:nvSpPr>
      <dsp:spPr>
        <a:xfrm>
          <a:off x="434711" y="2393891"/>
          <a:ext cx="1051453" cy="182483"/>
        </a:xfrm>
        <a:custGeom>
          <a:avLst/>
          <a:gdLst/>
          <a:ahLst/>
          <a:cxnLst/>
          <a:rect l="0" t="0" r="0" b="0"/>
          <a:pathLst>
            <a:path>
              <a:moveTo>
                <a:pt x="1051453" y="0"/>
              </a:moveTo>
              <a:lnTo>
                <a:pt x="1051453" y="91241"/>
              </a:lnTo>
              <a:lnTo>
                <a:pt x="0" y="91241"/>
              </a:lnTo>
              <a:lnTo>
                <a:pt x="0" y="182483"/>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4EE2F4C6-E161-40D2-BF85-80070496DB3F}">
      <dsp:nvSpPr>
        <dsp:cNvPr id="0" name=""/>
        <dsp:cNvSpPr/>
      </dsp:nvSpPr>
      <dsp:spPr>
        <a:xfrm>
          <a:off x="1440445" y="1776923"/>
          <a:ext cx="91440" cy="182483"/>
        </a:xfrm>
        <a:custGeom>
          <a:avLst/>
          <a:gdLst/>
          <a:ahLst/>
          <a:cxnLst/>
          <a:rect l="0" t="0" r="0" b="0"/>
          <a:pathLst>
            <a:path>
              <a:moveTo>
                <a:pt x="45720" y="0"/>
              </a:moveTo>
              <a:lnTo>
                <a:pt x="45720" y="182483"/>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203E82D7-9F1E-41CB-A030-50A9FAEA4CFA}">
      <dsp:nvSpPr>
        <dsp:cNvPr id="0" name=""/>
        <dsp:cNvSpPr/>
      </dsp:nvSpPr>
      <dsp:spPr>
        <a:xfrm>
          <a:off x="1486165" y="1114311"/>
          <a:ext cx="2889660" cy="229195"/>
        </a:xfrm>
        <a:custGeom>
          <a:avLst/>
          <a:gdLst/>
          <a:ahLst/>
          <a:cxnLst/>
          <a:rect l="0" t="0" r="0" b="0"/>
          <a:pathLst>
            <a:path>
              <a:moveTo>
                <a:pt x="2889660" y="0"/>
              </a:moveTo>
              <a:lnTo>
                <a:pt x="2889660" y="137953"/>
              </a:lnTo>
              <a:lnTo>
                <a:pt x="0" y="137953"/>
              </a:lnTo>
              <a:lnTo>
                <a:pt x="0" y="229195"/>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EFC7440F-2ABE-4024-AFC4-DE1B42B1BF3E}">
      <dsp:nvSpPr>
        <dsp:cNvPr id="0" name=""/>
        <dsp:cNvSpPr/>
      </dsp:nvSpPr>
      <dsp:spPr>
        <a:xfrm>
          <a:off x="4330105" y="634579"/>
          <a:ext cx="91440" cy="135772"/>
        </a:xfrm>
        <a:custGeom>
          <a:avLst/>
          <a:gdLst/>
          <a:ahLst/>
          <a:cxnLst/>
          <a:rect l="0" t="0" r="0" b="0"/>
          <a:pathLst>
            <a:path>
              <a:moveTo>
                <a:pt x="45720" y="0"/>
              </a:moveTo>
              <a:lnTo>
                <a:pt x="45720" y="135772"/>
              </a:lnTo>
            </a:path>
          </a:pathLst>
        </a:cu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6A40507F-0381-46C8-BB0B-70AB12483849}">
      <dsp:nvSpPr>
        <dsp:cNvPr id="0" name=""/>
        <dsp:cNvSpPr/>
      </dsp:nvSpPr>
      <dsp:spPr>
        <a:xfrm>
          <a:off x="3303242" y="76200"/>
          <a:ext cx="2145165" cy="558378"/>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lumMod val="50000"/>
                </a:schemeClr>
              </a:solidFill>
              <a:latin typeface="SABIC Typeface Headline" panose="020B0603060202020204" pitchFamily="34" charset="0"/>
              <a:cs typeface="SABIC Typeface Headline" panose="020B0603060202020204" pitchFamily="34" charset="0"/>
            </a:rPr>
            <a:t>HP Steam Leak from the downstream joint of 69-PV-030 </a:t>
          </a:r>
          <a:endParaRPr lang="en-US" sz="1200" kern="1200" dirty="0">
            <a:solidFill>
              <a:schemeClr val="tx1">
                <a:lumMod val="50000"/>
              </a:schemeClr>
            </a:solidFill>
            <a:latin typeface="SABIC Typeface Headline" panose="020B0603060202020204" pitchFamily="34" charset="0"/>
            <a:cs typeface="SABIC Typeface Headline" panose="020B0603060202020204" pitchFamily="34" charset="0"/>
          </a:endParaRPr>
        </a:p>
      </dsp:txBody>
      <dsp:txXfrm>
        <a:off x="3303242" y="76200"/>
        <a:ext cx="2145165" cy="558378"/>
      </dsp:txXfrm>
    </dsp:sp>
    <dsp:sp modelId="{CF059662-B77B-4C5E-94A2-E70252BCF04C}">
      <dsp:nvSpPr>
        <dsp:cNvPr id="0" name=""/>
        <dsp:cNvSpPr/>
      </dsp:nvSpPr>
      <dsp:spPr>
        <a:xfrm>
          <a:off x="3591432" y="770351"/>
          <a:ext cx="1568786" cy="34396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lumMod val="50000"/>
                </a:schemeClr>
              </a:solidFill>
              <a:latin typeface="SABIC Typeface Headline" panose="020B0603060202020204" pitchFamily="34" charset="0"/>
              <a:cs typeface="SABIC Typeface Headline" panose="020B0603060202020204" pitchFamily="34" charset="0"/>
            </a:rPr>
            <a:t>Crack in the toe/HAZ of the welded joint</a:t>
          </a:r>
          <a:endParaRPr lang="en-US" sz="1200" kern="1200" dirty="0">
            <a:solidFill>
              <a:schemeClr val="tx1">
                <a:lumMod val="50000"/>
              </a:schemeClr>
            </a:solidFill>
            <a:latin typeface="SABIC Typeface Headline" panose="020B0603060202020204" pitchFamily="34" charset="0"/>
            <a:cs typeface="SABIC Typeface Headline" panose="020B0603060202020204" pitchFamily="34" charset="0"/>
          </a:endParaRPr>
        </a:p>
      </dsp:txBody>
      <dsp:txXfrm>
        <a:off x="3591432" y="770351"/>
        <a:ext cx="1568786" cy="343960"/>
      </dsp:txXfrm>
    </dsp:sp>
    <dsp:sp modelId="{D7AF7CC1-EC71-4F8D-90C0-A44EA1698F34}">
      <dsp:nvSpPr>
        <dsp:cNvPr id="0" name=""/>
        <dsp:cNvSpPr/>
      </dsp:nvSpPr>
      <dsp:spPr>
        <a:xfrm>
          <a:off x="1051679" y="1343506"/>
          <a:ext cx="868970" cy="433416"/>
        </a:xfrm>
        <a:prstGeom prst="rect">
          <a:avLst/>
        </a:prstGeom>
        <a:solidFill>
          <a:srgbClr val="00B0F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rPr>
            <a:t>Metallurgical Failure</a:t>
          </a:r>
          <a:endParaRPr lang="en-US" sz="900" kern="1200" dirty="0">
            <a:solidFill>
              <a:schemeClr val="tx1">
                <a:lumMod val="50000"/>
              </a:schemeClr>
            </a:solidFill>
          </a:endParaRPr>
        </a:p>
      </dsp:txBody>
      <dsp:txXfrm>
        <a:off x="1051679" y="1343506"/>
        <a:ext cx="868970" cy="433416"/>
      </dsp:txXfrm>
    </dsp:sp>
    <dsp:sp modelId="{6FC7F89F-0071-4C86-A4EE-82FBF9816CF2}">
      <dsp:nvSpPr>
        <dsp:cNvPr id="0" name=""/>
        <dsp:cNvSpPr/>
      </dsp:nvSpPr>
      <dsp:spPr>
        <a:xfrm>
          <a:off x="1051679" y="1959406"/>
          <a:ext cx="868970" cy="434485"/>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rPr>
            <a:t>Creep Failure</a:t>
          </a:r>
          <a:endParaRPr lang="en-US" sz="900" kern="1200" dirty="0">
            <a:solidFill>
              <a:schemeClr val="tx1">
                <a:lumMod val="50000"/>
              </a:schemeClr>
            </a:solidFill>
          </a:endParaRPr>
        </a:p>
      </dsp:txBody>
      <dsp:txXfrm>
        <a:off x="1051679" y="1959406"/>
        <a:ext cx="868970" cy="434485"/>
      </dsp:txXfrm>
    </dsp:sp>
    <dsp:sp modelId="{960E7D0A-E7DA-4E7A-B251-E63B7BA80F01}">
      <dsp:nvSpPr>
        <dsp:cNvPr id="0" name=""/>
        <dsp:cNvSpPr/>
      </dsp:nvSpPr>
      <dsp:spPr>
        <a:xfrm>
          <a:off x="226" y="2576375"/>
          <a:ext cx="868970" cy="434485"/>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rPr>
            <a:t>Reduced Creep Strength due to Carbon Migration</a:t>
          </a:r>
          <a:endParaRPr lang="en-US" sz="900" kern="1200" dirty="0">
            <a:solidFill>
              <a:schemeClr val="tx1">
                <a:lumMod val="50000"/>
              </a:schemeClr>
            </a:solidFill>
          </a:endParaRPr>
        </a:p>
      </dsp:txBody>
      <dsp:txXfrm>
        <a:off x="226" y="2576375"/>
        <a:ext cx="868970" cy="434485"/>
      </dsp:txXfrm>
    </dsp:sp>
    <dsp:sp modelId="{D8174F65-D495-4258-9A5D-E95AFC173BCF}">
      <dsp:nvSpPr>
        <dsp:cNvPr id="0" name=""/>
        <dsp:cNvSpPr/>
      </dsp:nvSpPr>
      <dsp:spPr>
        <a:xfrm>
          <a:off x="1051679" y="2576375"/>
          <a:ext cx="868970" cy="434485"/>
        </a:xfrm>
        <a:prstGeom prst="rect">
          <a:avLst/>
        </a:pr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rPr>
            <a:t>Differential Creep Strength</a:t>
          </a:r>
          <a:endParaRPr lang="en-US" sz="900" kern="1200" dirty="0">
            <a:solidFill>
              <a:schemeClr val="tx1">
                <a:lumMod val="50000"/>
              </a:schemeClr>
            </a:solidFill>
          </a:endParaRPr>
        </a:p>
      </dsp:txBody>
      <dsp:txXfrm>
        <a:off x="1051679" y="2576375"/>
        <a:ext cx="868970" cy="434485"/>
      </dsp:txXfrm>
    </dsp:sp>
    <dsp:sp modelId="{7FF4FB70-88B5-415A-AF1C-2EB4A2737FBE}">
      <dsp:nvSpPr>
        <dsp:cNvPr id="0" name=""/>
        <dsp:cNvSpPr/>
      </dsp:nvSpPr>
      <dsp:spPr>
        <a:xfrm>
          <a:off x="2103133" y="2560256"/>
          <a:ext cx="868970" cy="434485"/>
        </a:xfrm>
        <a:prstGeom prst="rect">
          <a:avLst/>
        </a:pr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rPr>
            <a:t>Differential Thermal Expansion</a:t>
          </a:r>
          <a:endParaRPr lang="en-US" sz="900" kern="1200" dirty="0">
            <a:solidFill>
              <a:schemeClr val="tx1">
                <a:lumMod val="50000"/>
              </a:schemeClr>
            </a:solidFill>
          </a:endParaRPr>
        </a:p>
      </dsp:txBody>
      <dsp:txXfrm>
        <a:off x="2103133" y="2560256"/>
        <a:ext cx="868970" cy="434485"/>
      </dsp:txXfrm>
    </dsp:sp>
    <dsp:sp modelId="{22A225FB-47DC-4FE4-889C-79B2D7574EDE}">
      <dsp:nvSpPr>
        <dsp:cNvPr id="0" name=""/>
        <dsp:cNvSpPr/>
      </dsp:nvSpPr>
      <dsp:spPr>
        <a:xfrm>
          <a:off x="853937" y="3273937"/>
          <a:ext cx="868970" cy="434485"/>
        </a:xfrm>
        <a:prstGeom prst="rect">
          <a:avLst/>
        </a:prstGeom>
        <a:no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Dissimilar Metal Weld (DMW) of P91 &amp; P22</a:t>
          </a:r>
          <a:endParaRPr lang="en-US" sz="900" kern="1200" dirty="0">
            <a:solidFill>
              <a:schemeClr val="tx1">
                <a:lumMod val="50000"/>
              </a:schemeClr>
            </a:solidFill>
          </a:endParaRPr>
        </a:p>
      </dsp:txBody>
      <dsp:txXfrm>
        <a:off x="853937" y="3273937"/>
        <a:ext cx="868970" cy="434485"/>
      </dsp:txXfrm>
    </dsp:sp>
    <dsp:sp modelId="{CC87BB53-7F2D-4D72-AA08-0755A78AD052}">
      <dsp:nvSpPr>
        <dsp:cNvPr id="0" name=""/>
        <dsp:cNvSpPr/>
      </dsp:nvSpPr>
      <dsp:spPr>
        <a:xfrm>
          <a:off x="1925472" y="3794193"/>
          <a:ext cx="868970" cy="434485"/>
        </a:xfrm>
        <a:prstGeom prst="rect">
          <a:avLst/>
        </a:prstGeom>
        <a:solidFill>
          <a:srgbClr val="FF00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rPr>
            <a:t>Inadequate Procedure </a:t>
          </a:r>
          <a:endParaRPr lang="en-US" sz="900" kern="1200" dirty="0">
            <a:solidFill>
              <a:schemeClr val="tx1">
                <a:lumMod val="50000"/>
              </a:schemeClr>
            </a:solidFill>
          </a:endParaRPr>
        </a:p>
      </dsp:txBody>
      <dsp:txXfrm>
        <a:off x="1925472" y="3794193"/>
        <a:ext cx="868970" cy="434485"/>
      </dsp:txXfrm>
    </dsp:sp>
    <dsp:sp modelId="{DBBE53BC-F2F6-4A7E-A989-49C28F36FF99}">
      <dsp:nvSpPr>
        <dsp:cNvPr id="0" name=""/>
        <dsp:cNvSpPr/>
      </dsp:nvSpPr>
      <dsp:spPr>
        <a:xfrm>
          <a:off x="3154587" y="1343506"/>
          <a:ext cx="868970" cy="434485"/>
        </a:xfrm>
        <a:prstGeom prst="rect">
          <a:avLst/>
        </a:prstGeom>
        <a:solidFill>
          <a:srgbClr val="00B0F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rPr>
            <a:t>Thermal Fatigue</a:t>
          </a:r>
          <a:endParaRPr lang="en-US" sz="900" kern="1200" dirty="0">
            <a:solidFill>
              <a:schemeClr val="tx1">
                <a:lumMod val="50000"/>
              </a:schemeClr>
            </a:solidFill>
          </a:endParaRPr>
        </a:p>
      </dsp:txBody>
      <dsp:txXfrm>
        <a:off x="3154587" y="1343506"/>
        <a:ext cx="868970" cy="434485"/>
      </dsp:txXfrm>
    </dsp:sp>
    <dsp:sp modelId="{EE62F40C-C0CF-4DDD-8579-0A3CC6B0CB4D}">
      <dsp:nvSpPr>
        <dsp:cNvPr id="0" name=""/>
        <dsp:cNvSpPr/>
      </dsp:nvSpPr>
      <dsp:spPr>
        <a:xfrm>
          <a:off x="3154587" y="1960475"/>
          <a:ext cx="868970" cy="434485"/>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rPr>
            <a:t>Temperature Swing</a:t>
          </a:r>
          <a:endParaRPr lang="en-US" sz="900" kern="1200" dirty="0">
            <a:solidFill>
              <a:schemeClr val="tx1">
                <a:lumMod val="50000"/>
              </a:schemeClr>
            </a:solidFill>
          </a:endParaRPr>
        </a:p>
      </dsp:txBody>
      <dsp:txXfrm>
        <a:off x="3154587" y="1960475"/>
        <a:ext cx="868970" cy="434485"/>
      </dsp:txXfrm>
    </dsp:sp>
    <dsp:sp modelId="{927DE3E0-20B7-4F05-BF47-3722AA1A30C2}">
      <dsp:nvSpPr>
        <dsp:cNvPr id="0" name=""/>
        <dsp:cNvSpPr/>
      </dsp:nvSpPr>
      <dsp:spPr>
        <a:xfrm>
          <a:off x="3154587" y="2577444"/>
          <a:ext cx="868970" cy="63838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rPr>
            <a:t>Uncontrolled VHP </a:t>
          </a:r>
          <a:r>
            <a:rPr lang="en-US" sz="900" kern="1200" dirty="0" err="1" smtClean="0">
              <a:solidFill>
                <a:schemeClr val="tx1">
                  <a:lumMod val="50000"/>
                </a:schemeClr>
              </a:solidFill>
            </a:rPr>
            <a:t>desuperheater</a:t>
          </a:r>
          <a:r>
            <a:rPr lang="en-US" sz="900" kern="1200" dirty="0" smtClean="0">
              <a:solidFill>
                <a:schemeClr val="tx1">
                  <a:lumMod val="50000"/>
                </a:schemeClr>
              </a:solidFill>
            </a:rPr>
            <a:t> Water</a:t>
          </a:r>
          <a:endParaRPr lang="en-US" sz="900" kern="1200" dirty="0">
            <a:solidFill>
              <a:schemeClr val="tx1">
                <a:lumMod val="50000"/>
              </a:schemeClr>
            </a:solidFill>
          </a:endParaRPr>
        </a:p>
      </dsp:txBody>
      <dsp:txXfrm>
        <a:off x="3154587" y="2577444"/>
        <a:ext cx="868970" cy="638380"/>
      </dsp:txXfrm>
    </dsp:sp>
    <dsp:sp modelId="{028C7819-A0AC-491F-AE11-6C999AF130E7}">
      <dsp:nvSpPr>
        <dsp:cNvPr id="0" name=""/>
        <dsp:cNvSpPr/>
      </dsp:nvSpPr>
      <dsp:spPr>
        <a:xfrm>
          <a:off x="3371830" y="3398308"/>
          <a:ext cx="868970" cy="434485"/>
        </a:xfrm>
        <a:prstGeom prst="rect">
          <a:avLst/>
        </a:prstGeom>
        <a:solidFill>
          <a:srgbClr val="33CC33"/>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smtClean="0">
              <a:solidFill>
                <a:schemeClr val="tx1">
                  <a:lumMod val="50000"/>
                </a:schemeClr>
              </a:solidFill>
              <a:latin typeface="SABIC Typeface Headline" panose="020B0603060202020204" pitchFamily="34" charset="0"/>
              <a:cs typeface="SABIC Typeface Headline" panose="020B0603060202020204" pitchFamily="34" charset="0"/>
            </a:rPr>
            <a:t>69-TV-024 Malfunction</a:t>
          </a:r>
          <a:endParaRPr lang="en-US" sz="900" kern="1200" dirty="0">
            <a:solidFill>
              <a:schemeClr val="tx1">
                <a:lumMod val="50000"/>
              </a:schemeClr>
            </a:solidFill>
          </a:endParaRPr>
        </a:p>
      </dsp:txBody>
      <dsp:txXfrm>
        <a:off x="3371830" y="3398308"/>
        <a:ext cx="868970" cy="434485"/>
      </dsp:txXfrm>
    </dsp:sp>
    <dsp:sp modelId="{0CB16552-BA83-44B5-ADC4-D411D048F07F}">
      <dsp:nvSpPr>
        <dsp:cNvPr id="0" name=""/>
        <dsp:cNvSpPr/>
      </dsp:nvSpPr>
      <dsp:spPr>
        <a:xfrm>
          <a:off x="3371830" y="4015277"/>
          <a:ext cx="868970" cy="434485"/>
        </a:xfrm>
        <a:prstGeom prst="rect">
          <a:avLst/>
        </a:prstGeom>
        <a:solidFill>
          <a:srgbClr val="FF00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latin typeface="SABIC Typeface Headline" panose="020B0603060202020204" pitchFamily="34" charset="0"/>
              <a:cs typeface="SABIC Typeface Headline" panose="020B0603060202020204" pitchFamily="34" charset="0"/>
            </a:rPr>
            <a:t>Spray Nozzle damage</a:t>
          </a:r>
          <a:endParaRPr lang="en-US" sz="900" kern="1200" dirty="0">
            <a:solidFill>
              <a:schemeClr val="tx1">
                <a:lumMod val="50000"/>
              </a:schemeClr>
            </a:solidFill>
          </a:endParaRPr>
        </a:p>
      </dsp:txBody>
      <dsp:txXfrm>
        <a:off x="3371830" y="4015277"/>
        <a:ext cx="868970" cy="434485"/>
      </dsp:txXfrm>
    </dsp:sp>
    <dsp:sp modelId="{339887C2-C7C4-469C-9173-CE26F18980F1}">
      <dsp:nvSpPr>
        <dsp:cNvPr id="0" name=""/>
        <dsp:cNvSpPr/>
      </dsp:nvSpPr>
      <dsp:spPr>
        <a:xfrm>
          <a:off x="4735444" y="1343506"/>
          <a:ext cx="861618" cy="433416"/>
        </a:xfrm>
        <a:prstGeom prst="rect">
          <a:avLst/>
        </a:prstGeom>
        <a:solidFill>
          <a:srgbClr val="00B0F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latin typeface="SABIC Typeface Headline" panose="020B0603060202020204" pitchFamily="34" charset="0"/>
              <a:cs typeface="SABIC Typeface Headline" panose="020B0603060202020204" pitchFamily="34" charset="0"/>
            </a:rPr>
            <a:t>Mechanical Stress</a:t>
          </a:r>
          <a:endParaRPr lang="en-US" sz="900" kern="1200" dirty="0">
            <a:solidFill>
              <a:schemeClr val="tx1">
                <a:lumMod val="50000"/>
              </a:schemeClr>
            </a:solidFill>
            <a:latin typeface="SABIC Typeface Headline" panose="020B0603060202020204" pitchFamily="34" charset="0"/>
            <a:cs typeface="SABIC Typeface Headline" panose="020B0603060202020204" pitchFamily="34" charset="0"/>
          </a:endParaRPr>
        </a:p>
      </dsp:txBody>
      <dsp:txXfrm>
        <a:off x="4735444" y="1343506"/>
        <a:ext cx="861618" cy="433416"/>
      </dsp:txXfrm>
    </dsp:sp>
    <dsp:sp modelId="{5613C4FB-F21D-437F-AF02-2D74378885E8}">
      <dsp:nvSpPr>
        <dsp:cNvPr id="0" name=""/>
        <dsp:cNvSpPr/>
      </dsp:nvSpPr>
      <dsp:spPr>
        <a:xfrm>
          <a:off x="4206041" y="1959406"/>
          <a:ext cx="868970" cy="434485"/>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latin typeface="SABIC Typeface Headline" panose="020B0603060202020204" pitchFamily="34" charset="0"/>
              <a:cs typeface="SABIC Typeface Headline" panose="020B0603060202020204" pitchFamily="34" charset="0"/>
            </a:rPr>
            <a:t>Bending Stress</a:t>
          </a:r>
          <a:endParaRPr lang="en-US" sz="900" kern="1200" dirty="0">
            <a:solidFill>
              <a:schemeClr val="tx1">
                <a:lumMod val="50000"/>
              </a:schemeClr>
            </a:solidFill>
            <a:latin typeface="SABIC Typeface Headline" panose="020B0603060202020204" pitchFamily="34" charset="0"/>
            <a:cs typeface="SABIC Typeface Headline" panose="020B0603060202020204" pitchFamily="34" charset="0"/>
          </a:endParaRPr>
        </a:p>
      </dsp:txBody>
      <dsp:txXfrm>
        <a:off x="4206041" y="1959406"/>
        <a:ext cx="868970" cy="434485"/>
      </dsp:txXfrm>
    </dsp:sp>
    <dsp:sp modelId="{081F8248-0398-4C4B-A1F1-D729C83E15C2}">
      <dsp:nvSpPr>
        <dsp:cNvPr id="0" name=""/>
        <dsp:cNvSpPr/>
      </dsp:nvSpPr>
      <dsp:spPr>
        <a:xfrm>
          <a:off x="4206041" y="2576375"/>
          <a:ext cx="868970" cy="434485"/>
        </a:xfrm>
        <a:prstGeom prst="rect">
          <a:avLst/>
        </a:prstGeom>
        <a:solidFill>
          <a:srgbClr val="33CC33"/>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latin typeface="SABIC Typeface Headline" panose="020B0603060202020204" pitchFamily="34" charset="0"/>
              <a:cs typeface="SABIC Typeface Headline" panose="020B0603060202020204" pitchFamily="34" charset="0"/>
            </a:rPr>
            <a:t>Improper Vertical Support</a:t>
          </a:r>
          <a:endParaRPr lang="en-US" sz="900" kern="1200" dirty="0">
            <a:solidFill>
              <a:schemeClr val="tx1">
                <a:lumMod val="50000"/>
              </a:schemeClr>
            </a:solidFill>
            <a:latin typeface="SABIC Typeface Headline" panose="020B0603060202020204" pitchFamily="34" charset="0"/>
            <a:cs typeface="SABIC Typeface Headline" panose="020B0603060202020204" pitchFamily="34" charset="0"/>
          </a:endParaRPr>
        </a:p>
      </dsp:txBody>
      <dsp:txXfrm>
        <a:off x="4206041" y="2576375"/>
        <a:ext cx="868970" cy="434485"/>
      </dsp:txXfrm>
    </dsp:sp>
    <dsp:sp modelId="{A95F2ED1-CE7E-4592-AA6A-ACB1D78158CA}">
      <dsp:nvSpPr>
        <dsp:cNvPr id="0" name=""/>
        <dsp:cNvSpPr/>
      </dsp:nvSpPr>
      <dsp:spPr>
        <a:xfrm>
          <a:off x="5257495" y="1959406"/>
          <a:ext cx="868970" cy="434485"/>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latin typeface="SABIC Typeface Headline" panose="020B0603060202020204" pitchFamily="34" charset="0"/>
              <a:cs typeface="SABIC Typeface Headline" panose="020B0603060202020204" pitchFamily="34" charset="0"/>
            </a:rPr>
            <a:t>Improper Expansion</a:t>
          </a:r>
          <a:endParaRPr lang="en-US" sz="900" kern="1200" dirty="0">
            <a:solidFill>
              <a:schemeClr val="tx1">
                <a:lumMod val="50000"/>
              </a:schemeClr>
            </a:solidFill>
            <a:latin typeface="SABIC Typeface Headline" panose="020B0603060202020204" pitchFamily="34" charset="0"/>
            <a:cs typeface="SABIC Typeface Headline" panose="020B0603060202020204" pitchFamily="34" charset="0"/>
          </a:endParaRPr>
        </a:p>
      </dsp:txBody>
      <dsp:txXfrm>
        <a:off x="5257495" y="1959406"/>
        <a:ext cx="868970" cy="434485"/>
      </dsp:txXfrm>
    </dsp:sp>
    <dsp:sp modelId="{280FDDEB-5F34-469F-8AE6-6813CB374AA4}">
      <dsp:nvSpPr>
        <dsp:cNvPr id="0" name=""/>
        <dsp:cNvSpPr/>
      </dsp:nvSpPr>
      <dsp:spPr>
        <a:xfrm>
          <a:off x="5257495" y="2576375"/>
          <a:ext cx="868970" cy="434485"/>
        </a:xfrm>
        <a:prstGeom prst="rect">
          <a:avLst/>
        </a:prstGeom>
        <a:solidFill>
          <a:srgbClr val="33CC33"/>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latin typeface="SABIC Typeface Headline" panose="020B0603060202020204" pitchFamily="34" charset="0"/>
              <a:cs typeface="SABIC Typeface Headline" panose="020B0603060202020204" pitchFamily="34" charset="0"/>
            </a:rPr>
            <a:t>Improper Horizontal Support</a:t>
          </a:r>
          <a:endParaRPr lang="en-US" sz="900" kern="1200" dirty="0">
            <a:solidFill>
              <a:schemeClr val="tx1">
                <a:lumMod val="50000"/>
              </a:schemeClr>
            </a:solidFill>
            <a:latin typeface="SABIC Typeface Headline" panose="020B0603060202020204" pitchFamily="34" charset="0"/>
            <a:cs typeface="SABIC Typeface Headline" panose="020B0603060202020204" pitchFamily="34" charset="0"/>
          </a:endParaRPr>
        </a:p>
      </dsp:txBody>
      <dsp:txXfrm>
        <a:off x="5257495" y="2576375"/>
        <a:ext cx="868970" cy="434485"/>
      </dsp:txXfrm>
    </dsp:sp>
    <dsp:sp modelId="{CF585492-A2F9-41D1-957D-47E1E8F20CAF}">
      <dsp:nvSpPr>
        <dsp:cNvPr id="0" name=""/>
        <dsp:cNvSpPr/>
      </dsp:nvSpPr>
      <dsp:spPr>
        <a:xfrm>
          <a:off x="6838352" y="1343506"/>
          <a:ext cx="861618" cy="433416"/>
        </a:xfrm>
        <a:prstGeom prst="rect">
          <a:avLst/>
        </a:prstGeom>
        <a:solidFill>
          <a:srgbClr val="00B0F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latin typeface="SABIC Typeface Headline" panose="020B0603060202020204" pitchFamily="34" charset="0"/>
              <a:cs typeface="SABIC Typeface Headline" panose="020B0603060202020204" pitchFamily="34" charset="0"/>
            </a:rPr>
            <a:t>Thermal Stress</a:t>
          </a:r>
          <a:endParaRPr lang="en-US" sz="900" kern="1200" dirty="0">
            <a:solidFill>
              <a:schemeClr val="tx1">
                <a:lumMod val="50000"/>
              </a:schemeClr>
            </a:solidFill>
            <a:latin typeface="SABIC Typeface Headline" panose="020B0603060202020204" pitchFamily="34" charset="0"/>
            <a:cs typeface="SABIC Typeface Headline" panose="020B0603060202020204" pitchFamily="34" charset="0"/>
          </a:endParaRPr>
        </a:p>
      </dsp:txBody>
      <dsp:txXfrm>
        <a:off x="6838352" y="1343506"/>
        <a:ext cx="861618" cy="433416"/>
      </dsp:txXfrm>
    </dsp:sp>
    <dsp:sp modelId="{14902218-060C-42F9-B403-F78347DA3E3C}">
      <dsp:nvSpPr>
        <dsp:cNvPr id="0" name=""/>
        <dsp:cNvSpPr/>
      </dsp:nvSpPr>
      <dsp:spPr>
        <a:xfrm>
          <a:off x="6308949" y="1959406"/>
          <a:ext cx="868970" cy="434485"/>
        </a:xfrm>
        <a:prstGeom prst="rect">
          <a:avLst/>
        </a:prstGeom>
        <a:solidFill>
          <a:srgbClr val="33CC33"/>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latin typeface="SABIC Typeface Headline" panose="020B0603060202020204" pitchFamily="34" charset="0"/>
              <a:cs typeface="SABIC Typeface Headline" panose="020B0603060202020204" pitchFamily="34" charset="0"/>
            </a:rPr>
            <a:t>Over heating</a:t>
          </a:r>
          <a:endParaRPr lang="en-US" sz="900" kern="1200" dirty="0">
            <a:solidFill>
              <a:schemeClr val="tx1">
                <a:lumMod val="50000"/>
              </a:schemeClr>
            </a:solidFill>
            <a:latin typeface="SABIC Typeface Headline" panose="020B0603060202020204" pitchFamily="34" charset="0"/>
            <a:cs typeface="SABIC Typeface Headline" panose="020B0603060202020204" pitchFamily="34" charset="0"/>
          </a:endParaRPr>
        </a:p>
      </dsp:txBody>
      <dsp:txXfrm>
        <a:off x="6308949" y="1959406"/>
        <a:ext cx="868970" cy="434485"/>
      </dsp:txXfrm>
    </dsp:sp>
    <dsp:sp modelId="{9E0009EC-6BE3-4519-9507-BC920D2A1556}">
      <dsp:nvSpPr>
        <dsp:cNvPr id="0" name=""/>
        <dsp:cNvSpPr/>
      </dsp:nvSpPr>
      <dsp:spPr>
        <a:xfrm>
          <a:off x="7360403" y="1959406"/>
          <a:ext cx="868970" cy="434485"/>
        </a:xfrm>
        <a:prstGeom prst="rect">
          <a:avLst/>
        </a:prstGeom>
        <a:solidFill>
          <a:srgbClr val="33CC33"/>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lumMod val="50000"/>
                </a:schemeClr>
              </a:solidFill>
              <a:latin typeface="SABIC Typeface Headline" panose="020B0603060202020204" pitchFamily="34" charset="0"/>
              <a:cs typeface="SABIC Typeface Headline" panose="020B0603060202020204" pitchFamily="34" charset="0"/>
            </a:rPr>
            <a:t>Unrelieved Stress</a:t>
          </a:r>
          <a:endParaRPr lang="en-US" sz="900" kern="1200" dirty="0">
            <a:solidFill>
              <a:schemeClr val="tx1">
                <a:lumMod val="50000"/>
              </a:schemeClr>
            </a:solidFill>
            <a:latin typeface="SABIC Typeface Headline" panose="020B0603060202020204" pitchFamily="34" charset="0"/>
            <a:cs typeface="SABIC Typeface Headline" panose="020B0603060202020204" pitchFamily="34" charset="0"/>
          </a:endParaRPr>
        </a:p>
      </dsp:txBody>
      <dsp:txXfrm>
        <a:off x="7360403" y="1959406"/>
        <a:ext cx="868970" cy="43448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8D9B2C-DB1A-45DB-89D3-BF6E01D3CF8D}" type="datetimeFigureOut">
              <a:rPr lang="en-US" smtClean="0"/>
              <a:t>2/17/2022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DC90FF-465D-41CD-BAB9-FF9BC5503069}" type="slidenum">
              <a:rPr lang="en-US" smtClean="0"/>
              <a:t>‹#›</a:t>
            </a:fld>
            <a:endParaRPr lang="en-US"/>
          </a:p>
        </p:txBody>
      </p:sp>
    </p:spTree>
    <p:extLst>
      <p:ext uri="{BB962C8B-B14F-4D97-AF65-F5344CB8AC3E}">
        <p14:creationId xmlns:p14="http://schemas.microsoft.com/office/powerpoint/2010/main" val="2157127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FA8EF8-2810-4103-A850-0BCFB6F6B819}" type="datetimeFigureOut">
              <a:rPr lang="en-US" smtClean="0"/>
              <a:t>2/17/2022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B1DBC9-5137-4B74-B65F-84F644B5E96E}" type="slidenum">
              <a:rPr lang="en-US" smtClean="0"/>
              <a:t>‹#›</a:t>
            </a:fld>
            <a:endParaRPr lang="en-US"/>
          </a:p>
        </p:txBody>
      </p:sp>
    </p:spTree>
    <p:extLst>
      <p:ext uri="{BB962C8B-B14F-4D97-AF65-F5344CB8AC3E}">
        <p14:creationId xmlns:p14="http://schemas.microsoft.com/office/powerpoint/2010/main" val="3454128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8" descr="Industry.png"/>
          <p:cNvPicPr>
            <a:picLocks noChangeAspect="1"/>
          </p:cNvPicPr>
          <p:nvPr userDrawn="1"/>
        </p:nvPicPr>
        <p:blipFill>
          <a:blip r:embed="rId2" cstate="print"/>
          <a:srcRect/>
          <a:stretch>
            <a:fillRect/>
          </a:stretch>
        </p:blipFill>
        <p:spPr bwMode="auto">
          <a:xfrm>
            <a:off x="4648200" y="3486150"/>
            <a:ext cx="4495800" cy="3371850"/>
          </a:xfrm>
          <a:prstGeom prst="rect">
            <a:avLst/>
          </a:prstGeom>
          <a:noFill/>
          <a:ln w="9525">
            <a:noFill/>
            <a:miter lim="800000"/>
            <a:headEnd/>
            <a:tailEnd/>
          </a:ln>
        </p:spPr>
      </p:pic>
      <p:sp>
        <p:nvSpPr>
          <p:cNvPr id="3" name="Subtitle 2"/>
          <p:cNvSpPr>
            <a:spLocks noGrp="1"/>
          </p:cNvSpPr>
          <p:nvPr>
            <p:ph type="subTitle" idx="1"/>
          </p:nvPr>
        </p:nvSpPr>
        <p:spPr>
          <a:xfrm>
            <a:off x="1905000" y="1752600"/>
            <a:ext cx="7239000" cy="2743200"/>
          </a:xfrm>
          <a:solidFill>
            <a:schemeClr val="bg1"/>
          </a:solidFill>
          <a:ln w="3175">
            <a:solidFill>
              <a:schemeClr val="tx1"/>
            </a:solidFill>
          </a:ln>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1" name="Title Placeholder 1"/>
          <p:cNvSpPr>
            <a:spLocks noGrp="1"/>
          </p:cNvSpPr>
          <p:nvPr>
            <p:ph type="title"/>
          </p:nvPr>
        </p:nvSpPr>
        <p:spPr>
          <a:xfrm>
            <a:off x="0" y="482224"/>
            <a:ext cx="9144000" cy="381000"/>
          </a:xfrm>
          <a:prstGeom prst="rect">
            <a:avLst/>
          </a:prstGeom>
          <a:solidFill>
            <a:schemeClr val="tx2">
              <a:lumMod val="75000"/>
            </a:schemeClr>
          </a:solidFill>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pPr>
              <a:defRPr/>
            </a:pPr>
            <a:fld id="{30BDE212-E76B-4CCB-8579-F5AE533F1BB0}" type="datetimeFigureOut">
              <a:rPr lang="en-US" smtClean="0"/>
              <a:pPr>
                <a:defRPr/>
              </a:pPr>
              <a:t>2/17/2022</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2599B649-AC05-4FD4-8EDB-84F71C51DE25}"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F6D648-6C99-4EFE-9AEF-F5FAF1426C60}" type="datetimeFigureOut">
              <a:rPr lang="en-US"/>
              <a:pPr>
                <a:defRPr/>
              </a:pPr>
              <a:t>2/17/2022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EB0983-C61B-43B0-891B-E3692CFBF78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0F82B97-D578-431B-8A21-2D6466AFEC27}" type="datetimeFigureOut">
              <a:rPr lang="en-US"/>
              <a:pPr>
                <a:defRPr/>
              </a:pPr>
              <a:t>2/17/2022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767C65-8669-41CA-8C1C-B93FB1086D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381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3EA06C3-72D2-4BCE-B837-C7B7ECFA8D27}" type="datetimeFigureOut">
              <a:rPr lang="en-US"/>
              <a:pPr>
                <a:defRPr/>
              </a:pPr>
              <a:t>2/17/2022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6EF82DC-FA80-4E51-B59F-D691F59EB93B}" type="slidenum">
              <a:rPr lang="en-US"/>
              <a:pPr>
                <a:defRPr/>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15240"/>
            <a:ext cx="2167287" cy="594360"/>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9CAF99B-3833-4AAD-9941-55E691DF057D}" type="datetimeFigureOut">
              <a:rPr lang="en-US"/>
              <a:pPr>
                <a:defRPr/>
              </a:pPr>
              <a:t>2/17/2022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AEFB03F-43DD-49A8-A138-0768B55696A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01E6407-D231-4862-8DE2-0FF48B043046}" type="datetimeFigureOut">
              <a:rPr lang="en-US"/>
              <a:pPr>
                <a:defRPr/>
              </a:pPr>
              <a:t>2/17/2022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A62B081-30AA-4D59-B8EA-32C3FAB9A1D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2B06ECB-4B99-4BEC-B490-CAEFDCB7D91E}" type="datetimeFigureOut">
              <a:rPr lang="en-US"/>
              <a:pPr>
                <a:defRPr/>
              </a:pPr>
              <a:t>2/17/2022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9CA36AE-F888-46E0-B3D9-3EA520F32E9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B0BDBE1-5778-440C-A42E-ECFF6DEBCB43}" type="datetimeFigureOut">
              <a:rPr lang="en-US"/>
              <a:pPr>
                <a:defRPr/>
              </a:pPr>
              <a:t>2/17/2022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6BD80E4-2FC6-4CA7-80AE-9DF85E9EAD2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231ACB9-93DC-45F0-9EA9-256CF0DF87DB}" type="datetimeFigureOut">
              <a:rPr lang="en-US"/>
              <a:pPr>
                <a:defRPr/>
              </a:pPr>
              <a:t>2/17/2022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387749B0-F8ED-45BD-AD7F-BC9764771C8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27210DA-6340-441B-A512-6BDEBC5B207A}" type="datetimeFigureOut">
              <a:rPr lang="en-US"/>
              <a:pPr>
                <a:defRPr/>
              </a:pPr>
              <a:t>2/17/2022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465DC28-1179-43F2-84C4-051DBB6ED38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6DF63D-70F3-4BD2-ABD0-B62F7561EECA}" type="datetimeFigureOut">
              <a:rPr lang="en-US"/>
              <a:pPr>
                <a:defRPr/>
              </a:pPr>
              <a:t>2/17/2022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DE01C2C-683D-480F-BD5D-B561F2DE8A2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117"/>
          <p:cNvGrpSpPr/>
          <p:nvPr userDrawn="1"/>
        </p:nvGrpSpPr>
        <p:grpSpPr>
          <a:xfrm>
            <a:off x="-2514600" y="-914400"/>
            <a:ext cx="8574294" cy="7772400"/>
            <a:chOff x="4343400" y="3657600"/>
            <a:chExt cx="220663" cy="200026"/>
          </a:xfrm>
          <a:solidFill>
            <a:srgbClr val="F2F2F2">
              <a:alpha val="50196"/>
            </a:srgbClr>
          </a:solidFill>
        </p:grpSpPr>
        <p:sp>
          <p:nvSpPr>
            <p:cNvPr id="1033" name="Freeform 9"/>
            <p:cNvSpPr>
              <a:spLocks/>
            </p:cNvSpPr>
            <p:nvPr/>
          </p:nvSpPr>
          <p:spPr bwMode="auto">
            <a:xfrm>
              <a:off x="4505325" y="3694113"/>
              <a:ext cx="7938" cy="15875"/>
            </a:xfrm>
            <a:custGeom>
              <a:avLst/>
              <a:gdLst/>
              <a:ahLst/>
              <a:cxnLst>
                <a:cxn ang="0">
                  <a:pos x="158" y="186"/>
                </a:cxn>
                <a:cxn ang="0">
                  <a:pos x="151" y="221"/>
                </a:cxn>
                <a:cxn ang="0">
                  <a:pos x="142" y="249"/>
                </a:cxn>
                <a:cxn ang="0">
                  <a:pos x="131" y="273"/>
                </a:cxn>
                <a:cxn ang="0">
                  <a:pos x="117" y="291"/>
                </a:cxn>
                <a:cxn ang="0">
                  <a:pos x="103" y="303"/>
                </a:cxn>
                <a:cxn ang="0">
                  <a:pos x="88" y="311"/>
                </a:cxn>
                <a:cxn ang="0">
                  <a:pos x="72" y="314"/>
                </a:cxn>
                <a:cxn ang="0">
                  <a:pos x="57" y="313"/>
                </a:cxn>
                <a:cxn ang="0">
                  <a:pos x="43" y="306"/>
                </a:cxn>
                <a:cxn ang="0">
                  <a:pos x="30" y="295"/>
                </a:cxn>
                <a:cxn ang="0">
                  <a:pos x="18" y="279"/>
                </a:cxn>
                <a:cxn ang="0">
                  <a:pos x="9" y="257"/>
                </a:cxn>
                <a:cxn ang="0">
                  <a:pos x="3" y="232"/>
                </a:cxn>
                <a:cxn ang="0">
                  <a:pos x="0" y="201"/>
                </a:cxn>
                <a:cxn ang="0">
                  <a:pos x="0" y="167"/>
                </a:cxn>
                <a:cxn ang="0">
                  <a:pos x="4" y="129"/>
                </a:cxn>
                <a:cxn ang="0">
                  <a:pos x="11" y="95"/>
                </a:cxn>
                <a:cxn ang="0">
                  <a:pos x="20" y="66"/>
                </a:cxn>
                <a:cxn ang="0">
                  <a:pos x="32" y="43"/>
                </a:cxn>
                <a:cxn ang="0">
                  <a:pos x="45" y="24"/>
                </a:cxn>
                <a:cxn ang="0">
                  <a:pos x="59" y="11"/>
                </a:cxn>
                <a:cxn ang="0">
                  <a:pos x="74" y="3"/>
                </a:cxn>
                <a:cxn ang="0">
                  <a:pos x="90" y="0"/>
                </a:cxn>
                <a:cxn ang="0">
                  <a:pos x="105" y="2"/>
                </a:cxn>
                <a:cxn ang="0">
                  <a:pos x="119" y="9"/>
                </a:cxn>
                <a:cxn ang="0">
                  <a:pos x="132" y="20"/>
                </a:cxn>
                <a:cxn ang="0">
                  <a:pos x="144" y="37"/>
                </a:cxn>
                <a:cxn ang="0">
                  <a:pos x="152" y="58"/>
                </a:cxn>
                <a:cxn ang="0">
                  <a:pos x="159" y="83"/>
                </a:cxn>
                <a:cxn ang="0">
                  <a:pos x="162" y="114"/>
                </a:cxn>
                <a:cxn ang="0">
                  <a:pos x="162" y="148"/>
                </a:cxn>
              </a:cxnLst>
              <a:rect l="0" t="0" r="r" b="b"/>
              <a:pathLst>
                <a:path w="162" h="314">
                  <a:moveTo>
                    <a:pt x="160" y="168"/>
                  </a:moveTo>
                  <a:lnTo>
                    <a:pt x="158" y="186"/>
                  </a:lnTo>
                  <a:lnTo>
                    <a:pt x="155" y="203"/>
                  </a:lnTo>
                  <a:lnTo>
                    <a:pt x="151" y="221"/>
                  </a:lnTo>
                  <a:lnTo>
                    <a:pt x="147" y="235"/>
                  </a:lnTo>
                  <a:lnTo>
                    <a:pt x="142" y="249"/>
                  </a:lnTo>
                  <a:lnTo>
                    <a:pt x="136" y="261"/>
                  </a:lnTo>
                  <a:lnTo>
                    <a:pt x="131" y="273"/>
                  </a:lnTo>
                  <a:lnTo>
                    <a:pt x="123" y="282"/>
                  </a:lnTo>
                  <a:lnTo>
                    <a:pt x="117" y="291"/>
                  </a:lnTo>
                  <a:lnTo>
                    <a:pt x="110" y="298"/>
                  </a:lnTo>
                  <a:lnTo>
                    <a:pt x="103" y="303"/>
                  </a:lnTo>
                  <a:lnTo>
                    <a:pt x="95" y="308"/>
                  </a:lnTo>
                  <a:lnTo>
                    <a:pt x="88" y="311"/>
                  </a:lnTo>
                  <a:lnTo>
                    <a:pt x="80" y="314"/>
                  </a:lnTo>
                  <a:lnTo>
                    <a:pt x="72" y="314"/>
                  </a:lnTo>
                  <a:lnTo>
                    <a:pt x="64" y="314"/>
                  </a:lnTo>
                  <a:lnTo>
                    <a:pt x="57" y="313"/>
                  </a:lnTo>
                  <a:lnTo>
                    <a:pt x="50" y="310"/>
                  </a:lnTo>
                  <a:lnTo>
                    <a:pt x="43" y="306"/>
                  </a:lnTo>
                  <a:lnTo>
                    <a:pt x="37" y="301"/>
                  </a:lnTo>
                  <a:lnTo>
                    <a:pt x="30" y="295"/>
                  </a:lnTo>
                  <a:lnTo>
                    <a:pt x="25" y="287"/>
                  </a:lnTo>
                  <a:lnTo>
                    <a:pt x="18" y="279"/>
                  </a:lnTo>
                  <a:lnTo>
                    <a:pt x="14" y="268"/>
                  </a:lnTo>
                  <a:lnTo>
                    <a:pt x="9" y="257"/>
                  </a:lnTo>
                  <a:lnTo>
                    <a:pt x="6" y="245"/>
                  </a:lnTo>
                  <a:lnTo>
                    <a:pt x="3" y="232"/>
                  </a:lnTo>
                  <a:lnTo>
                    <a:pt x="1" y="217"/>
                  </a:lnTo>
                  <a:lnTo>
                    <a:pt x="0" y="201"/>
                  </a:lnTo>
                  <a:lnTo>
                    <a:pt x="0" y="185"/>
                  </a:lnTo>
                  <a:lnTo>
                    <a:pt x="0" y="167"/>
                  </a:lnTo>
                  <a:lnTo>
                    <a:pt x="2" y="147"/>
                  </a:lnTo>
                  <a:lnTo>
                    <a:pt x="4" y="129"/>
                  </a:lnTo>
                  <a:lnTo>
                    <a:pt x="7" y="111"/>
                  </a:lnTo>
                  <a:lnTo>
                    <a:pt x="11" y="95"/>
                  </a:lnTo>
                  <a:lnTo>
                    <a:pt x="15" y="80"/>
                  </a:lnTo>
                  <a:lnTo>
                    <a:pt x="20" y="66"/>
                  </a:lnTo>
                  <a:lnTo>
                    <a:pt x="26" y="54"/>
                  </a:lnTo>
                  <a:lnTo>
                    <a:pt x="32" y="43"/>
                  </a:lnTo>
                  <a:lnTo>
                    <a:pt x="39" y="33"/>
                  </a:lnTo>
                  <a:lnTo>
                    <a:pt x="45" y="24"/>
                  </a:lnTo>
                  <a:lnTo>
                    <a:pt x="52" y="17"/>
                  </a:lnTo>
                  <a:lnTo>
                    <a:pt x="59" y="11"/>
                  </a:lnTo>
                  <a:lnTo>
                    <a:pt x="67" y="7"/>
                  </a:lnTo>
                  <a:lnTo>
                    <a:pt x="74" y="3"/>
                  </a:lnTo>
                  <a:lnTo>
                    <a:pt x="82" y="1"/>
                  </a:lnTo>
                  <a:lnTo>
                    <a:pt x="90" y="0"/>
                  </a:lnTo>
                  <a:lnTo>
                    <a:pt x="97" y="1"/>
                  </a:lnTo>
                  <a:lnTo>
                    <a:pt x="105" y="2"/>
                  </a:lnTo>
                  <a:lnTo>
                    <a:pt x="112" y="5"/>
                  </a:lnTo>
                  <a:lnTo>
                    <a:pt x="119" y="9"/>
                  </a:lnTo>
                  <a:lnTo>
                    <a:pt x="125" y="14"/>
                  </a:lnTo>
                  <a:lnTo>
                    <a:pt x="132" y="20"/>
                  </a:lnTo>
                  <a:lnTo>
                    <a:pt x="138" y="28"/>
                  </a:lnTo>
                  <a:lnTo>
                    <a:pt x="144" y="37"/>
                  </a:lnTo>
                  <a:lnTo>
                    <a:pt x="148" y="47"/>
                  </a:lnTo>
                  <a:lnTo>
                    <a:pt x="152" y="58"/>
                  </a:lnTo>
                  <a:lnTo>
                    <a:pt x="156" y="70"/>
                  </a:lnTo>
                  <a:lnTo>
                    <a:pt x="159" y="83"/>
                  </a:lnTo>
                  <a:lnTo>
                    <a:pt x="161" y="98"/>
                  </a:lnTo>
                  <a:lnTo>
                    <a:pt x="162" y="114"/>
                  </a:lnTo>
                  <a:lnTo>
                    <a:pt x="162" y="130"/>
                  </a:lnTo>
                  <a:lnTo>
                    <a:pt x="162" y="148"/>
                  </a:lnTo>
                  <a:lnTo>
                    <a:pt x="160" y="1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4" name="Freeform 10"/>
            <p:cNvSpPr>
              <a:spLocks/>
            </p:cNvSpPr>
            <p:nvPr/>
          </p:nvSpPr>
          <p:spPr bwMode="auto">
            <a:xfrm>
              <a:off x="4505325" y="3694113"/>
              <a:ext cx="7938" cy="15875"/>
            </a:xfrm>
            <a:custGeom>
              <a:avLst/>
              <a:gdLst/>
              <a:ahLst/>
              <a:cxnLst>
                <a:cxn ang="0">
                  <a:pos x="158" y="186"/>
                </a:cxn>
                <a:cxn ang="0">
                  <a:pos x="151" y="221"/>
                </a:cxn>
                <a:cxn ang="0">
                  <a:pos x="142" y="249"/>
                </a:cxn>
                <a:cxn ang="0">
                  <a:pos x="131" y="273"/>
                </a:cxn>
                <a:cxn ang="0">
                  <a:pos x="117" y="291"/>
                </a:cxn>
                <a:cxn ang="0">
                  <a:pos x="103" y="303"/>
                </a:cxn>
                <a:cxn ang="0">
                  <a:pos x="88" y="311"/>
                </a:cxn>
                <a:cxn ang="0">
                  <a:pos x="72" y="314"/>
                </a:cxn>
                <a:cxn ang="0">
                  <a:pos x="57" y="313"/>
                </a:cxn>
                <a:cxn ang="0">
                  <a:pos x="43" y="306"/>
                </a:cxn>
                <a:cxn ang="0">
                  <a:pos x="30" y="295"/>
                </a:cxn>
                <a:cxn ang="0">
                  <a:pos x="18" y="279"/>
                </a:cxn>
                <a:cxn ang="0">
                  <a:pos x="9" y="257"/>
                </a:cxn>
                <a:cxn ang="0">
                  <a:pos x="3" y="232"/>
                </a:cxn>
                <a:cxn ang="0">
                  <a:pos x="0" y="201"/>
                </a:cxn>
                <a:cxn ang="0">
                  <a:pos x="0" y="167"/>
                </a:cxn>
                <a:cxn ang="0">
                  <a:pos x="4" y="129"/>
                </a:cxn>
                <a:cxn ang="0">
                  <a:pos x="11" y="95"/>
                </a:cxn>
                <a:cxn ang="0">
                  <a:pos x="20" y="66"/>
                </a:cxn>
                <a:cxn ang="0">
                  <a:pos x="32" y="43"/>
                </a:cxn>
                <a:cxn ang="0">
                  <a:pos x="45" y="24"/>
                </a:cxn>
                <a:cxn ang="0">
                  <a:pos x="59" y="11"/>
                </a:cxn>
                <a:cxn ang="0">
                  <a:pos x="74" y="3"/>
                </a:cxn>
                <a:cxn ang="0">
                  <a:pos x="90" y="0"/>
                </a:cxn>
                <a:cxn ang="0">
                  <a:pos x="105" y="2"/>
                </a:cxn>
                <a:cxn ang="0">
                  <a:pos x="119" y="9"/>
                </a:cxn>
                <a:cxn ang="0">
                  <a:pos x="132" y="20"/>
                </a:cxn>
                <a:cxn ang="0">
                  <a:pos x="144" y="37"/>
                </a:cxn>
                <a:cxn ang="0">
                  <a:pos x="152" y="58"/>
                </a:cxn>
                <a:cxn ang="0">
                  <a:pos x="159" y="83"/>
                </a:cxn>
                <a:cxn ang="0">
                  <a:pos x="162" y="114"/>
                </a:cxn>
                <a:cxn ang="0">
                  <a:pos x="162" y="148"/>
                </a:cxn>
              </a:cxnLst>
              <a:rect l="0" t="0" r="r" b="b"/>
              <a:pathLst>
                <a:path w="162" h="314">
                  <a:moveTo>
                    <a:pt x="160" y="168"/>
                  </a:moveTo>
                  <a:lnTo>
                    <a:pt x="158" y="186"/>
                  </a:lnTo>
                  <a:lnTo>
                    <a:pt x="155" y="203"/>
                  </a:lnTo>
                  <a:lnTo>
                    <a:pt x="151" y="221"/>
                  </a:lnTo>
                  <a:lnTo>
                    <a:pt x="147" y="235"/>
                  </a:lnTo>
                  <a:lnTo>
                    <a:pt x="142" y="249"/>
                  </a:lnTo>
                  <a:lnTo>
                    <a:pt x="136" y="261"/>
                  </a:lnTo>
                  <a:lnTo>
                    <a:pt x="131" y="273"/>
                  </a:lnTo>
                  <a:lnTo>
                    <a:pt x="123" y="282"/>
                  </a:lnTo>
                  <a:lnTo>
                    <a:pt x="117" y="291"/>
                  </a:lnTo>
                  <a:lnTo>
                    <a:pt x="110" y="298"/>
                  </a:lnTo>
                  <a:lnTo>
                    <a:pt x="103" y="303"/>
                  </a:lnTo>
                  <a:lnTo>
                    <a:pt x="95" y="308"/>
                  </a:lnTo>
                  <a:lnTo>
                    <a:pt x="88" y="311"/>
                  </a:lnTo>
                  <a:lnTo>
                    <a:pt x="80" y="314"/>
                  </a:lnTo>
                  <a:lnTo>
                    <a:pt x="72" y="314"/>
                  </a:lnTo>
                  <a:lnTo>
                    <a:pt x="64" y="314"/>
                  </a:lnTo>
                  <a:lnTo>
                    <a:pt x="57" y="313"/>
                  </a:lnTo>
                  <a:lnTo>
                    <a:pt x="50" y="310"/>
                  </a:lnTo>
                  <a:lnTo>
                    <a:pt x="43" y="306"/>
                  </a:lnTo>
                  <a:lnTo>
                    <a:pt x="37" y="301"/>
                  </a:lnTo>
                  <a:lnTo>
                    <a:pt x="30" y="295"/>
                  </a:lnTo>
                  <a:lnTo>
                    <a:pt x="25" y="287"/>
                  </a:lnTo>
                  <a:lnTo>
                    <a:pt x="18" y="279"/>
                  </a:lnTo>
                  <a:lnTo>
                    <a:pt x="14" y="268"/>
                  </a:lnTo>
                  <a:lnTo>
                    <a:pt x="9" y="257"/>
                  </a:lnTo>
                  <a:lnTo>
                    <a:pt x="6" y="245"/>
                  </a:lnTo>
                  <a:lnTo>
                    <a:pt x="3" y="232"/>
                  </a:lnTo>
                  <a:lnTo>
                    <a:pt x="1" y="217"/>
                  </a:lnTo>
                  <a:lnTo>
                    <a:pt x="0" y="201"/>
                  </a:lnTo>
                  <a:lnTo>
                    <a:pt x="0" y="185"/>
                  </a:lnTo>
                  <a:lnTo>
                    <a:pt x="0" y="167"/>
                  </a:lnTo>
                  <a:lnTo>
                    <a:pt x="2" y="147"/>
                  </a:lnTo>
                  <a:lnTo>
                    <a:pt x="4" y="129"/>
                  </a:lnTo>
                  <a:lnTo>
                    <a:pt x="7" y="111"/>
                  </a:lnTo>
                  <a:lnTo>
                    <a:pt x="11" y="95"/>
                  </a:lnTo>
                  <a:lnTo>
                    <a:pt x="15" y="80"/>
                  </a:lnTo>
                  <a:lnTo>
                    <a:pt x="20" y="66"/>
                  </a:lnTo>
                  <a:lnTo>
                    <a:pt x="26" y="54"/>
                  </a:lnTo>
                  <a:lnTo>
                    <a:pt x="32" y="43"/>
                  </a:lnTo>
                  <a:lnTo>
                    <a:pt x="39" y="33"/>
                  </a:lnTo>
                  <a:lnTo>
                    <a:pt x="45" y="24"/>
                  </a:lnTo>
                  <a:lnTo>
                    <a:pt x="52" y="17"/>
                  </a:lnTo>
                  <a:lnTo>
                    <a:pt x="59" y="11"/>
                  </a:lnTo>
                  <a:lnTo>
                    <a:pt x="67" y="7"/>
                  </a:lnTo>
                  <a:lnTo>
                    <a:pt x="74" y="3"/>
                  </a:lnTo>
                  <a:lnTo>
                    <a:pt x="82" y="1"/>
                  </a:lnTo>
                  <a:lnTo>
                    <a:pt x="90" y="0"/>
                  </a:lnTo>
                  <a:lnTo>
                    <a:pt x="97" y="1"/>
                  </a:lnTo>
                  <a:lnTo>
                    <a:pt x="105" y="2"/>
                  </a:lnTo>
                  <a:lnTo>
                    <a:pt x="112" y="5"/>
                  </a:lnTo>
                  <a:lnTo>
                    <a:pt x="119" y="9"/>
                  </a:lnTo>
                  <a:lnTo>
                    <a:pt x="125" y="14"/>
                  </a:lnTo>
                  <a:lnTo>
                    <a:pt x="132" y="20"/>
                  </a:lnTo>
                  <a:lnTo>
                    <a:pt x="138" y="28"/>
                  </a:lnTo>
                  <a:lnTo>
                    <a:pt x="144" y="37"/>
                  </a:lnTo>
                  <a:lnTo>
                    <a:pt x="148" y="47"/>
                  </a:lnTo>
                  <a:lnTo>
                    <a:pt x="152" y="58"/>
                  </a:lnTo>
                  <a:lnTo>
                    <a:pt x="156" y="70"/>
                  </a:lnTo>
                  <a:lnTo>
                    <a:pt x="159" y="83"/>
                  </a:lnTo>
                  <a:lnTo>
                    <a:pt x="161" y="98"/>
                  </a:lnTo>
                  <a:lnTo>
                    <a:pt x="162" y="114"/>
                  </a:lnTo>
                  <a:lnTo>
                    <a:pt x="162" y="130"/>
                  </a:lnTo>
                  <a:lnTo>
                    <a:pt x="162" y="148"/>
                  </a:lnTo>
                  <a:lnTo>
                    <a:pt x="160" y="16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5" name="Freeform 11"/>
            <p:cNvSpPr>
              <a:spLocks/>
            </p:cNvSpPr>
            <p:nvPr/>
          </p:nvSpPr>
          <p:spPr bwMode="auto">
            <a:xfrm>
              <a:off x="4487863" y="3675063"/>
              <a:ext cx="12700" cy="20638"/>
            </a:xfrm>
            <a:custGeom>
              <a:avLst/>
              <a:gdLst/>
              <a:ahLst/>
              <a:cxnLst>
                <a:cxn ang="0">
                  <a:pos x="7" y="207"/>
                </a:cxn>
                <a:cxn ang="0">
                  <a:pos x="1" y="161"/>
                </a:cxn>
                <a:cxn ang="0">
                  <a:pos x="0" y="122"/>
                </a:cxn>
                <a:cxn ang="0">
                  <a:pos x="4" y="86"/>
                </a:cxn>
                <a:cxn ang="0">
                  <a:pos x="12" y="58"/>
                </a:cxn>
                <a:cxn ang="0">
                  <a:pos x="24" y="34"/>
                </a:cxn>
                <a:cxn ang="0">
                  <a:pos x="38" y="16"/>
                </a:cxn>
                <a:cxn ang="0">
                  <a:pos x="55" y="5"/>
                </a:cxn>
                <a:cxn ang="0">
                  <a:pos x="74" y="0"/>
                </a:cxn>
                <a:cxn ang="0">
                  <a:pos x="94" y="1"/>
                </a:cxn>
                <a:cxn ang="0">
                  <a:pos x="114" y="9"/>
                </a:cxn>
                <a:cxn ang="0">
                  <a:pos x="135" y="24"/>
                </a:cxn>
                <a:cxn ang="0">
                  <a:pos x="155" y="45"/>
                </a:cxn>
                <a:cxn ang="0">
                  <a:pos x="174" y="75"/>
                </a:cxn>
                <a:cxn ang="0">
                  <a:pos x="192" y="112"/>
                </a:cxn>
                <a:cxn ang="0">
                  <a:pos x="207" y="155"/>
                </a:cxn>
                <a:cxn ang="0">
                  <a:pos x="219" y="204"/>
                </a:cxn>
                <a:cxn ang="0">
                  <a:pos x="225" y="250"/>
                </a:cxn>
                <a:cxn ang="0">
                  <a:pos x="226" y="291"/>
                </a:cxn>
                <a:cxn ang="0">
                  <a:pos x="222" y="325"/>
                </a:cxn>
                <a:cxn ang="0">
                  <a:pos x="214" y="354"/>
                </a:cxn>
                <a:cxn ang="0">
                  <a:pos x="203" y="378"/>
                </a:cxn>
                <a:cxn ang="0">
                  <a:pos x="188" y="395"/>
                </a:cxn>
                <a:cxn ang="0">
                  <a:pos x="171" y="407"/>
                </a:cxn>
                <a:cxn ang="0">
                  <a:pos x="153" y="412"/>
                </a:cxn>
                <a:cxn ang="0">
                  <a:pos x="133" y="411"/>
                </a:cxn>
                <a:cxn ang="0">
                  <a:pos x="112" y="403"/>
                </a:cxn>
                <a:cxn ang="0">
                  <a:pos x="91" y="387"/>
                </a:cxn>
                <a:cxn ang="0">
                  <a:pos x="71" y="366"/>
                </a:cxn>
                <a:cxn ang="0">
                  <a:pos x="52" y="336"/>
                </a:cxn>
                <a:cxn ang="0">
                  <a:pos x="35" y="301"/>
                </a:cxn>
                <a:cxn ang="0">
                  <a:pos x="20" y="256"/>
                </a:cxn>
              </a:cxnLst>
              <a:rect l="0" t="0" r="r" b="b"/>
              <a:pathLst>
                <a:path w="226" h="412">
                  <a:moveTo>
                    <a:pt x="12" y="232"/>
                  </a:moveTo>
                  <a:lnTo>
                    <a:pt x="7" y="207"/>
                  </a:lnTo>
                  <a:lnTo>
                    <a:pt x="3" y="184"/>
                  </a:lnTo>
                  <a:lnTo>
                    <a:pt x="1" y="161"/>
                  </a:lnTo>
                  <a:lnTo>
                    <a:pt x="0" y="141"/>
                  </a:lnTo>
                  <a:lnTo>
                    <a:pt x="0" y="122"/>
                  </a:lnTo>
                  <a:lnTo>
                    <a:pt x="2" y="103"/>
                  </a:lnTo>
                  <a:lnTo>
                    <a:pt x="4" y="86"/>
                  </a:lnTo>
                  <a:lnTo>
                    <a:pt x="7" y="71"/>
                  </a:lnTo>
                  <a:lnTo>
                    <a:pt x="12" y="58"/>
                  </a:lnTo>
                  <a:lnTo>
                    <a:pt x="17" y="44"/>
                  </a:lnTo>
                  <a:lnTo>
                    <a:pt x="24" y="34"/>
                  </a:lnTo>
                  <a:lnTo>
                    <a:pt x="31" y="24"/>
                  </a:lnTo>
                  <a:lnTo>
                    <a:pt x="38" y="16"/>
                  </a:lnTo>
                  <a:lnTo>
                    <a:pt x="46" y="10"/>
                  </a:lnTo>
                  <a:lnTo>
                    <a:pt x="55" y="5"/>
                  </a:lnTo>
                  <a:lnTo>
                    <a:pt x="64" y="2"/>
                  </a:lnTo>
                  <a:lnTo>
                    <a:pt x="74" y="0"/>
                  </a:lnTo>
                  <a:lnTo>
                    <a:pt x="84" y="0"/>
                  </a:lnTo>
                  <a:lnTo>
                    <a:pt x="94" y="1"/>
                  </a:lnTo>
                  <a:lnTo>
                    <a:pt x="104" y="4"/>
                  </a:lnTo>
                  <a:lnTo>
                    <a:pt x="114" y="9"/>
                  </a:lnTo>
                  <a:lnTo>
                    <a:pt x="124" y="16"/>
                  </a:lnTo>
                  <a:lnTo>
                    <a:pt x="135" y="24"/>
                  </a:lnTo>
                  <a:lnTo>
                    <a:pt x="145" y="34"/>
                  </a:lnTo>
                  <a:lnTo>
                    <a:pt x="155" y="45"/>
                  </a:lnTo>
                  <a:lnTo>
                    <a:pt x="165" y="60"/>
                  </a:lnTo>
                  <a:lnTo>
                    <a:pt x="174" y="75"/>
                  </a:lnTo>
                  <a:lnTo>
                    <a:pt x="184" y="92"/>
                  </a:lnTo>
                  <a:lnTo>
                    <a:pt x="192" y="112"/>
                  </a:lnTo>
                  <a:lnTo>
                    <a:pt x="200" y="132"/>
                  </a:lnTo>
                  <a:lnTo>
                    <a:pt x="207" y="155"/>
                  </a:lnTo>
                  <a:lnTo>
                    <a:pt x="214" y="180"/>
                  </a:lnTo>
                  <a:lnTo>
                    <a:pt x="219" y="204"/>
                  </a:lnTo>
                  <a:lnTo>
                    <a:pt x="223" y="228"/>
                  </a:lnTo>
                  <a:lnTo>
                    <a:pt x="225" y="250"/>
                  </a:lnTo>
                  <a:lnTo>
                    <a:pt x="226" y="270"/>
                  </a:lnTo>
                  <a:lnTo>
                    <a:pt x="226" y="291"/>
                  </a:lnTo>
                  <a:lnTo>
                    <a:pt x="224" y="308"/>
                  </a:lnTo>
                  <a:lnTo>
                    <a:pt x="222" y="325"/>
                  </a:lnTo>
                  <a:lnTo>
                    <a:pt x="218" y="340"/>
                  </a:lnTo>
                  <a:lnTo>
                    <a:pt x="214" y="354"/>
                  </a:lnTo>
                  <a:lnTo>
                    <a:pt x="209" y="367"/>
                  </a:lnTo>
                  <a:lnTo>
                    <a:pt x="203" y="378"/>
                  </a:lnTo>
                  <a:lnTo>
                    <a:pt x="196" y="387"/>
                  </a:lnTo>
                  <a:lnTo>
                    <a:pt x="188" y="395"/>
                  </a:lnTo>
                  <a:lnTo>
                    <a:pt x="180" y="401"/>
                  </a:lnTo>
                  <a:lnTo>
                    <a:pt x="171" y="407"/>
                  </a:lnTo>
                  <a:lnTo>
                    <a:pt x="162" y="410"/>
                  </a:lnTo>
                  <a:lnTo>
                    <a:pt x="153" y="412"/>
                  </a:lnTo>
                  <a:lnTo>
                    <a:pt x="143" y="412"/>
                  </a:lnTo>
                  <a:lnTo>
                    <a:pt x="133" y="411"/>
                  </a:lnTo>
                  <a:lnTo>
                    <a:pt x="122" y="408"/>
                  </a:lnTo>
                  <a:lnTo>
                    <a:pt x="112" y="403"/>
                  </a:lnTo>
                  <a:lnTo>
                    <a:pt x="102" y="396"/>
                  </a:lnTo>
                  <a:lnTo>
                    <a:pt x="91" y="387"/>
                  </a:lnTo>
                  <a:lnTo>
                    <a:pt x="82" y="378"/>
                  </a:lnTo>
                  <a:lnTo>
                    <a:pt x="71" y="366"/>
                  </a:lnTo>
                  <a:lnTo>
                    <a:pt x="61" y="353"/>
                  </a:lnTo>
                  <a:lnTo>
                    <a:pt x="52" y="336"/>
                  </a:lnTo>
                  <a:lnTo>
                    <a:pt x="43" y="319"/>
                  </a:lnTo>
                  <a:lnTo>
                    <a:pt x="35" y="301"/>
                  </a:lnTo>
                  <a:lnTo>
                    <a:pt x="27" y="279"/>
                  </a:lnTo>
                  <a:lnTo>
                    <a:pt x="20" y="256"/>
                  </a:lnTo>
                  <a:lnTo>
                    <a:pt x="12" y="2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6" name="Freeform 12"/>
            <p:cNvSpPr>
              <a:spLocks/>
            </p:cNvSpPr>
            <p:nvPr/>
          </p:nvSpPr>
          <p:spPr bwMode="auto">
            <a:xfrm>
              <a:off x="4487863" y="3675063"/>
              <a:ext cx="12700" cy="20638"/>
            </a:xfrm>
            <a:custGeom>
              <a:avLst/>
              <a:gdLst/>
              <a:ahLst/>
              <a:cxnLst>
                <a:cxn ang="0">
                  <a:pos x="7" y="207"/>
                </a:cxn>
                <a:cxn ang="0">
                  <a:pos x="1" y="161"/>
                </a:cxn>
                <a:cxn ang="0">
                  <a:pos x="0" y="122"/>
                </a:cxn>
                <a:cxn ang="0">
                  <a:pos x="4" y="86"/>
                </a:cxn>
                <a:cxn ang="0">
                  <a:pos x="12" y="58"/>
                </a:cxn>
                <a:cxn ang="0">
                  <a:pos x="24" y="34"/>
                </a:cxn>
                <a:cxn ang="0">
                  <a:pos x="38" y="16"/>
                </a:cxn>
                <a:cxn ang="0">
                  <a:pos x="55" y="5"/>
                </a:cxn>
                <a:cxn ang="0">
                  <a:pos x="74" y="0"/>
                </a:cxn>
                <a:cxn ang="0">
                  <a:pos x="94" y="1"/>
                </a:cxn>
                <a:cxn ang="0">
                  <a:pos x="114" y="9"/>
                </a:cxn>
                <a:cxn ang="0">
                  <a:pos x="135" y="24"/>
                </a:cxn>
                <a:cxn ang="0">
                  <a:pos x="155" y="45"/>
                </a:cxn>
                <a:cxn ang="0">
                  <a:pos x="174" y="75"/>
                </a:cxn>
                <a:cxn ang="0">
                  <a:pos x="192" y="112"/>
                </a:cxn>
                <a:cxn ang="0">
                  <a:pos x="207" y="155"/>
                </a:cxn>
                <a:cxn ang="0">
                  <a:pos x="219" y="204"/>
                </a:cxn>
                <a:cxn ang="0">
                  <a:pos x="225" y="250"/>
                </a:cxn>
                <a:cxn ang="0">
                  <a:pos x="226" y="291"/>
                </a:cxn>
                <a:cxn ang="0">
                  <a:pos x="222" y="325"/>
                </a:cxn>
                <a:cxn ang="0">
                  <a:pos x="214" y="354"/>
                </a:cxn>
                <a:cxn ang="0">
                  <a:pos x="203" y="378"/>
                </a:cxn>
                <a:cxn ang="0">
                  <a:pos x="188" y="395"/>
                </a:cxn>
                <a:cxn ang="0">
                  <a:pos x="171" y="407"/>
                </a:cxn>
                <a:cxn ang="0">
                  <a:pos x="153" y="412"/>
                </a:cxn>
                <a:cxn ang="0">
                  <a:pos x="133" y="411"/>
                </a:cxn>
                <a:cxn ang="0">
                  <a:pos x="112" y="403"/>
                </a:cxn>
                <a:cxn ang="0">
                  <a:pos x="91" y="387"/>
                </a:cxn>
                <a:cxn ang="0">
                  <a:pos x="71" y="366"/>
                </a:cxn>
                <a:cxn ang="0">
                  <a:pos x="52" y="336"/>
                </a:cxn>
                <a:cxn ang="0">
                  <a:pos x="35" y="301"/>
                </a:cxn>
                <a:cxn ang="0">
                  <a:pos x="20" y="256"/>
                </a:cxn>
              </a:cxnLst>
              <a:rect l="0" t="0" r="r" b="b"/>
              <a:pathLst>
                <a:path w="226" h="412">
                  <a:moveTo>
                    <a:pt x="12" y="232"/>
                  </a:moveTo>
                  <a:lnTo>
                    <a:pt x="7" y="207"/>
                  </a:lnTo>
                  <a:lnTo>
                    <a:pt x="3" y="184"/>
                  </a:lnTo>
                  <a:lnTo>
                    <a:pt x="1" y="161"/>
                  </a:lnTo>
                  <a:lnTo>
                    <a:pt x="0" y="141"/>
                  </a:lnTo>
                  <a:lnTo>
                    <a:pt x="0" y="122"/>
                  </a:lnTo>
                  <a:lnTo>
                    <a:pt x="2" y="103"/>
                  </a:lnTo>
                  <a:lnTo>
                    <a:pt x="4" y="86"/>
                  </a:lnTo>
                  <a:lnTo>
                    <a:pt x="7" y="71"/>
                  </a:lnTo>
                  <a:lnTo>
                    <a:pt x="12" y="58"/>
                  </a:lnTo>
                  <a:lnTo>
                    <a:pt x="17" y="44"/>
                  </a:lnTo>
                  <a:lnTo>
                    <a:pt x="24" y="34"/>
                  </a:lnTo>
                  <a:lnTo>
                    <a:pt x="31" y="24"/>
                  </a:lnTo>
                  <a:lnTo>
                    <a:pt x="38" y="16"/>
                  </a:lnTo>
                  <a:lnTo>
                    <a:pt x="46" y="10"/>
                  </a:lnTo>
                  <a:lnTo>
                    <a:pt x="55" y="5"/>
                  </a:lnTo>
                  <a:lnTo>
                    <a:pt x="64" y="2"/>
                  </a:lnTo>
                  <a:lnTo>
                    <a:pt x="74" y="0"/>
                  </a:lnTo>
                  <a:lnTo>
                    <a:pt x="84" y="0"/>
                  </a:lnTo>
                  <a:lnTo>
                    <a:pt x="94" y="1"/>
                  </a:lnTo>
                  <a:lnTo>
                    <a:pt x="104" y="4"/>
                  </a:lnTo>
                  <a:lnTo>
                    <a:pt x="114" y="9"/>
                  </a:lnTo>
                  <a:lnTo>
                    <a:pt x="124" y="16"/>
                  </a:lnTo>
                  <a:lnTo>
                    <a:pt x="135" y="24"/>
                  </a:lnTo>
                  <a:lnTo>
                    <a:pt x="145" y="34"/>
                  </a:lnTo>
                  <a:lnTo>
                    <a:pt x="155" y="45"/>
                  </a:lnTo>
                  <a:lnTo>
                    <a:pt x="165" y="60"/>
                  </a:lnTo>
                  <a:lnTo>
                    <a:pt x="174" y="75"/>
                  </a:lnTo>
                  <a:lnTo>
                    <a:pt x="184" y="92"/>
                  </a:lnTo>
                  <a:lnTo>
                    <a:pt x="192" y="112"/>
                  </a:lnTo>
                  <a:lnTo>
                    <a:pt x="200" y="132"/>
                  </a:lnTo>
                  <a:lnTo>
                    <a:pt x="207" y="155"/>
                  </a:lnTo>
                  <a:lnTo>
                    <a:pt x="214" y="180"/>
                  </a:lnTo>
                  <a:lnTo>
                    <a:pt x="219" y="204"/>
                  </a:lnTo>
                  <a:lnTo>
                    <a:pt x="223" y="228"/>
                  </a:lnTo>
                  <a:lnTo>
                    <a:pt x="225" y="250"/>
                  </a:lnTo>
                  <a:lnTo>
                    <a:pt x="226" y="270"/>
                  </a:lnTo>
                  <a:lnTo>
                    <a:pt x="226" y="291"/>
                  </a:lnTo>
                  <a:lnTo>
                    <a:pt x="224" y="308"/>
                  </a:lnTo>
                  <a:lnTo>
                    <a:pt x="222" y="325"/>
                  </a:lnTo>
                  <a:lnTo>
                    <a:pt x="218" y="340"/>
                  </a:lnTo>
                  <a:lnTo>
                    <a:pt x="214" y="354"/>
                  </a:lnTo>
                  <a:lnTo>
                    <a:pt x="209" y="367"/>
                  </a:lnTo>
                  <a:lnTo>
                    <a:pt x="203" y="378"/>
                  </a:lnTo>
                  <a:lnTo>
                    <a:pt x="196" y="387"/>
                  </a:lnTo>
                  <a:lnTo>
                    <a:pt x="188" y="395"/>
                  </a:lnTo>
                  <a:lnTo>
                    <a:pt x="180" y="401"/>
                  </a:lnTo>
                  <a:lnTo>
                    <a:pt x="171" y="407"/>
                  </a:lnTo>
                  <a:lnTo>
                    <a:pt x="162" y="410"/>
                  </a:lnTo>
                  <a:lnTo>
                    <a:pt x="153" y="412"/>
                  </a:lnTo>
                  <a:lnTo>
                    <a:pt x="143" y="412"/>
                  </a:lnTo>
                  <a:lnTo>
                    <a:pt x="133" y="411"/>
                  </a:lnTo>
                  <a:lnTo>
                    <a:pt x="122" y="408"/>
                  </a:lnTo>
                  <a:lnTo>
                    <a:pt x="112" y="403"/>
                  </a:lnTo>
                  <a:lnTo>
                    <a:pt x="102" y="396"/>
                  </a:lnTo>
                  <a:lnTo>
                    <a:pt x="91" y="387"/>
                  </a:lnTo>
                  <a:lnTo>
                    <a:pt x="82" y="378"/>
                  </a:lnTo>
                  <a:lnTo>
                    <a:pt x="71" y="366"/>
                  </a:lnTo>
                  <a:lnTo>
                    <a:pt x="61" y="353"/>
                  </a:lnTo>
                  <a:lnTo>
                    <a:pt x="52" y="336"/>
                  </a:lnTo>
                  <a:lnTo>
                    <a:pt x="43" y="319"/>
                  </a:lnTo>
                  <a:lnTo>
                    <a:pt x="35" y="301"/>
                  </a:lnTo>
                  <a:lnTo>
                    <a:pt x="27" y="279"/>
                  </a:lnTo>
                  <a:lnTo>
                    <a:pt x="20" y="256"/>
                  </a:lnTo>
                  <a:lnTo>
                    <a:pt x="12" y="23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7" name="Freeform 13"/>
            <p:cNvSpPr>
              <a:spLocks/>
            </p:cNvSpPr>
            <p:nvPr/>
          </p:nvSpPr>
          <p:spPr bwMode="auto">
            <a:xfrm>
              <a:off x="4462463" y="3660775"/>
              <a:ext cx="19050" cy="25400"/>
            </a:xfrm>
            <a:custGeom>
              <a:avLst/>
              <a:gdLst/>
              <a:ahLst/>
              <a:cxnLst>
                <a:cxn ang="0">
                  <a:pos x="38" y="302"/>
                </a:cxn>
                <a:cxn ang="0">
                  <a:pos x="17" y="248"/>
                </a:cxn>
                <a:cxn ang="0">
                  <a:pos x="5" y="197"/>
                </a:cxn>
                <a:cxn ang="0">
                  <a:pos x="0" y="153"/>
                </a:cxn>
                <a:cxn ang="0">
                  <a:pos x="3" y="112"/>
                </a:cxn>
                <a:cxn ang="0">
                  <a:pos x="12" y="76"/>
                </a:cxn>
                <a:cxn ang="0">
                  <a:pos x="27" y="47"/>
                </a:cxn>
                <a:cxn ang="0">
                  <a:pos x="48" y="25"/>
                </a:cxn>
                <a:cxn ang="0">
                  <a:pos x="72" y="9"/>
                </a:cxn>
                <a:cxn ang="0">
                  <a:pos x="101" y="1"/>
                </a:cxn>
                <a:cxn ang="0">
                  <a:pos x="131" y="1"/>
                </a:cxn>
                <a:cxn ang="0">
                  <a:pos x="164" y="10"/>
                </a:cxn>
                <a:cxn ang="0">
                  <a:pos x="198" y="28"/>
                </a:cxn>
                <a:cxn ang="0">
                  <a:pos x="232" y="55"/>
                </a:cxn>
                <a:cxn ang="0">
                  <a:pos x="267" y="93"/>
                </a:cxn>
                <a:cxn ang="0">
                  <a:pos x="300" y="140"/>
                </a:cxn>
                <a:cxn ang="0">
                  <a:pos x="331" y="197"/>
                </a:cxn>
                <a:cxn ang="0">
                  <a:pos x="351" y="251"/>
                </a:cxn>
                <a:cxn ang="0">
                  <a:pos x="364" y="301"/>
                </a:cxn>
                <a:cxn ang="0">
                  <a:pos x="368" y="347"/>
                </a:cxn>
                <a:cxn ang="0">
                  <a:pos x="366" y="388"/>
                </a:cxn>
                <a:cxn ang="0">
                  <a:pos x="355" y="422"/>
                </a:cxn>
                <a:cxn ang="0">
                  <a:pos x="340" y="452"/>
                </a:cxn>
                <a:cxn ang="0">
                  <a:pos x="321" y="474"/>
                </a:cxn>
                <a:cxn ang="0">
                  <a:pos x="296" y="489"/>
                </a:cxn>
                <a:cxn ang="0">
                  <a:pos x="268" y="496"/>
                </a:cxn>
                <a:cxn ang="0">
                  <a:pos x="237" y="496"/>
                </a:cxn>
                <a:cxn ang="0">
                  <a:pos x="205" y="488"/>
                </a:cxn>
                <a:cxn ang="0">
                  <a:pos x="170" y="470"/>
                </a:cxn>
                <a:cxn ang="0">
                  <a:pos x="135" y="444"/>
                </a:cxn>
                <a:cxn ang="0">
                  <a:pos x="102" y="406"/>
                </a:cxn>
                <a:cxn ang="0">
                  <a:pos x="68" y="358"/>
                </a:cxn>
              </a:cxnLst>
              <a:rect l="0" t="0" r="r" b="b"/>
              <a:pathLst>
                <a:path w="368" h="498">
                  <a:moveTo>
                    <a:pt x="52" y="331"/>
                  </a:moveTo>
                  <a:lnTo>
                    <a:pt x="38" y="302"/>
                  </a:lnTo>
                  <a:lnTo>
                    <a:pt x="26" y="275"/>
                  </a:lnTo>
                  <a:lnTo>
                    <a:pt x="17" y="248"/>
                  </a:lnTo>
                  <a:lnTo>
                    <a:pt x="10" y="223"/>
                  </a:lnTo>
                  <a:lnTo>
                    <a:pt x="5" y="197"/>
                  </a:lnTo>
                  <a:lnTo>
                    <a:pt x="1" y="174"/>
                  </a:lnTo>
                  <a:lnTo>
                    <a:pt x="0" y="153"/>
                  </a:lnTo>
                  <a:lnTo>
                    <a:pt x="1" y="131"/>
                  </a:lnTo>
                  <a:lnTo>
                    <a:pt x="3" y="112"/>
                  </a:lnTo>
                  <a:lnTo>
                    <a:pt x="7" y="94"/>
                  </a:lnTo>
                  <a:lnTo>
                    <a:pt x="12" y="76"/>
                  </a:lnTo>
                  <a:lnTo>
                    <a:pt x="19" y="61"/>
                  </a:lnTo>
                  <a:lnTo>
                    <a:pt x="27" y="47"/>
                  </a:lnTo>
                  <a:lnTo>
                    <a:pt x="38" y="35"/>
                  </a:lnTo>
                  <a:lnTo>
                    <a:pt x="48" y="25"/>
                  </a:lnTo>
                  <a:lnTo>
                    <a:pt x="60" y="16"/>
                  </a:lnTo>
                  <a:lnTo>
                    <a:pt x="72" y="9"/>
                  </a:lnTo>
                  <a:lnTo>
                    <a:pt x="85" y="4"/>
                  </a:lnTo>
                  <a:lnTo>
                    <a:pt x="101" y="1"/>
                  </a:lnTo>
                  <a:lnTo>
                    <a:pt x="115" y="0"/>
                  </a:lnTo>
                  <a:lnTo>
                    <a:pt x="131" y="1"/>
                  </a:lnTo>
                  <a:lnTo>
                    <a:pt x="148" y="4"/>
                  </a:lnTo>
                  <a:lnTo>
                    <a:pt x="164" y="10"/>
                  </a:lnTo>
                  <a:lnTo>
                    <a:pt x="181" y="17"/>
                  </a:lnTo>
                  <a:lnTo>
                    <a:pt x="198" y="28"/>
                  </a:lnTo>
                  <a:lnTo>
                    <a:pt x="215" y="40"/>
                  </a:lnTo>
                  <a:lnTo>
                    <a:pt x="232" y="55"/>
                  </a:lnTo>
                  <a:lnTo>
                    <a:pt x="249" y="72"/>
                  </a:lnTo>
                  <a:lnTo>
                    <a:pt x="267" y="93"/>
                  </a:lnTo>
                  <a:lnTo>
                    <a:pt x="284" y="115"/>
                  </a:lnTo>
                  <a:lnTo>
                    <a:pt x="300" y="140"/>
                  </a:lnTo>
                  <a:lnTo>
                    <a:pt x="317" y="169"/>
                  </a:lnTo>
                  <a:lnTo>
                    <a:pt x="331" y="197"/>
                  </a:lnTo>
                  <a:lnTo>
                    <a:pt x="342" y="225"/>
                  </a:lnTo>
                  <a:lnTo>
                    <a:pt x="351" y="251"/>
                  </a:lnTo>
                  <a:lnTo>
                    <a:pt x="359" y="277"/>
                  </a:lnTo>
                  <a:lnTo>
                    <a:pt x="364" y="301"/>
                  </a:lnTo>
                  <a:lnTo>
                    <a:pt x="367" y="325"/>
                  </a:lnTo>
                  <a:lnTo>
                    <a:pt x="368" y="347"/>
                  </a:lnTo>
                  <a:lnTo>
                    <a:pt x="368" y="368"/>
                  </a:lnTo>
                  <a:lnTo>
                    <a:pt x="366" y="388"/>
                  </a:lnTo>
                  <a:lnTo>
                    <a:pt x="362" y="406"/>
                  </a:lnTo>
                  <a:lnTo>
                    <a:pt x="355" y="422"/>
                  </a:lnTo>
                  <a:lnTo>
                    <a:pt x="349" y="437"/>
                  </a:lnTo>
                  <a:lnTo>
                    <a:pt x="340" y="452"/>
                  </a:lnTo>
                  <a:lnTo>
                    <a:pt x="331" y="463"/>
                  </a:lnTo>
                  <a:lnTo>
                    <a:pt x="321" y="474"/>
                  </a:lnTo>
                  <a:lnTo>
                    <a:pt x="309" y="482"/>
                  </a:lnTo>
                  <a:lnTo>
                    <a:pt x="296" y="489"/>
                  </a:lnTo>
                  <a:lnTo>
                    <a:pt x="282" y="493"/>
                  </a:lnTo>
                  <a:lnTo>
                    <a:pt x="268" y="496"/>
                  </a:lnTo>
                  <a:lnTo>
                    <a:pt x="253" y="498"/>
                  </a:lnTo>
                  <a:lnTo>
                    <a:pt x="237" y="496"/>
                  </a:lnTo>
                  <a:lnTo>
                    <a:pt x="221" y="493"/>
                  </a:lnTo>
                  <a:lnTo>
                    <a:pt x="205" y="488"/>
                  </a:lnTo>
                  <a:lnTo>
                    <a:pt x="187" y="480"/>
                  </a:lnTo>
                  <a:lnTo>
                    <a:pt x="170" y="470"/>
                  </a:lnTo>
                  <a:lnTo>
                    <a:pt x="153" y="458"/>
                  </a:lnTo>
                  <a:lnTo>
                    <a:pt x="135" y="444"/>
                  </a:lnTo>
                  <a:lnTo>
                    <a:pt x="118" y="426"/>
                  </a:lnTo>
                  <a:lnTo>
                    <a:pt x="102" y="406"/>
                  </a:lnTo>
                  <a:lnTo>
                    <a:pt x="84" y="384"/>
                  </a:lnTo>
                  <a:lnTo>
                    <a:pt x="68" y="358"/>
                  </a:lnTo>
                  <a:lnTo>
                    <a:pt x="52" y="33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8" name="Freeform 14"/>
            <p:cNvSpPr>
              <a:spLocks/>
            </p:cNvSpPr>
            <p:nvPr/>
          </p:nvSpPr>
          <p:spPr bwMode="auto">
            <a:xfrm>
              <a:off x="4462463" y="3660775"/>
              <a:ext cx="19050" cy="25400"/>
            </a:xfrm>
            <a:custGeom>
              <a:avLst/>
              <a:gdLst/>
              <a:ahLst/>
              <a:cxnLst>
                <a:cxn ang="0">
                  <a:pos x="38" y="302"/>
                </a:cxn>
                <a:cxn ang="0">
                  <a:pos x="17" y="248"/>
                </a:cxn>
                <a:cxn ang="0">
                  <a:pos x="5" y="197"/>
                </a:cxn>
                <a:cxn ang="0">
                  <a:pos x="0" y="153"/>
                </a:cxn>
                <a:cxn ang="0">
                  <a:pos x="3" y="112"/>
                </a:cxn>
                <a:cxn ang="0">
                  <a:pos x="12" y="76"/>
                </a:cxn>
                <a:cxn ang="0">
                  <a:pos x="27" y="47"/>
                </a:cxn>
                <a:cxn ang="0">
                  <a:pos x="48" y="25"/>
                </a:cxn>
                <a:cxn ang="0">
                  <a:pos x="72" y="9"/>
                </a:cxn>
                <a:cxn ang="0">
                  <a:pos x="101" y="1"/>
                </a:cxn>
                <a:cxn ang="0">
                  <a:pos x="131" y="1"/>
                </a:cxn>
                <a:cxn ang="0">
                  <a:pos x="164" y="10"/>
                </a:cxn>
                <a:cxn ang="0">
                  <a:pos x="198" y="28"/>
                </a:cxn>
                <a:cxn ang="0">
                  <a:pos x="232" y="55"/>
                </a:cxn>
                <a:cxn ang="0">
                  <a:pos x="267" y="93"/>
                </a:cxn>
                <a:cxn ang="0">
                  <a:pos x="300" y="140"/>
                </a:cxn>
                <a:cxn ang="0">
                  <a:pos x="331" y="197"/>
                </a:cxn>
                <a:cxn ang="0">
                  <a:pos x="351" y="251"/>
                </a:cxn>
                <a:cxn ang="0">
                  <a:pos x="364" y="301"/>
                </a:cxn>
                <a:cxn ang="0">
                  <a:pos x="368" y="347"/>
                </a:cxn>
                <a:cxn ang="0">
                  <a:pos x="366" y="388"/>
                </a:cxn>
                <a:cxn ang="0">
                  <a:pos x="355" y="422"/>
                </a:cxn>
                <a:cxn ang="0">
                  <a:pos x="340" y="452"/>
                </a:cxn>
                <a:cxn ang="0">
                  <a:pos x="321" y="474"/>
                </a:cxn>
                <a:cxn ang="0">
                  <a:pos x="296" y="489"/>
                </a:cxn>
                <a:cxn ang="0">
                  <a:pos x="268" y="496"/>
                </a:cxn>
                <a:cxn ang="0">
                  <a:pos x="237" y="496"/>
                </a:cxn>
                <a:cxn ang="0">
                  <a:pos x="205" y="488"/>
                </a:cxn>
                <a:cxn ang="0">
                  <a:pos x="170" y="470"/>
                </a:cxn>
                <a:cxn ang="0">
                  <a:pos x="135" y="444"/>
                </a:cxn>
                <a:cxn ang="0">
                  <a:pos x="102" y="406"/>
                </a:cxn>
                <a:cxn ang="0">
                  <a:pos x="68" y="358"/>
                </a:cxn>
              </a:cxnLst>
              <a:rect l="0" t="0" r="r" b="b"/>
              <a:pathLst>
                <a:path w="368" h="498">
                  <a:moveTo>
                    <a:pt x="52" y="331"/>
                  </a:moveTo>
                  <a:lnTo>
                    <a:pt x="38" y="302"/>
                  </a:lnTo>
                  <a:lnTo>
                    <a:pt x="26" y="275"/>
                  </a:lnTo>
                  <a:lnTo>
                    <a:pt x="17" y="248"/>
                  </a:lnTo>
                  <a:lnTo>
                    <a:pt x="10" y="223"/>
                  </a:lnTo>
                  <a:lnTo>
                    <a:pt x="5" y="197"/>
                  </a:lnTo>
                  <a:lnTo>
                    <a:pt x="1" y="174"/>
                  </a:lnTo>
                  <a:lnTo>
                    <a:pt x="0" y="153"/>
                  </a:lnTo>
                  <a:lnTo>
                    <a:pt x="1" y="131"/>
                  </a:lnTo>
                  <a:lnTo>
                    <a:pt x="3" y="112"/>
                  </a:lnTo>
                  <a:lnTo>
                    <a:pt x="7" y="94"/>
                  </a:lnTo>
                  <a:lnTo>
                    <a:pt x="12" y="76"/>
                  </a:lnTo>
                  <a:lnTo>
                    <a:pt x="19" y="61"/>
                  </a:lnTo>
                  <a:lnTo>
                    <a:pt x="27" y="47"/>
                  </a:lnTo>
                  <a:lnTo>
                    <a:pt x="38" y="35"/>
                  </a:lnTo>
                  <a:lnTo>
                    <a:pt x="48" y="25"/>
                  </a:lnTo>
                  <a:lnTo>
                    <a:pt x="60" y="16"/>
                  </a:lnTo>
                  <a:lnTo>
                    <a:pt x="72" y="9"/>
                  </a:lnTo>
                  <a:lnTo>
                    <a:pt x="85" y="4"/>
                  </a:lnTo>
                  <a:lnTo>
                    <a:pt x="101" y="1"/>
                  </a:lnTo>
                  <a:lnTo>
                    <a:pt x="115" y="0"/>
                  </a:lnTo>
                  <a:lnTo>
                    <a:pt x="131" y="1"/>
                  </a:lnTo>
                  <a:lnTo>
                    <a:pt x="148" y="4"/>
                  </a:lnTo>
                  <a:lnTo>
                    <a:pt x="164" y="10"/>
                  </a:lnTo>
                  <a:lnTo>
                    <a:pt x="181" y="17"/>
                  </a:lnTo>
                  <a:lnTo>
                    <a:pt x="198" y="28"/>
                  </a:lnTo>
                  <a:lnTo>
                    <a:pt x="215" y="40"/>
                  </a:lnTo>
                  <a:lnTo>
                    <a:pt x="232" y="55"/>
                  </a:lnTo>
                  <a:lnTo>
                    <a:pt x="249" y="72"/>
                  </a:lnTo>
                  <a:lnTo>
                    <a:pt x="267" y="93"/>
                  </a:lnTo>
                  <a:lnTo>
                    <a:pt x="284" y="115"/>
                  </a:lnTo>
                  <a:lnTo>
                    <a:pt x="300" y="140"/>
                  </a:lnTo>
                  <a:lnTo>
                    <a:pt x="317" y="169"/>
                  </a:lnTo>
                  <a:lnTo>
                    <a:pt x="331" y="197"/>
                  </a:lnTo>
                  <a:lnTo>
                    <a:pt x="342" y="225"/>
                  </a:lnTo>
                  <a:lnTo>
                    <a:pt x="351" y="251"/>
                  </a:lnTo>
                  <a:lnTo>
                    <a:pt x="359" y="277"/>
                  </a:lnTo>
                  <a:lnTo>
                    <a:pt x="364" y="301"/>
                  </a:lnTo>
                  <a:lnTo>
                    <a:pt x="367" y="325"/>
                  </a:lnTo>
                  <a:lnTo>
                    <a:pt x="368" y="347"/>
                  </a:lnTo>
                  <a:lnTo>
                    <a:pt x="368" y="368"/>
                  </a:lnTo>
                  <a:lnTo>
                    <a:pt x="366" y="388"/>
                  </a:lnTo>
                  <a:lnTo>
                    <a:pt x="362" y="406"/>
                  </a:lnTo>
                  <a:lnTo>
                    <a:pt x="355" y="422"/>
                  </a:lnTo>
                  <a:lnTo>
                    <a:pt x="349" y="437"/>
                  </a:lnTo>
                  <a:lnTo>
                    <a:pt x="340" y="452"/>
                  </a:lnTo>
                  <a:lnTo>
                    <a:pt x="331" y="463"/>
                  </a:lnTo>
                  <a:lnTo>
                    <a:pt x="321" y="474"/>
                  </a:lnTo>
                  <a:lnTo>
                    <a:pt x="309" y="482"/>
                  </a:lnTo>
                  <a:lnTo>
                    <a:pt x="296" y="489"/>
                  </a:lnTo>
                  <a:lnTo>
                    <a:pt x="282" y="493"/>
                  </a:lnTo>
                  <a:lnTo>
                    <a:pt x="268" y="496"/>
                  </a:lnTo>
                  <a:lnTo>
                    <a:pt x="253" y="498"/>
                  </a:lnTo>
                  <a:lnTo>
                    <a:pt x="237" y="496"/>
                  </a:lnTo>
                  <a:lnTo>
                    <a:pt x="221" y="493"/>
                  </a:lnTo>
                  <a:lnTo>
                    <a:pt x="205" y="488"/>
                  </a:lnTo>
                  <a:lnTo>
                    <a:pt x="187" y="480"/>
                  </a:lnTo>
                  <a:lnTo>
                    <a:pt x="170" y="470"/>
                  </a:lnTo>
                  <a:lnTo>
                    <a:pt x="153" y="458"/>
                  </a:lnTo>
                  <a:lnTo>
                    <a:pt x="135" y="444"/>
                  </a:lnTo>
                  <a:lnTo>
                    <a:pt x="118" y="426"/>
                  </a:lnTo>
                  <a:lnTo>
                    <a:pt x="102" y="406"/>
                  </a:lnTo>
                  <a:lnTo>
                    <a:pt x="84" y="384"/>
                  </a:lnTo>
                  <a:lnTo>
                    <a:pt x="68" y="358"/>
                  </a:lnTo>
                  <a:lnTo>
                    <a:pt x="52" y="33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9" name="Freeform 15"/>
            <p:cNvSpPr>
              <a:spLocks/>
            </p:cNvSpPr>
            <p:nvPr/>
          </p:nvSpPr>
          <p:spPr bwMode="auto">
            <a:xfrm>
              <a:off x="4437063" y="3657600"/>
              <a:ext cx="23813" cy="28575"/>
            </a:xfrm>
            <a:custGeom>
              <a:avLst/>
              <a:gdLst/>
              <a:ahLst/>
              <a:cxnLst>
                <a:cxn ang="0">
                  <a:pos x="91" y="358"/>
                </a:cxn>
                <a:cxn ang="0">
                  <a:pos x="53" y="299"/>
                </a:cxn>
                <a:cxn ang="0">
                  <a:pos x="27" y="244"/>
                </a:cxn>
                <a:cxn ang="0">
                  <a:pos x="10" y="193"/>
                </a:cxn>
                <a:cxn ang="0">
                  <a:pos x="1" y="147"/>
                </a:cxn>
                <a:cxn ang="0">
                  <a:pos x="1" y="105"/>
                </a:cxn>
                <a:cxn ang="0">
                  <a:pos x="10" y="69"/>
                </a:cxn>
                <a:cxn ang="0">
                  <a:pos x="25" y="40"/>
                </a:cxn>
                <a:cxn ang="0">
                  <a:pos x="47" y="18"/>
                </a:cxn>
                <a:cxn ang="0">
                  <a:pos x="74" y="5"/>
                </a:cxn>
                <a:cxn ang="0">
                  <a:pos x="107" y="0"/>
                </a:cxn>
                <a:cxn ang="0">
                  <a:pos x="144" y="5"/>
                </a:cxn>
                <a:cxn ang="0">
                  <a:pos x="186" y="19"/>
                </a:cxn>
                <a:cxn ang="0">
                  <a:pos x="230" y="46"/>
                </a:cxn>
                <a:cxn ang="0">
                  <a:pos x="277" y="83"/>
                </a:cxn>
                <a:cxn ang="0">
                  <a:pos x="325" y="133"/>
                </a:cxn>
                <a:cxn ang="0">
                  <a:pos x="373" y="192"/>
                </a:cxn>
                <a:cxn ang="0">
                  <a:pos x="411" y="250"/>
                </a:cxn>
                <a:cxn ang="0">
                  <a:pos x="439" y="305"/>
                </a:cxn>
                <a:cxn ang="0">
                  <a:pos x="456" y="356"/>
                </a:cxn>
                <a:cxn ang="0">
                  <a:pos x="464" y="403"/>
                </a:cxn>
                <a:cxn ang="0">
                  <a:pos x="464" y="445"/>
                </a:cxn>
                <a:cxn ang="0">
                  <a:pos x="456" y="480"/>
                </a:cxn>
                <a:cxn ang="0">
                  <a:pos x="441" y="509"/>
                </a:cxn>
                <a:cxn ang="0">
                  <a:pos x="419" y="531"/>
                </a:cxn>
                <a:cxn ang="0">
                  <a:pos x="392" y="544"/>
                </a:cxn>
                <a:cxn ang="0">
                  <a:pos x="359" y="549"/>
                </a:cxn>
                <a:cxn ang="0">
                  <a:pos x="322" y="545"/>
                </a:cxn>
                <a:cxn ang="0">
                  <a:pos x="281" y="530"/>
                </a:cxn>
                <a:cxn ang="0">
                  <a:pos x="236" y="505"/>
                </a:cxn>
                <a:cxn ang="0">
                  <a:pos x="189" y="467"/>
                </a:cxn>
                <a:cxn ang="0">
                  <a:pos x="139" y="417"/>
                </a:cxn>
              </a:cxnLst>
              <a:rect l="0" t="0" r="r" b="b"/>
              <a:pathLst>
                <a:path w="465" h="549">
                  <a:moveTo>
                    <a:pt x="113" y="388"/>
                  </a:moveTo>
                  <a:lnTo>
                    <a:pt x="91" y="358"/>
                  </a:lnTo>
                  <a:lnTo>
                    <a:pt x="71" y="329"/>
                  </a:lnTo>
                  <a:lnTo>
                    <a:pt x="53" y="299"/>
                  </a:lnTo>
                  <a:lnTo>
                    <a:pt x="39" y="272"/>
                  </a:lnTo>
                  <a:lnTo>
                    <a:pt x="27" y="244"/>
                  </a:lnTo>
                  <a:lnTo>
                    <a:pt x="17" y="218"/>
                  </a:lnTo>
                  <a:lnTo>
                    <a:pt x="10" y="193"/>
                  </a:lnTo>
                  <a:lnTo>
                    <a:pt x="4" y="169"/>
                  </a:lnTo>
                  <a:lnTo>
                    <a:pt x="1" y="147"/>
                  </a:lnTo>
                  <a:lnTo>
                    <a:pt x="0" y="124"/>
                  </a:lnTo>
                  <a:lnTo>
                    <a:pt x="1" y="105"/>
                  </a:lnTo>
                  <a:lnTo>
                    <a:pt x="5" y="86"/>
                  </a:lnTo>
                  <a:lnTo>
                    <a:pt x="10" y="69"/>
                  </a:lnTo>
                  <a:lnTo>
                    <a:pt x="17" y="54"/>
                  </a:lnTo>
                  <a:lnTo>
                    <a:pt x="25" y="40"/>
                  </a:lnTo>
                  <a:lnTo>
                    <a:pt x="35" y="29"/>
                  </a:lnTo>
                  <a:lnTo>
                    <a:pt x="47" y="18"/>
                  </a:lnTo>
                  <a:lnTo>
                    <a:pt x="59" y="10"/>
                  </a:lnTo>
                  <a:lnTo>
                    <a:pt x="74" y="5"/>
                  </a:lnTo>
                  <a:lnTo>
                    <a:pt x="90" y="1"/>
                  </a:lnTo>
                  <a:lnTo>
                    <a:pt x="107" y="0"/>
                  </a:lnTo>
                  <a:lnTo>
                    <a:pt x="125" y="1"/>
                  </a:lnTo>
                  <a:lnTo>
                    <a:pt x="144" y="5"/>
                  </a:lnTo>
                  <a:lnTo>
                    <a:pt x="164" y="11"/>
                  </a:lnTo>
                  <a:lnTo>
                    <a:pt x="186" y="19"/>
                  </a:lnTo>
                  <a:lnTo>
                    <a:pt x="207" y="32"/>
                  </a:lnTo>
                  <a:lnTo>
                    <a:pt x="230" y="46"/>
                  </a:lnTo>
                  <a:lnTo>
                    <a:pt x="253" y="63"/>
                  </a:lnTo>
                  <a:lnTo>
                    <a:pt x="277" y="83"/>
                  </a:lnTo>
                  <a:lnTo>
                    <a:pt x="301" y="107"/>
                  </a:lnTo>
                  <a:lnTo>
                    <a:pt x="325" y="133"/>
                  </a:lnTo>
                  <a:lnTo>
                    <a:pt x="351" y="163"/>
                  </a:lnTo>
                  <a:lnTo>
                    <a:pt x="373" y="192"/>
                  </a:lnTo>
                  <a:lnTo>
                    <a:pt x="394" y="222"/>
                  </a:lnTo>
                  <a:lnTo>
                    <a:pt x="411" y="250"/>
                  </a:lnTo>
                  <a:lnTo>
                    <a:pt x="425" y="278"/>
                  </a:lnTo>
                  <a:lnTo>
                    <a:pt x="439" y="305"/>
                  </a:lnTo>
                  <a:lnTo>
                    <a:pt x="448" y="331"/>
                  </a:lnTo>
                  <a:lnTo>
                    <a:pt x="456" y="356"/>
                  </a:lnTo>
                  <a:lnTo>
                    <a:pt x="461" y="379"/>
                  </a:lnTo>
                  <a:lnTo>
                    <a:pt x="464" y="403"/>
                  </a:lnTo>
                  <a:lnTo>
                    <a:pt x="465" y="424"/>
                  </a:lnTo>
                  <a:lnTo>
                    <a:pt x="464" y="445"/>
                  </a:lnTo>
                  <a:lnTo>
                    <a:pt x="461" y="463"/>
                  </a:lnTo>
                  <a:lnTo>
                    <a:pt x="456" y="480"/>
                  </a:lnTo>
                  <a:lnTo>
                    <a:pt x="450" y="495"/>
                  </a:lnTo>
                  <a:lnTo>
                    <a:pt x="441" y="509"/>
                  </a:lnTo>
                  <a:lnTo>
                    <a:pt x="431" y="521"/>
                  </a:lnTo>
                  <a:lnTo>
                    <a:pt x="419" y="531"/>
                  </a:lnTo>
                  <a:lnTo>
                    <a:pt x="407" y="539"/>
                  </a:lnTo>
                  <a:lnTo>
                    <a:pt x="392" y="544"/>
                  </a:lnTo>
                  <a:lnTo>
                    <a:pt x="376" y="548"/>
                  </a:lnTo>
                  <a:lnTo>
                    <a:pt x="359" y="549"/>
                  </a:lnTo>
                  <a:lnTo>
                    <a:pt x="342" y="548"/>
                  </a:lnTo>
                  <a:lnTo>
                    <a:pt x="322" y="545"/>
                  </a:lnTo>
                  <a:lnTo>
                    <a:pt x="302" y="539"/>
                  </a:lnTo>
                  <a:lnTo>
                    <a:pt x="281" y="530"/>
                  </a:lnTo>
                  <a:lnTo>
                    <a:pt x="259" y="519"/>
                  </a:lnTo>
                  <a:lnTo>
                    <a:pt x="236" y="505"/>
                  </a:lnTo>
                  <a:lnTo>
                    <a:pt x="212" y="487"/>
                  </a:lnTo>
                  <a:lnTo>
                    <a:pt x="189" y="467"/>
                  </a:lnTo>
                  <a:lnTo>
                    <a:pt x="164" y="444"/>
                  </a:lnTo>
                  <a:lnTo>
                    <a:pt x="139" y="417"/>
                  </a:lnTo>
                  <a:lnTo>
                    <a:pt x="113" y="38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0" name="Freeform 16"/>
            <p:cNvSpPr>
              <a:spLocks/>
            </p:cNvSpPr>
            <p:nvPr/>
          </p:nvSpPr>
          <p:spPr bwMode="auto">
            <a:xfrm>
              <a:off x="4437063" y="3657600"/>
              <a:ext cx="23813" cy="28575"/>
            </a:xfrm>
            <a:custGeom>
              <a:avLst/>
              <a:gdLst/>
              <a:ahLst/>
              <a:cxnLst>
                <a:cxn ang="0">
                  <a:pos x="91" y="358"/>
                </a:cxn>
                <a:cxn ang="0">
                  <a:pos x="53" y="299"/>
                </a:cxn>
                <a:cxn ang="0">
                  <a:pos x="27" y="244"/>
                </a:cxn>
                <a:cxn ang="0">
                  <a:pos x="10" y="193"/>
                </a:cxn>
                <a:cxn ang="0">
                  <a:pos x="1" y="147"/>
                </a:cxn>
                <a:cxn ang="0">
                  <a:pos x="1" y="105"/>
                </a:cxn>
                <a:cxn ang="0">
                  <a:pos x="10" y="69"/>
                </a:cxn>
                <a:cxn ang="0">
                  <a:pos x="25" y="40"/>
                </a:cxn>
                <a:cxn ang="0">
                  <a:pos x="47" y="18"/>
                </a:cxn>
                <a:cxn ang="0">
                  <a:pos x="74" y="5"/>
                </a:cxn>
                <a:cxn ang="0">
                  <a:pos x="107" y="0"/>
                </a:cxn>
                <a:cxn ang="0">
                  <a:pos x="144" y="5"/>
                </a:cxn>
                <a:cxn ang="0">
                  <a:pos x="186" y="19"/>
                </a:cxn>
                <a:cxn ang="0">
                  <a:pos x="230" y="46"/>
                </a:cxn>
                <a:cxn ang="0">
                  <a:pos x="277" y="83"/>
                </a:cxn>
                <a:cxn ang="0">
                  <a:pos x="325" y="133"/>
                </a:cxn>
                <a:cxn ang="0">
                  <a:pos x="373" y="192"/>
                </a:cxn>
                <a:cxn ang="0">
                  <a:pos x="411" y="250"/>
                </a:cxn>
                <a:cxn ang="0">
                  <a:pos x="439" y="305"/>
                </a:cxn>
                <a:cxn ang="0">
                  <a:pos x="456" y="356"/>
                </a:cxn>
                <a:cxn ang="0">
                  <a:pos x="464" y="403"/>
                </a:cxn>
                <a:cxn ang="0">
                  <a:pos x="464" y="445"/>
                </a:cxn>
                <a:cxn ang="0">
                  <a:pos x="456" y="480"/>
                </a:cxn>
                <a:cxn ang="0">
                  <a:pos x="441" y="509"/>
                </a:cxn>
                <a:cxn ang="0">
                  <a:pos x="419" y="531"/>
                </a:cxn>
                <a:cxn ang="0">
                  <a:pos x="392" y="544"/>
                </a:cxn>
                <a:cxn ang="0">
                  <a:pos x="359" y="549"/>
                </a:cxn>
                <a:cxn ang="0">
                  <a:pos x="322" y="545"/>
                </a:cxn>
                <a:cxn ang="0">
                  <a:pos x="281" y="530"/>
                </a:cxn>
                <a:cxn ang="0">
                  <a:pos x="236" y="505"/>
                </a:cxn>
                <a:cxn ang="0">
                  <a:pos x="189" y="467"/>
                </a:cxn>
                <a:cxn ang="0">
                  <a:pos x="139" y="417"/>
                </a:cxn>
              </a:cxnLst>
              <a:rect l="0" t="0" r="r" b="b"/>
              <a:pathLst>
                <a:path w="465" h="549">
                  <a:moveTo>
                    <a:pt x="113" y="388"/>
                  </a:moveTo>
                  <a:lnTo>
                    <a:pt x="91" y="358"/>
                  </a:lnTo>
                  <a:lnTo>
                    <a:pt x="71" y="329"/>
                  </a:lnTo>
                  <a:lnTo>
                    <a:pt x="53" y="299"/>
                  </a:lnTo>
                  <a:lnTo>
                    <a:pt x="39" y="272"/>
                  </a:lnTo>
                  <a:lnTo>
                    <a:pt x="27" y="244"/>
                  </a:lnTo>
                  <a:lnTo>
                    <a:pt x="17" y="218"/>
                  </a:lnTo>
                  <a:lnTo>
                    <a:pt x="10" y="193"/>
                  </a:lnTo>
                  <a:lnTo>
                    <a:pt x="4" y="169"/>
                  </a:lnTo>
                  <a:lnTo>
                    <a:pt x="1" y="147"/>
                  </a:lnTo>
                  <a:lnTo>
                    <a:pt x="0" y="124"/>
                  </a:lnTo>
                  <a:lnTo>
                    <a:pt x="1" y="105"/>
                  </a:lnTo>
                  <a:lnTo>
                    <a:pt x="5" y="86"/>
                  </a:lnTo>
                  <a:lnTo>
                    <a:pt x="10" y="69"/>
                  </a:lnTo>
                  <a:lnTo>
                    <a:pt x="17" y="54"/>
                  </a:lnTo>
                  <a:lnTo>
                    <a:pt x="25" y="40"/>
                  </a:lnTo>
                  <a:lnTo>
                    <a:pt x="35" y="29"/>
                  </a:lnTo>
                  <a:lnTo>
                    <a:pt x="47" y="18"/>
                  </a:lnTo>
                  <a:lnTo>
                    <a:pt x="59" y="10"/>
                  </a:lnTo>
                  <a:lnTo>
                    <a:pt x="74" y="5"/>
                  </a:lnTo>
                  <a:lnTo>
                    <a:pt x="90" y="1"/>
                  </a:lnTo>
                  <a:lnTo>
                    <a:pt x="107" y="0"/>
                  </a:lnTo>
                  <a:lnTo>
                    <a:pt x="125" y="1"/>
                  </a:lnTo>
                  <a:lnTo>
                    <a:pt x="144" y="5"/>
                  </a:lnTo>
                  <a:lnTo>
                    <a:pt x="164" y="11"/>
                  </a:lnTo>
                  <a:lnTo>
                    <a:pt x="186" y="19"/>
                  </a:lnTo>
                  <a:lnTo>
                    <a:pt x="207" y="32"/>
                  </a:lnTo>
                  <a:lnTo>
                    <a:pt x="230" y="46"/>
                  </a:lnTo>
                  <a:lnTo>
                    <a:pt x="253" y="63"/>
                  </a:lnTo>
                  <a:lnTo>
                    <a:pt x="277" y="83"/>
                  </a:lnTo>
                  <a:lnTo>
                    <a:pt x="301" y="107"/>
                  </a:lnTo>
                  <a:lnTo>
                    <a:pt x="325" y="133"/>
                  </a:lnTo>
                  <a:lnTo>
                    <a:pt x="351" y="163"/>
                  </a:lnTo>
                  <a:lnTo>
                    <a:pt x="373" y="192"/>
                  </a:lnTo>
                  <a:lnTo>
                    <a:pt x="394" y="222"/>
                  </a:lnTo>
                  <a:lnTo>
                    <a:pt x="411" y="250"/>
                  </a:lnTo>
                  <a:lnTo>
                    <a:pt x="425" y="278"/>
                  </a:lnTo>
                  <a:lnTo>
                    <a:pt x="439" y="305"/>
                  </a:lnTo>
                  <a:lnTo>
                    <a:pt x="448" y="331"/>
                  </a:lnTo>
                  <a:lnTo>
                    <a:pt x="456" y="356"/>
                  </a:lnTo>
                  <a:lnTo>
                    <a:pt x="461" y="379"/>
                  </a:lnTo>
                  <a:lnTo>
                    <a:pt x="464" y="403"/>
                  </a:lnTo>
                  <a:lnTo>
                    <a:pt x="465" y="424"/>
                  </a:lnTo>
                  <a:lnTo>
                    <a:pt x="464" y="445"/>
                  </a:lnTo>
                  <a:lnTo>
                    <a:pt x="461" y="463"/>
                  </a:lnTo>
                  <a:lnTo>
                    <a:pt x="456" y="480"/>
                  </a:lnTo>
                  <a:lnTo>
                    <a:pt x="450" y="495"/>
                  </a:lnTo>
                  <a:lnTo>
                    <a:pt x="441" y="509"/>
                  </a:lnTo>
                  <a:lnTo>
                    <a:pt x="431" y="521"/>
                  </a:lnTo>
                  <a:lnTo>
                    <a:pt x="419" y="531"/>
                  </a:lnTo>
                  <a:lnTo>
                    <a:pt x="407" y="539"/>
                  </a:lnTo>
                  <a:lnTo>
                    <a:pt x="392" y="544"/>
                  </a:lnTo>
                  <a:lnTo>
                    <a:pt x="376" y="548"/>
                  </a:lnTo>
                  <a:lnTo>
                    <a:pt x="359" y="549"/>
                  </a:lnTo>
                  <a:lnTo>
                    <a:pt x="342" y="548"/>
                  </a:lnTo>
                  <a:lnTo>
                    <a:pt x="322" y="545"/>
                  </a:lnTo>
                  <a:lnTo>
                    <a:pt x="302" y="539"/>
                  </a:lnTo>
                  <a:lnTo>
                    <a:pt x="281" y="530"/>
                  </a:lnTo>
                  <a:lnTo>
                    <a:pt x="259" y="519"/>
                  </a:lnTo>
                  <a:lnTo>
                    <a:pt x="236" y="505"/>
                  </a:lnTo>
                  <a:lnTo>
                    <a:pt x="212" y="487"/>
                  </a:lnTo>
                  <a:lnTo>
                    <a:pt x="189" y="467"/>
                  </a:lnTo>
                  <a:lnTo>
                    <a:pt x="164" y="444"/>
                  </a:lnTo>
                  <a:lnTo>
                    <a:pt x="139" y="417"/>
                  </a:lnTo>
                  <a:lnTo>
                    <a:pt x="113" y="38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1" name="Freeform 17"/>
            <p:cNvSpPr>
              <a:spLocks/>
            </p:cNvSpPr>
            <p:nvPr/>
          </p:nvSpPr>
          <p:spPr bwMode="auto">
            <a:xfrm>
              <a:off x="4418013" y="3678238"/>
              <a:ext cx="30163" cy="20638"/>
            </a:xfrm>
            <a:custGeom>
              <a:avLst/>
              <a:gdLst/>
              <a:ahLst/>
              <a:cxnLst>
                <a:cxn ang="0">
                  <a:pos x="197" y="346"/>
                </a:cxn>
                <a:cxn ang="0">
                  <a:pos x="138" y="309"/>
                </a:cxn>
                <a:cxn ang="0">
                  <a:pos x="90" y="270"/>
                </a:cxn>
                <a:cxn ang="0">
                  <a:pos x="53" y="232"/>
                </a:cxn>
                <a:cxn ang="0">
                  <a:pos x="26" y="193"/>
                </a:cxn>
                <a:cxn ang="0">
                  <a:pos x="9" y="155"/>
                </a:cxn>
                <a:cxn ang="0">
                  <a:pos x="0" y="120"/>
                </a:cxn>
                <a:cxn ang="0">
                  <a:pos x="3" y="87"/>
                </a:cxn>
                <a:cxn ang="0">
                  <a:pos x="13" y="58"/>
                </a:cxn>
                <a:cxn ang="0">
                  <a:pos x="32" y="34"/>
                </a:cxn>
                <a:cxn ang="0">
                  <a:pos x="60" y="16"/>
                </a:cxn>
                <a:cxn ang="0">
                  <a:pos x="95" y="4"/>
                </a:cxn>
                <a:cxn ang="0">
                  <a:pos x="139" y="0"/>
                </a:cxn>
                <a:cxn ang="0">
                  <a:pos x="190" y="5"/>
                </a:cxn>
                <a:cxn ang="0">
                  <a:pos x="249" y="18"/>
                </a:cxn>
                <a:cxn ang="0">
                  <a:pos x="314" y="42"/>
                </a:cxn>
                <a:cxn ang="0">
                  <a:pos x="383" y="76"/>
                </a:cxn>
                <a:cxn ang="0">
                  <a:pos x="442" y="113"/>
                </a:cxn>
                <a:cxn ang="0">
                  <a:pos x="490" y="151"/>
                </a:cxn>
                <a:cxn ang="0">
                  <a:pos x="526" y="190"/>
                </a:cxn>
                <a:cxn ang="0">
                  <a:pos x="554" y="229"/>
                </a:cxn>
                <a:cxn ang="0">
                  <a:pos x="571" y="266"/>
                </a:cxn>
                <a:cxn ang="0">
                  <a:pos x="579" y="301"/>
                </a:cxn>
                <a:cxn ang="0">
                  <a:pos x="577" y="333"/>
                </a:cxn>
                <a:cxn ang="0">
                  <a:pos x="567" y="363"/>
                </a:cxn>
                <a:cxn ang="0">
                  <a:pos x="548" y="386"/>
                </a:cxn>
                <a:cxn ang="0">
                  <a:pos x="520" y="405"/>
                </a:cxn>
                <a:cxn ang="0">
                  <a:pos x="484" y="416"/>
                </a:cxn>
                <a:cxn ang="0">
                  <a:pos x="441" y="420"/>
                </a:cxn>
                <a:cxn ang="0">
                  <a:pos x="390" y="416"/>
                </a:cxn>
                <a:cxn ang="0">
                  <a:pos x="331" y="402"/>
                </a:cxn>
                <a:cxn ang="0">
                  <a:pos x="265" y="379"/>
                </a:cxn>
              </a:cxnLst>
              <a:rect l="0" t="0" r="r" b="b"/>
              <a:pathLst>
                <a:path w="579" h="420">
                  <a:moveTo>
                    <a:pt x="231" y="363"/>
                  </a:moveTo>
                  <a:lnTo>
                    <a:pt x="197" y="346"/>
                  </a:lnTo>
                  <a:lnTo>
                    <a:pt x="167" y="327"/>
                  </a:lnTo>
                  <a:lnTo>
                    <a:pt x="138" y="309"/>
                  </a:lnTo>
                  <a:lnTo>
                    <a:pt x="114" y="290"/>
                  </a:lnTo>
                  <a:lnTo>
                    <a:pt x="90" y="270"/>
                  </a:lnTo>
                  <a:lnTo>
                    <a:pt x="71" y="251"/>
                  </a:lnTo>
                  <a:lnTo>
                    <a:pt x="53" y="232"/>
                  </a:lnTo>
                  <a:lnTo>
                    <a:pt x="38" y="212"/>
                  </a:lnTo>
                  <a:lnTo>
                    <a:pt x="26" y="193"/>
                  </a:lnTo>
                  <a:lnTo>
                    <a:pt x="16" y="174"/>
                  </a:lnTo>
                  <a:lnTo>
                    <a:pt x="9" y="155"/>
                  </a:lnTo>
                  <a:lnTo>
                    <a:pt x="4" y="137"/>
                  </a:lnTo>
                  <a:lnTo>
                    <a:pt x="0" y="120"/>
                  </a:lnTo>
                  <a:lnTo>
                    <a:pt x="0" y="102"/>
                  </a:lnTo>
                  <a:lnTo>
                    <a:pt x="3" y="87"/>
                  </a:lnTo>
                  <a:lnTo>
                    <a:pt x="7" y="72"/>
                  </a:lnTo>
                  <a:lnTo>
                    <a:pt x="13" y="58"/>
                  </a:lnTo>
                  <a:lnTo>
                    <a:pt x="22" y="45"/>
                  </a:lnTo>
                  <a:lnTo>
                    <a:pt x="32" y="34"/>
                  </a:lnTo>
                  <a:lnTo>
                    <a:pt x="45" y="24"/>
                  </a:lnTo>
                  <a:lnTo>
                    <a:pt x="60" y="16"/>
                  </a:lnTo>
                  <a:lnTo>
                    <a:pt x="77" y="9"/>
                  </a:lnTo>
                  <a:lnTo>
                    <a:pt x="95" y="4"/>
                  </a:lnTo>
                  <a:lnTo>
                    <a:pt x="117" y="1"/>
                  </a:lnTo>
                  <a:lnTo>
                    <a:pt x="139" y="0"/>
                  </a:lnTo>
                  <a:lnTo>
                    <a:pt x="164" y="1"/>
                  </a:lnTo>
                  <a:lnTo>
                    <a:pt x="190" y="5"/>
                  </a:lnTo>
                  <a:lnTo>
                    <a:pt x="219" y="10"/>
                  </a:lnTo>
                  <a:lnTo>
                    <a:pt x="249" y="18"/>
                  </a:lnTo>
                  <a:lnTo>
                    <a:pt x="281" y="29"/>
                  </a:lnTo>
                  <a:lnTo>
                    <a:pt x="314" y="42"/>
                  </a:lnTo>
                  <a:lnTo>
                    <a:pt x="349" y="59"/>
                  </a:lnTo>
                  <a:lnTo>
                    <a:pt x="383" y="76"/>
                  </a:lnTo>
                  <a:lnTo>
                    <a:pt x="413" y="94"/>
                  </a:lnTo>
                  <a:lnTo>
                    <a:pt x="442" y="113"/>
                  </a:lnTo>
                  <a:lnTo>
                    <a:pt x="466" y="132"/>
                  </a:lnTo>
                  <a:lnTo>
                    <a:pt x="490" y="151"/>
                  </a:lnTo>
                  <a:lnTo>
                    <a:pt x="509" y="171"/>
                  </a:lnTo>
                  <a:lnTo>
                    <a:pt x="526" y="190"/>
                  </a:lnTo>
                  <a:lnTo>
                    <a:pt x="542" y="209"/>
                  </a:lnTo>
                  <a:lnTo>
                    <a:pt x="554" y="229"/>
                  </a:lnTo>
                  <a:lnTo>
                    <a:pt x="564" y="247"/>
                  </a:lnTo>
                  <a:lnTo>
                    <a:pt x="571" y="266"/>
                  </a:lnTo>
                  <a:lnTo>
                    <a:pt x="576" y="283"/>
                  </a:lnTo>
                  <a:lnTo>
                    <a:pt x="579" y="301"/>
                  </a:lnTo>
                  <a:lnTo>
                    <a:pt x="579" y="318"/>
                  </a:lnTo>
                  <a:lnTo>
                    <a:pt x="577" y="333"/>
                  </a:lnTo>
                  <a:lnTo>
                    <a:pt x="573" y="349"/>
                  </a:lnTo>
                  <a:lnTo>
                    <a:pt x="567" y="363"/>
                  </a:lnTo>
                  <a:lnTo>
                    <a:pt x="558" y="375"/>
                  </a:lnTo>
                  <a:lnTo>
                    <a:pt x="548" y="386"/>
                  </a:lnTo>
                  <a:lnTo>
                    <a:pt x="534" y="396"/>
                  </a:lnTo>
                  <a:lnTo>
                    <a:pt x="520" y="405"/>
                  </a:lnTo>
                  <a:lnTo>
                    <a:pt x="503" y="412"/>
                  </a:lnTo>
                  <a:lnTo>
                    <a:pt x="484" y="416"/>
                  </a:lnTo>
                  <a:lnTo>
                    <a:pt x="463" y="419"/>
                  </a:lnTo>
                  <a:lnTo>
                    <a:pt x="441" y="420"/>
                  </a:lnTo>
                  <a:lnTo>
                    <a:pt x="416" y="419"/>
                  </a:lnTo>
                  <a:lnTo>
                    <a:pt x="390" y="416"/>
                  </a:lnTo>
                  <a:lnTo>
                    <a:pt x="361" y="411"/>
                  </a:lnTo>
                  <a:lnTo>
                    <a:pt x="331" y="402"/>
                  </a:lnTo>
                  <a:lnTo>
                    <a:pt x="299" y="392"/>
                  </a:lnTo>
                  <a:lnTo>
                    <a:pt x="265" y="379"/>
                  </a:lnTo>
                  <a:lnTo>
                    <a:pt x="231" y="36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2" name="Freeform 18"/>
            <p:cNvSpPr>
              <a:spLocks/>
            </p:cNvSpPr>
            <p:nvPr/>
          </p:nvSpPr>
          <p:spPr bwMode="auto">
            <a:xfrm>
              <a:off x="4418013" y="3678238"/>
              <a:ext cx="30163" cy="20638"/>
            </a:xfrm>
            <a:custGeom>
              <a:avLst/>
              <a:gdLst/>
              <a:ahLst/>
              <a:cxnLst>
                <a:cxn ang="0">
                  <a:pos x="197" y="346"/>
                </a:cxn>
                <a:cxn ang="0">
                  <a:pos x="138" y="309"/>
                </a:cxn>
                <a:cxn ang="0">
                  <a:pos x="90" y="270"/>
                </a:cxn>
                <a:cxn ang="0">
                  <a:pos x="53" y="232"/>
                </a:cxn>
                <a:cxn ang="0">
                  <a:pos x="26" y="193"/>
                </a:cxn>
                <a:cxn ang="0">
                  <a:pos x="9" y="155"/>
                </a:cxn>
                <a:cxn ang="0">
                  <a:pos x="0" y="120"/>
                </a:cxn>
                <a:cxn ang="0">
                  <a:pos x="3" y="87"/>
                </a:cxn>
                <a:cxn ang="0">
                  <a:pos x="13" y="58"/>
                </a:cxn>
                <a:cxn ang="0">
                  <a:pos x="32" y="34"/>
                </a:cxn>
                <a:cxn ang="0">
                  <a:pos x="60" y="16"/>
                </a:cxn>
                <a:cxn ang="0">
                  <a:pos x="95" y="4"/>
                </a:cxn>
                <a:cxn ang="0">
                  <a:pos x="139" y="0"/>
                </a:cxn>
                <a:cxn ang="0">
                  <a:pos x="190" y="5"/>
                </a:cxn>
                <a:cxn ang="0">
                  <a:pos x="249" y="18"/>
                </a:cxn>
                <a:cxn ang="0">
                  <a:pos x="314" y="42"/>
                </a:cxn>
                <a:cxn ang="0">
                  <a:pos x="383" y="76"/>
                </a:cxn>
                <a:cxn ang="0">
                  <a:pos x="442" y="113"/>
                </a:cxn>
                <a:cxn ang="0">
                  <a:pos x="490" y="151"/>
                </a:cxn>
                <a:cxn ang="0">
                  <a:pos x="526" y="190"/>
                </a:cxn>
                <a:cxn ang="0">
                  <a:pos x="554" y="229"/>
                </a:cxn>
                <a:cxn ang="0">
                  <a:pos x="571" y="266"/>
                </a:cxn>
                <a:cxn ang="0">
                  <a:pos x="579" y="301"/>
                </a:cxn>
                <a:cxn ang="0">
                  <a:pos x="577" y="333"/>
                </a:cxn>
                <a:cxn ang="0">
                  <a:pos x="567" y="363"/>
                </a:cxn>
                <a:cxn ang="0">
                  <a:pos x="548" y="386"/>
                </a:cxn>
                <a:cxn ang="0">
                  <a:pos x="520" y="405"/>
                </a:cxn>
                <a:cxn ang="0">
                  <a:pos x="484" y="416"/>
                </a:cxn>
                <a:cxn ang="0">
                  <a:pos x="441" y="420"/>
                </a:cxn>
                <a:cxn ang="0">
                  <a:pos x="390" y="416"/>
                </a:cxn>
                <a:cxn ang="0">
                  <a:pos x="331" y="402"/>
                </a:cxn>
                <a:cxn ang="0">
                  <a:pos x="265" y="379"/>
                </a:cxn>
              </a:cxnLst>
              <a:rect l="0" t="0" r="r" b="b"/>
              <a:pathLst>
                <a:path w="579" h="420">
                  <a:moveTo>
                    <a:pt x="231" y="363"/>
                  </a:moveTo>
                  <a:lnTo>
                    <a:pt x="197" y="346"/>
                  </a:lnTo>
                  <a:lnTo>
                    <a:pt x="167" y="327"/>
                  </a:lnTo>
                  <a:lnTo>
                    <a:pt x="138" y="309"/>
                  </a:lnTo>
                  <a:lnTo>
                    <a:pt x="114" y="290"/>
                  </a:lnTo>
                  <a:lnTo>
                    <a:pt x="90" y="270"/>
                  </a:lnTo>
                  <a:lnTo>
                    <a:pt x="71" y="251"/>
                  </a:lnTo>
                  <a:lnTo>
                    <a:pt x="53" y="232"/>
                  </a:lnTo>
                  <a:lnTo>
                    <a:pt x="38" y="212"/>
                  </a:lnTo>
                  <a:lnTo>
                    <a:pt x="26" y="193"/>
                  </a:lnTo>
                  <a:lnTo>
                    <a:pt x="16" y="174"/>
                  </a:lnTo>
                  <a:lnTo>
                    <a:pt x="9" y="155"/>
                  </a:lnTo>
                  <a:lnTo>
                    <a:pt x="4" y="137"/>
                  </a:lnTo>
                  <a:lnTo>
                    <a:pt x="0" y="120"/>
                  </a:lnTo>
                  <a:lnTo>
                    <a:pt x="0" y="102"/>
                  </a:lnTo>
                  <a:lnTo>
                    <a:pt x="3" y="87"/>
                  </a:lnTo>
                  <a:lnTo>
                    <a:pt x="7" y="72"/>
                  </a:lnTo>
                  <a:lnTo>
                    <a:pt x="13" y="58"/>
                  </a:lnTo>
                  <a:lnTo>
                    <a:pt x="22" y="45"/>
                  </a:lnTo>
                  <a:lnTo>
                    <a:pt x="32" y="34"/>
                  </a:lnTo>
                  <a:lnTo>
                    <a:pt x="45" y="24"/>
                  </a:lnTo>
                  <a:lnTo>
                    <a:pt x="60" y="16"/>
                  </a:lnTo>
                  <a:lnTo>
                    <a:pt x="77" y="9"/>
                  </a:lnTo>
                  <a:lnTo>
                    <a:pt x="95" y="4"/>
                  </a:lnTo>
                  <a:lnTo>
                    <a:pt x="117" y="1"/>
                  </a:lnTo>
                  <a:lnTo>
                    <a:pt x="139" y="0"/>
                  </a:lnTo>
                  <a:lnTo>
                    <a:pt x="164" y="1"/>
                  </a:lnTo>
                  <a:lnTo>
                    <a:pt x="190" y="5"/>
                  </a:lnTo>
                  <a:lnTo>
                    <a:pt x="219" y="10"/>
                  </a:lnTo>
                  <a:lnTo>
                    <a:pt x="249" y="18"/>
                  </a:lnTo>
                  <a:lnTo>
                    <a:pt x="281" y="29"/>
                  </a:lnTo>
                  <a:lnTo>
                    <a:pt x="314" y="42"/>
                  </a:lnTo>
                  <a:lnTo>
                    <a:pt x="349" y="59"/>
                  </a:lnTo>
                  <a:lnTo>
                    <a:pt x="383" y="76"/>
                  </a:lnTo>
                  <a:lnTo>
                    <a:pt x="413" y="94"/>
                  </a:lnTo>
                  <a:lnTo>
                    <a:pt x="442" y="113"/>
                  </a:lnTo>
                  <a:lnTo>
                    <a:pt x="466" y="132"/>
                  </a:lnTo>
                  <a:lnTo>
                    <a:pt x="490" y="151"/>
                  </a:lnTo>
                  <a:lnTo>
                    <a:pt x="509" y="171"/>
                  </a:lnTo>
                  <a:lnTo>
                    <a:pt x="526" y="190"/>
                  </a:lnTo>
                  <a:lnTo>
                    <a:pt x="542" y="209"/>
                  </a:lnTo>
                  <a:lnTo>
                    <a:pt x="554" y="229"/>
                  </a:lnTo>
                  <a:lnTo>
                    <a:pt x="564" y="247"/>
                  </a:lnTo>
                  <a:lnTo>
                    <a:pt x="571" y="266"/>
                  </a:lnTo>
                  <a:lnTo>
                    <a:pt x="576" y="283"/>
                  </a:lnTo>
                  <a:lnTo>
                    <a:pt x="579" y="301"/>
                  </a:lnTo>
                  <a:lnTo>
                    <a:pt x="579" y="318"/>
                  </a:lnTo>
                  <a:lnTo>
                    <a:pt x="577" y="333"/>
                  </a:lnTo>
                  <a:lnTo>
                    <a:pt x="573" y="349"/>
                  </a:lnTo>
                  <a:lnTo>
                    <a:pt x="567" y="363"/>
                  </a:lnTo>
                  <a:lnTo>
                    <a:pt x="558" y="375"/>
                  </a:lnTo>
                  <a:lnTo>
                    <a:pt x="548" y="386"/>
                  </a:lnTo>
                  <a:lnTo>
                    <a:pt x="534" y="396"/>
                  </a:lnTo>
                  <a:lnTo>
                    <a:pt x="520" y="405"/>
                  </a:lnTo>
                  <a:lnTo>
                    <a:pt x="503" y="412"/>
                  </a:lnTo>
                  <a:lnTo>
                    <a:pt x="484" y="416"/>
                  </a:lnTo>
                  <a:lnTo>
                    <a:pt x="463" y="419"/>
                  </a:lnTo>
                  <a:lnTo>
                    <a:pt x="441" y="420"/>
                  </a:lnTo>
                  <a:lnTo>
                    <a:pt x="416" y="419"/>
                  </a:lnTo>
                  <a:lnTo>
                    <a:pt x="390" y="416"/>
                  </a:lnTo>
                  <a:lnTo>
                    <a:pt x="361" y="411"/>
                  </a:lnTo>
                  <a:lnTo>
                    <a:pt x="331" y="402"/>
                  </a:lnTo>
                  <a:lnTo>
                    <a:pt x="299" y="392"/>
                  </a:lnTo>
                  <a:lnTo>
                    <a:pt x="265" y="379"/>
                  </a:lnTo>
                  <a:lnTo>
                    <a:pt x="231" y="36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3" name="Freeform 19"/>
            <p:cNvSpPr>
              <a:spLocks/>
            </p:cNvSpPr>
            <p:nvPr/>
          </p:nvSpPr>
          <p:spPr bwMode="auto">
            <a:xfrm>
              <a:off x="4408488" y="3702050"/>
              <a:ext cx="28575" cy="14288"/>
            </a:xfrm>
            <a:custGeom>
              <a:avLst/>
              <a:gdLst/>
              <a:ahLst/>
              <a:cxnLst>
                <a:cxn ang="0">
                  <a:pos x="220" y="279"/>
                </a:cxn>
                <a:cxn ang="0">
                  <a:pos x="162" y="263"/>
                </a:cxn>
                <a:cxn ang="0">
                  <a:pos x="113" y="242"/>
                </a:cxn>
                <a:cxn ang="0">
                  <a:pos x="73" y="218"/>
                </a:cxn>
                <a:cxn ang="0">
                  <a:pos x="42" y="193"/>
                </a:cxn>
                <a:cxn ang="0">
                  <a:pos x="19" y="165"/>
                </a:cxn>
                <a:cxn ang="0">
                  <a:pos x="6" y="138"/>
                </a:cxn>
                <a:cxn ang="0">
                  <a:pos x="0" y="111"/>
                </a:cxn>
                <a:cxn ang="0">
                  <a:pos x="3" y="85"/>
                </a:cxn>
                <a:cxn ang="0">
                  <a:pos x="15" y="62"/>
                </a:cxn>
                <a:cxn ang="0">
                  <a:pos x="35" y="40"/>
                </a:cxn>
                <a:cxn ang="0">
                  <a:pos x="63" y="23"/>
                </a:cxn>
                <a:cxn ang="0">
                  <a:pos x="100" y="10"/>
                </a:cxn>
                <a:cxn ang="0">
                  <a:pos x="145" y="2"/>
                </a:cxn>
                <a:cxn ang="0">
                  <a:pos x="198" y="0"/>
                </a:cxn>
                <a:cxn ang="0">
                  <a:pos x="259" y="5"/>
                </a:cxn>
                <a:cxn ang="0">
                  <a:pos x="324" y="17"/>
                </a:cxn>
                <a:cxn ang="0">
                  <a:pos x="381" y="33"/>
                </a:cxn>
                <a:cxn ang="0">
                  <a:pos x="429" y="53"/>
                </a:cxn>
                <a:cxn ang="0">
                  <a:pos x="470" y="77"/>
                </a:cxn>
                <a:cxn ang="0">
                  <a:pos x="500" y="102"/>
                </a:cxn>
                <a:cxn ang="0">
                  <a:pos x="523" y="129"/>
                </a:cxn>
                <a:cxn ang="0">
                  <a:pos x="537" y="156"/>
                </a:cxn>
                <a:cxn ang="0">
                  <a:pos x="542" y="183"/>
                </a:cxn>
                <a:cxn ang="0">
                  <a:pos x="539" y="209"/>
                </a:cxn>
                <a:cxn ang="0">
                  <a:pos x="528" y="233"/>
                </a:cxn>
                <a:cxn ang="0">
                  <a:pos x="509" y="254"/>
                </a:cxn>
                <a:cxn ang="0">
                  <a:pos x="480" y="272"/>
                </a:cxn>
                <a:cxn ang="0">
                  <a:pos x="444" y="285"/>
                </a:cxn>
                <a:cxn ang="0">
                  <a:pos x="399" y="294"/>
                </a:cxn>
                <a:cxn ang="0">
                  <a:pos x="347" y="296"/>
                </a:cxn>
                <a:cxn ang="0">
                  <a:pos x="286" y="292"/>
                </a:cxn>
              </a:cxnLst>
              <a:rect l="0" t="0" r="r" b="b"/>
              <a:pathLst>
                <a:path w="542" h="296">
                  <a:moveTo>
                    <a:pt x="253" y="286"/>
                  </a:moveTo>
                  <a:lnTo>
                    <a:pt x="220" y="279"/>
                  </a:lnTo>
                  <a:lnTo>
                    <a:pt x="191" y="272"/>
                  </a:lnTo>
                  <a:lnTo>
                    <a:pt x="162" y="263"/>
                  </a:lnTo>
                  <a:lnTo>
                    <a:pt x="137" y="253"/>
                  </a:lnTo>
                  <a:lnTo>
                    <a:pt x="113" y="242"/>
                  </a:lnTo>
                  <a:lnTo>
                    <a:pt x="93" y="230"/>
                  </a:lnTo>
                  <a:lnTo>
                    <a:pt x="73" y="218"/>
                  </a:lnTo>
                  <a:lnTo>
                    <a:pt x="57" y="206"/>
                  </a:lnTo>
                  <a:lnTo>
                    <a:pt x="42" y="193"/>
                  </a:lnTo>
                  <a:lnTo>
                    <a:pt x="30" y="180"/>
                  </a:lnTo>
                  <a:lnTo>
                    <a:pt x="19" y="165"/>
                  </a:lnTo>
                  <a:lnTo>
                    <a:pt x="11" y="152"/>
                  </a:lnTo>
                  <a:lnTo>
                    <a:pt x="6" y="138"/>
                  </a:lnTo>
                  <a:lnTo>
                    <a:pt x="2" y="125"/>
                  </a:lnTo>
                  <a:lnTo>
                    <a:pt x="0" y="111"/>
                  </a:lnTo>
                  <a:lnTo>
                    <a:pt x="1" y="98"/>
                  </a:lnTo>
                  <a:lnTo>
                    <a:pt x="3" y="85"/>
                  </a:lnTo>
                  <a:lnTo>
                    <a:pt x="8" y="73"/>
                  </a:lnTo>
                  <a:lnTo>
                    <a:pt x="15" y="62"/>
                  </a:lnTo>
                  <a:lnTo>
                    <a:pt x="24" y="50"/>
                  </a:lnTo>
                  <a:lnTo>
                    <a:pt x="35" y="40"/>
                  </a:lnTo>
                  <a:lnTo>
                    <a:pt x="48" y="31"/>
                  </a:lnTo>
                  <a:lnTo>
                    <a:pt x="63" y="23"/>
                  </a:lnTo>
                  <a:lnTo>
                    <a:pt x="81" y="16"/>
                  </a:lnTo>
                  <a:lnTo>
                    <a:pt x="100" y="10"/>
                  </a:lnTo>
                  <a:lnTo>
                    <a:pt x="121" y="6"/>
                  </a:lnTo>
                  <a:lnTo>
                    <a:pt x="145" y="2"/>
                  </a:lnTo>
                  <a:lnTo>
                    <a:pt x="170" y="1"/>
                  </a:lnTo>
                  <a:lnTo>
                    <a:pt x="198" y="0"/>
                  </a:lnTo>
                  <a:lnTo>
                    <a:pt x="227" y="2"/>
                  </a:lnTo>
                  <a:lnTo>
                    <a:pt x="259" y="5"/>
                  </a:lnTo>
                  <a:lnTo>
                    <a:pt x="292" y="11"/>
                  </a:lnTo>
                  <a:lnTo>
                    <a:pt x="324" y="17"/>
                  </a:lnTo>
                  <a:lnTo>
                    <a:pt x="354" y="25"/>
                  </a:lnTo>
                  <a:lnTo>
                    <a:pt x="381" y="33"/>
                  </a:lnTo>
                  <a:lnTo>
                    <a:pt x="407" y="43"/>
                  </a:lnTo>
                  <a:lnTo>
                    <a:pt x="429" y="53"/>
                  </a:lnTo>
                  <a:lnTo>
                    <a:pt x="450" y="65"/>
                  </a:lnTo>
                  <a:lnTo>
                    <a:pt x="470" y="77"/>
                  </a:lnTo>
                  <a:lnTo>
                    <a:pt x="486" y="89"/>
                  </a:lnTo>
                  <a:lnTo>
                    <a:pt x="500" y="102"/>
                  </a:lnTo>
                  <a:lnTo>
                    <a:pt x="513" y="116"/>
                  </a:lnTo>
                  <a:lnTo>
                    <a:pt x="523" y="129"/>
                  </a:lnTo>
                  <a:lnTo>
                    <a:pt x="531" y="142"/>
                  </a:lnTo>
                  <a:lnTo>
                    <a:pt x="537" y="156"/>
                  </a:lnTo>
                  <a:lnTo>
                    <a:pt x="541" y="169"/>
                  </a:lnTo>
                  <a:lnTo>
                    <a:pt x="542" y="183"/>
                  </a:lnTo>
                  <a:lnTo>
                    <a:pt x="542" y="196"/>
                  </a:lnTo>
                  <a:lnTo>
                    <a:pt x="539" y="209"/>
                  </a:lnTo>
                  <a:lnTo>
                    <a:pt x="535" y="221"/>
                  </a:lnTo>
                  <a:lnTo>
                    <a:pt x="528" y="233"/>
                  </a:lnTo>
                  <a:lnTo>
                    <a:pt x="520" y="244"/>
                  </a:lnTo>
                  <a:lnTo>
                    <a:pt x="509" y="254"/>
                  </a:lnTo>
                  <a:lnTo>
                    <a:pt x="495" y="263"/>
                  </a:lnTo>
                  <a:lnTo>
                    <a:pt x="480" y="272"/>
                  </a:lnTo>
                  <a:lnTo>
                    <a:pt x="464" y="279"/>
                  </a:lnTo>
                  <a:lnTo>
                    <a:pt x="444" y="285"/>
                  </a:lnTo>
                  <a:lnTo>
                    <a:pt x="423" y="289"/>
                  </a:lnTo>
                  <a:lnTo>
                    <a:pt x="399" y="294"/>
                  </a:lnTo>
                  <a:lnTo>
                    <a:pt x="374" y="296"/>
                  </a:lnTo>
                  <a:lnTo>
                    <a:pt x="347" y="296"/>
                  </a:lnTo>
                  <a:lnTo>
                    <a:pt x="317" y="295"/>
                  </a:lnTo>
                  <a:lnTo>
                    <a:pt x="286" y="292"/>
                  </a:lnTo>
                  <a:lnTo>
                    <a:pt x="253" y="28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4" name="Freeform 20"/>
            <p:cNvSpPr>
              <a:spLocks/>
            </p:cNvSpPr>
            <p:nvPr/>
          </p:nvSpPr>
          <p:spPr bwMode="auto">
            <a:xfrm>
              <a:off x="4408488" y="3702050"/>
              <a:ext cx="28575" cy="14288"/>
            </a:xfrm>
            <a:custGeom>
              <a:avLst/>
              <a:gdLst/>
              <a:ahLst/>
              <a:cxnLst>
                <a:cxn ang="0">
                  <a:pos x="220" y="279"/>
                </a:cxn>
                <a:cxn ang="0">
                  <a:pos x="162" y="263"/>
                </a:cxn>
                <a:cxn ang="0">
                  <a:pos x="113" y="242"/>
                </a:cxn>
                <a:cxn ang="0">
                  <a:pos x="73" y="218"/>
                </a:cxn>
                <a:cxn ang="0">
                  <a:pos x="42" y="193"/>
                </a:cxn>
                <a:cxn ang="0">
                  <a:pos x="19" y="165"/>
                </a:cxn>
                <a:cxn ang="0">
                  <a:pos x="6" y="138"/>
                </a:cxn>
                <a:cxn ang="0">
                  <a:pos x="0" y="111"/>
                </a:cxn>
                <a:cxn ang="0">
                  <a:pos x="3" y="85"/>
                </a:cxn>
                <a:cxn ang="0">
                  <a:pos x="15" y="62"/>
                </a:cxn>
                <a:cxn ang="0">
                  <a:pos x="35" y="40"/>
                </a:cxn>
                <a:cxn ang="0">
                  <a:pos x="63" y="23"/>
                </a:cxn>
                <a:cxn ang="0">
                  <a:pos x="100" y="10"/>
                </a:cxn>
                <a:cxn ang="0">
                  <a:pos x="145" y="2"/>
                </a:cxn>
                <a:cxn ang="0">
                  <a:pos x="198" y="0"/>
                </a:cxn>
                <a:cxn ang="0">
                  <a:pos x="259" y="5"/>
                </a:cxn>
                <a:cxn ang="0">
                  <a:pos x="324" y="17"/>
                </a:cxn>
                <a:cxn ang="0">
                  <a:pos x="381" y="33"/>
                </a:cxn>
                <a:cxn ang="0">
                  <a:pos x="429" y="53"/>
                </a:cxn>
                <a:cxn ang="0">
                  <a:pos x="470" y="77"/>
                </a:cxn>
                <a:cxn ang="0">
                  <a:pos x="500" y="102"/>
                </a:cxn>
                <a:cxn ang="0">
                  <a:pos x="523" y="129"/>
                </a:cxn>
                <a:cxn ang="0">
                  <a:pos x="537" y="156"/>
                </a:cxn>
                <a:cxn ang="0">
                  <a:pos x="542" y="183"/>
                </a:cxn>
                <a:cxn ang="0">
                  <a:pos x="539" y="209"/>
                </a:cxn>
                <a:cxn ang="0">
                  <a:pos x="528" y="233"/>
                </a:cxn>
                <a:cxn ang="0">
                  <a:pos x="509" y="254"/>
                </a:cxn>
                <a:cxn ang="0">
                  <a:pos x="480" y="272"/>
                </a:cxn>
                <a:cxn ang="0">
                  <a:pos x="444" y="285"/>
                </a:cxn>
                <a:cxn ang="0">
                  <a:pos x="399" y="294"/>
                </a:cxn>
                <a:cxn ang="0">
                  <a:pos x="347" y="296"/>
                </a:cxn>
                <a:cxn ang="0">
                  <a:pos x="286" y="292"/>
                </a:cxn>
              </a:cxnLst>
              <a:rect l="0" t="0" r="r" b="b"/>
              <a:pathLst>
                <a:path w="542" h="296">
                  <a:moveTo>
                    <a:pt x="253" y="286"/>
                  </a:moveTo>
                  <a:lnTo>
                    <a:pt x="220" y="279"/>
                  </a:lnTo>
                  <a:lnTo>
                    <a:pt x="191" y="272"/>
                  </a:lnTo>
                  <a:lnTo>
                    <a:pt x="162" y="263"/>
                  </a:lnTo>
                  <a:lnTo>
                    <a:pt x="137" y="253"/>
                  </a:lnTo>
                  <a:lnTo>
                    <a:pt x="113" y="242"/>
                  </a:lnTo>
                  <a:lnTo>
                    <a:pt x="93" y="230"/>
                  </a:lnTo>
                  <a:lnTo>
                    <a:pt x="73" y="218"/>
                  </a:lnTo>
                  <a:lnTo>
                    <a:pt x="57" y="206"/>
                  </a:lnTo>
                  <a:lnTo>
                    <a:pt x="42" y="193"/>
                  </a:lnTo>
                  <a:lnTo>
                    <a:pt x="30" y="180"/>
                  </a:lnTo>
                  <a:lnTo>
                    <a:pt x="19" y="165"/>
                  </a:lnTo>
                  <a:lnTo>
                    <a:pt x="11" y="152"/>
                  </a:lnTo>
                  <a:lnTo>
                    <a:pt x="6" y="138"/>
                  </a:lnTo>
                  <a:lnTo>
                    <a:pt x="2" y="125"/>
                  </a:lnTo>
                  <a:lnTo>
                    <a:pt x="0" y="111"/>
                  </a:lnTo>
                  <a:lnTo>
                    <a:pt x="1" y="98"/>
                  </a:lnTo>
                  <a:lnTo>
                    <a:pt x="3" y="85"/>
                  </a:lnTo>
                  <a:lnTo>
                    <a:pt x="8" y="73"/>
                  </a:lnTo>
                  <a:lnTo>
                    <a:pt x="15" y="62"/>
                  </a:lnTo>
                  <a:lnTo>
                    <a:pt x="24" y="50"/>
                  </a:lnTo>
                  <a:lnTo>
                    <a:pt x="35" y="40"/>
                  </a:lnTo>
                  <a:lnTo>
                    <a:pt x="48" y="31"/>
                  </a:lnTo>
                  <a:lnTo>
                    <a:pt x="63" y="23"/>
                  </a:lnTo>
                  <a:lnTo>
                    <a:pt x="81" y="16"/>
                  </a:lnTo>
                  <a:lnTo>
                    <a:pt x="100" y="10"/>
                  </a:lnTo>
                  <a:lnTo>
                    <a:pt x="121" y="6"/>
                  </a:lnTo>
                  <a:lnTo>
                    <a:pt x="145" y="2"/>
                  </a:lnTo>
                  <a:lnTo>
                    <a:pt x="170" y="1"/>
                  </a:lnTo>
                  <a:lnTo>
                    <a:pt x="198" y="0"/>
                  </a:lnTo>
                  <a:lnTo>
                    <a:pt x="227" y="2"/>
                  </a:lnTo>
                  <a:lnTo>
                    <a:pt x="259" y="5"/>
                  </a:lnTo>
                  <a:lnTo>
                    <a:pt x="292" y="11"/>
                  </a:lnTo>
                  <a:lnTo>
                    <a:pt x="324" y="17"/>
                  </a:lnTo>
                  <a:lnTo>
                    <a:pt x="354" y="25"/>
                  </a:lnTo>
                  <a:lnTo>
                    <a:pt x="381" y="33"/>
                  </a:lnTo>
                  <a:lnTo>
                    <a:pt x="407" y="43"/>
                  </a:lnTo>
                  <a:lnTo>
                    <a:pt x="429" y="53"/>
                  </a:lnTo>
                  <a:lnTo>
                    <a:pt x="450" y="65"/>
                  </a:lnTo>
                  <a:lnTo>
                    <a:pt x="470" y="77"/>
                  </a:lnTo>
                  <a:lnTo>
                    <a:pt x="486" y="89"/>
                  </a:lnTo>
                  <a:lnTo>
                    <a:pt x="500" y="102"/>
                  </a:lnTo>
                  <a:lnTo>
                    <a:pt x="513" y="116"/>
                  </a:lnTo>
                  <a:lnTo>
                    <a:pt x="523" y="129"/>
                  </a:lnTo>
                  <a:lnTo>
                    <a:pt x="531" y="142"/>
                  </a:lnTo>
                  <a:lnTo>
                    <a:pt x="537" y="156"/>
                  </a:lnTo>
                  <a:lnTo>
                    <a:pt x="541" y="169"/>
                  </a:lnTo>
                  <a:lnTo>
                    <a:pt x="542" y="183"/>
                  </a:lnTo>
                  <a:lnTo>
                    <a:pt x="542" y="196"/>
                  </a:lnTo>
                  <a:lnTo>
                    <a:pt x="539" y="209"/>
                  </a:lnTo>
                  <a:lnTo>
                    <a:pt x="535" y="221"/>
                  </a:lnTo>
                  <a:lnTo>
                    <a:pt x="528" y="233"/>
                  </a:lnTo>
                  <a:lnTo>
                    <a:pt x="520" y="244"/>
                  </a:lnTo>
                  <a:lnTo>
                    <a:pt x="509" y="254"/>
                  </a:lnTo>
                  <a:lnTo>
                    <a:pt x="495" y="263"/>
                  </a:lnTo>
                  <a:lnTo>
                    <a:pt x="480" y="272"/>
                  </a:lnTo>
                  <a:lnTo>
                    <a:pt x="464" y="279"/>
                  </a:lnTo>
                  <a:lnTo>
                    <a:pt x="444" y="285"/>
                  </a:lnTo>
                  <a:lnTo>
                    <a:pt x="423" y="289"/>
                  </a:lnTo>
                  <a:lnTo>
                    <a:pt x="399" y="294"/>
                  </a:lnTo>
                  <a:lnTo>
                    <a:pt x="374" y="296"/>
                  </a:lnTo>
                  <a:lnTo>
                    <a:pt x="347" y="296"/>
                  </a:lnTo>
                  <a:lnTo>
                    <a:pt x="317" y="295"/>
                  </a:lnTo>
                  <a:lnTo>
                    <a:pt x="286" y="292"/>
                  </a:lnTo>
                  <a:lnTo>
                    <a:pt x="253" y="28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5" name="Freeform 21"/>
            <p:cNvSpPr>
              <a:spLocks/>
            </p:cNvSpPr>
            <p:nvPr/>
          </p:nvSpPr>
          <p:spPr bwMode="auto">
            <a:xfrm>
              <a:off x="4406900" y="3721100"/>
              <a:ext cx="22225" cy="14288"/>
            </a:xfrm>
            <a:custGeom>
              <a:avLst/>
              <a:gdLst/>
              <a:ahLst/>
              <a:cxnLst>
                <a:cxn ang="0">
                  <a:pos x="182" y="263"/>
                </a:cxn>
                <a:cxn ang="0">
                  <a:pos x="135" y="254"/>
                </a:cxn>
                <a:cxn ang="0">
                  <a:pos x="95" y="241"/>
                </a:cxn>
                <a:cxn ang="0">
                  <a:pos x="63" y="223"/>
                </a:cxn>
                <a:cxn ang="0">
                  <a:pos x="37" y="202"/>
                </a:cxn>
                <a:cxn ang="0">
                  <a:pos x="18" y="179"/>
                </a:cxn>
                <a:cxn ang="0">
                  <a:pos x="6" y="155"/>
                </a:cxn>
                <a:cxn ang="0">
                  <a:pos x="0" y="130"/>
                </a:cxn>
                <a:cxn ang="0">
                  <a:pos x="2" y="105"/>
                </a:cxn>
                <a:cxn ang="0">
                  <a:pos x="11" y="81"/>
                </a:cxn>
                <a:cxn ang="0">
                  <a:pos x="25" y="59"/>
                </a:cxn>
                <a:cxn ang="0">
                  <a:pos x="47" y="39"/>
                </a:cxn>
                <a:cxn ang="0">
                  <a:pos x="76" y="22"/>
                </a:cxn>
                <a:cxn ang="0">
                  <a:pos x="111" y="10"/>
                </a:cxn>
                <a:cxn ang="0">
                  <a:pos x="152" y="2"/>
                </a:cxn>
                <a:cxn ang="0">
                  <a:pos x="200" y="0"/>
                </a:cxn>
                <a:cxn ang="0">
                  <a:pos x="253" y="4"/>
                </a:cxn>
                <a:cxn ang="0">
                  <a:pos x="299" y="13"/>
                </a:cxn>
                <a:cxn ang="0">
                  <a:pos x="339" y="26"/>
                </a:cxn>
                <a:cxn ang="0">
                  <a:pos x="371" y="45"/>
                </a:cxn>
                <a:cxn ang="0">
                  <a:pos x="397" y="65"/>
                </a:cxn>
                <a:cxn ang="0">
                  <a:pos x="416" y="88"/>
                </a:cxn>
                <a:cxn ang="0">
                  <a:pos x="428" y="113"/>
                </a:cxn>
                <a:cxn ang="0">
                  <a:pos x="434" y="137"/>
                </a:cxn>
                <a:cxn ang="0">
                  <a:pos x="433" y="163"/>
                </a:cxn>
                <a:cxn ang="0">
                  <a:pos x="423" y="186"/>
                </a:cxn>
                <a:cxn ang="0">
                  <a:pos x="409" y="208"/>
                </a:cxn>
                <a:cxn ang="0">
                  <a:pos x="388" y="229"/>
                </a:cxn>
                <a:cxn ang="0">
                  <a:pos x="359" y="245"/>
                </a:cxn>
                <a:cxn ang="0">
                  <a:pos x="324" y="257"/>
                </a:cxn>
                <a:cxn ang="0">
                  <a:pos x="282" y="265"/>
                </a:cxn>
                <a:cxn ang="0">
                  <a:pos x="234" y="267"/>
                </a:cxn>
              </a:cxnLst>
              <a:rect l="0" t="0" r="r" b="b"/>
              <a:pathLst>
                <a:path w="434" h="267">
                  <a:moveTo>
                    <a:pt x="207" y="265"/>
                  </a:moveTo>
                  <a:lnTo>
                    <a:pt x="182" y="263"/>
                  </a:lnTo>
                  <a:lnTo>
                    <a:pt x="157" y="259"/>
                  </a:lnTo>
                  <a:lnTo>
                    <a:pt x="135" y="254"/>
                  </a:lnTo>
                  <a:lnTo>
                    <a:pt x="115" y="248"/>
                  </a:lnTo>
                  <a:lnTo>
                    <a:pt x="95" y="241"/>
                  </a:lnTo>
                  <a:lnTo>
                    <a:pt x="78" y="232"/>
                  </a:lnTo>
                  <a:lnTo>
                    <a:pt x="63" y="223"/>
                  </a:lnTo>
                  <a:lnTo>
                    <a:pt x="49" y="213"/>
                  </a:lnTo>
                  <a:lnTo>
                    <a:pt x="37" y="202"/>
                  </a:lnTo>
                  <a:lnTo>
                    <a:pt x="27" y="191"/>
                  </a:lnTo>
                  <a:lnTo>
                    <a:pt x="18" y="179"/>
                  </a:lnTo>
                  <a:lnTo>
                    <a:pt x="12" y="168"/>
                  </a:lnTo>
                  <a:lnTo>
                    <a:pt x="6" y="155"/>
                  </a:lnTo>
                  <a:lnTo>
                    <a:pt x="2" y="142"/>
                  </a:lnTo>
                  <a:lnTo>
                    <a:pt x="0" y="130"/>
                  </a:lnTo>
                  <a:lnTo>
                    <a:pt x="0" y="117"/>
                  </a:lnTo>
                  <a:lnTo>
                    <a:pt x="2" y="105"/>
                  </a:lnTo>
                  <a:lnTo>
                    <a:pt x="6" y="92"/>
                  </a:lnTo>
                  <a:lnTo>
                    <a:pt x="11" y="81"/>
                  </a:lnTo>
                  <a:lnTo>
                    <a:pt x="17" y="69"/>
                  </a:lnTo>
                  <a:lnTo>
                    <a:pt x="25" y="59"/>
                  </a:lnTo>
                  <a:lnTo>
                    <a:pt x="35" y="49"/>
                  </a:lnTo>
                  <a:lnTo>
                    <a:pt x="47" y="39"/>
                  </a:lnTo>
                  <a:lnTo>
                    <a:pt x="61" y="29"/>
                  </a:lnTo>
                  <a:lnTo>
                    <a:pt x="76" y="22"/>
                  </a:lnTo>
                  <a:lnTo>
                    <a:pt x="92" y="15"/>
                  </a:lnTo>
                  <a:lnTo>
                    <a:pt x="111" y="10"/>
                  </a:lnTo>
                  <a:lnTo>
                    <a:pt x="131" y="5"/>
                  </a:lnTo>
                  <a:lnTo>
                    <a:pt x="152" y="2"/>
                  </a:lnTo>
                  <a:lnTo>
                    <a:pt x="176" y="0"/>
                  </a:lnTo>
                  <a:lnTo>
                    <a:pt x="200" y="0"/>
                  </a:lnTo>
                  <a:lnTo>
                    <a:pt x="227" y="1"/>
                  </a:lnTo>
                  <a:lnTo>
                    <a:pt x="253" y="4"/>
                  </a:lnTo>
                  <a:lnTo>
                    <a:pt x="277" y="8"/>
                  </a:lnTo>
                  <a:lnTo>
                    <a:pt x="299" y="13"/>
                  </a:lnTo>
                  <a:lnTo>
                    <a:pt x="320" y="19"/>
                  </a:lnTo>
                  <a:lnTo>
                    <a:pt x="339" y="26"/>
                  </a:lnTo>
                  <a:lnTo>
                    <a:pt x="356" y="36"/>
                  </a:lnTo>
                  <a:lnTo>
                    <a:pt x="371" y="45"/>
                  </a:lnTo>
                  <a:lnTo>
                    <a:pt x="386" y="55"/>
                  </a:lnTo>
                  <a:lnTo>
                    <a:pt x="397" y="65"/>
                  </a:lnTo>
                  <a:lnTo>
                    <a:pt x="408" y="76"/>
                  </a:lnTo>
                  <a:lnTo>
                    <a:pt x="416" y="88"/>
                  </a:lnTo>
                  <a:lnTo>
                    <a:pt x="423" y="100"/>
                  </a:lnTo>
                  <a:lnTo>
                    <a:pt x="428" y="113"/>
                  </a:lnTo>
                  <a:lnTo>
                    <a:pt x="432" y="125"/>
                  </a:lnTo>
                  <a:lnTo>
                    <a:pt x="434" y="137"/>
                  </a:lnTo>
                  <a:lnTo>
                    <a:pt x="434" y="149"/>
                  </a:lnTo>
                  <a:lnTo>
                    <a:pt x="433" y="163"/>
                  </a:lnTo>
                  <a:lnTo>
                    <a:pt x="428" y="175"/>
                  </a:lnTo>
                  <a:lnTo>
                    <a:pt x="423" y="186"/>
                  </a:lnTo>
                  <a:lnTo>
                    <a:pt x="417" y="198"/>
                  </a:lnTo>
                  <a:lnTo>
                    <a:pt x="409" y="208"/>
                  </a:lnTo>
                  <a:lnTo>
                    <a:pt x="399" y="219"/>
                  </a:lnTo>
                  <a:lnTo>
                    <a:pt x="388" y="229"/>
                  </a:lnTo>
                  <a:lnTo>
                    <a:pt x="373" y="237"/>
                  </a:lnTo>
                  <a:lnTo>
                    <a:pt x="359" y="245"/>
                  </a:lnTo>
                  <a:lnTo>
                    <a:pt x="342" y="252"/>
                  </a:lnTo>
                  <a:lnTo>
                    <a:pt x="324" y="257"/>
                  </a:lnTo>
                  <a:lnTo>
                    <a:pt x="304" y="262"/>
                  </a:lnTo>
                  <a:lnTo>
                    <a:pt x="282" y="265"/>
                  </a:lnTo>
                  <a:lnTo>
                    <a:pt x="259" y="267"/>
                  </a:lnTo>
                  <a:lnTo>
                    <a:pt x="234" y="267"/>
                  </a:lnTo>
                  <a:lnTo>
                    <a:pt x="207" y="26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6" name="Freeform 22"/>
            <p:cNvSpPr>
              <a:spLocks/>
            </p:cNvSpPr>
            <p:nvPr/>
          </p:nvSpPr>
          <p:spPr bwMode="auto">
            <a:xfrm>
              <a:off x="4406900" y="3721100"/>
              <a:ext cx="22225" cy="14288"/>
            </a:xfrm>
            <a:custGeom>
              <a:avLst/>
              <a:gdLst/>
              <a:ahLst/>
              <a:cxnLst>
                <a:cxn ang="0">
                  <a:pos x="182" y="263"/>
                </a:cxn>
                <a:cxn ang="0">
                  <a:pos x="135" y="254"/>
                </a:cxn>
                <a:cxn ang="0">
                  <a:pos x="95" y="241"/>
                </a:cxn>
                <a:cxn ang="0">
                  <a:pos x="63" y="223"/>
                </a:cxn>
                <a:cxn ang="0">
                  <a:pos x="37" y="202"/>
                </a:cxn>
                <a:cxn ang="0">
                  <a:pos x="18" y="179"/>
                </a:cxn>
                <a:cxn ang="0">
                  <a:pos x="6" y="155"/>
                </a:cxn>
                <a:cxn ang="0">
                  <a:pos x="0" y="130"/>
                </a:cxn>
                <a:cxn ang="0">
                  <a:pos x="2" y="105"/>
                </a:cxn>
                <a:cxn ang="0">
                  <a:pos x="11" y="81"/>
                </a:cxn>
                <a:cxn ang="0">
                  <a:pos x="25" y="59"/>
                </a:cxn>
                <a:cxn ang="0">
                  <a:pos x="47" y="39"/>
                </a:cxn>
                <a:cxn ang="0">
                  <a:pos x="76" y="22"/>
                </a:cxn>
                <a:cxn ang="0">
                  <a:pos x="111" y="10"/>
                </a:cxn>
                <a:cxn ang="0">
                  <a:pos x="152" y="2"/>
                </a:cxn>
                <a:cxn ang="0">
                  <a:pos x="200" y="0"/>
                </a:cxn>
                <a:cxn ang="0">
                  <a:pos x="253" y="4"/>
                </a:cxn>
                <a:cxn ang="0">
                  <a:pos x="299" y="13"/>
                </a:cxn>
                <a:cxn ang="0">
                  <a:pos x="339" y="26"/>
                </a:cxn>
                <a:cxn ang="0">
                  <a:pos x="371" y="45"/>
                </a:cxn>
                <a:cxn ang="0">
                  <a:pos x="397" y="65"/>
                </a:cxn>
                <a:cxn ang="0">
                  <a:pos x="416" y="88"/>
                </a:cxn>
                <a:cxn ang="0">
                  <a:pos x="428" y="113"/>
                </a:cxn>
                <a:cxn ang="0">
                  <a:pos x="434" y="137"/>
                </a:cxn>
                <a:cxn ang="0">
                  <a:pos x="433" y="163"/>
                </a:cxn>
                <a:cxn ang="0">
                  <a:pos x="423" y="186"/>
                </a:cxn>
                <a:cxn ang="0">
                  <a:pos x="409" y="208"/>
                </a:cxn>
                <a:cxn ang="0">
                  <a:pos x="388" y="229"/>
                </a:cxn>
                <a:cxn ang="0">
                  <a:pos x="359" y="245"/>
                </a:cxn>
                <a:cxn ang="0">
                  <a:pos x="324" y="257"/>
                </a:cxn>
                <a:cxn ang="0">
                  <a:pos x="282" y="265"/>
                </a:cxn>
                <a:cxn ang="0">
                  <a:pos x="234" y="267"/>
                </a:cxn>
              </a:cxnLst>
              <a:rect l="0" t="0" r="r" b="b"/>
              <a:pathLst>
                <a:path w="434" h="267">
                  <a:moveTo>
                    <a:pt x="207" y="265"/>
                  </a:moveTo>
                  <a:lnTo>
                    <a:pt x="182" y="263"/>
                  </a:lnTo>
                  <a:lnTo>
                    <a:pt x="157" y="259"/>
                  </a:lnTo>
                  <a:lnTo>
                    <a:pt x="135" y="254"/>
                  </a:lnTo>
                  <a:lnTo>
                    <a:pt x="115" y="248"/>
                  </a:lnTo>
                  <a:lnTo>
                    <a:pt x="95" y="241"/>
                  </a:lnTo>
                  <a:lnTo>
                    <a:pt x="78" y="232"/>
                  </a:lnTo>
                  <a:lnTo>
                    <a:pt x="63" y="223"/>
                  </a:lnTo>
                  <a:lnTo>
                    <a:pt x="49" y="213"/>
                  </a:lnTo>
                  <a:lnTo>
                    <a:pt x="37" y="202"/>
                  </a:lnTo>
                  <a:lnTo>
                    <a:pt x="27" y="191"/>
                  </a:lnTo>
                  <a:lnTo>
                    <a:pt x="18" y="179"/>
                  </a:lnTo>
                  <a:lnTo>
                    <a:pt x="12" y="168"/>
                  </a:lnTo>
                  <a:lnTo>
                    <a:pt x="6" y="155"/>
                  </a:lnTo>
                  <a:lnTo>
                    <a:pt x="2" y="142"/>
                  </a:lnTo>
                  <a:lnTo>
                    <a:pt x="0" y="130"/>
                  </a:lnTo>
                  <a:lnTo>
                    <a:pt x="0" y="117"/>
                  </a:lnTo>
                  <a:lnTo>
                    <a:pt x="2" y="105"/>
                  </a:lnTo>
                  <a:lnTo>
                    <a:pt x="6" y="92"/>
                  </a:lnTo>
                  <a:lnTo>
                    <a:pt x="11" y="81"/>
                  </a:lnTo>
                  <a:lnTo>
                    <a:pt x="17" y="69"/>
                  </a:lnTo>
                  <a:lnTo>
                    <a:pt x="25" y="59"/>
                  </a:lnTo>
                  <a:lnTo>
                    <a:pt x="35" y="49"/>
                  </a:lnTo>
                  <a:lnTo>
                    <a:pt x="47" y="39"/>
                  </a:lnTo>
                  <a:lnTo>
                    <a:pt x="61" y="29"/>
                  </a:lnTo>
                  <a:lnTo>
                    <a:pt x="76" y="22"/>
                  </a:lnTo>
                  <a:lnTo>
                    <a:pt x="92" y="15"/>
                  </a:lnTo>
                  <a:lnTo>
                    <a:pt x="111" y="10"/>
                  </a:lnTo>
                  <a:lnTo>
                    <a:pt x="131" y="5"/>
                  </a:lnTo>
                  <a:lnTo>
                    <a:pt x="152" y="2"/>
                  </a:lnTo>
                  <a:lnTo>
                    <a:pt x="176" y="0"/>
                  </a:lnTo>
                  <a:lnTo>
                    <a:pt x="200" y="0"/>
                  </a:lnTo>
                  <a:lnTo>
                    <a:pt x="227" y="1"/>
                  </a:lnTo>
                  <a:lnTo>
                    <a:pt x="253" y="4"/>
                  </a:lnTo>
                  <a:lnTo>
                    <a:pt x="277" y="8"/>
                  </a:lnTo>
                  <a:lnTo>
                    <a:pt x="299" y="13"/>
                  </a:lnTo>
                  <a:lnTo>
                    <a:pt x="320" y="19"/>
                  </a:lnTo>
                  <a:lnTo>
                    <a:pt x="339" y="26"/>
                  </a:lnTo>
                  <a:lnTo>
                    <a:pt x="356" y="36"/>
                  </a:lnTo>
                  <a:lnTo>
                    <a:pt x="371" y="45"/>
                  </a:lnTo>
                  <a:lnTo>
                    <a:pt x="386" y="55"/>
                  </a:lnTo>
                  <a:lnTo>
                    <a:pt x="397" y="65"/>
                  </a:lnTo>
                  <a:lnTo>
                    <a:pt x="408" y="76"/>
                  </a:lnTo>
                  <a:lnTo>
                    <a:pt x="416" y="88"/>
                  </a:lnTo>
                  <a:lnTo>
                    <a:pt x="423" y="100"/>
                  </a:lnTo>
                  <a:lnTo>
                    <a:pt x="428" y="113"/>
                  </a:lnTo>
                  <a:lnTo>
                    <a:pt x="432" y="125"/>
                  </a:lnTo>
                  <a:lnTo>
                    <a:pt x="434" y="137"/>
                  </a:lnTo>
                  <a:lnTo>
                    <a:pt x="434" y="149"/>
                  </a:lnTo>
                  <a:lnTo>
                    <a:pt x="433" y="163"/>
                  </a:lnTo>
                  <a:lnTo>
                    <a:pt x="428" y="175"/>
                  </a:lnTo>
                  <a:lnTo>
                    <a:pt x="423" y="186"/>
                  </a:lnTo>
                  <a:lnTo>
                    <a:pt x="417" y="198"/>
                  </a:lnTo>
                  <a:lnTo>
                    <a:pt x="409" y="208"/>
                  </a:lnTo>
                  <a:lnTo>
                    <a:pt x="399" y="219"/>
                  </a:lnTo>
                  <a:lnTo>
                    <a:pt x="388" y="229"/>
                  </a:lnTo>
                  <a:lnTo>
                    <a:pt x="373" y="237"/>
                  </a:lnTo>
                  <a:lnTo>
                    <a:pt x="359" y="245"/>
                  </a:lnTo>
                  <a:lnTo>
                    <a:pt x="342" y="252"/>
                  </a:lnTo>
                  <a:lnTo>
                    <a:pt x="324" y="257"/>
                  </a:lnTo>
                  <a:lnTo>
                    <a:pt x="304" y="262"/>
                  </a:lnTo>
                  <a:lnTo>
                    <a:pt x="282" y="265"/>
                  </a:lnTo>
                  <a:lnTo>
                    <a:pt x="259" y="267"/>
                  </a:lnTo>
                  <a:lnTo>
                    <a:pt x="234" y="267"/>
                  </a:lnTo>
                  <a:lnTo>
                    <a:pt x="207" y="26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7" name="Freeform 23"/>
            <p:cNvSpPr>
              <a:spLocks/>
            </p:cNvSpPr>
            <p:nvPr/>
          </p:nvSpPr>
          <p:spPr bwMode="auto">
            <a:xfrm>
              <a:off x="4406900" y="3740150"/>
              <a:ext cx="19050" cy="11113"/>
            </a:xfrm>
            <a:custGeom>
              <a:avLst/>
              <a:gdLst/>
              <a:ahLst/>
              <a:cxnLst>
                <a:cxn ang="0">
                  <a:pos x="177" y="213"/>
                </a:cxn>
                <a:cxn ang="0">
                  <a:pos x="135" y="217"/>
                </a:cxn>
                <a:cxn ang="0">
                  <a:pos x="99" y="217"/>
                </a:cxn>
                <a:cxn ang="0">
                  <a:pos x="69" y="212"/>
                </a:cxn>
                <a:cxn ang="0">
                  <a:pos x="43" y="203"/>
                </a:cxn>
                <a:cxn ang="0">
                  <a:pos x="24" y="191"/>
                </a:cxn>
                <a:cxn ang="0">
                  <a:pos x="10" y="176"/>
                </a:cxn>
                <a:cxn ang="0">
                  <a:pos x="2" y="159"/>
                </a:cxn>
                <a:cxn ang="0">
                  <a:pos x="0" y="140"/>
                </a:cxn>
                <a:cxn ang="0">
                  <a:pos x="3" y="120"/>
                </a:cxn>
                <a:cxn ang="0">
                  <a:pos x="12" y="101"/>
                </a:cxn>
                <a:cxn ang="0">
                  <a:pos x="26" y="81"/>
                </a:cxn>
                <a:cxn ang="0">
                  <a:pos x="47" y="62"/>
                </a:cxn>
                <a:cxn ang="0">
                  <a:pos x="74" y="44"/>
                </a:cxn>
                <a:cxn ang="0">
                  <a:pos x="107" y="29"/>
                </a:cxn>
                <a:cxn ang="0">
                  <a:pos x="146" y="17"/>
                </a:cxn>
                <a:cxn ang="0">
                  <a:pos x="190" y="7"/>
                </a:cxn>
                <a:cxn ang="0">
                  <a:pos x="232" y="1"/>
                </a:cxn>
                <a:cxn ang="0">
                  <a:pos x="268" y="0"/>
                </a:cxn>
                <a:cxn ang="0">
                  <a:pos x="298" y="6"/>
                </a:cxn>
                <a:cxn ang="0">
                  <a:pos x="324" y="14"/>
                </a:cxn>
                <a:cxn ang="0">
                  <a:pos x="343" y="26"/>
                </a:cxn>
                <a:cxn ang="0">
                  <a:pos x="357" y="41"/>
                </a:cxn>
                <a:cxn ang="0">
                  <a:pos x="365" y="57"/>
                </a:cxn>
                <a:cxn ang="0">
                  <a:pos x="368" y="77"/>
                </a:cxn>
                <a:cxn ang="0">
                  <a:pos x="364" y="96"/>
                </a:cxn>
                <a:cxn ang="0">
                  <a:pos x="356" y="116"/>
                </a:cxn>
                <a:cxn ang="0">
                  <a:pos x="341" y="137"/>
                </a:cxn>
                <a:cxn ang="0">
                  <a:pos x="320" y="155"/>
                </a:cxn>
                <a:cxn ang="0">
                  <a:pos x="293" y="173"/>
                </a:cxn>
                <a:cxn ang="0">
                  <a:pos x="260" y="190"/>
                </a:cxn>
                <a:cxn ang="0">
                  <a:pos x="222" y="203"/>
                </a:cxn>
              </a:cxnLst>
              <a:rect l="0" t="0" r="r" b="b"/>
              <a:pathLst>
                <a:path w="368" h="218">
                  <a:moveTo>
                    <a:pt x="199" y="208"/>
                  </a:moveTo>
                  <a:lnTo>
                    <a:pt x="177" y="213"/>
                  </a:lnTo>
                  <a:lnTo>
                    <a:pt x="155" y="216"/>
                  </a:lnTo>
                  <a:lnTo>
                    <a:pt x="135" y="217"/>
                  </a:lnTo>
                  <a:lnTo>
                    <a:pt x="117" y="218"/>
                  </a:lnTo>
                  <a:lnTo>
                    <a:pt x="99" y="217"/>
                  </a:lnTo>
                  <a:lnTo>
                    <a:pt x="83" y="215"/>
                  </a:lnTo>
                  <a:lnTo>
                    <a:pt x="69" y="212"/>
                  </a:lnTo>
                  <a:lnTo>
                    <a:pt x="56" y="208"/>
                  </a:lnTo>
                  <a:lnTo>
                    <a:pt x="43" y="203"/>
                  </a:lnTo>
                  <a:lnTo>
                    <a:pt x="33" y="198"/>
                  </a:lnTo>
                  <a:lnTo>
                    <a:pt x="24" y="191"/>
                  </a:lnTo>
                  <a:lnTo>
                    <a:pt x="16" y="184"/>
                  </a:lnTo>
                  <a:lnTo>
                    <a:pt x="10" y="176"/>
                  </a:lnTo>
                  <a:lnTo>
                    <a:pt x="5" y="167"/>
                  </a:lnTo>
                  <a:lnTo>
                    <a:pt x="2" y="159"/>
                  </a:lnTo>
                  <a:lnTo>
                    <a:pt x="0" y="150"/>
                  </a:lnTo>
                  <a:lnTo>
                    <a:pt x="0" y="140"/>
                  </a:lnTo>
                  <a:lnTo>
                    <a:pt x="0" y="131"/>
                  </a:lnTo>
                  <a:lnTo>
                    <a:pt x="3" y="120"/>
                  </a:lnTo>
                  <a:lnTo>
                    <a:pt x="6" y="110"/>
                  </a:lnTo>
                  <a:lnTo>
                    <a:pt x="12" y="101"/>
                  </a:lnTo>
                  <a:lnTo>
                    <a:pt x="18" y="91"/>
                  </a:lnTo>
                  <a:lnTo>
                    <a:pt x="26" y="81"/>
                  </a:lnTo>
                  <a:lnTo>
                    <a:pt x="36" y="72"/>
                  </a:lnTo>
                  <a:lnTo>
                    <a:pt x="47" y="62"/>
                  </a:lnTo>
                  <a:lnTo>
                    <a:pt x="60" y="53"/>
                  </a:lnTo>
                  <a:lnTo>
                    <a:pt x="74" y="44"/>
                  </a:lnTo>
                  <a:lnTo>
                    <a:pt x="89" y="37"/>
                  </a:lnTo>
                  <a:lnTo>
                    <a:pt x="107" y="29"/>
                  </a:lnTo>
                  <a:lnTo>
                    <a:pt x="126" y="23"/>
                  </a:lnTo>
                  <a:lnTo>
                    <a:pt x="146" y="17"/>
                  </a:lnTo>
                  <a:lnTo>
                    <a:pt x="168" y="11"/>
                  </a:lnTo>
                  <a:lnTo>
                    <a:pt x="190" y="7"/>
                  </a:lnTo>
                  <a:lnTo>
                    <a:pt x="211" y="2"/>
                  </a:lnTo>
                  <a:lnTo>
                    <a:pt x="232" y="1"/>
                  </a:lnTo>
                  <a:lnTo>
                    <a:pt x="250" y="0"/>
                  </a:lnTo>
                  <a:lnTo>
                    <a:pt x="268" y="0"/>
                  </a:lnTo>
                  <a:lnTo>
                    <a:pt x="284" y="2"/>
                  </a:lnTo>
                  <a:lnTo>
                    <a:pt x="298" y="6"/>
                  </a:lnTo>
                  <a:lnTo>
                    <a:pt x="311" y="10"/>
                  </a:lnTo>
                  <a:lnTo>
                    <a:pt x="324" y="14"/>
                  </a:lnTo>
                  <a:lnTo>
                    <a:pt x="334" y="20"/>
                  </a:lnTo>
                  <a:lnTo>
                    <a:pt x="343" y="26"/>
                  </a:lnTo>
                  <a:lnTo>
                    <a:pt x="351" y="33"/>
                  </a:lnTo>
                  <a:lnTo>
                    <a:pt x="357" y="41"/>
                  </a:lnTo>
                  <a:lnTo>
                    <a:pt x="362" y="49"/>
                  </a:lnTo>
                  <a:lnTo>
                    <a:pt x="365" y="57"/>
                  </a:lnTo>
                  <a:lnTo>
                    <a:pt x="367" y="67"/>
                  </a:lnTo>
                  <a:lnTo>
                    <a:pt x="368" y="77"/>
                  </a:lnTo>
                  <a:lnTo>
                    <a:pt x="367" y="86"/>
                  </a:lnTo>
                  <a:lnTo>
                    <a:pt x="364" y="96"/>
                  </a:lnTo>
                  <a:lnTo>
                    <a:pt x="361" y="106"/>
                  </a:lnTo>
                  <a:lnTo>
                    <a:pt x="356" y="116"/>
                  </a:lnTo>
                  <a:lnTo>
                    <a:pt x="349" y="127"/>
                  </a:lnTo>
                  <a:lnTo>
                    <a:pt x="341" y="137"/>
                  </a:lnTo>
                  <a:lnTo>
                    <a:pt x="331" y="146"/>
                  </a:lnTo>
                  <a:lnTo>
                    <a:pt x="320" y="155"/>
                  </a:lnTo>
                  <a:lnTo>
                    <a:pt x="307" y="164"/>
                  </a:lnTo>
                  <a:lnTo>
                    <a:pt x="293" y="173"/>
                  </a:lnTo>
                  <a:lnTo>
                    <a:pt x="278" y="182"/>
                  </a:lnTo>
                  <a:lnTo>
                    <a:pt x="260" y="190"/>
                  </a:lnTo>
                  <a:lnTo>
                    <a:pt x="241" y="197"/>
                  </a:lnTo>
                  <a:lnTo>
                    <a:pt x="222" y="203"/>
                  </a:lnTo>
                  <a:lnTo>
                    <a:pt x="199" y="20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8" name="Freeform 24"/>
            <p:cNvSpPr>
              <a:spLocks/>
            </p:cNvSpPr>
            <p:nvPr/>
          </p:nvSpPr>
          <p:spPr bwMode="auto">
            <a:xfrm>
              <a:off x="4406900" y="3740150"/>
              <a:ext cx="19050" cy="11113"/>
            </a:xfrm>
            <a:custGeom>
              <a:avLst/>
              <a:gdLst/>
              <a:ahLst/>
              <a:cxnLst>
                <a:cxn ang="0">
                  <a:pos x="177" y="213"/>
                </a:cxn>
                <a:cxn ang="0">
                  <a:pos x="135" y="217"/>
                </a:cxn>
                <a:cxn ang="0">
                  <a:pos x="99" y="217"/>
                </a:cxn>
                <a:cxn ang="0">
                  <a:pos x="69" y="212"/>
                </a:cxn>
                <a:cxn ang="0">
                  <a:pos x="43" y="203"/>
                </a:cxn>
                <a:cxn ang="0">
                  <a:pos x="24" y="191"/>
                </a:cxn>
                <a:cxn ang="0">
                  <a:pos x="10" y="176"/>
                </a:cxn>
                <a:cxn ang="0">
                  <a:pos x="2" y="159"/>
                </a:cxn>
                <a:cxn ang="0">
                  <a:pos x="0" y="140"/>
                </a:cxn>
                <a:cxn ang="0">
                  <a:pos x="3" y="120"/>
                </a:cxn>
                <a:cxn ang="0">
                  <a:pos x="12" y="101"/>
                </a:cxn>
                <a:cxn ang="0">
                  <a:pos x="26" y="81"/>
                </a:cxn>
                <a:cxn ang="0">
                  <a:pos x="47" y="62"/>
                </a:cxn>
                <a:cxn ang="0">
                  <a:pos x="74" y="44"/>
                </a:cxn>
                <a:cxn ang="0">
                  <a:pos x="107" y="29"/>
                </a:cxn>
                <a:cxn ang="0">
                  <a:pos x="146" y="17"/>
                </a:cxn>
                <a:cxn ang="0">
                  <a:pos x="190" y="7"/>
                </a:cxn>
                <a:cxn ang="0">
                  <a:pos x="232" y="1"/>
                </a:cxn>
                <a:cxn ang="0">
                  <a:pos x="268" y="0"/>
                </a:cxn>
                <a:cxn ang="0">
                  <a:pos x="298" y="6"/>
                </a:cxn>
                <a:cxn ang="0">
                  <a:pos x="324" y="14"/>
                </a:cxn>
                <a:cxn ang="0">
                  <a:pos x="343" y="26"/>
                </a:cxn>
                <a:cxn ang="0">
                  <a:pos x="357" y="41"/>
                </a:cxn>
                <a:cxn ang="0">
                  <a:pos x="365" y="57"/>
                </a:cxn>
                <a:cxn ang="0">
                  <a:pos x="368" y="77"/>
                </a:cxn>
                <a:cxn ang="0">
                  <a:pos x="364" y="96"/>
                </a:cxn>
                <a:cxn ang="0">
                  <a:pos x="356" y="116"/>
                </a:cxn>
                <a:cxn ang="0">
                  <a:pos x="341" y="137"/>
                </a:cxn>
                <a:cxn ang="0">
                  <a:pos x="320" y="155"/>
                </a:cxn>
                <a:cxn ang="0">
                  <a:pos x="293" y="173"/>
                </a:cxn>
                <a:cxn ang="0">
                  <a:pos x="260" y="190"/>
                </a:cxn>
                <a:cxn ang="0">
                  <a:pos x="222" y="203"/>
                </a:cxn>
              </a:cxnLst>
              <a:rect l="0" t="0" r="r" b="b"/>
              <a:pathLst>
                <a:path w="368" h="218">
                  <a:moveTo>
                    <a:pt x="199" y="208"/>
                  </a:moveTo>
                  <a:lnTo>
                    <a:pt x="177" y="213"/>
                  </a:lnTo>
                  <a:lnTo>
                    <a:pt x="155" y="216"/>
                  </a:lnTo>
                  <a:lnTo>
                    <a:pt x="135" y="217"/>
                  </a:lnTo>
                  <a:lnTo>
                    <a:pt x="117" y="218"/>
                  </a:lnTo>
                  <a:lnTo>
                    <a:pt x="99" y="217"/>
                  </a:lnTo>
                  <a:lnTo>
                    <a:pt x="83" y="215"/>
                  </a:lnTo>
                  <a:lnTo>
                    <a:pt x="69" y="212"/>
                  </a:lnTo>
                  <a:lnTo>
                    <a:pt x="56" y="208"/>
                  </a:lnTo>
                  <a:lnTo>
                    <a:pt x="43" y="203"/>
                  </a:lnTo>
                  <a:lnTo>
                    <a:pt x="33" y="198"/>
                  </a:lnTo>
                  <a:lnTo>
                    <a:pt x="24" y="191"/>
                  </a:lnTo>
                  <a:lnTo>
                    <a:pt x="16" y="184"/>
                  </a:lnTo>
                  <a:lnTo>
                    <a:pt x="10" y="176"/>
                  </a:lnTo>
                  <a:lnTo>
                    <a:pt x="5" y="167"/>
                  </a:lnTo>
                  <a:lnTo>
                    <a:pt x="2" y="159"/>
                  </a:lnTo>
                  <a:lnTo>
                    <a:pt x="0" y="150"/>
                  </a:lnTo>
                  <a:lnTo>
                    <a:pt x="0" y="140"/>
                  </a:lnTo>
                  <a:lnTo>
                    <a:pt x="0" y="131"/>
                  </a:lnTo>
                  <a:lnTo>
                    <a:pt x="3" y="120"/>
                  </a:lnTo>
                  <a:lnTo>
                    <a:pt x="6" y="110"/>
                  </a:lnTo>
                  <a:lnTo>
                    <a:pt x="12" y="101"/>
                  </a:lnTo>
                  <a:lnTo>
                    <a:pt x="18" y="91"/>
                  </a:lnTo>
                  <a:lnTo>
                    <a:pt x="26" y="81"/>
                  </a:lnTo>
                  <a:lnTo>
                    <a:pt x="36" y="72"/>
                  </a:lnTo>
                  <a:lnTo>
                    <a:pt x="47" y="62"/>
                  </a:lnTo>
                  <a:lnTo>
                    <a:pt x="60" y="53"/>
                  </a:lnTo>
                  <a:lnTo>
                    <a:pt x="74" y="44"/>
                  </a:lnTo>
                  <a:lnTo>
                    <a:pt x="89" y="37"/>
                  </a:lnTo>
                  <a:lnTo>
                    <a:pt x="107" y="29"/>
                  </a:lnTo>
                  <a:lnTo>
                    <a:pt x="126" y="23"/>
                  </a:lnTo>
                  <a:lnTo>
                    <a:pt x="146" y="17"/>
                  </a:lnTo>
                  <a:lnTo>
                    <a:pt x="168" y="11"/>
                  </a:lnTo>
                  <a:lnTo>
                    <a:pt x="190" y="7"/>
                  </a:lnTo>
                  <a:lnTo>
                    <a:pt x="211" y="2"/>
                  </a:lnTo>
                  <a:lnTo>
                    <a:pt x="232" y="1"/>
                  </a:lnTo>
                  <a:lnTo>
                    <a:pt x="250" y="0"/>
                  </a:lnTo>
                  <a:lnTo>
                    <a:pt x="268" y="0"/>
                  </a:lnTo>
                  <a:lnTo>
                    <a:pt x="284" y="2"/>
                  </a:lnTo>
                  <a:lnTo>
                    <a:pt x="298" y="6"/>
                  </a:lnTo>
                  <a:lnTo>
                    <a:pt x="311" y="10"/>
                  </a:lnTo>
                  <a:lnTo>
                    <a:pt x="324" y="14"/>
                  </a:lnTo>
                  <a:lnTo>
                    <a:pt x="334" y="20"/>
                  </a:lnTo>
                  <a:lnTo>
                    <a:pt x="343" y="26"/>
                  </a:lnTo>
                  <a:lnTo>
                    <a:pt x="351" y="33"/>
                  </a:lnTo>
                  <a:lnTo>
                    <a:pt x="357" y="41"/>
                  </a:lnTo>
                  <a:lnTo>
                    <a:pt x="362" y="49"/>
                  </a:lnTo>
                  <a:lnTo>
                    <a:pt x="365" y="57"/>
                  </a:lnTo>
                  <a:lnTo>
                    <a:pt x="367" y="67"/>
                  </a:lnTo>
                  <a:lnTo>
                    <a:pt x="368" y="77"/>
                  </a:lnTo>
                  <a:lnTo>
                    <a:pt x="367" y="86"/>
                  </a:lnTo>
                  <a:lnTo>
                    <a:pt x="364" y="96"/>
                  </a:lnTo>
                  <a:lnTo>
                    <a:pt x="361" y="106"/>
                  </a:lnTo>
                  <a:lnTo>
                    <a:pt x="356" y="116"/>
                  </a:lnTo>
                  <a:lnTo>
                    <a:pt x="349" y="127"/>
                  </a:lnTo>
                  <a:lnTo>
                    <a:pt x="341" y="137"/>
                  </a:lnTo>
                  <a:lnTo>
                    <a:pt x="331" y="146"/>
                  </a:lnTo>
                  <a:lnTo>
                    <a:pt x="320" y="155"/>
                  </a:lnTo>
                  <a:lnTo>
                    <a:pt x="307" y="164"/>
                  </a:lnTo>
                  <a:lnTo>
                    <a:pt x="293" y="173"/>
                  </a:lnTo>
                  <a:lnTo>
                    <a:pt x="278" y="182"/>
                  </a:lnTo>
                  <a:lnTo>
                    <a:pt x="260" y="190"/>
                  </a:lnTo>
                  <a:lnTo>
                    <a:pt x="241" y="197"/>
                  </a:lnTo>
                  <a:lnTo>
                    <a:pt x="222" y="203"/>
                  </a:lnTo>
                  <a:lnTo>
                    <a:pt x="199" y="20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9" name="Freeform 25"/>
            <p:cNvSpPr>
              <a:spLocks/>
            </p:cNvSpPr>
            <p:nvPr/>
          </p:nvSpPr>
          <p:spPr bwMode="auto">
            <a:xfrm>
              <a:off x="4410075" y="3757613"/>
              <a:ext cx="15875" cy="12700"/>
            </a:xfrm>
            <a:custGeom>
              <a:avLst/>
              <a:gdLst/>
              <a:ahLst/>
              <a:cxnLst>
                <a:cxn ang="0">
                  <a:pos x="173" y="228"/>
                </a:cxn>
                <a:cxn ang="0">
                  <a:pos x="137" y="238"/>
                </a:cxn>
                <a:cxn ang="0">
                  <a:pos x="105" y="243"/>
                </a:cxn>
                <a:cxn ang="0">
                  <a:pos x="77" y="242"/>
                </a:cxn>
                <a:cxn ang="0">
                  <a:pos x="53" y="237"/>
                </a:cxn>
                <a:cxn ang="0">
                  <a:pos x="34" y="227"/>
                </a:cxn>
                <a:cxn ang="0">
                  <a:pos x="19" y="213"/>
                </a:cxn>
                <a:cxn ang="0">
                  <a:pos x="7" y="197"/>
                </a:cxn>
                <a:cxn ang="0">
                  <a:pos x="1" y="179"/>
                </a:cxn>
                <a:cxn ang="0">
                  <a:pos x="0" y="158"/>
                </a:cxn>
                <a:cxn ang="0">
                  <a:pos x="4" y="136"/>
                </a:cxn>
                <a:cxn ang="0">
                  <a:pos x="14" y="114"/>
                </a:cxn>
                <a:cxn ang="0">
                  <a:pos x="29" y="91"/>
                </a:cxn>
                <a:cxn ang="0">
                  <a:pos x="49" y="70"/>
                </a:cxn>
                <a:cxn ang="0">
                  <a:pos x="75" y="50"/>
                </a:cxn>
                <a:cxn ang="0">
                  <a:pos x="106" y="31"/>
                </a:cxn>
                <a:cxn ang="0">
                  <a:pos x="144" y="15"/>
                </a:cxn>
                <a:cxn ang="0">
                  <a:pos x="180" y="5"/>
                </a:cxn>
                <a:cxn ang="0">
                  <a:pos x="211" y="0"/>
                </a:cxn>
                <a:cxn ang="0">
                  <a:pos x="240" y="1"/>
                </a:cxn>
                <a:cxn ang="0">
                  <a:pos x="263" y="6"/>
                </a:cxn>
                <a:cxn ang="0">
                  <a:pos x="283" y="16"/>
                </a:cxn>
                <a:cxn ang="0">
                  <a:pos x="298" y="29"/>
                </a:cxn>
                <a:cxn ang="0">
                  <a:pos x="309" y="46"/>
                </a:cxn>
                <a:cxn ang="0">
                  <a:pos x="315" y="64"/>
                </a:cxn>
                <a:cxn ang="0">
                  <a:pos x="316" y="85"/>
                </a:cxn>
                <a:cxn ang="0">
                  <a:pos x="312" y="107"/>
                </a:cxn>
                <a:cxn ang="0">
                  <a:pos x="303" y="129"/>
                </a:cxn>
                <a:cxn ang="0">
                  <a:pos x="288" y="151"/>
                </a:cxn>
                <a:cxn ang="0">
                  <a:pos x="267" y="173"/>
                </a:cxn>
                <a:cxn ang="0">
                  <a:pos x="242" y="193"/>
                </a:cxn>
                <a:cxn ang="0">
                  <a:pos x="210" y="211"/>
                </a:cxn>
              </a:cxnLst>
              <a:rect l="0" t="0" r="r" b="b"/>
              <a:pathLst>
                <a:path w="316" h="243">
                  <a:moveTo>
                    <a:pt x="192" y="220"/>
                  </a:moveTo>
                  <a:lnTo>
                    <a:pt x="173" y="228"/>
                  </a:lnTo>
                  <a:lnTo>
                    <a:pt x="154" y="234"/>
                  </a:lnTo>
                  <a:lnTo>
                    <a:pt x="137" y="238"/>
                  </a:lnTo>
                  <a:lnTo>
                    <a:pt x="121" y="241"/>
                  </a:lnTo>
                  <a:lnTo>
                    <a:pt x="105" y="243"/>
                  </a:lnTo>
                  <a:lnTo>
                    <a:pt x="91" y="243"/>
                  </a:lnTo>
                  <a:lnTo>
                    <a:pt x="77" y="242"/>
                  </a:lnTo>
                  <a:lnTo>
                    <a:pt x="65" y="240"/>
                  </a:lnTo>
                  <a:lnTo>
                    <a:pt x="53" y="237"/>
                  </a:lnTo>
                  <a:lnTo>
                    <a:pt x="43" y="232"/>
                  </a:lnTo>
                  <a:lnTo>
                    <a:pt x="34" y="227"/>
                  </a:lnTo>
                  <a:lnTo>
                    <a:pt x="26" y="221"/>
                  </a:lnTo>
                  <a:lnTo>
                    <a:pt x="19" y="213"/>
                  </a:lnTo>
                  <a:lnTo>
                    <a:pt x="13" y="205"/>
                  </a:lnTo>
                  <a:lnTo>
                    <a:pt x="7" y="197"/>
                  </a:lnTo>
                  <a:lnTo>
                    <a:pt x="4" y="188"/>
                  </a:lnTo>
                  <a:lnTo>
                    <a:pt x="1" y="179"/>
                  </a:lnTo>
                  <a:lnTo>
                    <a:pt x="0" y="169"/>
                  </a:lnTo>
                  <a:lnTo>
                    <a:pt x="0" y="158"/>
                  </a:lnTo>
                  <a:lnTo>
                    <a:pt x="2" y="147"/>
                  </a:lnTo>
                  <a:lnTo>
                    <a:pt x="4" y="136"/>
                  </a:lnTo>
                  <a:lnTo>
                    <a:pt x="8" y="125"/>
                  </a:lnTo>
                  <a:lnTo>
                    <a:pt x="14" y="114"/>
                  </a:lnTo>
                  <a:lnTo>
                    <a:pt x="21" y="103"/>
                  </a:lnTo>
                  <a:lnTo>
                    <a:pt x="29" y="91"/>
                  </a:lnTo>
                  <a:lnTo>
                    <a:pt x="38" y="81"/>
                  </a:lnTo>
                  <a:lnTo>
                    <a:pt x="49" y="70"/>
                  </a:lnTo>
                  <a:lnTo>
                    <a:pt x="61" y="60"/>
                  </a:lnTo>
                  <a:lnTo>
                    <a:pt x="75" y="50"/>
                  </a:lnTo>
                  <a:lnTo>
                    <a:pt x="90" y="41"/>
                  </a:lnTo>
                  <a:lnTo>
                    <a:pt x="106" y="31"/>
                  </a:lnTo>
                  <a:lnTo>
                    <a:pt x="125" y="22"/>
                  </a:lnTo>
                  <a:lnTo>
                    <a:pt x="144" y="15"/>
                  </a:lnTo>
                  <a:lnTo>
                    <a:pt x="162" y="9"/>
                  </a:lnTo>
                  <a:lnTo>
                    <a:pt x="180" y="5"/>
                  </a:lnTo>
                  <a:lnTo>
                    <a:pt x="196" y="2"/>
                  </a:lnTo>
                  <a:lnTo>
                    <a:pt x="211" y="0"/>
                  </a:lnTo>
                  <a:lnTo>
                    <a:pt x="226" y="0"/>
                  </a:lnTo>
                  <a:lnTo>
                    <a:pt x="240" y="1"/>
                  </a:lnTo>
                  <a:lnTo>
                    <a:pt x="252" y="3"/>
                  </a:lnTo>
                  <a:lnTo>
                    <a:pt x="263" y="6"/>
                  </a:lnTo>
                  <a:lnTo>
                    <a:pt x="273" y="11"/>
                  </a:lnTo>
                  <a:lnTo>
                    <a:pt x="283" y="16"/>
                  </a:lnTo>
                  <a:lnTo>
                    <a:pt x="291" y="22"/>
                  </a:lnTo>
                  <a:lnTo>
                    <a:pt x="298" y="29"/>
                  </a:lnTo>
                  <a:lnTo>
                    <a:pt x="304" y="37"/>
                  </a:lnTo>
                  <a:lnTo>
                    <a:pt x="309" y="46"/>
                  </a:lnTo>
                  <a:lnTo>
                    <a:pt x="312" y="55"/>
                  </a:lnTo>
                  <a:lnTo>
                    <a:pt x="315" y="64"/>
                  </a:lnTo>
                  <a:lnTo>
                    <a:pt x="316" y="74"/>
                  </a:lnTo>
                  <a:lnTo>
                    <a:pt x="316" y="85"/>
                  </a:lnTo>
                  <a:lnTo>
                    <a:pt x="314" y="95"/>
                  </a:lnTo>
                  <a:lnTo>
                    <a:pt x="312" y="107"/>
                  </a:lnTo>
                  <a:lnTo>
                    <a:pt x="308" y="118"/>
                  </a:lnTo>
                  <a:lnTo>
                    <a:pt x="303" y="129"/>
                  </a:lnTo>
                  <a:lnTo>
                    <a:pt x="296" y="140"/>
                  </a:lnTo>
                  <a:lnTo>
                    <a:pt x="288" y="151"/>
                  </a:lnTo>
                  <a:lnTo>
                    <a:pt x="279" y="162"/>
                  </a:lnTo>
                  <a:lnTo>
                    <a:pt x="267" y="173"/>
                  </a:lnTo>
                  <a:lnTo>
                    <a:pt x="255" y="183"/>
                  </a:lnTo>
                  <a:lnTo>
                    <a:pt x="242" y="193"/>
                  </a:lnTo>
                  <a:lnTo>
                    <a:pt x="227" y="202"/>
                  </a:lnTo>
                  <a:lnTo>
                    <a:pt x="210" y="211"/>
                  </a:lnTo>
                  <a:lnTo>
                    <a:pt x="192" y="22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0" name="Freeform 26"/>
            <p:cNvSpPr>
              <a:spLocks/>
            </p:cNvSpPr>
            <p:nvPr/>
          </p:nvSpPr>
          <p:spPr bwMode="auto">
            <a:xfrm>
              <a:off x="4410075" y="3757613"/>
              <a:ext cx="15875" cy="12700"/>
            </a:xfrm>
            <a:custGeom>
              <a:avLst/>
              <a:gdLst/>
              <a:ahLst/>
              <a:cxnLst>
                <a:cxn ang="0">
                  <a:pos x="173" y="228"/>
                </a:cxn>
                <a:cxn ang="0">
                  <a:pos x="137" y="238"/>
                </a:cxn>
                <a:cxn ang="0">
                  <a:pos x="105" y="243"/>
                </a:cxn>
                <a:cxn ang="0">
                  <a:pos x="77" y="242"/>
                </a:cxn>
                <a:cxn ang="0">
                  <a:pos x="53" y="237"/>
                </a:cxn>
                <a:cxn ang="0">
                  <a:pos x="34" y="227"/>
                </a:cxn>
                <a:cxn ang="0">
                  <a:pos x="19" y="213"/>
                </a:cxn>
                <a:cxn ang="0">
                  <a:pos x="7" y="197"/>
                </a:cxn>
                <a:cxn ang="0">
                  <a:pos x="1" y="179"/>
                </a:cxn>
                <a:cxn ang="0">
                  <a:pos x="0" y="158"/>
                </a:cxn>
                <a:cxn ang="0">
                  <a:pos x="4" y="136"/>
                </a:cxn>
                <a:cxn ang="0">
                  <a:pos x="14" y="114"/>
                </a:cxn>
                <a:cxn ang="0">
                  <a:pos x="29" y="91"/>
                </a:cxn>
                <a:cxn ang="0">
                  <a:pos x="49" y="70"/>
                </a:cxn>
                <a:cxn ang="0">
                  <a:pos x="75" y="50"/>
                </a:cxn>
                <a:cxn ang="0">
                  <a:pos x="106" y="31"/>
                </a:cxn>
                <a:cxn ang="0">
                  <a:pos x="144" y="15"/>
                </a:cxn>
                <a:cxn ang="0">
                  <a:pos x="180" y="5"/>
                </a:cxn>
                <a:cxn ang="0">
                  <a:pos x="211" y="0"/>
                </a:cxn>
                <a:cxn ang="0">
                  <a:pos x="240" y="1"/>
                </a:cxn>
                <a:cxn ang="0">
                  <a:pos x="263" y="6"/>
                </a:cxn>
                <a:cxn ang="0">
                  <a:pos x="283" y="16"/>
                </a:cxn>
                <a:cxn ang="0">
                  <a:pos x="298" y="29"/>
                </a:cxn>
                <a:cxn ang="0">
                  <a:pos x="309" y="46"/>
                </a:cxn>
                <a:cxn ang="0">
                  <a:pos x="315" y="64"/>
                </a:cxn>
                <a:cxn ang="0">
                  <a:pos x="316" y="85"/>
                </a:cxn>
                <a:cxn ang="0">
                  <a:pos x="312" y="107"/>
                </a:cxn>
                <a:cxn ang="0">
                  <a:pos x="303" y="129"/>
                </a:cxn>
                <a:cxn ang="0">
                  <a:pos x="288" y="151"/>
                </a:cxn>
                <a:cxn ang="0">
                  <a:pos x="267" y="173"/>
                </a:cxn>
                <a:cxn ang="0">
                  <a:pos x="242" y="193"/>
                </a:cxn>
                <a:cxn ang="0">
                  <a:pos x="210" y="211"/>
                </a:cxn>
              </a:cxnLst>
              <a:rect l="0" t="0" r="r" b="b"/>
              <a:pathLst>
                <a:path w="316" h="243">
                  <a:moveTo>
                    <a:pt x="192" y="220"/>
                  </a:moveTo>
                  <a:lnTo>
                    <a:pt x="173" y="228"/>
                  </a:lnTo>
                  <a:lnTo>
                    <a:pt x="154" y="234"/>
                  </a:lnTo>
                  <a:lnTo>
                    <a:pt x="137" y="238"/>
                  </a:lnTo>
                  <a:lnTo>
                    <a:pt x="121" y="241"/>
                  </a:lnTo>
                  <a:lnTo>
                    <a:pt x="105" y="243"/>
                  </a:lnTo>
                  <a:lnTo>
                    <a:pt x="91" y="243"/>
                  </a:lnTo>
                  <a:lnTo>
                    <a:pt x="77" y="242"/>
                  </a:lnTo>
                  <a:lnTo>
                    <a:pt x="65" y="240"/>
                  </a:lnTo>
                  <a:lnTo>
                    <a:pt x="53" y="237"/>
                  </a:lnTo>
                  <a:lnTo>
                    <a:pt x="43" y="232"/>
                  </a:lnTo>
                  <a:lnTo>
                    <a:pt x="34" y="227"/>
                  </a:lnTo>
                  <a:lnTo>
                    <a:pt x="26" y="221"/>
                  </a:lnTo>
                  <a:lnTo>
                    <a:pt x="19" y="213"/>
                  </a:lnTo>
                  <a:lnTo>
                    <a:pt x="13" y="205"/>
                  </a:lnTo>
                  <a:lnTo>
                    <a:pt x="7" y="197"/>
                  </a:lnTo>
                  <a:lnTo>
                    <a:pt x="4" y="188"/>
                  </a:lnTo>
                  <a:lnTo>
                    <a:pt x="1" y="179"/>
                  </a:lnTo>
                  <a:lnTo>
                    <a:pt x="0" y="169"/>
                  </a:lnTo>
                  <a:lnTo>
                    <a:pt x="0" y="158"/>
                  </a:lnTo>
                  <a:lnTo>
                    <a:pt x="2" y="147"/>
                  </a:lnTo>
                  <a:lnTo>
                    <a:pt x="4" y="136"/>
                  </a:lnTo>
                  <a:lnTo>
                    <a:pt x="8" y="125"/>
                  </a:lnTo>
                  <a:lnTo>
                    <a:pt x="14" y="114"/>
                  </a:lnTo>
                  <a:lnTo>
                    <a:pt x="21" y="103"/>
                  </a:lnTo>
                  <a:lnTo>
                    <a:pt x="29" y="91"/>
                  </a:lnTo>
                  <a:lnTo>
                    <a:pt x="38" y="81"/>
                  </a:lnTo>
                  <a:lnTo>
                    <a:pt x="49" y="70"/>
                  </a:lnTo>
                  <a:lnTo>
                    <a:pt x="61" y="60"/>
                  </a:lnTo>
                  <a:lnTo>
                    <a:pt x="75" y="50"/>
                  </a:lnTo>
                  <a:lnTo>
                    <a:pt x="90" y="41"/>
                  </a:lnTo>
                  <a:lnTo>
                    <a:pt x="106" y="31"/>
                  </a:lnTo>
                  <a:lnTo>
                    <a:pt x="125" y="22"/>
                  </a:lnTo>
                  <a:lnTo>
                    <a:pt x="144" y="15"/>
                  </a:lnTo>
                  <a:lnTo>
                    <a:pt x="162" y="9"/>
                  </a:lnTo>
                  <a:lnTo>
                    <a:pt x="180" y="5"/>
                  </a:lnTo>
                  <a:lnTo>
                    <a:pt x="196" y="2"/>
                  </a:lnTo>
                  <a:lnTo>
                    <a:pt x="211" y="0"/>
                  </a:lnTo>
                  <a:lnTo>
                    <a:pt x="226" y="0"/>
                  </a:lnTo>
                  <a:lnTo>
                    <a:pt x="240" y="1"/>
                  </a:lnTo>
                  <a:lnTo>
                    <a:pt x="252" y="3"/>
                  </a:lnTo>
                  <a:lnTo>
                    <a:pt x="263" y="6"/>
                  </a:lnTo>
                  <a:lnTo>
                    <a:pt x="273" y="11"/>
                  </a:lnTo>
                  <a:lnTo>
                    <a:pt x="283" y="16"/>
                  </a:lnTo>
                  <a:lnTo>
                    <a:pt x="291" y="22"/>
                  </a:lnTo>
                  <a:lnTo>
                    <a:pt x="298" y="29"/>
                  </a:lnTo>
                  <a:lnTo>
                    <a:pt x="304" y="37"/>
                  </a:lnTo>
                  <a:lnTo>
                    <a:pt x="309" y="46"/>
                  </a:lnTo>
                  <a:lnTo>
                    <a:pt x="312" y="55"/>
                  </a:lnTo>
                  <a:lnTo>
                    <a:pt x="315" y="64"/>
                  </a:lnTo>
                  <a:lnTo>
                    <a:pt x="316" y="74"/>
                  </a:lnTo>
                  <a:lnTo>
                    <a:pt x="316" y="85"/>
                  </a:lnTo>
                  <a:lnTo>
                    <a:pt x="314" y="95"/>
                  </a:lnTo>
                  <a:lnTo>
                    <a:pt x="312" y="107"/>
                  </a:lnTo>
                  <a:lnTo>
                    <a:pt x="308" y="118"/>
                  </a:lnTo>
                  <a:lnTo>
                    <a:pt x="303" y="129"/>
                  </a:lnTo>
                  <a:lnTo>
                    <a:pt x="296" y="140"/>
                  </a:lnTo>
                  <a:lnTo>
                    <a:pt x="288" y="151"/>
                  </a:lnTo>
                  <a:lnTo>
                    <a:pt x="279" y="162"/>
                  </a:lnTo>
                  <a:lnTo>
                    <a:pt x="267" y="173"/>
                  </a:lnTo>
                  <a:lnTo>
                    <a:pt x="255" y="183"/>
                  </a:lnTo>
                  <a:lnTo>
                    <a:pt x="242" y="193"/>
                  </a:lnTo>
                  <a:lnTo>
                    <a:pt x="227" y="202"/>
                  </a:lnTo>
                  <a:lnTo>
                    <a:pt x="210" y="211"/>
                  </a:lnTo>
                  <a:lnTo>
                    <a:pt x="192" y="22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1" name="Freeform 27"/>
            <p:cNvSpPr>
              <a:spLocks/>
            </p:cNvSpPr>
            <p:nvPr/>
          </p:nvSpPr>
          <p:spPr bwMode="auto">
            <a:xfrm>
              <a:off x="4413250" y="3773488"/>
              <a:ext cx="14288" cy="14288"/>
            </a:xfrm>
            <a:custGeom>
              <a:avLst/>
              <a:gdLst/>
              <a:ahLst/>
              <a:cxnLst>
                <a:cxn ang="0">
                  <a:pos x="179" y="237"/>
                </a:cxn>
                <a:cxn ang="0">
                  <a:pos x="149" y="256"/>
                </a:cxn>
                <a:cxn ang="0">
                  <a:pos x="121" y="267"/>
                </a:cxn>
                <a:cxn ang="0">
                  <a:pos x="95" y="272"/>
                </a:cxn>
                <a:cxn ang="0">
                  <a:pos x="72" y="272"/>
                </a:cxn>
                <a:cxn ang="0">
                  <a:pos x="52" y="267"/>
                </a:cxn>
                <a:cxn ang="0">
                  <a:pos x="33" y="258"/>
                </a:cxn>
                <a:cxn ang="0">
                  <a:pos x="19" y="243"/>
                </a:cxn>
                <a:cxn ang="0">
                  <a:pos x="9" y="227"/>
                </a:cxn>
                <a:cxn ang="0">
                  <a:pos x="3" y="208"/>
                </a:cxn>
                <a:cxn ang="0">
                  <a:pos x="0" y="185"/>
                </a:cxn>
                <a:cxn ang="0">
                  <a:pos x="3" y="162"/>
                </a:cxn>
                <a:cxn ang="0">
                  <a:pos x="10" y="137"/>
                </a:cxn>
                <a:cxn ang="0">
                  <a:pos x="22" y="111"/>
                </a:cxn>
                <a:cxn ang="0">
                  <a:pos x="40" y="86"/>
                </a:cxn>
                <a:cxn ang="0">
                  <a:pos x="65" y="60"/>
                </a:cxn>
                <a:cxn ang="0">
                  <a:pos x="95" y="36"/>
                </a:cxn>
                <a:cxn ang="0">
                  <a:pos x="125" y="19"/>
                </a:cxn>
                <a:cxn ang="0">
                  <a:pos x="153" y="6"/>
                </a:cxn>
                <a:cxn ang="0">
                  <a:pos x="180" y="1"/>
                </a:cxn>
                <a:cxn ang="0">
                  <a:pos x="203" y="1"/>
                </a:cxn>
                <a:cxn ang="0">
                  <a:pos x="224" y="6"/>
                </a:cxn>
                <a:cxn ang="0">
                  <a:pos x="241" y="17"/>
                </a:cxn>
                <a:cxn ang="0">
                  <a:pos x="255" y="30"/>
                </a:cxn>
                <a:cxn ang="0">
                  <a:pos x="266" y="46"/>
                </a:cxn>
                <a:cxn ang="0">
                  <a:pos x="273" y="66"/>
                </a:cxn>
                <a:cxn ang="0">
                  <a:pos x="275" y="88"/>
                </a:cxn>
                <a:cxn ang="0">
                  <a:pos x="272" y="111"/>
                </a:cxn>
                <a:cxn ang="0">
                  <a:pos x="264" y="137"/>
                </a:cxn>
                <a:cxn ang="0">
                  <a:pos x="251" y="162"/>
                </a:cxn>
                <a:cxn ang="0">
                  <a:pos x="233" y="188"/>
                </a:cxn>
                <a:cxn ang="0">
                  <a:pos x="209" y="213"/>
                </a:cxn>
              </a:cxnLst>
              <a:rect l="0" t="0" r="r" b="b"/>
              <a:pathLst>
                <a:path w="275" h="273">
                  <a:moveTo>
                    <a:pt x="194" y="225"/>
                  </a:moveTo>
                  <a:lnTo>
                    <a:pt x="179" y="237"/>
                  </a:lnTo>
                  <a:lnTo>
                    <a:pt x="164" y="248"/>
                  </a:lnTo>
                  <a:lnTo>
                    <a:pt x="149" y="256"/>
                  </a:lnTo>
                  <a:lnTo>
                    <a:pt x="135" y="262"/>
                  </a:lnTo>
                  <a:lnTo>
                    <a:pt x="121" y="267"/>
                  </a:lnTo>
                  <a:lnTo>
                    <a:pt x="108" y="270"/>
                  </a:lnTo>
                  <a:lnTo>
                    <a:pt x="95" y="272"/>
                  </a:lnTo>
                  <a:lnTo>
                    <a:pt x="83" y="273"/>
                  </a:lnTo>
                  <a:lnTo>
                    <a:pt x="72" y="272"/>
                  </a:lnTo>
                  <a:lnTo>
                    <a:pt x="61" y="270"/>
                  </a:lnTo>
                  <a:lnTo>
                    <a:pt x="52" y="267"/>
                  </a:lnTo>
                  <a:lnTo>
                    <a:pt x="42" y="263"/>
                  </a:lnTo>
                  <a:lnTo>
                    <a:pt x="33" y="258"/>
                  </a:lnTo>
                  <a:lnTo>
                    <a:pt x="26" y="252"/>
                  </a:lnTo>
                  <a:lnTo>
                    <a:pt x="19" y="243"/>
                  </a:lnTo>
                  <a:lnTo>
                    <a:pt x="14" y="236"/>
                  </a:lnTo>
                  <a:lnTo>
                    <a:pt x="9" y="227"/>
                  </a:lnTo>
                  <a:lnTo>
                    <a:pt x="5" y="218"/>
                  </a:lnTo>
                  <a:lnTo>
                    <a:pt x="3" y="208"/>
                  </a:lnTo>
                  <a:lnTo>
                    <a:pt x="1" y="197"/>
                  </a:lnTo>
                  <a:lnTo>
                    <a:pt x="0" y="185"/>
                  </a:lnTo>
                  <a:lnTo>
                    <a:pt x="1" y="174"/>
                  </a:lnTo>
                  <a:lnTo>
                    <a:pt x="3" y="162"/>
                  </a:lnTo>
                  <a:lnTo>
                    <a:pt x="6" y="150"/>
                  </a:lnTo>
                  <a:lnTo>
                    <a:pt x="10" y="137"/>
                  </a:lnTo>
                  <a:lnTo>
                    <a:pt x="16" y="124"/>
                  </a:lnTo>
                  <a:lnTo>
                    <a:pt x="22" y="111"/>
                  </a:lnTo>
                  <a:lnTo>
                    <a:pt x="31" y="98"/>
                  </a:lnTo>
                  <a:lnTo>
                    <a:pt x="40" y="86"/>
                  </a:lnTo>
                  <a:lnTo>
                    <a:pt x="53" y="73"/>
                  </a:lnTo>
                  <a:lnTo>
                    <a:pt x="65" y="60"/>
                  </a:lnTo>
                  <a:lnTo>
                    <a:pt x="79" y="48"/>
                  </a:lnTo>
                  <a:lnTo>
                    <a:pt x="95" y="36"/>
                  </a:lnTo>
                  <a:lnTo>
                    <a:pt x="111" y="27"/>
                  </a:lnTo>
                  <a:lnTo>
                    <a:pt x="125" y="19"/>
                  </a:lnTo>
                  <a:lnTo>
                    <a:pt x="140" y="12"/>
                  </a:lnTo>
                  <a:lnTo>
                    <a:pt x="153" y="6"/>
                  </a:lnTo>
                  <a:lnTo>
                    <a:pt x="167" y="3"/>
                  </a:lnTo>
                  <a:lnTo>
                    <a:pt x="180" y="1"/>
                  </a:lnTo>
                  <a:lnTo>
                    <a:pt x="192" y="0"/>
                  </a:lnTo>
                  <a:lnTo>
                    <a:pt x="203" y="1"/>
                  </a:lnTo>
                  <a:lnTo>
                    <a:pt x="214" y="3"/>
                  </a:lnTo>
                  <a:lnTo>
                    <a:pt x="224" y="6"/>
                  </a:lnTo>
                  <a:lnTo>
                    <a:pt x="233" y="11"/>
                  </a:lnTo>
                  <a:lnTo>
                    <a:pt x="241" y="17"/>
                  </a:lnTo>
                  <a:lnTo>
                    <a:pt x="249" y="23"/>
                  </a:lnTo>
                  <a:lnTo>
                    <a:pt x="255" y="30"/>
                  </a:lnTo>
                  <a:lnTo>
                    <a:pt x="262" y="38"/>
                  </a:lnTo>
                  <a:lnTo>
                    <a:pt x="266" y="46"/>
                  </a:lnTo>
                  <a:lnTo>
                    <a:pt x="270" y="56"/>
                  </a:lnTo>
                  <a:lnTo>
                    <a:pt x="273" y="66"/>
                  </a:lnTo>
                  <a:lnTo>
                    <a:pt x="274" y="77"/>
                  </a:lnTo>
                  <a:lnTo>
                    <a:pt x="275" y="88"/>
                  </a:lnTo>
                  <a:lnTo>
                    <a:pt x="274" y="100"/>
                  </a:lnTo>
                  <a:lnTo>
                    <a:pt x="272" y="111"/>
                  </a:lnTo>
                  <a:lnTo>
                    <a:pt x="269" y="124"/>
                  </a:lnTo>
                  <a:lnTo>
                    <a:pt x="264" y="137"/>
                  </a:lnTo>
                  <a:lnTo>
                    <a:pt x="258" y="149"/>
                  </a:lnTo>
                  <a:lnTo>
                    <a:pt x="251" y="162"/>
                  </a:lnTo>
                  <a:lnTo>
                    <a:pt x="243" y="175"/>
                  </a:lnTo>
                  <a:lnTo>
                    <a:pt x="233" y="188"/>
                  </a:lnTo>
                  <a:lnTo>
                    <a:pt x="222" y="201"/>
                  </a:lnTo>
                  <a:lnTo>
                    <a:pt x="209" y="213"/>
                  </a:lnTo>
                  <a:lnTo>
                    <a:pt x="194" y="22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2" name="Freeform 28"/>
            <p:cNvSpPr>
              <a:spLocks/>
            </p:cNvSpPr>
            <p:nvPr/>
          </p:nvSpPr>
          <p:spPr bwMode="auto">
            <a:xfrm>
              <a:off x="4413250" y="3773488"/>
              <a:ext cx="14288" cy="14288"/>
            </a:xfrm>
            <a:custGeom>
              <a:avLst/>
              <a:gdLst/>
              <a:ahLst/>
              <a:cxnLst>
                <a:cxn ang="0">
                  <a:pos x="179" y="237"/>
                </a:cxn>
                <a:cxn ang="0">
                  <a:pos x="149" y="256"/>
                </a:cxn>
                <a:cxn ang="0">
                  <a:pos x="121" y="267"/>
                </a:cxn>
                <a:cxn ang="0">
                  <a:pos x="95" y="272"/>
                </a:cxn>
                <a:cxn ang="0">
                  <a:pos x="72" y="272"/>
                </a:cxn>
                <a:cxn ang="0">
                  <a:pos x="52" y="267"/>
                </a:cxn>
                <a:cxn ang="0">
                  <a:pos x="33" y="258"/>
                </a:cxn>
                <a:cxn ang="0">
                  <a:pos x="19" y="243"/>
                </a:cxn>
                <a:cxn ang="0">
                  <a:pos x="9" y="227"/>
                </a:cxn>
                <a:cxn ang="0">
                  <a:pos x="3" y="208"/>
                </a:cxn>
                <a:cxn ang="0">
                  <a:pos x="0" y="185"/>
                </a:cxn>
                <a:cxn ang="0">
                  <a:pos x="3" y="162"/>
                </a:cxn>
                <a:cxn ang="0">
                  <a:pos x="10" y="137"/>
                </a:cxn>
                <a:cxn ang="0">
                  <a:pos x="22" y="111"/>
                </a:cxn>
                <a:cxn ang="0">
                  <a:pos x="40" y="86"/>
                </a:cxn>
                <a:cxn ang="0">
                  <a:pos x="65" y="60"/>
                </a:cxn>
                <a:cxn ang="0">
                  <a:pos x="95" y="36"/>
                </a:cxn>
                <a:cxn ang="0">
                  <a:pos x="125" y="19"/>
                </a:cxn>
                <a:cxn ang="0">
                  <a:pos x="153" y="6"/>
                </a:cxn>
                <a:cxn ang="0">
                  <a:pos x="180" y="1"/>
                </a:cxn>
                <a:cxn ang="0">
                  <a:pos x="203" y="1"/>
                </a:cxn>
                <a:cxn ang="0">
                  <a:pos x="224" y="6"/>
                </a:cxn>
                <a:cxn ang="0">
                  <a:pos x="241" y="17"/>
                </a:cxn>
                <a:cxn ang="0">
                  <a:pos x="255" y="30"/>
                </a:cxn>
                <a:cxn ang="0">
                  <a:pos x="266" y="46"/>
                </a:cxn>
                <a:cxn ang="0">
                  <a:pos x="273" y="66"/>
                </a:cxn>
                <a:cxn ang="0">
                  <a:pos x="275" y="88"/>
                </a:cxn>
                <a:cxn ang="0">
                  <a:pos x="272" y="111"/>
                </a:cxn>
                <a:cxn ang="0">
                  <a:pos x="264" y="137"/>
                </a:cxn>
                <a:cxn ang="0">
                  <a:pos x="251" y="162"/>
                </a:cxn>
                <a:cxn ang="0">
                  <a:pos x="233" y="188"/>
                </a:cxn>
                <a:cxn ang="0">
                  <a:pos x="209" y="213"/>
                </a:cxn>
              </a:cxnLst>
              <a:rect l="0" t="0" r="r" b="b"/>
              <a:pathLst>
                <a:path w="275" h="273">
                  <a:moveTo>
                    <a:pt x="194" y="225"/>
                  </a:moveTo>
                  <a:lnTo>
                    <a:pt x="179" y="237"/>
                  </a:lnTo>
                  <a:lnTo>
                    <a:pt x="164" y="248"/>
                  </a:lnTo>
                  <a:lnTo>
                    <a:pt x="149" y="256"/>
                  </a:lnTo>
                  <a:lnTo>
                    <a:pt x="135" y="262"/>
                  </a:lnTo>
                  <a:lnTo>
                    <a:pt x="121" y="267"/>
                  </a:lnTo>
                  <a:lnTo>
                    <a:pt x="108" y="270"/>
                  </a:lnTo>
                  <a:lnTo>
                    <a:pt x="95" y="272"/>
                  </a:lnTo>
                  <a:lnTo>
                    <a:pt x="83" y="273"/>
                  </a:lnTo>
                  <a:lnTo>
                    <a:pt x="72" y="272"/>
                  </a:lnTo>
                  <a:lnTo>
                    <a:pt x="61" y="270"/>
                  </a:lnTo>
                  <a:lnTo>
                    <a:pt x="52" y="267"/>
                  </a:lnTo>
                  <a:lnTo>
                    <a:pt x="42" y="263"/>
                  </a:lnTo>
                  <a:lnTo>
                    <a:pt x="33" y="258"/>
                  </a:lnTo>
                  <a:lnTo>
                    <a:pt x="26" y="252"/>
                  </a:lnTo>
                  <a:lnTo>
                    <a:pt x="19" y="243"/>
                  </a:lnTo>
                  <a:lnTo>
                    <a:pt x="14" y="236"/>
                  </a:lnTo>
                  <a:lnTo>
                    <a:pt x="9" y="227"/>
                  </a:lnTo>
                  <a:lnTo>
                    <a:pt x="5" y="218"/>
                  </a:lnTo>
                  <a:lnTo>
                    <a:pt x="3" y="208"/>
                  </a:lnTo>
                  <a:lnTo>
                    <a:pt x="1" y="197"/>
                  </a:lnTo>
                  <a:lnTo>
                    <a:pt x="0" y="185"/>
                  </a:lnTo>
                  <a:lnTo>
                    <a:pt x="1" y="174"/>
                  </a:lnTo>
                  <a:lnTo>
                    <a:pt x="3" y="162"/>
                  </a:lnTo>
                  <a:lnTo>
                    <a:pt x="6" y="150"/>
                  </a:lnTo>
                  <a:lnTo>
                    <a:pt x="10" y="137"/>
                  </a:lnTo>
                  <a:lnTo>
                    <a:pt x="16" y="124"/>
                  </a:lnTo>
                  <a:lnTo>
                    <a:pt x="22" y="111"/>
                  </a:lnTo>
                  <a:lnTo>
                    <a:pt x="31" y="98"/>
                  </a:lnTo>
                  <a:lnTo>
                    <a:pt x="40" y="86"/>
                  </a:lnTo>
                  <a:lnTo>
                    <a:pt x="53" y="73"/>
                  </a:lnTo>
                  <a:lnTo>
                    <a:pt x="65" y="60"/>
                  </a:lnTo>
                  <a:lnTo>
                    <a:pt x="79" y="48"/>
                  </a:lnTo>
                  <a:lnTo>
                    <a:pt x="95" y="36"/>
                  </a:lnTo>
                  <a:lnTo>
                    <a:pt x="111" y="27"/>
                  </a:lnTo>
                  <a:lnTo>
                    <a:pt x="125" y="19"/>
                  </a:lnTo>
                  <a:lnTo>
                    <a:pt x="140" y="12"/>
                  </a:lnTo>
                  <a:lnTo>
                    <a:pt x="153" y="6"/>
                  </a:lnTo>
                  <a:lnTo>
                    <a:pt x="167" y="3"/>
                  </a:lnTo>
                  <a:lnTo>
                    <a:pt x="180" y="1"/>
                  </a:lnTo>
                  <a:lnTo>
                    <a:pt x="192" y="0"/>
                  </a:lnTo>
                  <a:lnTo>
                    <a:pt x="203" y="1"/>
                  </a:lnTo>
                  <a:lnTo>
                    <a:pt x="214" y="3"/>
                  </a:lnTo>
                  <a:lnTo>
                    <a:pt x="224" y="6"/>
                  </a:lnTo>
                  <a:lnTo>
                    <a:pt x="233" y="11"/>
                  </a:lnTo>
                  <a:lnTo>
                    <a:pt x="241" y="17"/>
                  </a:lnTo>
                  <a:lnTo>
                    <a:pt x="249" y="23"/>
                  </a:lnTo>
                  <a:lnTo>
                    <a:pt x="255" y="30"/>
                  </a:lnTo>
                  <a:lnTo>
                    <a:pt x="262" y="38"/>
                  </a:lnTo>
                  <a:lnTo>
                    <a:pt x="266" y="46"/>
                  </a:lnTo>
                  <a:lnTo>
                    <a:pt x="270" y="56"/>
                  </a:lnTo>
                  <a:lnTo>
                    <a:pt x="273" y="66"/>
                  </a:lnTo>
                  <a:lnTo>
                    <a:pt x="274" y="77"/>
                  </a:lnTo>
                  <a:lnTo>
                    <a:pt x="275" y="88"/>
                  </a:lnTo>
                  <a:lnTo>
                    <a:pt x="274" y="100"/>
                  </a:lnTo>
                  <a:lnTo>
                    <a:pt x="272" y="111"/>
                  </a:lnTo>
                  <a:lnTo>
                    <a:pt x="269" y="124"/>
                  </a:lnTo>
                  <a:lnTo>
                    <a:pt x="264" y="137"/>
                  </a:lnTo>
                  <a:lnTo>
                    <a:pt x="258" y="149"/>
                  </a:lnTo>
                  <a:lnTo>
                    <a:pt x="251" y="162"/>
                  </a:lnTo>
                  <a:lnTo>
                    <a:pt x="243" y="175"/>
                  </a:lnTo>
                  <a:lnTo>
                    <a:pt x="233" y="188"/>
                  </a:lnTo>
                  <a:lnTo>
                    <a:pt x="222" y="201"/>
                  </a:lnTo>
                  <a:lnTo>
                    <a:pt x="209" y="213"/>
                  </a:lnTo>
                  <a:lnTo>
                    <a:pt x="194" y="22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3" name="Freeform 29"/>
            <p:cNvSpPr>
              <a:spLocks/>
            </p:cNvSpPr>
            <p:nvPr/>
          </p:nvSpPr>
          <p:spPr bwMode="auto">
            <a:xfrm>
              <a:off x="4421188" y="3787775"/>
              <a:ext cx="11113" cy="14288"/>
            </a:xfrm>
            <a:custGeom>
              <a:avLst/>
              <a:gdLst/>
              <a:ahLst/>
              <a:cxnLst>
                <a:cxn ang="0">
                  <a:pos x="167" y="207"/>
                </a:cxn>
                <a:cxn ang="0">
                  <a:pos x="145" y="230"/>
                </a:cxn>
                <a:cxn ang="0">
                  <a:pos x="125" y="246"/>
                </a:cxn>
                <a:cxn ang="0">
                  <a:pos x="104" y="257"/>
                </a:cxn>
                <a:cxn ang="0">
                  <a:pos x="83" y="263"/>
                </a:cxn>
                <a:cxn ang="0">
                  <a:pos x="65" y="264"/>
                </a:cxn>
                <a:cxn ang="0">
                  <a:pos x="48" y="260"/>
                </a:cxn>
                <a:cxn ang="0">
                  <a:pos x="32" y="253"/>
                </a:cxn>
                <a:cxn ang="0">
                  <a:pos x="20" y="241"/>
                </a:cxn>
                <a:cxn ang="0">
                  <a:pos x="10" y="227"/>
                </a:cxn>
                <a:cxn ang="0">
                  <a:pos x="3" y="208"/>
                </a:cxn>
                <a:cxn ang="0">
                  <a:pos x="0" y="188"/>
                </a:cxn>
                <a:cxn ang="0">
                  <a:pos x="1" y="165"/>
                </a:cxn>
                <a:cxn ang="0">
                  <a:pos x="7" y="140"/>
                </a:cxn>
                <a:cxn ang="0">
                  <a:pos x="17" y="113"/>
                </a:cxn>
                <a:cxn ang="0">
                  <a:pos x="33" y="85"/>
                </a:cxn>
                <a:cxn ang="0">
                  <a:pos x="54" y="57"/>
                </a:cxn>
                <a:cxn ang="0">
                  <a:pos x="75" y="35"/>
                </a:cxn>
                <a:cxn ang="0">
                  <a:pos x="95" y="18"/>
                </a:cxn>
                <a:cxn ang="0">
                  <a:pos x="117" y="7"/>
                </a:cxn>
                <a:cxn ang="0">
                  <a:pos x="136" y="1"/>
                </a:cxn>
                <a:cxn ang="0">
                  <a:pos x="156" y="0"/>
                </a:cxn>
                <a:cxn ang="0">
                  <a:pos x="173" y="4"/>
                </a:cxn>
                <a:cxn ang="0">
                  <a:pos x="188" y="11"/>
                </a:cxn>
                <a:cxn ang="0">
                  <a:pos x="200" y="23"/>
                </a:cxn>
                <a:cxn ang="0">
                  <a:pos x="211" y="38"/>
                </a:cxn>
                <a:cxn ang="0">
                  <a:pos x="218" y="56"/>
                </a:cxn>
                <a:cxn ang="0">
                  <a:pos x="221" y="76"/>
                </a:cxn>
                <a:cxn ang="0">
                  <a:pos x="220" y="100"/>
                </a:cxn>
                <a:cxn ang="0">
                  <a:pos x="214" y="124"/>
                </a:cxn>
                <a:cxn ang="0">
                  <a:pos x="203" y="152"/>
                </a:cxn>
                <a:cxn ang="0">
                  <a:pos x="187" y="179"/>
                </a:cxn>
              </a:cxnLst>
              <a:rect l="0" t="0" r="r" b="b"/>
              <a:pathLst>
                <a:path w="221" h="264">
                  <a:moveTo>
                    <a:pt x="177" y="193"/>
                  </a:moveTo>
                  <a:lnTo>
                    <a:pt x="167" y="207"/>
                  </a:lnTo>
                  <a:lnTo>
                    <a:pt x="157" y="219"/>
                  </a:lnTo>
                  <a:lnTo>
                    <a:pt x="145" y="230"/>
                  </a:lnTo>
                  <a:lnTo>
                    <a:pt x="135" y="239"/>
                  </a:lnTo>
                  <a:lnTo>
                    <a:pt x="125" y="246"/>
                  </a:lnTo>
                  <a:lnTo>
                    <a:pt x="114" y="252"/>
                  </a:lnTo>
                  <a:lnTo>
                    <a:pt x="104" y="257"/>
                  </a:lnTo>
                  <a:lnTo>
                    <a:pt x="93" y="260"/>
                  </a:lnTo>
                  <a:lnTo>
                    <a:pt x="83" y="263"/>
                  </a:lnTo>
                  <a:lnTo>
                    <a:pt x="74" y="264"/>
                  </a:lnTo>
                  <a:lnTo>
                    <a:pt x="65" y="264"/>
                  </a:lnTo>
                  <a:lnTo>
                    <a:pt x="56" y="262"/>
                  </a:lnTo>
                  <a:lnTo>
                    <a:pt x="48" y="260"/>
                  </a:lnTo>
                  <a:lnTo>
                    <a:pt x="39" y="257"/>
                  </a:lnTo>
                  <a:lnTo>
                    <a:pt x="32" y="253"/>
                  </a:lnTo>
                  <a:lnTo>
                    <a:pt x="26" y="247"/>
                  </a:lnTo>
                  <a:lnTo>
                    <a:pt x="20" y="241"/>
                  </a:lnTo>
                  <a:lnTo>
                    <a:pt x="14" y="235"/>
                  </a:lnTo>
                  <a:lnTo>
                    <a:pt x="10" y="227"/>
                  </a:lnTo>
                  <a:lnTo>
                    <a:pt x="6" y="218"/>
                  </a:lnTo>
                  <a:lnTo>
                    <a:pt x="3" y="208"/>
                  </a:lnTo>
                  <a:lnTo>
                    <a:pt x="1" y="198"/>
                  </a:lnTo>
                  <a:lnTo>
                    <a:pt x="0" y="188"/>
                  </a:lnTo>
                  <a:lnTo>
                    <a:pt x="0" y="177"/>
                  </a:lnTo>
                  <a:lnTo>
                    <a:pt x="1" y="165"/>
                  </a:lnTo>
                  <a:lnTo>
                    <a:pt x="4" y="153"/>
                  </a:lnTo>
                  <a:lnTo>
                    <a:pt x="7" y="140"/>
                  </a:lnTo>
                  <a:lnTo>
                    <a:pt x="11" y="127"/>
                  </a:lnTo>
                  <a:lnTo>
                    <a:pt x="17" y="113"/>
                  </a:lnTo>
                  <a:lnTo>
                    <a:pt x="24" y="100"/>
                  </a:lnTo>
                  <a:lnTo>
                    <a:pt x="33" y="85"/>
                  </a:lnTo>
                  <a:lnTo>
                    <a:pt x="43" y="71"/>
                  </a:lnTo>
                  <a:lnTo>
                    <a:pt x="54" y="57"/>
                  </a:lnTo>
                  <a:lnTo>
                    <a:pt x="64" y="46"/>
                  </a:lnTo>
                  <a:lnTo>
                    <a:pt x="75" y="35"/>
                  </a:lnTo>
                  <a:lnTo>
                    <a:pt x="85" y="25"/>
                  </a:lnTo>
                  <a:lnTo>
                    <a:pt x="95" y="18"/>
                  </a:lnTo>
                  <a:lnTo>
                    <a:pt x="107" y="12"/>
                  </a:lnTo>
                  <a:lnTo>
                    <a:pt x="117" y="7"/>
                  </a:lnTo>
                  <a:lnTo>
                    <a:pt x="127" y="3"/>
                  </a:lnTo>
                  <a:lnTo>
                    <a:pt x="136" y="1"/>
                  </a:lnTo>
                  <a:lnTo>
                    <a:pt x="146" y="0"/>
                  </a:lnTo>
                  <a:lnTo>
                    <a:pt x="156" y="0"/>
                  </a:lnTo>
                  <a:lnTo>
                    <a:pt x="165" y="2"/>
                  </a:lnTo>
                  <a:lnTo>
                    <a:pt x="173" y="4"/>
                  </a:lnTo>
                  <a:lnTo>
                    <a:pt x="181" y="7"/>
                  </a:lnTo>
                  <a:lnTo>
                    <a:pt x="188" y="11"/>
                  </a:lnTo>
                  <a:lnTo>
                    <a:pt x="194" y="16"/>
                  </a:lnTo>
                  <a:lnTo>
                    <a:pt x="200" y="23"/>
                  </a:lnTo>
                  <a:lnTo>
                    <a:pt x="207" y="29"/>
                  </a:lnTo>
                  <a:lnTo>
                    <a:pt x="211" y="38"/>
                  </a:lnTo>
                  <a:lnTo>
                    <a:pt x="215" y="47"/>
                  </a:lnTo>
                  <a:lnTo>
                    <a:pt x="218" y="56"/>
                  </a:lnTo>
                  <a:lnTo>
                    <a:pt x="220" y="66"/>
                  </a:lnTo>
                  <a:lnTo>
                    <a:pt x="221" y="76"/>
                  </a:lnTo>
                  <a:lnTo>
                    <a:pt x="221" y="87"/>
                  </a:lnTo>
                  <a:lnTo>
                    <a:pt x="220" y="100"/>
                  </a:lnTo>
                  <a:lnTo>
                    <a:pt x="217" y="112"/>
                  </a:lnTo>
                  <a:lnTo>
                    <a:pt x="214" y="124"/>
                  </a:lnTo>
                  <a:lnTo>
                    <a:pt x="210" y="137"/>
                  </a:lnTo>
                  <a:lnTo>
                    <a:pt x="203" y="152"/>
                  </a:lnTo>
                  <a:lnTo>
                    <a:pt x="196" y="165"/>
                  </a:lnTo>
                  <a:lnTo>
                    <a:pt x="187" y="179"/>
                  </a:lnTo>
                  <a:lnTo>
                    <a:pt x="177" y="1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4" name="Freeform 30"/>
            <p:cNvSpPr>
              <a:spLocks/>
            </p:cNvSpPr>
            <p:nvPr/>
          </p:nvSpPr>
          <p:spPr bwMode="auto">
            <a:xfrm>
              <a:off x="4421188" y="3787775"/>
              <a:ext cx="11113" cy="14288"/>
            </a:xfrm>
            <a:custGeom>
              <a:avLst/>
              <a:gdLst/>
              <a:ahLst/>
              <a:cxnLst>
                <a:cxn ang="0">
                  <a:pos x="167" y="207"/>
                </a:cxn>
                <a:cxn ang="0">
                  <a:pos x="145" y="230"/>
                </a:cxn>
                <a:cxn ang="0">
                  <a:pos x="125" y="246"/>
                </a:cxn>
                <a:cxn ang="0">
                  <a:pos x="104" y="257"/>
                </a:cxn>
                <a:cxn ang="0">
                  <a:pos x="83" y="263"/>
                </a:cxn>
                <a:cxn ang="0">
                  <a:pos x="65" y="264"/>
                </a:cxn>
                <a:cxn ang="0">
                  <a:pos x="48" y="260"/>
                </a:cxn>
                <a:cxn ang="0">
                  <a:pos x="32" y="253"/>
                </a:cxn>
                <a:cxn ang="0">
                  <a:pos x="20" y="241"/>
                </a:cxn>
                <a:cxn ang="0">
                  <a:pos x="10" y="227"/>
                </a:cxn>
                <a:cxn ang="0">
                  <a:pos x="3" y="208"/>
                </a:cxn>
                <a:cxn ang="0">
                  <a:pos x="0" y="188"/>
                </a:cxn>
                <a:cxn ang="0">
                  <a:pos x="1" y="165"/>
                </a:cxn>
                <a:cxn ang="0">
                  <a:pos x="7" y="140"/>
                </a:cxn>
                <a:cxn ang="0">
                  <a:pos x="17" y="113"/>
                </a:cxn>
                <a:cxn ang="0">
                  <a:pos x="33" y="85"/>
                </a:cxn>
                <a:cxn ang="0">
                  <a:pos x="54" y="57"/>
                </a:cxn>
                <a:cxn ang="0">
                  <a:pos x="75" y="35"/>
                </a:cxn>
                <a:cxn ang="0">
                  <a:pos x="95" y="18"/>
                </a:cxn>
                <a:cxn ang="0">
                  <a:pos x="117" y="7"/>
                </a:cxn>
                <a:cxn ang="0">
                  <a:pos x="136" y="1"/>
                </a:cxn>
                <a:cxn ang="0">
                  <a:pos x="156" y="0"/>
                </a:cxn>
                <a:cxn ang="0">
                  <a:pos x="173" y="4"/>
                </a:cxn>
                <a:cxn ang="0">
                  <a:pos x="188" y="11"/>
                </a:cxn>
                <a:cxn ang="0">
                  <a:pos x="200" y="23"/>
                </a:cxn>
                <a:cxn ang="0">
                  <a:pos x="211" y="38"/>
                </a:cxn>
                <a:cxn ang="0">
                  <a:pos x="218" y="56"/>
                </a:cxn>
                <a:cxn ang="0">
                  <a:pos x="221" y="76"/>
                </a:cxn>
                <a:cxn ang="0">
                  <a:pos x="220" y="100"/>
                </a:cxn>
                <a:cxn ang="0">
                  <a:pos x="214" y="124"/>
                </a:cxn>
                <a:cxn ang="0">
                  <a:pos x="203" y="152"/>
                </a:cxn>
                <a:cxn ang="0">
                  <a:pos x="187" y="179"/>
                </a:cxn>
              </a:cxnLst>
              <a:rect l="0" t="0" r="r" b="b"/>
              <a:pathLst>
                <a:path w="221" h="264">
                  <a:moveTo>
                    <a:pt x="177" y="193"/>
                  </a:moveTo>
                  <a:lnTo>
                    <a:pt x="167" y="207"/>
                  </a:lnTo>
                  <a:lnTo>
                    <a:pt x="157" y="219"/>
                  </a:lnTo>
                  <a:lnTo>
                    <a:pt x="145" y="230"/>
                  </a:lnTo>
                  <a:lnTo>
                    <a:pt x="135" y="239"/>
                  </a:lnTo>
                  <a:lnTo>
                    <a:pt x="125" y="246"/>
                  </a:lnTo>
                  <a:lnTo>
                    <a:pt x="114" y="252"/>
                  </a:lnTo>
                  <a:lnTo>
                    <a:pt x="104" y="257"/>
                  </a:lnTo>
                  <a:lnTo>
                    <a:pt x="93" y="260"/>
                  </a:lnTo>
                  <a:lnTo>
                    <a:pt x="83" y="263"/>
                  </a:lnTo>
                  <a:lnTo>
                    <a:pt x="74" y="264"/>
                  </a:lnTo>
                  <a:lnTo>
                    <a:pt x="65" y="264"/>
                  </a:lnTo>
                  <a:lnTo>
                    <a:pt x="56" y="262"/>
                  </a:lnTo>
                  <a:lnTo>
                    <a:pt x="48" y="260"/>
                  </a:lnTo>
                  <a:lnTo>
                    <a:pt x="39" y="257"/>
                  </a:lnTo>
                  <a:lnTo>
                    <a:pt x="32" y="253"/>
                  </a:lnTo>
                  <a:lnTo>
                    <a:pt x="26" y="247"/>
                  </a:lnTo>
                  <a:lnTo>
                    <a:pt x="20" y="241"/>
                  </a:lnTo>
                  <a:lnTo>
                    <a:pt x="14" y="235"/>
                  </a:lnTo>
                  <a:lnTo>
                    <a:pt x="10" y="227"/>
                  </a:lnTo>
                  <a:lnTo>
                    <a:pt x="6" y="218"/>
                  </a:lnTo>
                  <a:lnTo>
                    <a:pt x="3" y="208"/>
                  </a:lnTo>
                  <a:lnTo>
                    <a:pt x="1" y="198"/>
                  </a:lnTo>
                  <a:lnTo>
                    <a:pt x="0" y="188"/>
                  </a:lnTo>
                  <a:lnTo>
                    <a:pt x="0" y="177"/>
                  </a:lnTo>
                  <a:lnTo>
                    <a:pt x="1" y="165"/>
                  </a:lnTo>
                  <a:lnTo>
                    <a:pt x="4" y="153"/>
                  </a:lnTo>
                  <a:lnTo>
                    <a:pt x="7" y="140"/>
                  </a:lnTo>
                  <a:lnTo>
                    <a:pt x="11" y="127"/>
                  </a:lnTo>
                  <a:lnTo>
                    <a:pt x="17" y="113"/>
                  </a:lnTo>
                  <a:lnTo>
                    <a:pt x="24" y="100"/>
                  </a:lnTo>
                  <a:lnTo>
                    <a:pt x="33" y="85"/>
                  </a:lnTo>
                  <a:lnTo>
                    <a:pt x="43" y="71"/>
                  </a:lnTo>
                  <a:lnTo>
                    <a:pt x="54" y="57"/>
                  </a:lnTo>
                  <a:lnTo>
                    <a:pt x="64" y="46"/>
                  </a:lnTo>
                  <a:lnTo>
                    <a:pt x="75" y="35"/>
                  </a:lnTo>
                  <a:lnTo>
                    <a:pt x="85" y="25"/>
                  </a:lnTo>
                  <a:lnTo>
                    <a:pt x="95" y="18"/>
                  </a:lnTo>
                  <a:lnTo>
                    <a:pt x="107" y="12"/>
                  </a:lnTo>
                  <a:lnTo>
                    <a:pt x="117" y="7"/>
                  </a:lnTo>
                  <a:lnTo>
                    <a:pt x="127" y="3"/>
                  </a:lnTo>
                  <a:lnTo>
                    <a:pt x="136" y="1"/>
                  </a:lnTo>
                  <a:lnTo>
                    <a:pt x="146" y="0"/>
                  </a:lnTo>
                  <a:lnTo>
                    <a:pt x="156" y="0"/>
                  </a:lnTo>
                  <a:lnTo>
                    <a:pt x="165" y="2"/>
                  </a:lnTo>
                  <a:lnTo>
                    <a:pt x="173" y="4"/>
                  </a:lnTo>
                  <a:lnTo>
                    <a:pt x="181" y="7"/>
                  </a:lnTo>
                  <a:lnTo>
                    <a:pt x="188" y="11"/>
                  </a:lnTo>
                  <a:lnTo>
                    <a:pt x="194" y="16"/>
                  </a:lnTo>
                  <a:lnTo>
                    <a:pt x="200" y="23"/>
                  </a:lnTo>
                  <a:lnTo>
                    <a:pt x="207" y="29"/>
                  </a:lnTo>
                  <a:lnTo>
                    <a:pt x="211" y="38"/>
                  </a:lnTo>
                  <a:lnTo>
                    <a:pt x="215" y="47"/>
                  </a:lnTo>
                  <a:lnTo>
                    <a:pt x="218" y="56"/>
                  </a:lnTo>
                  <a:lnTo>
                    <a:pt x="220" y="66"/>
                  </a:lnTo>
                  <a:lnTo>
                    <a:pt x="221" y="76"/>
                  </a:lnTo>
                  <a:lnTo>
                    <a:pt x="221" y="87"/>
                  </a:lnTo>
                  <a:lnTo>
                    <a:pt x="220" y="100"/>
                  </a:lnTo>
                  <a:lnTo>
                    <a:pt x="217" y="112"/>
                  </a:lnTo>
                  <a:lnTo>
                    <a:pt x="214" y="124"/>
                  </a:lnTo>
                  <a:lnTo>
                    <a:pt x="210" y="137"/>
                  </a:lnTo>
                  <a:lnTo>
                    <a:pt x="203" y="152"/>
                  </a:lnTo>
                  <a:lnTo>
                    <a:pt x="196" y="165"/>
                  </a:lnTo>
                  <a:lnTo>
                    <a:pt x="187" y="179"/>
                  </a:lnTo>
                  <a:lnTo>
                    <a:pt x="177" y="19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5" name="Freeform 31"/>
            <p:cNvSpPr>
              <a:spLocks/>
            </p:cNvSpPr>
            <p:nvPr/>
          </p:nvSpPr>
          <p:spPr bwMode="auto">
            <a:xfrm>
              <a:off x="4429125" y="3800475"/>
              <a:ext cx="7938" cy="11113"/>
            </a:xfrm>
            <a:custGeom>
              <a:avLst/>
              <a:gdLst/>
              <a:ahLst/>
              <a:cxnLst>
                <a:cxn ang="0">
                  <a:pos x="142" y="157"/>
                </a:cxn>
                <a:cxn ang="0">
                  <a:pos x="128" y="176"/>
                </a:cxn>
                <a:cxn ang="0">
                  <a:pos x="114" y="190"/>
                </a:cxn>
                <a:cxn ang="0">
                  <a:pos x="98" y="202"/>
                </a:cxn>
                <a:cxn ang="0">
                  <a:pos x="83" y="208"/>
                </a:cxn>
                <a:cxn ang="0">
                  <a:pos x="68" y="211"/>
                </a:cxn>
                <a:cxn ang="0">
                  <a:pos x="53" y="210"/>
                </a:cxn>
                <a:cxn ang="0">
                  <a:pos x="40" y="205"/>
                </a:cxn>
                <a:cxn ang="0">
                  <a:pos x="28" y="197"/>
                </a:cxn>
                <a:cxn ang="0">
                  <a:pos x="18" y="187"/>
                </a:cxn>
                <a:cxn ang="0">
                  <a:pos x="10" y="174"/>
                </a:cxn>
                <a:cxn ang="0">
                  <a:pos x="3" y="158"/>
                </a:cxn>
                <a:cxn ang="0">
                  <a:pos x="0" y="141"/>
                </a:cxn>
                <a:cxn ang="0">
                  <a:pos x="1" y="121"/>
                </a:cxn>
                <a:cxn ang="0">
                  <a:pos x="4" y="100"/>
                </a:cxn>
                <a:cxn ang="0">
                  <a:pos x="13" y="77"/>
                </a:cxn>
                <a:cxn ang="0">
                  <a:pos x="24" y="54"/>
                </a:cxn>
                <a:cxn ang="0">
                  <a:pos x="38" y="35"/>
                </a:cxn>
                <a:cxn ang="0">
                  <a:pos x="52" y="19"/>
                </a:cxn>
                <a:cxn ang="0">
                  <a:pos x="68" y="9"/>
                </a:cxn>
                <a:cxn ang="0">
                  <a:pos x="83" y="3"/>
                </a:cxn>
                <a:cxn ang="0">
                  <a:pos x="98" y="0"/>
                </a:cxn>
                <a:cxn ang="0">
                  <a:pos x="112" y="1"/>
                </a:cxn>
                <a:cxn ang="0">
                  <a:pos x="126" y="5"/>
                </a:cxn>
                <a:cxn ang="0">
                  <a:pos x="138" y="13"/>
                </a:cxn>
                <a:cxn ang="0">
                  <a:pos x="148" y="24"/>
                </a:cxn>
                <a:cxn ang="0">
                  <a:pos x="156" y="37"/>
                </a:cxn>
                <a:cxn ang="0">
                  <a:pos x="162" y="52"/>
                </a:cxn>
                <a:cxn ang="0">
                  <a:pos x="165" y="70"/>
                </a:cxn>
                <a:cxn ang="0">
                  <a:pos x="164" y="90"/>
                </a:cxn>
                <a:cxn ang="0">
                  <a:pos x="161" y="110"/>
                </a:cxn>
                <a:cxn ang="0">
                  <a:pos x="153" y="133"/>
                </a:cxn>
              </a:cxnLst>
              <a:rect l="0" t="0" r="r" b="b"/>
              <a:pathLst>
                <a:path w="165" h="211">
                  <a:moveTo>
                    <a:pt x="148" y="145"/>
                  </a:moveTo>
                  <a:lnTo>
                    <a:pt x="142" y="157"/>
                  </a:lnTo>
                  <a:lnTo>
                    <a:pt x="135" y="167"/>
                  </a:lnTo>
                  <a:lnTo>
                    <a:pt x="128" y="176"/>
                  </a:lnTo>
                  <a:lnTo>
                    <a:pt x="121" y="184"/>
                  </a:lnTo>
                  <a:lnTo>
                    <a:pt x="114" y="190"/>
                  </a:lnTo>
                  <a:lnTo>
                    <a:pt x="105" y="196"/>
                  </a:lnTo>
                  <a:lnTo>
                    <a:pt x="98" y="202"/>
                  </a:lnTo>
                  <a:lnTo>
                    <a:pt x="90" y="205"/>
                  </a:lnTo>
                  <a:lnTo>
                    <a:pt x="83" y="208"/>
                  </a:lnTo>
                  <a:lnTo>
                    <a:pt x="76" y="210"/>
                  </a:lnTo>
                  <a:lnTo>
                    <a:pt x="68" y="211"/>
                  </a:lnTo>
                  <a:lnTo>
                    <a:pt x="61" y="211"/>
                  </a:lnTo>
                  <a:lnTo>
                    <a:pt x="53" y="210"/>
                  </a:lnTo>
                  <a:lnTo>
                    <a:pt x="46" y="208"/>
                  </a:lnTo>
                  <a:lnTo>
                    <a:pt x="40" y="205"/>
                  </a:lnTo>
                  <a:lnTo>
                    <a:pt x="34" y="202"/>
                  </a:lnTo>
                  <a:lnTo>
                    <a:pt x="28" y="197"/>
                  </a:lnTo>
                  <a:lnTo>
                    <a:pt x="23" y="192"/>
                  </a:lnTo>
                  <a:lnTo>
                    <a:pt x="18" y="187"/>
                  </a:lnTo>
                  <a:lnTo>
                    <a:pt x="14" y="180"/>
                  </a:lnTo>
                  <a:lnTo>
                    <a:pt x="10" y="174"/>
                  </a:lnTo>
                  <a:lnTo>
                    <a:pt x="6" y="166"/>
                  </a:lnTo>
                  <a:lnTo>
                    <a:pt x="3" y="158"/>
                  </a:lnTo>
                  <a:lnTo>
                    <a:pt x="2" y="150"/>
                  </a:lnTo>
                  <a:lnTo>
                    <a:pt x="0" y="141"/>
                  </a:lnTo>
                  <a:lnTo>
                    <a:pt x="0" y="131"/>
                  </a:lnTo>
                  <a:lnTo>
                    <a:pt x="1" y="121"/>
                  </a:lnTo>
                  <a:lnTo>
                    <a:pt x="2" y="111"/>
                  </a:lnTo>
                  <a:lnTo>
                    <a:pt x="4" y="100"/>
                  </a:lnTo>
                  <a:lnTo>
                    <a:pt x="8" y="89"/>
                  </a:lnTo>
                  <a:lnTo>
                    <a:pt x="13" y="77"/>
                  </a:lnTo>
                  <a:lnTo>
                    <a:pt x="18" y="65"/>
                  </a:lnTo>
                  <a:lnTo>
                    <a:pt x="24" y="54"/>
                  </a:lnTo>
                  <a:lnTo>
                    <a:pt x="31" y="44"/>
                  </a:lnTo>
                  <a:lnTo>
                    <a:pt x="38" y="35"/>
                  </a:lnTo>
                  <a:lnTo>
                    <a:pt x="45" y="27"/>
                  </a:lnTo>
                  <a:lnTo>
                    <a:pt x="52" y="19"/>
                  </a:lnTo>
                  <a:lnTo>
                    <a:pt x="61" y="14"/>
                  </a:lnTo>
                  <a:lnTo>
                    <a:pt x="68" y="9"/>
                  </a:lnTo>
                  <a:lnTo>
                    <a:pt x="75" y="5"/>
                  </a:lnTo>
                  <a:lnTo>
                    <a:pt x="83" y="3"/>
                  </a:lnTo>
                  <a:lnTo>
                    <a:pt x="90" y="1"/>
                  </a:lnTo>
                  <a:lnTo>
                    <a:pt x="98" y="0"/>
                  </a:lnTo>
                  <a:lnTo>
                    <a:pt x="105" y="0"/>
                  </a:lnTo>
                  <a:lnTo>
                    <a:pt x="112" y="1"/>
                  </a:lnTo>
                  <a:lnTo>
                    <a:pt x="119" y="3"/>
                  </a:lnTo>
                  <a:lnTo>
                    <a:pt x="126" y="5"/>
                  </a:lnTo>
                  <a:lnTo>
                    <a:pt x="132" y="9"/>
                  </a:lnTo>
                  <a:lnTo>
                    <a:pt x="138" y="13"/>
                  </a:lnTo>
                  <a:lnTo>
                    <a:pt x="143" y="18"/>
                  </a:lnTo>
                  <a:lnTo>
                    <a:pt x="148" y="24"/>
                  </a:lnTo>
                  <a:lnTo>
                    <a:pt x="152" y="30"/>
                  </a:lnTo>
                  <a:lnTo>
                    <a:pt x="156" y="37"/>
                  </a:lnTo>
                  <a:lnTo>
                    <a:pt x="159" y="44"/>
                  </a:lnTo>
                  <a:lnTo>
                    <a:pt x="162" y="52"/>
                  </a:lnTo>
                  <a:lnTo>
                    <a:pt x="163" y="61"/>
                  </a:lnTo>
                  <a:lnTo>
                    <a:pt x="165" y="70"/>
                  </a:lnTo>
                  <a:lnTo>
                    <a:pt x="165" y="79"/>
                  </a:lnTo>
                  <a:lnTo>
                    <a:pt x="164" y="90"/>
                  </a:lnTo>
                  <a:lnTo>
                    <a:pt x="163" y="100"/>
                  </a:lnTo>
                  <a:lnTo>
                    <a:pt x="161" y="110"/>
                  </a:lnTo>
                  <a:lnTo>
                    <a:pt x="158" y="121"/>
                  </a:lnTo>
                  <a:lnTo>
                    <a:pt x="153" y="133"/>
                  </a:lnTo>
                  <a:lnTo>
                    <a:pt x="148" y="14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6" name="Freeform 32"/>
            <p:cNvSpPr>
              <a:spLocks/>
            </p:cNvSpPr>
            <p:nvPr/>
          </p:nvSpPr>
          <p:spPr bwMode="auto">
            <a:xfrm>
              <a:off x="4429125" y="3800475"/>
              <a:ext cx="7938" cy="11113"/>
            </a:xfrm>
            <a:custGeom>
              <a:avLst/>
              <a:gdLst/>
              <a:ahLst/>
              <a:cxnLst>
                <a:cxn ang="0">
                  <a:pos x="142" y="157"/>
                </a:cxn>
                <a:cxn ang="0">
                  <a:pos x="128" y="176"/>
                </a:cxn>
                <a:cxn ang="0">
                  <a:pos x="114" y="190"/>
                </a:cxn>
                <a:cxn ang="0">
                  <a:pos x="98" y="202"/>
                </a:cxn>
                <a:cxn ang="0">
                  <a:pos x="83" y="208"/>
                </a:cxn>
                <a:cxn ang="0">
                  <a:pos x="68" y="211"/>
                </a:cxn>
                <a:cxn ang="0">
                  <a:pos x="53" y="210"/>
                </a:cxn>
                <a:cxn ang="0">
                  <a:pos x="40" y="205"/>
                </a:cxn>
                <a:cxn ang="0">
                  <a:pos x="28" y="197"/>
                </a:cxn>
                <a:cxn ang="0">
                  <a:pos x="18" y="187"/>
                </a:cxn>
                <a:cxn ang="0">
                  <a:pos x="10" y="174"/>
                </a:cxn>
                <a:cxn ang="0">
                  <a:pos x="3" y="158"/>
                </a:cxn>
                <a:cxn ang="0">
                  <a:pos x="0" y="141"/>
                </a:cxn>
                <a:cxn ang="0">
                  <a:pos x="1" y="121"/>
                </a:cxn>
                <a:cxn ang="0">
                  <a:pos x="4" y="100"/>
                </a:cxn>
                <a:cxn ang="0">
                  <a:pos x="13" y="77"/>
                </a:cxn>
                <a:cxn ang="0">
                  <a:pos x="24" y="54"/>
                </a:cxn>
                <a:cxn ang="0">
                  <a:pos x="38" y="35"/>
                </a:cxn>
                <a:cxn ang="0">
                  <a:pos x="52" y="19"/>
                </a:cxn>
                <a:cxn ang="0">
                  <a:pos x="68" y="9"/>
                </a:cxn>
                <a:cxn ang="0">
                  <a:pos x="83" y="3"/>
                </a:cxn>
                <a:cxn ang="0">
                  <a:pos x="98" y="0"/>
                </a:cxn>
                <a:cxn ang="0">
                  <a:pos x="112" y="1"/>
                </a:cxn>
                <a:cxn ang="0">
                  <a:pos x="126" y="5"/>
                </a:cxn>
                <a:cxn ang="0">
                  <a:pos x="138" y="13"/>
                </a:cxn>
                <a:cxn ang="0">
                  <a:pos x="148" y="24"/>
                </a:cxn>
                <a:cxn ang="0">
                  <a:pos x="156" y="37"/>
                </a:cxn>
                <a:cxn ang="0">
                  <a:pos x="162" y="52"/>
                </a:cxn>
                <a:cxn ang="0">
                  <a:pos x="165" y="70"/>
                </a:cxn>
                <a:cxn ang="0">
                  <a:pos x="164" y="90"/>
                </a:cxn>
                <a:cxn ang="0">
                  <a:pos x="161" y="110"/>
                </a:cxn>
                <a:cxn ang="0">
                  <a:pos x="153" y="133"/>
                </a:cxn>
              </a:cxnLst>
              <a:rect l="0" t="0" r="r" b="b"/>
              <a:pathLst>
                <a:path w="165" h="211">
                  <a:moveTo>
                    <a:pt x="148" y="145"/>
                  </a:moveTo>
                  <a:lnTo>
                    <a:pt x="142" y="157"/>
                  </a:lnTo>
                  <a:lnTo>
                    <a:pt x="135" y="167"/>
                  </a:lnTo>
                  <a:lnTo>
                    <a:pt x="128" y="176"/>
                  </a:lnTo>
                  <a:lnTo>
                    <a:pt x="121" y="184"/>
                  </a:lnTo>
                  <a:lnTo>
                    <a:pt x="114" y="190"/>
                  </a:lnTo>
                  <a:lnTo>
                    <a:pt x="105" y="196"/>
                  </a:lnTo>
                  <a:lnTo>
                    <a:pt x="98" y="202"/>
                  </a:lnTo>
                  <a:lnTo>
                    <a:pt x="90" y="205"/>
                  </a:lnTo>
                  <a:lnTo>
                    <a:pt x="83" y="208"/>
                  </a:lnTo>
                  <a:lnTo>
                    <a:pt x="76" y="210"/>
                  </a:lnTo>
                  <a:lnTo>
                    <a:pt x="68" y="211"/>
                  </a:lnTo>
                  <a:lnTo>
                    <a:pt x="61" y="211"/>
                  </a:lnTo>
                  <a:lnTo>
                    <a:pt x="53" y="210"/>
                  </a:lnTo>
                  <a:lnTo>
                    <a:pt x="46" y="208"/>
                  </a:lnTo>
                  <a:lnTo>
                    <a:pt x="40" y="205"/>
                  </a:lnTo>
                  <a:lnTo>
                    <a:pt x="34" y="202"/>
                  </a:lnTo>
                  <a:lnTo>
                    <a:pt x="28" y="197"/>
                  </a:lnTo>
                  <a:lnTo>
                    <a:pt x="23" y="192"/>
                  </a:lnTo>
                  <a:lnTo>
                    <a:pt x="18" y="187"/>
                  </a:lnTo>
                  <a:lnTo>
                    <a:pt x="14" y="180"/>
                  </a:lnTo>
                  <a:lnTo>
                    <a:pt x="10" y="174"/>
                  </a:lnTo>
                  <a:lnTo>
                    <a:pt x="6" y="166"/>
                  </a:lnTo>
                  <a:lnTo>
                    <a:pt x="3" y="158"/>
                  </a:lnTo>
                  <a:lnTo>
                    <a:pt x="2" y="150"/>
                  </a:lnTo>
                  <a:lnTo>
                    <a:pt x="0" y="141"/>
                  </a:lnTo>
                  <a:lnTo>
                    <a:pt x="0" y="131"/>
                  </a:lnTo>
                  <a:lnTo>
                    <a:pt x="1" y="121"/>
                  </a:lnTo>
                  <a:lnTo>
                    <a:pt x="2" y="111"/>
                  </a:lnTo>
                  <a:lnTo>
                    <a:pt x="4" y="100"/>
                  </a:lnTo>
                  <a:lnTo>
                    <a:pt x="8" y="89"/>
                  </a:lnTo>
                  <a:lnTo>
                    <a:pt x="13" y="77"/>
                  </a:lnTo>
                  <a:lnTo>
                    <a:pt x="18" y="65"/>
                  </a:lnTo>
                  <a:lnTo>
                    <a:pt x="24" y="54"/>
                  </a:lnTo>
                  <a:lnTo>
                    <a:pt x="31" y="44"/>
                  </a:lnTo>
                  <a:lnTo>
                    <a:pt x="38" y="35"/>
                  </a:lnTo>
                  <a:lnTo>
                    <a:pt x="45" y="27"/>
                  </a:lnTo>
                  <a:lnTo>
                    <a:pt x="52" y="19"/>
                  </a:lnTo>
                  <a:lnTo>
                    <a:pt x="61" y="14"/>
                  </a:lnTo>
                  <a:lnTo>
                    <a:pt x="68" y="9"/>
                  </a:lnTo>
                  <a:lnTo>
                    <a:pt x="75" y="5"/>
                  </a:lnTo>
                  <a:lnTo>
                    <a:pt x="83" y="3"/>
                  </a:lnTo>
                  <a:lnTo>
                    <a:pt x="90" y="1"/>
                  </a:lnTo>
                  <a:lnTo>
                    <a:pt x="98" y="0"/>
                  </a:lnTo>
                  <a:lnTo>
                    <a:pt x="105" y="0"/>
                  </a:lnTo>
                  <a:lnTo>
                    <a:pt x="112" y="1"/>
                  </a:lnTo>
                  <a:lnTo>
                    <a:pt x="119" y="3"/>
                  </a:lnTo>
                  <a:lnTo>
                    <a:pt x="126" y="5"/>
                  </a:lnTo>
                  <a:lnTo>
                    <a:pt x="132" y="9"/>
                  </a:lnTo>
                  <a:lnTo>
                    <a:pt x="138" y="13"/>
                  </a:lnTo>
                  <a:lnTo>
                    <a:pt x="143" y="18"/>
                  </a:lnTo>
                  <a:lnTo>
                    <a:pt x="148" y="24"/>
                  </a:lnTo>
                  <a:lnTo>
                    <a:pt x="152" y="30"/>
                  </a:lnTo>
                  <a:lnTo>
                    <a:pt x="156" y="37"/>
                  </a:lnTo>
                  <a:lnTo>
                    <a:pt x="159" y="44"/>
                  </a:lnTo>
                  <a:lnTo>
                    <a:pt x="162" y="52"/>
                  </a:lnTo>
                  <a:lnTo>
                    <a:pt x="163" y="61"/>
                  </a:lnTo>
                  <a:lnTo>
                    <a:pt x="165" y="70"/>
                  </a:lnTo>
                  <a:lnTo>
                    <a:pt x="165" y="79"/>
                  </a:lnTo>
                  <a:lnTo>
                    <a:pt x="164" y="90"/>
                  </a:lnTo>
                  <a:lnTo>
                    <a:pt x="163" y="100"/>
                  </a:lnTo>
                  <a:lnTo>
                    <a:pt x="161" y="110"/>
                  </a:lnTo>
                  <a:lnTo>
                    <a:pt x="158" y="121"/>
                  </a:lnTo>
                  <a:lnTo>
                    <a:pt x="153" y="133"/>
                  </a:lnTo>
                  <a:lnTo>
                    <a:pt x="148" y="14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7" name="Freeform 33"/>
            <p:cNvSpPr>
              <a:spLocks/>
            </p:cNvSpPr>
            <p:nvPr/>
          </p:nvSpPr>
          <p:spPr bwMode="auto">
            <a:xfrm>
              <a:off x="4510088" y="3714750"/>
              <a:ext cx="7938" cy="11113"/>
            </a:xfrm>
            <a:custGeom>
              <a:avLst/>
              <a:gdLst/>
              <a:ahLst/>
              <a:cxnLst>
                <a:cxn ang="0">
                  <a:pos x="26" y="71"/>
                </a:cxn>
                <a:cxn ang="0">
                  <a:pos x="40" y="47"/>
                </a:cxn>
                <a:cxn ang="0">
                  <a:pos x="54" y="29"/>
                </a:cxn>
                <a:cxn ang="0">
                  <a:pos x="68" y="15"/>
                </a:cxn>
                <a:cxn ang="0">
                  <a:pos x="83" y="6"/>
                </a:cxn>
                <a:cxn ang="0">
                  <a:pos x="98" y="1"/>
                </a:cxn>
                <a:cxn ang="0">
                  <a:pos x="111" y="0"/>
                </a:cxn>
                <a:cxn ang="0">
                  <a:pos x="123" y="2"/>
                </a:cxn>
                <a:cxn ang="0">
                  <a:pos x="134" y="8"/>
                </a:cxn>
                <a:cxn ang="0">
                  <a:pos x="144" y="18"/>
                </a:cxn>
                <a:cxn ang="0">
                  <a:pos x="152" y="30"/>
                </a:cxn>
                <a:cxn ang="0">
                  <a:pos x="156" y="45"/>
                </a:cxn>
                <a:cxn ang="0">
                  <a:pos x="158" y="64"/>
                </a:cxn>
                <a:cxn ang="0">
                  <a:pos x="157" y="85"/>
                </a:cxn>
                <a:cxn ang="0">
                  <a:pos x="153" y="109"/>
                </a:cxn>
                <a:cxn ang="0">
                  <a:pos x="144" y="134"/>
                </a:cxn>
                <a:cxn ang="0">
                  <a:pos x="131" y="161"/>
                </a:cxn>
                <a:cxn ang="0">
                  <a:pos x="118" y="185"/>
                </a:cxn>
                <a:cxn ang="0">
                  <a:pos x="104" y="203"/>
                </a:cxn>
                <a:cxn ang="0">
                  <a:pos x="90" y="217"/>
                </a:cxn>
                <a:cxn ang="0">
                  <a:pos x="74" y="228"/>
                </a:cxn>
                <a:cxn ang="0">
                  <a:pos x="60" y="233"/>
                </a:cxn>
                <a:cxn ang="0">
                  <a:pos x="47" y="234"/>
                </a:cxn>
                <a:cxn ang="0">
                  <a:pos x="35" y="231"/>
                </a:cxn>
                <a:cxn ang="0">
                  <a:pos x="23" y="224"/>
                </a:cxn>
                <a:cxn ang="0">
                  <a:pos x="14" y="215"/>
                </a:cxn>
                <a:cxn ang="0">
                  <a:pos x="6" y="202"/>
                </a:cxn>
                <a:cxn ang="0">
                  <a:pos x="2" y="186"/>
                </a:cxn>
                <a:cxn ang="0">
                  <a:pos x="0" y="168"/>
                </a:cxn>
                <a:cxn ang="0">
                  <a:pos x="1" y="146"/>
                </a:cxn>
                <a:cxn ang="0">
                  <a:pos x="5" y="123"/>
                </a:cxn>
                <a:cxn ang="0">
                  <a:pos x="14" y="97"/>
                </a:cxn>
              </a:cxnLst>
              <a:rect l="0" t="0" r="r" b="b"/>
              <a:pathLst>
                <a:path w="158" h="234">
                  <a:moveTo>
                    <a:pt x="19" y="84"/>
                  </a:moveTo>
                  <a:lnTo>
                    <a:pt x="26" y="71"/>
                  </a:lnTo>
                  <a:lnTo>
                    <a:pt x="32" y="59"/>
                  </a:lnTo>
                  <a:lnTo>
                    <a:pt x="40" y="47"/>
                  </a:lnTo>
                  <a:lnTo>
                    <a:pt x="47" y="37"/>
                  </a:lnTo>
                  <a:lnTo>
                    <a:pt x="54" y="29"/>
                  </a:lnTo>
                  <a:lnTo>
                    <a:pt x="61" y="22"/>
                  </a:lnTo>
                  <a:lnTo>
                    <a:pt x="68" y="15"/>
                  </a:lnTo>
                  <a:lnTo>
                    <a:pt x="76" y="10"/>
                  </a:lnTo>
                  <a:lnTo>
                    <a:pt x="83" y="6"/>
                  </a:lnTo>
                  <a:lnTo>
                    <a:pt x="91" y="3"/>
                  </a:lnTo>
                  <a:lnTo>
                    <a:pt x="98" y="1"/>
                  </a:lnTo>
                  <a:lnTo>
                    <a:pt x="105" y="0"/>
                  </a:lnTo>
                  <a:lnTo>
                    <a:pt x="111" y="0"/>
                  </a:lnTo>
                  <a:lnTo>
                    <a:pt x="117" y="1"/>
                  </a:lnTo>
                  <a:lnTo>
                    <a:pt x="123" y="2"/>
                  </a:lnTo>
                  <a:lnTo>
                    <a:pt x="129" y="5"/>
                  </a:lnTo>
                  <a:lnTo>
                    <a:pt x="134" y="8"/>
                  </a:lnTo>
                  <a:lnTo>
                    <a:pt x="139" y="13"/>
                  </a:lnTo>
                  <a:lnTo>
                    <a:pt x="144" y="18"/>
                  </a:lnTo>
                  <a:lnTo>
                    <a:pt x="148" y="23"/>
                  </a:lnTo>
                  <a:lnTo>
                    <a:pt x="152" y="30"/>
                  </a:lnTo>
                  <a:lnTo>
                    <a:pt x="154" y="37"/>
                  </a:lnTo>
                  <a:lnTo>
                    <a:pt x="156" y="45"/>
                  </a:lnTo>
                  <a:lnTo>
                    <a:pt x="158" y="55"/>
                  </a:lnTo>
                  <a:lnTo>
                    <a:pt x="158" y="64"/>
                  </a:lnTo>
                  <a:lnTo>
                    <a:pt x="158" y="74"/>
                  </a:lnTo>
                  <a:lnTo>
                    <a:pt x="157" y="85"/>
                  </a:lnTo>
                  <a:lnTo>
                    <a:pt x="155" y="96"/>
                  </a:lnTo>
                  <a:lnTo>
                    <a:pt x="153" y="109"/>
                  </a:lnTo>
                  <a:lnTo>
                    <a:pt x="149" y="121"/>
                  </a:lnTo>
                  <a:lnTo>
                    <a:pt x="144" y="134"/>
                  </a:lnTo>
                  <a:lnTo>
                    <a:pt x="138" y="147"/>
                  </a:lnTo>
                  <a:lnTo>
                    <a:pt x="131" y="161"/>
                  </a:lnTo>
                  <a:lnTo>
                    <a:pt x="125" y="174"/>
                  </a:lnTo>
                  <a:lnTo>
                    <a:pt x="118" y="185"/>
                  </a:lnTo>
                  <a:lnTo>
                    <a:pt x="111" y="195"/>
                  </a:lnTo>
                  <a:lnTo>
                    <a:pt x="104" y="203"/>
                  </a:lnTo>
                  <a:lnTo>
                    <a:pt x="97" y="211"/>
                  </a:lnTo>
                  <a:lnTo>
                    <a:pt x="90" y="217"/>
                  </a:lnTo>
                  <a:lnTo>
                    <a:pt x="81" y="222"/>
                  </a:lnTo>
                  <a:lnTo>
                    <a:pt x="74" y="228"/>
                  </a:lnTo>
                  <a:lnTo>
                    <a:pt x="67" y="231"/>
                  </a:lnTo>
                  <a:lnTo>
                    <a:pt x="60" y="233"/>
                  </a:lnTo>
                  <a:lnTo>
                    <a:pt x="54" y="234"/>
                  </a:lnTo>
                  <a:lnTo>
                    <a:pt x="47" y="234"/>
                  </a:lnTo>
                  <a:lnTo>
                    <a:pt x="41" y="233"/>
                  </a:lnTo>
                  <a:lnTo>
                    <a:pt x="35" y="231"/>
                  </a:lnTo>
                  <a:lnTo>
                    <a:pt x="28" y="229"/>
                  </a:lnTo>
                  <a:lnTo>
                    <a:pt x="23" y="224"/>
                  </a:lnTo>
                  <a:lnTo>
                    <a:pt x="18" y="220"/>
                  </a:lnTo>
                  <a:lnTo>
                    <a:pt x="14" y="215"/>
                  </a:lnTo>
                  <a:lnTo>
                    <a:pt x="10" y="209"/>
                  </a:lnTo>
                  <a:lnTo>
                    <a:pt x="6" y="202"/>
                  </a:lnTo>
                  <a:lnTo>
                    <a:pt x="4" y="195"/>
                  </a:lnTo>
                  <a:lnTo>
                    <a:pt x="2" y="186"/>
                  </a:lnTo>
                  <a:lnTo>
                    <a:pt x="0" y="178"/>
                  </a:lnTo>
                  <a:lnTo>
                    <a:pt x="0" y="168"/>
                  </a:lnTo>
                  <a:lnTo>
                    <a:pt x="0" y="157"/>
                  </a:lnTo>
                  <a:lnTo>
                    <a:pt x="1" y="146"/>
                  </a:lnTo>
                  <a:lnTo>
                    <a:pt x="3" y="135"/>
                  </a:lnTo>
                  <a:lnTo>
                    <a:pt x="5" y="123"/>
                  </a:lnTo>
                  <a:lnTo>
                    <a:pt x="9" y="111"/>
                  </a:lnTo>
                  <a:lnTo>
                    <a:pt x="14" y="97"/>
                  </a:lnTo>
                  <a:lnTo>
                    <a:pt x="19" y="8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8" name="Freeform 34"/>
            <p:cNvSpPr>
              <a:spLocks/>
            </p:cNvSpPr>
            <p:nvPr/>
          </p:nvSpPr>
          <p:spPr bwMode="auto">
            <a:xfrm>
              <a:off x="4510088" y="3714750"/>
              <a:ext cx="7938" cy="11113"/>
            </a:xfrm>
            <a:custGeom>
              <a:avLst/>
              <a:gdLst/>
              <a:ahLst/>
              <a:cxnLst>
                <a:cxn ang="0">
                  <a:pos x="26" y="71"/>
                </a:cxn>
                <a:cxn ang="0">
                  <a:pos x="40" y="47"/>
                </a:cxn>
                <a:cxn ang="0">
                  <a:pos x="54" y="29"/>
                </a:cxn>
                <a:cxn ang="0">
                  <a:pos x="68" y="15"/>
                </a:cxn>
                <a:cxn ang="0">
                  <a:pos x="83" y="6"/>
                </a:cxn>
                <a:cxn ang="0">
                  <a:pos x="98" y="1"/>
                </a:cxn>
                <a:cxn ang="0">
                  <a:pos x="111" y="0"/>
                </a:cxn>
                <a:cxn ang="0">
                  <a:pos x="123" y="2"/>
                </a:cxn>
                <a:cxn ang="0">
                  <a:pos x="134" y="8"/>
                </a:cxn>
                <a:cxn ang="0">
                  <a:pos x="144" y="18"/>
                </a:cxn>
                <a:cxn ang="0">
                  <a:pos x="152" y="30"/>
                </a:cxn>
                <a:cxn ang="0">
                  <a:pos x="156" y="45"/>
                </a:cxn>
                <a:cxn ang="0">
                  <a:pos x="158" y="64"/>
                </a:cxn>
                <a:cxn ang="0">
                  <a:pos x="157" y="85"/>
                </a:cxn>
                <a:cxn ang="0">
                  <a:pos x="153" y="109"/>
                </a:cxn>
                <a:cxn ang="0">
                  <a:pos x="144" y="134"/>
                </a:cxn>
                <a:cxn ang="0">
                  <a:pos x="131" y="161"/>
                </a:cxn>
                <a:cxn ang="0">
                  <a:pos x="118" y="185"/>
                </a:cxn>
                <a:cxn ang="0">
                  <a:pos x="104" y="203"/>
                </a:cxn>
                <a:cxn ang="0">
                  <a:pos x="90" y="217"/>
                </a:cxn>
                <a:cxn ang="0">
                  <a:pos x="74" y="228"/>
                </a:cxn>
                <a:cxn ang="0">
                  <a:pos x="60" y="233"/>
                </a:cxn>
                <a:cxn ang="0">
                  <a:pos x="47" y="234"/>
                </a:cxn>
                <a:cxn ang="0">
                  <a:pos x="35" y="231"/>
                </a:cxn>
                <a:cxn ang="0">
                  <a:pos x="23" y="224"/>
                </a:cxn>
                <a:cxn ang="0">
                  <a:pos x="14" y="215"/>
                </a:cxn>
                <a:cxn ang="0">
                  <a:pos x="6" y="202"/>
                </a:cxn>
                <a:cxn ang="0">
                  <a:pos x="2" y="186"/>
                </a:cxn>
                <a:cxn ang="0">
                  <a:pos x="0" y="168"/>
                </a:cxn>
                <a:cxn ang="0">
                  <a:pos x="1" y="146"/>
                </a:cxn>
                <a:cxn ang="0">
                  <a:pos x="5" y="123"/>
                </a:cxn>
                <a:cxn ang="0">
                  <a:pos x="14" y="97"/>
                </a:cxn>
              </a:cxnLst>
              <a:rect l="0" t="0" r="r" b="b"/>
              <a:pathLst>
                <a:path w="158" h="234">
                  <a:moveTo>
                    <a:pt x="19" y="84"/>
                  </a:moveTo>
                  <a:lnTo>
                    <a:pt x="26" y="71"/>
                  </a:lnTo>
                  <a:lnTo>
                    <a:pt x="32" y="59"/>
                  </a:lnTo>
                  <a:lnTo>
                    <a:pt x="40" y="47"/>
                  </a:lnTo>
                  <a:lnTo>
                    <a:pt x="47" y="37"/>
                  </a:lnTo>
                  <a:lnTo>
                    <a:pt x="54" y="29"/>
                  </a:lnTo>
                  <a:lnTo>
                    <a:pt x="61" y="22"/>
                  </a:lnTo>
                  <a:lnTo>
                    <a:pt x="68" y="15"/>
                  </a:lnTo>
                  <a:lnTo>
                    <a:pt x="76" y="10"/>
                  </a:lnTo>
                  <a:lnTo>
                    <a:pt x="83" y="6"/>
                  </a:lnTo>
                  <a:lnTo>
                    <a:pt x="91" y="3"/>
                  </a:lnTo>
                  <a:lnTo>
                    <a:pt x="98" y="1"/>
                  </a:lnTo>
                  <a:lnTo>
                    <a:pt x="105" y="0"/>
                  </a:lnTo>
                  <a:lnTo>
                    <a:pt x="111" y="0"/>
                  </a:lnTo>
                  <a:lnTo>
                    <a:pt x="117" y="1"/>
                  </a:lnTo>
                  <a:lnTo>
                    <a:pt x="123" y="2"/>
                  </a:lnTo>
                  <a:lnTo>
                    <a:pt x="129" y="5"/>
                  </a:lnTo>
                  <a:lnTo>
                    <a:pt x="134" y="8"/>
                  </a:lnTo>
                  <a:lnTo>
                    <a:pt x="139" y="13"/>
                  </a:lnTo>
                  <a:lnTo>
                    <a:pt x="144" y="18"/>
                  </a:lnTo>
                  <a:lnTo>
                    <a:pt x="148" y="23"/>
                  </a:lnTo>
                  <a:lnTo>
                    <a:pt x="152" y="30"/>
                  </a:lnTo>
                  <a:lnTo>
                    <a:pt x="154" y="37"/>
                  </a:lnTo>
                  <a:lnTo>
                    <a:pt x="156" y="45"/>
                  </a:lnTo>
                  <a:lnTo>
                    <a:pt x="158" y="55"/>
                  </a:lnTo>
                  <a:lnTo>
                    <a:pt x="158" y="64"/>
                  </a:lnTo>
                  <a:lnTo>
                    <a:pt x="158" y="74"/>
                  </a:lnTo>
                  <a:lnTo>
                    <a:pt x="157" y="85"/>
                  </a:lnTo>
                  <a:lnTo>
                    <a:pt x="155" y="96"/>
                  </a:lnTo>
                  <a:lnTo>
                    <a:pt x="153" y="109"/>
                  </a:lnTo>
                  <a:lnTo>
                    <a:pt x="149" y="121"/>
                  </a:lnTo>
                  <a:lnTo>
                    <a:pt x="144" y="134"/>
                  </a:lnTo>
                  <a:lnTo>
                    <a:pt x="138" y="147"/>
                  </a:lnTo>
                  <a:lnTo>
                    <a:pt x="131" y="161"/>
                  </a:lnTo>
                  <a:lnTo>
                    <a:pt x="125" y="174"/>
                  </a:lnTo>
                  <a:lnTo>
                    <a:pt x="118" y="185"/>
                  </a:lnTo>
                  <a:lnTo>
                    <a:pt x="111" y="195"/>
                  </a:lnTo>
                  <a:lnTo>
                    <a:pt x="104" y="203"/>
                  </a:lnTo>
                  <a:lnTo>
                    <a:pt x="97" y="211"/>
                  </a:lnTo>
                  <a:lnTo>
                    <a:pt x="90" y="217"/>
                  </a:lnTo>
                  <a:lnTo>
                    <a:pt x="81" y="222"/>
                  </a:lnTo>
                  <a:lnTo>
                    <a:pt x="74" y="228"/>
                  </a:lnTo>
                  <a:lnTo>
                    <a:pt x="67" y="231"/>
                  </a:lnTo>
                  <a:lnTo>
                    <a:pt x="60" y="233"/>
                  </a:lnTo>
                  <a:lnTo>
                    <a:pt x="54" y="234"/>
                  </a:lnTo>
                  <a:lnTo>
                    <a:pt x="47" y="234"/>
                  </a:lnTo>
                  <a:lnTo>
                    <a:pt x="41" y="233"/>
                  </a:lnTo>
                  <a:lnTo>
                    <a:pt x="35" y="231"/>
                  </a:lnTo>
                  <a:lnTo>
                    <a:pt x="28" y="229"/>
                  </a:lnTo>
                  <a:lnTo>
                    <a:pt x="23" y="224"/>
                  </a:lnTo>
                  <a:lnTo>
                    <a:pt x="18" y="220"/>
                  </a:lnTo>
                  <a:lnTo>
                    <a:pt x="14" y="215"/>
                  </a:lnTo>
                  <a:lnTo>
                    <a:pt x="10" y="209"/>
                  </a:lnTo>
                  <a:lnTo>
                    <a:pt x="6" y="202"/>
                  </a:lnTo>
                  <a:lnTo>
                    <a:pt x="4" y="195"/>
                  </a:lnTo>
                  <a:lnTo>
                    <a:pt x="2" y="186"/>
                  </a:lnTo>
                  <a:lnTo>
                    <a:pt x="0" y="178"/>
                  </a:lnTo>
                  <a:lnTo>
                    <a:pt x="0" y="168"/>
                  </a:lnTo>
                  <a:lnTo>
                    <a:pt x="0" y="157"/>
                  </a:lnTo>
                  <a:lnTo>
                    <a:pt x="1" y="146"/>
                  </a:lnTo>
                  <a:lnTo>
                    <a:pt x="3" y="135"/>
                  </a:lnTo>
                  <a:lnTo>
                    <a:pt x="5" y="123"/>
                  </a:lnTo>
                  <a:lnTo>
                    <a:pt x="9" y="111"/>
                  </a:lnTo>
                  <a:lnTo>
                    <a:pt x="14" y="97"/>
                  </a:lnTo>
                  <a:lnTo>
                    <a:pt x="19" y="8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9" name="Freeform 35"/>
            <p:cNvSpPr>
              <a:spLocks/>
            </p:cNvSpPr>
            <p:nvPr/>
          </p:nvSpPr>
          <p:spPr bwMode="auto">
            <a:xfrm>
              <a:off x="4513263" y="3729038"/>
              <a:ext cx="6350" cy="9525"/>
            </a:xfrm>
            <a:custGeom>
              <a:avLst/>
              <a:gdLst/>
              <a:ahLst/>
              <a:cxnLst>
                <a:cxn ang="0">
                  <a:pos x="19" y="57"/>
                </a:cxn>
                <a:cxn ang="0">
                  <a:pos x="32" y="37"/>
                </a:cxn>
                <a:cxn ang="0">
                  <a:pos x="44" y="22"/>
                </a:cxn>
                <a:cxn ang="0">
                  <a:pos x="57" y="11"/>
                </a:cxn>
                <a:cxn ang="0">
                  <a:pos x="70" y="4"/>
                </a:cxn>
                <a:cxn ang="0">
                  <a:pos x="84" y="0"/>
                </a:cxn>
                <a:cxn ang="0">
                  <a:pos x="96" y="0"/>
                </a:cxn>
                <a:cxn ang="0">
                  <a:pos x="107" y="3"/>
                </a:cxn>
                <a:cxn ang="0">
                  <a:pos x="117" y="9"/>
                </a:cxn>
                <a:cxn ang="0">
                  <a:pos x="126" y="17"/>
                </a:cxn>
                <a:cxn ang="0">
                  <a:pos x="134" y="28"/>
                </a:cxn>
                <a:cxn ang="0">
                  <a:pos x="139" y="42"/>
                </a:cxn>
                <a:cxn ang="0">
                  <a:pos x="142" y="58"/>
                </a:cxn>
                <a:cxn ang="0">
                  <a:pos x="142" y="76"/>
                </a:cxn>
                <a:cxn ang="0">
                  <a:pos x="139" y="95"/>
                </a:cxn>
                <a:cxn ang="0">
                  <a:pos x="133" y="116"/>
                </a:cxn>
                <a:cxn ang="0">
                  <a:pos x="123" y="138"/>
                </a:cxn>
                <a:cxn ang="0">
                  <a:pos x="111" y="157"/>
                </a:cxn>
                <a:cxn ang="0">
                  <a:pos x="98" y="172"/>
                </a:cxn>
                <a:cxn ang="0">
                  <a:pos x="85" y="184"/>
                </a:cxn>
                <a:cxn ang="0">
                  <a:pos x="71" y="191"/>
                </a:cxn>
                <a:cxn ang="0">
                  <a:pos x="59" y="194"/>
                </a:cxn>
                <a:cxn ang="0">
                  <a:pos x="47" y="195"/>
                </a:cxn>
                <a:cxn ang="0">
                  <a:pos x="35" y="192"/>
                </a:cxn>
                <a:cxn ang="0">
                  <a:pos x="25" y="186"/>
                </a:cxn>
                <a:cxn ang="0">
                  <a:pos x="15" y="177"/>
                </a:cxn>
                <a:cxn ang="0">
                  <a:pos x="8" y="165"/>
                </a:cxn>
                <a:cxn ang="0">
                  <a:pos x="3" y="152"/>
                </a:cxn>
                <a:cxn ang="0">
                  <a:pos x="1" y="136"/>
                </a:cxn>
                <a:cxn ang="0">
                  <a:pos x="0" y="119"/>
                </a:cxn>
                <a:cxn ang="0">
                  <a:pos x="3" y="99"/>
                </a:cxn>
                <a:cxn ang="0">
                  <a:pos x="9" y="79"/>
                </a:cxn>
              </a:cxnLst>
              <a:rect l="0" t="0" r="r" b="b"/>
              <a:pathLst>
                <a:path w="142" h="195">
                  <a:moveTo>
                    <a:pt x="14" y="68"/>
                  </a:moveTo>
                  <a:lnTo>
                    <a:pt x="19" y="57"/>
                  </a:lnTo>
                  <a:lnTo>
                    <a:pt x="26" y="46"/>
                  </a:lnTo>
                  <a:lnTo>
                    <a:pt x="32" y="37"/>
                  </a:lnTo>
                  <a:lnTo>
                    <a:pt x="38" y="29"/>
                  </a:lnTo>
                  <a:lnTo>
                    <a:pt x="44" y="22"/>
                  </a:lnTo>
                  <a:lnTo>
                    <a:pt x="51" y="16"/>
                  </a:lnTo>
                  <a:lnTo>
                    <a:pt x="57" y="11"/>
                  </a:lnTo>
                  <a:lnTo>
                    <a:pt x="64" y="7"/>
                  </a:lnTo>
                  <a:lnTo>
                    <a:pt x="70" y="4"/>
                  </a:lnTo>
                  <a:lnTo>
                    <a:pt x="78" y="2"/>
                  </a:lnTo>
                  <a:lnTo>
                    <a:pt x="84" y="0"/>
                  </a:lnTo>
                  <a:lnTo>
                    <a:pt x="90" y="0"/>
                  </a:lnTo>
                  <a:lnTo>
                    <a:pt x="96" y="0"/>
                  </a:lnTo>
                  <a:lnTo>
                    <a:pt x="102" y="1"/>
                  </a:lnTo>
                  <a:lnTo>
                    <a:pt x="107" y="3"/>
                  </a:lnTo>
                  <a:lnTo>
                    <a:pt x="113" y="6"/>
                  </a:lnTo>
                  <a:lnTo>
                    <a:pt x="117" y="9"/>
                  </a:lnTo>
                  <a:lnTo>
                    <a:pt x="122" y="13"/>
                  </a:lnTo>
                  <a:lnTo>
                    <a:pt x="126" y="17"/>
                  </a:lnTo>
                  <a:lnTo>
                    <a:pt x="131" y="23"/>
                  </a:lnTo>
                  <a:lnTo>
                    <a:pt x="134" y="28"/>
                  </a:lnTo>
                  <a:lnTo>
                    <a:pt x="137" y="35"/>
                  </a:lnTo>
                  <a:lnTo>
                    <a:pt x="139" y="42"/>
                  </a:lnTo>
                  <a:lnTo>
                    <a:pt x="141" y="49"/>
                  </a:lnTo>
                  <a:lnTo>
                    <a:pt x="142" y="58"/>
                  </a:lnTo>
                  <a:lnTo>
                    <a:pt x="142" y="67"/>
                  </a:lnTo>
                  <a:lnTo>
                    <a:pt x="142" y="76"/>
                  </a:lnTo>
                  <a:lnTo>
                    <a:pt x="141" y="85"/>
                  </a:lnTo>
                  <a:lnTo>
                    <a:pt x="139" y="95"/>
                  </a:lnTo>
                  <a:lnTo>
                    <a:pt x="137" y="105"/>
                  </a:lnTo>
                  <a:lnTo>
                    <a:pt x="133" y="116"/>
                  </a:lnTo>
                  <a:lnTo>
                    <a:pt x="129" y="127"/>
                  </a:lnTo>
                  <a:lnTo>
                    <a:pt x="123" y="138"/>
                  </a:lnTo>
                  <a:lnTo>
                    <a:pt x="117" y="148"/>
                  </a:lnTo>
                  <a:lnTo>
                    <a:pt x="111" y="157"/>
                  </a:lnTo>
                  <a:lnTo>
                    <a:pt x="104" y="165"/>
                  </a:lnTo>
                  <a:lnTo>
                    <a:pt x="98" y="172"/>
                  </a:lnTo>
                  <a:lnTo>
                    <a:pt x="92" y="179"/>
                  </a:lnTo>
                  <a:lnTo>
                    <a:pt x="85" y="184"/>
                  </a:lnTo>
                  <a:lnTo>
                    <a:pt x="79" y="188"/>
                  </a:lnTo>
                  <a:lnTo>
                    <a:pt x="71" y="191"/>
                  </a:lnTo>
                  <a:lnTo>
                    <a:pt x="65" y="193"/>
                  </a:lnTo>
                  <a:lnTo>
                    <a:pt x="59" y="194"/>
                  </a:lnTo>
                  <a:lnTo>
                    <a:pt x="53" y="195"/>
                  </a:lnTo>
                  <a:lnTo>
                    <a:pt x="47" y="195"/>
                  </a:lnTo>
                  <a:lnTo>
                    <a:pt x="41" y="193"/>
                  </a:lnTo>
                  <a:lnTo>
                    <a:pt x="35" y="192"/>
                  </a:lnTo>
                  <a:lnTo>
                    <a:pt x="30" y="189"/>
                  </a:lnTo>
                  <a:lnTo>
                    <a:pt x="25" y="186"/>
                  </a:lnTo>
                  <a:lnTo>
                    <a:pt x="20" y="182"/>
                  </a:lnTo>
                  <a:lnTo>
                    <a:pt x="15" y="177"/>
                  </a:lnTo>
                  <a:lnTo>
                    <a:pt x="12" y="171"/>
                  </a:lnTo>
                  <a:lnTo>
                    <a:pt x="8" y="165"/>
                  </a:lnTo>
                  <a:lnTo>
                    <a:pt x="6" y="159"/>
                  </a:lnTo>
                  <a:lnTo>
                    <a:pt x="3" y="152"/>
                  </a:lnTo>
                  <a:lnTo>
                    <a:pt x="2" y="144"/>
                  </a:lnTo>
                  <a:lnTo>
                    <a:pt x="1" y="136"/>
                  </a:lnTo>
                  <a:lnTo>
                    <a:pt x="0" y="128"/>
                  </a:lnTo>
                  <a:lnTo>
                    <a:pt x="0" y="119"/>
                  </a:lnTo>
                  <a:lnTo>
                    <a:pt x="2" y="109"/>
                  </a:lnTo>
                  <a:lnTo>
                    <a:pt x="3" y="99"/>
                  </a:lnTo>
                  <a:lnTo>
                    <a:pt x="6" y="89"/>
                  </a:lnTo>
                  <a:lnTo>
                    <a:pt x="9" y="79"/>
                  </a:lnTo>
                  <a:lnTo>
                    <a:pt x="14" y="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0" name="Freeform 36"/>
            <p:cNvSpPr>
              <a:spLocks/>
            </p:cNvSpPr>
            <p:nvPr/>
          </p:nvSpPr>
          <p:spPr bwMode="auto">
            <a:xfrm>
              <a:off x="4513263" y="3729038"/>
              <a:ext cx="6350" cy="9525"/>
            </a:xfrm>
            <a:custGeom>
              <a:avLst/>
              <a:gdLst/>
              <a:ahLst/>
              <a:cxnLst>
                <a:cxn ang="0">
                  <a:pos x="19" y="57"/>
                </a:cxn>
                <a:cxn ang="0">
                  <a:pos x="32" y="37"/>
                </a:cxn>
                <a:cxn ang="0">
                  <a:pos x="44" y="22"/>
                </a:cxn>
                <a:cxn ang="0">
                  <a:pos x="57" y="11"/>
                </a:cxn>
                <a:cxn ang="0">
                  <a:pos x="70" y="4"/>
                </a:cxn>
                <a:cxn ang="0">
                  <a:pos x="84" y="0"/>
                </a:cxn>
                <a:cxn ang="0">
                  <a:pos x="96" y="0"/>
                </a:cxn>
                <a:cxn ang="0">
                  <a:pos x="107" y="3"/>
                </a:cxn>
                <a:cxn ang="0">
                  <a:pos x="117" y="9"/>
                </a:cxn>
                <a:cxn ang="0">
                  <a:pos x="126" y="17"/>
                </a:cxn>
                <a:cxn ang="0">
                  <a:pos x="134" y="28"/>
                </a:cxn>
                <a:cxn ang="0">
                  <a:pos x="139" y="42"/>
                </a:cxn>
                <a:cxn ang="0">
                  <a:pos x="142" y="58"/>
                </a:cxn>
                <a:cxn ang="0">
                  <a:pos x="142" y="76"/>
                </a:cxn>
                <a:cxn ang="0">
                  <a:pos x="139" y="95"/>
                </a:cxn>
                <a:cxn ang="0">
                  <a:pos x="133" y="116"/>
                </a:cxn>
                <a:cxn ang="0">
                  <a:pos x="123" y="138"/>
                </a:cxn>
                <a:cxn ang="0">
                  <a:pos x="111" y="157"/>
                </a:cxn>
                <a:cxn ang="0">
                  <a:pos x="98" y="172"/>
                </a:cxn>
                <a:cxn ang="0">
                  <a:pos x="85" y="184"/>
                </a:cxn>
                <a:cxn ang="0">
                  <a:pos x="71" y="191"/>
                </a:cxn>
                <a:cxn ang="0">
                  <a:pos x="59" y="194"/>
                </a:cxn>
                <a:cxn ang="0">
                  <a:pos x="47" y="195"/>
                </a:cxn>
                <a:cxn ang="0">
                  <a:pos x="35" y="192"/>
                </a:cxn>
                <a:cxn ang="0">
                  <a:pos x="25" y="186"/>
                </a:cxn>
                <a:cxn ang="0">
                  <a:pos x="15" y="177"/>
                </a:cxn>
                <a:cxn ang="0">
                  <a:pos x="8" y="165"/>
                </a:cxn>
                <a:cxn ang="0">
                  <a:pos x="3" y="152"/>
                </a:cxn>
                <a:cxn ang="0">
                  <a:pos x="1" y="136"/>
                </a:cxn>
                <a:cxn ang="0">
                  <a:pos x="0" y="119"/>
                </a:cxn>
                <a:cxn ang="0">
                  <a:pos x="3" y="99"/>
                </a:cxn>
                <a:cxn ang="0">
                  <a:pos x="9" y="79"/>
                </a:cxn>
              </a:cxnLst>
              <a:rect l="0" t="0" r="r" b="b"/>
              <a:pathLst>
                <a:path w="142" h="195">
                  <a:moveTo>
                    <a:pt x="14" y="68"/>
                  </a:moveTo>
                  <a:lnTo>
                    <a:pt x="19" y="57"/>
                  </a:lnTo>
                  <a:lnTo>
                    <a:pt x="26" y="46"/>
                  </a:lnTo>
                  <a:lnTo>
                    <a:pt x="32" y="37"/>
                  </a:lnTo>
                  <a:lnTo>
                    <a:pt x="38" y="29"/>
                  </a:lnTo>
                  <a:lnTo>
                    <a:pt x="44" y="22"/>
                  </a:lnTo>
                  <a:lnTo>
                    <a:pt x="51" y="16"/>
                  </a:lnTo>
                  <a:lnTo>
                    <a:pt x="57" y="11"/>
                  </a:lnTo>
                  <a:lnTo>
                    <a:pt x="64" y="7"/>
                  </a:lnTo>
                  <a:lnTo>
                    <a:pt x="70" y="4"/>
                  </a:lnTo>
                  <a:lnTo>
                    <a:pt x="78" y="2"/>
                  </a:lnTo>
                  <a:lnTo>
                    <a:pt x="84" y="0"/>
                  </a:lnTo>
                  <a:lnTo>
                    <a:pt x="90" y="0"/>
                  </a:lnTo>
                  <a:lnTo>
                    <a:pt x="96" y="0"/>
                  </a:lnTo>
                  <a:lnTo>
                    <a:pt x="102" y="1"/>
                  </a:lnTo>
                  <a:lnTo>
                    <a:pt x="107" y="3"/>
                  </a:lnTo>
                  <a:lnTo>
                    <a:pt x="113" y="6"/>
                  </a:lnTo>
                  <a:lnTo>
                    <a:pt x="117" y="9"/>
                  </a:lnTo>
                  <a:lnTo>
                    <a:pt x="122" y="13"/>
                  </a:lnTo>
                  <a:lnTo>
                    <a:pt x="126" y="17"/>
                  </a:lnTo>
                  <a:lnTo>
                    <a:pt x="131" y="23"/>
                  </a:lnTo>
                  <a:lnTo>
                    <a:pt x="134" y="28"/>
                  </a:lnTo>
                  <a:lnTo>
                    <a:pt x="137" y="35"/>
                  </a:lnTo>
                  <a:lnTo>
                    <a:pt x="139" y="42"/>
                  </a:lnTo>
                  <a:lnTo>
                    <a:pt x="141" y="49"/>
                  </a:lnTo>
                  <a:lnTo>
                    <a:pt x="142" y="58"/>
                  </a:lnTo>
                  <a:lnTo>
                    <a:pt x="142" y="67"/>
                  </a:lnTo>
                  <a:lnTo>
                    <a:pt x="142" y="76"/>
                  </a:lnTo>
                  <a:lnTo>
                    <a:pt x="141" y="85"/>
                  </a:lnTo>
                  <a:lnTo>
                    <a:pt x="139" y="95"/>
                  </a:lnTo>
                  <a:lnTo>
                    <a:pt x="137" y="105"/>
                  </a:lnTo>
                  <a:lnTo>
                    <a:pt x="133" y="116"/>
                  </a:lnTo>
                  <a:lnTo>
                    <a:pt x="129" y="127"/>
                  </a:lnTo>
                  <a:lnTo>
                    <a:pt x="123" y="138"/>
                  </a:lnTo>
                  <a:lnTo>
                    <a:pt x="117" y="148"/>
                  </a:lnTo>
                  <a:lnTo>
                    <a:pt x="111" y="157"/>
                  </a:lnTo>
                  <a:lnTo>
                    <a:pt x="104" y="165"/>
                  </a:lnTo>
                  <a:lnTo>
                    <a:pt x="98" y="172"/>
                  </a:lnTo>
                  <a:lnTo>
                    <a:pt x="92" y="179"/>
                  </a:lnTo>
                  <a:lnTo>
                    <a:pt x="85" y="184"/>
                  </a:lnTo>
                  <a:lnTo>
                    <a:pt x="79" y="188"/>
                  </a:lnTo>
                  <a:lnTo>
                    <a:pt x="71" y="191"/>
                  </a:lnTo>
                  <a:lnTo>
                    <a:pt x="65" y="193"/>
                  </a:lnTo>
                  <a:lnTo>
                    <a:pt x="59" y="194"/>
                  </a:lnTo>
                  <a:lnTo>
                    <a:pt x="53" y="195"/>
                  </a:lnTo>
                  <a:lnTo>
                    <a:pt x="47" y="195"/>
                  </a:lnTo>
                  <a:lnTo>
                    <a:pt x="41" y="193"/>
                  </a:lnTo>
                  <a:lnTo>
                    <a:pt x="35" y="192"/>
                  </a:lnTo>
                  <a:lnTo>
                    <a:pt x="30" y="189"/>
                  </a:lnTo>
                  <a:lnTo>
                    <a:pt x="25" y="186"/>
                  </a:lnTo>
                  <a:lnTo>
                    <a:pt x="20" y="182"/>
                  </a:lnTo>
                  <a:lnTo>
                    <a:pt x="15" y="177"/>
                  </a:lnTo>
                  <a:lnTo>
                    <a:pt x="12" y="171"/>
                  </a:lnTo>
                  <a:lnTo>
                    <a:pt x="8" y="165"/>
                  </a:lnTo>
                  <a:lnTo>
                    <a:pt x="6" y="159"/>
                  </a:lnTo>
                  <a:lnTo>
                    <a:pt x="3" y="152"/>
                  </a:lnTo>
                  <a:lnTo>
                    <a:pt x="2" y="144"/>
                  </a:lnTo>
                  <a:lnTo>
                    <a:pt x="1" y="136"/>
                  </a:lnTo>
                  <a:lnTo>
                    <a:pt x="0" y="128"/>
                  </a:lnTo>
                  <a:lnTo>
                    <a:pt x="0" y="119"/>
                  </a:lnTo>
                  <a:lnTo>
                    <a:pt x="2" y="109"/>
                  </a:lnTo>
                  <a:lnTo>
                    <a:pt x="3" y="99"/>
                  </a:lnTo>
                  <a:lnTo>
                    <a:pt x="6" y="89"/>
                  </a:lnTo>
                  <a:lnTo>
                    <a:pt x="9" y="79"/>
                  </a:lnTo>
                  <a:lnTo>
                    <a:pt x="14" y="6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1" name="Freeform 37"/>
            <p:cNvSpPr>
              <a:spLocks/>
            </p:cNvSpPr>
            <p:nvPr/>
          </p:nvSpPr>
          <p:spPr bwMode="auto">
            <a:xfrm>
              <a:off x="4511675" y="3741738"/>
              <a:ext cx="6350" cy="9525"/>
            </a:xfrm>
            <a:custGeom>
              <a:avLst/>
              <a:gdLst/>
              <a:ahLst/>
              <a:cxnLst>
                <a:cxn ang="0">
                  <a:pos x="28" y="36"/>
                </a:cxn>
                <a:cxn ang="0">
                  <a:pos x="40" y="21"/>
                </a:cxn>
                <a:cxn ang="0">
                  <a:pos x="53" y="11"/>
                </a:cxn>
                <a:cxn ang="0">
                  <a:pos x="65" y="4"/>
                </a:cxn>
                <a:cxn ang="0">
                  <a:pos x="77" y="0"/>
                </a:cxn>
                <a:cxn ang="0">
                  <a:pos x="87" y="0"/>
                </a:cxn>
                <a:cxn ang="0">
                  <a:pos x="97" y="1"/>
                </a:cxn>
                <a:cxn ang="0">
                  <a:pos x="107" y="6"/>
                </a:cxn>
                <a:cxn ang="0">
                  <a:pos x="115" y="12"/>
                </a:cxn>
                <a:cxn ang="0">
                  <a:pos x="121" y="21"/>
                </a:cxn>
                <a:cxn ang="0">
                  <a:pos x="125" y="32"/>
                </a:cxn>
                <a:cxn ang="0">
                  <a:pos x="128" y="44"/>
                </a:cxn>
                <a:cxn ang="0">
                  <a:pos x="127" y="58"/>
                </a:cxn>
                <a:cxn ang="0">
                  <a:pos x="125" y="73"/>
                </a:cxn>
                <a:cxn ang="0">
                  <a:pos x="119" y="90"/>
                </a:cxn>
                <a:cxn ang="0">
                  <a:pos x="111" y="107"/>
                </a:cxn>
                <a:cxn ang="0">
                  <a:pos x="99" y="124"/>
                </a:cxn>
                <a:cxn ang="0">
                  <a:pos x="87" y="137"/>
                </a:cxn>
                <a:cxn ang="0">
                  <a:pos x="75" y="149"/>
                </a:cxn>
                <a:cxn ang="0">
                  <a:pos x="63" y="155"/>
                </a:cxn>
                <a:cxn ang="0">
                  <a:pos x="51" y="159"/>
                </a:cxn>
                <a:cxn ang="0">
                  <a:pos x="39" y="160"/>
                </a:cxn>
                <a:cxn ang="0">
                  <a:pos x="29" y="159"/>
                </a:cxn>
                <a:cxn ang="0">
                  <a:pos x="20" y="154"/>
                </a:cxn>
                <a:cxn ang="0">
                  <a:pos x="13" y="148"/>
                </a:cxn>
                <a:cxn ang="0">
                  <a:pos x="7" y="138"/>
                </a:cxn>
                <a:cxn ang="0">
                  <a:pos x="2" y="128"/>
                </a:cxn>
                <a:cxn ang="0">
                  <a:pos x="0" y="115"/>
                </a:cxn>
                <a:cxn ang="0">
                  <a:pos x="0" y="102"/>
                </a:cxn>
                <a:cxn ang="0">
                  <a:pos x="3" y="86"/>
                </a:cxn>
                <a:cxn ang="0">
                  <a:pos x="8" y="70"/>
                </a:cxn>
                <a:cxn ang="0">
                  <a:pos x="17" y="53"/>
                </a:cxn>
              </a:cxnLst>
              <a:rect l="0" t="0" r="r" b="b"/>
              <a:pathLst>
                <a:path w="128" h="160">
                  <a:moveTo>
                    <a:pt x="22" y="44"/>
                  </a:moveTo>
                  <a:lnTo>
                    <a:pt x="28" y="36"/>
                  </a:lnTo>
                  <a:lnTo>
                    <a:pt x="34" y="28"/>
                  </a:lnTo>
                  <a:lnTo>
                    <a:pt x="40" y="21"/>
                  </a:lnTo>
                  <a:lnTo>
                    <a:pt x="46" y="16"/>
                  </a:lnTo>
                  <a:lnTo>
                    <a:pt x="53" y="11"/>
                  </a:lnTo>
                  <a:lnTo>
                    <a:pt x="59" y="7"/>
                  </a:lnTo>
                  <a:lnTo>
                    <a:pt x="65" y="4"/>
                  </a:lnTo>
                  <a:lnTo>
                    <a:pt x="71" y="2"/>
                  </a:lnTo>
                  <a:lnTo>
                    <a:pt x="77" y="0"/>
                  </a:lnTo>
                  <a:lnTo>
                    <a:pt x="82" y="0"/>
                  </a:lnTo>
                  <a:lnTo>
                    <a:pt x="87" y="0"/>
                  </a:lnTo>
                  <a:lnTo>
                    <a:pt x="93" y="0"/>
                  </a:lnTo>
                  <a:lnTo>
                    <a:pt x="97" y="1"/>
                  </a:lnTo>
                  <a:lnTo>
                    <a:pt x="102" y="3"/>
                  </a:lnTo>
                  <a:lnTo>
                    <a:pt x="107" y="6"/>
                  </a:lnTo>
                  <a:lnTo>
                    <a:pt x="111" y="9"/>
                  </a:lnTo>
                  <a:lnTo>
                    <a:pt x="115" y="12"/>
                  </a:lnTo>
                  <a:lnTo>
                    <a:pt x="118" y="16"/>
                  </a:lnTo>
                  <a:lnTo>
                    <a:pt x="121" y="21"/>
                  </a:lnTo>
                  <a:lnTo>
                    <a:pt x="124" y="26"/>
                  </a:lnTo>
                  <a:lnTo>
                    <a:pt x="125" y="32"/>
                  </a:lnTo>
                  <a:lnTo>
                    <a:pt x="127" y="38"/>
                  </a:lnTo>
                  <a:lnTo>
                    <a:pt x="128" y="44"/>
                  </a:lnTo>
                  <a:lnTo>
                    <a:pt x="128" y="51"/>
                  </a:lnTo>
                  <a:lnTo>
                    <a:pt x="127" y="58"/>
                  </a:lnTo>
                  <a:lnTo>
                    <a:pt x="127" y="65"/>
                  </a:lnTo>
                  <a:lnTo>
                    <a:pt x="125" y="73"/>
                  </a:lnTo>
                  <a:lnTo>
                    <a:pt x="123" y="81"/>
                  </a:lnTo>
                  <a:lnTo>
                    <a:pt x="119" y="90"/>
                  </a:lnTo>
                  <a:lnTo>
                    <a:pt x="116" y="98"/>
                  </a:lnTo>
                  <a:lnTo>
                    <a:pt x="111" y="107"/>
                  </a:lnTo>
                  <a:lnTo>
                    <a:pt x="106" y="115"/>
                  </a:lnTo>
                  <a:lnTo>
                    <a:pt x="99" y="124"/>
                  </a:lnTo>
                  <a:lnTo>
                    <a:pt x="93" y="131"/>
                  </a:lnTo>
                  <a:lnTo>
                    <a:pt x="87" y="137"/>
                  </a:lnTo>
                  <a:lnTo>
                    <a:pt x="81" y="143"/>
                  </a:lnTo>
                  <a:lnTo>
                    <a:pt x="75" y="149"/>
                  </a:lnTo>
                  <a:lnTo>
                    <a:pt x="69" y="152"/>
                  </a:lnTo>
                  <a:lnTo>
                    <a:pt x="63" y="155"/>
                  </a:lnTo>
                  <a:lnTo>
                    <a:pt x="57" y="158"/>
                  </a:lnTo>
                  <a:lnTo>
                    <a:pt x="51" y="159"/>
                  </a:lnTo>
                  <a:lnTo>
                    <a:pt x="45" y="160"/>
                  </a:lnTo>
                  <a:lnTo>
                    <a:pt x="39" y="160"/>
                  </a:lnTo>
                  <a:lnTo>
                    <a:pt x="34" y="160"/>
                  </a:lnTo>
                  <a:lnTo>
                    <a:pt x="29" y="159"/>
                  </a:lnTo>
                  <a:lnTo>
                    <a:pt x="25" y="157"/>
                  </a:lnTo>
                  <a:lnTo>
                    <a:pt x="20" y="154"/>
                  </a:lnTo>
                  <a:lnTo>
                    <a:pt x="16" y="151"/>
                  </a:lnTo>
                  <a:lnTo>
                    <a:pt x="13" y="148"/>
                  </a:lnTo>
                  <a:lnTo>
                    <a:pt x="9" y="143"/>
                  </a:lnTo>
                  <a:lnTo>
                    <a:pt x="7" y="138"/>
                  </a:lnTo>
                  <a:lnTo>
                    <a:pt x="4" y="133"/>
                  </a:lnTo>
                  <a:lnTo>
                    <a:pt x="2" y="128"/>
                  </a:lnTo>
                  <a:lnTo>
                    <a:pt x="1" y="122"/>
                  </a:lnTo>
                  <a:lnTo>
                    <a:pt x="0" y="115"/>
                  </a:lnTo>
                  <a:lnTo>
                    <a:pt x="0" y="109"/>
                  </a:lnTo>
                  <a:lnTo>
                    <a:pt x="0" y="102"/>
                  </a:lnTo>
                  <a:lnTo>
                    <a:pt x="1" y="94"/>
                  </a:lnTo>
                  <a:lnTo>
                    <a:pt x="3" y="86"/>
                  </a:lnTo>
                  <a:lnTo>
                    <a:pt x="5" y="78"/>
                  </a:lnTo>
                  <a:lnTo>
                    <a:pt x="8" y="70"/>
                  </a:lnTo>
                  <a:lnTo>
                    <a:pt x="12" y="62"/>
                  </a:lnTo>
                  <a:lnTo>
                    <a:pt x="17" y="53"/>
                  </a:lnTo>
                  <a:lnTo>
                    <a:pt x="22" y="4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2" name="Freeform 38"/>
            <p:cNvSpPr>
              <a:spLocks/>
            </p:cNvSpPr>
            <p:nvPr/>
          </p:nvSpPr>
          <p:spPr bwMode="auto">
            <a:xfrm>
              <a:off x="4511675" y="3741738"/>
              <a:ext cx="6350" cy="9525"/>
            </a:xfrm>
            <a:custGeom>
              <a:avLst/>
              <a:gdLst/>
              <a:ahLst/>
              <a:cxnLst>
                <a:cxn ang="0">
                  <a:pos x="28" y="36"/>
                </a:cxn>
                <a:cxn ang="0">
                  <a:pos x="40" y="21"/>
                </a:cxn>
                <a:cxn ang="0">
                  <a:pos x="53" y="11"/>
                </a:cxn>
                <a:cxn ang="0">
                  <a:pos x="65" y="4"/>
                </a:cxn>
                <a:cxn ang="0">
                  <a:pos x="77" y="0"/>
                </a:cxn>
                <a:cxn ang="0">
                  <a:pos x="87" y="0"/>
                </a:cxn>
                <a:cxn ang="0">
                  <a:pos x="97" y="1"/>
                </a:cxn>
                <a:cxn ang="0">
                  <a:pos x="107" y="6"/>
                </a:cxn>
                <a:cxn ang="0">
                  <a:pos x="115" y="12"/>
                </a:cxn>
                <a:cxn ang="0">
                  <a:pos x="121" y="21"/>
                </a:cxn>
                <a:cxn ang="0">
                  <a:pos x="125" y="32"/>
                </a:cxn>
                <a:cxn ang="0">
                  <a:pos x="128" y="44"/>
                </a:cxn>
                <a:cxn ang="0">
                  <a:pos x="127" y="58"/>
                </a:cxn>
                <a:cxn ang="0">
                  <a:pos x="125" y="73"/>
                </a:cxn>
                <a:cxn ang="0">
                  <a:pos x="119" y="90"/>
                </a:cxn>
                <a:cxn ang="0">
                  <a:pos x="111" y="107"/>
                </a:cxn>
                <a:cxn ang="0">
                  <a:pos x="99" y="124"/>
                </a:cxn>
                <a:cxn ang="0">
                  <a:pos x="87" y="137"/>
                </a:cxn>
                <a:cxn ang="0">
                  <a:pos x="75" y="149"/>
                </a:cxn>
                <a:cxn ang="0">
                  <a:pos x="63" y="155"/>
                </a:cxn>
                <a:cxn ang="0">
                  <a:pos x="51" y="159"/>
                </a:cxn>
                <a:cxn ang="0">
                  <a:pos x="39" y="160"/>
                </a:cxn>
                <a:cxn ang="0">
                  <a:pos x="29" y="159"/>
                </a:cxn>
                <a:cxn ang="0">
                  <a:pos x="20" y="154"/>
                </a:cxn>
                <a:cxn ang="0">
                  <a:pos x="13" y="148"/>
                </a:cxn>
                <a:cxn ang="0">
                  <a:pos x="7" y="138"/>
                </a:cxn>
                <a:cxn ang="0">
                  <a:pos x="2" y="128"/>
                </a:cxn>
                <a:cxn ang="0">
                  <a:pos x="0" y="115"/>
                </a:cxn>
                <a:cxn ang="0">
                  <a:pos x="0" y="102"/>
                </a:cxn>
                <a:cxn ang="0">
                  <a:pos x="3" y="86"/>
                </a:cxn>
                <a:cxn ang="0">
                  <a:pos x="8" y="70"/>
                </a:cxn>
                <a:cxn ang="0">
                  <a:pos x="17" y="53"/>
                </a:cxn>
              </a:cxnLst>
              <a:rect l="0" t="0" r="r" b="b"/>
              <a:pathLst>
                <a:path w="128" h="160">
                  <a:moveTo>
                    <a:pt x="22" y="44"/>
                  </a:moveTo>
                  <a:lnTo>
                    <a:pt x="28" y="36"/>
                  </a:lnTo>
                  <a:lnTo>
                    <a:pt x="34" y="28"/>
                  </a:lnTo>
                  <a:lnTo>
                    <a:pt x="40" y="21"/>
                  </a:lnTo>
                  <a:lnTo>
                    <a:pt x="46" y="16"/>
                  </a:lnTo>
                  <a:lnTo>
                    <a:pt x="53" y="11"/>
                  </a:lnTo>
                  <a:lnTo>
                    <a:pt x="59" y="7"/>
                  </a:lnTo>
                  <a:lnTo>
                    <a:pt x="65" y="4"/>
                  </a:lnTo>
                  <a:lnTo>
                    <a:pt x="71" y="2"/>
                  </a:lnTo>
                  <a:lnTo>
                    <a:pt x="77" y="0"/>
                  </a:lnTo>
                  <a:lnTo>
                    <a:pt x="82" y="0"/>
                  </a:lnTo>
                  <a:lnTo>
                    <a:pt x="87" y="0"/>
                  </a:lnTo>
                  <a:lnTo>
                    <a:pt x="93" y="0"/>
                  </a:lnTo>
                  <a:lnTo>
                    <a:pt x="97" y="1"/>
                  </a:lnTo>
                  <a:lnTo>
                    <a:pt x="102" y="3"/>
                  </a:lnTo>
                  <a:lnTo>
                    <a:pt x="107" y="6"/>
                  </a:lnTo>
                  <a:lnTo>
                    <a:pt x="111" y="9"/>
                  </a:lnTo>
                  <a:lnTo>
                    <a:pt x="115" y="12"/>
                  </a:lnTo>
                  <a:lnTo>
                    <a:pt x="118" y="16"/>
                  </a:lnTo>
                  <a:lnTo>
                    <a:pt x="121" y="21"/>
                  </a:lnTo>
                  <a:lnTo>
                    <a:pt x="124" y="26"/>
                  </a:lnTo>
                  <a:lnTo>
                    <a:pt x="125" y="32"/>
                  </a:lnTo>
                  <a:lnTo>
                    <a:pt x="127" y="38"/>
                  </a:lnTo>
                  <a:lnTo>
                    <a:pt x="128" y="44"/>
                  </a:lnTo>
                  <a:lnTo>
                    <a:pt x="128" y="51"/>
                  </a:lnTo>
                  <a:lnTo>
                    <a:pt x="127" y="58"/>
                  </a:lnTo>
                  <a:lnTo>
                    <a:pt x="127" y="65"/>
                  </a:lnTo>
                  <a:lnTo>
                    <a:pt x="125" y="73"/>
                  </a:lnTo>
                  <a:lnTo>
                    <a:pt x="123" y="81"/>
                  </a:lnTo>
                  <a:lnTo>
                    <a:pt x="119" y="90"/>
                  </a:lnTo>
                  <a:lnTo>
                    <a:pt x="116" y="98"/>
                  </a:lnTo>
                  <a:lnTo>
                    <a:pt x="111" y="107"/>
                  </a:lnTo>
                  <a:lnTo>
                    <a:pt x="106" y="115"/>
                  </a:lnTo>
                  <a:lnTo>
                    <a:pt x="99" y="124"/>
                  </a:lnTo>
                  <a:lnTo>
                    <a:pt x="93" y="131"/>
                  </a:lnTo>
                  <a:lnTo>
                    <a:pt x="87" y="137"/>
                  </a:lnTo>
                  <a:lnTo>
                    <a:pt x="81" y="143"/>
                  </a:lnTo>
                  <a:lnTo>
                    <a:pt x="75" y="149"/>
                  </a:lnTo>
                  <a:lnTo>
                    <a:pt x="69" y="152"/>
                  </a:lnTo>
                  <a:lnTo>
                    <a:pt x="63" y="155"/>
                  </a:lnTo>
                  <a:lnTo>
                    <a:pt x="57" y="158"/>
                  </a:lnTo>
                  <a:lnTo>
                    <a:pt x="51" y="159"/>
                  </a:lnTo>
                  <a:lnTo>
                    <a:pt x="45" y="160"/>
                  </a:lnTo>
                  <a:lnTo>
                    <a:pt x="39" y="160"/>
                  </a:lnTo>
                  <a:lnTo>
                    <a:pt x="34" y="160"/>
                  </a:lnTo>
                  <a:lnTo>
                    <a:pt x="29" y="159"/>
                  </a:lnTo>
                  <a:lnTo>
                    <a:pt x="25" y="157"/>
                  </a:lnTo>
                  <a:lnTo>
                    <a:pt x="20" y="154"/>
                  </a:lnTo>
                  <a:lnTo>
                    <a:pt x="16" y="151"/>
                  </a:lnTo>
                  <a:lnTo>
                    <a:pt x="13" y="148"/>
                  </a:lnTo>
                  <a:lnTo>
                    <a:pt x="9" y="143"/>
                  </a:lnTo>
                  <a:lnTo>
                    <a:pt x="7" y="138"/>
                  </a:lnTo>
                  <a:lnTo>
                    <a:pt x="4" y="133"/>
                  </a:lnTo>
                  <a:lnTo>
                    <a:pt x="2" y="128"/>
                  </a:lnTo>
                  <a:lnTo>
                    <a:pt x="1" y="122"/>
                  </a:lnTo>
                  <a:lnTo>
                    <a:pt x="0" y="115"/>
                  </a:lnTo>
                  <a:lnTo>
                    <a:pt x="0" y="109"/>
                  </a:lnTo>
                  <a:lnTo>
                    <a:pt x="0" y="102"/>
                  </a:lnTo>
                  <a:lnTo>
                    <a:pt x="1" y="94"/>
                  </a:lnTo>
                  <a:lnTo>
                    <a:pt x="3" y="86"/>
                  </a:lnTo>
                  <a:lnTo>
                    <a:pt x="5" y="78"/>
                  </a:lnTo>
                  <a:lnTo>
                    <a:pt x="8" y="70"/>
                  </a:lnTo>
                  <a:lnTo>
                    <a:pt x="12" y="62"/>
                  </a:lnTo>
                  <a:lnTo>
                    <a:pt x="17" y="53"/>
                  </a:lnTo>
                  <a:lnTo>
                    <a:pt x="22" y="4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3" name="Freeform 39"/>
            <p:cNvSpPr>
              <a:spLocks/>
            </p:cNvSpPr>
            <p:nvPr/>
          </p:nvSpPr>
          <p:spPr bwMode="auto">
            <a:xfrm>
              <a:off x="4356100" y="3771900"/>
              <a:ext cx="14288" cy="11113"/>
            </a:xfrm>
            <a:custGeom>
              <a:avLst/>
              <a:gdLst/>
              <a:ahLst/>
              <a:cxnLst>
                <a:cxn ang="0">
                  <a:pos x="120" y="25"/>
                </a:cxn>
                <a:cxn ang="0">
                  <a:pos x="152" y="11"/>
                </a:cxn>
                <a:cxn ang="0">
                  <a:pos x="180" y="3"/>
                </a:cxn>
                <a:cxn ang="0">
                  <a:pos x="207" y="0"/>
                </a:cxn>
                <a:cxn ang="0">
                  <a:pos x="229" y="1"/>
                </a:cxn>
                <a:cxn ang="0">
                  <a:pos x="248" y="6"/>
                </a:cxn>
                <a:cxn ang="0">
                  <a:pos x="265" y="15"/>
                </a:cxn>
                <a:cxn ang="0">
                  <a:pos x="276" y="26"/>
                </a:cxn>
                <a:cxn ang="0">
                  <a:pos x="284" y="40"/>
                </a:cxn>
                <a:cxn ang="0">
                  <a:pos x="287" y="57"/>
                </a:cxn>
                <a:cxn ang="0">
                  <a:pos x="286" y="75"/>
                </a:cxn>
                <a:cxn ang="0">
                  <a:pos x="280" y="94"/>
                </a:cxn>
                <a:cxn ang="0">
                  <a:pos x="269" y="115"/>
                </a:cxn>
                <a:cxn ang="0">
                  <a:pos x="253" y="135"/>
                </a:cxn>
                <a:cxn ang="0">
                  <a:pos x="230" y="154"/>
                </a:cxn>
                <a:cxn ang="0">
                  <a:pos x="203" y="175"/>
                </a:cxn>
                <a:cxn ang="0">
                  <a:pos x="169" y="193"/>
                </a:cxn>
                <a:cxn ang="0">
                  <a:pos x="136" y="206"/>
                </a:cxn>
                <a:cxn ang="0">
                  <a:pos x="107" y="214"/>
                </a:cxn>
                <a:cxn ang="0">
                  <a:pos x="81" y="217"/>
                </a:cxn>
                <a:cxn ang="0">
                  <a:pos x="58" y="217"/>
                </a:cxn>
                <a:cxn ang="0">
                  <a:pos x="38" y="212"/>
                </a:cxn>
                <a:cxn ang="0">
                  <a:pos x="22" y="204"/>
                </a:cxn>
                <a:cxn ang="0">
                  <a:pos x="11" y="192"/>
                </a:cxn>
                <a:cxn ang="0">
                  <a:pos x="3" y="179"/>
                </a:cxn>
                <a:cxn ang="0">
                  <a:pos x="0" y="162"/>
                </a:cxn>
                <a:cxn ang="0">
                  <a:pos x="2" y="144"/>
                </a:cxn>
                <a:cxn ang="0">
                  <a:pos x="8" y="125"/>
                </a:cxn>
                <a:cxn ang="0">
                  <a:pos x="19" y="104"/>
                </a:cxn>
                <a:cxn ang="0">
                  <a:pos x="36" y="84"/>
                </a:cxn>
                <a:cxn ang="0">
                  <a:pos x="59" y="64"/>
                </a:cxn>
                <a:cxn ang="0">
                  <a:pos x="86" y="43"/>
                </a:cxn>
              </a:cxnLst>
              <a:rect l="0" t="0" r="r" b="b"/>
              <a:pathLst>
                <a:path w="287" h="218">
                  <a:moveTo>
                    <a:pt x="103" y="33"/>
                  </a:moveTo>
                  <a:lnTo>
                    <a:pt x="120" y="25"/>
                  </a:lnTo>
                  <a:lnTo>
                    <a:pt x="136" y="17"/>
                  </a:lnTo>
                  <a:lnTo>
                    <a:pt x="152" y="11"/>
                  </a:lnTo>
                  <a:lnTo>
                    <a:pt x="166" y="7"/>
                  </a:lnTo>
                  <a:lnTo>
                    <a:pt x="180" y="3"/>
                  </a:lnTo>
                  <a:lnTo>
                    <a:pt x="193" y="1"/>
                  </a:lnTo>
                  <a:lnTo>
                    <a:pt x="207" y="0"/>
                  </a:lnTo>
                  <a:lnTo>
                    <a:pt x="218" y="0"/>
                  </a:lnTo>
                  <a:lnTo>
                    <a:pt x="229" y="1"/>
                  </a:lnTo>
                  <a:lnTo>
                    <a:pt x="239" y="3"/>
                  </a:lnTo>
                  <a:lnTo>
                    <a:pt x="248" y="6"/>
                  </a:lnTo>
                  <a:lnTo>
                    <a:pt x="258" y="10"/>
                  </a:lnTo>
                  <a:lnTo>
                    <a:pt x="265" y="15"/>
                  </a:lnTo>
                  <a:lnTo>
                    <a:pt x="271" y="20"/>
                  </a:lnTo>
                  <a:lnTo>
                    <a:pt x="276" y="26"/>
                  </a:lnTo>
                  <a:lnTo>
                    <a:pt x="281" y="33"/>
                  </a:lnTo>
                  <a:lnTo>
                    <a:pt x="284" y="40"/>
                  </a:lnTo>
                  <a:lnTo>
                    <a:pt x="286" y="49"/>
                  </a:lnTo>
                  <a:lnTo>
                    <a:pt x="287" y="57"/>
                  </a:lnTo>
                  <a:lnTo>
                    <a:pt x="287" y="66"/>
                  </a:lnTo>
                  <a:lnTo>
                    <a:pt x="286" y="75"/>
                  </a:lnTo>
                  <a:lnTo>
                    <a:pt x="284" y="84"/>
                  </a:lnTo>
                  <a:lnTo>
                    <a:pt x="280" y="94"/>
                  </a:lnTo>
                  <a:lnTo>
                    <a:pt x="275" y="104"/>
                  </a:lnTo>
                  <a:lnTo>
                    <a:pt x="269" y="115"/>
                  </a:lnTo>
                  <a:lnTo>
                    <a:pt x="262" y="125"/>
                  </a:lnTo>
                  <a:lnTo>
                    <a:pt x="253" y="135"/>
                  </a:lnTo>
                  <a:lnTo>
                    <a:pt x="242" y="144"/>
                  </a:lnTo>
                  <a:lnTo>
                    <a:pt x="230" y="154"/>
                  </a:lnTo>
                  <a:lnTo>
                    <a:pt x="217" y="165"/>
                  </a:lnTo>
                  <a:lnTo>
                    <a:pt x="203" y="175"/>
                  </a:lnTo>
                  <a:lnTo>
                    <a:pt x="186" y="184"/>
                  </a:lnTo>
                  <a:lnTo>
                    <a:pt x="169" y="193"/>
                  </a:lnTo>
                  <a:lnTo>
                    <a:pt x="153" y="200"/>
                  </a:lnTo>
                  <a:lnTo>
                    <a:pt x="136" y="206"/>
                  </a:lnTo>
                  <a:lnTo>
                    <a:pt x="122" y="211"/>
                  </a:lnTo>
                  <a:lnTo>
                    <a:pt x="107" y="214"/>
                  </a:lnTo>
                  <a:lnTo>
                    <a:pt x="94" y="216"/>
                  </a:lnTo>
                  <a:lnTo>
                    <a:pt x="81" y="217"/>
                  </a:lnTo>
                  <a:lnTo>
                    <a:pt x="69" y="218"/>
                  </a:lnTo>
                  <a:lnTo>
                    <a:pt x="58" y="217"/>
                  </a:lnTo>
                  <a:lnTo>
                    <a:pt x="48" y="215"/>
                  </a:lnTo>
                  <a:lnTo>
                    <a:pt x="38" y="212"/>
                  </a:lnTo>
                  <a:lnTo>
                    <a:pt x="30" y="208"/>
                  </a:lnTo>
                  <a:lnTo>
                    <a:pt x="22" y="204"/>
                  </a:lnTo>
                  <a:lnTo>
                    <a:pt x="16" y="198"/>
                  </a:lnTo>
                  <a:lnTo>
                    <a:pt x="11" y="192"/>
                  </a:lnTo>
                  <a:lnTo>
                    <a:pt x="7" y="186"/>
                  </a:lnTo>
                  <a:lnTo>
                    <a:pt x="3" y="179"/>
                  </a:lnTo>
                  <a:lnTo>
                    <a:pt x="1" y="171"/>
                  </a:lnTo>
                  <a:lnTo>
                    <a:pt x="0" y="162"/>
                  </a:lnTo>
                  <a:lnTo>
                    <a:pt x="0" y="153"/>
                  </a:lnTo>
                  <a:lnTo>
                    <a:pt x="2" y="144"/>
                  </a:lnTo>
                  <a:lnTo>
                    <a:pt x="4" y="135"/>
                  </a:lnTo>
                  <a:lnTo>
                    <a:pt x="8" y="125"/>
                  </a:lnTo>
                  <a:lnTo>
                    <a:pt x="13" y="115"/>
                  </a:lnTo>
                  <a:lnTo>
                    <a:pt x="19" y="104"/>
                  </a:lnTo>
                  <a:lnTo>
                    <a:pt x="27" y="94"/>
                  </a:lnTo>
                  <a:lnTo>
                    <a:pt x="36" y="84"/>
                  </a:lnTo>
                  <a:lnTo>
                    <a:pt x="47" y="74"/>
                  </a:lnTo>
                  <a:lnTo>
                    <a:pt x="59" y="64"/>
                  </a:lnTo>
                  <a:lnTo>
                    <a:pt x="72" y="54"/>
                  </a:lnTo>
                  <a:lnTo>
                    <a:pt x="86" y="43"/>
                  </a:lnTo>
                  <a:lnTo>
                    <a:pt x="103" y="3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4" name="Freeform 40"/>
            <p:cNvSpPr>
              <a:spLocks/>
            </p:cNvSpPr>
            <p:nvPr/>
          </p:nvSpPr>
          <p:spPr bwMode="auto">
            <a:xfrm>
              <a:off x="4356100" y="3771900"/>
              <a:ext cx="14288" cy="11113"/>
            </a:xfrm>
            <a:custGeom>
              <a:avLst/>
              <a:gdLst/>
              <a:ahLst/>
              <a:cxnLst>
                <a:cxn ang="0">
                  <a:pos x="120" y="25"/>
                </a:cxn>
                <a:cxn ang="0">
                  <a:pos x="152" y="11"/>
                </a:cxn>
                <a:cxn ang="0">
                  <a:pos x="180" y="3"/>
                </a:cxn>
                <a:cxn ang="0">
                  <a:pos x="207" y="0"/>
                </a:cxn>
                <a:cxn ang="0">
                  <a:pos x="229" y="1"/>
                </a:cxn>
                <a:cxn ang="0">
                  <a:pos x="248" y="6"/>
                </a:cxn>
                <a:cxn ang="0">
                  <a:pos x="265" y="15"/>
                </a:cxn>
                <a:cxn ang="0">
                  <a:pos x="276" y="26"/>
                </a:cxn>
                <a:cxn ang="0">
                  <a:pos x="284" y="40"/>
                </a:cxn>
                <a:cxn ang="0">
                  <a:pos x="287" y="57"/>
                </a:cxn>
                <a:cxn ang="0">
                  <a:pos x="286" y="75"/>
                </a:cxn>
                <a:cxn ang="0">
                  <a:pos x="280" y="94"/>
                </a:cxn>
                <a:cxn ang="0">
                  <a:pos x="269" y="115"/>
                </a:cxn>
                <a:cxn ang="0">
                  <a:pos x="253" y="135"/>
                </a:cxn>
                <a:cxn ang="0">
                  <a:pos x="230" y="154"/>
                </a:cxn>
                <a:cxn ang="0">
                  <a:pos x="203" y="175"/>
                </a:cxn>
                <a:cxn ang="0">
                  <a:pos x="169" y="193"/>
                </a:cxn>
                <a:cxn ang="0">
                  <a:pos x="136" y="206"/>
                </a:cxn>
                <a:cxn ang="0">
                  <a:pos x="107" y="214"/>
                </a:cxn>
                <a:cxn ang="0">
                  <a:pos x="81" y="217"/>
                </a:cxn>
                <a:cxn ang="0">
                  <a:pos x="58" y="217"/>
                </a:cxn>
                <a:cxn ang="0">
                  <a:pos x="38" y="212"/>
                </a:cxn>
                <a:cxn ang="0">
                  <a:pos x="22" y="204"/>
                </a:cxn>
                <a:cxn ang="0">
                  <a:pos x="11" y="192"/>
                </a:cxn>
                <a:cxn ang="0">
                  <a:pos x="3" y="179"/>
                </a:cxn>
                <a:cxn ang="0">
                  <a:pos x="0" y="162"/>
                </a:cxn>
                <a:cxn ang="0">
                  <a:pos x="2" y="144"/>
                </a:cxn>
                <a:cxn ang="0">
                  <a:pos x="8" y="125"/>
                </a:cxn>
                <a:cxn ang="0">
                  <a:pos x="19" y="104"/>
                </a:cxn>
                <a:cxn ang="0">
                  <a:pos x="36" y="84"/>
                </a:cxn>
                <a:cxn ang="0">
                  <a:pos x="59" y="64"/>
                </a:cxn>
                <a:cxn ang="0">
                  <a:pos x="86" y="43"/>
                </a:cxn>
              </a:cxnLst>
              <a:rect l="0" t="0" r="r" b="b"/>
              <a:pathLst>
                <a:path w="287" h="218">
                  <a:moveTo>
                    <a:pt x="103" y="33"/>
                  </a:moveTo>
                  <a:lnTo>
                    <a:pt x="120" y="25"/>
                  </a:lnTo>
                  <a:lnTo>
                    <a:pt x="136" y="17"/>
                  </a:lnTo>
                  <a:lnTo>
                    <a:pt x="152" y="11"/>
                  </a:lnTo>
                  <a:lnTo>
                    <a:pt x="166" y="7"/>
                  </a:lnTo>
                  <a:lnTo>
                    <a:pt x="180" y="3"/>
                  </a:lnTo>
                  <a:lnTo>
                    <a:pt x="193" y="1"/>
                  </a:lnTo>
                  <a:lnTo>
                    <a:pt x="207" y="0"/>
                  </a:lnTo>
                  <a:lnTo>
                    <a:pt x="218" y="0"/>
                  </a:lnTo>
                  <a:lnTo>
                    <a:pt x="229" y="1"/>
                  </a:lnTo>
                  <a:lnTo>
                    <a:pt x="239" y="3"/>
                  </a:lnTo>
                  <a:lnTo>
                    <a:pt x="248" y="6"/>
                  </a:lnTo>
                  <a:lnTo>
                    <a:pt x="258" y="10"/>
                  </a:lnTo>
                  <a:lnTo>
                    <a:pt x="265" y="15"/>
                  </a:lnTo>
                  <a:lnTo>
                    <a:pt x="271" y="20"/>
                  </a:lnTo>
                  <a:lnTo>
                    <a:pt x="276" y="26"/>
                  </a:lnTo>
                  <a:lnTo>
                    <a:pt x="281" y="33"/>
                  </a:lnTo>
                  <a:lnTo>
                    <a:pt x="284" y="40"/>
                  </a:lnTo>
                  <a:lnTo>
                    <a:pt x="286" y="49"/>
                  </a:lnTo>
                  <a:lnTo>
                    <a:pt x="287" y="57"/>
                  </a:lnTo>
                  <a:lnTo>
                    <a:pt x="287" y="66"/>
                  </a:lnTo>
                  <a:lnTo>
                    <a:pt x="286" y="75"/>
                  </a:lnTo>
                  <a:lnTo>
                    <a:pt x="284" y="84"/>
                  </a:lnTo>
                  <a:lnTo>
                    <a:pt x="280" y="94"/>
                  </a:lnTo>
                  <a:lnTo>
                    <a:pt x="275" y="104"/>
                  </a:lnTo>
                  <a:lnTo>
                    <a:pt x="269" y="115"/>
                  </a:lnTo>
                  <a:lnTo>
                    <a:pt x="262" y="125"/>
                  </a:lnTo>
                  <a:lnTo>
                    <a:pt x="253" y="135"/>
                  </a:lnTo>
                  <a:lnTo>
                    <a:pt x="242" y="144"/>
                  </a:lnTo>
                  <a:lnTo>
                    <a:pt x="230" y="154"/>
                  </a:lnTo>
                  <a:lnTo>
                    <a:pt x="217" y="165"/>
                  </a:lnTo>
                  <a:lnTo>
                    <a:pt x="203" y="175"/>
                  </a:lnTo>
                  <a:lnTo>
                    <a:pt x="186" y="184"/>
                  </a:lnTo>
                  <a:lnTo>
                    <a:pt x="169" y="193"/>
                  </a:lnTo>
                  <a:lnTo>
                    <a:pt x="153" y="200"/>
                  </a:lnTo>
                  <a:lnTo>
                    <a:pt x="136" y="206"/>
                  </a:lnTo>
                  <a:lnTo>
                    <a:pt x="122" y="211"/>
                  </a:lnTo>
                  <a:lnTo>
                    <a:pt x="107" y="214"/>
                  </a:lnTo>
                  <a:lnTo>
                    <a:pt x="94" y="216"/>
                  </a:lnTo>
                  <a:lnTo>
                    <a:pt x="81" y="217"/>
                  </a:lnTo>
                  <a:lnTo>
                    <a:pt x="69" y="218"/>
                  </a:lnTo>
                  <a:lnTo>
                    <a:pt x="58" y="217"/>
                  </a:lnTo>
                  <a:lnTo>
                    <a:pt x="48" y="215"/>
                  </a:lnTo>
                  <a:lnTo>
                    <a:pt x="38" y="212"/>
                  </a:lnTo>
                  <a:lnTo>
                    <a:pt x="30" y="208"/>
                  </a:lnTo>
                  <a:lnTo>
                    <a:pt x="22" y="204"/>
                  </a:lnTo>
                  <a:lnTo>
                    <a:pt x="16" y="198"/>
                  </a:lnTo>
                  <a:lnTo>
                    <a:pt x="11" y="192"/>
                  </a:lnTo>
                  <a:lnTo>
                    <a:pt x="7" y="186"/>
                  </a:lnTo>
                  <a:lnTo>
                    <a:pt x="3" y="179"/>
                  </a:lnTo>
                  <a:lnTo>
                    <a:pt x="1" y="171"/>
                  </a:lnTo>
                  <a:lnTo>
                    <a:pt x="0" y="162"/>
                  </a:lnTo>
                  <a:lnTo>
                    <a:pt x="0" y="153"/>
                  </a:lnTo>
                  <a:lnTo>
                    <a:pt x="2" y="144"/>
                  </a:lnTo>
                  <a:lnTo>
                    <a:pt x="4" y="135"/>
                  </a:lnTo>
                  <a:lnTo>
                    <a:pt x="8" y="125"/>
                  </a:lnTo>
                  <a:lnTo>
                    <a:pt x="13" y="115"/>
                  </a:lnTo>
                  <a:lnTo>
                    <a:pt x="19" y="104"/>
                  </a:lnTo>
                  <a:lnTo>
                    <a:pt x="27" y="94"/>
                  </a:lnTo>
                  <a:lnTo>
                    <a:pt x="36" y="84"/>
                  </a:lnTo>
                  <a:lnTo>
                    <a:pt x="47" y="74"/>
                  </a:lnTo>
                  <a:lnTo>
                    <a:pt x="59" y="64"/>
                  </a:lnTo>
                  <a:lnTo>
                    <a:pt x="72" y="54"/>
                  </a:lnTo>
                  <a:lnTo>
                    <a:pt x="86" y="43"/>
                  </a:lnTo>
                  <a:lnTo>
                    <a:pt x="103" y="3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5" name="Freeform 41"/>
            <p:cNvSpPr>
              <a:spLocks/>
            </p:cNvSpPr>
            <p:nvPr/>
          </p:nvSpPr>
          <p:spPr bwMode="auto">
            <a:xfrm>
              <a:off x="4344988" y="3786188"/>
              <a:ext cx="17463" cy="17463"/>
            </a:xfrm>
            <a:custGeom>
              <a:avLst/>
              <a:gdLst/>
              <a:ahLst/>
              <a:cxnLst>
                <a:cxn ang="0">
                  <a:pos x="238" y="265"/>
                </a:cxn>
                <a:cxn ang="0">
                  <a:pos x="200" y="293"/>
                </a:cxn>
                <a:cxn ang="0">
                  <a:pos x="165" y="315"/>
                </a:cxn>
                <a:cxn ang="0">
                  <a:pos x="132" y="328"/>
                </a:cxn>
                <a:cxn ang="0">
                  <a:pos x="100" y="335"/>
                </a:cxn>
                <a:cxn ang="0">
                  <a:pos x="74" y="336"/>
                </a:cxn>
                <a:cxn ang="0">
                  <a:pos x="49" y="332"/>
                </a:cxn>
                <a:cxn ang="0">
                  <a:pos x="30" y="322"/>
                </a:cxn>
                <a:cxn ang="0">
                  <a:pos x="15" y="308"/>
                </a:cxn>
                <a:cxn ang="0">
                  <a:pos x="6" y="288"/>
                </a:cxn>
                <a:cxn ang="0">
                  <a:pos x="0" y="266"/>
                </a:cxn>
                <a:cxn ang="0">
                  <a:pos x="3" y="240"/>
                </a:cxn>
                <a:cxn ang="0">
                  <a:pos x="11" y="210"/>
                </a:cxn>
                <a:cxn ang="0">
                  <a:pos x="26" y="179"/>
                </a:cxn>
                <a:cxn ang="0">
                  <a:pos x="49" y="144"/>
                </a:cxn>
                <a:cxn ang="0">
                  <a:pos x="80" y="108"/>
                </a:cxn>
                <a:cxn ang="0">
                  <a:pos x="118" y="73"/>
                </a:cxn>
                <a:cxn ang="0">
                  <a:pos x="156" y="43"/>
                </a:cxn>
                <a:cxn ang="0">
                  <a:pos x="192" y="23"/>
                </a:cxn>
                <a:cxn ang="0">
                  <a:pos x="226" y="9"/>
                </a:cxn>
                <a:cxn ang="0">
                  <a:pos x="257" y="1"/>
                </a:cxn>
                <a:cxn ang="0">
                  <a:pos x="285" y="0"/>
                </a:cxn>
                <a:cxn ang="0">
                  <a:pos x="308" y="5"/>
                </a:cxn>
                <a:cxn ang="0">
                  <a:pos x="329" y="14"/>
                </a:cxn>
                <a:cxn ang="0">
                  <a:pos x="343" y="29"/>
                </a:cxn>
                <a:cxn ang="0">
                  <a:pos x="353" y="48"/>
                </a:cxn>
                <a:cxn ang="0">
                  <a:pos x="357" y="72"/>
                </a:cxn>
                <a:cxn ang="0">
                  <a:pos x="355" y="98"/>
                </a:cxn>
                <a:cxn ang="0">
                  <a:pos x="346" y="128"/>
                </a:cxn>
                <a:cxn ang="0">
                  <a:pos x="331" y="159"/>
                </a:cxn>
                <a:cxn ang="0">
                  <a:pos x="307" y="194"/>
                </a:cxn>
                <a:cxn ang="0">
                  <a:pos x="276" y="229"/>
                </a:cxn>
              </a:cxnLst>
              <a:rect l="0" t="0" r="r" b="b"/>
              <a:pathLst>
                <a:path w="357" h="337">
                  <a:moveTo>
                    <a:pt x="257" y="248"/>
                  </a:moveTo>
                  <a:lnTo>
                    <a:pt x="238" y="265"/>
                  </a:lnTo>
                  <a:lnTo>
                    <a:pt x="219" y="280"/>
                  </a:lnTo>
                  <a:lnTo>
                    <a:pt x="200" y="293"/>
                  </a:lnTo>
                  <a:lnTo>
                    <a:pt x="182" y="305"/>
                  </a:lnTo>
                  <a:lnTo>
                    <a:pt x="165" y="315"/>
                  </a:lnTo>
                  <a:lnTo>
                    <a:pt x="148" y="322"/>
                  </a:lnTo>
                  <a:lnTo>
                    <a:pt x="132" y="328"/>
                  </a:lnTo>
                  <a:lnTo>
                    <a:pt x="116" y="333"/>
                  </a:lnTo>
                  <a:lnTo>
                    <a:pt x="100" y="335"/>
                  </a:lnTo>
                  <a:lnTo>
                    <a:pt x="87" y="337"/>
                  </a:lnTo>
                  <a:lnTo>
                    <a:pt x="74" y="336"/>
                  </a:lnTo>
                  <a:lnTo>
                    <a:pt x="61" y="335"/>
                  </a:lnTo>
                  <a:lnTo>
                    <a:pt x="49" y="332"/>
                  </a:lnTo>
                  <a:lnTo>
                    <a:pt x="39" y="328"/>
                  </a:lnTo>
                  <a:lnTo>
                    <a:pt x="30" y="322"/>
                  </a:lnTo>
                  <a:lnTo>
                    <a:pt x="22" y="316"/>
                  </a:lnTo>
                  <a:lnTo>
                    <a:pt x="15" y="308"/>
                  </a:lnTo>
                  <a:lnTo>
                    <a:pt x="10" y="299"/>
                  </a:lnTo>
                  <a:lnTo>
                    <a:pt x="6" y="288"/>
                  </a:lnTo>
                  <a:lnTo>
                    <a:pt x="3" y="278"/>
                  </a:lnTo>
                  <a:lnTo>
                    <a:pt x="0" y="266"/>
                  </a:lnTo>
                  <a:lnTo>
                    <a:pt x="0" y="253"/>
                  </a:lnTo>
                  <a:lnTo>
                    <a:pt x="3" y="240"/>
                  </a:lnTo>
                  <a:lnTo>
                    <a:pt x="6" y="225"/>
                  </a:lnTo>
                  <a:lnTo>
                    <a:pt x="11" y="210"/>
                  </a:lnTo>
                  <a:lnTo>
                    <a:pt x="18" y="195"/>
                  </a:lnTo>
                  <a:lnTo>
                    <a:pt x="26" y="179"/>
                  </a:lnTo>
                  <a:lnTo>
                    <a:pt x="37" y="161"/>
                  </a:lnTo>
                  <a:lnTo>
                    <a:pt x="49" y="144"/>
                  </a:lnTo>
                  <a:lnTo>
                    <a:pt x="64" y="127"/>
                  </a:lnTo>
                  <a:lnTo>
                    <a:pt x="80" y="108"/>
                  </a:lnTo>
                  <a:lnTo>
                    <a:pt x="98" y="90"/>
                  </a:lnTo>
                  <a:lnTo>
                    <a:pt x="118" y="73"/>
                  </a:lnTo>
                  <a:lnTo>
                    <a:pt x="137" y="57"/>
                  </a:lnTo>
                  <a:lnTo>
                    <a:pt x="156" y="43"/>
                  </a:lnTo>
                  <a:lnTo>
                    <a:pt x="175" y="32"/>
                  </a:lnTo>
                  <a:lnTo>
                    <a:pt x="192" y="23"/>
                  </a:lnTo>
                  <a:lnTo>
                    <a:pt x="209" y="15"/>
                  </a:lnTo>
                  <a:lnTo>
                    <a:pt x="226" y="9"/>
                  </a:lnTo>
                  <a:lnTo>
                    <a:pt x="242" y="4"/>
                  </a:lnTo>
                  <a:lnTo>
                    <a:pt x="257" y="1"/>
                  </a:lnTo>
                  <a:lnTo>
                    <a:pt x="272" y="0"/>
                  </a:lnTo>
                  <a:lnTo>
                    <a:pt x="285" y="0"/>
                  </a:lnTo>
                  <a:lnTo>
                    <a:pt x="297" y="2"/>
                  </a:lnTo>
                  <a:lnTo>
                    <a:pt x="308" y="5"/>
                  </a:lnTo>
                  <a:lnTo>
                    <a:pt x="318" y="9"/>
                  </a:lnTo>
                  <a:lnTo>
                    <a:pt x="329" y="14"/>
                  </a:lnTo>
                  <a:lnTo>
                    <a:pt x="337" y="21"/>
                  </a:lnTo>
                  <a:lnTo>
                    <a:pt x="343" y="29"/>
                  </a:lnTo>
                  <a:lnTo>
                    <a:pt x="349" y="38"/>
                  </a:lnTo>
                  <a:lnTo>
                    <a:pt x="353" y="48"/>
                  </a:lnTo>
                  <a:lnTo>
                    <a:pt x="356" y="60"/>
                  </a:lnTo>
                  <a:lnTo>
                    <a:pt x="357" y="72"/>
                  </a:lnTo>
                  <a:lnTo>
                    <a:pt x="357" y="84"/>
                  </a:lnTo>
                  <a:lnTo>
                    <a:pt x="355" y="98"/>
                  </a:lnTo>
                  <a:lnTo>
                    <a:pt x="352" y="112"/>
                  </a:lnTo>
                  <a:lnTo>
                    <a:pt x="346" y="128"/>
                  </a:lnTo>
                  <a:lnTo>
                    <a:pt x="340" y="143"/>
                  </a:lnTo>
                  <a:lnTo>
                    <a:pt x="331" y="159"/>
                  </a:lnTo>
                  <a:lnTo>
                    <a:pt x="319" y="176"/>
                  </a:lnTo>
                  <a:lnTo>
                    <a:pt x="307" y="194"/>
                  </a:lnTo>
                  <a:lnTo>
                    <a:pt x="293" y="211"/>
                  </a:lnTo>
                  <a:lnTo>
                    <a:pt x="276" y="229"/>
                  </a:lnTo>
                  <a:lnTo>
                    <a:pt x="257" y="24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6" name="Freeform 42"/>
            <p:cNvSpPr>
              <a:spLocks/>
            </p:cNvSpPr>
            <p:nvPr/>
          </p:nvSpPr>
          <p:spPr bwMode="auto">
            <a:xfrm>
              <a:off x="4344988" y="3786188"/>
              <a:ext cx="17463" cy="17463"/>
            </a:xfrm>
            <a:custGeom>
              <a:avLst/>
              <a:gdLst/>
              <a:ahLst/>
              <a:cxnLst>
                <a:cxn ang="0">
                  <a:pos x="238" y="265"/>
                </a:cxn>
                <a:cxn ang="0">
                  <a:pos x="200" y="293"/>
                </a:cxn>
                <a:cxn ang="0">
                  <a:pos x="165" y="315"/>
                </a:cxn>
                <a:cxn ang="0">
                  <a:pos x="132" y="328"/>
                </a:cxn>
                <a:cxn ang="0">
                  <a:pos x="100" y="335"/>
                </a:cxn>
                <a:cxn ang="0">
                  <a:pos x="74" y="336"/>
                </a:cxn>
                <a:cxn ang="0">
                  <a:pos x="49" y="332"/>
                </a:cxn>
                <a:cxn ang="0">
                  <a:pos x="30" y="322"/>
                </a:cxn>
                <a:cxn ang="0">
                  <a:pos x="15" y="308"/>
                </a:cxn>
                <a:cxn ang="0">
                  <a:pos x="6" y="288"/>
                </a:cxn>
                <a:cxn ang="0">
                  <a:pos x="0" y="266"/>
                </a:cxn>
                <a:cxn ang="0">
                  <a:pos x="3" y="240"/>
                </a:cxn>
                <a:cxn ang="0">
                  <a:pos x="11" y="210"/>
                </a:cxn>
                <a:cxn ang="0">
                  <a:pos x="26" y="179"/>
                </a:cxn>
                <a:cxn ang="0">
                  <a:pos x="49" y="144"/>
                </a:cxn>
                <a:cxn ang="0">
                  <a:pos x="80" y="108"/>
                </a:cxn>
                <a:cxn ang="0">
                  <a:pos x="118" y="73"/>
                </a:cxn>
                <a:cxn ang="0">
                  <a:pos x="156" y="43"/>
                </a:cxn>
                <a:cxn ang="0">
                  <a:pos x="192" y="23"/>
                </a:cxn>
                <a:cxn ang="0">
                  <a:pos x="226" y="9"/>
                </a:cxn>
                <a:cxn ang="0">
                  <a:pos x="257" y="1"/>
                </a:cxn>
                <a:cxn ang="0">
                  <a:pos x="285" y="0"/>
                </a:cxn>
                <a:cxn ang="0">
                  <a:pos x="308" y="5"/>
                </a:cxn>
                <a:cxn ang="0">
                  <a:pos x="329" y="14"/>
                </a:cxn>
                <a:cxn ang="0">
                  <a:pos x="343" y="29"/>
                </a:cxn>
                <a:cxn ang="0">
                  <a:pos x="353" y="48"/>
                </a:cxn>
                <a:cxn ang="0">
                  <a:pos x="357" y="72"/>
                </a:cxn>
                <a:cxn ang="0">
                  <a:pos x="355" y="98"/>
                </a:cxn>
                <a:cxn ang="0">
                  <a:pos x="346" y="128"/>
                </a:cxn>
                <a:cxn ang="0">
                  <a:pos x="331" y="159"/>
                </a:cxn>
                <a:cxn ang="0">
                  <a:pos x="307" y="194"/>
                </a:cxn>
                <a:cxn ang="0">
                  <a:pos x="276" y="229"/>
                </a:cxn>
              </a:cxnLst>
              <a:rect l="0" t="0" r="r" b="b"/>
              <a:pathLst>
                <a:path w="357" h="337">
                  <a:moveTo>
                    <a:pt x="257" y="248"/>
                  </a:moveTo>
                  <a:lnTo>
                    <a:pt x="238" y="265"/>
                  </a:lnTo>
                  <a:lnTo>
                    <a:pt x="219" y="280"/>
                  </a:lnTo>
                  <a:lnTo>
                    <a:pt x="200" y="293"/>
                  </a:lnTo>
                  <a:lnTo>
                    <a:pt x="182" y="305"/>
                  </a:lnTo>
                  <a:lnTo>
                    <a:pt x="165" y="315"/>
                  </a:lnTo>
                  <a:lnTo>
                    <a:pt x="148" y="322"/>
                  </a:lnTo>
                  <a:lnTo>
                    <a:pt x="132" y="328"/>
                  </a:lnTo>
                  <a:lnTo>
                    <a:pt x="116" y="333"/>
                  </a:lnTo>
                  <a:lnTo>
                    <a:pt x="100" y="335"/>
                  </a:lnTo>
                  <a:lnTo>
                    <a:pt x="87" y="337"/>
                  </a:lnTo>
                  <a:lnTo>
                    <a:pt x="74" y="336"/>
                  </a:lnTo>
                  <a:lnTo>
                    <a:pt x="61" y="335"/>
                  </a:lnTo>
                  <a:lnTo>
                    <a:pt x="49" y="332"/>
                  </a:lnTo>
                  <a:lnTo>
                    <a:pt x="39" y="328"/>
                  </a:lnTo>
                  <a:lnTo>
                    <a:pt x="30" y="322"/>
                  </a:lnTo>
                  <a:lnTo>
                    <a:pt x="22" y="316"/>
                  </a:lnTo>
                  <a:lnTo>
                    <a:pt x="15" y="308"/>
                  </a:lnTo>
                  <a:lnTo>
                    <a:pt x="10" y="299"/>
                  </a:lnTo>
                  <a:lnTo>
                    <a:pt x="6" y="288"/>
                  </a:lnTo>
                  <a:lnTo>
                    <a:pt x="3" y="278"/>
                  </a:lnTo>
                  <a:lnTo>
                    <a:pt x="0" y="266"/>
                  </a:lnTo>
                  <a:lnTo>
                    <a:pt x="0" y="253"/>
                  </a:lnTo>
                  <a:lnTo>
                    <a:pt x="3" y="240"/>
                  </a:lnTo>
                  <a:lnTo>
                    <a:pt x="6" y="225"/>
                  </a:lnTo>
                  <a:lnTo>
                    <a:pt x="11" y="210"/>
                  </a:lnTo>
                  <a:lnTo>
                    <a:pt x="18" y="195"/>
                  </a:lnTo>
                  <a:lnTo>
                    <a:pt x="26" y="179"/>
                  </a:lnTo>
                  <a:lnTo>
                    <a:pt x="37" y="161"/>
                  </a:lnTo>
                  <a:lnTo>
                    <a:pt x="49" y="144"/>
                  </a:lnTo>
                  <a:lnTo>
                    <a:pt x="64" y="127"/>
                  </a:lnTo>
                  <a:lnTo>
                    <a:pt x="80" y="108"/>
                  </a:lnTo>
                  <a:lnTo>
                    <a:pt x="98" y="90"/>
                  </a:lnTo>
                  <a:lnTo>
                    <a:pt x="118" y="73"/>
                  </a:lnTo>
                  <a:lnTo>
                    <a:pt x="137" y="57"/>
                  </a:lnTo>
                  <a:lnTo>
                    <a:pt x="156" y="43"/>
                  </a:lnTo>
                  <a:lnTo>
                    <a:pt x="175" y="32"/>
                  </a:lnTo>
                  <a:lnTo>
                    <a:pt x="192" y="23"/>
                  </a:lnTo>
                  <a:lnTo>
                    <a:pt x="209" y="15"/>
                  </a:lnTo>
                  <a:lnTo>
                    <a:pt x="226" y="9"/>
                  </a:lnTo>
                  <a:lnTo>
                    <a:pt x="242" y="4"/>
                  </a:lnTo>
                  <a:lnTo>
                    <a:pt x="257" y="1"/>
                  </a:lnTo>
                  <a:lnTo>
                    <a:pt x="272" y="0"/>
                  </a:lnTo>
                  <a:lnTo>
                    <a:pt x="285" y="0"/>
                  </a:lnTo>
                  <a:lnTo>
                    <a:pt x="297" y="2"/>
                  </a:lnTo>
                  <a:lnTo>
                    <a:pt x="308" y="5"/>
                  </a:lnTo>
                  <a:lnTo>
                    <a:pt x="318" y="9"/>
                  </a:lnTo>
                  <a:lnTo>
                    <a:pt x="329" y="14"/>
                  </a:lnTo>
                  <a:lnTo>
                    <a:pt x="337" y="21"/>
                  </a:lnTo>
                  <a:lnTo>
                    <a:pt x="343" y="29"/>
                  </a:lnTo>
                  <a:lnTo>
                    <a:pt x="349" y="38"/>
                  </a:lnTo>
                  <a:lnTo>
                    <a:pt x="353" y="48"/>
                  </a:lnTo>
                  <a:lnTo>
                    <a:pt x="356" y="60"/>
                  </a:lnTo>
                  <a:lnTo>
                    <a:pt x="357" y="72"/>
                  </a:lnTo>
                  <a:lnTo>
                    <a:pt x="357" y="84"/>
                  </a:lnTo>
                  <a:lnTo>
                    <a:pt x="355" y="98"/>
                  </a:lnTo>
                  <a:lnTo>
                    <a:pt x="352" y="112"/>
                  </a:lnTo>
                  <a:lnTo>
                    <a:pt x="346" y="128"/>
                  </a:lnTo>
                  <a:lnTo>
                    <a:pt x="340" y="143"/>
                  </a:lnTo>
                  <a:lnTo>
                    <a:pt x="331" y="159"/>
                  </a:lnTo>
                  <a:lnTo>
                    <a:pt x="319" y="176"/>
                  </a:lnTo>
                  <a:lnTo>
                    <a:pt x="307" y="194"/>
                  </a:lnTo>
                  <a:lnTo>
                    <a:pt x="293" y="211"/>
                  </a:lnTo>
                  <a:lnTo>
                    <a:pt x="276" y="229"/>
                  </a:lnTo>
                  <a:lnTo>
                    <a:pt x="257" y="24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7" name="Freeform 43"/>
            <p:cNvSpPr>
              <a:spLocks/>
            </p:cNvSpPr>
            <p:nvPr/>
          </p:nvSpPr>
          <p:spPr bwMode="auto">
            <a:xfrm>
              <a:off x="4343400" y="3803650"/>
              <a:ext cx="20638" cy="25400"/>
            </a:xfrm>
            <a:custGeom>
              <a:avLst/>
              <a:gdLst/>
              <a:ahLst/>
              <a:cxnLst>
                <a:cxn ang="0">
                  <a:pos x="307" y="336"/>
                </a:cxn>
                <a:cxn ang="0">
                  <a:pos x="270" y="383"/>
                </a:cxn>
                <a:cxn ang="0">
                  <a:pos x="233" y="420"/>
                </a:cxn>
                <a:cxn ang="0">
                  <a:pos x="196" y="449"/>
                </a:cxn>
                <a:cxn ang="0">
                  <a:pos x="160" y="469"/>
                </a:cxn>
                <a:cxn ang="0">
                  <a:pos x="125" y="480"/>
                </a:cxn>
                <a:cxn ang="0">
                  <a:pos x="94" y="483"/>
                </a:cxn>
                <a:cxn ang="0">
                  <a:pos x="65" y="479"/>
                </a:cxn>
                <a:cxn ang="0">
                  <a:pos x="41" y="467"/>
                </a:cxn>
                <a:cxn ang="0">
                  <a:pos x="21" y="448"/>
                </a:cxn>
                <a:cxn ang="0">
                  <a:pos x="8" y="422"/>
                </a:cxn>
                <a:cxn ang="0">
                  <a:pos x="1" y="390"/>
                </a:cxn>
                <a:cxn ang="0">
                  <a:pos x="1" y="351"/>
                </a:cxn>
                <a:cxn ang="0">
                  <a:pos x="8" y="307"/>
                </a:cxn>
                <a:cxn ang="0">
                  <a:pos x="26" y="258"/>
                </a:cxn>
                <a:cxn ang="0">
                  <a:pos x="51" y="204"/>
                </a:cxn>
                <a:cxn ang="0">
                  <a:pos x="86" y="147"/>
                </a:cxn>
                <a:cxn ang="0">
                  <a:pos x="123" y="100"/>
                </a:cxn>
                <a:cxn ang="0">
                  <a:pos x="160" y="62"/>
                </a:cxn>
                <a:cxn ang="0">
                  <a:pos x="198" y="34"/>
                </a:cxn>
                <a:cxn ang="0">
                  <a:pos x="233" y="15"/>
                </a:cxn>
                <a:cxn ang="0">
                  <a:pos x="268" y="3"/>
                </a:cxn>
                <a:cxn ang="0">
                  <a:pos x="300" y="0"/>
                </a:cxn>
                <a:cxn ang="0">
                  <a:pos x="328" y="5"/>
                </a:cxn>
                <a:cxn ang="0">
                  <a:pos x="352" y="18"/>
                </a:cxn>
                <a:cxn ang="0">
                  <a:pos x="371" y="37"/>
                </a:cxn>
                <a:cxn ang="0">
                  <a:pos x="385" y="62"/>
                </a:cxn>
                <a:cxn ang="0">
                  <a:pos x="392" y="95"/>
                </a:cxn>
                <a:cxn ang="0">
                  <a:pos x="392" y="134"/>
                </a:cxn>
                <a:cxn ang="0">
                  <a:pos x="384" y="177"/>
                </a:cxn>
                <a:cxn ang="0">
                  <a:pos x="368" y="226"/>
                </a:cxn>
                <a:cxn ang="0">
                  <a:pos x="343" y="280"/>
                </a:cxn>
              </a:cxnLst>
              <a:rect l="0" t="0" r="r" b="b"/>
              <a:pathLst>
                <a:path w="393" h="483">
                  <a:moveTo>
                    <a:pt x="325" y="309"/>
                  </a:moveTo>
                  <a:lnTo>
                    <a:pt x="307" y="336"/>
                  </a:lnTo>
                  <a:lnTo>
                    <a:pt x="288" y="360"/>
                  </a:lnTo>
                  <a:lnTo>
                    <a:pt x="270" y="383"/>
                  </a:lnTo>
                  <a:lnTo>
                    <a:pt x="252" y="403"/>
                  </a:lnTo>
                  <a:lnTo>
                    <a:pt x="233" y="420"/>
                  </a:lnTo>
                  <a:lnTo>
                    <a:pt x="214" y="436"/>
                  </a:lnTo>
                  <a:lnTo>
                    <a:pt x="196" y="449"/>
                  </a:lnTo>
                  <a:lnTo>
                    <a:pt x="177" y="460"/>
                  </a:lnTo>
                  <a:lnTo>
                    <a:pt x="160" y="469"/>
                  </a:lnTo>
                  <a:lnTo>
                    <a:pt x="143" y="475"/>
                  </a:lnTo>
                  <a:lnTo>
                    <a:pt x="125" y="480"/>
                  </a:lnTo>
                  <a:lnTo>
                    <a:pt x="109" y="483"/>
                  </a:lnTo>
                  <a:lnTo>
                    <a:pt x="94" y="483"/>
                  </a:lnTo>
                  <a:lnTo>
                    <a:pt x="80" y="482"/>
                  </a:lnTo>
                  <a:lnTo>
                    <a:pt x="65" y="479"/>
                  </a:lnTo>
                  <a:lnTo>
                    <a:pt x="53" y="474"/>
                  </a:lnTo>
                  <a:lnTo>
                    <a:pt x="41" y="467"/>
                  </a:lnTo>
                  <a:lnTo>
                    <a:pt x="31" y="458"/>
                  </a:lnTo>
                  <a:lnTo>
                    <a:pt x="21" y="448"/>
                  </a:lnTo>
                  <a:lnTo>
                    <a:pt x="14" y="436"/>
                  </a:lnTo>
                  <a:lnTo>
                    <a:pt x="8" y="422"/>
                  </a:lnTo>
                  <a:lnTo>
                    <a:pt x="4" y="406"/>
                  </a:lnTo>
                  <a:lnTo>
                    <a:pt x="1" y="390"/>
                  </a:lnTo>
                  <a:lnTo>
                    <a:pt x="0" y="372"/>
                  </a:lnTo>
                  <a:lnTo>
                    <a:pt x="1" y="351"/>
                  </a:lnTo>
                  <a:lnTo>
                    <a:pt x="3" y="330"/>
                  </a:lnTo>
                  <a:lnTo>
                    <a:pt x="8" y="307"/>
                  </a:lnTo>
                  <a:lnTo>
                    <a:pt x="15" y="283"/>
                  </a:lnTo>
                  <a:lnTo>
                    <a:pt x="26" y="258"/>
                  </a:lnTo>
                  <a:lnTo>
                    <a:pt x="37" y="231"/>
                  </a:lnTo>
                  <a:lnTo>
                    <a:pt x="51" y="204"/>
                  </a:lnTo>
                  <a:lnTo>
                    <a:pt x="68" y="174"/>
                  </a:lnTo>
                  <a:lnTo>
                    <a:pt x="86" y="147"/>
                  </a:lnTo>
                  <a:lnTo>
                    <a:pt x="104" y="122"/>
                  </a:lnTo>
                  <a:lnTo>
                    <a:pt x="123" y="100"/>
                  </a:lnTo>
                  <a:lnTo>
                    <a:pt x="142" y="80"/>
                  </a:lnTo>
                  <a:lnTo>
                    <a:pt x="160" y="62"/>
                  </a:lnTo>
                  <a:lnTo>
                    <a:pt x="179" y="47"/>
                  </a:lnTo>
                  <a:lnTo>
                    <a:pt x="198" y="34"/>
                  </a:lnTo>
                  <a:lnTo>
                    <a:pt x="216" y="24"/>
                  </a:lnTo>
                  <a:lnTo>
                    <a:pt x="233" y="15"/>
                  </a:lnTo>
                  <a:lnTo>
                    <a:pt x="251" y="8"/>
                  </a:lnTo>
                  <a:lnTo>
                    <a:pt x="268" y="3"/>
                  </a:lnTo>
                  <a:lnTo>
                    <a:pt x="284" y="1"/>
                  </a:lnTo>
                  <a:lnTo>
                    <a:pt x="300" y="0"/>
                  </a:lnTo>
                  <a:lnTo>
                    <a:pt x="314" y="2"/>
                  </a:lnTo>
                  <a:lnTo>
                    <a:pt x="328" y="5"/>
                  </a:lnTo>
                  <a:lnTo>
                    <a:pt x="340" y="10"/>
                  </a:lnTo>
                  <a:lnTo>
                    <a:pt x="352" y="18"/>
                  </a:lnTo>
                  <a:lnTo>
                    <a:pt x="363" y="27"/>
                  </a:lnTo>
                  <a:lnTo>
                    <a:pt x="371" y="37"/>
                  </a:lnTo>
                  <a:lnTo>
                    <a:pt x="379" y="49"/>
                  </a:lnTo>
                  <a:lnTo>
                    <a:pt x="385" y="62"/>
                  </a:lnTo>
                  <a:lnTo>
                    <a:pt x="389" y="78"/>
                  </a:lnTo>
                  <a:lnTo>
                    <a:pt x="392" y="95"/>
                  </a:lnTo>
                  <a:lnTo>
                    <a:pt x="393" y="113"/>
                  </a:lnTo>
                  <a:lnTo>
                    <a:pt x="392" y="134"/>
                  </a:lnTo>
                  <a:lnTo>
                    <a:pt x="389" y="154"/>
                  </a:lnTo>
                  <a:lnTo>
                    <a:pt x="384" y="177"/>
                  </a:lnTo>
                  <a:lnTo>
                    <a:pt x="377" y="201"/>
                  </a:lnTo>
                  <a:lnTo>
                    <a:pt x="368" y="226"/>
                  </a:lnTo>
                  <a:lnTo>
                    <a:pt x="357" y="253"/>
                  </a:lnTo>
                  <a:lnTo>
                    <a:pt x="343" y="280"/>
                  </a:lnTo>
                  <a:lnTo>
                    <a:pt x="325" y="30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8" name="Freeform 44"/>
            <p:cNvSpPr>
              <a:spLocks/>
            </p:cNvSpPr>
            <p:nvPr/>
          </p:nvSpPr>
          <p:spPr bwMode="auto">
            <a:xfrm>
              <a:off x="4343400" y="3803650"/>
              <a:ext cx="20638" cy="25400"/>
            </a:xfrm>
            <a:custGeom>
              <a:avLst/>
              <a:gdLst/>
              <a:ahLst/>
              <a:cxnLst>
                <a:cxn ang="0">
                  <a:pos x="307" y="336"/>
                </a:cxn>
                <a:cxn ang="0">
                  <a:pos x="270" y="383"/>
                </a:cxn>
                <a:cxn ang="0">
                  <a:pos x="233" y="420"/>
                </a:cxn>
                <a:cxn ang="0">
                  <a:pos x="196" y="449"/>
                </a:cxn>
                <a:cxn ang="0">
                  <a:pos x="160" y="469"/>
                </a:cxn>
                <a:cxn ang="0">
                  <a:pos x="125" y="480"/>
                </a:cxn>
                <a:cxn ang="0">
                  <a:pos x="94" y="483"/>
                </a:cxn>
                <a:cxn ang="0">
                  <a:pos x="65" y="479"/>
                </a:cxn>
                <a:cxn ang="0">
                  <a:pos x="41" y="467"/>
                </a:cxn>
                <a:cxn ang="0">
                  <a:pos x="21" y="448"/>
                </a:cxn>
                <a:cxn ang="0">
                  <a:pos x="8" y="422"/>
                </a:cxn>
                <a:cxn ang="0">
                  <a:pos x="1" y="390"/>
                </a:cxn>
                <a:cxn ang="0">
                  <a:pos x="1" y="351"/>
                </a:cxn>
                <a:cxn ang="0">
                  <a:pos x="8" y="307"/>
                </a:cxn>
                <a:cxn ang="0">
                  <a:pos x="26" y="258"/>
                </a:cxn>
                <a:cxn ang="0">
                  <a:pos x="51" y="204"/>
                </a:cxn>
                <a:cxn ang="0">
                  <a:pos x="86" y="147"/>
                </a:cxn>
                <a:cxn ang="0">
                  <a:pos x="123" y="100"/>
                </a:cxn>
                <a:cxn ang="0">
                  <a:pos x="160" y="62"/>
                </a:cxn>
                <a:cxn ang="0">
                  <a:pos x="198" y="34"/>
                </a:cxn>
                <a:cxn ang="0">
                  <a:pos x="233" y="15"/>
                </a:cxn>
                <a:cxn ang="0">
                  <a:pos x="268" y="3"/>
                </a:cxn>
                <a:cxn ang="0">
                  <a:pos x="300" y="0"/>
                </a:cxn>
                <a:cxn ang="0">
                  <a:pos x="328" y="5"/>
                </a:cxn>
                <a:cxn ang="0">
                  <a:pos x="352" y="18"/>
                </a:cxn>
                <a:cxn ang="0">
                  <a:pos x="371" y="37"/>
                </a:cxn>
                <a:cxn ang="0">
                  <a:pos x="385" y="62"/>
                </a:cxn>
                <a:cxn ang="0">
                  <a:pos x="392" y="95"/>
                </a:cxn>
                <a:cxn ang="0">
                  <a:pos x="392" y="134"/>
                </a:cxn>
                <a:cxn ang="0">
                  <a:pos x="384" y="177"/>
                </a:cxn>
                <a:cxn ang="0">
                  <a:pos x="368" y="226"/>
                </a:cxn>
                <a:cxn ang="0">
                  <a:pos x="343" y="280"/>
                </a:cxn>
              </a:cxnLst>
              <a:rect l="0" t="0" r="r" b="b"/>
              <a:pathLst>
                <a:path w="393" h="483">
                  <a:moveTo>
                    <a:pt x="325" y="309"/>
                  </a:moveTo>
                  <a:lnTo>
                    <a:pt x="307" y="336"/>
                  </a:lnTo>
                  <a:lnTo>
                    <a:pt x="288" y="360"/>
                  </a:lnTo>
                  <a:lnTo>
                    <a:pt x="270" y="383"/>
                  </a:lnTo>
                  <a:lnTo>
                    <a:pt x="252" y="403"/>
                  </a:lnTo>
                  <a:lnTo>
                    <a:pt x="233" y="420"/>
                  </a:lnTo>
                  <a:lnTo>
                    <a:pt x="214" y="436"/>
                  </a:lnTo>
                  <a:lnTo>
                    <a:pt x="196" y="449"/>
                  </a:lnTo>
                  <a:lnTo>
                    <a:pt x="177" y="460"/>
                  </a:lnTo>
                  <a:lnTo>
                    <a:pt x="160" y="469"/>
                  </a:lnTo>
                  <a:lnTo>
                    <a:pt x="143" y="475"/>
                  </a:lnTo>
                  <a:lnTo>
                    <a:pt x="125" y="480"/>
                  </a:lnTo>
                  <a:lnTo>
                    <a:pt x="109" y="483"/>
                  </a:lnTo>
                  <a:lnTo>
                    <a:pt x="94" y="483"/>
                  </a:lnTo>
                  <a:lnTo>
                    <a:pt x="80" y="482"/>
                  </a:lnTo>
                  <a:lnTo>
                    <a:pt x="65" y="479"/>
                  </a:lnTo>
                  <a:lnTo>
                    <a:pt x="53" y="474"/>
                  </a:lnTo>
                  <a:lnTo>
                    <a:pt x="41" y="467"/>
                  </a:lnTo>
                  <a:lnTo>
                    <a:pt x="31" y="458"/>
                  </a:lnTo>
                  <a:lnTo>
                    <a:pt x="21" y="448"/>
                  </a:lnTo>
                  <a:lnTo>
                    <a:pt x="14" y="436"/>
                  </a:lnTo>
                  <a:lnTo>
                    <a:pt x="8" y="422"/>
                  </a:lnTo>
                  <a:lnTo>
                    <a:pt x="4" y="406"/>
                  </a:lnTo>
                  <a:lnTo>
                    <a:pt x="1" y="390"/>
                  </a:lnTo>
                  <a:lnTo>
                    <a:pt x="0" y="372"/>
                  </a:lnTo>
                  <a:lnTo>
                    <a:pt x="1" y="351"/>
                  </a:lnTo>
                  <a:lnTo>
                    <a:pt x="3" y="330"/>
                  </a:lnTo>
                  <a:lnTo>
                    <a:pt x="8" y="307"/>
                  </a:lnTo>
                  <a:lnTo>
                    <a:pt x="15" y="283"/>
                  </a:lnTo>
                  <a:lnTo>
                    <a:pt x="26" y="258"/>
                  </a:lnTo>
                  <a:lnTo>
                    <a:pt x="37" y="231"/>
                  </a:lnTo>
                  <a:lnTo>
                    <a:pt x="51" y="204"/>
                  </a:lnTo>
                  <a:lnTo>
                    <a:pt x="68" y="174"/>
                  </a:lnTo>
                  <a:lnTo>
                    <a:pt x="86" y="147"/>
                  </a:lnTo>
                  <a:lnTo>
                    <a:pt x="104" y="122"/>
                  </a:lnTo>
                  <a:lnTo>
                    <a:pt x="123" y="100"/>
                  </a:lnTo>
                  <a:lnTo>
                    <a:pt x="142" y="80"/>
                  </a:lnTo>
                  <a:lnTo>
                    <a:pt x="160" y="62"/>
                  </a:lnTo>
                  <a:lnTo>
                    <a:pt x="179" y="47"/>
                  </a:lnTo>
                  <a:lnTo>
                    <a:pt x="198" y="34"/>
                  </a:lnTo>
                  <a:lnTo>
                    <a:pt x="216" y="24"/>
                  </a:lnTo>
                  <a:lnTo>
                    <a:pt x="233" y="15"/>
                  </a:lnTo>
                  <a:lnTo>
                    <a:pt x="251" y="8"/>
                  </a:lnTo>
                  <a:lnTo>
                    <a:pt x="268" y="3"/>
                  </a:lnTo>
                  <a:lnTo>
                    <a:pt x="284" y="1"/>
                  </a:lnTo>
                  <a:lnTo>
                    <a:pt x="300" y="0"/>
                  </a:lnTo>
                  <a:lnTo>
                    <a:pt x="314" y="2"/>
                  </a:lnTo>
                  <a:lnTo>
                    <a:pt x="328" y="5"/>
                  </a:lnTo>
                  <a:lnTo>
                    <a:pt x="340" y="10"/>
                  </a:lnTo>
                  <a:lnTo>
                    <a:pt x="352" y="18"/>
                  </a:lnTo>
                  <a:lnTo>
                    <a:pt x="363" y="27"/>
                  </a:lnTo>
                  <a:lnTo>
                    <a:pt x="371" y="37"/>
                  </a:lnTo>
                  <a:lnTo>
                    <a:pt x="379" y="49"/>
                  </a:lnTo>
                  <a:lnTo>
                    <a:pt x="385" y="62"/>
                  </a:lnTo>
                  <a:lnTo>
                    <a:pt x="389" y="78"/>
                  </a:lnTo>
                  <a:lnTo>
                    <a:pt x="392" y="95"/>
                  </a:lnTo>
                  <a:lnTo>
                    <a:pt x="393" y="113"/>
                  </a:lnTo>
                  <a:lnTo>
                    <a:pt x="392" y="134"/>
                  </a:lnTo>
                  <a:lnTo>
                    <a:pt x="389" y="154"/>
                  </a:lnTo>
                  <a:lnTo>
                    <a:pt x="384" y="177"/>
                  </a:lnTo>
                  <a:lnTo>
                    <a:pt x="377" y="201"/>
                  </a:lnTo>
                  <a:lnTo>
                    <a:pt x="368" y="226"/>
                  </a:lnTo>
                  <a:lnTo>
                    <a:pt x="357" y="253"/>
                  </a:lnTo>
                  <a:lnTo>
                    <a:pt x="343" y="280"/>
                  </a:lnTo>
                  <a:lnTo>
                    <a:pt x="325" y="309"/>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9" name="Freeform 45"/>
            <p:cNvSpPr>
              <a:spLocks/>
            </p:cNvSpPr>
            <p:nvPr/>
          </p:nvSpPr>
          <p:spPr bwMode="auto">
            <a:xfrm>
              <a:off x="4354513" y="3821113"/>
              <a:ext cx="20638" cy="30163"/>
            </a:xfrm>
            <a:custGeom>
              <a:avLst/>
              <a:gdLst/>
              <a:ahLst/>
              <a:cxnLst>
                <a:cxn ang="0">
                  <a:pos x="340" y="379"/>
                </a:cxn>
                <a:cxn ang="0">
                  <a:pos x="308" y="440"/>
                </a:cxn>
                <a:cxn ang="0">
                  <a:pos x="274" y="491"/>
                </a:cxn>
                <a:cxn ang="0">
                  <a:pos x="239" y="531"/>
                </a:cxn>
                <a:cxn ang="0">
                  <a:pos x="202" y="562"/>
                </a:cxn>
                <a:cxn ang="0">
                  <a:pos x="166" y="583"/>
                </a:cxn>
                <a:cxn ang="0">
                  <a:pos x="132" y="593"/>
                </a:cxn>
                <a:cxn ang="0">
                  <a:pos x="99" y="595"/>
                </a:cxn>
                <a:cxn ang="0">
                  <a:pos x="70" y="587"/>
                </a:cxn>
                <a:cxn ang="0">
                  <a:pos x="44" y="571"/>
                </a:cxn>
                <a:cxn ang="0">
                  <a:pos x="24" y="544"/>
                </a:cxn>
                <a:cxn ang="0">
                  <a:pos x="9" y="511"/>
                </a:cxn>
                <a:cxn ang="0">
                  <a:pos x="1" y="468"/>
                </a:cxn>
                <a:cxn ang="0">
                  <a:pos x="1" y="416"/>
                </a:cxn>
                <a:cxn ang="0">
                  <a:pos x="10" y="357"/>
                </a:cxn>
                <a:cxn ang="0">
                  <a:pos x="29" y="290"/>
                </a:cxn>
                <a:cxn ang="0">
                  <a:pos x="56" y="219"/>
                </a:cxn>
                <a:cxn ang="0">
                  <a:pos x="88" y="157"/>
                </a:cxn>
                <a:cxn ang="0">
                  <a:pos x="123" y="106"/>
                </a:cxn>
                <a:cxn ang="0">
                  <a:pos x="158" y="65"/>
                </a:cxn>
                <a:cxn ang="0">
                  <a:pos x="195" y="34"/>
                </a:cxn>
                <a:cxn ang="0">
                  <a:pos x="231" y="13"/>
                </a:cxn>
                <a:cxn ang="0">
                  <a:pos x="266" y="2"/>
                </a:cxn>
                <a:cxn ang="0">
                  <a:pos x="299" y="0"/>
                </a:cxn>
                <a:cxn ang="0">
                  <a:pos x="328" y="8"/>
                </a:cxn>
                <a:cxn ang="0">
                  <a:pos x="354" y="25"/>
                </a:cxn>
                <a:cxn ang="0">
                  <a:pos x="374" y="51"/>
                </a:cxn>
                <a:cxn ang="0">
                  <a:pos x="388" y="85"/>
                </a:cxn>
                <a:cxn ang="0">
                  <a:pos x="397" y="129"/>
                </a:cxn>
                <a:cxn ang="0">
                  <a:pos x="396" y="180"/>
                </a:cxn>
                <a:cxn ang="0">
                  <a:pos x="386" y="240"/>
                </a:cxn>
                <a:cxn ang="0">
                  <a:pos x="368" y="308"/>
                </a:cxn>
              </a:cxnLst>
              <a:rect l="0" t="0" r="r" b="b"/>
              <a:pathLst>
                <a:path w="397" h="595">
                  <a:moveTo>
                    <a:pt x="355" y="345"/>
                  </a:moveTo>
                  <a:lnTo>
                    <a:pt x="340" y="379"/>
                  </a:lnTo>
                  <a:lnTo>
                    <a:pt x="324" y="411"/>
                  </a:lnTo>
                  <a:lnTo>
                    <a:pt x="308" y="440"/>
                  </a:lnTo>
                  <a:lnTo>
                    <a:pt x="292" y="467"/>
                  </a:lnTo>
                  <a:lnTo>
                    <a:pt x="274" y="491"/>
                  </a:lnTo>
                  <a:lnTo>
                    <a:pt x="256" y="513"/>
                  </a:lnTo>
                  <a:lnTo>
                    <a:pt x="239" y="531"/>
                  </a:lnTo>
                  <a:lnTo>
                    <a:pt x="220" y="548"/>
                  </a:lnTo>
                  <a:lnTo>
                    <a:pt x="202" y="562"/>
                  </a:lnTo>
                  <a:lnTo>
                    <a:pt x="185" y="574"/>
                  </a:lnTo>
                  <a:lnTo>
                    <a:pt x="166" y="583"/>
                  </a:lnTo>
                  <a:lnTo>
                    <a:pt x="149" y="589"/>
                  </a:lnTo>
                  <a:lnTo>
                    <a:pt x="132" y="593"/>
                  </a:lnTo>
                  <a:lnTo>
                    <a:pt x="115" y="595"/>
                  </a:lnTo>
                  <a:lnTo>
                    <a:pt x="99" y="595"/>
                  </a:lnTo>
                  <a:lnTo>
                    <a:pt x="84" y="592"/>
                  </a:lnTo>
                  <a:lnTo>
                    <a:pt x="70" y="587"/>
                  </a:lnTo>
                  <a:lnTo>
                    <a:pt x="56" y="580"/>
                  </a:lnTo>
                  <a:lnTo>
                    <a:pt x="44" y="571"/>
                  </a:lnTo>
                  <a:lnTo>
                    <a:pt x="34" y="558"/>
                  </a:lnTo>
                  <a:lnTo>
                    <a:pt x="24" y="544"/>
                  </a:lnTo>
                  <a:lnTo>
                    <a:pt x="15" y="529"/>
                  </a:lnTo>
                  <a:lnTo>
                    <a:pt x="9" y="511"/>
                  </a:lnTo>
                  <a:lnTo>
                    <a:pt x="4" y="490"/>
                  </a:lnTo>
                  <a:lnTo>
                    <a:pt x="1" y="468"/>
                  </a:lnTo>
                  <a:lnTo>
                    <a:pt x="0" y="442"/>
                  </a:lnTo>
                  <a:lnTo>
                    <a:pt x="1" y="416"/>
                  </a:lnTo>
                  <a:lnTo>
                    <a:pt x="5" y="388"/>
                  </a:lnTo>
                  <a:lnTo>
                    <a:pt x="10" y="357"/>
                  </a:lnTo>
                  <a:lnTo>
                    <a:pt x="19" y="325"/>
                  </a:lnTo>
                  <a:lnTo>
                    <a:pt x="29" y="290"/>
                  </a:lnTo>
                  <a:lnTo>
                    <a:pt x="42" y="253"/>
                  </a:lnTo>
                  <a:lnTo>
                    <a:pt x="56" y="219"/>
                  </a:lnTo>
                  <a:lnTo>
                    <a:pt x="72" y="186"/>
                  </a:lnTo>
                  <a:lnTo>
                    <a:pt x="88" y="157"/>
                  </a:lnTo>
                  <a:lnTo>
                    <a:pt x="105" y="130"/>
                  </a:lnTo>
                  <a:lnTo>
                    <a:pt x="123" y="106"/>
                  </a:lnTo>
                  <a:lnTo>
                    <a:pt x="140" y="84"/>
                  </a:lnTo>
                  <a:lnTo>
                    <a:pt x="158" y="65"/>
                  </a:lnTo>
                  <a:lnTo>
                    <a:pt x="177" y="48"/>
                  </a:lnTo>
                  <a:lnTo>
                    <a:pt x="195" y="34"/>
                  </a:lnTo>
                  <a:lnTo>
                    <a:pt x="213" y="22"/>
                  </a:lnTo>
                  <a:lnTo>
                    <a:pt x="231" y="13"/>
                  </a:lnTo>
                  <a:lnTo>
                    <a:pt x="249" y="6"/>
                  </a:lnTo>
                  <a:lnTo>
                    <a:pt x="266" y="2"/>
                  </a:lnTo>
                  <a:lnTo>
                    <a:pt x="283" y="0"/>
                  </a:lnTo>
                  <a:lnTo>
                    <a:pt x="299" y="0"/>
                  </a:lnTo>
                  <a:lnTo>
                    <a:pt x="314" y="3"/>
                  </a:lnTo>
                  <a:lnTo>
                    <a:pt x="328" y="8"/>
                  </a:lnTo>
                  <a:lnTo>
                    <a:pt x="342" y="15"/>
                  </a:lnTo>
                  <a:lnTo>
                    <a:pt x="354" y="25"/>
                  </a:lnTo>
                  <a:lnTo>
                    <a:pt x="365" y="37"/>
                  </a:lnTo>
                  <a:lnTo>
                    <a:pt x="374" y="51"/>
                  </a:lnTo>
                  <a:lnTo>
                    <a:pt x="382" y="67"/>
                  </a:lnTo>
                  <a:lnTo>
                    <a:pt x="388" y="85"/>
                  </a:lnTo>
                  <a:lnTo>
                    <a:pt x="394" y="106"/>
                  </a:lnTo>
                  <a:lnTo>
                    <a:pt x="397" y="129"/>
                  </a:lnTo>
                  <a:lnTo>
                    <a:pt x="397" y="154"/>
                  </a:lnTo>
                  <a:lnTo>
                    <a:pt x="396" y="180"/>
                  </a:lnTo>
                  <a:lnTo>
                    <a:pt x="393" y="210"/>
                  </a:lnTo>
                  <a:lnTo>
                    <a:pt x="386" y="240"/>
                  </a:lnTo>
                  <a:lnTo>
                    <a:pt x="378" y="273"/>
                  </a:lnTo>
                  <a:lnTo>
                    <a:pt x="368" y="308"/>
                  </a:lnTo>
                  <a:lnTo>
                    <a:pt x="355" y="34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0" name="Freeform 46"/>
            <p:cNvSpPr>
              <a:spLocks/>
            </p:cNvSpPr>
            <p:nvPr/>
          </p:nvSpPr>
          <p:spPr bwMode="auto">
            <a:xfrm>
              <a:off x="4354513" y="3821113"/>
              <a:ext cx="20638" cy="30163"/>
            </a:xfrm>
            <a:custGeom>
              <a:avLst/>
              <a:gdLst/>
              <a:ahLst/>
              <a:cxnLst>
                <a:cxn ang="0">
                  <a:pos x="340" y="379"/>
                </a:cxn>
                <a:cxn ang="0">
                  <a:pos x="308" y="440"/>
                </a:cxn>
                <a:cxn ang="0">
                  <a:pos x="274" y="491"/>
                </a:cxn>
                <a:cxn ang="0">
                  <a:pos x="239" y="531"/>
                </a:cxn>
                <a:cxn ang="0">
                  <a:pos x="202" y="562"/>
                </a:cxn>
                <a:cxn ang="0">
                  <a:pos x="166" y="583"/>
                </a:cxn>
                <a:cxn ang="0">
                  <a:pos x="132" y="593"/>
                </a:cxn>
                <a:cxn ang="0">
                  <a:pos x="99" y="595"/>
                </a:cxn>
                <a:cxn ang="0">
                  <a:pos x="70" y="587"/>
                </a:cxn>
                <a:cxn ang="0">
                  <a:pos x="44" y="571"/>
                </a:cxn>
                <a:cxn ang="0">
                  <a:pos x="24" y="544"/>
                </a:cxn>
                <a:cxn ang="0">
                  <a:pos x="9" y="511"/>
                </a:cxn>
                <a:cxn ang="0">
                  <a:pos x="1" y="468"/>
                </a:cxn>
                <a:cxn ang="0">
                  <a:pos x="1" y="416"/>
                </a:cxn>
                <a:cxn ang="0">
                  <a:pos x="10" y="357"/>
                </a:cxn>
                <a:cxn ang="0">
                  <a:pos x="29" y="290"/>
                </a:cxn>
                <a:cxn ang="0">
                  <a:pos x="56" y="219"/>
                </a:cxn>
                <a:cxn ang="0">
                  <a:pos x="88" y="157"/>
                </a:cxn>
                <a:cxn ang="0">
                  <a:pos x="123" y="106"/>
                </a:cxn>
                <a:cxn ang="0">
                  <a:pos x="158" y="65"/>
                </a:cxn>
                <a:cxn ang="0">
                  <a:pos x="195" y="34"/>
                </a:cxn>
                <a:cxn ang="0">
                  <a:pos x="231" y="13"/>
                </a:cxn>
                <a:cxn ang="0">
                  <a:pos x="266" y="2"/>
                </a:cxn>
                <a:cxn ang="0">
                  <a:pos x="299" y="0"/>
                </a:cxn>
                <a:cxn ang="0">
                  <a:pos x="328" y="8"/>
                </a:cxn>
                <a:cxn ang="0">
                  <a:pos x="354" y="25"/>
                </a:cxn>
                <a:cxn ang="0">
                  <a:pos x="374" y="51"/>
                </a:cxn>
                <a:cxn ang="0">
                  <a:pos x="388" y="85"/>
                </a:cxn>
                <a:cxn ang="0">
                  <a:pos x="397" y="129"/>
                </a:cxn>
                <a:cxn ang="0">
                  <a:pos x="396" y="180"/>
                </a:cxn>
                <a:cxn ang="0">
                  <a:pos x="386" y="240"/>
                </a:cxn>
                <a:cxn ang="0">
                  <a:pos x="368" y="308"/>
                </a:cxn>
              </a:cxnLst>
              <a:rect l="0" t="0" r="r" b="b"/>
              <a:pathLst>
                <a:path w="397" h="595">
                  <a:moveTo>
                    <a:pt x="355" y="345"/>
                  </a:moveTo>
                  <a:lnTo>
                    <a:pt x="340" y="379"/>
                  </a:lnTo>
                  <a:lnTo>
                    <a:pt x="324" y="411"/>
                  </a:lnTo>
                  <a:lnTo>
                    <a:pt x="308" y="440"/>
                  </a:lnTo>
                  <a:lnTo>
                    <a:pt x="292" y="467"/>
                  </a:lnTo>
                  <a:lnTo>
                    <a:pt x="274" y="491"/>
                  </a:lnTo>
                  <a:lnTo>
                    <a:pt x="256" y="513"/>
                  </a:lnTo>
                  <a:lnTo>
                    <a:pt x="239" y="531"/>
                  </a:lnTo>
                  <a:lnTo>
                    <a:pt x="220" y="548"/>
                  </a:lnTo>
                  <a:lnTo>
                    <a:pt x="202" y="562"/>
                  </a:lnTo>
                  <a:lnTo>
                    <a:pt x="185" y="574"/>
                  </a:lnTo>
                  <a:lnTo>
                    <a:pt x="166" y="583"/>
                  </a:lnTo>
                  <a:lnTo>
                    <a:pt x="149" y="589"/>
                  </a:lnTo>
                  <a:lnTo>
                    <a:pt x="132" y="593"/>
                  </a:lnTo>
                  <a:lnTo>
                    <a:pt x="115" y="595"/>
                  </a:lnTo>
                  <a:lnTo>
                    <a:pt x="99" y="595"/>
                  </a:lnTo>
                  <a:lnTo>
                    <a:pt x="84" y="592"/>
                  </a:lnTo>
                  <a:lnTo>
                    <a:pt x="70" y="587"/>
                  </a:lnTo>
                  <a:lnTo>
                    <a:pt x="56" y="580"/>
                  </a:lnTo>
                  <a:lnTo>
                    <a:pt x="44" y="571"/>
                  </a:lnTo>
                  <a:lnTo>
                    <a:pt x="34" y="558"/>
                  </a:lnTo>
                  <a:lnTo>
                    <a:pt x="24" y="544"/>
                  </a:lnTo>
                  <a:lnTo>
                    <a:pt x="15" y="529"/>
                  </a:lnTo>
                  <a:lnTo>
                    <a:pt x="9" y="511"/>
                  </a:lnTo>
                  <a:lnTo>
                    <a:pt x="4" y="490"/>
                  </a:lnTo>
                  <a:lnTo>
                    <a:pt x="1" y="468"/>
                  </a:lnTo>
                  <a:lnTo>
                    <a:pt x="0" y="442"/>
                  </a:lnTo>
                  <a:lnTo>
                    <a:pt x="1" y="416"/>
                  </a:lnTo>
                  <a:lnTo>
                    <a:pt x="5" y="388"/>
                  </a:lnTo>
                  <a:lnTo>
                    <a:pt x="10" y="357"/>
                  </a:lnTo>
                  <a:lnTo>
                    <a:pt x="19" y="325"/>
                  </a:lnTo>
                  <a:lnTo>
                    <a:pt x="29" y="290"/>
                  </a:lnTo>
                  <a:lnTo>
                    <a:pt x="42" y="253"/>
                  </a:lnTo>
                  <a:lnTo>
                    <a:pt x="56" y="219"/>
                  </a:lnTo>
                  <a:lnTo>
                    <a:pt x="72" y="186"/>
                  </a:lnTo>
                  <a:lnTo>
                    <a:pt x="88" y="157"/>
                  </a:lnTo>
                  <a:lnTo>
                    <a:pt x="105" y="130"/>
                  </a:lnTo>
                  <a:lnTo>
                    <a:pt x="123" y="106"/>
                  </a:lnTo>
                  <a:lnTo>
                    <a:pt x="140" y="84"/>
                  </a:lnTo>
                  <a:lnTo>
                    <a:pt x="158" y="65"/>
                  </a:lnTo>
                  <a:lnTo>
                    <a:pt x="177" y="48"/>
                  </a:lnTo>
                  <a:lnTo>
                    <a:pt x="195" y="34"/>
                  </a:lnTo>
                  <a:lnTo>
                    <a:pt x="213" y="22"/>
                  </a:lnTo>
                  <a:lnTo>
                    <a:pt x="231" y="13"/>
                  </a:lnTo>
                  <a:lnTo>
                    <a:pt x="249" y="6"/>
                  </a:lnTo>
                  <a:lnTo>
                    <a:pt x="266" y="2"/>
                  </a:lnTo>
                  <a:lnTo>
                    <a:pt x="283" y="0"/>
                  </a:lnTo>
                  <a:lnTo>
                    <a:pt x="299" y="0"/>
                  </a:lnTo>
                  <a:lnTo>
                    <a:pt x="314" y="3"/>
                  </a:lnTo>
                  <a:lnTo>
                    <a:pt x="328" y="8"/>
                  </a:lnTo>
                  <a:lnTo>
                    <a:pt x="342" y="15"/>
                  </a:lnTo>
                  <a:lnTo>
                    <a:pt x="354" y="25"/>
                  </a:lnTo>
                  <a:lnTo>
                    <a:pt x="365" y="37"/>
                  </a:lnTo>
                  <a:lnTo>
                    <a:pt x="374" y="51"/>
                  </a:lnTo>
                  <a:lnTo>
                    <a:pt x="382" y="67"/>
                  </a:lnTo>
                  <a:lnTo>
                    <a:pt x="388" y="85"/>
                  </a:lnTo>
                  <a:lnTo>
                    <a:pt x="394" y="106"/>
                  </a:lnTo>
                  <a:lnTo>
                    <a:pt x="397" y="129"/>
                  </a:lnTo>
                  <a:lnTo>
                    <a:pt x="397" y="154"/>
                  </a:lnTo>
                  <a:lnTo>
                    <a:pt x="396" y="180"/>
                  </a:lnTo>
                  <a:lnTo>
                    <a:pt x="393" y="210"/>
                  </a:lnTo>
                  <a:lnTo>
                    <a:pt x="386" y="240"/>
                  </a:lnTo>
                  <a:lnTo>
                    <a:pt x="378" y="273"/>
                  </a:lnTo>
                  <a:lnTo>
                    <a:pt x="368" y="308"/>
                  </a:lnTo>
                  <a:lnTo>
                    <a:pt x="355" y="34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1" name="Freeform 47"/>
            <p:cNvSpPr>
              <a:spLocks/>
            </p:cNvSpPr>
            <p:nvPr/>
          </p:nvSpPr>
          <p:spPr bwMode="auto">
            <a:xfrm>
              <a:off x="4379913" y="3824288"/>
              <a:ext cx="15875" cy="33338"/>
            </a:xfrm>
            <a:custGeom>
              <a:avLst/>
              <a:gdLst/>
              <a:ahLst/>
              <a:cxnLst>
                <a:cxn ang="0">
                  <a:pos x="323" y="329"/>
                </a:cxn>
                <a:cxn ang="0">
                  <a:pos x="321" y="398"/>
                </a:cxn>
                <a:cxn ang="0">
                  <a:pos x="312" y="458"/>
                </a:cxn>
                <a:cxn ang="0">
                  <a:pos x="297" y="510"/>
                </a:cxn>
                <a:cxn ang="0">
                  <a:pos x="277" y="553"/>
                </a:cxn>
                <a:cxn ang="0">
                  <a:pos x="253" y="586"/>
                </a:cxn>
                <a:cxn ang="0">
                  <a:pos x="227" y="611"/>
                </a:cxn>
                <a:cxn ang="0">
                  <a:pos x="198" y="625"/>
                </a:cxn>
                <a:cxn ang="0">
                  <a:pos x="167" y="630"/>
                </a:cxn>
                <a:cxn ang="0">
                  <a:pos x="138" y="626"/>
                </a:cxn>
                <a:cxn ang="0">
                  <a:pos x="108" y="611"/>
                </a:cxn>
                <a:cxn ang="0">
                  <a:pos x="81" y="585"/>
                </a:cxn>
                <a:cxn ang="0">
                  <a:pos x="55" y="549"/>
                </a:cxn>
                <a:cxn ang="0">
                  <a:pos x="34" y="504"/>
                </a:cxn>
                <a:cxn ang="0">
                  <a:pos x="17" y="446"/>
                </a:cxn>
                <a:cxn ang="0">
                  <a:pos x="5" y="378"/>
                </a:cxn>
                <a:cxn ang="0">
                  <a:pos x="0" y="301"/>
                </a:cxn>
                <a:cxn ang="0">
                  <a:pos x="2" y="232"/>
                </a:cxn>
                <a:cxn ang="0">
                  <a:pos x="11" y="172"/>
                </a:cxn>
                <a:cxn ang="0">
                  <a:pos x="27" y="120"/>
                </a:cxn>
                <a:cxn ang="0">
                  <a:pos x="47" y="77"/>
                </a:cxn>
                <a:cxn ang="0">
                  <a:pos x="71" y="44"/>
                </a:cxn>
                <a:cxn ang="0">
                  <a:pos x="97" y="20"/>
                </a:cxn>
                <a:cxn ang="0">
                  <a:pos x="127" y="5"/>
                </a:cxn>
                <a:cxn ang="0">
                  <a:pos x="156" y="0"/>
                </a:cxn>
                <a:cxn ang="0">
                  <a:pos x="187" y="4"/>
                </a:cxn>
                <a:cxn ang="0">
                  <a:pos x="216" y="20"/>
                </a:cxn>
                <a:cxn ang="0">
                  <a:pos x="244" y="45"/>
                </a:cxn>
                <a:cxn ang="0">
                  <a:pos x="268" y="81"/>
                </a:cxn>
                <a:cxn ang="0">
                  <a:pos x="291" y="126"/>
                </a:cxn>
                <a:cxn ang="0">
                  <a:pos x="307" y="184"/>
                </a:cxn>
                <a:cxn ang="0">
                  <a:pos x="319" y="252"/>
                </a:cxn>
              </a:cxnLst>
              <a:rect l="0" t="0" r="r" b="b"/>
              <a:pathLst>
                <a:path w="323" h="630">
                  <a:moveTo>
                    <a:pt x="322" y="291"/>
                  </a:moveTo>
                  <a:lnTo>
                    <a:pt x="323" y="329"/>
                  </a:lnTo>
                  <a:lnTo>
                    <a:pt x="323" y="364"/>
                  </a:lnTo>
                  <a:lnTo>
                    <a:pt x="321" y="398"/>
                  </a:lnTo>
                  <a:lnTo>
                    <a:pt x="317" y="428"/>
                  </a:lnTo>
                  <a:lnTo>
                    <a:pt x="312" y="458"/>
                  </a:lnTo>
                  <a:lnTo>
                    <a:pt x="305" y="484"/>
                  </a:lnTo>
                  <a:lnTo>
                    <a:pt x="297" y="510"/>
                  </a:lnTo>
                  <a:lnTo>
                    <a:pt x="288" y="532"/>
                  </a:lnTo>
                  <a:lnTo>
                    <a:pt x="277" y="553"/>
                  </a:lnTo>
                  <a:lnTo>
                    <a:pt x="265" y="570"/>
                  </a:lnTo>
                  <a:lnTo>
                    <a:pt x="253" y="586"/>
                  </a:lnTo>
                  <a:lnTo>
                    <a:pt x="241" y="599"/>
                  </a:lnTo>
                  <a:lnTo>
                    <a:pt x="227" y="611"/>
                  </a:lnTo>
                  <a:lnTo>
                    <a:pt x="212" y="619"/>
                  </a:lnTo>
                  <a:lnTo>
                    <a:pt x="198" y="625"/>
                  </a:lnTo>
                  <a:lnTo>
                    <a:pt x="183" y="629"/>
                  </a:lnTo>
                  <a:lnTo>
                    <a:pt x="167" y="630"/>
                  </a:lnTo>
                  <a:lnTo>
                    <a:pt x="152" y="629"/>
                  </a:lnTo>
                  <a:lnTo>
                    <a:pt x="138" y="626"/>
                  </a:lnTo>
                  <a:lnTo>
                    <a:pt x="123" y="620"/>
                  </a:lnTo>
                  <a:lnTo>
                    <a:pt x="108" y="611"/>
                  </a:lnTo>
                  <a:lnTo>
                    <a:pt x="94" y="599"/>
                  </a:lnTo>
                  <a:lnTo>
                    <a:pt x="81" y="585"/>
                  </a:lnTo>
                  <a:lnTo>
                    <a:pt x="68" y="569"/>
                  </a:lnTo>
                  <a:lnTo>
                    <a:pt x="55" y="549"/>
                  </a:lnTo>
                  <a:lnTo>
                    <a:pt x="44" y="528"/>
                  </a:lnTo>
                  <a:lnTo>
                    <a:pt x="34" y="504"/>
                  </a:lnTo>
                  <a:lnTo>
                    <a:pt x="25" y="476"/>
                  </a:lnTo>
                  <a:lnTo>
                    <a:pt x="17" y="446"/>
                  </a:lnTo>
                  <a:lnTo>
                    <a:pt x="10" y="413"/>
                  </a:lnTo>
                  <a:lnTo>
                    <a:pt x="5" y="378"/>
                  </a:lnTo>
                  <a:lnTo>
                    <a:pt x="2" y="339"/>
                  </a:lnTo>
                  <a:lnTo>
                    <a:pt x="0" y="301"/>
                  </a:lnTo>
                  <a:lnTo>
                    <a:pt x="0" y="266"/>
                  </a:lnTo>
                  <a:lnTo>
                    <a:pt x="2" y="232"/>
                  </a:lnTo>
                  <a:lnTo>
                    <a:pt x="6" y="202"/>
                  </a:lnTo>
                  <a:lnTo>
                    <a:pt x="11" y="172"/>
                  </a:lnTo>
                  <a:lnTo>
                    <a:pt x="19" y="146"/>
                  </a:lnTo>
                  <a:lnTo>
                    <a:pt x="27" y="120"/>
                  </a:lnTo>
                  <a:lnTo>
                    <a:pt x="36" y="98"/>
                  </a:lnTo>
                  <a:lnTo>
                    <a:pt x="47" y="77"/>
                  </a:lnTo>
                  <a:lnTo>
                    <a:pt x="58" y="60"/>
                  </a:lnTo>
                  <a:lnTo>
                    <a:pt x="71" y="44"/>
                  </a:lnTo>
                  <a:lnTo>
                    <a:pt x="84" y="31"/>
                  </a:lnTo>
                  <a:lnTo>
                    <a:pt x="97" y="20"/>
                  </a:lnTo>
                  <a:lnTo>
                    <a:pt x="111" y="11"/>
                  </a:lnTo>
                  <a:lnTo>
                    <a:pt x="127" y="5"/>
                  </a:lnTo>
                  <a:lnTo>
                    <a:pt x="141" y="1"/>
                  </a:lnTo>
                  <a:lnTo>
                    <a:pt x="156" y="0"/>
                  </a:lnTo>
                  <a:lnTo>
                    <a:pt x="171" y="1"/>
                  </a:lnTo>
                  <a:lnTo>
                    <a:pt x="187" y="4"/>
                  </a:lnTo>
                  <a:lnTo>
                    <a:pt x="201" y="10"/>
                  </a:lnTo>
                  <a:lnTo>
                    <a:pt x="216" y="20"/>
                  </a:lnTo>
                  <a:lnTo>
                    <a:pt x="230" y="31"/>
                  </a:lnTo>
                  <a:lnTo>
                    <a:pt x="244" y="45"/>
                  </a:lnTo>
                  <a:lnTo>
                    <a:pt x="257" y="61"/>
                  </a:lnTo>
                  <a:lnTo>
                    <a:pt x="268" y="81"/>
                  </a:lnTo>
                  <a:lnTo>
                    <a:pt x="280" y="102"/>
                  </a:lnTo>
                  <a:lnTo>
                    <a:pt x="291" y="126"/>
                  </a:lnTo>
                  <a:lnTo>
                    <a:pt x="299" y="154"/>
                  </a:lnTo>
                  <a:lnTo>
                    <a:pt x="307" y="184"/>
                  </a:lnTo>
                  <a:lnTo>
                    <a:pt x="314" y="217"/>
                  </a:lnTo>
                  <a:lnTo>
                    <a:pt x="319" y="252"/>
                  </a:lnTo>
                  <a:lnTo>
                    <a:pt x="322" y="29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2" name="Freeform 48"/>
            <p:cNvSpPr>
              <a:spLocks/>
            </p:cNvSpPr>
            <p:nvPr/>
          </p:nvSpPr>
          <p:spPr bwMode="auto">
            <a:xfrm>
              <a:off x="4379913" y="3824288"/>
              <a:ext cx="15875" cy="33338"/>
            </a:xfrm>
            <a:custGeom>
              <a:avLst/>
              <a:gdLst/>
              <a:ahLst/>
              <a:cxnLst>
                <a:cxn ang="0">
                  <a:pos x="323" y="329"/>
                </a:cxn>
                <a:cxn ang="0">
                  <a:pos x="321" y="398"/>
                </a:cxn>
                <a:cxn ang="0">
                  <a:pos x="312" y="458"/>
                </a:cxn>
                <a:cxn ang="0">
                  <a:pos x="297" y="510"/>
                </a:cxn>
                <a:cxn ang="0">
                  <a:pos x="277" y="553"/>
                </a:cxn>
                <a:cxn ang="0">
                  <a:pos x="253" y="586"/>
                </a:cxn>
                <a:cxn ang="0">
                  <a:pos x="227" y="611"/>
                </a:cxn>
                <a:cxn ang="0">
                  <a:pos x="198" y="625"/>
                </a:cxn>
                <a:cxn ang="0">
                  <a:pos x="167" y="630"/>
                </a:cxn>
                <a:cxn ang="0">
                  <a:pos x="138" y="626"/>
                </a:cxn>
                <a:cxn ang="0">
                  <a:pos x="108" y="611"/>
                </a:cxn>
                <a:cxn ang="0">
                  <a:pos x="81" y="585"/>
                </a:cxn>
                <a:cxn ang="0">
                  <a:pos x="55" y="549"/>
                </a:cxn>
                <a:cxn ang="0">
                  <a:pos x="34" y="504"/>
                </a:cxn>
                <a:cxn ang="0">
                  <a:pos x="17" y="446"/>
                </a:cxn>
                <a:cxn ang="0">
                  <a:pos x="5" y="378"/>
                </a:cxn>
                <a:cxn ang="0">
                  <a:pos x="0" y="301"/>
                </a:cxn>
                <a:cxn ang="0">
                  <a:pos x="2" y="232"/>
                </a:cxn>
                <a:cxn ang="0">
                  <a:pos x="11" y="172"/>
                </a:cxn>
                <a:cxn ang="0">
                  <a:pos x="27" y="120"/>
                </a:cxn>
                <a:cxn ang="0">
                  <a:pos x="47" y="77"/>
                </a:cxn>
                <a:cxn ang="0">
                  <a:pos x="71" y="44"/>
                </a:cxn>
                <a:cxn ang="0">
                  <a:pos x="97" y="20"/>
                </a:cxn>
                <a:cxn ang="0">
                  <a:pos x="127" y="5"/>
                </a:cxn>
                <a:cxn ang="0">
                  <a:pos x="156" y="0"/>
                </a:cxn>
                <a:cxn ang="0">
                  <a:pos x="187" y="4"/>
                </a:cxn>
                <a:cxn ang="0">
                  <a:pos x="216" y="20"/>
                </a:cxn>
                <a:cxn ang="0">
                  <a:pos x="244" y="45"/>
                </a:cxn>
                <a:cxn ang="0">
                  <a:pos x="268" y="81"/>
                </a:cxn>
                <a:cxn ang="0">
                  <a:pos x="291" y="126"/>
                </a:cxn>
                <a:cxn ang="0">
                  <a:pos x="307" y="184"/>
                </a:cxn>
                <a:cxn ang="0">
                  <a:pos x="319" y="252"/>
                </a:cxn>
              </a:cxnLst>
              <a:rect l="0" t="0" r="r" b="b"/>
              <a:pathLst>
                <a:path w="323" h="630">
                  <a:moveTo>
                    <a:pt x="322" y="291"/>
                  </a:moveTo>
                  <a:lnTo>
                    <a:pt x="323" y="329"/>
                  </a:lnTo>
                  <a:lnTo>
                    <a:pt x="323" y="364"/>
                  </a:lnTo>
                  <a:lnTo>
                    <a:pt x="321" y="398"/>
                  </a:lnTo>
                  <a:lnTo>
                    <a:pt x="317" y="428"/>
                  </a:lnTo>
                  <a:lnTo>
                    <a:pt x="312" y="458"/>
                  </a:lnTo>
                  <a:lnTo>
                    <a:pt x="305" y="484"/>
                  </a:lnTo>
                  <a:lnTo>
                    <a:pt x="297" y="510"/>
                  </a:lnTo>
                  <a:lnTo>
                    <a:pt x="288" y="532"/>
                  </a:lnTo>
                  <a:lnTo>
                    <a:pt x="277" y="553"/>
                  </a:lnTo>
                  <a:lnTo>
                    <a:pt x="265" y="570"/>
                  </a:lnTo>
                  <a:lnTo>
                    <a:pt x="253" y="586"/>
                  </a:lnTo>
                  <a:lnTo>
                    <a:pt x="241" y="599"/>
                  </a:lnTo>
                  <a:lnTo>
                    <a:pt x="227" y="611"/>
                  </a:lnTo>
                  <a:lnTo>
                    <a:pt x="212" y="619"/>
                  </a:lnTo>
                  <a:lnTo>
                    <a:pt x="198" y="625"/>
                  </a:lnTo>
                  <a:lnTo>
                    <a:pt x="183" y="629"/>
                  </a:lnTo>
                  <a:lnTo>
                    <a:pt x="167" y="630"/>
                  </a:lnTo>
                  <a:lnTo>
                    <a:pt x="152" y="629"/>
                  </a:lnTo>
                  <a:lnTo>
                    <a:pt x="138" y="626"/>
                  </a:lnTo>
                  <a:lnTo>
                    <a:pt x="123" y="620"/>
                  </a:lnTo>
                  <a:lnTo>
                    <a:pt x="108" y="611"/>
                  </a:lnTo>
                  <a:lnTo>
                    <a:pt x="94" y="599"/>
                  </a:lnTo>
                  <a:lnTo>
                    <a:pt x="81" y="585"/>
                  </a:lnTo>
                  <a:lnTo>
                    <a:pt x="68" y="569"/>
                  </a:lnTo>
                  <a:lnTo>
                    <a:pt x="55" y="549"/>
                  </a:lnTo>
                  <a:lnTo>
                    <a:pt x="44" y="528"/>
                  </a:lnTo>
                  <a:lnTo>
                    <a:pt x="34" y="504"/>
                  </a:lnTo>
                  <a:lnTo>
                    <a:pt x="25" y="476"/>
                  </a:lnTo>
                  <a:lnTo>
                    <a:pt x="17" y="446"/>
                  </a:lnTo>
                  <a:lnTo>
                    <a:pt x="10" y="413"/>
                  </a:lnTo>
                  <a:lnTo>
                    <a:pt x="5" y="378"/>
                  </a:lnTo>
                  <a:lnTo>
                    <a:pt x="2" y="339"/>
                  </a:lnTo>
                  <a:lnTo>
                    <a:pt x="0" y="301"/>
                  </a:lnTo>
                  <a:lnTo>
                    <a:pt x="0" y="266"/>
                  </a:lnTo>
                  <a:lnTo>
                    <a:pt x="2" y="232"/>
                  </a:lnTo>
                  <a:lnTo>
                    <a:pt x="6" y="202"/>
                  </a:lnTo>
                  <a:lnTo>
                    <a:pt x="11" y="172"/>
                  </a:lnTo>
                  <a:lnTo>
                    <a:pt x="19" y="146"/>
                  </a:lnTo>
                  <a:lnTo>
                    <a:pt x="27" y="120"/>
                  </a:lnTo>
                  <a:lnTo>
                    <a:pt x="36" y="98"/>
                  </a:lnTo>
                  <a:lnTo>
                    <a:pt x="47" y="77"/>
                  </a:lnTo>
                  <a:lnTo>
                    <a:pt x="58" y="60"/>
                  </a:lnTo>
                  <a:lnTo>
                    <a:pt x="71" y="44"/>
                  </a:lnTo>
                  <a:lnTo>
                    <a:pt x="84" y="31"/>
                  </a:lnTo>
                  <a:lnTo>
                    <a:pt x="97" y="20"/>
                  </a:lnTo>
                  <a:lnTo>
                    <a:pt x="111" y="11"/>
                  </a:lnTo>
                  <a:lnTo>
                    <a:pt x="127" y="5"/>
                  </a:lnTo>
                  <a:lnTo>
                    <a:pt x="141" y="1"/>
                  </a:lnTo>
                  <a:lnTo>
                    <a:pt x="156" y="0"/>
                  </a:lnTo>
                  <a:lnTo>
                    <a:pt x="171" y="1"/>
                  </a:lnTo>
                  <a:lnTo>
                    <a:pt x="187" y="4"/>
                  </a:lnTo>
                  <a:lnTo>
                    <a:pt x="201" y="10"/>
                  </a:lnTo>
                  <a:lnTo>
                    <a:pt x="216" y="20"/>
                  </a:lnTo>
                  <a:lnTo>
                    <a:pt x="230" y="31"/>
                  </a:lnTo>
                  <a:lnTo>
                    <a:pt x="244" y="45"/>
                  </a:lnTo>
                  <a:lnTo>
                    <a:pt x="257" y="61"/>
                  </a:lnTo>
                  <a:lnTo>
                    <a:pt x="268" y="81"/>
                  </a:lnTo>
                  <a:lnTo>
                    <a:pt x="280" y="102"/>
                  </a:lnTo>
                  <a:lnTo>
                    <a:pt x="291" y="126"/>
                  </a:lnTo>
                  <a:lnTo>
                    <a:pt x="299" y="154"/>
                  </a:lnTo>
                  <a:lnTo>
                    <a:pt x="307" y="184"/>
                  </a:lnTo>
                  <a:lnTo>
                    <a:pt x="314" y="217"/>
                  </a:lnTo>
                  <a:lnTo>
                    <a:pt x="319" y="252"/>
                  </a:lnTo>
                  <a:lnTo>
                    <a:pt x="322" y="29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3" name="Freeform 49"/>
            <p:cNvSpPr>
              <a:spLocks/>
            </p:cNvSpPr>
            <p:nvPr/>
          </p:nvSpPr>
          <p:spPr bwMode="auto">
            <a:xfrm>
              <a:off x="4402138" y="3825875"/>
              <a:ext cx="17463" cy="26988"/>
            </a:xfrm>
            <a:custGeom>
              <a:avLst/>
              <a:gdLst/>
              <a:ahLst/>
              <a:cxnLst>
                <a:cxn ang="0">
                  <a:pos x="299" y="242"/>
                </a:cxn>
                <a:cxn ang="0">
                  <a:pos x="315" y="301"/>
                </a:cxn>
                <a:cxn ang="0">
                  <a:pos x="321" y="354"/>
                </a:cxn>
                <a:cxn ang="0">
                  <a:pos x="321" y="401"/>
                </a:cxn>
                <a:cxn ang="0">
                  <a:pos x="315" y="441"/>
                </a:cxn>
                <a:cxn ang="0">
                  <a:pos x="302" y="473"/>
                </a:cxn>
                <a:cxn ang="0">
                  <a:pos x="285" y="499"/>
                </a:cxn>
                <a:cxn ang="0">
                  <a:pos x="265" y="517"/>
                </a:cxn>
                <a:cxn ang="0">
                  <a:pos x="240" y="526"/>
                </a:cxn>
                <a:cxn ang="0">
                  <a:pos x="214" y="528"/>
                </a:cxn>
                <a:cxn ang="0">
                  <a:pos x="185" y="521"/>
                </a:cxn>
                <a:cxn ang="0">
                  <a:pos x="157" y="505"/>
                </a:cxn>
                <a:cxn ang="0">
                  <a:pos x="127" y="480"/>
                </a:cxn>
                <a:cxn ang="0">
                  <a:pos x="98" y="446"/>
                </a:cxn>
                <a:cxn ang="0">
                  <a:pos x="70" y="402"/>
                </a:cxn>
                <a:cxn ang="0">
                  <a:pos x="45" y="348"/>
                </a:cxn>
                <a:cxn ang="0">
                  <a:pos x="22" y="285"/>
                </a:cxn>
                <a:cxn ang="0">
                  <a:pos x="8" y="227"/>
                </a:cxn>
                <a:cxn ang="0">
                  <a:pos x="1" y="174"/>
                </a:cxn>
                <a:cxn ang="0">
                  <a:pos x="1" y="127"/>
                </a:cxn>
                <a:cxn ang="0">
                  <a:pos x="8" y="88"/>
                </a:cxn>
                <a:cxn ang="0">
                  <a:pos x="19" y="55"/>
                </a:cxn>
                <a:cxn ang="0">
                  <a:pos x="36" y="30"/>
                </a:cxn>
                <a:cxn ang="0">
                  <a:pos x="57" y="12"/>
                </a:cxn>
                <a:cxn ang="0">
                  <a:pos x="81" y="2"/>
                </a:cxn>
                <a:cxn ang="0">
                  <a:pos x="108" y="0"/>
                </a:cxn>
                <a:cxn ang="0">
                  <a:pos x="136" y="7"/>
                </a:cxn>
                <a:cxn ang="0">
                  <a:pos x="166" y="23"/>
                </a:cxn>
                <a:cxn ang="0">
                  <a:pos x="195" y="47"/>
                </a:cxn>
                <a:cxn ang="0">
                  <a:pos x="224" y="82"/>
                </a:cxn>
                <a:cxn ang="0">
                  <a:pos x="251" y="125"/>
                </a:cxn>
                <a:cxn ang="0">
                  <a:pos x="278" y="179"/>
                </a:cxn>
              </a:cxnLst>
              <a:rect l="0" t="0" r="r" b="b"/>
              <a:pathLst>
                <a:path w="322" h="528">
                  <a:moveTo>
                    <a:pt x="289" y="210"/>
                  </a:moveTo>
                  <a:lnTo>
                    <a:pt x="299" y="242"/>
                  </a:lnTo>
                  <a:lnTo>
                    <a:pt x="309" y="273"/>
                  </a:lnTo>
                  <a:lnTo>
                    <a:pt x="315" y="301"/>
                  </a:lnTo>
                  <a:lnTo>
                    <a:pt x="319" y="329"/>
                  </a:lnTo>
                  <a:lnTo>
                    <a:pt x="321" y="354"/>
                  </a:lnTo>
                  <a:lnTo>
                    <a:pt x="322" y="379"/>
                  </a:lnTo>
                  <a:lnTo>
                    <a:pt x="321" y="401"/>
                  </a:lnTo>
                  <a:lnTo>
                    <a:pt x="318" y="421"/>
                  </a:lnTo>
                  <a:lnTo>
                    <a:pt x="315" y="441"/>
                  </a:lnTo>
                  <a:lnTo>
                    <a:pt x="309" y="458"/>
                  </a:lnTo>
                  <a:lnTo>
                    <a:pt x="302" y="473"/>
                  </a:lnTo>
                  <a:lnTo>
                    <a:pt x="294" y="488"/>
                  </a:lnTo>
                  <a:lnTo>
                    <a:pt x="285" y="499"/>
                  </a:lnTo>
                  <a:lnTo>
                    <a:pt x="275" y="509"/>
                  </a:lnTo>
                  <a:lnTo>
                    <a:pt x="265" y="517"/>
                  </a:lnTo>
                  <a:lnTo>
                    <a:pt x="252" y="523"/>
                  </a:lnTo>
                  <a:lnTo>
                    <a:pt x="240" y="526"/>
                  </a:lnTo>
                  <a:lnTo>
                    <a:pt x="227" y="528"/>
                  </a:lnTo>
                  <a:lnTo>
                    <a:pt x="214" y="528"/>
                  </a:lnTo>
                  <a:lnTo>
                    <a:pt x="199" y="526"/>
                  </a:lnTo>
                  <a:lnTo>
                    <a:pt x="185" y="521"/>
                  </a:lnTo>
                  <a:lnTo>
                    <a:pt x="171" y="514"/>
                  </a:lnTo>
                  <a:lnTo>
                    <a:pt x="157" y="505"/>
                  </a:lnTo>
                  <a:lnTo>
                    <a:pt x="141" y="494"/>
                  </a:lnTo>
                  <a:lnTo>
                    <a:pt x="127" y="480"/>
                  </a:lnTo>
                  <a:lnTo>
                    <a:pt x="112" y="464"/>
                  </a:lnTo>
                  <a:lnTo>
                    <a:pt x="98" y="446"/>
                  </a:lnTo>
                  <a:lnTo>
                    <a:pt x="83" y="425"/>
                  </a:lnTo>
                  <a:lnTo>
                    <a:pt x="70" y="402"/>
                  </a:lnTo>
                  <a:lnTo>
                    <a:pt x="57" y="376"/>
                  </a:lnTo>
                  <a:lnTo>
                    <a:pt x="45" y="348"/>
                  </a:lnTo>
                  <a:lnTo>
                    <a:pt x="32" y="317"/>
                  </a:lnTo>
                  <a:lnTo>
                    <a:pt x="22" y="285"/>
                  </a:lnTo>
                  <a:lnTo>
                    <a:pt x="14" y="256"/>
                  </a:lnTo>
                  <a:lnTo>
                    <a:pt x="8" y="227"/>
                  </a:lnTo>
                  <a:lnTo>
                    <a:pt x="3" y="200"/>
                  </a:lnTo>
                  <a:lnTo>
                    <a:pt x="1" y="174"/>
                  </a:lnTo>
                  <a:lnTo>
                    <a:pt x="0" y="150"/>
                  </a:lnTo>
                  <a:lnTo>
                    <a:pt x="1" y="127"/>
                  </a:lnTo>
                  <a:lnTo>
                    <a:pt x="4" y="107"/>
                  </a:lnTo>
                  <a:lnTo>
                    <a:pt x="8" y="88"/>
                  </a:lnTo>
                  <a:lnTo>
                    <a:pt x="13" y="70"/>
                  </a:lnTo>
                  <a:lnTo>
                    <a:pt x="19" y="55"/>
                  </a:lnTo>
                  <a:lnTo>
                    <a:pt x="27" y="42"/>
                  </a:lnTo>
                  <a:lnTo>
                    <a:pt x="36" y="30"/>
                  </a:lnTo>
                  <a:lnTo>
                    <a:pt x="47" y="20"/>
                  </a:lnTo>
                  <a:lnTo>
                    <a:pt x="57" y="12"/>
                  </a:lnTo>
                  <a:lnTo>
                    <a:pt x="69" y="6"/>
                  </a:lnTo>
                  <a:lnTo>
                    <a:pt x="81" y="2"/>
                  </a:lnTo>
                  <a:lnTo>
                    <a:pt x="95" y="0"/>
                  </a:lnTo>
                  <a:lnTo>
                    <a:pt x="108" y="0"/>
                  </a:lnTo>
                  <a:lnTo>
                    <a:pt x="122" y="2"/>
                  </a:lnTo>
                  <a:lnTo>
                    <a:pt x="136" y="7"/>
                  </a:lnTo>
                  <a:lnTo>
                    <a:pt x="151" y="14"/>
                  </a:lnTo>
                  <a:lnTo>
                    <a:pt x="166" y="23"/>
                  </a:lnTo>
                  <a:lnTo>
                    <a:pt x="180" y="34"/>
                  </a:lnTo>
                  <a:lnTo>
                    <a:pt x="195" y="47"/>
                  </a:lnTo>
                  <a:lnTo>
                    <a:pt x="210" y="63"/>
                  </a:lnTo>
                  <a:lnTo>
                    <a:pt x="224" y="82"/>
                  </a:lnTo>
                  <a:lnTo>
                    <a:pt x="238" y="102"/>
                  </a:lnTo>
                  <a:lnTo>
                    <a:pt x="251" y="125"/>
                  </a:lnTo>
                  <a:lnTo>
                    <a:pt x="265" y="151"/>
                  </a:lnTo>
                  <a:lnTo>
                    <a:pt x="278" y="179"/>
                  </a:lnTo>
                  <a:lnTo>
                    <a:pt x="289" y="21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4" name="Freeform 50"/>
            <p:cNvSpPr>
              <a:spLocks/>
            </p:cNvSpPr>
            <p:nvPr/>
          </p:nvSpPr>
          <p:spPr bwMode="auto">
            <a:xfrm>
              <a:off x="4402138" y="3825875"/>
              <a:ext cx="17463" cy="26988"/>
            </a:xfrm>
            <a:custGeom>
              <a:avLst/>
              <a:gdLst/>
              <a:ahLst/>
              <a:cxnLst>
                <a:cxn ang="0">
                  <a:pos x="299" y="242"/>
                </a:cxn>
                <a:cxn ang="0">
                  <a:pos x="315" y="301"/>
                </a:cxn>
                <a:cxn ang="0">
                  <a:pos x="321" y="354"/>
                </a:cxn>
                <a:cxn ang="0">
                  <a:pos x="321" y="401"/>
                </a:cxn>
                <a:cxn ang="0">
                  <a:pos x="315" y="441"/>
                </a:cxn>
                <a:cxn ang="0">
                  <a:pos x="302" y="473"/>
                </a:cxn>
                <a:cxn ang="0">
                  <a:pos x="285" y="499"/>
                </a:cxn>
                <a:cxn ang="0">
                  <a:pos x="265" y="517"/>
                </a:cxn>
                <a:cxn ang="0">
                  <a:pos x="240" y="526"/>
                </a:cxn>
                <a:cxn ang="0">
                  <a:pos x="214" y="528"/>
                </a:cxn>
                <a:cxn ang="0">
                  <a:pos x="185" y="521"/>
                </a:cxn>
                <a:cxn ang="0">
                  <a:pos x="157" y="505"/>
                </a:cxn>
                <a:cxn ang="0">
                  <a:pos x="127" y="480"/>
                </a:cxn>
                <a:cxn ang="0">
                  <a:pos x="98" y="446"/>
                </a:cxn>
                <a:cxn ang="0">
                  <a:pos x="70" y="402"/>
                </a:cxn>
                <a:cxn ang="0">
                  <a:pos x="45" y="348"/>
                </a:cxn>
                <a:cxn ang="0">
                  <a:pos x="22" y="285"/>
                </a:cxn>
                <a:cxn ang="0">
                  <a:pos x="8" y="227"/>
                </a:cxn>
                <a:cxn ang="0">
                  <a:pos x="1" y="174"/>
                </a:cxn>
                <a:cxn ang="0">
                  <a:pos x="1" y="127"/>
                </a:cxn>
                <a:cxn ang="0">
                  <a:pos x="8" y="88"/>
                </a:cxn>
                <a:cxn ang="0">
                  <a:pos x="19" y="55"/>
                </a:cxn>
                <a:cxn ang="0">
                  <a:pos x="36" y="30"/>
                </a:cxn>
                <a:cxn ang="0">
                  <a:pos x="57" y="12"/>
                </a:cxn>
                <a:cxn ang="0">
                  <a:pos x="81" y="2"/>
                </a:cxn>
                <a:cxn ang="0">
                  <a:pos x="108" y="0"/>
                </a:cxn>
                <a:cxn ang="0">
                  <a:pos x="136" y="7"/>
                </a:cxn>
                <a:cxn ang="0">
                  <a:pos x="166" y="23"/>
                </a:cxn>
                <a:cxn ang="0">
                  <a:pos x="195" y="47"/>
                </a:cxn>
                <a:cxn ang="0">
                  <a:pos x="224" y="82"/>
                </a:cxn>
                <a:cxn ang="0">
                  <a:pos x="251" y="125"/>
                </a:cxn>
                <a:cxn ang="0">
                  <a:pos x="278" y="179"/>
                </a:cxn>
              </a:cxnLst>
              <a:rect l="0" t="0" r="r" b="b"/>
              <a:pathLst>
                <a:path w="322" h="528">
                  <a:moveTo>
                    <a:pt x="289" y="210"/>
                  </a:moveTo>
                  <a:lnTo>
                    <a:pt x="299" y="242"/>
                  </a:lnTo>
                  <a:lnTo>
                    <a:pt x="309" y="273"/>
                  </a:lnTo>
                  <a:lnTo>
                    <a:pt x="315" y="301"/>
                  </a:lnTo>
                  <a:lnTo>
                    <a:pt x="319" y="329"/>
                  </a:lnTo>
                  <a:lnTo>
                    <a:pt x="321" y="354"/>
                  </a:lnTo>
                  <a:lnTo>
                    <a:pt x="322" y="379"/>
                  </a:lnTo>
                  <a:lnTo>
                    <a:pt x="321" y="401"/>
                  </a:lnTo>
                  <a:lnTo>
                    <a:pt x="318" y="421"/>
                  </a:lnTo>
                  <a:lnTo>
                    <a:pt x="315" y="441"/>
                  </a:lnTo>
                  <a:lnTo>
                    <a:pt x="309" y="458"/>
                  </a:lnTo>
                  <a:lnTo>
                    <a:pt x="302" y="473"/>
                  </a:lnTo>
                  <a:lnTo>
                    <a:pt x="294" y="488"/>
                  </a:lnTo>
                  <a:lnTo>
                    <a:pt x="285" y="499"/>
                  </a:lnTo>
                  <a:lnTo>
                    <a:pt x="275" y="509"/>
                  </a:lnTo>
                  <a:lnTo>
                    <a:pt x="265" y="517"/>
                  </a:lnTo>
                  <a:lnTo>
                    <a:pt x="252" y="523"/>
                  </a:lnTo>
                  <a:lnTo>
                    <a:pt x="240" y="526"/>
                  </a:lnTo>
                  <a:lnTo>
                    <a:pt x="227" y="528"/>
                  </a:lnTo>
                  <a:lnTo>
                    <a:pt x="214" y="528"/>
                  </a:lnTo>
                  <a:lnTo>
                    <a:pt x="199" y="526"/>
                  </a:lnTo>
                  <a:lnTo>
                    <a:pt x="185" y="521"/>
                  </a:lnTo>
                  <a:lnTo>
                    <a:pt x="171" y="514"/>
                  </a:lnTo>
                  <a:lnTo>
                    <a:pt x="157" y="505"/>
                  </a:lnTo>
                  <a:lnTo>
                    <a:pt x="141" y="494"/>
                  </a:lnTo>
                  <a:lnTo>
                    <a:pt x="127" y="480"/>
                  </a:lnTo>
                  <a:lnTo>
                    <a:pt x="112" y="464"/>
                  </a:lnTo>
                  <a:lnTo>
                    <a:pt x="98" y="446"/>
                  </a:lnTo>
                  <a:lnTo>
                    <a:pt x="83" y="425"/>
                  </a:lnTo>
                  <a:lnTo>
                    <a:pt x="70" y="402"/>
                  </a:lnTo>
                  <a:lnTo>
                    <a:pt x="57" y="376"/>
                  </a:lnTo>
                  <a:lnTo>
                    <a:pt x="45" y="348"/>
                  </a:lnTo>
                  <a:lnTo>
                    <a:pt x="32" y="317"/>
                  </a:lnTo>
                  <a:lnTo>
                    <a:pt x="22" y="285"/>
                  </a:lnTo>
                  <a:lnTo>
                    <a:pt x="14" y="256"/>
                  </a:lnTo>
                  <a:lnTo>
                    <a:pt x="8" y="227"/>
                  </a:lnTo>
                  <a:lnTo>
                    <a:pt x="3" y="200"/>
                  </a:lnTo>
                  <a:lnTo>
                    <a:pt x="1" y="174"/>
                  </a:lnTo>
                  <a:lnTo>
                    <a:pt x="0" y="150"/>
                  </a:lnTo>
                  <a:lnTo>
                    <a:pt x="1" y="127"/>
                  </a:lnTo>
                  <a:lnTo>
                    <a:pt x="4" y="107"/>
                  </a:lnTo>
                  <a:lnTo>
                    <a:pt x="8" y="88"/>
                  </a:lnTo>
                  <a:lnTo>
                    <a:pt x="13" y="70"/>
                  </a:lnTo>
                  <a:lnTo>
                    <a:pt x="19" y="55"/>
                  </a:lnTo>
                  <a:lnTo>
                    <a:pt x="27" y="42"/>
                  </a:lnTo>
                  <a:lnTo>
                    <a:pt x="36" y="30"/>
                  </a:lnTo>
                  <a:lnTo>
                    <a:pt x="47" y="20"/>
                  </a:lnTo>
                  <a:lnTo>
                    <a:pt x="57" y="12"/>
                  </a:lnTo>
                  <a:lnTo>
                    <a:pt x="69" y="6"/>
                  </a:lnTo>
                  <a:lnTo>
                    <a:pt x="81" y="2"/>
                  </a:lnTo>
                  <a:lnTo>
                    <a:pt x="95" y="0"/>
                  </a:lnTo>
                  <a:lnTo>
                    <a:pt x="108" y="0"/>
                  </a:lnTo>
                  <a:lnTo>
                    <a:pt x="122" y="2"/>
                  </a:lnTo>
                  <a:lnTo>
                    <a:pt x="136" y="7"/>
                  </a:lnTo>
                  <a:lnTo>
                    <a:pt x="151" y="14"/>
                  </a:lnTo>
                  <a:lnTo>
                    <a:pt x="166" y="23"/>
                  </a:lnTo>
                  <a:lnTo>
                    <a:pt x="180" y="34"/>
                  </a:lnTo>
                  <a:lnTo>
                    <a:pt x="195" y="47"/>
                  </a:lnTo>
                  <a:lnTo>
                    <a:pt x="210" y="63"/>
                  </a:lnTo>
                  <a:lnTo>
                    <a:pt x="224" y="82"/>
                  </a:lnTo>
                  <a:lnTo>
                    <a:pt x="238" y="102"/>
                  </a:lnTo>
                  <a:lnTo>
                    <a:pt x="251" y="125"/>
                  </a:lnTo>
                  <a:lnTo>
                    <a:pt x="265" y="151"/>
                  </a:lnTo>
                  <a:lnTo>
                    <a:pt x="278" y="179"/>
                  </a:lnTo>
                  <a:lnTo>
                    <a:pt x="289" y="21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5" name="Freeform 51"/>
            <p:cNvSpPr>
              <a:spLocks/>
            </p:cNvSpPr>
            <p:nvPr/>
          </p:nvSpPr>
          <p:spPr bwMode="auto">
            <a:xfrm>
              <a:off x="4419600" y="3821113"/>
              <a:ext cx="17463" cy="22225"/>
            </a:xfrm>
            <a:custGeom>
              <a:avLst/>
              <a:gdLst/>
              <a:ahLst/>
              <a:cxnLst>
                <a:cxn ang="0">
                  <a:pos x="298" y="155"/>
                </a:cxn>
                <a:cxn ang="0">
                  <a:pos x="316" y="200"/>
                </a:cxn>
                <a:cxn ang="0">
                  <a:pos x="327" y="240"/>
                </a:cxn>
                <a:cxn ang="0">
                  <a:pos x="330" y="277"/>
                </a:cxn>
                <a:cxn ang="0">
                  <a:pos x="327" y="310"/>
                </a:cxn>
                <a:cxn ang="0">
                  <a:pos x="319" y="339"/>
                </a:cxn>
                <a:cxn ang="0">
                  <a:pos x="305" y="363"/>
                </a:cxn>
                <a:cxn ang="0">
                  <a:pos x="286" y="383"/>
                </a:cxn>
                <a:cxn ang="0">
                  <a:pos x="264" y="396"/>
                </a:cxn>
                <a:cxn ang="0">
                  <a:pos x="238" y="403"/>
                </a:cxn>
                <a:cxn ang="0">
                  <a:pos x="211" y="404"/>
                </a:cxn>
                <a:cxn ang="0">
                  <a:pos x="181" y="398"/>
                </a:cxn>
                <a:cxn ang="0">
                  <a:pos x="152" y="385"/>
                </a:cxn>
                <a:cxn ang="0">
                  <a:pos x="121" y="363"/>
                </a:cxn>
                <a:cxn ang="0">
                  <a:pos x="91" y="334"/>
                </a:cxn>
                <a:cxn ang="0">
                  <a:pos x="61" y="296"/>
                </a:cxn>
                <a:cxn ang="0">
                  <a:pos x="35" y="251"/>
                </a:cxn>
                <a:cxn ang="0">
                  <a:pos x="15" y="208"/>
                </a:cxn>
                <a:cxn ang="0">
                  <a:pos x="4" y="166"/>
                </a:cxn>
                <a:cxn ang="0">
                  <a:pos x="0" y="129"/>
                </a:cxn>
                <a:cxn ang="0">
                  <a:pos x="3" y="96"/>
                </a:cxn>
                <a:cxn ang="0">
                  <a:pos x="11" y="66"/>
                </a:cxn>
                <a:cxn ang="0">
                  <a:pos x="25" y="42"/>
                </a:cxn>
                <a:cxn ang="0">
                  <a:pos x="44" y="23"/>
                </a:cxn>
                <a:cxn ang="0">
                  <a:pos x="66" y="9"/>
                </a:cxn>
                <a:cxn ang="0">
                  <a:pos x="92" y="2"/>
                </a:cxn>
                <a:cxn ang="0">
                  <a:pos x="120" y="1"/>
                </a:cxn>
                <a:cxn ang="0">
                  <a:pos x="150" y="7"/>
                </a:cxn>
                <a:cxn ang="0">
                  <a:pos x="180" y="21"/>
                </a:cxn>
                <a:cxn ang="0">
                  <a:pos x="211" y="42"/>
                </a:cxn>
                <a:cxn ang="0">
                  <a:pos x="242" y="71"/>
                </a:cxn>
                <a:cxn ang="0">
                  <a:pos x="271" y="110"/>
                </a:cxn>
              </a:cxnLst>
              <a:rect l="0" t="0" r="r" b="b"/>
              <a:pathLst>
                <a:path w="330" h="404">
                  <a:moveTo>
                    <a:pt x="284" y="132"/>
                  </a:moveTo>
                  <a:lnTo>
                    <a:pt x="298" y="155"/>
                  </a:lnTo>
                  <a:lnTo>
                    <a:pt x="308" y="177"/>
                  </a:lnTo>
                  <a:lnTo>
                    <a:pt x="316" y="200"/>
                  </a:lnTo>
                  <a:lnTo>
                    <a:pt x="322" y="220"/>
                  </a:lnTo>
                  <a:lnTo>
                    <a:pt x="327" y="240"/>
                  </a:lnTo>
                  <a:lnTo>
                    <a:pt x="329" y="259"/>
                  </a:lnTo>
                  <a:lnTo>
                    <a:pt x="330" y="277"/>
                  </a:lnTo>
                  <a:lnTo>
                    <a:pt x="330" y="294"/>
                  </a:lnTo>
                  <a:lnTo>
                    <a:pt x="327" y="310"/>
                  </a:lnTo>
                  <a:lnTo>
                    <a:pt x="324" y="326"/>
                  </a:lnTo>
                  <a:lnTo>
                    <a:pt x="319" y="339"/>
                  </a:lnTo>
                  <a:lnTo>
                    <a:pt x="313" y="352"/>
                  </a:lnTo>
                  <a:lnTo>
                    <a:pt x="305" y="363"/>
                  </a:lnTo>
                  <a:lnTo>
                    <a:pt x="297" y="374"/>
                  </a:lnTo>
                  <a:lnTo>
                    <a:pt x="286" y="383"/>
                  </a:lnTo>
                  <a:lnTo>
                    <a:pt x="276" y="390"/>
                  </a:lnTo>
                  <a:lnTo>
                    <a:pt x="264" y="396"/>
                  </a:lnTo>
                  <a:lnTo>
                    <a:pt x="252" y="400"/>
                  </a:lnTo>
                  <a:lnTo>
                    <a:pt x="238" y="403"/>
                  </a:lnTo>
                  <a:lnTo>
                    <a:pt x="225" y="404"/>
                  </a:lnTo>
                  <a:lnTo>
                    <a:pt x="211" y="404"/>
                  </a:lnTo>
                  <a:lnTo>
                    <a:pt x="197" y="402"/>
                  </a:lnTo>
                  <a:lnTo>
                    <a:pt x="181" y="398"/>
                  </a:lnTo>
                  <a:lnTo>
                    <a:pt x="167" y="392"/>
                  </a:lnTo>
                  <a:lnTo>
                    <a:pt x="152" y="385"/>
                  </a:lnTo>
                  <a:lnTo>
                    <a:pt x="137" y="375"/>
                  </a:lnTo>
                  <a:lnTo>
                    <a:pt x="121" y="363"/>
                  </a:lnTo>
                  <a:lnTo>
                    <a:pt x="106" y="350"/>
                  </a:lnTo>
                  <a:lnTo>
                    <a:pt x="91" y="334"/>
                  </a:lnTo>
                  <a:lnTo>
                    <a:pt x="75" y="317"/>
                  </a:lnTo>
                  <a:lnTo>
                    <a:pt x="61" y="296"/>
                  </a:lnTo>
                  <a:lnTo>
                    <a:pt x="48" y="274"/>
                  </a:lnTo>
                  <a:lnTo>
                    <a:pt x="35" y="251"/>
                  </a:lnTo>
                  <a:lnTo>
                    <a:pt x="23" y="229"/>
                  </a:lnTo>
                  <a:lnTo>
                    <a:pt x="15" y="208"/>
                  </a:lnTo>
                  <a:lnTo>
                    <a:pt x="8" y="186"/>
                  </a:lnTo>
                  <a:lnTo>
                    <a:pt x="4" y="166"/>
                  </a:lnTo>
                  <a:lnTo>
                    <a:pt x="1" y="148"/>
                  </a:lnTo>
                  <a:lnTo>
                    <a:pt x="0" y="129"/>
                  </a:lnTo>
                  <a:lnTo>
                    <a:pt x="0" y="112"/>
                  </a:lnTo>
                  <a:lnTo>
                    <a:pt x="3" y="96"/>
                  </a:lnTo>
                  <a:lnTo>
                    <a:pt x="6" y="81"/>
                  </a:lnTo>
                  <a:lnTo>
                    <a:pt x="11" y="66"/>
                  </a:lnTo>
                  <a:lnTo>
                    <a:pt x="17" y="53"/>
                  </a:lnTo>
                  <a:lnTo>
                    <a:pt x="25" y="42"/>
                  </a:lnTo>
                  <a:lnTo>
                    <a:pt x="35" y="32"/>
                  </a:lnTo>
                  <a:lnTo>
                    <a:pt x="44" y="23"/>
                  </a:lnTo>
                  <a:lnTo>
                    <a:pt x="55" y="15"/>
                  </a:lnTo>
                  <a:lnTo>
                    <a:pt x="66" y="9"/>
                  </a:lnTo>
                  <a:lnTo>
                    <a:pt x="78" y="5"/>
                  </a:lnTo>
                  <a:lnTo>
                    <a:pt x="92" y="2"/>
                  </a:lnTo>
                  <a:lnTo>
                    <a:pt x="106" y="0"/>
                  </a:lnTo>
                  <a:lnTo>
                    <a:pt x="120" y="1"/>
                  </a:lnTo>
                  <a:lnTo>
                    <a:pt x="135" y="3"/>
                  </a:lnTo>
                  <a:lnTo>
                    <a:pt x="150" y="7"/>
                  </a:lnTo>
                  <a:lnTo>
                    <a:pt x="165" y="12"/>
                  </a:lnTo>
                  <a:lnTo>
                    <a:pt x="180" y="21"/>
                  </a:lnTo>
                  <a:lnTo>
                    <a:pt x="196" y="31"/>
                  </a:lnTo>
                  <a:lnTo>
                    <a:pt x="211" y="42"/>
                  </a:lnTo>
                  <a:lnTo>
                    <a:pt x="226" y="55"/>
                  </a:lnTo>
                  <a:lnTo>
                    <a:pt x="242" y="71"/>
                  </a:lnTo>
                  <a:lnTo>
                    <a:pt x="256" y="90"/>
                  </a:lnTo>
                  <a:lnTo>
                    <a:pt x="271" y="110"/>
                  </a:lnTo>
                  <a:lnTo>
                    <a:pt x="284" y="1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6" name="Freeform 52"/>
            <p:cNvSpPr>
              <a:spLocks/>
            </p:cNvSpPr>
            <p:nvPr/>
          </p:nvSpPr>
          <p:spPr bwMode="auto">
            <a:xfrm>
              <a:off x="4419600" y="3821113"/>
              <a:ext cx="17463" cy="22225"/>
            </a:xfrm>
            <a:custGeom>
              <a:avLst/>
              <a:gdLst/>
              <a:ahLst/>
              <a:cxnLst>
                <a:cxn ang="0">
                  <a:pos x="298" y="155"/>
                </a:cxn>
                <a:cxn ang="0">
                  <a:pos x="316" y="200"/>
                </a:cxn>
                <a:cxn ang="0">
                  <a:pos x="327" y="240"/>
                </a:cxn>
                <a:cxn ang="0">
                  <a:pos x="330" y="277"/>
                </a:cxn>
                <a:cxn ang="0">
                  <a:pos x="327" y="310"/>
                </a:cxn>
                <a:cxn ang="0">
                  <a:pos x="319" y="339"/>
                </a:cxn>
                <a:cxn ang="0">
                  <a:pos x="305" y="363"/>
                </a:cxn>
                <a:cxn ang="0">
                  <a:pos x="286" y="383"/>
                </a:cxn>
                <a:cxn ang="0">
                  <a:pos x="264" y="396"/>
                </a:cxn>
                <a:cxn ang="0">
                  <a:pos x="238" y="403"/>
                </a:cxn>
                <a:cxn ang="0">
                  <a:pos x="211" y="404"/>
                </a:cxn>
                <a:cxn ang="0">
                  <a:pos x="181" y="398"/>
                </a:cxn>
                <a:cxn ang="0">
                  <a:pos x="152" y="385"/>
                </a:cxn>
                <a:cxn ang="0">
                  <a:pos x="121" y="363"/>
                </a:cxn>
                <a:cxn ang="0">
                  <a:pos x="91" y="334"/>
                </a:cxn>
                <a:cxn ang="0">
                  <a:pos x="61" y="296"/>
                </a:cxn>
                <a:cxn ang="0">
                  <a:pos x="35" y="251"/>
                </a:cxn>
                <a:cxn ang="0">
                  <a:pos x="15" y="208"/>
                </a:cxn>
                <a:cxn ang="0">
                  <a:pos x="4" y="166"/>
                </a:cxn>
                <a:cxn ang="0">
                  <a:pos x="0" y="129"/>
                </a:cxn>
                <a:cxn ang="0">
                  <a:pos x="3" y="96"/>
                </a:cxn>
                <a:cxn ang="0">
                  <a:pos x="11" y="66"/>
                </a:cxn>
                <a:cxn ang="0">
                  <a:pos x="25" y="42"/>
                </a:cxn>
                <a:cxn ang="0">
                  <a:pos x="44" y="23"/>
                </a:cxn>
                <a:cxn ang="0">
                  <a:pos x="66" y="9"/>
                </a:cxn>
                <a:cxn ang="0">
                  <a:pos x="92" y="2"/>
                </a:cxn>
                <a:cxn ang="0">
                  <a:pos x="120" y="1"/>
                </a:cxn>
                <a:cxn ang="0">
                  <a:pos x="150" y="7"/>
                </a:cxn>
                <a:cxn ang="0">
                  <a:pos x="180" y="21"/>
                </a:cxn>
                <a:cxn ang="0">
                  <a:pos x="211" y="42"/>
                </a:cxn>
                <a:cxn ang="0">
                  <a:pos x="242" y="71"/>
                </a:cxn>
                <a:cxn ang="0">
                  <a:pos x="271" y="110"/>
                </a:cxn>
              </a:cxnLst>
              <a:rect l="0" t="0" r="r" b="b"/>
              <a:pathLst>
                <a:path w="330" h="404">
                  <a:moveTo>
                    <a:pt x="284" y="132"/>
                  </a:moveTo>
                  <a:lnTo>
                    <a:pt x="298" y="155"/>
                  </a:lnTo>
                  <a:lnTo>
                    <a:pt x="308" y="177"/>
                  </a:lnTo>
                  <a:lnTo>
                    <a:pt x="316" y="200"/>
                  </a:lnTo>
                  <a:lnTo>
                    <a:pt x="322" y="220"/>
                  </a:lnTo>
                  <a:lnTo>
                    <a:pt x="327" y="240"/>
                  </a:lnTo>
                  <a:lnTo>
                    <a:pt x="329" y="259"/>
                  </a:lnTo>
                  <a:lnTo>
                    <a:pt x="330" y="277"/>
                  </a:lnTo>
                  <a:lnTo>
                    <a:pt x="330" y="294"/>
                  </a:lnTo>
                  <a:lnTo>
                    <a:pt x="327" y="310"/>
                  </a:lnTo>
                  <a:lnTo>
                    <a:pt x="324" y="326"/>
                  </a:lnTo>
                  <a:lnTo>
                    <a:pt x="319" y="339"/>
                  </a:lnTo>
                  <a:lnTo>
                    <a:pt x="313" y="352"/>
                  </a:lnTo>
                  <a:lnTo>
                    <a:pt x="305" y="363"/>
                  </a:lnTo>
                  <a:lnTo>
                    <a:pt x="297" y="374"/>
                  </a:lnTo>
                  <a:lnTo>
                    <a:pt x="286" y="383"/>
                  </a:lnTo>
                  <a:lnTo>
                    <a:pt x="276" y="390"/>
                  </a:lnTo>
                  <a:lnTo>
                    <a:pt x="264" y="396"/>
                  </a:lnTo>
                  <a:lnTo>
                    <a:pt x="252" y="400"/>
                  </a:lnTo>
                  <a:lnTo>
                    <a:pt x="238" y="403"/>
                  </a:lnTo>
                  <a:lnTo>
                    <a:pt x="225" y="404"/>
                  </a:lnTo>
                  <a:lnTo>
                    <a:pt x="211" y="404"/>
                  </a:lnTo>
                  <a:lnTo>
                    <a:pt x="197" y="402"/>
                  </a:lnTo>
                  <a:lnTo>
                    <a:pt x="181" y="398"/>
                  </a:lnTo>
                  <a:lnTo>
                    <a:pt x="167" y="392"/>
                  </a:lnTo>
                  <a:lnTo>
                    <a:pt x="152" y="385"/>
                  </a:lnTo>
                  <a:lnTo>
                    <a:pt x="137" y="375"/>
                  </a:lnTo>
                  <a:lnTo>
                    <a:pt x="121" y="363"/>
                  </a:lnTo>
                  <a:lnTo>
                    <a:pt x="106" y="350"/>
                  </a:lnTo>
                  <a:lnTo>
                    <a:pt x="91" y="334"/>
                  </a:lnTo>
                  <a:lnTo>
                    <a:pt x="75" y="317"/>
                  </a:lnTo>
                  <a:lnTo>
                    <a:pt x="61" y="296"/>
                  </a:lnTo>
                  <a:lnTo>
                    <a:pt x="48" y="274"/>
                  </a:lnTo>
                  <a:lnTo>
                    <a:pt x="35" y="251"/>
                  </a:lnTo>
                  <a:lnTo>
                    <a:pt x="23" y="229"/>
                  </a:lnTo>
                  <a:lnTo>
                    <a:pt x="15" y="208"/>
                  </a:lnTo>
                  <a:lnTo>
                    <a:pt x="8" y="186"/>
                  </a:lnTo>
                  <a:lnTo>
                    <a:pt x="4" y="166"/>
                  </a:lnTo>
                  <a:lnTo>
                    <a:pt x="1" y="148"/>
                  </a:lnTo>
                  <a:lnTo>
                    <a:pt x="0" y="129"/>
                  </a:lnTo>
                  <a:lnTo>
                    <a:pt x="0" y="112"/>
                  </a:lnTo>
                  <a:lnTo>
                    <a:pt x="3" y="96"/>
                  </a:lnTo>
                  <a:lnTo>
                    <a:pt x="6" y="81"/>
                  </a:lnTo>
                  <a:lnTo>
                    <a:pt x="11" y="66"/>
                  </a:lnTo>
                  <a:lnTo>
                    <a:pt x="17" y="53"/>
                  </a:lnTo>
                  <a:lnTo>
                    <a:pt x="25" y="42"/>
                  </a:lnTo>
                  <a:lnTo>
                    <a:pt x="35" y="32"/>
                  </a:lnTo>
                  <a:lnTo>
                    <a:pt x="44" y="23"/>
                  </a:lnTo>
                  <a:lnTo>
                    <a:pt x="55" y="15"/>
                  </a:lnTo>
                  <a:lnTo>
                    <a:pt x="66" y="9"/>
                  </a:lnTo>
                  <a:lnTo>
                    <a:pt x="78" y="5"/>
                  </a:lnTo>
                  <a:lnTo>
                    <a:pt x="92" y="2"/>
                  </a:lnTo>
                  <a:lnTo>
                    <a:pt x="106" y="0"/>
                  </a:lnTo>
                  <a:lnTo>
                    <a:pt x="120" y="1"/>
                  </a:lnTo>
                  <a:lnTo>
                    <a:pt x="135" y="3"/>
                  </a:lnTo>
                  <a:lnTo>
                    <a:pt x="150" y="7"/>
                  </a:lnTo>
                  <a:lnTo>
                    <a:pt x="165" y="12"/>
                  </a:lnTo>
                  <a:lnTo>
                    <a:pt x="180" y="21"/>
                  </a:lnTo>
                  <a:lnTo>
                    <a:pt x="196" y="31"/>
                  </a:lnTo>
                  <a:lnTo>
                    <a:pt x="211" y="42"/>
                  </a:lnTo>
                  <a:lnTo>
                    <a:pt x="226" y="55"/>
                  </a:lnTo>
                  <a:lnTo>
                    <a:pt x="242" y="71"/>
                  </a:lnTo>
                  <a:lnTo>
                    <a:pt x="256" y="90"/>
                  </a:lnTo>
                  <a:lnTo>
                    <a:pt x="271" y="110"/>
                  </a:lnTo>
                  <a:lnTo>
                    <a:pt x="284" y="13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7" name="Freeform 53"/>
            <p:cNvSpPr>
              <a:spLocks/>
            </p:cNvSpPr>
            <p:nvPr/>
          </p:nvSpPr>
          <p:spPr bwMode="auto">
            <a:xfrm>
              <a:off x="4437063" y="3816350"/>
              <a:ext cx="15875" cy="14288"/>
            </a:xfrm>
            <a:custGeom>
              <a:avLst/>
              <a:gdLst/>
              <a:ahLst/>
              <a:cxnLst>
                <a:cxn ang="0">
                  <a:pos x="250" y="103"/>
                </a:cxn>
                <a:cxn ang="0">
                  <a:pos x="274" y="135"/>
                </a:cxn>
                <a:cxn ang="0">
                  <a:pos x="292" y="167"/>
                </a:cxn>
                <a:cxn ang="0">
                  <a:pos x="302" y="197"/>
                </a:cxn>
                <a:cxn ang="0">
                  <a:pos x="307" y="223"/>
                </a:cxn>
                <a:cxn ang="0">
                  <a:pos x="305" y="246"/>
                </a:cxn>
                <a:cxn ang="0">
                  <a:pos x="298" y="266"/>
                </a:cxn>
                <a:cxn ang="0">
                  <a:pos x="287" y="282"/>
                </a:cxn>
                <a:cxn ang="0">
                  <a:pos x="271" y="294"/>
                </a:cxn>
                <a:cxn ang="0">
                  <a:pos x="252" y="302"/>
                </a:cxn>
                <a:cxn ang="0">
                  <a:pos x="229" y="305"/>
                </a:cxn>
                <a:cxn ang="0">
                  <a:pos x="204" y="303"/>
                </a:cxn>
                <a:cxn ang="0">
                  <a:pos x="177" y="295"/>
                </a:cxn>
                <a:cxn ang="0">
                  <a:pos x="148" y="282"/>
                </a:cxn>
                <a:cxn ang="0">
                  <a:pos x="117" y="262"/>
                </a:cxn>
                <a:cxn ang="0">
                  <a:pos x="88" y="235"/>
                </a:cxn>
                <a:cxn ang="0">
                  <a:pos x="57" y="203"/>
                </a:cxn>
                <a:cxn ang="0">
                  <a:pos x="32" y="169"/>
                </a:cxn>
                <a:cxn ang="0">
                  <a:pos x="15" y="138"/>
                </a:cxn>
                <a:cxn ang="0">
                  <a:pos x="4" y="109"/>
                </a:cxn>
                <a:cxn ang="0">
                  <a:pos x="0" y="83"/>
                </a:cxn>
                <a:cxn ang="0">
                  <a:pos x="1" y="59"/>
                </a:cxn>
                <a:cxn ang="0">
                  <a:pos x="8" y="39"/>
                </a:cxn>
                <a:cxn ang="0">
                  <a:pos x="20" y="23"/>
                </a:cxn>
                <a:cxn ang="0">
                  <a:pos x="36" y="10"/>
                </a:cxn>
                <a:cxn ang="0">
                  <a:pos x="55" y="3"/>
                </a:cxn>
                <a:cxn ang="0">
                  <a:pos x="78" y="0"/>
                </a:cxn>
                <a:cxn ang="0">
                  <a:pos x="103" y="2"/>
                </a:cxn>
                <a:cxn ang="0">
                  <a:pos x="130" y="10"/>
                </a:cxn>
                <a:cxn ang="0">
                  <a:pos x="159" y="24"/>
                </a:cxn>
                <a:cxn ang="0">
                  <a:pos x="189" y="43"/>
                </a:cxn>
                <a:cxn ang="0">
                  <a:pos x="219" y="69"/>
                </a:cxn>
              </a:cxnLst>
              <a:rect l="0" t="0" r="r" b="b"/>
              <a:pathLst>
                <a:path w="307" h="305">
                  <a:moveTo>
                    <a:pt x="235" y="86"/>
                  </a:moveTo>
                  <a:lnTo>
                    <a:pt x="250" y="103"/>
                  </a:lnTo>
                  <a:lnTo>
                    <a:pt x="263" y="119"/>
                  </a:lnTo>
                  <a:lnTo>
                    <a:pt x="274" y="135"/>
                  </a:lnTo>
                  <a:lnTo>
                    <a:pt x="284" y="152"/>
                  </a:lnTo>
                  <a:lnTo>
                    <a:pt x="292" y="167"/>
                  </a:lnTo>
                  <a:lnTo>
                    <a:pt x="298" y="182"/>
                  </a:lnTo>
                  <a:lnTo>
                    <a:pt x="302" y="197"/>
                  </a:lnTo>
                  <a:lnTo>
                    <a:pt x="305" y="210"/>
                  </a:lnTo>
                  <a:lnTo>
                    <a:pt x="307" y="223"/>
                  </a:lnTo>
                  <a:lnTo>
                    <a:pt x="306" y="234"/>
                  </a:lnTo>
                  <a:lnTo>
                    <a:pt x="305" y="246"/>
                  </a:lnTo>
                  <a:lnTo>
                    <a:pt x="302" y="257"/>
                  </a:lnTo>
                  <a:lnTo>
                    <a:pt x="298" y="266"/>
                  </a:lnTo>
                  <a:lnTo>
                    <a:pt x="293" y="275"/>
                  </a:lnTo>
                  <a:lnTo>
                    <a:pt x="287" y="282"/>
                  </a:lnTo>
                  <a:lnTo>
                    <a:pt x="280" y="289"/>
                  </a:lnTo>
                  <a:lnTo>
                    <a:pt x="271" y="294"/>
                  </a:lnTo>
                  <a:lnTo>
                    <a:pt x="262" y="299"/>
                  </a:lnTo>
                  <a:lnTo>
                    <a:pt x="252" y="302"/>
                  </a:lnTo>
                  <a:lnTo>
                    <a:pt x="241" y="304"/>
                  </a:lnTo>
                  <a:lnTo>
                    <a:pt x="229" y="305"/>
                  </a:lnTo>
                  <a:lnTo>
                    <a:pt x="216" y="304"/>
                  </a:lnTo>
                  <a:lnTo>
                    <a:pt x="204" y="303"/>
                  </a:lnTo>
                  <a:lnTo>
                    <a:pt x="191" y="299"/>
                  </a:lnTo>
                  <a:lnTo>
                    <a:pt x="177" y="295"/>
                  </a:lnTo>
                  <a:lnTo>
                    <a:pt x="162" y="289"/>
                  </a:lnTo>
                  <a:lnTo>
                    <a:pt x="148" y="282"/>
                  </a:lnTo>
                  <a:lnTo>
                    <a:pt x="133" y="273"/>
                  </a:lnTo>
                  <a:lnTo>
                    <a:pt x="117" y="262"/>
                  </a:lnTo>
                  <a:lnTo>
                    <a:pt x="102" y="249"/>
                  </a:lnTo>
                  <a:lnTo>
                    <a:pt x="88" y="235"/>
                  </a:lnTo>
                  <a:lnTo>
                    <a:pt x="73" y="220"/>
                  </a:lnTo>
                  <a:lnTo>
                    <a:pt x="57" y="203"/>
                  </a:lnTo>
                  <a:lnTo>
                    <a:pt x="43" y="185"/>
                  </a:lnTo>
                  <a:lnTo>
                    <a:pt x="32" y="169"/>
                  </a:lnTo>
                  <a:lnTo>
                    <a:pt x="23" y="154"/>
                  </a:lnTo>
                  <a:lnTo>
                    <a:pt x="15" y="138"/>
                  </a:lnTo>
                  <a:lnTo>
                    <a:pt x="8" y="123"/>
                  </a:lnTo>
                  <a:lnTo>
                    <a:pt x="4" y="109"/>
                  </a:lnTo>
                  <a:lnTo>
                    <a:pt x="1" y="96"/>
                  </a:lnTo>
                  <a:lnTo>
                    <a:pt x="0" y="83"/>
                  </a:lnTo>
                  <a:lnTo>
                    <a:pt x="0" y="70"/>
                  </a:lnTo>
                  <a:lnTo>
                    <a:pt x="1" y="59"/>
                  </a:lnTo>
                  <a:lnTo>
                    <a:pt x="4" y="49"/>
                  </a:lnTo>
                  <a:lnTo>
                    <a:pt x="8" y="39"/>
                  </a:lnTo>
                  <a:lnTo>
                    <a:pt x="14" y="31"/>
                  </a:lnTo>
                  <a:lnTo>
                    <a:pt x="20" y="23"/>
                  </a:lnTo>
                  <a:lnTo>
                    <a:pt x="27" y="16"/>
                  </a:lnTo>
                  <a:lnTo>
                    <a:pt x="36" y="10"/>
                  </a:lnTo>
                  <a:lnTo>
                    <a:pt x="45" y="6"/>
                  </a:lnTo>
                  <a:lnTo>
                    <a:pt x="55" y="3"/>
                  </a:lnTo>
                  <a:lnTo>
                    <a:pt x="66" y="1"/>
                  </a:lnTo>
                  <a:lnTo>
                    <a:pt x="78" y="0"/>
                  </a:lnTo>
                  <a:lnTo>
                    <a:pt x="90" y="0"/>
                  </a:lnTo>
                  <a:lnTo>
                    <a:pt x="103" y="2"/>
                  </a:lnTo>
                  <a:lnTo>
                    <a:pt x="116" y="5"/>
                  </a:lnTo>
                  <a:lnTo>
                    <a:pt x="130" y="10"/>
                  </a:lnTo>
                  <a:lnTo>
                    <a:pt x="144" y="16"/>
                  </a:lnTo>
                  <a:lnTo>
                    <a:pt x="159" y="24"/>
                  </a:lnTo>
                  <a:lnTo>
                    <a:pt x="174" y="33"/>
                  </a:lnTo>
                  <a:lnTo>
                    <a:pt x="189" y="43"/>
                  </a:lnTo>
                  <a:lnTo>
                    <a:pt x="204" y="56"/>
                  </a:lnTo>
                  <a:lnTo>
                    <a:pt x="219" y="69"/>
                  </a:lnTo>
                  <a:lnTo>
                    <a:pt x="235" y="8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8" name="Freeform 54"/>
            <p:cNvSpPr>
              <a:spLocks/>
            </p:cNvSpPr>
            <p:nvPr/>
          </p:nvSpPr>
          <p:spPr bwMode="auto">
            <a:xfrm>
              <a:off x="4437063" y="3816350"/>
              <a:ext cx="15875" cy="14288"/>
            </a:xfrm>
            <a:custGeom>
              <a:avLst/>
              <a:gdLst/>
              <a:ahLst/>
              <a:cxnLst>
                <a:cxn ang="0">
                  <a:pos x="250" y="103"/>
                </a:cxn>
                <a:cxn ang="0">
                  <a:pos x="274" y="135"/>
                </a:cxn>
                <a:cxn ang="0">
                  <a:pos x="292" y="167"/>
                </a:cxn>
                <a:cxn ang="0">
                  <a:pos x="302" y="197"/>
                </a:cxn>
                <a:cxn ang="0">
                  <a:pos x="307" y="223"/>
                </a:cxn>
                <a:cxn ang="0">
                  <a:pos x="305" y="246"/>
                </a:cxn>
                <a:cxn ang="0">
                  <a:pos x="298" y="266"/>
                </a:cxn>
                <a:cxn ang="0">
                  <a:pos x="287" y="282"/>
                </a:cxn>
                <a:cxn ang="0">
                  <a:pos x="271" y="294"/>
                </a:cxn>
                <a:cxn ang="0">
                  <a:pos x="252" y="302"/>
                </a:cxn>
                <a:cxn ang="0">
                  <a:pos x="229" y="305"/>
                </a:cxn>
                <a:cxn ang="0">
                  <a:pos x="204" y="303"/>
                </a:cxn>
                <a:cxn ang="0">
                  <a:pos x="177" y="295"/>
                </a:cxn>
                <a:cxn ang="0">
                  <a:pos x="148" y="282"/>
                </a:cxn>
                <a:cxn ang="0">
                  <a:pos x="117" y="262"/>
                </a:cxn>
                <a:cxn ang="0">
                  <a:pos x="88" y="235"/>
                </a:cxn>
                <a:cxn ang="0">
                  <a:pos x="57" y="203"/>
                </a:cxn>
                <a:cxn ang="0">
                  <a:pos x="32" y="169"/>
                </a:cxn>
                <a:cxn ang="0">
                  <a:pos x="15" y="138"/>
                </a:cxn>
                <a:cxn ang="0">
                  <a:pos x="4" y="109"/>
                </a:cxn>
                <a:cxn ang="0">
                  <a:pos x="0" y="83"/>
                </a:cxn>
                <a:cxn ang="0">
                  <a:pos x="1" y="59"/>
                </a:cxn>
                <a:cxn ang="0">
                  <a:pos x="8" y="39"/>
                </a:cxn>
                <a:cxn ang="0">
                  <a:pos x="20" y="23"/>
                </a:cxn>
                <a:cxn ang="0">
                  <a:pos x="36" y="10"/>
                </a:cxn>
                <a:cxn ang="0">
                  <a:pos x="55" y="3"/>
                </a:cxn>
                <a:cxn ang="0">
                  <a:pos x="78" y="0"/>
                </a:cxn>
                <a:cxn ang="0">
                  <a:pos x="103" y="2"/>
                </a:cxn>
                <a:cxn ang="0">
                  <a:pos x="130" y="10"/>
                </a:cxn>
                <a:cxn ang="0">
                  <a:pos x="159" y="24"/>
                </a:cxn>
                <a:cxn ang="0">
                  <a:pos x="189" y="43"/>
                </a:cxn>
                <a:cxn ang="0">
                  <a:pos x="219" y="69"/>
                </a:cxn>
              </a:cxnLst>
              <a:rect l="0" t="0" r="r" b="b"/>
              <a:pathLst>
                <a:path w="307" h="305">
                  <a:moveTo>
                    <a:pt x="235" y="86"/>
                  </a:moveTo>
                  <a:lnTo>
                    <a:pt x="250" y="103"/>
                  </a:lnTo>
                  <a:lnTo>
                    <a:pt x="263" y="119"/>
                  </a:lnTo>
                  <a:lnTo>
                    <a:pt x="274" y="135"/>
                  </a:lnTo>
                  <a:lnTo>
                    <a:pt x="284" y="152"/>
                  </a:lnTo>
                  <a:lnTo>
                    <a:pt x="292" y="167"/>
                  </a:lnTo>
                  <a:lnTo>
                    <a:pt x="298" y="182"/>
                  </a:lnTo>
                  <a:lnTo>
                    <a:pt x="302" y="197"/>
                  </a:lnTo>
                  <a:lnTo>
                    <a:pt x="305" y="210"/>
                  </a:lnTo>
                  <a:lnTo>
                    <a:pt x="307" y="223"/>
                  </a:lnTo>
                  <a:lnTo>
                    <a:pt x="306" y="234"/>
                  </a:lnTo>
                  <a:lnTo>
                    <a:pt x="305" y="246"/>
                  </a:lnTo>
                  <a:lnTo>
                    <a:pt x="302" y="257"/>
                  </a:lnTo>
                  <a:lnTo>
                    <a:pt x="298" y="266"/>
                  </a:lnTo>
                  <a:lnTo>
                    <a:pt x="293" y="275"/>
                  </a:lnTo>
                  <a:lnTo>
                    <a:pt x="287" y="282"/>
                  </a:lnTo>
                  <a:lnTo>
                    <a:pt x="280" y="289"/>
                  </a:lnTo>
                  <a:lnTo>
                    <a:pt x="271" y="294"/>
                  </a:lnTo>
                  <a:lnTo>
                    <a:pt x="262" y="299"/>
                  </a:lnTo>
                  <a:lnTo>
                    <a:pt x="252" y="302"/>
                  </a:lnTo>
                  <a:lnTo>
                    <a:pt x="241" y="304"/>
                  </a:lnTo>
                  <a:lnTo>
                    <a:pt x="229" y="305"/>
                  </a:lnTo>
                  <a:lnTo>
                    <a:pt x="216" y="304"/>
                  </a:lnTo>
                  <a:lnTo>
                    <a:pt x="204" y="303"/>
                  </a:lnTo>
                  <a:lnTo>
                    <a:pt x="191" y="299"/>
                  </a:lnTo>
                  <a:lnTo>
                    <a:pt x="177" y="295"/>
                  </a:lnTo>
                  <a:lnTo>
                    <a:pt x="162" y="289"/>
                  </a:lnTo>
                  <a:lnTo>
                    <a:pt x="148" y="282"/>
                  </a:lnTo>
                  <a:lnTo>
                    <a:pt x="133" y="273"/>
                  </a:lnTo>
                  <a:lnTo>
                    <a:pt x="117" y="262"/>
                  </a:lnTo>
                  <a:lnTo>
                    <a:pt x="102" y="249"/>
                  </a:lnTo>
                  <a:lnTo>
                    <a:pt x="88" y="235"/>
                  </a:lnTo>
                  <a:lnTo>
                    <a:pt x="73" y="220"/>
                  </a:lnTo>
                  <a:lnTo>
                    <a:pt x="57" y="203"/>
                  </a:lnTo>
                  <a:lnTo>
                    <a:pt x="43" y="185"/>
                  </a:lnTo>
                  <a:lnTo>
                    <a:pt x="32" y="169"/>
                  </a:lnTo>
                  <a:lnTo>
                    <a:pt x="23" y="154"/>
                  </a:lnTo>
                  <a:lnTo>
                    <a:pt x="15" y="138"/>
                  </a:lnTo>
                  <a:lnTo>
                    <a:pt x="8" y="123"/>
                  </a:lnTo>
                  <a:lnTo>
                    <a:pt x="4" y="109"/>
                  </a:lnTo>
                  <a:lnTo>
                    <a:pt x="1" y="96"/>
                  </a:lnTo>
                  <a:lnTo>
                    <a:pt x="0" y="83"/>
                  </a:lnTo>
                  <a:lnTo>
                    <a:pt x="0" y="70"/>
                  </a:lnTo>
                  <a:lnTo>
                    <a:pt x="1" y="59"/>
                  </a:lnTo>
                  <a:lnTo>
                    <a:pt x="4" y="49"/>
                  </a:lnTo>
                  <a:lnTo>
                    <a:pt x="8" y="39"/>
                  </a:lnTo>
                  <a:lnTo>
                    <a:pt x="14" y="31"/>
                  </a:lnTo>
                  <a:lnTo>
                    <a:pt x="20" y="23"/>
                  </a:lnTo>
                  <a:lnTo>
                    <a:pt x="27" y="16"/>
                  </a:lnTo>
                  <a:lnTo>
                    <a:pt x="36" y="10"/>
                  </a:lnTo>
                  <a:lnTo>
                    <a:pt x="45" y="6"/>
                  </a:lnTo>
                  <a:lnTo>
                    <a:pt x="55" y="3"/>
                  </a:lnTo>
                  <a:lnTo>
                    <a:pt x="66" y="1"/>
                  </a:lnTo>
                  <a:lnTo>
                    <a:pt x="78" y="0"/>
                  </a:lnTo>
                  <a:lnTo>
                    <a:pt x="90" y="0"/>
                  </a:lnTo>
                  <a:lnTo>
                    <a:pt x="103" y="2"/>
                  </a:lnTo>
                  <a:lnTo>
                    <a:pt x="116" y="5"/>
                  </a:lnTo>
                  <a:lnTo>
                    <a:pt x="130" y="10"/>
                  </a:lnTo>
                  <a:lnTo>
                    <a:pt x="144" y="16"/>
                  </a:lnTo>
                  <a:lnTo>
                    <a:pt x="159" y="24"/>
                  </a:lnTo>
                  <a:lnTo>
                    <a:pt x="174" y="33"/>
                  </a:lnTo>
                  <a:lnTo>
                    <a:pt x="189" y="43"/>
                  </a:lnTo>
                  <a:lnTo>
                    <a:pt x="204" y="56"/>
                  </a:lnTo>
                  <a:lnTo>
                    <a:pt x="219" y="69"/>
                  </a:lnTo>
                  <a:lnTo>
                    <a:pt x="235" y="8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9" name="Freeform 55"/>
            <p:cNvSpPr>
              <a:spLocks/>
            </p:cNvSpPr>
            <p:nvPr/>
          </p:nvSpPr>
          <p:spPr bwMode="auto">
            <a:xfrm>
              <a:off x="4452938" y="3808413"/>
              <a:ext cx="17463" cy="12700"/>
            </a:xfrm>
            <a:custGeom>
              <a:avLst/>
              <a:gdLst/>
              <a:ahLst/>
              <a:cxnLst>
                <a:cxn ang="0">
                  <a:pos x="240" y="38"/>
                </a:cxn>
                <a:cxn ang="0">
                  <a:pos x="271" y="60"/>
                </a:cxn>
                <a:cxn ang="0">
                  <a:pos x="296" y="82"/>
                </a:cxn>
                <a:cxn ang="0">
                  <a:pos x="313" y="106"/>
                </a:cxn>
                <a:cxn ang="0">
                  <a:pos x="324" y="129"/>
                </a:cxn>
                <a:cxn ang="0">
                  <a:pos x="328" y="151"/>
                </a:cxn>
                <a:cxn ang="0">
                  <a:pos x="327" y="173"/>
                </a:cxn>
                <a:cxn ang="0">
                  <a:pos x="321" y="193"/>
                </a:cxn>
                <a:cxn ang="0">
                  <a:pos x="310" y="210"/>
                </a:cxn>
                <a:cxn ang="0">
                  <a:pos x="295" y="226"/>
                </a:cxn>
                <a:cxn ang="0">
                  <a:pos x="274" y="238"/>
                </a:cxn>
                <a:cxn ang="0">
                  <a:pos x="251" y="245"/>
                </a:cxn>
                <a:cxn ang="0">
                  <a:pos x="223" y="249"/>
                </a:cxn>
                <a:cxn ang="0">
                  <a:pos x="193" y="248"/>
                </a:cxn>
                <a:cxn ang="0">
                  <a:pos x="160" y="242"/>
                </a:cxn>
                <a:cxn ang="0">
                  <a:pos x="124" y="230"/>
                </a:cxn>
                <a:cxn ang="0">
                  <a:pos x="88" y="211"/>
                </a:cxn>
                <a:cxn ang="0">
                  <a:pos x="57" y="190"/>
                </a:cxn>
                <a:cxn ang="0">
                  <a:pos x="33" y="168"/>
                </a:cxn>
                <a:cxn ang="0">
                  <a:pos x="15" y="144"/>
                </a:cxn>
                <a:cxn ang="0">
                  <a:pos x="5" y="121"/>
                </a:cxn>
                <a:cxn ang="0">
                  <a:pos x="0" y="98"/>
                </a:cxn>
                <a:cxn ang="0">
                  <a:pos x="1" y="77"/>
                </a:cxn>
                <a:cxn ang="0">
                  <a:pos x="7" y="57"/>
                </a:cxn>
                <a:cxn ang="0">
                  <a:pos x="18" y="39"/>
                </a:cxn>
                <a:cxn ang="0">
                  <a:pos x="34" y="24"/>
                </a:cxn>
                <a:cxn ang="0">
                  <a:pos x="54" y="12"/>
                </a:cxn>
                <a:cxn ang="0">
                  <a:pos x="78" y="4"/>
                </a:cxn>
                <a:cxn ang="0">
                  <a:pos x="105" y="1"/>
                </a:cxn>
                <a:cxn ang="0">
                  <a:pos x="135" y="1"/>
                </a:cxn>
                <a:cxn ang="0">
                  <a:pos x="167" y="8"/>
                </a:cxn>
                <a:cxn ang="0">
                  <a:pos x="203" y="20"/>
                </a:cxn>
              </a:cxnLst>
              <a:rect l="0" t="0" r="r" b="b"/>
              <a:pathLst>
                <a:path w="329" h="249">
                  <a:moveTo>
                    <a:pt x="221" y="28"/>
                  </a:moveTo>
                  <a:lnTo>
                    <a:pt x="240" y="38"/>
                  </a:lnTo>
                  <a:lnTo>
                    <a:pt x="256" y="49"/>
                  </a:lnTo>
                  <a:lnTo>
                    <a:pt x="271" y="60"/>
                  </a:lnTo>
                  <a:lnTo>
                    <a:pt x="284" y="71"/>
                  </a:lnTo>
                  <a:lnTo>
                    <a:pt x="296" y="82"/>
                  </a:lnTo>
                  <a:lnTo>
                    <a:pt x="305" y="94"/>
                  </a:lnTo>
                  <a:lnTo>
                    <a:pt x="313" y="106"/>
                  </a:lnTo>
                  <a:lnTo>
                    <a:pt x="319" y="117"/>
                  </a:lnTo>
                  <a:lnTo>
                    <a:pt x="324" y="129"/>
                  </a:lnTo>
                  <a:lnTo>
                    <a:pt x="327" y="140"/>
                  </a:lnTo>
                  <a:lnTo>
                    <a:pt x="328" y="151"/>
                  </a:lnTo>
                  <a:lnTo>
                    <a:pt x="329" y="163"/>
                  </a:lnTo>
                  <a:lnTo>
                    <a:pt x="327" y="173"/>
                  </a:lnTo>
                  <a:lnTo>
                    <a:pt x="325" y="183"/>
                  </a:lnTo>
                  <a:lnTo>
                    <a:pt x="321" y="193"/>
                  </a:lnTo>
                  <a:lnTo>
                    <a:pt x="316" y="202"/>
                  </a:lnTo>
                  <a:lnTo>
                    <a:pt x="310" y="210"/>
                  </a:lnTo>
                  <a:lnTo>
                    <a:pt x="303" y="219"/>
                  </a:lnTo>
                  <a:lnTo>
                    <a:pt x="295" y="226"/>
                  </a:lnTo>
                  <a:lnTo>
                    <a:pt x="284" y="232"/>
                  </a:lnTo>
                  <a:lnTo>
                    <a:pt x="274" y="238"/>
                  </a:lnTo>
                  <a:lnTo>
                    <a:pt x="263" y="242"/>
                  </a:lnTo>
                  <a:lnTo>
                    <a:pt x="251" y="245"/>
                  </a:lnTo>
                  <a:lnTo>
                    <a:pt x="238" y="248"/>
                  </a:lnTo>
                  <a:lnTo>
                    <a:pt x="223" y="249"/>
                  </a:lnTo>
                  <a:lnTo>
                    <a:pt x="208" y="249"/>
                  </a:lnTo>
                  <a:lnTo>
                    <a:pt x="193" y="248"/>
                  </a:lnTo>
                  <a:lnTo>
                    <a:pt x="176" y="246"/>
                  </a:lnTo>
                  <a:lnTo>
                    <a:pt x="160" y="242"/>
                  </a:lnTo>
                  <a:lnTo>
                    <a:pt x="143" y="237"/>
                  </a:lnTo>
                  <a:lnTo>
                    <a:pt x="124" y="230"/>
                  </a:lnTo>
                  <a:lnTo>
                    <a:pt x="106" y="222"/>
                  </a:lnTo>
                  <a:lnTo>
                    <a:pt x="88" y="211"/>
                  </a:lnTo>
                  <a:lnTo>
                    <a:pt x="71" y="200"/>
                  </a:lnTo>
                  <a:lnTo>
                    <a:pt x="57" y="190"/>
                  </a:lnTo>
                  <a:lnTo>
                    <a:pt x="44" y="179"/>
                  </a:lnTo>
                  <a:lnTo>
                    <a:pt x="33" y="168"/>
                  </a:lnTo>
                  <a:lnTo>
                    <a:pt x="24" y="155"/>
                  </a:lnTo>
                  <a:lnTo>
                    <a:pt x="15" y="144"/>
                  </a:lnTo>
                  <a:lnTo>
                    <a:pt x="9" y="132"/>
                  </a:lnTo>
                  <a:lnTo>
                    <a:pt x="5" y="121"/>
                  </a:lnTo>
                  <a:lnTo>
                    <a:pt x="2" y="110"/>
                  </a:lnTo>
                  <a:lnTo>
                    <a:pt x="0" y="98"/>
                  </a:lnTo>
                  <a:lnTo>
                    <a:pt x="0" y="87"/>
                  </a:lnTo>
                  <a:lnTo>
                    <a:pt x="1" y="77"/>
                  </a:lnTo>
                  <a:lnTo>
                    <a:pt x="3" y="67"/>
                  </a:lnTo>
                  <a:lnTo>
                    <a:pt x="7" y="57"/>
                  </a:lnTo>
                  <a:lnTo>
                    <a:pt x="12" y="48"/>
                  </a:lnTo>
                  <a:lnTo>
                    <a:pt x="18" y="39"/>
                  </a:lnTo>
                  <a:lnTo>
                    <a:pt x="26" y="31"/>
                  </a:lnTo>
                  <a:lnTo>
                    <a:pt x="34" y="24"/>
                  </a:lnTo>
                  <a:lnTo>
                    <a:pt x="44" y="18"/>
                  </a:lnTo>
                  <a:lnTo>
                    <a:pt x="54" y="12"/>
                  </a:lnTo>
                  <a:lnTo>
                    <a:pt x="65" y="8"/>
                  </a:lnTo>
                  <a:lnTo>
                    <a:pt x="78" y="4"/>
                  </a:lnTo>
                  <a:lnTo>
                    <a:pt x="91" y="2"/>
                  </a:lnTo>
                  <a:lnTo>
                    <a:pt x="105" y="1"/>
                  </a:lnTo>
                  <a:lnTo>
                    <a:pt x="119" y="0"/>
                  </a:lnTo>
                  <a:lnTo>
                    <a:pt x="135" y="1"/>
                  </a:lnTo>
                  <a:lnTo>
                    <a:pt x="151" y="4"/>
                  </a:lnTo>
                  <a:lnTo>
                    <a:pt x="167" y="8"/>
                  </a:lnTo>
                  <a:lnTo>
                    <a:pt x="185" y="13"/>
                  </a:lnTo>
                  <a:lnTo>
                    <a:pt x="203" y="20"/>
                  </a:lnTo>
                  <a:lnTo>
                    <a:pt x="221" y="2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0" name="Freeform 56"/>
            <p:cNvSpPr>
              <a:spLocks/>
            </p:cNvSpPr>
            <p:nvPr/>
          </p:nvSpPr>
          <p:spPr bwMode="auto">
            <a:xfrm>
              <a:off x="4452938" y="3808413"/>
              <a:ext cx="17463" cy="12700"/>
            </a:xfrm>
            <a:custGeom>
              <a:avLst/>
              <a:gdLst/>
              <a:ahLst/>
              <a:cxnLst>
                <a:cxn ang="0">
                  <a:pos x="240" y="38"/>
                </a:cxn>
                <a:cxn ang="0">
                  <a:pos x="271" y="60"/>
                </a:cxn>
                <a:cxn ang="0">
                  <a:pos x="296" y="82"/>
                </a:cxn>
                <a:cxn ang="0">
                  <a:pos x="313" y="106"/>
                </a:cxn>
                <a:cxn ang="0">
                  <a:pos x="324" y="129"/>
                </a:cxn>
                <a:cxn ang="0">
                  <a:pos x="328" y="151"/>
                </a:cxn>
                <a:cxn ang="0">
                  <a:pos x="327" y="173"/>
                </a:cxn>
                <a:cxn ang="0">
                  <a:pos x="321" y="193"/>
                </a:cxn>
                <a:cxn ang="0">
                  <a:pos x="310" y="210"/>
                </a:cxn>
                <a:cxn ang="0">
                  <a:pos x="295" y="226"/>
                </a:cxn>
                <a:cxn ang="0">
                  <a:pos x="274" y="238"/>
                </a:cxn>
                <a:cxn ang="0">
                  <a:pos x="251" y="245"/>
                </a:cxn>
                <a:cxn ang="0">
                  <a:pos x="223" y="249"/>
                </a:cxn>
                <a:cxn ang="0">
                  <a:pos x="193" y="248"/>
                </a:cxn>
                <a:cxn ang="0">
                  <a:pos x="160" y="242"/>
                </a:cxn>
                <a:cxn ang="0">
                  <a:pos x="124" y="230"/>
                </a:cxn>
                <a:cxn ang="0">
                  <a:pos x="88" y="211"/>
                </a:cxn>
                <a:cxn ang="0">
                  <a:pos x="57" y="190"/>
                </a:cxn>
                <a:cxn ang="0">
                  <a:pos x="33" y="168"/>
                </a:cxn>
                <a:cxn ang="0">
                  <a:pos x="15" y="144"/>
                </a:cxn>
                <a:cxn ang="0">
                  <a:pos x="5" y="121"/>
                </a:cxn>
                <a:cxn ang="0">
                  <a:pos x="0" y="98"/>
                </a:cxn>
                <a:cxn ang="0">
                  <a:pos x="1" y="77"/>
                </a:cxn>
                <a:cxn ang="0">
                  <a:pos x="7" y="57"/>
                </a:cxn>
                <a:cxn ang="0">
                  <a:pos x="18" y="39"/>
                </a:cxn>
                <a:cxn ang="0">
                  <a:pos x="34" y="24"/>
                </a:cxn>
                <a:cxn ang="0">
                  <a:pos x="54" y="12"/>
                </a:cxn>
                <a:cxn ang="0">
                  <a:pos x="78" y="4"/>
                </a:cxn>
                <a:cxn ang="0">
                  <a:pos x="105" y="1"/>
                </a:cxn>
                <a:cxn ang="0">
                  <a:pos x="135" y="1"/>
                </a:cxn>
                <a:cxn ang="0">
                  <a:pos x="167" y="8"/>
                </a:cxn>
                <a:cxn ang="0">
                  <a:pos x="203" y="20"/>
                </a:cxn>
              </a:cxnLst>
              <a:rect l="0" t="0" r="r" b="b"/>
              <a:pathLst>
                <a:path w="329" h="249">
                  <a:moveTo>
                    <a:pt x="221" y="28"/>
                  </a:moveTo>
                  <a:lnTo>
                    <a:pt x="240" y="38"/>
                  </a:lnTo>
                  <a:lnTo>
                    <a:pt x="256" y="49"/>
                  </a:lnTo>
                  <a:lnTo>
                    <a:pt x="271" y="60"/>
                  </a:lnTo>
                  <a:lnTo>
                    <a:pt x="284" y="71"/>
                  </a:lnTo>
                  <a:lnTo>
                    <a:pt x="296" y="82"/>
                  </a:lnTo>
                  <a:lnTo>
                    <a:pt x="305" y="94"/>
                  </a:lnTo>
                  <a:lnTo>
                    <a:pt x="313" y="106"/>
                  </a:lnTo>
                  <a:lnTo>
                    <a:pt x="319" y="117"/>
                  </a:lnTo>
                  <a:lnTo>
                    <a:pt x="324" y="129"/>
                  </a:lnTo>
                  <a:lnTo>
                    <a:pt x="327" y="140"/>
                  </a:lnTo>
                  <a:lnTo>
                    <a:pt x="328" y="151"/>
                  </a:lnTo>
                  <a:lnTo>
                    <a:pt x="329" y="163"/>
                  </a:lnTo>
                  <a:lnTo>
                    <a:pt x="327" y="173"/>
                  </a:lnTo>
                  <a:lnTo>
                    <a:pt x="325" y="183"/>
                  </a:lnTo>
                  <a:lnTo>
                    <a:pt x="321" y="193"/>
                  </a:lnTo>
                  <a:lnTo>
                    <a:pt x="316" y="202"/>
                  </a:lnTo>
                  <a:lnTo>
                    <a:pt x="310" y="210"/>
                  </a:lnTo>
                  <a:lnTo>
                    <a:pt x="303" y="219"/>
                  </a:lnTo>
                  <a:lnTo>
                    <a:pt x="295" y="226"/>
                  </a:lnTo>
                  <a:lnTo>
                    <a:pt x="284" y="232"/>
                  </a:lnTo>
                  <a:lnTo>
                    <a:pt x="274" y="238"/>
                  </a:lnTo>
                  <a:lnTo>
                    <a:pt x="263" y="242"/>
                  </a:lnTo>
                  <a:lnTo>
                    <a:pt x="251" y="245"/>
                  </a:lnTo>
                  <a:lnTo>
                    <a:pt x="238" y="248"/>
                  </a:lnTo>
                  <a:lnTo>
                    <a:pt x="223" y="249"/>
                  </a:lnTo>
                  <a:lnTo>
                    <a:pt x="208" y="249"/>
                  </a:lnTo>
                  <a:lnTo>
                    <a:pt x="193" y="248"/>
                  </a:lnTo>
                  <a:lnTo>
                    <a:pt x="176" y="246"/>
                  </a:lnTo>
                  <a:lnTo>
                    <a:pt x="160" y="242"/>
                  </a:lnTo>
                  <a:lnTo>
                    <a:pt x="143" y="237"/>
                  </a:lnTo>
                  <a:lnTo>
                    <a:pt x="124" y="230"/>
                  </a:lnTo>
                  <a:lnTo>
                    <a:pt x="106" y="222"/>
                  </a:lnTo>
                  <a:lnTo>
                    <a:pt x="88" y="211"/>
                  </a:lnTo>
                  <a:lnTo>
                    <a:pt x="71" y="200"/>
                  </a:lnTo>
                  <a:lnTo>
                    <a:pt x="57" y="190"/>
                  </a:lnTo>
                  <a:lnTo>
                    <a:pt x="44" y="179"/>
                  </a:lnTo>
                  <a:lnTo>
                    <a:pt x="33" y="168"/>
                  </a:lnTo>
                  <a:lnTo>
                    <a:pt x="24" y="155"/>
                  </a:lnTo>
                  <a:lnTo>
                    <a:pt x="15" y="144"/>
                  </a:lnTo>
                  <a:lnTo>
                    <a:pt x="9" y="132"/>
                  </a:lnTo>
                  <a:lnTo>
                    <a:pt x="5" y="121"/>
                  </a:lnTo>
                  <a:lnTo>
                    <a:pt x="2" y="110"/>
                  </a:lnTo>
                  <a:lnTo>
                    <a:pt x="0" y="98"/>
                  </a:lnTo>
                  <a:lnTo>
                    <a:pt x="0" y="87"/>
                  </a:lnTo>
                  <a:lnTo>
                    <a:pt x="1" y="77"/>
                  </a:lnTo>
                  <a:lnTo>
                    <a:pt x="3" y="67"/>
                  </a:lnTo>
                  <a:lnTo>
                    <a:pt x="7" y="57"/>
                  </a:lnTo>
                  <a:lnTo>
                    <a:pt x="12" y="48"/>
                  </a:lnTo>
                  <a:lnTo>
                    <a:pt x="18" y="39"/>
                  </a:lnTo>
                  <a:lnTo>
                    <a:pt x="26" y="31"/>
                  </a:lnTo>
                  <a:lnTo>
                    <a:pt x="34" y="24"/>
                  </a:lnTo>
                  <a:lnTo>
                    <a:pt x="44" y="18"/>
                  </a:lnTo>
                  <a:lnTo>
                    <a:pt x="54" y="12"/>
                  </a:lnTo>
                  <a:lnTo>
                    <a:pt x="65" y="8"/>
                  </a:lnTo>
                  <a:lnTo>
                    <a:pt x="78" y="4"/>
                  </a:lnTo>
                  <a:lnTo>
                    <a:pt x="91" y="2"/>
                  </a:lnTo>
                  <a:lnTo>
                    <a:pt x="105" y="1"/>
                  </a:lnTo>
                  <a:lnTo>
                    <a:pt x="119" y="0"/>
                  </a:lnTo>
                  <a:lnTo>
                    <a:pt x="135" y="1"/>
                  </a:lnTo>
                  <a:lnTo>
                    <a:pt x="151" y="4"/>
                  </a:lnTo>
                  <a:lnTo>
                    <a:pt x="167" y="8"/>
                  </a:lnTo>
                  <a:lnTo>
                    <a:pt x="185" y="13"/>
                  </a:lnTo>
                  <a:lnTo>
                    <a:pt x="203" y="20"/>
                  </a:lnTo>
                  <a:lnTo>
                    <a:pt x="221" y="2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1" name="Freeform 57"/>
            <p:cNvSpPr>
              <a:spLocks/>
            </p:cNvSpPr>
            <p:nvPr/>
          </p:nvSpPr>
          <p:spPr bwMode="auto">
            <a:xfrm>
              <a:off x="4467225" y="3798888"/>
              <a:ext cx="15875" cy="11113"/>
            </a:xfrm>
            <a:custGeom>
              <a:avLst/>
              <a:gdLst/>
              <a:ahLst/>
              <a:cxnLst>
                <a:cxn ang="0">
                  <a:pos x="216" y="16"/>
                </a:cxn>
                <a:cxn ang="0">
                  <a:pos x="248" y="30"/>
                </a:cxn>
                <a:cxn ang="0">
                  <a:pos x="274" y="47"/>
                </a:cxn>
                <a:cxn ang="0">
                  <a:pos x="293" y="65"/>
                </a:cxn>
                <a:cxn ang="0">
                  <a:pos x="307" y="84"/>
                </a:cxn>
                <a:cxn ang="0">
                  <a:pos x="314" y="104"/>
                </a:cxn>
                <a:cxn ang="0">
                  <a:pos x="317" y="123"/>
                </a:cxn>
                <a:cxn ang="0">
                  <a:pos x="314" y="142"/>
                </a:cxn>
                <a:cxn ang="0">
                  <a:pos x="307" y="161"/>
                </a:cxn>
                <a:cxn ang="0">
                  <a:pos x="295" y="177"/>
                </a:cxn>
                <a:cxn ang="0">
                  <a:pos x="278" y="191"/>
                </a:cxn>
                <a:cxn ang="0">
                  <a:pos x="257" y="202"/>
                </a:cxn>
                <a:cxn ang="0">
                  <a:pos x="233" y="210"/>
                </a:cxn>
                <a:cxn ang="0">
                  <a:pos x="204" y="214"/>
                </a:cxn>
                <a:cxn ang="0">
                  <a:pos x="173" y="214"/>
                </a:cxn>
                <a:cxn ang="0">
                  <a:pos x="137" y="209"/>
                </a:cxn>
                <a:cxn ang="0">
                  <a:pos x="100" y="198"/>
                </a:cxn>
                <a:cxn ang="0">
                  <a:pos x="69" y="183"/>
                </a:cxn>
                <a:cxn ang="0">
                  <a:pos x="43" y="167"/>
                </a:cxn>
                <a:cxn ang="0">
                  <a:pos x="24" y="148"/>
                </a:cxn>
                <a:cxn ang="0">
                  <a:pos x="11" y="129"/>
                </a:cxn>
                <a:cxn ang="0">
                  <a:pos x="3" y="110"/>
                </a:cxn>
                <a:cxn ang="0">
                  <a:pos x="0" y="89"/>
                </a:cxn>
                <a:cxn ang="0">
                  <a:pos x="3" y="71"/>
                </a:cxn>
                <a:cxn ang="0">
                  <a:pos x="12" y="53"/>
                </a:cxn>
                <a:cxn ang="0">
                  <a:pos x="24" y="36"/>
                </a:cxn>
                <a:cxn ang="0">
                  <a:pos x="40" y="22"/>
                </a:cxn>
                <a:cxn ang="0">
                  <a:pos x="62" y="11"/>
                </a:cxn>
                <a:cxn ang="0">
                  <a:pos x="86" y="4"/>
                </a:cxn>
                <a:cxn ang="0">
                  <a:pos x="115" y="0"/>
                </a:cxn>
                <a:cxn ang="0">
                  <a:pos x="145" y="0"/>
                </a:cxn>
                <a:cxn ang="0">
                  <a:pos x="180" y="6"/>
                </a:cxn>
              </a:cxnLst>
              <a:rect l="0" t="0" r="r" b="b"/>
              <a:pathLst>
                <a:path w="317" h="215">
                  <a:moveTo>
                    <a:pt x="198" y="11"/>
                  </a:moveTo>
                  <a:lnTo>
                    <a:pt x="216" y="16"/>
                  </a:lnTo>
                  <a:lnTo>
                    <a:pt x="233" y="23"/>
                  </a:lnTo>
                  <a:lnTo>
                    <a:pt x="248" y="30"/>
                  </a:lnTo>
                  <a:lnTo>
                    <a:pt x="262" y="39"/>
                  </a:lnTo>
                  <a:lnTo>
                    <a:pt x="274" y="47"/>
                  </a:lnTo>
                  <a:lnTo>
                    <a:pt x="285" y="56"/>
                  </a:lnTo>
                  <a:lnTo>
                    <a:pt x="293" y="65"/>
                  </a:lnTo>
                  <a:lnTo>
                    <a:pt x="301" y="74"/>
                  </a:lnTo>
                  <a:lnTo>
                    <a:pt x="307" y="84"/>
                  </a:lnTo>
                  <a:lnTo>
                    <a:pt x="311" y="93"/>
                  </a:lnTo>
                  <a:lnTo>
                    <a:pt x="314" y="104"/>
                  </a:lnTo>
                  <a:lnTo>
                    <a:pt x="316" y="114"/>
                  </a:lnTo>
                  <a:lnTo>
                    <a:pt x="317" y="123"/>
                  </a:lnTo>
                  <a:lnTo>
                    <a:pt x="316" y="133"/>
                  </a:lnTo>
                  <a:lnTo>
                    <a:pt x="314" y="142"/>
                  </a:lnTo>
                  <a:lnTo>
                    <a:pt x="311" y="151"/>
                  </a:lnTo>
                  <a:lnTo>
                    <a:pt x="307" y="161"/>
                  </a:lnTo>
                  <a:lnTo>
                    <a:pt x="301" y="169"/>
                  </a:lnTo>
                  <a:lnTo>
                    <a:pt x="295" y="177"/>
                  </a:lnTo>
                  <a:lnTo>
                    <a:pt x="287" y="185"/>
                  </a:lnTo>
                  <a:lnTo>
                    <a:pt x="278" y="191"/>
                  </a:lnTo>
                  <a:lnTo>
                    <a:pt x="268" y="197"/>
                  </a:lnTo>
                  <a:lnTo>
                    <a:pt x="257" y="202"/>
                  </a:lnTo>
                  <a:lnTo>
                    <a:pt x="245" y="207"/>
                  </a:lnTo>
                  <a:lnTo>
                    <a:pt x="233" y="210"/>
                  </a:lnTo>
                  <a:lnTo>
                    <a:pt x="219" y="213"/>
                  </a:lnTo>
                  <a:lnTo>
                    <a:pt x="204" y="214"/>
                  </a:lnTo>
                  <a:lnTo>
                    <a:pt x="189" y="215"/>
                  </a:lnTo>
                  <a:lnTo>
                    <a:pt x="173" y="214"/>
                  </a:lnTo>
                  <a:lnTo>
                    <a:pt x="155" y="212"/>
                  </a:lnTo>
                  <a:lnTo>
                    <a:pt x="137" y="209"/>
                  </a:lnTo>
                  <a:lnTo>
                    <a:pt x="119" y="204"/>
                  </a:lnTo>
                  <a:lnTo>
                    <a:pt x="100" y="198"/>
                  </a:lnTo>
                  <a:lnTo>
                    <a:pt x="84" y="191"/>
                  </a:lnTo>
                  <a:lnTo>
                    <a:pt x="69" y="183"/>
                  </a:lnTo>
                  <a:lnTo>
                    <a:pt x="55" y="175"/>
                  </a:lnTo>
                  <a:lnTo>
                    <a:pt x="43" y="167"/>
                  </a:lnTo>
                  <a:lnTo>
                    <a:pt x="33" y="158"/>
                  </a:lnTo>
                  <a:lnTo>
                    <a:pt x="24" y="148"/>
                  </a:lnTo>
                  <a:lnTo>
                    <a:pt x="17" y="139"/>
                  </a:lnTo>
                  <a:lnTo>
                    <a:pt x="11" y="129"/>
                  </a:lnTo>
                  <a:lnTo>
                    <a:pt x="7" y="119"/>
                  </a:lnTo>
                  <a:lnTo>
                    <a:pt x="3" y="110"/>
                  </a:lnTo>
                  <a:lnTo>
                    <a:pt x="1" y="100"/>
                  </a:lnTo>
                  <a:lnTo>
                    <a:pt x="0" y="89"/>
                  </a:lnTo>
                  <a:lnTo>
                    <a:pt x="1" y="80"/>
                  </a:lnTo>
                  <a:lnTo>
                    <a:pt x="3" y="71"/>
                  </a:lnTo>
                  <a:lnTo>
                    <a:pt x="8" y="62"/>
                  </a:lnTo>
                  <a:lnTo>
                    <a:pt x="12" y="53"/>
                  </a:lnTo>
                  <a:lnTo>
                    <a:pt x="17" y="45"/>
                  </a:lnTo>
                  <a:lnTo>
                    <a:pt x="24" y="36"/>
                  </a:lnTo>
                  <a:lnTo>
                    <a:pt x="32" y="29"/>
                  </a:lnTo>
                  <a:lnTo>
                    <a:pt x="40" y="22"/>
                  </a:lnTo>
                  <a:lnTo>
                    <a:pt x="50" y="17"/>
                  </a:lnTo>
                  <a:lnTo>
                    <a:pt x="62" y="11"/>
                  </a:lnTo>
                  <a:lnTo>
                    <a:pt x="73" y="7"/>
                  </a:lnTo>
                  <a:lnTo>
                    <a:pt x="86" y="4"/>
                  </a:lnTo>
                  <a:lnTo>
                    <a:pt x="99" y="1"/>
                  </a:lnTo>
                  <a:lnTo>
                    <a:pt x="115" y="0"/>
                  </a:lnTo>
                  <a:lnTo>
                    <a:pt x="130" y="0"/>
                  </a:lnTo>
                  <a:lnTo>
                    <a:pt x="145" y="0"/>
                  </a:lnTo>
                  <a:lnTo>
                    <a:pt x="162" y="3"/>
                  </a:lnTo>
                  <a:lnTo>
                    <a:pt x="180" y="6"/>
                  </a:lnTo>
                  <a:lnTo>
                    <a:pt x="198" y="1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2" name="Freeform 58"/>
            <p:cNvSpPr>
              <a:spLocks/>
            </p:cNvSpPr>
            <p:nvPr/>
          </p:nvSpPr>
          <p:spPr bwMode="auto">
            <a:xfrm>
              <a:off x="4467225" y="3798888"/>
              <a:ext cx="15875" cy="11113"/>
            </a:xfrm>
            <a:custGeom>
              <a:avLst/>
              <a:gdLst/>
              <a:ahLst/>
              <a:cxnLst>
                <a:cxn ang="0">
                  <a:pos x="216" y="16"/>
                </a:cxn>
                <a:cxn ang="0">
                  <a:pos x="248" y="30"/>
                </a:cxn>
                <a:cxn ang="0">
                  <a:pos x="274" y="47"/>
                </a:cxn>
                <a:cxn ang="0">
                  <a:pos x="293" y="65"/>
                </a:cxn>
                <a:cxn ang="0">
                  <a:pos x="307" y="84"/>
                </a:cxn>
                <a:cxn ang="0">
                  <a:pos x="314" y="104"/>
                </a:cxn>
                <a:cxn ang="0">
                  <a:pos x="317" y="123"/>
                </a:cxn>
                <a:cxn ang="0">
                  <a:pos x="314" y="142"/>
                </a:cxn>
                <a:cxn ang="0">
                  <a:pos x="307" y="161"/>
                </a:cxn>
                <a:cxn ang="0">
                  <a:pos x="295" y="177"/>
                </a:cxn>
                <a:cxn ang="0">
                  <a:pos x="278" y="191"/>
                </a:cxn>
                <a:cxn ang="0">
                  <a:pos x="257" y="202"/>
                </a:cxn>
                <a:cxn ang="0">
                  <a:pos x="233" y="210"/>
                </a:cxn>
                <a:cxn ang="0">
                  <a:pos x="204" y="214"/>
                </a:cxn>
                <a:cxn ang="0">
                  <a:pos x="173" y="214"/>
                </a:cxn>
                <a:cxn ang="0">
                  <a:pos x="137" y="209"/>
                </a:cxn>
                <a:cxn ang="0">
                  <a:pos x="100" y="198"/>
                </a:cxn>
                <a:cxn ang="0">
                  <a:pos x="69" y="183"/>
                </a:cxn>
                <a:cxn ang="0">
                  <a:pos x="43" y="167"/>
                </a:cxn>
                <a:cxn ang="0">
                  <a:pos x="24" y="148"/>
                </a:cxn>
                <a:cxn ang="0">
                  <a:pos x="11" y="129"/>
                </a:cxn>
                <a:cxn ang="0">
                  <a:pos x="3" y="110"/>
                </a:cxn>
                <a:cxn ang="0">
                  <a:pos x="0" y="89"/>
                </a:cxn>
                <a:cxn ang="0">
                  <a:pos x="3" y="71"/>
                </a:cxn>
                <a:cxn ang="0">
                  <a:pos x="12" y="53"/>
                </a:cxn>
                <a:cxn ang="0">
                  <a:pos x="24" y="36"/>
                </a:cxn>
                <a:cxn ang="0">
                  <a:pos x="40" y="22"/>
                </a:cxn>
                <a:cxn ang="0">
                  <a:pos x="62" y="11"/>
                </a:cxn>
                <a:cxn ang="0">
                  <a:pos x="86" y="4"/>
                </a:cxn>
                <a:cxn ang="0">
                  <a:pos x="115" y="0"/>
                </a:cxn>
                <a:cxn ang="0">
                  <a:pos x="145" y="0"/>
                </a:cxn>
                <a:cxn ang="0">
                  <a:pos x="180" y="6"/>
                </a:cxn>
              </a:cxnLst>
              <a:rect l="0" t="0" r="r" b="b"/>
              <a:pathLst>
                <a:path w="317" h="215">
                  <a:moveTo>
                    <a:pt x="198" y="11"/>
                  </a:moveTo>
                  <a:lnTo>
                    <a:pt x="216" y="16"/>
                  </a:lnTo>
                  <a:lnTo>
                    <a:pt x="233" y="23"/>
                  </a:lnTo>
                  <a:lnTo>
                    <a:pt x="248" y="30"/>
                  </a:lnTo>
                  <a:lnTo>
                    <a:pt x="262" y="39"/>
                  </a:lnTo>
                  <a:lnTo>
                    <a:pt x="274" y="47"/>
                  </a:lnTo>
                  <a:lnTo>
                    <a:pt x="285" y="56"/>
                  </a:lnTo>
                  <a:lnTo>
                    <a:pt x="293" y="65"/>
                  </a:lnTo>
                  <a:lnTo>
                    <a:pt x="301" y="74"/>
                  </a:lnTo>
                  <a:lnTo>
                    <a:pt x="307" y="84"/>
                  </a:lnTo>
                  <a:lnTo>
                    <a:pt x="311" y="93"/>
                  </a:lnTo>
                  <a:lnTo>
                    <a:pt x="314" y="104"/>
                  </a:lnTo>
                  <a:lnTo>
                    <a:pt x="316" y="114"/>
                  </a:lnTo>
                  <a:lnTo>
                    <a:pt x="317" y="123"/>
                  </a:lnTo>
                  <a:lnTo>
                    <a:pt x="316" y="133"/>
                  </a:lnTo>
                  <a:lnTo>
                    <a:pt x="314" y="142"/>
                  </a:lnTo>
                  <a:lnTo>
                    <a:pt x="311" y="151"/>
                  </a:lnTo>
                  <a:lnTo>
                    <a:pt x="307" y="161"/>
                  </a:lnTo>
                  <a:lnTo>
                    <a:pt x="301" y="169"/>
                  </a:lnTo>
                  <a:lnTo>
                    <a:pt x="295" y="177"/>
                  </a:lnTo>
                  <a:lnTo>
                    <a:pt x="287" y="185"/>
                  </a:lnTo>
                  <a:lnTo>
                    <a:pt x="278" y="191"/>
                  </a:lnTo>
                  <a:lnTo>
                    <a:pt x="268" y="197"/>
                  </a:lnTo>
                  <a:lnTo>
                    <a:pt x="257" y="202"/>
                  </a:lnTo>
                  <a:lnTo>
                    <a:pt x="245" y="207"/>
                  </a:lnTo>
                  <a:lnTo>
                    <a:pt x="233" y="210"/>
                  </a:lnTo>
                  <a:lnTo>
                    <a:pt x="219" y="213"/>
                  </a:lnTo>
                  <a:lnTo>
                    <a:pt x="204" y="214"/>
                  </a:lnTo>
                  <a:lnTo>
                    <a:pt x="189" y="215"/>
                  </a:lnTo>
                  <a:lnTo>
                    <a:pt x="173" y="214"/>
                  </a:lnTo>
                  <a:lnTo>
                    <a:pt x="155" y="212"/>
                  </a:lnTo>
                  <a:lnTo>
                    <a:pt x="137" y="209"/>
                  </a:lnTo>
                  <a:lnTo>
                    <a:pt x="119" y="204"/>
                  </a:lnTo>
                  <a:lnTo>
                    <a:pt x="100" y="198"/>
                  </a:lnTo>
                  <a:lnTo>
                    <a:pt x="84" y="191"/>
                  </a:lnTo>
                  <a:lnTo>
                    <a:pt x="69" y="183"/>
                  </a:lnTo>
                  <a:lnTo>
                    <a:pt x="55" y="175"/>
                  </a:lnTo>
                  <a:lnTo>
                    <a:pt x="43" y="167"/>
                  </a:lnTo>
                  <a:lnTo>
                    <a:pt x="33" y="158"/>
                  </a:lnTo>
                  <a:lnTo>
                    <a:pt x="24" y="148"/>
                  </a:lnTo>
                  <a:lnTo>
                    <a:pt x="17" y="139"/>
                  </a:lnTo>
                  <a:lnTo>
                    <a:pt x="11" y="129"/>
                  </a:lnTo>
                  <a:lnTo>
                    <a:pt x="7" y="119"/>
                  </a:lnTo>
                  <a:lnTo>
                    <a:pt x="3" y="110"/>
                  </a:lnTo>
                  <a:lnTo>
                    <a:pt x="1" y="100"/>
                  </a:lnTo>
                  <a:lnTo>
                    <a:pt x="0" y="89"/>
                  </a:lnTo>
                  <a:lnTo>
                    <a:pt x="1" y="80"/>
                  </a:lnTo>
                  <a:lnTo>
                    <a:pt x="3" y="71"/>
                  </a:lnTo>
                  <a:lnTo>
                    <a:pt x="8" y="62"/>
                  </a:lnTo>
                  <a:lnTo>
                    <a:pt x="12" y="53"/>
                  </a:lnTo>
                  <a:lnTo>
                    <a:pt x="17" y="45"/>
                  </a:lnTo>
                  <a:lnTo>
                    <a:pt x="24" y="36"/>
                  </a:lnTo>
                  <a:lnTo>
                    <a:pt x="32" y="29"/>
                  </a:lnTo>
                  <a:lnTo>
                    <a:pt x="40" y="22"/>
                  </a:lnTo>
                  <a:lnTo>
                    <a:pt x="50" y="17"/>
                  </a:lnTo>
                  <a:lnTo>
                    <a:pt x="62" y="11"/>
                  </a:lnTo>
                  <a:lnTo>
                    <a:pt x="73" y="7"/>
                  </a:lnTo>
                  <a:lnTo>
                    <a:pt x="86" y="4"/>
                  </a:lnTo>
                  <a:lnTo>
                    <a:pt x="99" y="1"/>
                  </a:lnTo>
                  <a:lnTo>
                    <a:pt x="115" y="0"/>
                  </a:lnTo>
                  <a:lnTo>
                    <a:pt x="130" y="0"/>
                  </a:lnTo>
                  <a:lnTo>
                    <a:pt x="145" y="0"/>
                  </a:lnTo>
                  <a:lnTo>
                    <a:pt x="162" y="3"/>
                  </a:lnTo>
                  <a:lnTo>
                    <a:pt x="180" y="6"/>
                  </a:lnTo>
                  <a:lnTo>
                    <a:pt x="198" y="1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3" name="Freeform 59"/>
            <p:cNvSpPr>
              <a:spLocks/>
            </p:cNvSpPr>
            <p:nvPr/>
          </p:nvSpPr>
          <p:spPr bwMode="auto">
            <a:xfrm>
              <a:off x="4481513" y="3789363"/>
              <a:ext cx="14288" cy="9525"/>
            </a:xfrm>
            <a:custGeom>
              <a:avLst/>
              <a:gdLst/>
              <a:ahLst/>
              <a:cxnLst>
                <a:cxn ang="0">
                  <a:pos x="185" y="10"/>
                </a:cxn>
                <a:cxn ang="0">
                  <a:pos x="215" y="20"/>
                </a:cxn>
                <a:cxn ang="0">
                  <a:pos x="240" y="32"/>
                </a:cxn>
                <a:cxn ang="0">
                  <a:pos x="258" y="47"/>
                </a:cxn>
                <a:cxn ang="0">
                  <a:pos x="273" y="63"/>
                </a:cxn>
                <a:cxn ang="0">
                  <a:pos x="281" y="80"/>
                </a:cxn>
                <a:cxn ang="0">
                  <a:pos x="285" y="97"/>
                </a:cxn>
                <a:cxn ang="0">
                  <a:pos x="284" y="114"/>
                </a:cxn>
                <a:cxn ang="0">
                  <a:pos x="279" y="131"/>
                </a:cxn>
                <a:cxn ang="0">
                  <a:pos x="270" y="146"/>
                </a:cxn>
                <a:cxn ang="0">
                  <a:pos x="256" y="159"/>
                </a:cxn>
                <a:cxn ang="0">
                  <a:pos x="238" y="171"/>
                </a:cxn>
                <a:cxn ang="0">
                  <a:pos x="218" y="180"/>
                </a:cxn>
                <a:cxn ang="0">
                  <a:pos x="193" y="186"/>
                </a:cxn>
                <a:cxn ang="0">
                  <a:pos x="165" y="188"/>
                </a:cxn>
                <a:cxn ang="0">
                  <a:pos x="134" y="186"/>
                </a:cxn>
                <a:cxn ang="0">
                  <a:pos x="99" y="178"/>
                </a:cxn>
                <a:cxn ang="0">
                  <a:pos x="70" y="168"/>
                </a:cxn>
                <a:cxn ang="0">
                  <a:pos x="45" y="156"/>
                </a:cxn>
                <a:cxn ang="0">
                  <a:pos x="27" y="142"/>
                </a:cxn>
                <a:cxn ang="0">
                  <a:pos x="13" y="126"/>
                </a:cxn>
                <a:cxn ang="0">
                  <a:pos x="5" y="108"/>
                </a:cxn>
                <a:cxn ang="0">
                  <a:pos x="0" y="92"/>
                </a:cxn>
                <a:cxn ang="0">
                  <a:pos x="1" y="75"/>
                </a:cxn>
                <a:cxn ang="0">
                  <a:pos x="7" y="58"/>
                </a:cxn>
                <a:cxn ang="0">
                  <a:pos x="16" y="43"/>
                </a:cxn>
                <a:cxn ang="0">
                  <a:pos x="29" y="29"/>
                </a:cxn>
                <a:cxn ang="0">
                  <a:pos x="46" y="18"/>
                </a:cxn>
                <a:cxn ang="0">
                  <a:pos x="68" y="9"/>
                </a:cxn>
                <a:cxn ang="0">
                  <a:pos x="92" y="3"/>
                </a:cxn>
                <a:cxn ang="0">
                  <a:pos x="121" y="0"/>
                </a:cxn>
                <a:cxn ang="0">
                  <a:pos x="151" y="3"/>
                </a:cxn>
              </a:cxnLst>
              <a:rect l="0" t="0" r="r" b="b"/>
              <a:pathLst>
                <a:path w="285" h="188">
                  <a:moveTo>
                    <a:pt x="169" y="6"/>
                  </a:moveTo>
                  <a:lnTo>
                    <a:pt x="185" y="10"/>
                  </a:lnTo>
                  <a:lnTo>
                    <a:pt x="201" y="15"/>
                  </a:lnTo>
                  <a:lnTo>
                    <a:pt x="215" y="20"/>
                  </a:lnTo>
                  <a:lnTo>
                    <a:pt x="228" y="26"/>
                  </a:lnTo>
                  <a:lnTo>
                    <a:pt x="240" y="32"/>
                  </a:lnTo>
                  <a:lnTo>
                    <a:pt x="249" y="39"/>
                  </a:lnTo>
                  <a:lnTo>
                    <a:pt x="258" y="47"/>
                  </a:lnTo>
                  <a:lnTo>
                    <a:pt x="265" y="54"/>
                  </a:lnTo>
                  <a:lnTo>
                    <a:pt x="273" y="63"/>
                  </a:lnTo>
                  <a:lnTo>
                    <a:pt x="277" y="72"/>
                  </a:lnTo>
                  <a:lnTo>
                    <a:pt x="281" y="80"/>
                  </a:lnTo>
                  <a:lnTo>
                    <a:pt x="284" y="88"/>
                  </a:lnTo>
                  <a:lnTo>
                    <a:pt x="285" y="97"/>
                  </a:lnTo>
                  <a:lnTo>
                    <a:pt x="285" y="105"/>
                  </a:lnTo>
                  <a:lnTo>
                    <a:pt x="284" y="114"/>
                  </a:lnTo>
                  <a:lnTo>
                    <a:pt x="282" y="123"/>
                  </a:lnTo>
                  <a:lnTo>
                    <a:pt x="279" y="131"/>
                  </a:lnTo>
                  <a:lnTo>
                    <a:pt x="275" y="139"/>
                  </a:lnTo>
                  <a:lnTo>
                    <a:pt x="270" y="146"/>
                  </a:lnTo>
                  <a:lnTo>
                    <a:pt x="263" y="153"/>
                  </a:lnTo>
                  <a:lnTo>
                    <a:pt x="256" y="159"/>
                  </a:lnTo>
                  <a:lnTo>
                    <a:pt x="248" y="165"/>
                  </a:lnTo>
                  <a:lnTo>
                    <a:pt x="238" y="171"/>
                  </a:lnTo>
                  <a:lnTo>
                    <a:pt x="229" y="175"/>
                  </a:lnTo>
                  <a:lnTo>
                    <a:pt x="218" y="180"/>
                  </a:lnTo>
                  <a:lnTo>
                    <a:pt x="205" y="184"/>
                  </a:lnTo>
                  <a:lnTo>
                    <a:pt x="193" y="186"/>
                  </a:lnTo>
                  <a:lnTo>
                    <a:pt x="179" y="188"/>
                  </a:lnTo>
                  <a:lnTo>
                    <a:pt x="165" y="188"/>
                  </a:lnTo>
                  <a:lnTo>
                    <a:pt x="149" y="188"/>
                  </a:lnTo>
                  <a:lnTo>
                    <a:pt x="134" y="186"/>
                  </a:lnTo>
                  <a:lnTo>
                    <a:pt x="117" y="183"/>
                  </a:lnTo>
                  <a:lnTo>
                    <a:pt x="99" y="178"/>
                  </a:lnTo>
                  <a:lnTo>
                    <a:pt x="84" y="174"/>
                  </a:lnTo>
                  <a:lnTo>
                    <a:pt x="70" y="168"/>
                  </a:lnTo>
                  <a:lnTo>
                    <a:pt x="58" y="162"/>
                  </a:lnTo>
                  <a:lnTo>
                    <a:pt x="45" y="156"/>
                  </a:lnTo>
                  <a:lnTo>
                    <a:pt x="35" y="149"/>
                  </a:lnTo>
                  <a:lnTo>
                    <a:pt x="27" y="142"/>
                  </a:lnTo>
                  <a:lnTo>
                    <a:pt x="19" y="134"/>
                  </a:lnTo>
                  <a:lnTo>
                    <a:pt x="13" y="126"/>
                  </a:lnTo>
                  <a:lnTo>
                    <a:pt x="8" y="117"/>
                  </a:lnTo>
                  <a:lnTo>
                    <a:pt x="5" y="108"/>
                  </a:lnTo>
                  <a:lnTo>
                    <a:pt x="1" y="100"/>
                  </a:lnTo>
                  <a:lnTo>
                    <a:pt x="0" y="92"/>
                  </a:lnTo>
                  <a:lnTo>
                    <a:pt x="0" y="83"/>
                  </a:lnTo>
                  <a:lnTo>
                    <a:pt x="1" y="75"/>
                  </a:lnTo>
                  <a:lnTo>
                    <a:pt x="4" y="67"/>
                  </a:lnTo>
                  <a:lnTo>
                    <a:pt x="7" y="58"/>
                  </a:lnTo>
                  <a:lnTo>
                    <a:pt x="11" y="50"/>
                  </a:lnTo>
                  <a:lnTo>
                    <a:pt x="16" y="43"/>
                  </a:lnTo>
                  <a:lnTo>
                    <a:pt x="22" y="36"/>
                  </a:lnTo>
                  <a:lnTo>
                    <a:pt x="29" y="29"/>
                  </a:lnTo>
                  <a:lnTo>
                    <a:pt x="37" y="23"/>
                  </a:lnTo>
                  <a:lnTo>
                    <a:pt x="46" y="18"/>
                  </a:lnTo>
                  <a:lnTo>
                    <a:pt x="57" y="13"/>
                  </a:lnTo>
                  <a:lnTo>
                    <a:pt x="68" y="9"/>
                  </a:lnTo>
                  <a:lnTo>
                    <a:pt x="80" y="6"/>
                  </a:lnTo>
                  <a:lnTo>
                    <a:pt x="92" y="3"/>
                  </a:lnTo>
                  <a:lnTo>
                    <a:pt x="106" y="2"/>
                  </a:lnTo>
                  <a:lnTo>
                    <a:pt x="121" y="0"/>
                  </a:lnTo>
                  <a:lnTo>
                    <a:pt x="136" y="2"/>
                  </a:lnTo>
                  <a:lnTo>
                    <a:pt x="151" y="3"/>
                  </a:lnTo>
                  <a:lnTo>
                    <a:pt x="169" y="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4" name="Freeform 60"/>
            <p:cNvSpPr>
              <a:spLocks/>
            </p:cNvSpPr>
            <p:nvPr/>
          </p:nvSpPr>
          <p:spPr bwMode="auto">
            <a:xfrm>
              <a:off x="4481513" y="3789363"/>
              <a:ext cx="14288" cy="9525"/>
            </a:xfrm>
            <a:custGeom>
              <a:avLst/>
              <a:gdLst/>
              <a:ahLst/>
              <a:cxnLst>
                <a:cxn ang="0">
                  <a:pos x="185" y="10"/>
                </a:cxn>
                <a:cxn ang="0">
                  <a:pos x="215" y="20"/>
                </a:cxn>
                <a:cxn ang="0">
                  <a:pos x="240" y="32"/>
                </a:cxn>
                <a:cxn ang="0">
                  <a:pos x="258" y="47"/>
                </a:cxn>
                <a:cxn ang="0">
                  <a:pos x="273" y="63"/>
                </a:cxn>
                <a:cxn ang="0">
                  <a:pos x="281" y="80"/>
                </a:cxn>
                <a:cxn ang="0">
                  <a:pos x="285" y="97"/>
                </a:cxn>
                <a:cxn ang="0">
                  <a:pos x="284" y="114"/>
                </a:cxn>
                <a:cxn ang="0">
                  <a:pos x="279" y="131"/>
                </a:cxn>
                <a:cxn ang="0">
                  <a:pos x="270" y="146"/>
                </a:cxn>
                <a:cxn ang="0">
                  <a:pos x="256" y="159"/>
                </a:cxn>
                <a:cxn ang="0">
                  <a:pos x="238" y="171"/>
                </a:cxn>
                <a:cxn ang="0">
                  <a:pos x="218" y="180"/>
                </a:cxn>
                <a:cxn ang="0">
                  <a:pos x="193" y="186"/>
                </a:cxn>
                <a:cxn ang="0">
                  <a:pos x="165" y="188"/>
                </a:cxn>
                <a:cxn ang="0">
                  <a:pos x="134" y="186"/>
                </a:cxn>
                <a:cxn ang="0">
                  <a:pos x="99" y="178"/>
                </a:cxn>
                <a:cxn ang="0">
                  <a:pos x="70" y="168"/>
                </a:cxn>
                <a:cxn ang="0">
                  <a:pos x="45" y="156"/>
                </a:cxn>
                <a:cxn ang="0">
                  <a:pos x="27" y="142"/>
                </a:cxn>
                <a:cxn ang="0">
                  <a:pos x="13" y="126"/>
                </a:cxn>
                <a:cxn ang="0">
                  <a:pos x="5" y="108"/>
                </a:cxn>
                <a:cxn ang="0">
                  <a:pos x="0" y="92"/>
                </a:cxn>
                <a:cxn ang="0">
                  <a:pos x="1" y="75"/>
                </a:cxn>
                <a:cxn ang="0">
                  <a:pos x="7" y="58"/>
                </a:cxn>
                <a:cxn ang="0">
                  <a:pos x="16" y="43"/>
                </a:cxn>
                <a:cxn ang="0">
                  <a:pos x="29" y="29"/>
                </a:cxn>
                <a:cxn ang="0">
                  <a:pos x="46" y="18"/>
                </a:cxn>
                <a:cxn ang="0">
                  <a:pos x="68" y="9"/>
                </a:cxn>
                <a:cxn ang="0">
                  <a:pos x="92" y="3"/>
                </a:cxn>
                <a:cxn ang="0">
                  <a:pos x="121" y="0"/>
                </a:cxn>
                <a:cxn ang="0">
                  <a:pos x="151" y="3"/>
                </a:cxn>
              </a:cxnLst>
              <a:rect l="0" t="0" r="r" b="b"/>
              <a:pathLst>
                <a:path w="285" h="188">
                  <a:moveTo>
                    <a:pt x="169" y="6"/>
                  </a:moveTo>
                  <a:lnTo>
                    <a:pt x="185" y="10"/>
                  </a:lnTo>
                  <a:lnTo>
                    <a:pt x="201" y="15"/>
                  </a:lnTo>
                  <a:lnTo>
                    <a:pt x="215" y="20"/>
                  </a:lnTo>
                  <a:lnTo>
                    <a:pt x="228" y="26"/>
                  </a:lnTo>
                  <a:lnTo>
                    <a:pt x="240" y="32"/>
                  </a:lnTo>
                  <a:lnTo>
                    <a:pt x="249" y="39"/>
                  </a:lnTo>
                  <a:lnTo>
                    <a:pt x="258" y="47"/>
                  </a:lnTo>
                  <a:lnTo>
                    <a:pt x="265" y="54"/>
                  </a:lnTo>
                  <a:lnTo>
                    <a:pt x="273" y="63"/>
                  </a:lnTo>
                  <a:lnTo>
                    <a:pt x="277" y="72"/>
                  </a:lnTo>
                  <a:lnTo>
                    <a:pt x="281" y="80"/>
                  </a:lnTo>
                  <a:lnTo>
                    <a:pt x="284" y="88"/>
                  </a:lnTo>
                  <a:lnTo>
                    <a:pt x="285" y="97"/>
                  </a:lnTo>
                  <a:lnTo>
                    <a:pt x="285" y="105"/>
                  </a:lnTo>
                  <a:lnTo>
                    <a:pt x="284" y="114"/>
                  </a:lnTo>
                  <a:lnTo>
                    <a:pt x="282" y="123"/>
                  </a:lnTo>
                  <a:lnTo>
                    <a:pt x="279" y="131"/>
                  </a:lnTo>
                  <a:lnTo>
                    <a:pt x="275" y="139"/>
                  </a:lnTo>
                  <a:lnTo>
                    <a:pt x="270" y="146"/>
                  </a:lnTo>
                  <a:lnTo>
                    <a:pt x="263" y="153"/>
                  </a:lnTo>
                  <a:lnTo>
                    <a:pt x="256" y="159"/>
                  </a:lnTo>
                  <a:lnTo>
                    <a:pt x="248" y="165"/>
                  </a:lnTo>
                  <a:lnTo>
                    <a:pt x="238" y="171"/>
                  </a:lnTo>
                  <a:lnTo>
                    <a:pt x="229" y="175"/>
                  </a:lnTo>
                  <a:lnTo>
                    <a:pt x="218" y="180"/>
                  </a:lnTo>
                  <a:lnTo>
                    <a:pt x="205" y="184"/>
                  </a:lnTo>
                  <a:lnTo>
                    <a:pt x="193" y="186"/>
                  </a:lnTo>
                  <a:lnTo>
                    <a:pt x="179" y="188"/>
                  </a:lnTo>
                  <a:lnTo>
                    <a:pt x="165" y="188"/>
                  </a:lnTo>
                  <a:lnTo>
                    <a:pt x="149" y="188"/>
                  </a:lnTo>
                  <a:lnTo>
                    <a:pt x="134" y="186"/>
                  </a:lnTo>
                  <a:lnTo>
                    <a:pt x="117" y="183"/>
                  </a:lnTo>
                  <a:lnTo>
                    <a:pt x="99" y="178"/>
                  </a:lnTo>
                  <a:lnTo>
                    <a:pt x="84" y="174"/>
                  </a:lnTo>
                  <a:lnTo>
                    <a:pt x="70" y="168"/>
                  </a:lnTo>
                  <a:lnTo>
                    <a:pt x="58" y="162"/>
                  </a:lnTo>
                  <a:lnTo>
                    <a:pt x="45" y="156"/>
                  </a:lnTo>
                  <a:lnTo>
                    <a:pt x="35" y="149"/>
                  </a:lnTo>
                  <a:lnTo>
                    <a:pt x="27" y="142"/>
                  </a:lnTo>
                  <a:lnTo>
                    <a:pt x="19" y="134"/>
                  </a:lnTo>
                  <a:lnTo>
                    <a:pt x="13" y="126"/>
                  </a:lnTo>
                  <a:lnTo>
                    <a:pt x="8" y="117"/>
                  </a:lnTo>
                  <a:lnTo>
                    <a:pt x="5" y="108"/>
                  </a:lnTo>
                  <a:lnTo>
                    <a:pt x="1" y="100"/>
                  </a:lnTo>
                  <a:lnTo>
                    <a:pt x="0" y="92"/>
                  </a:lnTo>
                  <a:lnTo>
                    <a:pt x="0" y="83"/>
                  </a:lnTo>
                  <a:lnTo>
                    <a:pt x="1" y="75"/>
                  </a:lnTo>
                  <a:lnTo>
                    <a:pt x="4" y="67"/>
                  </a:lnTo>
                  <a:lnTo>
                    <a:pt x="7" y="58"/>
                  </a:lnTo>
                  <a:lnTo>
                    <a:pt x="11" y="50"/>
                  </a:lnTo>
                  <a:lnTo>
                    <a:pt x="16" y="43"/>
                  </a:lnTo>
                  <a:lnTo>
                    <a:pt x="22" y="36"/>
                  </a:lnTo>
                  <a:lnTo>
                    <a:pt x="29" y="29"/>
                  </a:lnTo>
                  <a:lnTo>
                    <a:pt x="37" y="23"/>
                  </a:lnTo>
                  <a:lnTo>
                    <a:pt x="46" y="18"/>
                  </a:lnTo>
                  <a:lnTo>
                    <a:pt x="57" y="13"/>
                  </a:lnTo>
                  <a:lnTo>
                    <a:pt x="68" y="9"/>
                  </a:lnTo>
                  <a:lnTo>
                    <a:pt x="80" y="6"/>
                  </a:lnTo>
                  <a:lnTo>
                    <a:pt x="92" y="3"/>
                  </a:lnTo>
                  <a:lnTo>
                    <a:pt x="106" y="2"/>
                  </a:lnTo>
                  <a:lnTo>
                    <a:pt x="121" y="0"/>
                  </a:lnTo>
                  <a:lnTo>
                    <a:pt x="136" y="2"/>
                  </a:lnTo>
                  <a:lnTo>
                    <a:pt x="151" y="3"/>
                  </a:lnTo>
                  <a:lnTo>
                    <a:pt x="169" y="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5" name="Freeform 61"/>
            <p:cNvSpPr>
              <a:spLocks/>
            </p:cNvSpPr>
            <p:nvPr/>
          </p:nvSpPr>
          <p:spPr bwMode="auto">
            <a:xfrm>
              <a:off x="4494213" y="3778250"/>
              <a:ext cx="11113" cy="7938"/>
            </a:xfrm>
            <a:custGeom>
              <a:avLst/>
              <a:gdLst/>
              <a:ahLst/>
              <a:cxnLst>
                <a:cxn ang="0">
                  <a:pos x="128" y="1"/>
                </a:cxn>
                <a:cxn ang="0">
                  <a:pos x="153" y="5"/>
                </a:cxn>
                <a:cxn ang="0">
                  <a:pos x="173" y="11"/>
                </a:cxn>
                <a:cxn ang="0">
                  <a:pos x="190" y="20"/>
                </a:cxn>
                <a:cxn ang="0">
                  <a:pos x="202" y="32"/>
                </a:cxn>
                <a:cxn ang="0">
                  <a:pos x="211" y="44"/>
                </a:cxn>
                <a:cxn ang="0">
                  <a:pos x="216" y="57"/>
                </a:cxn>
                <a:cxn ang="0">
                  <a:pos x="217" y="71"/>
                </a:cxn>
                <a:cxn ang="0">
                  <a:pos x="215" y="85"/>
                </a:cxn>
                <a:cxn ang="0">
                  <a:pos x="210" y="99"/>
                </a:cxn>
                <a:cxn ang="0">
                  <a:pos x="202" y="112"/>
                </a:cxn>
                <a:cxn ang="0">
                  <a:pos x="190" y="124"/>
                </a:cxn>
                <a:cxn ang="0">
                  <a:pos x="175" y="134"/>
                </a:cxn>
                <a:cxn ang="0">
                  <a:pos x="157" y="142"/>
                </a:cxn>
                <a:cxn ang="0">
                  <a:pos x="137" y="148"/>
                </a:cxn>
                <a:cxn ang="0">
                  <a:pos x="112" y="151"/>
                </a:cxn>
                <a:cxn ang="0">
                  <a:pos x="86" y="150"/>
                </a:cxn>
                <a:cxn ang="0">
                  <a:pos x="62" y="144"/>
                </a:cxn>
                <a:cxn ang="0">
                  <a:pos x="43" y="137"/>
                </a:cxn>
                <a:cxn ang="0">
                  <a:pos x="28" y="128"/>
                </a:cxn>
                <a:cxn ang="0">
                  <a:pos x="15" y="117"/>
                </a:cxn>
                <a:cxn ang="0">
                  <a:pos x="6" y="105"/>
                </a:cxn>
                <a:cxn ang="0">
                  <a:pos x="1" y="92"/>
                </a:cxn>
                <a:cxn ang="0">
                  <a:pos x="0" y="77"/>
                </a:cxn>
                <a:cxn ang="0">
                  <a:pos x="2" y="64"/>
                </a:cxn>
                <a:cxn ang="0">
                  <a:pos x="7" y="51"/>
                </a:cxn>
                <a:cxn ang="0">
                  <a:pos x="15" y="38"/>
                </a:cxn>
                <a:cxn ang="0">
                  <a:pos x="27" y="26"/>
                </a:cxn>
                <a:cxn ang="0">
                  <a:pos x="42" y="16"/>
                </a:cxn>
                <a:cxn ang="0">
                  <a:pos x="59" y="8"/>
                </a:cxn>
                <a:cxn ang="0">
                  <a:pos x="79" y="3"/>
                </a:cxn>
                <a:cxn ang="0">
                  <a:pos x="103" y="0"/>
                </a:cxn>
              </a:cxnLst>
              <a:rect l="0" t="0" r="r" b="b"/>
              <a:pathLst>
                <a:path w="217" h="151">
                  <a:moveTo>
                    <a:pt x="115" y="0"/>
                  </a:moveTo>
                  <a:lnTo>
                    <a:pt x="128" y="1"/>
                  </a:lnTo>
                  <a:lnTo>
                    <a:pt x="142" y="3"/>
                  </a:lnTo>
                  <a:lnTo>
                    <a:pt x="153" y="5"/>
                  </a:lnTo>
                  <a:lnTo>
                    <a:pt x="163" y="8"/>
                  </a:lnTo>
                  <a:lnTo>
                    <a:pt x="173" y="11"/>
                  </a:lnTo>
                  <a:lnTo>
                    <a:pt x="181" y="16"/>
                  </a:lnTo>
                  <a:lnTo>
                    <a:pt x="190" y="20"/>
                  </a:lnTo>
                  <a:lnTo>
                    <a:pt x="196" y="25"/>
                  </a:lnTo>
                  <a:lnTo>
                    <a:pt x="202" y="32"/>
                  </a:lnTo>
                  <a:lnTo>
                    <a:pt x="207" y="38"/>
                  </a:lnTo>
                  <a:lnTo>
                    <a:pt x="211" y="44"/>
                  </a:lnTo>
                  <a:lnTo>
                    <a:pt x="214" y="51"/>
                  </a:lnTo>
                  <a:lnTo>
                    <a:pt x="216" y="57"/>
                  </a:lnTo>
                  <a:lnTo>
                    <a:pt x="217" y="64"/>
                  </a:lnTo>
                  <a:lnTo>
                    <a:pt x="217" y="71"/>
                  </a:lnTo>
                  <a:lnTo>
                    <a:pt x="217" y="78"/>
                  </a:lnTo>
                  <a:lnTo>
                    <a:pt x="215" y="85"/>
                  </a:lnTo>
                  <a:lnTo>
                    <a:pt x="213" y="93"/>
                  </a:lnTo>
                  <a:lnTo>
                    <a:pt x="210" y="99"/>
                  </a:lnTo>
                  <a:lnTo>
                    <a:pt x="207" y="106"/>
                  </a:lnTo>
                  <a:lnTo>
                    <a:pt x="202" y="112"/>
                  </a:lnTo>
                  <a:lnTo>
                    <a:pt x="197" y="118"/>
                  </a:lnTo>
                  <a:lnTo>
                    <a:pt x="190" y="124"/>
                  </a:lnTo>
                  <a:lnTo>
                    <a:pt x="183" y="129"/>
                  </a:lnTo>
                  <a:lnTo>
                    <a:pt x="175" y="134"/>
                  </a:lnTo>
                  <a:lnTo>
                    <a:pt x="166" y="138"/>
                  </a:lnTo>
                  <a:lnTo>
                    <a:pt x="157" y="142"/>
                  </a:lnTo>
                  <a:lnTo>
                    <a:pt x="147" y="145"/>
                  </a:lnTo>
                  <a:lnTo>
                    <a:pt x="137" y="148"/>
                  </a:lnTo>
                  <a:lnTo>
                    <a:pt x="124" y="150"/>
                  </a:lnTo>
                  <a:lnTo>
                    <a:pt x="112" y="151"/>
                  </a:lnTo>
                  <a:lnTo>
                    <a:pt x="99" y="151"/>
                  </a:lnTo>
                  <a:lnTo>
                    <a:pt x="86" y="150"/>
                  </a:lnTo>
                  <a:lnTo>
                    <a:pt x="73" y="148"/>
                  </a:lnTo>
                  <a:lnTo>
                    <a:pt x="62" y="144"/>
                  </a:lnTo>
                  <a:lnTo>
                    <a:pt x="52" y="141"/>
                  </a:lnTo>
                  <a:lnTo>
                    <a:pt x="43" y="137"/>
                  </a:lnTo>
                  <a:lnTo>
                    <a:pt x="35" y="133"/>
                  </a:lnTo>
                  <a:lnTo>
                    <a:pt x="28" y="128"/>
                  </a:lnTo>
                  <a:lnTo>
                    <a:pt x="20" y="123"/>
                  </a:lnTo>
                  <a:lnTo>
                    <a:pt x="15" y="117"/>
                  </a:lnTo>
                  <a:lnTo>
                    <a:pt x="10" y="111"/>
                  </a:lnTo>
                  <a:lnTo>
                    <a:pt x="6" y="105"/>
                  </a:lnTo>
                  <a:lnTo>
                    <a:pt x="3" y="99"/>
                  </a:lnTo>
                  <a:lnTo>
                    <a:pt x="1" y="92"/>
                  </a:lnTo>
                  <a:lnTo>
                    <a:pt x="0" y="84"/>
                  </a:lnTo>
                  <a:lnTo>
                    <a:pt x="0" y="77"/>
                  </a:lnTo>
                  <a:lnTo>
                    <a:pt x="0" y="71"/>
                  </a:lnTo>
                  <a:lnTo>
                    <a:pt x="2" y="64"/>
                  </a:lnTo>
                  <a:lnTo>
                    <a:pt x="4" y="57"/>
                  </a:lnTo>
                  <a:lnTo>
                    <a:pt x="7" y="51"/>
                  </a:lnTo>
                  <a:lnTo>
                    <a:pt x="10" y="44"/>
                  </a:lnTo>
                  <a:lnTo>
                    <a:pt x="15" y="38"/>
                  </a:lnTo>
                  <a:lnTo>
                    <a:pt x="20" y="32"/>
                  </a:lnTo>
                  <a:lnTo>
                    <a:pt x="27" y="26"/>
                  </a:lnTo>
                  <a:lnTo>
                    <a:pt x="34" y="21"/>
                  </a:lnTo>
                  <a:lnTo>
                    <a:pt x="42" y="16"/>
                  </a:lnTo>
                  <a:lnTo>
                    <a:pt x="50" y="12"/>
                  </a:lnTo>
                  <a:lnTo>
                    <a:pt x="59" y="8"/>
                  </a:lnTo>
                  <a:lnTo>
                    <a:pt x="68" y="5"/>
                  </a:lnTo>
                  <a:lnTo>
                    <a:pt x="79" y="3"/>
                  </a:lnTo>
                  <a:lnTo>
                    <a:pt x="91" y="1"/>
                  </a:lnTo>
                  <a:lnTo>
                    <a:pt x="103" y="0"/>
                  </a:lnTo>
                  <a:lnTo>
                    <a:pt x="11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6" name="Freeform 62"/>
            <p:cNvSpPr>
              <a:spLocks/>
            </p:cNvSpPr>
            <p:nvPr/>
          </p:nvSpPr>
          <p:spPr bwMode="auto">
            <a:xfrm>
              <a:off x="4494213" y="3778250"/>
              <a:ext cx="11113" cy="7938"/>
            </a:xfrm>
            <a:custGeom>
              <a:avLst/>
              <a:gdLst/>
              <a:ahLst/>
              <a:cxnLst>
                <a:cxn ang="0">
                  <a:pos x="128" y="1"/>
                </a:cxn>
                <a:cxn ang="0">
                  <a:pos x="153" y="5"/>
                </a:cxn>
                <a:cxn ang="0">
                  <a:pos x="173" y="11"/>
                </a:cxn>
                <a:cxn ang="0">
                  <a:pos x="190" y="20"/>
                </a:cxn>
                <a:cxn ang="0">
                  <a:pos x="202" y="32"/>
                </a:cxn>
                <a:cxn ang="0">
                  <a:pos x="211" y="44"/>
                </a:cxn>
                <a:cxn ang="0">
                  <a:pos x="216" y="57"/>
                </a:cxn>
                <a:cxn ang="0">
                  <a:pos x="217" y="71"/>
                </a:cxn>
                <a:cxn ang="0">
                  <a:pos x="215" y="85"/>
                </a:cxn>
                <a:cxn ang="0">
                  <a:pos x="210" y="99"/>
                </a:cxn>
                <a:cxn ang="0">
                  <a:pos x="202" y="112"/>
                </a:cxn>
                <a:cxn ang="0">
                  <a:pos x="190" y="124"/>
                </a:cxn>
                <a:cxn ang="0">
                  <a:pos x="175" y="134"/>
                </a:cxn>
                <a:cxn ang="0">
                  <a:pos x="157" y="142"/>
                </a:cxn>
                <a:cxn ang="0">
                  <a:pos x="137" y="148"/>
                </a:cxn>
                <a:cxn ang="0">
                  <a:pos x="112" y="151"/>
                </a:cxn>
                <a:cxn ang="0">
                  <a:pos x="86" y="150"/>
                </a:cxn>
                <a:cxn ang="0">
                  <a:pos x="62" y="144"/>
                </a:cxn>
                <a:cxn ang="0">
                  <a:pos x="43" y="137"/>
                </a:cxn>
                <a:cxn ang="0">
                  <a:pos x="28" y="128"/>
                </a:cxn>
                <a:cxn ang="0">
                  <a:pos x="15" y="117"/>
                </a:cxn>
                <a:cxn ang="0">
                  <a:pos x="6" y="105"/>
                </a:cxn>
                <a:cxn ang="0">
                  <a:pos x="1" y="92"/>
                </a:cxn>
                <a:cxn ang="0">
                  <a:pos x="0" y="77"/>
                </a:cxn>
                <a:cxn ang="0">
                  <a:pos x="2" y="64"/>
                </a:cxn>
                <a:cxn ang="0">
                  <a:pos x="7" y="51"/>
                </a:cxn>
                <a:cxn ang="0">
                  <a:pos x="15" y="38"/>
                </a:cxn>
                <a:cxn ang="0">
                  <a:pos x="27" y="26"/>
                </a:cxn>
                <a:cxn ang="0">
                  <a:pos x="42" y="16"/>
                </a:cxn>
                <a:cxn ang="0">
                  <a:pos x="59" y="8"/>
                </a:cxn>
                <a:cxn ang="0">
                  <a:pos x="79" y="3"/>
                </a:cxn>
                <a:cxn ang="0">
                  <a:pos x="103" y="0"/>
                </a:cxn>
              </a:cxnLst>
              <a:rect l="0" t="0" r="r" b="b"/>
              <a:pathLst>
                <a:path w="217" h="151">
                  <a:moveTo>
                    <a:pt x="115" y="0"/>
                  </a:moveTo>
                  <a:lnTo>
                    <a:pt x="128" y="1"/>
                  </a:lnTo>
                  <a:lnTo>
                    <a:pt x="142" y="3"/>
                  </a:lnTo>
                  <a:lnTo>
                    <a:pt x="153" y="5"/>
                  </a:lnTo>
                  <a:lnTo>
                    <a:pt x="163" y="8"/>
                  </a:lnTo>
                  <a:lnTo>
                    <a:pt x="173" y="11"/>
                  </a:lnTo>
                  <a:lnTo>
                    <a:pt x="181" y="16"/>
                  </a:lnTo>
                  <a:lnTo>
                    <a:pt x="190" y="20"/>
                  </a:lnTo>
                  <a:lnTo>
                    <a:pt x="196" y="25"/>
                  </a:lnTo>
                  <a:lnTo>
                    <a:pt x="202" y="32"/>
                  </a:lnTo>
                  <a:lnTo>
                    <a:pt x="207" y="38"/>
                  </a:lnTo>
                  <a:lnTo>
                    <a:pt x="211" y="44"/>
                  </a:lnTo>
                  <a:lnTo>
                    <a:pt x="214" y="51"/>
                  </a:lnTo>
                  <a:lnTo>
                    <a:pt x="216" y="57"/>
                  </a:lnTo>
                  <a:lnTo>
                    <a:pt x="217" y="64"/>
                  </a:lnTo>
                  <a:lnTo>
                    <a:pt x="217" y="71"/>
                  </a:lnTo>
                  <a:lnTo>
                    <a:pt x="217" y="78"/>
                  </a:lnTo>
                  <a:lnTo>
                    <a:pt x="215" y="85"/>
                  </a:lnTo>
                  <a:lnTo>
                    <a:pt x="213" y="93"/>
                  </a:lnTo>
                  <a:lnTo>
                    <a:pt x="210" y="99"/>
                  </a:lnTo>
                  <a:lnTo>
                    <a:pt x="207" y="106"/>
                  </a:lnTo>
                  <a:lnTo>
                    <a:pt x="202" y="112"/>
                  </a:lnTo>
                  <a:lnTo>
                    <a:pt x="197" y="118"/>
                  </a:lnTo>
                  <a:lnTo>
                    <a:pt x="190" y="124"/>
                  </a:lnTo>
                  <a:lnTo>
                    <a:pt x="183" y="129"/>
                  </a:lnTo>
                  <a:lnTo>
                    <a:pt x="175" y="134"/>
                  </a:lnTo>
                  <a:lnTo>
                    <a:pt x="166" y="138"/>
                  </a:lnTo>
                  <a:lnTo>
                    <a:pt x="157" y="142"/>
                  </a:lnTo>
                  <a:lnTo>
                    <a:pt x="147" y="145"/>
                  </a:lnTo>
                  <a:lnTo>
                    <a:pt x="137" y="148"/>
                  </a:lnTo>
                  <a:lnTo>
                    <a:pt x="124" y="150"/>
                  </a:lnTo>
                  <a:lnTo>
                    <a:pt x="112" y="151"/>
                  </a:lnTo>
                  <a:lnTo>
                    <a:pt x="99" y="151"/>
                  </a:lnTo>
                  <a:lnTo>
                    <a:pt x="86" y="150"/>
                  </a:lnTo>
                  <a:lnTo>
                    <a:pt x="73" y="148"/>
                  </a:lnTo>
                  <a:lnTo>
                    <a:pt x="62" y="144"/>
                  </a:lnTo>
                  <a:lnTo>
                    <a:pt x="52" y="141"/>
                  </a:lnTo>
                  <a:lnTo>
                    <a:pt x="43" y="137"/>
                  </a:lnTo>
                  <a:lnTo>
                    <a:pt x="35" y="133"/>
                  </a:lnTo>
                  <a:lnTo>
                    <a:pt x="28" y="128"/>
                  </a:lnTo>
                  <a:lnTo>
                    <a:pt x="20" y="123"/>
                  </a:lnTo>
                  <a:lnTo>
                    <a:pt x="15" y="117"/>
                  </a:lnTo>
                  <a:lnTo>
                    <a:pt x="10" y="111"/>
                  </a:lnTo>
                  <a:lnTo>
                    <a:pt x="6" y="105"/>
                  </a:lnTo>
                  <a:lnTo>
                    <a:pt x="3" y="99"/>
                  </a:lnTo>
                  <a:lnTo>
                    <a:pt x="1" y="92"/>
                  </a:lnTo>
                  <a:lnTo>
                    <a:pt x="0" y="84"/>
                  </a:lnTo>
                  <a:lnTo>
                    <a:pt x="0" y="77"/>
                  </a:lnTo>
                  <a:lnTo>
                    <a:pt x="0" y="71"/>
                  </a:lnTo>
                  <a:lnTo>
                    <a:pt x="2" y="64"/>
                  </a:lnTo>
                  <a:lnTo>
                    <a:pt x="4" y="57"/>
                  </a:lnTo>
                  <a:lnTo>
                    <a:pt x="7" y="51"/>
                  </a:lnTo>
                  <a:lnTo>
                    <a:pt x="10" y="44"/>
                  </a:lnTo>
                  <a:lnTo>
                    <a:pt x="15" y="38"/>
                  </a:lnTo>
                  <a:lnTo>
                    <a:pt x="20" y="32"/>
                  </a:lnTo>
                  <a:lnTo>
                    <a:pt x="27" y="26"/>
                  </a:lnTo>
                  <a:lnTo>
                    <a:pt x="34" y="21"/>
                  </a:lnTo>
                  <a:lnTo>
                    <a:pt x="42" y="16"/>
                  </a:lnTo>
                  <a:lnTo>
                    <a:pt x="50" y="12"/>
                  </a:lnTo>
                  <a:lnTo>
                    <a:pt x="59" y="8"/>
                  </a:lnTo>
                  <a:lnTo>
                    <a:pt x="68" y="5"/>
                  </a:lnTo>
                  <a:lnTo>
                    <a:pt x="79" y="3"/>
                  </a:lnTo>
                  <a:lnTo>
                    <a:pt x="91" y="1"/>
                  </a:lnTo>
                  <a:lnTo>
                    <a:pt x="103" y="0"/>
                  </a:lnTo>
                  <a:lnTo>
                    <a:pt x="115" y="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7" name="Freeform 63"/>
            <p:cNvSpPr>
              <a:spLocks/>
            </p:cNvSpPr>
            <p:nvPr/>
          </p:nvSpPr>
          <p:spPr bwMode="auto">
            <a:xfrm>
              <a:off x="4370388" y="3762375"/>
              <a:ext cx="11113" cy="6350"/>
            </a:xfrm>
            <a:custGeom>
              <a:avLst/>
              <a:gdLst/>
              <a:ahLst/>
              <a:cxnLst>
                <a:cxn ang="0">
                  <a:pos x="115" y="142"/>
                </a:cxn>
                <a:cxn ang="0">
                  <a:pos x="87" y="145"/>
                </a:cxn>
                <a:cxn ang="0">
                  <a:pos x="64" y="143"/>
                </a:cxn>
                <a:cxn ang="0">
                  <a:pos x="43" y="139"/>
                </a:cxn>
                <a:cxn ang="0">
                  <a:pos x="27" y="133"/>
                </a:cxn>
                <a:cxn ang="0">
                  <a:pos x="15" y="124"/>
                </a:cxn>
                <a:cxn ang="0">
                  <a:pos x="6" y="113"/>
                </a:cxn>
                <a:cxn ang="0">
                  <a:pos x="2" y="101"/>
                </a:cxn>
                <a:cxn ang="0">
                  <a:pos x="0" y="89"/>
                </a:cxn>
                <a:cxn ang="0">
                  <a:pos x="3" y="75"/>
                </a:cxn>
                <a:cxn ang="0">
                  <a:pos x="9" y="62"/>
                </a:cxn>
                <a:cxn ang="0">
                  <a:pos x="20" y="49"/>
                </a:cxn>
                <a:cxn ang="0">
                  <a:pos x="34" y="37"/>
                </a:cxn>
                <a:cxn ang="0">
                  <a:pos x="52" y="26"/>
                </a:cxn>
                <a:cxn ang="0">
                  <a:pos x="74" y="16"/>
                </a:cxn>
                <a:cxn ang="0">
                  <a:pos x="99" y="9"/>
                </a:cxn>
                <a:cxn ang="0">
                  <a:pos x="129" y="4"/>
                </a:cxn>
                <a:cxn ang="0">
                  <a:pos x="156" y="0"/>
                </a:cxn>
                <a:cxn ang="0">
                  <a:pos x="179" y="3"/>
                </a:cxn>
                <a:cxn ang="0">
                  <a:pos x="198" y="7"/>
                </a:cxn>
                <a:cxn ang="0">
                  <a:pos x="215" y="13"/>
                </a:cxn>
                <a:cxn ang="0">
                  <a:pos x="227" y="22"/>
                </a:cxn>
                <a:cxn ang="0">
                  <a:pos x="236" y="32"/>
                </a:cxn>
                <a:cxn ang="0">
                  <a:pos x="241" y="44"/>
                </a:cxn>
                <a:cxn ang="0">
                  <a:pos x="242" y="57"/>
                </a:cxn>
                <a:cxn ang="0">
                  <a:pos x="239" y="71"/>
                </a:cxn>
                <a:cxn ang="0">
                  <a:pos x="233" y="84"/>
                </a:cxn>
                <a:cxn ang="0">
                  <a:pos x="223" y="96"/>
                </a:cxn>
                <a:cxn ang="0">
                  <a:pos x="210" y="108"/>
                </a:cxn>
                <a:cxn ang="0">
                  <a:pos x="191" y="119"/>
                </a:cxn>
                <a:cxn ang="0">
                  <a:pos x="170" y="130"/>
                </a:cxn>
                <a:cxn ang="0">
                  <a:pos x="144" y="137"/>
                </a:cxn>
              </a:cxnLst>
              <a:rect l="0" t="0" r="r" b="b"/>
              <a:pathLst>
                <a:path w="242" h="145">
                  <a:moveTo>
                    <a:pt x="130" y="140"/>
                  </a:moveTo>
                  <a:lnTo>
                    <a:pt x="115" y="142"/>
                  </a:lnTo>
                  <a:lnTo>
                    <a:pt x="100" y="144"/>
                  </a:lnTo>
                  <a:lnTo>
                    <a:pt x="87" y="145"/>
                  </a:lnTo>
                  <a:lnTo>
                    <a:pt x="75" y="144"/>
                  </a:lnTo>
                  <a:lnTo>
                    <a:pt x="64" y="143"/>
                  </a:lnTo>
                  <a:lnTo>
                    <a:pt x="53" y="142"/>
                  </a:lnTo>
                  <a:lnTo>
                    <a:pt x="43" y="139"/>
                  </a:lnTo>
                  <a:lnTo>
                    <a:pt x="35" y="136"/>
                  </a:lnTo>
                  <a:lnTo>
                    <a:pt x="27" y="133"/>
                  </a:lnTo>
                  <a:lnTo>
                    <a:pt x="21" y="129"/>
                  </a:lnTo>
                  <a:lnTo>
                    <a:pt x="15" y="124"/>
                  </a:lnTo>
                  <a:lnTo>
                    <a:pt x="10" y="118"/>
                  </a:lnTo>
                  <a:lnTo>
                    <a:pt x="6" y="113"/>
                  </a:lnTo>
                  <a:lnTo>
                    <a:pt x="3" y="107"/>
                  </a:lnTo>
                  <a:lnTo>
                    <a:pt x="2" y="101"/>
                  </a:lnTo>
                  <a:lnTo>
                    <a:pt x="1" y="95"/>
                  </a:lnTo>
                  <a:lnTo>
                    <a:pt x="0" y="89"/>
                  </a:lnTo>
                  <a:lnTo>
                    <a:pt x="1" y="82"/>
                  </a:lnTo>
                  <a:lnTo>
                    <a:pt x="3" y="75"/>
                  </a:lnTo>
                  <a:lnTo>
                    <a:pt x="6" y="69"/>
                  </a:lnTo>
                  <a:lnTo>
                    <a:pt x="9" y="62"/>
                  </a:lnTo>
                  <a:lnTo>
                    <a:pt x="14" y="55"/>
                  </a:lnTo>
                  <a:lnTo>
                    <a:pt x="20" y="49"/>
                  </a:lnTo>
                  <a:lnTo>
                    <a:pt x="26" y="42"/>
                  </a:lnTo>
                  <a:lnTo>
                    <a:pt x="34" y="37"/>
                  </a:lnTo>
                  <a:lnTo>
                    <a:pt x="42" y="31"/>
                  </a:lnTo>
                  <a:lnTo>
                    <a:pt x="52" y="26"/>
                  </a:lnTo>
                  <a:lnTo>
                    <a:pt x="63" y="21"/>
                  </a:lnTo>
                  <a:lnTo>
                    <a:pt x="74" y="16"/>
                  </a:lnTo>
                  <a:lnTo>
                    <a:pt x="86" y="12"/>
                  </a:lnTo>
                  <a:lnTo>
                    <a:pt x="99" y="9"/>
                  </a:lnTo>
                  <a:lnTo>
                    <a:pt x="114" y="6"/>
                  </a:lnTo>
                  <a:lnTo>
                    <a:pt x="129" y="4"/>
                  </a:lnTo>
                  <a:lnTo>
                    <a:pt x="142" y="1"/>
                  </a:lnTo>
                  <a:lnTo>
                    <a:pt x="156" y="0"/>
                  </a:lnTo>
                  <a:lnTo>
                    <a:pt x="168" y="1"/>
                  </a:lnTo>
                  <a:lnTo>
                    <a:pt x="179" y="3"/>
                  </a:lnTo>
                  <a:lnTo>
                    <a:pt x="189" y="4"/>
                  </a:lnTo>
                  <a:lnTo>
                    <a:pt x="198" y="7"/>
                  </a:lnTo>
                  <a:lnTo>
                    <a:pt x="206" y="10"/>
                  </a:lnTo>
                  <a:lnTo>
                    <a:pt x="215" y="13"/>
                  </a:lnTo>
                  <a:lnTo>
                    <a:pt x="221" y="17"/>
                  </a:lnTo>
                  <a:lnTo>
                    <a:pt x="227" y="22"/>
                  </a:lnTo>
                  <a:lnTo>
                    <a:pt x="232" y="27"/>
                  </a:lnTo>
                  <a:lnTo>
                    <a:pt x="236" y="32"/>
                  </a:lnTo>
                  <a:lnTo>
                    <a:pt x="239" y="38"/>
                  </a:lnTo>
                  <a:lnTo>
                    <a:pt x="241" y="44"/>
                  </a:lnTo>
                  <a:lnTo>
                    <a:pt x="242" y="50"/>
                  </a:lnTo>
                  <a:lnTo>
                    <a:pt x="242" y="57"/>
                  </a:lnTo>
                  <a:lnTo>
                    <a:pt x="241" y="64"/>
                  </a:lnTo>
                  <a:lnTo>
                    <a:pt x="239" y="71"/>
                  </a:lnTo>
                  <a:lnTo>
                    <a:pt x="237" y="77"/>
                  </a:lnTo>
                  <a:lnTo>
                    <a:pt x="233" y="84"/>
                  </a:lnTo>
                  <a:lnTo>
                    <a:pt x="229" y="90"/>
                  </a:lnTo>
                  <a:lnTo>
                    <a:pt x="223" y="96"/>
                  </a:lnTo>
                  <a:lnTo>
                    <a:pt x="217" y="103"/>
                  </a:lnTo>
                  <a:lnTo>
                    <a:pt x="210" y="108"/>
                  </a:lnTo>
                  <a:lnTo>
                    <a:pt x="200" y="114"/>
                  </a:lnTo>
                  <a:lnTo>
                    <a:pt x="191" y="119"/>
                  </a:lnTo>
                  <a:lnTo>
                    <a:pt x="181" y="125"/>
                  </a:lnTo>
                  <a:lnTo>
                    <a:pt x="170" y="130"/>
                  </a:lnTo>
                  <a:lnTo>
                    <a:pt x="158" y="134"/>
                  </a:lnTo>
                  <a:lnTo>
                    <a:pt x="144" y="137"/>
                  </a:lnTo>
                  <a:lnTo>
                    <a:pt x="130" y="14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8" name="Freeform 64"/>
            <p:cNvSpPr>
              <a:spLocks/>
            </p:cNvSpPr>
            <p:nvPr/>
          </p:nvSpPr>
          <p:spPr bwMode="auto">
            <a:xfrm>
              <a:off x="4370388" y="3762375"/>
              <a:ext cx="11113" cy="6350"/>
            </a:xfrm>
            <a:custGeom>
              <a:avLst/>
              <a:gdLst/>
              <a:ahLst/>
              <a:cxnLst>
                <a:cxn ang="0">
                  <a:pos x="115" y="142"/>
                </a:cxn>
                <a:cxn ang="0">
                  <a:pos x="87" y="145"/>
                </a:cxn>
                <a:cxn ang="0">
                  <a:pos x="64" y="143"/>
                </a:cxn>
                <a:cxn ang="0">
                  <a:pos x="43" y="139"/>
                </a:cxn>
                <a:cxn ang="0">
                  <a:pos x="27" y="133"/>
                </a:cxn>
                <a:cxn ang="0">
                  <a:pos x="15" y="124"/>
                </a:cxn>
                <a:cxn ang="0">
                  <a:pos x="6" y="113"/>
                </a:cxn>
                <a:cxn ang="0">
                  <a:pos x="2" y="101"/>
                </a:cxn>
                <a:cxn ang="0">
                  <a:pos x="0" y="89"/>
                </a:cxn>
                <a:cxn ang="0">
                  <a:pos x="3" y="75"/>
                </a:cxn>
                <a:cxn ang="0">
                  <a:pos x="9" y="62"/>
                </a:cxn>
                <a:cxn ang="0">
                  <a:pos x="20" y="49"/>
                </a:cxn>
                <a:cxn ang="0">
                  <a:pos x="34" y="37"/>
                </a:cxn>
                <a:cxn ang="0">
                  <a:pos x="52" y="26"/>
                </a:cxn>
                <a:cxn ang="0">
                  <a:pos x="74" y="16"/>
                </a:cxn>
                <a:cxn ang="0">
                  <a:pos x="99" y="9"/>
                </a:cxn>
                <a:cxn ang="0">
                  <a:pos x="129" y="4"/>
                </a:cxn>
                <a:cxn ang="0">
                  <a:pos x="156" y="0"/>
                </a:cxn>
                <a:cxn ang="0">
                  <a:pos x="179" y="3"/>
                </a:cxn>
                <a:cxn ang="0">
                  <a:pos x="198" y="7"/>
                </a:cxn>
                <a:cxn ang="0">
                  <a:pos x="215" y="13"/>
                </a:cxn>
                <a:cxn ang="0">
                  <a:pos x="227" y="22"/>
                </a:cxn>
                <a:cxn ang="0">
                  <a:pos x="236" y="32"/>
                </a:cxn>
                <a:cxn ang="0">
                  <a:pos x="241" y="44"/>
                </a:cxn>
                <a:cxn ang="0">
                  <a:pos x="242" y="57"/>
                </a:cxn>
                <a:cxn ang="0">
                  <a:pos x="239" y="71"/>
                </a:cxn>
                <a:cxn ang="0">
                  <a:pos x="233" y="84"/>
                </a:cxn>
                <a:cxn ang="0">
                  <a:pos x="223" y="96"/>
                </a:cxn>
                <a:cxn ang="0">
                  <a:pos x="210" y="108"/>
                </a:cxn>
                <a:cxn ang="0">
                  <a:pos x="191" y="119"/>
                </a:cxn>
                <a:cxn ang="0">
                  <a:pos x="170" y="130"/>
                </a:cxn>
                <a:cxn ang="0">
                  <a:pos x="144" y="137"/>
                </a:cxn>
              </a:cxnLst>
              <a:rect l="0" t="0" r="r" b="b"/>
              <a:pathLst>
                <a:path w="242" h="145">
                  <a:moveTo>
                    <a:pt x="130" y="140"/>
                  </a:moveTo>
                  <a:lnTo>
                    <a:pt x="115" y="142"/>
                  </a:lnTo>
                  <a:lnTo>
                    <a:pt x="100" y="144"/>
                  </a:lnTo>
                  <a:lnTo>
                    <a:pt x="87" y="145"/>
                  </a:lnTo>
                  <a:lnTo>
                    <a:pt x="75" y="144"/>
                  </a:lnTo>
                  <a:lnTo>
                    <a:pt x="64" y="143"/>
                  </a:lnTo>
                  <a:lnTo>
                    <a:pt x="53" y="142"/>
                  </a:lnTo>
                  <a:lnTo>
                    <a:pt x="43" y="139"/>
                  </a:lnTo>
                  <a:lnTo>
                    <a:pt x="35" y="136"/>
                  </a:lnTo>
                  <a:lnTo>
                    <a:pt x="27" y="133"/>
                  </a:lnTo>
                  <a:lnTo>
                    <a:pt x="21" y="129"/>
                  </a:lnTo>
                  <a:lnTo>
                    <a:pt x="15" y="124"/>
                  </a:lnTo>
                  <a:lnTo>
                    <a:pt x="10" y="118"/>
                  </a:lnTo>
                  <a:lnTo>
                    <a:pt x="6" y="113"/>
                  </a:lnTo>
                  <a:lnTo>
                    <a:pt x="3" y="107"/>
                  </a:lnTo>
                  <a:lnTo>
                    <a:pt x="2" y="101"/>
                  </a:lnTo>
                  <a:lnTo>
                    <a:pt x="1" y="95"/>
                  </a:lnTo>
                  <a:lnTo>
                    <a:pt x="0" y="89"/>
                  </a:lnTo>
                  <a:lnTo>
                    <a:pt x="1" y="82"/>
                  </a:lnTo>
                  <a:lnTo>
                    <a:pt x="3" y="75"/>
                  </a:lnTo>
                  <a:lnTo>
                    <a:pt x="6" y="69"/>
                  </a:lnTo>
                  <a:lnTo>
                    <a:pt x="9" y="62"/>
                  </a:lnTo>
                  <a:lnTo>
                    <a:pt x="14" y="55"/>
                  </a:lnTo>
                  <a:lnTo>
                    <a:pt x="20" y="49"/>
                  </a:lnTo>
                  <a:lnTo>
                    <a:pt x="26" y="42"/>
                  </a:lnTo>
                  <a:lnTo>
                    <a:pt x="34" y="37"/>
                  </a:lnTo>
                  <a:lnTo>
                    <a:pt x="42" y="31"/>
                  </a:lnTo>
                  <a:lnTo>
                    <a:pt x="52" y="26"/>
                  </a:lnTo>
                  <a:lnTo>
                    <a:pt x="63" y="21"/>
                  </a:lnTo>
                  <a:lnTo>
                    <a:pt x="74" y="16"/>
                  </a:lnTo>
                  <a:lnTo>
                    <a:pt x="86" y="12"/>
                  </a:lnTo>
                  <a:lnTo>
                    <a:pt x="99" y="9"/>
                  </a:lnTo>
                  <a:lnTo>
                    <a:pt x="114" y="6"/>
                  </a:lnTo>
                  <a:lnTo>
                    <a:pt x="129" y="4"/>
                  </a:lnTo>
                  <a:lnTo>
                    <a:pt x="142" y="1"/>
                  </a:lnTo>
                  <a:lnTo>
                    <a:pt x="156" y="0"/>
                  </a:lnTo>
                  <a:lnTo>
                    <a:pt x="168" y="1"/>
                  </a:lnTo>
                  <a:lnTo>
                    <a:pt x="179" y="3"/>
                  </a:lnTo>
                  <a:lnTo>
                    <a:pt x="189" y="4"/>
                  </a:lnTo>
                  <a:lnTo>
                    <a:pt x="198" y="7"/>
                  </a:lnTo>
                  <a:lnTo>
                    <a:pt x="206" y="10"/>
                  </a:lnTo>
                  <a:lnTo>
                    <a:pt x="215" y="13"/>
                  </a:lnTo>
                  <a:lnTo>
                    <a:pt x="221" y="17"/>
                  </a:lnTo>
                  <a:lnTo>
                    <a:pt x="227" y="22"/>
                  </a:lnTo>
                  <a:lnTo>
                    <a:pt x="232" y="27"/>
                  </a:lnTo>
                  <a:lnTo>
                    <a:pt x="236" y="32"/>
                  </a:lnTo>
                  <a:lnTo>
                    <a:pt x="239" y="38"/>
                  </a:lnTo>
                  <a:lnTo>
                    <a:pt x="241" y="44"/>
                  </a:lnTo>
                  <a:lnTo>
                    <a:pt x="242" y="50"/>
                  </a:lnTo>
                  <a:lnTo>
                    <a:pt x="242" y="57"/>
                  </a:lnTo>
                  <a:lnTo>
                    <a:pt x="241" y="64"/>
                  </a:lnTo>
                  <a:lnTo>
                    <a:pt x="239" y="71"/>
                  </a:lnTo>
                  <a:lnTo>
                    <a:pt x="237" y="77"/>
                  </a:lnTo>
                  <a:lnTo>
                    <a:pt x="233" y="84"/>
                  </a:lnTo>
                  <a:lnTo>
                    <a:pt x="229" y="90"/>
                  </a:lnTo>
                  <a:lnTo>
                    <a:pt x="223" y="96"/>
                  </a:lnTo>
                  <a:lnTo>
                    <a:pt x="217" y="103"/>
                  </a:lnTo>
                  <a:lnTo>
                    <a:pt x="210" y="108"/>
                  </a:lnTo>
                  <a:lnTo>
                    <a:pt x="200" y="114"/>
                  </a:lnTo>
                  <a:lnTo>
                    <a:pt x="191" y="119"/>
                  </a:lnTo>
                  <a:lnTo>
                    <a:pt x="181" y="125"/>
                  </a:lnTo>
                  <a:lnTo>
                    <a:pt x="170" y="130"/>
                  </a:lnTo>
                  <a:lnTo>
                    <a:pt x="158" y="134"/>
                  </a:lnTo>
                  <a:lnTo>
                    <a:pt x="144" y="137"/>
                  </a:lnTo>
                  <a:lnTo>
                    <a:pt x="130" y="14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9" name="Freeform 65"/>
            <p:cNvSpPr>
              <a:spLocks/>
            </p:cNvSpPr>
            <p:nvPr/>
          </p:nvSpPr>
          <p:spPr bwMode="auto">
            <a:xfrm>
              <a:off x="4383088" y="3754438"/>
              <a:ext cx="9525" cy="6350"/>
            </a:xfrm>
            <a:custGeom>
              <a:avLst/>
              <a:gdLst/>
              <a:ahLst/>
              <a:cxnLst>
                <a:cxn ang="0">
                  <a:pos x="85" y="126"/>
                </a:cxn>
                <a:cxn ang="0">
                  <a:pos x="62" y="123"/>
                </a:cxn>
                <a:cxn ang="0">
                  <a:pos x="43" y="118"/>
                </a:cxn>
                <a:cxn ang="0">
                  <a:pos x="28" y="111"/>
                </a:cxn>
                <a:cxn ang="0">
                  <a:pos x="16" y="102"/>
                </a:cxn>
                <a:cxn ang="0">
                  <a:pos x="7" y="91"/>
                </a:cxn>
                <a:cxn ang="0">
                  <a:pos x="2" y="80"/>
                </a:cxn>
                <a:cxn ang="0">
                  <a:pos x="0" y="69"/>
                </a:cxn>
                <a:cxn ang="0">
                  <a:pos x="1" y="57"/>
                </a:cxn>
                <a:cxn ang="0">
                  <a:pos x="5" y="46"/>
                </a:cxn>
                <a:cxn ang="0">
                  <a:pos x="13" y="34"/>
                </a:cxn>
                <a:cxn ang="0">
                  <a:pos x="23" y="24"/>
                </a:cxn>
                <a:cxn ang="0">
                  <a:pos x="36" y="15"/>
                </a:cxn>
                <a:cxn ang="0">
                  <a:pos x="52" y="8"/>
                </a:cxn>
                <a:cxn ang="0">
                  <a:pos x="72" y="3"/>
                </a:cxn>
                <a:cxn ang="0">
                  <a:pos x="93" y="0"/>
                </a:cxn>
                <a:cxn ang="0">
                  <a:pos x="118" y="0"/>
                </a:cxn>
                <a:cxn ang="0">
                  <a:pos x="140" y="2"/>
                </a:cxn>
                <a:cxn ang="0">
                  <a:pos x="159" y="6"/>
                </a:cxn>
                <a:cxn ang="0">
                  <a:pos x="175" y="13"/>
                </a:cxn>
                <a:cxn ang="0">
                  <a:pos x="187" y="21"/>
                </a:cxn>
                <a:cxn ang="0">
                  <a:pos x="196" y="31"/>
                </a:cxn>
                <a:cxn ang="0">
                  <a:pos x="201" y="43"/>
                </a:cxn>
                <a:cxn ang="0">
                  <a:pos x="203" y="54"/>
                </a:cxn>
                <a:cxn ang="0">
                  <a:pos x="202" y="66"/>
                </a:cxn>
                <a:cxn ang="0">
                  <a:pos x="198" y="77"/>
                </a:cxn>
                <a:cxn ang="0">
                  <a:pos x="191" y="88"/>
                </a:cxn>
                <a:cxn ang="0">
                  <a:pos x="181" y="100"/>
                </a:cxn>
                <a:cxn ang="0">
                  <a:pos x="167" y="109"/>
                </a:cxn>
                <a:cxn ang="0">
                  <a:pos x="151" y="116"/>
                </a:cxn>
                <a:cxn ang="0">
                  <a:pos x="132" y="122"/>
                </a:cxn>
                <a:cxn ang="0">
                  <a:pos x="109" y="125"/>
                </a:cxn>
              </a:cxnLst>
              <a:rect l="0" t="0" r="r" b="b"/>
              <a:pathLst>
                <a:path w="203" h="126">
                  <a:moveTo>
                    <a:pt x="97" y="126"/>
                  </a:moveTo>
                  <a:lnTo>
                    <a:pt x="85" y="126"/>
                  </a:lnTo>
                  <a:lnTo>
                    <a:pt x="73" y="125"/>
                  </a:lnTo>
                  <a:lnTo>
                    <a:pt x="62" y="123"/>
                  </a:lnTo>
                  <a:lnTo>
                    <a:pt x="52" y="121"/>
                  </a:lnTo>
                  <a:lnTo>
                    <a:pt x="43" y="118"/>
                  </a:lnTo>
                  <a:lnTo>
                    <a:pt x="35" y="115"/>
                  </a:lnTo>
                  <a:lnTo>
                    <a:pt x="28" y="111"/>
                  </a:lnTo>
                  <a:lnTo>
                    <a:pt x="22" y="107"/>
                  </a:lnTo>
                  <a:lnTo>
                    <a:pt x="16" y="102"/>
                  </a:lnTo>
                  <a:lnTo>
                    <a:pt x="12" y="97"/>
                  </a:lnTo>
                  <a:lnTo>
                    <a:pt x="7" y="91"/>
                  </a:lnTo>
                  <a:lnTo>
                    <a:pt x="4" y="86"/>
                  </a:lnTo>
                  <a:lnTo>
                    <a:pt x="2" y="80"/>
                  </a:lnTo>
                  <a:lnTo>
                    <a:pt x="0" y="74"/>
                  </a:lnTo>
                  <a:lnTo>
                    <a:pt x="0" y="69"/>
                  </a:lnTo>
                  <a:lnTo>
                    <a:pt x="0" y="63"/>
                  </a:lnTo>
                  <a:lnTo>
                    <a:pt x="1" y="57"/>
                  </a:lnTo>
                  <a:lnTo>
                    <a:pt x="3" y="51"/>
                  </a:lnTo>
                  <a:lnTo>
                    <a:pt x="5" y="46"/>
                  </a:lnTo>
                  <a:lnTo>
                    <a:pt x="8" y="40"/>
                  </a:lnTo>
                  <a:lnTo>
                    <a:pt x="13" y="34"/>
                  </a:lnTo>
                  <a:lnTo>
                    <a:pt x="18" y="29"/>
                  </a:lnTo>
                  <a:lnTo>
                    <a:pt x="23" y="24"/>
                  </a:lnTo>
                  <a:lnTo>
                    <a:pt x="29" y="19"/>
                  </a:lnTo>
                  <a:lnTo>
                    <a:pt x="36" y="15"/>
                  </a:lnTo>
                  <a:lnTo>
                    <a:pt x="44" y="11"/>
                  </a:lnTo>
                  <a:lnTo>
                    <a:pt x="52" y="8"/>
                  </a:lnTo>
                  <a:lnTo>
                    <a:pt x="61" y="5"/>
                  </a:lnTo>
                  <a:lnTo>
                    <a:pt x="72" y="3"/>
                  </a:lnTo>
                  <a:lnTo>
                    <a:pt x="82" y="1"/>
                  </a:lnTo>
                  <a:lnTo>
                    <a:pt x="93" y="0"/>
                  </a:lnTo>
                  <a:lnTo>
                    <a:pt x="105" y="0"/>
                  </a:lnTo>
                  <a:lnTo>
                    <a:pt x="118" y="0"/>
                  </a:lnTo>
                  <a:lnTo>
                    <a:pt x="130" y="1"/>
                  </a:lnTo>
                  <a:lnTo>
                    <a:pt x="140" y="2"/>
                  </a:lnTo>
                  <a:lnTo>
                    <a:pt x="150" y="4"/>
                  </a:lnTo>
                  <a:lnTo>
                    <a:pt x="159" y="6"/>
                  </a:lnTo>
                  <a:lnTo>
                    <a:pt x="167" y="10"/>
                  </a:lnTo>
                  <a:lnTo>
                    <a:pt x="175" y="13"/>
                  </a:lnTo>
                  <a:lnTo>
                    <a:pt x="181" y="17"/>
                  </a:lnTo>
                  <a:lnTo>
                    <a:pt x="187" y="21"/>
                  </a:lnTo>
                  <a:lnTo>
                    <a:pt x="192" y="26"/>
                  </a:lnTo>
                  <a:lnTo>
                    <a:pt x="196" y="31"/>
                  </a:lnTo>
                  <a:lnTo>
                    <a:pt x="199" y="37"/>
                  </a:lnTo>
                  <a:lnTo>
                    <a:pt x="201" y="43"/>
                  </a:lnTo>
                  <a:lnTo>
                    <a:pt x="203" y="48"/>
                  </a:lnTo>
                  <a:lnTo>
                    <a:pt x="203" y="54"/>
                  </a:lnTo>
                  <a:lnTo>
                    <a:pt x="203" y="60"/>
                  </a:lnTo>
                  <a:lnTo>
                    <a:pt x="202" y="66"/>
                  </a:lnTo>
                  <a:lnTo>
                    <a:pt x="201" y="72"/>
                  </a:lnTo>
                  <a:lnTo>
                    <a:pt x="198" y="77"/>
                  </a:lnTo>
                  <a:lnTo>
                    <a:pt x="195" y="83"/>
                  </a:lnTo>
                  <a:lnTo>
                    <a:pt x="191" y="88"/>
                  </a:lnTo>
                  <a:lnTo>
                    <a:pt x="187" y="94"/>
                  </a:lnTo>
                  <a:lnTo>
                    <a:pt x="181" y="100"/>
                  </a:lnTo>
                  <a:lnTo>
                    <a:pt x="175" y="104"/>
                  </a:lnTo>
                  <a:lnTo>
                    <a:pt x="167" y="109"/>
                  </a:lnTo>
                  <a:lnTo>
                    <a:pt x="159" y="113"/>
                  </a:lnTo>
                  <a:lnTo>
                    <a:pt x="151" y="116"/>
                  </a:lnTo>
                  <a:lnTo>
                    <a:pt x="142" y="119"/>
                  </a:lnTo>
                  <a:lnTo>
                    <a:pt x="132" y="122"/>
                  </a:lnTo>
                  <a:lnTo>
                    <a:pt x="121" y="124"/>
                  </a:lnTo>
                  <a:lnTo>
                    <a:pt x="109" y="125"/>
                  </a:lnTo>
                  <a:lnTo>
                    <a:pt x="97" y="12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0" name="Freeform 66"/>
            <p:cNvSpPr>
              <a:spLocks/>
            </p:cNvSpPr>
            <p:nvPr/>
          </p:nvSpPr>
          <p:spPr bwMode="auto">
            <a:xfrm>
              <a:off x="4383088" y="3754438"/>
              <a:ext cx="9525" cy="6350"/>
            </a:xfrm>
            <a:custGeom>
              <a:avLst/>
              <a:gdLst/>
              <a:ahLst/>
              <a:cxnLst>
                <a:cxn ang="0">
                  <a:pos x="85" y="126"/>
                </a:cxn>
                <a:cxn ang="0">
                  <a:pos x="62" y="123"/>
                </a:cxn>
                <a:cxn ang="0">
                  <a:pos x="43" y="118"/>
                </a:cxn>
                <a:cxn ang="0">
                  <a:pos x="28" y="111"/>
                </a:cxn>
                <a:cxn ang="0">
                  <a:pos x="16" y="102"/>
                </a:cxn>
                <a:cxn ang="0">
                  <a:pos x="7" y="91"/>
                </a:cxn>
                <a:cxn ang="0">
                  <a:pos x="2" y="80"/>
                </a:cxn>
                <a:cxn ang="0">
                  <a:pos x="0" y="69"/>
                </a:cxn>
                <a:cxn ang="0">
                  <a:pos x="1" y="57"/>
                </a:cxn>
                <a:cxn ang="0">
                  <a:pos x="5" y="46"/>
                </a:cxn>
                <a:cxn ang="0">
                  <a:pos x="13" y="34"/>
                </a:cxn>
                <a:cxn ang="0">
                  <a:pos x="23" y="24"/>
                </a:cxn>
                <a:cxn ang="0">
                  <a:pos x="36" y="15"/>
                </a:cxn>
                <a:cxn ang="0">
                  <a:pos x="52" y="8"/>
                </a:cxn>
                <a:cxn ang="0">
                  <a:pos x="72" y="3"/>
                </a:cxn>
                <a:cxn ang="0">
                  <a:pos x="93" y="0"/>
                </a:cxn>
                <a:cxn ang="0">
                  <a:pos x="118" y="0"/>
                </a:cxn>
                <a:cxn ang="0">
                  <a:pos x="140" y="2"/>
                </a:cxn>
                <a:cxn ang="0">
                  <a:pos x="159" y="6"/>
                </a:cxn>
                <a:cxn ang="0">
                  <a:pos x="175" y="13"/>
                </a:cxn>
                <a:cxn ang="0">
                  <a:pos x="187" y="21"/>
                </a:cxn>
                <a:cxn ang="0">
                  <a:pos x="196" y="31"/>
                </a:cxn>
                <a:cxn ang="0">
                  <a:pos x="201" y="43"/>
                </a:cxn>
                <a:cxn ang="0">
                  <a:pos x="203" y="54"/>
                </a:cxn>
                <a:cxn ang="0">
                  <a:pos x="202" y="66"/>
                </a:cxn>
                <a:cxn ang="0">
                  <a:pos x="198" y="77"/>
                </a:cxn>
                <a:cxn ang="0">
                  <a:pos x="191" y="88"/>
                </a:cxn>
                <a:cxn ang="0">
                  <a:pos x="181" y="100"/>
                </a:cxn>
                <a:cxn ang="0">
                  <a:pos x="167" y="109"/>
                </a:cxn>
                <a:cxn ang="0">
                  <a:pos x="151" y="116"/>
                </a:cxn>
                <a:cxn ang="0">
                  <a:pos x="132" y="122"/>
                </a:cxn>
                <a:cxn ang="0">
                  <a:pos x="109" y="125"/>
                </a:cxn>
              </a:cxnLst>
              <a:rect l="0" t="0" r="r" b="b"/>
              <a:pathLst>
                <a:path w="203" h="126">
                  <a:moveTo>
                    <a:pt x="97" y="126"/>
                  </a:moveTo>
                  <a:lnTo>
                    <a:pt x="85" y="126"/>
                  </a:lnTo>
                  <a:lnTo>
                    <a:pt x="73" y="125"/>
                  </a:lnTo>
                  <a:lnTo>
                    <a:pt x="62" y="123"/>
                  </a:lnTo>
                  <a:lnTo>
                    <a:pt x="52" y="121"/>
                  </a:lnTo>
                  <a:lnTo>
                    <a:pt x="43" y="118"/>
                  </a:lnTo>
                  <a:lnTo>
                    <a:pt x="35" y="115"/>
                  </a:lnTo>
                  <a:lnTo>
                    <a:pt x="28" y="111"/>
                  </a:lnTo>
                  <a:lnTo>
                    <a:pt x="22" y="107"/>
                  </a:lnTo>
                  <a:lnTo>
                    <a:pt x="16" y="102"/>
                  </a:lnTo>
                  <a:lnTo>
                    <a:pt x="12" y="97"/>
                  </a:lnTo>
                  <a:lnTo>
                    <a:pt x="7" y="91"/>
                  </a:lnTo>
                  <a:lnTo>
                    <a:pt x="4" y="86"/>
                  </a:lnTo>
                  <a:lnTo>
                    <a:pt x="2" y="80"/>
                  </a:lnTo>
                  <a:lnTo>
                    <a:pt x="0" y="74"/>
                  </a:lnTo>
                  <a:lnTo>
                    <a:pt x="0" y="69"/>
                  </a:lnTo>
                  <a:lnTo>
                    <a:pt x="0" y="63"/>
                  </a:lnTo>
                  <a:lnTo>
                    <a:pt x="1" y="57"/>
                  </a:lnTo>
                  <a:lnTo>
                    <a:pt x="3" y="51"/>
                  </a:lnTo>
                  <a:lnTo>
                    <a:pt x="5" y="46"/>
                  </a:lnTo>
                  <a:lnTo>
                    <a:pt x="8" y="40"/>
                  </a:lnTo>
                  <a:lnTo>
                    <a:pt x="13" y="34"/>
                  </a:lnTo>
                  <a:lnTo>
                    <a:pt x="18" y="29"/>
                  </a:lnTo>
                  <a:lnTo>
                    <a:pt x="23" y="24"/>
                  </a:lnTo>
                  <a:lnTo>
                    <a:pt x="29" y="19"/>
                  </a:lnTo>
                  <a:lnTo>
                    <a:pt x="36" y="15"/>
                  </a:lnTo>
                  <a:lnTo>
                    <a:pt x="44" y="11"/>
                  </a:lnTo>
                  <a:lnTo>
                    <a:pt x="52" y="8"/>
                  </a:lnTo>
                  <a:lnTo>
                    <a:pt x="61" y="5"/>
                  </a:lnTo>
                  <a:lnTo>
                    <a:pt x="72" y="3"/>
                  </a:lnTo>
                  <a:lnTo>
                    <a:pt x="82" y="1"/>
                  </a:lnTo>
                  <a:lnTo>
                    <a:pt x="93" y="0"/>
                  </a:lnTo>
                  <a:lnTo>
                    <a:pt x="105" y="0"/>
                  </a:lnTo>
                  <a:lnTo>
                    <a:pt x="118" y="0"/>
                  </a:lnTo>
                  <a:lnTo>
                    <a:pt x="130" y="1"/>
                  </a:lnTo>
                  <a:lnTo>
                    <a:pt x="140" y="2"/>
                  </a:lnTo>
                  <a:lnTo>
                    <a:pt x="150" y="4"/>
                  </a:lnTo>
                  <a:lnTo>
                    <a:pt x="159" y="6"/>
                  </a:lnTo>
                  <a:lnTo>
                    <a:pt x="167" y="10"/>
                  </a:lnTo>
                  <a:lnTo>
                    <a:pt x="175" y="13"/>
                  </a:lnTo>
                  <a:lnTo>
                    <a:pt x="181" y="17"/>
                  </a:lnTo>
                  <a:lnTo>
                    <a:pt x="187" y="21"/>
                  </a:lnTo>
                  <a:lnTo>
                    <a:pt x="192" y="26"/>
                  </a:lnTo>
                  <a:lnTo>
                    <a:pt x="196" y="31"/>
                  </a:lnTo>
                  <a:lnTo>
                    <a:pt x="199" y="37"/>
                  </a:lnTo>
                  <a:lnTo>
                    <a:pt x="201" y="43"/>
                  </a:lnTo>
                  <a:lnTo>
                    <a:pt x="203" y="48"/>
                  </a:lnTo>
                  <a:lnTo>
                    <a:pt x="203" y="54"/>
                  </a:lnTo>
                  <a:lnTo>
                    <a:pt x="203" y="60"/>
                  </a:lnTo>
                  <a:lnTo>
                    <a:pt x="202" y="66"/>
                  </a:lnTo>
                  <a:lnTo>
                    <a:pt x="201" y="72"/>
                  </a:lnTo>
                  <a:lnTo>
                    <a:pt x="198" y="77"/>
                  </a:lnTo>
                  <a:lnTo>
                    <a:pt x="195" y="83"/>
                  </a:lnTo>
                  <a:lnTo>
                    <a:pt x="191" y="88"/>
                  </a:lnTo>
                  <a:lnTo>
                    <a:pt x="187" y="94"/>
                  </a:lnTo>
                  <a:lnTo>
                    <a:pt x="181" y="100"/>
                  </a:lnTo>
                  <a:lnTo>
                    <a:pt x="175" y="104"/>
                  </a:lnTo>
                  <a:lnTo>
                    <a:pt x="167" y="109"/>
                  </a:lnTo>
                  <a:lnTo>
                    <a:pt x="159" y="113"/>
                  </a:lnTo>
                  <a:lnTo>
                    <a:pt x="151" y="116"/>
                  </a:lnTo>
                  <a:lnTo>
                    <a:pt x="142" y="119"/>
                  </a:lnTo>
                  <a:lnTo>
                    <a:pt x="132" y="122"/>
                  </a:lnTo>
                  <a:lnTo>
                    <a:pt x="121" y="124"/>
                  </a:lnTo>
                  <a:lnTo>
                    <a:pt x="109" y="125"/>
                  </a:lnTo>
                  <a:lnTo>
                    <a:pt x="97" y="12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1" name="Freeform 67"/>
            <p:cNvSpPr>
              <a:spLocks/>
            </p:cNvSpPr>
            <p:nvPr/>
          </p:nvSpPr>
          <p:spPr bwMode="auto">
            <a:xfrm>
              <a:off x="4394200" y="3748088"/>
              <a:ext cx="9525" cy="6350"/>
            </a:xfrm>
            <a:custGeom>
              <a:avLst/>
              <a:gdLst/>
              <a:ahLst/>
              <a:cxnLst>
                <a:cxn ang="0">
                  <a:pos x="64" y="122"/>
                </a:cxn>
                <a:cxn ang="0">
                  <a:pos x="45" y="116"/>
                </a:cxn>
                <a:cxn ang="0">
                  <a:pos x="30" y="109"/>
                </a:cxn>
                <a:cxn ang="0">
                  <a:pos x="18" y="99"/>
                </a:cxn>
                <a:cxn ang="0">
                  <a:pos x="9" y="89"/>
                </a:cxn>
                <a:cxn ang="0">
                  <a:pos x="3" y="78"/>
                </a:cxn>
                <a:cxn ang="0">
                  <a:pos x="1" y="67"/>
                </a:cxn>
                <a:cxn ang="0">
                  <a:pos x="1" y="55"/>
                </a:cxn>
                <a:cxn ang="0">
                  <a:pos x="4" y="43"/>
                </a:cxn>
                <a:cxn ang="0">
                  <a:pos x="9" y="33"/>
                </a:cxn>
                <a:cxn ang="0">
                  <a:pos x="18" y="23"/>
                </a:cxn>
                <a:cxn ang="0">
                  <a:pos x="28" y="15"/>
                </a:cxn>
                <a:cxn ang="0">
                  <a:pos x="41" y="8"/>
                </a:cxn>
                <a:cxn ang="0">
                  <a:pos x="58" y="3"/>
                </a:cxn>
                <a:cxn ang="0">
                  <a:pos x="75" y="1"/>
                </a:cxn>
                <a:cxn ang="0">
                  <a:pos x="95" y="1"/>
                </a:cxn>
                <a:cxn ang="0">
                  <a:pos x="117" y="4"/>
                </a:cxn>
                <a:cxn ang="0">
                  <a:pos x="136" y="10"/>
                </a:cxn>
                <a:cxn ang="0">
                  <a:pos x="151" y="17"/>
                </a:cxn>
                <a:cxn ang="0">
                  <a:pos x="163" y="26"/>
                </a:cxn>
                <a:cxn ang="0">
                  <a:pos x="172" y="36"/>
                </a:cxn>
                <a:cxn ang="0">
                  <a:pos x="177" y="47"/>
                </a:cxn>
                <a:cxn ang="0">
                  <a:pos x="180" y="59"/>
                </a:cxn>
                <a:cxn ang="0">
                  <a:pos x="179" y="70"/>
                </a:cxn>
                <a:cxn ang="0">
                  <a:pos x="176" y="82"/>
                </a:cxn>
                <a:cxn ang="0">
                  <a:pos x="171" y="92"/>
                </a:cxn>
                <a:cxn ang="0">
                  <a:pos x="162" y="102"/>
                </a:cxn>
                <a:cxn ang="0">
                  <a:pos x="151" y="111"/>
                </a:cxn>
                <a:cxn ang="0">
                  <a:pos x="138" y="118"/>
                </a:cxn>
                <a:cxn ang="0">
                  <a:pos x="123" y="123"/>
                </a:cxn>
                <a:cxn ang="0">
                  <a:pos x="105" y="125"/>
                </a:cxn>
                <a:cxn ang="0">
                  <a:pos x="85" y="125"/>
                </a:cxn>
              </a:cxnLst>
              <a:rect l="0" t="0" r="r" b="b"/>
              <a:pathLst>
                <a:path w="180" h="125">
                  <a:moveTo>
                    <a:pt x="75" y="124"/>
                  </a:moveTo>
                  <a:lnTo>
                    <a:pt x="64" y="122"/>
                  </a:lnTo>
                  <a:lnTo>
                    <a:pt x="55" y="119"/>
                  </a:lnTo>
                  <a:lnTo>
                    <a:pt x="45" y="116"/>
                  </a:lnTo>
                  <a:lnTo>
                    <a:pt x="37" y="113"/>
                  </a:lnTo>
                  <a:lnTo>
                    <a:pt x="30" y="109"/>
                  </a:lnTo>
                  <a:lnTo>
                    <a:pt x="23" y="103"/>
                  </a:lnTo>
                  <a:lnTo>
                    <a:pt x="18" y="99"/>
                  </a:lnTo>
                  <a:lnTo>
                    <a:pt x="13" y="94"/>
                  </a:lnTo>
                  <a:lnTo>
                    <a:pt x="9" y="89"/>
                  </a:lnTo>
                  <a:lnTo>
                    <a:pt x="6" y="83"/>
                  </a:lnTo>
                  <a:lnTo>
                    <a:pt x="3" y="78"/>
                  </a:lnTo>
                  <a:lnTo>
                    <a:pt x="2" y="72"/>
                  </a:lnTo>
                  <a:lnTo>
                    <a:pt x="1" y="67"/>
                  </a:lnTo>
                  <a:lnTo>
                    <a:pt x="0" y="61"/>
                  </a:lnTo>
                  <a:lnTo>
                    <a:pt x="1" y="55"/>
                  </a:lnTo>
                  <a:lnTo>
                    <a:pt x="2" y="50"/>
                  </a:lnTo>
                  <a:lnTo>
                    <a:pt x="4" y="43"/>
                  </a:lnTo>
                  <a:lnTo>
                    <a:pt x="6" y="38"/>
                  </a:lnTo>
                  <a:lnTo>
                    <a:pt x="9" y="33"/>
                  </a:lnTo>
                  <a:lnTo>
                    <a:pt x="13" y="28"/>
                  </a:lnTo>
                  <a:lnTo>
                    <a:pt x="18" y="23"/>
                  </a:lnTo>
                  <a:lnTo>
                    <a:pt x="23" y="19"/>
                  </a:lnTo>
                  <a:lnTo>
                    <a:pt x="28" y="15"/>
                  </a:lnTo>
                  <a:lnTo>
                    <a:pt x="35" y="11"/>
                  </a:lnTo>
                  <a:lnTo>
                    <a:pt x="41" y="8"/>
                  </a:lnTo>
                  <a:lnTo>
                    <a:pt x="50" y="5"/>
                  </a:lnTo>
                  <a:lnTo>
                    <a:pt x="58" y="3"/>
                  </a:lnTo>
                  <a:lnTo>
                    <a:pt x="66" y="2"/>
                  </a:lnTo>
                  <a:lnTo>
                    <a:pt x="75" y="1"/>
                  </a:lnTo>
                  <a:lnTo>
                    <a:pt x="85" y="0"/>
                  </a:lnTo>
                  <a:lnTo>
                    <a:pt x="95" y="1"/>
                  </a:lnTo>
                  <a:lnTo>
                    <a:pt x="107" y="2"/>
                  </a:lnTo>
                  <a:lnTo>
                    <a:pt x="117" y="4"/>
                  </a:lnTo>
                  <a:lnTo>
                    <a:pt x="127" y="6"/>
                  </a:lnTo>
                  <a:lnTo>
                    <a:pt x="136" y="10"/>
                  </a:lnTo>
                  <a:lnTo>
                    <a:pt x="144" y="13"/>
                  </a:lnTo>
                  <a:lnTo>
                    <a:pt x="151" y="17"/>
                  </a:lnTo>
                  <a:lnTo>
                    <a:pt x="158" y="21"/>
                  </a:lnTo>
                  <a:lnTo>
                    <a:pt x="163" y="26"/>
                  </a:lnTo>
                  <a:lnTo>
                    <a:pt x="168" y="31"/>
                  </a:lnTo>
                  <a:lnTo>
                    <a:pt x="172" y="36"/>
                  </a:lnTo>
                  <a:lnTo>
                    <a:pt x="175" y="41"/>
                  </a:lnTo>
                  <a:lnTo>
                    <a:pt x="177" y="47"/>
                  </a:lnTo>
                  <a:lnTo>
                    <a:pt x="179" y="53"/>
                  </a:lnTo>
                  <a:lnTo>
                    <a:pt x="180" y="59"/>
                  </a:lnTo>
                  <a:lnTo>
                    <a:pt x="180" y="65"/>
                  </a:lnTo>
                  <a:lnTo>
                    <a:pt x="179" y="70"/>
                  </a:lnTo>
                  <a:lnTo>
                    <a:pt x="178" y="76"/>
                  </a:lnTo>
                  <a:lnTo>
                    <a:pt x="176" y="82"/>
                  </a:lnTo>
                  <a:lnTo>
                    <a:pt x="174" y="87"/>
                  </a:lnTo>
                  <a:lnTo>
                    <a:pt x="171" y="92"/>
                  </a:lnTo>
                  <a:lnTo>
                    <a:pt x="167" y="97"/>
                  </a:lnTo>
                  <a:lnTo>
                    <a:pt x="162" y="102"/>
                  </a:lnTo>
                  <a:lnTo>
                    <a:pt x="157" y="106"/>
                  </a:lnTo>
                  <a:lnTo>
                    <a:pt x="151" y="111"/>
                  </a:lnTo>
                  <a:lnTo>
                    <a:pt x="145" y="115"/>
                  </a:lnTo>
                  <a:lnTo>
                    <a:pt x="138" y="118"/>
                  </a:lnTo>
                  <a:lnTo>
                    <a:pt x="130" y="120"/>
                  </a:lnTo>
                  <a:lnTo>
                    <a:pt x="123" y="123"/>
                  </a:lnTo>
                  <a:lnTo>
                    <a:pt x="114" y="124"/>
                  </a:lnTo>
                  <a:lnTo>
                    <a:pt x="105" y="125"/>
                  </a:lnTo>
                  <a:lnTo>
                    <a:pt x="95" y="125"/>
                  </a:lnTo>
                  <a:lnTo>
                    <a:pt x="85" y="125"/>
                  </a:lnTo>
                  <a:lnTo>
                    <a:pt x="75" y="12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2" name="Freeform 68"/>
            <p:cNvSpPr>
              <a:spLocks/>
            </p:cNvSpPr>
            <p:nvPr/>
          </p:nvSpPr>
          <p:spPr bwMode="auto">
            <a:xfrm>
              <a:off x="4394200" y="3748088"/>
              <a:ext cx="9525" cy="6350"/>
            </a:xfrm>
            <a:custGeom>
              <a:avLst/>
              <a:gdLst/>
              <a:ahLst/>
              <a:cxnLst>
                <a:cxn ang="0">
                  <a:pos x="64" y="122"/>
                </a:cxn>
                <a:cxn ang="0">
                  <a:pos x="45" y="116"/>
                </a:cxn>
                <a:cxn ang="0">
                  <a:pos x="30" y="109"/>
                </a:cxn>
                <a:cxn ang="0">
                  <a:pos x="18" y="99"/>
                </a:cxn>
                <a:cxn ang="0">
                  <a:pos x="9" y="89"/>
                </a:cxn>
                <a:cxn ang="0">
                  <a:pos x="3" y="78"/>
                </a:cxn>
                <a:cxn ang="0">
                  <a:pos x="1" y="67"/>
                </a:cxn>
                <a:cxn ang="0">
                  <a:pos x="1" y="55"/>
                </a:cxn>
                <a:cxn ang="0">
                  <a:pos x="4" y="43"/>
                </a:cxn>
                <a:cxn ang="0">
                  <a:pos x="9" y="33"/>
                </a:cxn>
                <a:cxn ang="0">
                  <a:pos x="18" y="23"/>
                </a:cxn>
                <a:cxn ang="0">
                  <a:pos x="28" y="15"/>
                </a:cxn>
                <a:cxn ang="0">
                  <a:pos x="41" y="8"/>
                </a:cxn>
                <a:cxn ang="0">
                  <a:pos x="58" y="3"/>
                </a:cxn>
                <a:cxn ang="0">
                  <a:pos x="75" y="1"/>
                </a:cxn>
                <a:cxn ang="0">
                  <a:pos x="95" y="1"/>
                </a:cxn>
                <a:cxn ang="0">
                  <a:pos x="117" y="4"/>
                </a:cxn>
                <a:cxn ang="0">
                  <a:pos x="136" y="10"/>
                </a:cxn>
                <a:cxn ang="0">
                  <a:pos x="151" y="17"/>
                </a:cxn>
                <a:cxn ang="0">
                  <a:pos x="163" y="26"/>
                </a:cxn>
                <a:cxn ang="0">
                  <a:pos x="172" y="36"/>
                </a:cxn>
                <a:cxn ang="0">
                  <a:pos x="177" y="47"/>
                </a:cxn>
                <a:cxn ang="0">
                  <a:pos x="180" y="59"/>
                </a:cxn>
                <a:cxn ang="0">
                  <a:pos x="179" y="70"/>
                </a:cxn>
                <a:cxn ang="0">
                  <a:pos x="176" y="82"/>
                </a:cxn>
                <a:cxn ang="0">
                  <a:pos x="171" y="92"/>
                </a:cxn>
                <a:cxn ang="0">
                  <a:pos x="162" y="102"/>
                </a:cxn>
                <a:cxn ang="0">
                  <a:pos x="151" y="111"/>
                </a:cxn>
                <a:cxn ang="0">
                  <a:pos x="138" y="118"/>
                </a:cxn>
                <a:cxn ang="0">
                  <a:pos x="123" y="123"/>
                </a:cxn>
                <a:cxn ang="0">
                  <a:pos x="105" y="125"/>
                </a:cxn>
                <a:cxn ang="0">
                  <a:pos x="85" y="125"/>
                </a:cxn>
              </a:cxnLst>
              <a:rect l="0" t="0" r="r" b="b"/>
              <a:pathLst>
                <a:path w="180" h="125">
                  <a:moveTo>
                    <a:pt x="75" y="124"/>
                  </a:moveTo>
                  <a:lnTo>
                    <a:pt x="64" y="122"/>
                  </a:lnTo>
                  <a:lnTo>
                    <a:pt x="55" y="119"/>
                  </a:lnTo>
                  <a:lnTo>
                    <a:pt x="45" y="116"/>
                  </a:lnTo>
                  <a:lnTo>
                    <a:pt x="37" y="113"/>
                  </a:lnTo>
                  <a:lnTo>
                    <a:pt x="30" y="109"/>
                  </a:lnTo>
                  <a:lnTo>
                    <a:pt x="23" y="103"/>
                  </a:lnTo>
                  <a:lnTo>
                    <a:pt x="18" y="99"/>
                  </a:lnTo>
                  <a:lnTo>
                    <a:pt x="13" y="94"/>
                  </a:lnTo>
                  <a:lnTo>
                    <a:pt x="9" y="89"/>
                  </a:lnTo>
                  <a:lnTo>
                    <a:pt x="6" y="83"/>
                  </a:lnTo>
                  <a:lnTo>
                    <a:pt x="3" y="78"/>
                  </a:lnTo>
                  <a:lnTo>
                    <a:pt x="2" y="72"/>
                  </a:lnTo>
                  <a:lnTo>
                    <a:pt x="1" y="67"/>
                  </a:lnTo>
                  <a:lnTo>
                    <a:pt x="0" y="61"/>
                  </a:lnTo>
                  <a:lnTo>
                    <a:pt x="1" y="55"/>
                  </a:lnTo>
                  <a:lnTo>
                    <a:pt x="2" y="50"/>
                  </a:lnTo>
                  <a:lnTo>
                    <a:pt x="4" y="43"/>
                  </a:lnTo>
                  <a:lnTo>
                    <a:pt x="6" y="38"/>
                  </a:lnTo>
                  <a:lnTo>
                    <a:pt x="9" y="33"/>
                  </a:lnTo>
                  <a:lnTo>
                    <a:pt x="13" y="28"/>
                  </a:lnTo>
                  <a:lnTo>
                    <a:pt x="18" y="23"/>
                  </a:lnTo>
                  <a:lnTo>
                    <a:pt x="23" y="19"/>
                  </a:lnTo>
                  <a:lnTo>
                    <a:pt x="28" y="15"/>
                  </a:lnTo>
                  <a:lnTo>
                    <a:pt x="35" y="11"/>
                  </a:lnTo>
                  <a:lnTo>
                    <a:pt x="41" y="8"/>
                  </a:lnTo>
                  <a:lnTo>
                    <a:pt x="50" y="5"/>
                  </a:lnTo>
                  <a:lnTo>
                    <a:pt x="58" y="3"/>
                  </a:lnTo>
                  <a:lnTo>
                    <a:pt x="66" y="2"/>
                  </a:lnTo>
                  <a:lnTo>
                    <a:pt x="75" y="1"/>
                  </a:lnTo>
                  <a:lnTo>
                    <a:pt x="85" y="0"/>
                  </a:lnTo>
                  <a:lnTo>
                    <a:pt x="95" y="1"/>
                  </a:lnTo>
                  <a:lnTo>
                    <a:pt x="107" y="2"/>
                  </a:lnTo>
                  <a:lnTo>
                    <a:pt x="117" y="4"/>
                  </a:lnTo>
                  <a:lnTo>
                    <a:pt x="127" y="6"/>
                  </a:lnTo>
                  <a:lnTo>
                    <a:pt x="136" y="10"/>
                  </a:lnTo>
                  <a:lnTo>
                    <a:pt x="144" y="13"/>
                  </a:lnTo>
                  <a:lnTo>
                    <a:pt x="151" y="17"/>
                  </a:lnTo>
                  <a:lnTo>
                    <a:pt x="158" y="21"/>
                  </a:lnTo>
                  <a:lnTo>
                    <a:pt x="163" y="26"/>
                  </a:lnTo>
                  <a:lnTo>
                    <a:pt x="168" y="31"/>
                  </a:lnTo>
                  <a:lnTo>
                    <a:pt x="172" y="36"/>
                  </a:lnTo>
                  <a:lnTo>
                    <a:pt x="175" y="41"/>
                  </a:lnTo>
                  <a:lnTo>
                    <a:pt x="177" y="47"/>
                  </a:lnTo>
                  <a:lnTo>
                    <a:pt x="179" y="53"/>
                  </a:lnTo>
                  <a:lnTo>
                    <a:pt x="180" y="59"/>
                  </a:lnTo>
                  <a:lnTo>
                    <a:pt x="180" y="65"/>
                  </a:lnTo>
                  <a:lnTo>
                    <a:pt x="179" y="70"/>
                  </a:lnTo>
                  <a:lnTo>
                    <a:pt x="178" y="76"/>
                  </a:lnTo>
                  <a:lnTo>
                    <a:pt x="176" y="82"/>
                  </a:lnTo>
                  <a:lnTo>
                    <a:pt x="174" y="87"/>
                  </a:lnTo>
                  <a:lnTo>
                    <a:pt x="171" y="92"/>
                  </a:lnTo>
                  <a:lnTo>
                    <a:pt x="167" y="97"/>
                  </a:lnTo>
                  <a:lnTo>
                    <a:pt x="162" y="102"/>
                  </a:lnTo>
                  <a:lnTo>
                    <a:pt x="157" y="106"/>
                  </a:lnTo>
                  <a:lnTo>
                    <a:pt x="151" y="111"/>
                  </a:lnTo>
                  <a:lnTo>
                    <a:pt x="145" y="115"/>
                  </a:lnTo>
                  <a:lnTo>
                    <a:pt x="138" y="118"/>
                  </a:lnTo>
                  <a:lnTo>
                    <a:pt x="130" y="120"/>
                  </a:lnTo>
                  <a:lnTo>
                    <a:pt x="123" y="123"/>
                  </a:lnTo>
                  <a:lnTo>
                    <a:pt x="114" y="124"/>
                  </a:lnTo>
                  <a:lnTo>
                    <a:pt x="105" y="125"/>
                  </a:lnTo>
                  <a:lnTo>
                    <a:pt x="95" y="125"/>
                  </a:lnTo>
                  <a:lnTo>
                    <a:pt x="85" y="125"/>
                  </a:lnTo>
                  <a:lnTo>
                    <a:pt x="75" y="12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3" name="Freeform 69"/>
            <p:cNvSpPr>
              <a:spLocks/>
            </p:cNvSpPr>
            <p:nvPr/>
          </p:nvSpPr>
          <p:spPr bwMode="auto">
            <a:xfrm>
              <a:off x="4492625" y="3844925"/>
              <a:ext cx="15875" cy="11113"/>
            </a:xfrm>
            <a:custGeom>
              <a:avLst/>
              <a:gdLst/>
              <a:ahLst/>
              <a:cxnLst>
                <a:cxn ang="0">
                  <a:pos x="90" y="182"/>
                </a:cxn>
                <a:cxn ang="0">
                  <a:pos x="60" y="160"/>
                </a:cxn>
                <a:cxn ang="0">
                  <a:pos x="37" y="139"/>
                </a:cxn>
                <a:cxn ang="0">
                  <a:pos x="19" y="118"/>
                </a:cxn>
                <a:cxn ang="0">
                  <a:pos x="8" y="96"/>
                </a:cxn>
                <a:cxn ang="0">
                  <a:pos x="2" y="77"/>
                </a:cxn>
                <a:cxn ang="0">
                  <a:pos x="0" y="58"/>
                </a:cxn>
                <a:cxn ang="0">
                  <a:pos x="4" y="41"/>
                </a:cxn>
                <a:cxn ang="0">
                  <a:pos x="12" y="26"/>
                </a:cxn>
                <a:cxn ang="0">
                  <a:pos x="24" y="15"/>
                </a:cxn>
                <a:cxn ang="0">
                  <a:pos x="41" y="6"/>
                </a:cxn>
                <a:cxn ang="0">
                  <a:pos x="61" y="1"/>
                </a:cxn>
                <a:cxn ang="0">
                  <a:pos x="85" y="1"/>
                </a:cxn>
                <a:cxn ang="0">
                  <a:pos x="112" y="5"/>
                </a:cxn>
                <a:cxn ang="0">
                  <a:pos x="143" y="14"/>
                </a:cxn>
                <a:cxn ang="0">
                  <a:pos x="176" y="28"/>
                </a:cxn>
                <a:cxn ang="0">
                  <a:pos x="210" y="47"/>
                </a:cxn>
                <a:cxn ang="0">
                  <a:pos x="239" y="69"/>
                </a:cxn>
                <a:cxn ang="0">
                  <a:pos x="263" y="90"/>
                </a:cxn>
                <a:cxn ang="0">
                  <a:pos x="280" y="111"/>
                </a:cxn>
                <a:cxn ang="0">
                  <a:pos x="291" y="133"/>
                </a:cxn>
                <a:cxn ang="0">
                  <a:pos x="297" y="153"/>
                </a:cxn>
                <a:cxn ang="0">
                  <a:pos x="299" y="172"/>
                </a:cxn>
                <a:cxn ang="0">
                  <a:pos x="295" y="189"/>
                </a:cxn>
                <a:cxn ang="0">
                  <a:pos x="287" y="203"/>
                </a:cxn>
                <a:cxn ang="0">
                  <a:pos x="275" y="215"/>
                </a:cxn>
                <a:cxn ang="0">
                  <a:pos x="259" y="223"/>
                </a:cxn>
                <a:cxn ang="0">
                  <a:pos x="238" y="228"/>
                </a:cxn>
                <a:cxn ang="0">
                  <a:pos x="214" y="228"/>
                </a:cxn>
                <a:cxn ang="0">
                  <a:pos x="187" y="225"/>
                </a:cxn>
                <a:cxn ang="0">
                  <a:pos x="157" y="216"/>
                </a:cxn>
                <a:cxn ang="0">
                  <a:pos x="124" y="201"/>
                </a:cxn>
              </a:cxnLst>
              <a:rect l="0" t="0" r="r" b="b"/>
              <a:pathLst>
                <a:path w="299" h="229">
                  <a:moveTo>
                    <a:pt x="106" y="192"/>
                  </a:moveTo>
                  <a:lnTo>
                    <a:pt x="90" y="182"/>
                  </a:lnTo>
                  <a:lnTo>
                    <a:pt x="74" y="172"/>
                  </a:lnTo>
                  <a:lnTo>
                    <a:pt x="60" y="160"/>
                  </a:lnTo>
                  <a:lnTo>
                    <a:pt x="48" y="150"/>
                  </a:lnTo>
                  <a:lnTo>
                    <a:pt x="37" y="139"/>
                  </a:lnTo>
                  <a:lnTo>
                    <a:pt x="27" y="129"/>
                  </a:lnTo>
                  <a:lnTo>
                    <a:pt x="19" y="118"/>
                  </a:lnTo>
                  <a:lnTo>
                    <a:pt x="13" y="107"/>
                  </a:lnTo>
                  <a:lnTo>
                    <a:pt x="8" y="96"/>
                  </a:lnTo>
                  <a:lnTo>
                    <a:pt x="4" y="86"/>
                  </a:lnTo>
                  <a:lnTo>
                    <a:pt x="2" y="77"/>
                  </a:lnTo>
                  <a:lnTo>
                    <a:pt x="0" y="67"/>
                  </a:lnTo>
                  <a:lnTo>
                    <a:pt x="0" y="58"/>
                  </a:lnTo>
                  <a:lnTo>
                    <a:pt x="2" y="49"/>
                  </a:lnTo>
                  <a:lnTo>
                    <a:pt x="4" y="41"/>
                  </a:lnTo>
                  <a:lnTo>
                    <a:pt x="7" y="33"/>
                  </a:lnTo>
                  <a:lnTo>
                    <a:pt x="12" y="26"/>
                  </a:lnTo>
                  <a:lnTo>
                    <a:pt x="18" y="20"/>
                  </a:lnTo>
                  <a:lnTo>
                    <a:pt x="24" y="15"/>
                  </a:lnTo>
                  <a:lnTo>
                    <a:pt x="32" y="10"/>
                  </a:lnTo>
                  <a:lnTo>
                    <a:pt x="41" y="6"/>
                  </a:lnTo>
                  <a:lnTo>
                    <a:pt x="51" y="3"/>
                  </a:lnTo>
                  <a:lnTo>
                    <a:pt x="61" y="1"/>
                  </a:lnTo>
                  <a:lnTo>
                    <a:pt x="73" y="0"/>
                  </a:lnTo>
                  <a:lnTo>
                    <a:pt x="85" y="1"/>
                  </a:lnTo>
                  <a:lnTo>
                    <a:pt x="99" y="2"/>
                  </a:lnTo>
                  <a:lnTo>
                    <a:pt x="112" y="5"/>
                  </a:lnTo>
                  <a:lnTo>
                    <a:pt x="127" y="8"/>
                  </a:lnTo>
                  <a:lnTo>
                    <a:pt x="143" y="14"/>
                  </a:lnTo>
                  <a:lnTo>
                    <a:pt x="159" y="20"/>
                  </a:lnTo>
                  <a:lnTo>
                    <a:pt x="176" y="28"/>
                  </a:lnTo>
                  <a:lnTo>
                    <a:pt x="194" y="37"/>
                  </a:lnTo>
                  <a:lnTo>
                    <a:pt x="210" y="47"/>
                  </a:lnTo>
                  <a:lnTo>
                    <a:pt x="226" y="59"/>
                  </a:lnTo>
                  <a:lnTo>
                    <a:pt x="239" y="69"/>
                  </a:lnTo>
                  <a:lnTo>
                    <a:pt x="252" y="79"/>
                  </a:lnTo>
                  <a:lnTo>
                    <a:pt x="263" y="90"/>
                  </a:lnTo>
                  <a:lnTo>
                    <a:pt x="272" y="101"/>
                  </a:lnTo>
                  <a:lnTo>
                    <a:pt x="280" y="111"/>
                  </a:lnTo>
                  <a:lnTo>
                    <a:pt x="286" y="123"/>
                  </a:lnTo>
                  <a:lnTo>
                    <a:pt x="291" y="133"/>
                  </a:lnTo>
                  <a:lnTo>
                    <a:pt x="295" y="143"/>
                  </a:lnTo>
                  <a:lnTo>
                    <a:pt x="297" y="153"/>
                  </a:lnTo>
                  <a:lnTo>
                    <a:pt x="299" y="162"/>
                  </a:lnTo>
                  <a:lnTo>
                    <a:pt x="299" y="172"/>
                  </a:lnTo>
                  <a:lnTo>
                    <a:pt x="298" y="181"/>
                  </a:lnTo>
                  <a:lnTo>
                    <a:pt x="295" y="189"/>
                  </a:lnTo>
                  <a:lnTo>
                    <a:pt x="292" y="196"/>
                  </a:lnTo>
                  <a:lnTo>
                    <a:pt x="287" y="203"/>
                  </a:lnTo>
                  <a:lnTo>
                    <a:pt x="282" y="209"/>
                  </a:lnTo>
                  <a:lnTo>
                    <a:pt x="275" y="215"/>
                  </a:lnTo>
                  <a:lnTo>
                    <a:pt x="267" y="219"/>
                  </a:lnTo>
                  <a:lnTo>
                    <a:pt x="259" y="223"/>
                  </a:lnTo>
                  <a:lnTo>
                    <a:pt x="249" y="226"/>
                  </a:lnTo>
                  <a:lnTo>
                    <a:pt x="238" y="228"/>
                  </a:lnTo>
                  <a:lnTo>
                    <a:pt x="227" y="229"/>
                  </a:lnTo>
                  <a:lnTo>
                    <a:pt x="214" y="228"/>
                  </a:lnTo>
                  <a:lnTo>
                    <a:pt x="201" y="227"/>
                  </a:lnTo>
                  <a:lnTo>
                    <a:pt x="187" y="225"/>
                  </a:lnTo>
                  <a:lnTo>
                    <a:pt x="172" y="221"/>
                  </a:lnTo>
                  <a:lnTo>
                    <a:pt x="157" y="216"/>
                  </a:lnTo>
                  <a:lnTo>
                    <a:pt x="141" y="209"/>
                  </a:lnTo>
                  <a:lnTo>
                    <a:pt x="124" y="201"/>
                  </a:lnTo>
                  <a:lnTo>
                    <a:pt x="106" y="19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4" name="Freeform 70"/>
            <p:cNvSpPr>
              <a:spLocks/>
            </p:cNvSpPr>
            <p:nvPr/>
          </p:nvSpPr>
          <p:spPr bwMode="auto">
            <a:xfrm>
              <a:off x="4492625" y="3844925"/>
              <a:ext cx="15875" cy="11113"/>
            </a:xfrm>
            <a:custGeom>
              <a:avLst/>
              <a:gdLst/>
              <a:ahLst/>
              <a:cxnLst>
                <a:cxn ang="0">
                  <a:pos x="90" y="182"/>
                </a:cxn>
                <a:cxn ang="0">
                  <a:pos x="60" y="160"/>
                </a:cxn>
                <a:cxn ang="0">
                  <a:pos x="37" y="139"/>
                </a:cxn>
                <a:cxn ang="0">
                  <a:pos x="19" y="118"/>
                </a:cxn>
                <a:cxn ang="0">
                  <a:pos x="8" y="96"/>
                </a:cxn>
                <a:cxn ang="0">
                  <a:pos x="2" y="77"/>
                </a:cxn>
                <a:cxn ang="0">
                  <a:pos x="0" y="58"/>
                </a:cxn>
                <a:cxn ang="0">
                  <a:pos x="4" y="41"/>
                </a:cxn>
                <a:cxn ang="0">
                  <a:pos x="12" y="26"/>
                </a:cxn>
                <a:cxn ang="0">
                  <a:pos x="24" y="15"/>
                </a:cxn>
                <a:cxn ang="0">
                  <a:pos x="41" y="6"/>
                </a:cxn>
                <a:cxn ang="0">
                  <a:pos x="61" y="1"/>
                </a:cxn>
                <a:cxn ang="0">
                  <a:pos x="85" y="1"/>
                </a:cxn>
                <a:cxn ang="0">
                  <a:pos x="112" y="5"/>
                </a:cxn>
                <a:cxn ang="0">
                  <a:pos x="143" y="14"/>
                </a:cxn>
                <a:cxn ang="0">
                  <a:pos x="176" y="28"/>
                </a:cxn>
                <a:cxn ang="0">
                  <a:pos x="210" y="47"/>
                </a:cxn>
                <a:cxn ang="0">
                  <a:pos x="239" y="69"/>
                </a:cxn>
                <a:cxn ang="0">
                  <a:pos x="263" y="90"/>
                </a:cxn>
                <a:cxn ang="0">
                  <a:pos x="280" y="111"/>
                </a:cxn>
                <a:cxn ang="0">
                  <a:pos x="291" y="133"/>
                </a:cxn>
                <a:cxn ang="0">
                  <a:pos x="297" y="153"/>
                </a:cxn>
                <a:cxn ang="0">
                  <a:pos x="299" y="172"/>
                </a:cxn>
                <a:cxn ang="0">
                  <a:pos x="295" y="189"/>
                </a:cxn>
                <a:cxn ang="0">
                  <a:pos x="287" y="203"/>
                </a:cxn>
                <a:cxn ang="0">
                  <a:pos x="275" y="215"/>
                </a:cxn>
                <a:cxn ang="0">
                  <a:pos x="259" y="223"/>
                </a:cxn>
                <a:cxn ang="0">
                  <a:pos x="238" y="228"/>
                </a:cxn>
                <a:cxn ang="0">
                  <a:pos x="214" y="228"/>
                </a:cxn>
                <a:cxn ang="0">
                  <a:pos x="187" y="225"/>
                </a:cxn>
                <a:cxn ang="0">
                  <a:pos x="157" y="216"/>
                </a:cxn>
                <a:cxn ang="0">
                  <a:pos x="124" y="201"/>
                </a:cxn>
              </a:cxnLst>
              <a:rect l="0" t="0" r="r" b="b"/>
              <a:pathLst>
                <a:path w="299" h="229">
                  <a:moveTo>
                    <a:pt x="106" y="192"/>
                  </a:moveTo>
                  <a:lnTo>
                    <a:pt x="90" y="182"/>
                  </a:lnTo>
                  <a:lnTo>
                    <a:pt x="74" y="172"/>
                  </a:lnTo>
                  <a:lnTo>
                    <a:pt x="60" y="160"/>
                  </a:lnTo>
                  <a:lnTo>
                    <a:pt x="48" y="150"/>
                  </a:lnTo>
                  <a:lnTo>
                    <a:pt x="37" y="139"/>
                  </a:lnTo>
                  <a:lnTo>
                    <a:pt x="27" y="129"/>
                  </a:lnTo>
                  <a:lnTo>
                    <a:pt x="19" y="118"/>
                  </a:lnTo>
                  <a:lnTo>
                    <a:pt x="13" y="107"/>
                  </a:lnTo>
                  <a:lnTo>
                    <a:pt x="8" y="96"/>
                  </a:lnTo>
                  <a:lnTo>
                    <a:pt x="4" y="86"/>
                  </a:lnTo>
                  <a:lnTo>
                    <a:pt x="2" y="77"/>
                  </a:lnTo>
                  <a:lnTo>
                    <a:pt x="0" y="67"/>
                  </a:lnTo>
                  <a:lnTo>
                    <a:pt x="0" y="58"/>
                  </a:lnTo>
                  <a:lnTo>
                    <a:pt x="2" y="49"/>
                  </a:lnTo>
                  <a:lnTo>
                    <a:pt x="4" y="41"/>
                  </a:lnTo>
                  <a:lnTo>
                    <a:pt x="7" y="33"/>
                  </a:lnTo>
                  <a:lnTo>
                    <a:pt x="12" y="26"/>
                  </a:lnTo>
                  <a:lnTo>
                    <a:pt x="18" y="20"/>
                  </a:lnTo>
                  <a:lnTo>
                    <a:pt x="24" y="15"/>
                  </a:lnTo>
                  <a:lnTo>
                    <a:pt x="32" y="10"/>
                  </a:lnTo>
                  <a:lnTo>
                    <a:pt x="41" y="6"/>
                  </a:lnTo>
                  <a:lnTo>
                    <a:pt x="51" y="3"/>
                  </a:lnTo>
                  <a:lnTo>
                    <a:pt x="61" y="1"/>
                  </a:lnTo>
                  <a:lnTo>
                    <a:pt x="73" y="0"/>
                  </a:lnTo>
                  <a:lnTo>
                    <a:pt x="85" y="1"/>
                  </a:lnTo>
                  <a:lnTo>
                    <a:pt x="99" y="2"/>
                  </a:lnTo>
                  <a:lnTo>
                    <a:pt x="112" y="5"/>
                  </a:lnTo>
                  <a:lnTo>
                    <a:pt x="127" y="8"/>
                  </a:lnTo>
                  <a:lnTo>
                    <a:pt x="143" y="14"/>
                  </a:lnTo>
                  <a:lnTo>
                    <a:pt x="159" y="20"/>
                  </a:lnTo>
                  <a:lnTo>
                    <a:pt x="176" y="28"/>
                  </a:lnTo>
                  <a:lnTo>
                    <a:pt x="194" y="37"/>
                  </a:lnTo>
                  <a:lnTo>
                    <a:pt x="210" y="47"/>
                  </a:lnTo>
                  <a:lnTo>
                    <a:pt x="226" y="59"/>
                  </a:lnTo>
                  <a:lnTo>
                    <a:pt x="239" y="69"/>
                  </a:lnTo>
                  <a:lnTo>
                    <a:pt x="252" y="79"/>
                  </a:lnTo>
                  <a:lnTo>
                    <a:pt x="263" y="90"/>
                  </a:lnTo>
                  <a:lnTo>
                    <a:pt x="272" y="101"/>
                  </a:lnTo>
                  <a:lnTo>
                    <a:pt x="280" y="111"/>
                  </a:lnTo>
                  <a:lnTo>
                    <a:pt x="286" y="123"/>
                  </a:lnTo>
                  <a:lnTo>
                    <a:pt x="291" y="133"/>
                  </a:lnTo>
                  <a:lnTo>
                    <a:pt x="295" y="143"/>
                  </a:lnTo>
                  <a:lnTo>
                    <a:pt x="297" y="153"/>
                  </a:lnTo>
                  <a:lnTo>
                    <a:pt x="299" y="162"/>
                  </a:lnTo>
                  <a:lnTo>
                    <a:pt x="299" y="172"/>
                  </a:lnTo>
                  <a:lnTo>
                    <a:pt x="298" y="181"/>
                  </a:lnTo>
                  <a:lnTo>
                    <a:pt x="295" y="189"/>
                  </a:lnTo>
                  <a:lnTo>
                    <a:pt x="292" y="196"/>
                  </a:lnTo>
                  <a:lnTo>
                    <a:pt x="287" y="203"/>
                  </a:lnTo>
                  <a:lnTo>
                    <a:pt x="282" y="209"/>
                  </a:lnTo>
                  <a:lnTo>
                    <a:pt x="275" y="215"/>
                  </a:lnTo>
                  <a:lnTo>
                    <a:pt x="267" y="219"/>
                  </a:lnTo>
                  <a:lnTo>
                    <a:pt x="259" y="223"/>
                  </a:lnTo>
                  <a:lnTo>
                    <a:pt x="249" y="226"/>
                  </a:lnTo>
                  <a:lnTo>
                    <a:pt x="238" y="228"/>
                  </a:lnTo>
                  <a:lnTo>
                    <a:pt x="227" y="229"/>
                  </a:lnTo>
                  <a:lnTo>
                    <a:pt x="214" y="228"/>
                  </a:lnTo>
                  <a:lnTo>
                    <a:pt x="201" y="227"/>
                  </a:lnTo>
                  <a:lnTo>
                    <a:pt x="187" y="225"/>
                  </a:lnTo>
                  <a:lnTo>
                    <a:pt x="172" y="221"/>
                  </a:lnTo>
                  <a:lnTo>
                    <a:pt x="157" y="216"/>
                  </a:lnTo>
                  <a:lnTo>
                    <a:pt x="141" y="209"/>
                  </a:lnTo>
                  <a:lnTo>
                    <a:pt x="124" y="201"/>
                  </a:lnTo>
                  <a:lnTo>
                    <a:pt x="106" y="19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5" name="Freeform 71"/>
            <p:cNvSpPr>
              <a:spLocks/>
            </p:cNvSpPr>
            <p:nvPr/>
          </p:nvSpPr>
          <p:spPr bwMode="auto">
            <a:xfrm>
              <a:off x="4486275" y="3746500"/>
              <a:ext cx="9525" cy="20638"/>
            </a:xfrm>
            <a:custGeom>
              <a:avLst/>
              <a:gdLst/>
              <a:ahLst/>
              <a:cxnLst>
                <a:cxn ang="0">
                  <a:pos x="14" y="147"/>
                </a:cxn>
                <a:cxn ang="0">
                  <a:pos x="28" y="105"/>
                </a:cxn>
                <a:cxn ang="0">
                  <a:pos x="43" y="71"/>
                </a:cxn>
                <a:cxn ang="0">
                  <a:pos x="60" y="43"/>
                </a:cxn>
                <a:cxn ang="0">
                  <a:pos x="79" y="22"/>
                </a:cxn>
                <a:cxn ang="0">
                  <a:pos x="97" y="9"/>
                </a:cxn>
                <a:cxn ang="0">
                  <a:pos x="116" y="1"/>
                </a:cxn>
                <a:cxn ang="0">
                  <a:pos x="135" y="0"/>
                </a:cxn>
                <a:cxn ang="0">
                  <a:pos x="153" y="5"/>
                </a:cxn>
                <a:cxn ang="0">
                  <a:pos x="168" y="16"/>
                </a:cxn>
                <a:cxn ang="0">
                  <a:pos x="183" y="33"/>
                </a:cxn>
                <a:cxn ang="0">
                  <a:pos x="194" y="55"/>
                </a:cxn>
                <a:cxn ang="0">
                  <a:pos x="202" y="84"/>
                </a:cxn>
                <a:cxn ang="0">
                  <a:pos x="207" y="118"/>
                </a:cxn>
                <a:cxn ang="0">
                  <a:pos x="207" y="156"/>
                </a:cxn>
                <a:cxn ang="0">
                  <a:pos x="203" y="199"/>
                </a:cxn>
                <a:cxn ang="0">
                  <a:pos x="193" y="247"/>
                </a:cxn>
                <a:cxn ang="0">
                  <a:pos x="181" y="288"/>
                </a:cxn>
                <a:cxn ang="0">
                  <a:pos x="164" y="323"/>
                </a:cxn>
                <a:cxn ang="0">
                  <a:pos x="148" y="351"/>
                </a:cxn>
                <a:cxn ang="0">
                  <a:pos x="130" y="372"/>
                </a:cxn>
                <a:cxn ang="0">
                  <a:pos x="110" y="386"/>
                </a:cxn>
                <a:cxn ang="0">
                  <a:pos x="91" y="393"/>
                </a:cxn>
                <a:cxn ang="0">
                  <a:pos x="73" y="394"/>
                </a:cxn>
                <a:cxn ang="0">
                  <a:pos x="55" y="389"/>
                </a:cxn>
                <a:cxn ang="0">
                  <a:pos x="39" y="378"/>
                </a:cxn>
                <a:cxn ang="0">
                  <a:pos x="26" y="361"/>
                </a:cxn>
                <a:cxn ang="0">
                  <a:pos x="13" y="338"/>
                </a:cxn>
                <a:cxn ang="0">
                  <a:pos x="5" y="310"/>
                </a:cxn>
                <a:cxn ang="0">
                  <a:pos x="1" y="276"/>
                </a:cxn>
                <a:cxn ang="0">
                  <a:pos x="0" y="239"/>
                </a:cxn>
                <a:cxn ang="0">
                  <a:pos x="5" y="195"/>
                </a:cxn>
              </a:cxnLst>
              <a:rect l="0" t="0" r="r" b="b"/>
              <a:pathLst>
                <a:path w="208" h="394">
                  <a:moveTo>
                    <a:pt x="9" y="171"/>
                  </a:moveTo>
                  <a:lnTo>
                    <a:pt x="14" y="147"/>
                  </a:lnTo>
                  <a:lnTo>
                    <a:pt x="21" y="126"/>
                  </a:lnTo>
                  <a:lnTo>
                    <a:pt x="28" y="105"/>
                  </a:lnTo>
                  <a:lnTo>
                    <a:pt x="35" y="87"/>
                  </a:lnTo>
                  <a:lnTo>
                    <a:pt x="43" y="71"/>
                  </a:lnTo>
                  <a:lnTo>
                    <a:pt x="51" y="55"/>
                  </a:lnTo>
                  <a:lnTo>
                    <a:pt x="60" y="43"/>
                  </a:lnTo>
                  <a:lnTo>
                    <a:pt x="69" y="32"/>
                  </a:lnTo>
                  <a:lnTo>
                    <a:pt x="79" y="22"/>
                  </a:lnTo>
                  <a:lnTo>
                    <a:pt x="88" y="15"/>
                  </a:lnTo>
                  <a:lnTo>
                    <a:pt x="97" y="9"/>
                  </a:lnTo>
                  <a:lnTo>
                    <a:pt x="107" y="4"/>
                  </a:lnTo>
                  <a:lnTo>
                    <a:pt x="116" y="1"/>
                  </a:lnTo>
                  <a:lnTo>
                    <a:pt x="126" y="0"/>
                  </a:lnTo>
                  <a:lnTo>
                    <a:pt x="135" y="0"/>
                  </a:lnTo>
                  <a:lnTo>
                    <a:pt x="144" y="2"/>
                  </a:lnTo>
                  <a:lnTo>
                    <a:pt x="153" y="5"/>
                  </a:lnTo>
                  <a:lnTo>
                    <a:pt x="161" y="10"/>
                  </a:lnTo>
                  <a:lnTo>
                    <a:pt x="168" y="16"/>
                  </a:lnTo>
                  <a:lnTo>
                    <a:pt x="175" y="24"/>
                  </a:lnTo>
                  <a:lnTo>
                    <a:pt x="183" y="33"/>
                  </a:lnTo>
                  <a:lnTo>
                    <a:pt x="189" y="44"/>
                  </a:lnTo>
                  <a:lnTo>
                    <a:pt x="194" y="55"/>
                  </a:lnTo>
                  <a:lnTo>
                    <a:pt x="199" y="69"/>
                  </a:lnTo>
                  <a:lnTo>
                    <a:pt x="202" y="84"/>
                  </a:lnTo>
                  <a:lnTo>
                    <a:pt x="205" y="100"/>
                  </a:lnTo>
                  <a:lnTo>
                    <a:pt x="207" y="118"/>
                  </a:lnTo>
                  <a:lnTo>
                    <a:pt x="208" y="136"/>
                  </a:lnTo>
                  <a:lnTo>
                    <a:pt x="207" y="156"/>
                  </a:lnTo>
                  <a:lnTo>
                    <a:pt x="206" y="177"/>
                  </a:lnTo>
                  <a:lnTo>
                    <a:pt x="203" y="199"/>
                  </a:lnTo>
                  <a:lnTo>
                    <a:pt x="199" y="222"/>
                  </a:lnTo>
                  <a:lnTo>
                    <a:pt x="193" y="247"/>
                  </a:lnTo>
                  <a:lnTo>
                    <a:pt x="187" y="268"/>
                  </a:lnTo>
                  <a:lnTo>
                    <a:pt x="181" y="288"/>
                  </a:lnTo>
                  <a:lnTo>
                    <a:pt x="172" y="307"/>
                  </a:lnTo>
                  <a:lnTo>
                    <a:pt x="164" y="323"/>
                  </a:lnTo>
                  <a:lnTo>
                    <a:pt x="156" y="338"/>
                  </a:lnTo>
                  <a:lnTo>
                    <a:pt x="148" y="351"/>
                  </a:lnTo>
                  <a:lnTo>
                    <a:pt x="139" y="363"/>
                  </a:lnTo>
                  <a:lnTo>
                    <a:pt x="130" y="372"/>
                  </a:lnTo>
                  <a:lnTo>
                    <a:pt x="119" y="380"/>
                  </a:lnTo>
                  <a:lnTo>
                    <a:pt x="110" y="386"/>
                  </a:lnTo>
                  <a:lnTo>
                    <a:pt x="101" y="390"/>
                  </a:lnTo>
                  <a:lnTo>
                    <a:pt x="91" y="393"/>
                  </a:lnTo>
                  <a:lnTo>
                    <a:pt x="82" y="394"/>
                  </a:lnTo>
                  <a:lnTo>
                    <a:pt x="73" y="394"/>
                  </a:lnTo>
                  <a:lnTo>
                    <a:pt x="64" y="392"/>
                  </a:lnTo>
                  <a:lnTo>
                    <a:pt x="55" y="389"/>
                  </a:lnTo>
                  <a:lnTo>
                    <a:pt x="47" y="384"/>
                  </a:lnTo>
                  <a:lnTo>
                    <a:pt x="39" y="378"/>
                  </a:lnTo>
                  <a:lnTo>
                    <a:pt x="32" y="370"/>
                  </a:lnTo>
                  <a:lnTo>
                    <a:pt x="26" y="361"/>
                  </a:lnTo>
                  <a:lnTo>
                    <a:pt x="20" y="350"/>
                  </a:lnTo>
                  <a:lnTo>
                    <a:pt x="13" y="338"/>
                  </a:lnTo>
                  <a:lnTo>
                    <a:pt x="9" y="325"/>
                  </a:lnTo>
                  <a:lnTo>
                    <a:pt x="5" y="310"/>
                  </a:lnTo>
                  <a:lnTo>
                    <a:pt x="2" y="293"/>
                  </a:lnTo>
                  <a:lnTo>
                    <a:pt x="1" y="276"/>
                  </a:lnTo>
                  <a:lnTo>
                    <a:pt x="0" y="258"/>
                  </a:lnTo>
                  <a:lnTo>
                    <a:pt x="0" y="239"/>
                  </a:lnTo>
                  <a:lnTo>
                    <a:pt x="2" y="217"/>
                  </a:lnTo>
                  <a:lnTo>
                    <a:pt x="5" y="195"/>
                  </a:lnTo>
                  <a:lnTo>
                    <a:pt x="9" y="17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6" name="Freeform 72"/>
            <p:cNvSpPr>
              <a:spLocks/>
            </p:cNvSpPr>
            <p:nvPr/>
          </p:nvSpPr>
          <p:spPr bwMode="auto">
            <a:xfrm>
              <a:off x="4486275" y="3746500"/>
              <a:ext cx="9525" cy="20638"/>
            </a:xfrm>
            <a:custGeom>
              <a:avLst/>
              <a:gdLst/>
              <a:ahLst/>
              <a:cxnLst>
                <a:cxn ang="0">
                  <a:pos x="14" y="147"/>
                </a:cxn>
                <a:cxn ang="0">
                  <a:pos x="28" y="105"/>
                </a:cxn>
                <a:cxn ang="0">
                  <a:pos x="43" y="71"/>
                </a:cxn>
                <a:cxn ang="0">
                  <a:pos x="60" y="43"/>
                </a:cxn>
                <a:cxn ang="0">
                  <a:pos x="79" y="22"/>
                </a:cxn>
                <a:cxn ang="0">
                  <a:pos x="97" y="9"/>
                </a:cxn>
                <a:cxn ang="0">
                  <a:pos x="116" y="1"/>
                </a:cxn>
                <a:cxn ang="0">
                  <a:pos x="135" y="0"/>
                </a:cxn>
                <a:cxn ang="0">
                  <a:pos x="153" y="5"/>
                </a:cxn>
                <a:cxn ang="0">
                  <a:pos x="168" y="16"/>
                </a:cxn>
                <a:cxn ang="0">
                  <a:pos x="183" y="33"/>
                </a:cxn>
                <a:cxn ang="0">
                  <a:pos x="194" y="55"/>
                </a:cxn>
                <a:cxn ang="0">
                  <a:pos x="202" y="84"/>
                </a:cxn>
                <a:cxn ang="0">
                  <a:pos x="207" y="118"/>
                </a:cxn>
                <a:cxn ang="0">
                  <a:pos x="207" y="156"/>
                </a:cxn>
                <a:cxn ang="0">
                  <a:pos x="203" y="199"/>
                </a:cxn>
                <a:cxn ang="0">
                  <a:pos x="193" y="247"/>
                </a:cxn>
                <a:cxn ang="0">
                  <a:pos x="181" y="288"/>
                </a:cxn>
                <a:cxn ang="0">
                  <a:pos x="164" y="323"/>
                </a:cxn>
                <a:cxn ang="0">
                  <a:pos x="148" y="351"/>
                </a:cxn>
                <a:cxn ang="0">
                  <a:pos x="130" y="372"/>
                </a:cxn>
                <a:cxn ang="0">
                  <a:pos x="110" y="386"/>
                </a:cxn>
                <a:cxn ang="0">
                  <a:pos x="91" y="393"/>
                </a:cxn>
                <a:cxn ang="0">
                  <a:pos x="73" y="394"/>
                </a:cxn>
                <a:cxn ang="0">
                  <a:pos x="55" y="389"/>
                </a:cxn>
                <a:cxn ang="0">
                  <a:pos x="39" y="378"/>
                </a:cxn>
                <a:cxn ang="0">
                  <a:pos x="26" y="361"/>
                </a:cxn>
                <a:cxn ang="0">
                  <a:pos x="13" y="338"/>
                </a:cxn>
                <a:cxn ang="0">
                  <a:pos x="5" y="310"/>
                </a:cxn>
                <a:cxn ang="0">
                  <a:pos x="1" y="276"/>
                </a:cxn>
                <a:cxn ang="0">
                  <a:pos x="0" y="239"/>
                </a:cxn>
                <a:cxn ang="0">
                  <a:pos x="5" y="195"/>
                </a:cxn>
              </a:cxnLst>
              <a:rect l="0" t="0" r="r" b="b"/>
              <a:pathLst>
                <a:path w="208" h="394">
                  <a:moveTo>
                    <a:pt x="9" y="171"/>
                  </a:moveTo>
                  <a:lnTo>
                    <a:pt x="14" y="147"/>
                  </a:lnTo>
                  <a:lnTo>
                    <a:pt x="21" y="126"/>
                  </a:lnTo>
                  <a:lnTo>
                    <a:pt x="28" y="105"/>
                  </a:lnTo>
                  <a:lnTo>
                    <a:pt x="35" y="87"/>
                  </a:lnTo>
                  <a:lnTo>
                    <a:pt x="43" y="71"/>
                  </a:lnTo>
                  <a:lnTo>
                    <a:pt x="51" y="55"/>
                  </a:lnTo>
                  <a:lnTo>
                    <a:pt x="60" y="43"/>
                  </a:lnTo>
                  <a:lnTo>
                    <a:pt x="69" y="32"/>
                  </a:lnTo>
                  <a:lnTo>
                    <a:pt x="79" y="22"/>
                  </a:lnTo>
                  <a:lnTo>
                    <a:pt x="88" y="15"/>
                  </a:lnTo>
                  <a:lnTo>
                    <a:pt x="97" y="9"/>
                  </a:lnTo>
                  <a:lnTo>
                    <a:pt x="107" y="4"/>
                  </a:lnTo>
                  <a:lnTo>
                    <a:pt x="116" y="1"/>
                  </a:lnTo>
                  <a:lnTo>
                    <a:pt x="126" y="0"/>
                  </a:lnTo>
                  <a:lnTo>
                    <a:pt x="135" y="0"/>
                  </a:lnTo>
                  <a:lnTo>
                    <a:pt x="144" y="2"/>
                  </a:lnTo>
                  <a:lnTo>
                    <a:pt x="153" y="5"/>
                  </a:lnTo>
                  <a:lnTo>
                    <a:pt x="161" y="10"/>
                  </a:lnTo>
                  <a:lnTo>
                    <a:pt x="168" y="16"/>
                  </a:lnTo>
                  <a:lnTo>
                    <a:pt x="175" y="24"/>
                  </a:lnTo>
                  <a:lnTo>
                    <a:pt x="183" y="33"/>
                  </a:lnTo>
                  <a:lnTo>
                    <a:pt x="189" y="44"/>
                  </a:lnTo>
                  <a:lnTo>
                    <a:pt x="194" y="55"/>
                  </a:lnTo>
                  <a:lnTo>
                    <a:pt x="199" y="69"/>
                  </a:lnTo>
                  <a:lnTo>
                    <a:pt x="202" y="84"/>
                  </a:lnTo>
                  <a:lnTo>
                    <a:pt x="205" y="100"/>
                  </a:lnTo>
                  <a:lnTo>
                    <a:pt x="207" y="118"/>
                  </a:lnTo>
                  <a:lnTo>
                    <a:pt x="208" y="136"/>
                  </a:lnTo>
                  <a:lnTo>
                    <a:pt x="207" y="156"/>
                  </a:lnTo>
                  <a:lnTo>
                    <a:pt x="206" y="177"/>
                  </a:lnTo>
                  <a:lnTo>
                    <a:pt x="203" y="199"/>
                  </a:lnTo>
                  <a:lnTo>
                    <a:pt x="199" y="222"/>
                  </a:lnTo>
                  <a:lnTo>
                    <a:pt x="193" y="247"/>
                  </a:lnTo>
                  <a:lnTo>
                    <a:pt x="187" y="268"/>
                  </a:lnTo>
                  <a:lnTo>
                    <a:pt x="181" y="288"/>
                  </a:lnTo>
                  <a:lnTo>
                    <a:pt x="172" y="307"/>
                  </a:lnTo>
                  <a:lnTo>
                    <a:pt x="164" y="323"/>
                  </a:lnTo>
                  <a:lnTo>
                    <a:pt x="156" y="338"/>
                  </a:lnTo>
                  <a:lnTo>
                    <a:pt x="148" y="351"/>
                  </a:lnTo>
                  <a:lnTo>
                    <a:pt x="139" y="363"/>
                  </a:lnTo>
                  <a:lnTo>
                    <a:pt x="130" y="372"/>
                  </a:lnTo>
                  <a:lnTo>
                    <a:pt x="119" y="380"/>
                  </a:lnTo>
                  <a:lnTo>
                    <a:pt x="110" y="386"/>
                  </a:lnTo>
                  <a:lnTo>
                    <a:pt x="101" y="390"/>
                  </a:lnTo>
                  <a:lnTo>
                    <a:pt x="91" y="393"/>
                  </a:lnTo>
                  <a:lnTo>
                    <a:pt x="82" y="394"/>
                  </a:lnTo>
                  <a:lnTo>
                    <a:pt x="73" y="394"/>
                  </a:lnTo>
                  <a:lnTo>
                    <a:pt x="64" y="392"/>
                  </a:lnTo>
                  <a:lnTo>
                    <a:pt x="55" y="389"/>
                  </a:lnTo>
                  <a:lnTo>
                    <a:pt x="47" y="384"/>
                  </a:lnTo>
                  <a:lnTo>
                    <a:pt x="39" y="378"/>
                  </a:lnTo>
                  <a:lnTo>
                    <a:pt x="32" y="370"/>
                  </a:lnTo>
                  <a:lnTo>
                    <a:pt x="26" y="361"/>
                  </a:lnTo>
                  <a:lnTo>
                    <a:pt x="20" y="350"/>
                  </a:lnTo>
                  <a:lnTo>
                    <a:pt x="13" y="338"/>
                  </a:lnTo>
                  <a:lnTo>
                    <a:pt x="9" y="325"/>
                  </a:lnTo>
                  <a:lnTo>
                    <a:pt x="5" y="310"/>
                  </a:lnTo>
                  <a:lnTo>
                    <a:pt x="2" y="293"/>
                  </a:lnTo>
                  <a:lnTo>
                    <a:pt x="1" y="276"/>
                  </a:lnTo>
                  <a:lnTo>
                    <a:pt x="0" y="258"/>
                  </a:lnTo>
                  <a:lnTo>
                    <a:pt x="0" y="239"/>
                  </a:lnTo>
                  <a:lnTo>
                    <a:pt x="2" y="217"/>
                  </a:lnTo>
                  <a:lnTo>
                    <a:pt x="5" y="195"/>
                  </a:lnTo>
                  <a:lnTo>
                    <a:pt x="9" y="17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7" name="Freeform 73"/>
            <p:cNvSpPr>
              <a:spLocks/>
            </p:cNvSpPr>
            <p:nvPr/>
          </p:nvSpPr>
          <p:spPr bwMode="auto">
            <a:xfrm>
              <a:off x="4470400" y="3743325"/>
              <a:ext cx="11113" cy="17463"/>
            </a:xfrm>
            <a:custGeom>
              <a:avLst/>
              <a:gdLst/>
              <a:ahLst/>
              <a:cxnLst>
                <a:cxn ang="0">
                  <a:pos x="10" y="121"/>
                </a:cxn>
                <a:cxn ang="0">
                  <a:pos x="22" y="85"/>
                </a:cxn>
                <a:cxn ang="0">
                  <a:pos x="36" y="55"/>
                </a:cxn>
                <a:cxn ang="0">
                  <a:pos x="52" y="33"/>
                </a:cxn>
                <a:cxn ang="0">
                  <a:pos x="71" y="16"/>
                </a:cxn>
                <a:cxn ang="0">
                  <a:pos x="90" y="6"/>
                </a:cxn>
                <a:cxn ang="0">
                  <a:pos x="111" y="1"/>
                </a:cxn>
                <a:cxn ang="0">
                  <a:pos x="130" y="1"/>
                </a:cxn>
                <a:cxn ang="0">
                  <a:pos x="149" y="6"/>
                </a:cxn>
                <a:cxn ang="0">
                  <a:pos x="167" y="17"/>
                </a:cxn>
                <a:cxn ang="0">
                  <a:pos x="183" y="32"/>
                </a:cxn>
                <a:cxn ang="0">
                  <a:pos x="196" y="52"/>
                </a:cxn>
                <a:cxn ang="0">
                  <a:pos x="206" y="77"/>
                </a:cxn>
                <a:cxn ang="0">
                  <a:pos x="213" y="106"/>
                </a:cxn>
                <a:cxn ang="0">
                  <a:pos x="217" y="139"/>
                </a:cxn>
                <a:cxn ang="0">
                  <a:pos x="214" y="175"/>
                </a:cxn>
                <a:cxn ang="0">
                  <a:pos x="206" y="215"/>
                </a:cxn>
                <a:cxn ang="0">
                  <a:pos x="195" y="251"/>
                </a:cxn>
                <a:cxn ang="0">
                  <a:pos x="181" y="279"/>
                </a:cxn>
                <a:cxn ang="0">
                  <a:pos x="165" y="302"/>
                </a:cxn>
                <a:cxn ang="0">
                  <a:pos x="146" y="318"/>
                </a:cxn>
                <a:cxn ang="0">
                  <a:pos x="127" y="328"/>
                </a:cxn>
                <a:cxn ang="0">
                  <a:pos x="106" y="333"/>
                </a:cxn>
                <a:cxn ang="0">
                  <a:pos x="87" y="333"/>
                </a:cxn>
                <a:cxn ang="0">
                  <a:pos x="68" y="327"/>
                </a:cxn>
                <a:cxn ang="0">
                  <a:pos x="50" y="317"/>
                </a:cxn>
                <a:cxn ang="0">
                  <a:pos x="34" y="302"/>
                </a:cxn>
                <a:cxn ang="0">
                  <a:pos x="21" y="282"/>
                </a:cxn>
                <a:cxn ang="0">
                  <a:pos x="10" y="258"/>
                </a:cxn>
                <a:cxn ang="0">
                  <a:pos x="4" y="229"/>
                </a:cxn>
                <a:cxn ang="0">
                  <a:pos x="0" y="197"/>
                </a:cxn>
                <a:cxn ang="0">
                  <a:pos x="2" y="160"/>
                </a:cxn>
              </a:cxnLst>
              <a:rect l="0" t="0" r="r" b="b"/>
              <a:pathLst>
                <a:path w="217" h="334">
                  <a:moveTo>
                    <a:pt x="6" y="141"/>
                  </a:moveTo>
                  <a:lnTo>
                    <a:pt x="10" y="121"/>
                  </a:lnTo>
                  <a:lnTo>
                    <a:pt x="16" y="101"/>
                  </a:lnTo>
                  <a:lnTo>
                    <a:pt x="22" y="85"/>
                  </a:lnTo>
                  <a:lnTo>
                    <a:pt x="29" y="70"/>
                  </a:lnTo>
                  <a:lnTo>
                    <a:pt x="36" y="55"/>
                  </a:lnTo>
                  <a:lnTo>
                    <a:pt x="44" y="43"/>
                  </a:lnTo>
                  <a:lnTo>
                    <a:pt x="52" y="33"/>
                  </a:lnTo>
                  <a:lnTo>
                    <a:pt x="62" y="24"/>
                  </a:lnTo>
                  <a:lnTo>
                    <a:pt x="71" y="16"/>
                  </a:lnTo>
                  <a:lnTo>
                    <a:pt x="81" y="10"/>
                  </a:lnTo>
                  <a:lnTo>
                    <a:pt x="90" y="6"/>
                  </a:lnTo>
                  <a:lnTo>
                    <a:pt x="100" y="2"/>
                  </a:lnTo>
                  <a:lnTo>
                    <a:pt x="111" y="1"/>
                  </a:lnTo>
                  <a:lnTo>
                    <a:pt x="120" y="0"/>
                  </a:lnTo>
                  <a:lnTo>
                    <a:pt x="130" y="1"/>
                  </a:lnTo>
                  <a:lnTo>
                    <a:pt x="139" y="3"/>
                  </a:lnTo>
                  <a:lnTo>
                    <a:pt x="149" y="6"/>
                  </a:lnTo>
                  <a:lnTo>
                    <a:pt x="158" y="11"/>
                  </a:lnTo>
                  <a:lnTo>
                    <a:pt x="167" y="17"/>
                  </a:lnTo>
                  <a:lnTo>
                    <a:pt x="175" y="24"/>
                  </a:lnTo>
                  <a:lnTo>
                    <a:pt x="183" y="32"/>
                  </a:lnTo>
                  <a:lnTo>
                    <a:pt x="190" y="41"/>
                  </a:lnTo>
                  <a:lnTo>
                    <a:pt x="196" y="52"/>
                  </a:lnTo>
                  <a:lnTo>
                    <a:pt x="202" y="64"/>
                  </a:lnTo>
                  <a:lnTo>
                    <a:pt x="206" y="77"/>
                  </a:lnTo>
                  <a:lnTo>
                    <a:pt x="210" y="91"/>
                  </a:lnTo>
                  <a:lnTo>
                    <a:pt x="213" y="106"/>
                  </a:lnTo>
                  <a:lnTo>
                    <a:pt x="215" y="122"/>
                  </a:lnTo>
                  <a:lnTo>
                    <a:pt x="217" y="139"/>
                  </a:lnTo>
                  <a:lnTo>
                    <a:pt x="215" y="157"/>
                  </a:lnTo>
                  <a:lnTo>
                    <a:pt x="214" y="175"/>
                  </a:lnTo>
                  <a:lnTo>
                    <a:pt x="211" y="196"/>
                  </a:lnTo>
                  <a:lnTo>
                    <a:pt x="206" y="215"/>
                  </a:lnTo>
                  <a:lnTo>
                    <a:pt x="201" y="233"/>
                  </a:lnTo>
                  <a:lnTo>
                    <a:pt x="195" y="251"/>
                  </a:lnTo>
                  <a:lnTo>
                    <a:pt x="188" y="266"/>
                  </a:lnTo>
                  <a:lnTo>
                    <a:pt x="181" y="279"/>
                  </a:lnTo>
                  <a:lnTo>
                    <a:pt x="173" y="291"/>
                  </a:lnTo>
                  <a:lnTo>
                    <a:pt x="165" y="302"/>
                  </a:lnTo>
                  <a:lnTo>
                    <a:pt x="155" y="311"/>
                  </a:lnTo>
                  <a:lnTo>
                    <a:pt x="146" y="318"/>
                  </a:lnTo>
                  <a:lnTo>
                    <a:pt x="136" y="324"/>
                  </a:lnTo>
                  <a:lnTo>
                    <a:pt x="127" y="328"/>
                  </a:lnTo>
                  <a:lnTo>
                    <a:pt x="117" y="331"/>
                  </a:lnTo>
                  <a:lnTo>
                    <a:pt x="106" y="333"/>
                  </a:lnTo>
                  <a:lnTo>
                    <a:pt x="96" y="334"/>
                  </a:lnTo>
                  <a:lnTo>
                    <a:pt x="87" y="333"/>
                  </a:lnTo>
                  <a:lnTo>
                    <a:pt x="77" y="331"/>
                  </a:lnTo>
                  <a:lnTo>
                    <a:pt x="68" y="327"/>
                  </a:lnTo>
                  <a:lnTo>
                    <a:pt x="59" y="323"/>
                  </a:lnTo>
                  <a:lnTo>
                    <a:pt x="50" y="317"/>
                  </a:lnTo>
                  <a:lnTo>
                    <a:pt x="42" y="310"/>
                  </a:lnTo>
                  <a:lnTo>
                    <a:pt x="34" y="302"/>
                  </a:lnTo>
                  <a:lnTo>
                    <a:pt x="27" y="292"/>
                  </a:lnTo>
                  <a:lnTo>
                    <a:pt x="21" y="282"/>
                  </a:lnTo>
                  <a:lnTo>
                    <a:pt x="15" y="270"/>
                  </a:lnTo>
                  <a:lnTo>
                    <a:pt x="10" y="258"/>
                  </a:lnTo>
                  <a:lnTo>
                    <a:pt x="7" y="244"/>
                  </a:lnTo>
                  <a:lnTo>
                    <a:pt x="4" y="229"/>
                  </a:lnTo>
                  <a:lnTo>
                    <a:pt x="1" y="213"/>
                  </a:lnTo>
                  <a:lnTo>
                    <a:pt x="0" y="197"/>
                  </a:lnTo>
                  <a:lnTo>
                    <a:pt x="0" y="179"/>
                  </a:lnTo>
                  <a:lnTo>
                    <a:pt x="2" y="160"/>
                  </a:lnTo>
                  <a:lnTo>
                    <a:pt x="6" y="14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8" name="Freeform 74"/>
            <p:cNvSpPr>
              <a:spLocks/>
            </p:cNvSpPr>
            <p:nvPr/>
          </p:nvSpPr>
          <p:spPr bwMode="auto">
            <a:xfrm>
              <a:off x="4470400" y="3743325"/>
              <a:ext cx="11113" cy="17463"/>
            </a:xfrm>
            <a:custGeom>
              <a:avLst/>
              <a:gdLst/>
              <a:ahLst/>
              <a:cxnLst>
                <a:cxn ang="0">
                  <a:pos x="10" y="121"/>
                </a:cxn>
                <a:cxn ang="0">
                  <a:pos x="22" y="85"/>
                </a:cxn>
                <a:cxn ang="0">
                  <a:pos x="36" y="55"/>
                </a:cxn>
                <a:cxn ang="0">
                  <a:pos x="52" y="33"/>
                </a:cxn>
                <a:cxn ang="0">
                  <a:pos x="71" y="16"/>
                </a:cxn>
                <a:cxn ang="0">
                  <a:pos x="90" y="6"/>
                </a:cxn>
                <a:cxn ang="0">
                  <a:pos x="111" y="1"/>
                </a:cxn>
                <a:cxn ang="0">
                  <a:pos x="130" y="1"/>
                </a:cxn>
                <a:cxn ang="0">
                  <a:pos x="149" y="6"/>
                </a:cxn>
                <a:cxn ang="0">
                  <a:pos x="167" y="17"/>
                </a:cxn>
                <a:cxn ang="0">
                  <a:pos x="183" y="32"/>
                </a:cxn>
                <a:cxn ang="0">
                  <a:pos x="196" y="52"/>
                </a:cxn>
                <a:cxn ang="0">
                  <a:pos x="206" y="77"/>
                </a:cxn>
                <a:cxn ang="0">
                  <a:pos x="213" y="106"/>
                </a:cxn>
                <a:cxn ang="0">
                  <a:pos x="217" y="139"/>
                </a:cxn>
                <a:cxn ang="0">
                  <a:pos x="214" y="175"/>
                </a:cxn>
                <a:cxn ang="0">
                  <a:pos x="206" y="215"/>
                </a:cxn>
                <a:cxn ang="0">
                  <a:pos x="195" y="251"/>
                </a:cxn>
                <a:cxn ang="0">
                  <a:pos x="181" y="279"/>
                </a:cxn>
                <a:cxn ang="0">
                  <a:pos x="165" y="302"/>
                </a:cxn>
                <a:cxn ang="0">
                  <a:pos x="146" y="318"/>
                </a:cxn>
                <a:cxn ang="0">
                  <a:pos x="127" y="328"/>
                </a:cxn>
                <a:cxn ang="0">
                  <a:pos x="106" y="333"/>
                </a:cxn>
                <a:cxn ang="0">
                  <a:pos x="87" y="333"/>
                </a:cxn>
                <a:cxn ang="0">
                  <a:pos x="68" y="327"/>
                </a:cxn>
                <a:cxn ang="0">
                  <a:pos x="50" y="317"/>
                </a:cxn>
                <a:cxn ang="0">
                  <a:pos x="34" y="302"/>
                </a:cxn>
                <a:cxn ang="0">
                  <a:pos x="21" y="282"/>
                </a:cxn>
                <a:cxn ang="0">
                  <a:pos x="10" y="258"/>
                </a:cxn>
                <a:cxn ang="0">
                  <a:pos x="4" y="229"/>
                </a:cxn>
                <a:cxn ang="0">
                  <a:pos x="0" y="197"/>
                </a:cxn>
                <a:cxn ang="0">
                  <a:pos x="2" y="160"/>
                </a:cxn>
              </a:cxnLst>
              <a:rect l="0" t="0" r="r" b="b"/>
              <a:pathLst>
                <a:path w="217" h="334">
                  <a:moveTo>
                    <a:pt x="6" y="141"/>
                  </a:moveTo>
                  <a:lnTo>
                    <a:pt x="10" y="121"/>
                  </a:lnTo>
                  <a:lnTo>
                    <a:pt x="16" y="101"/>
                  </a:lnTo>
                  <a:lnTo>
                    <a:pt x="22" y="85"/>
                  </a:lnTo>
                  <a:lnTo>
                    <a:pt x="29" y="70"/>
                  </a:lnTo>
                  <a:lnTo>
                    <a:pt x="36" y="55"/>
                  </a:lnTo>
                  <a:lnTo>
                    <a:pt x="44" y="43"/>
                  </a:lnTo>
                  <a:lnTo>
                    <a:pt x="52" y="33"/>
                  </a:lnTo>
                  <a:lnTo>
                    <a:pt x="62" y="24"/>
                  </a:lnTo>
                  <a:lnTo>
                    <a:pt x="71" y="16"/>
                  </a:lnTo>
                  <a:lnTo>
                    <a:pt x="81" y="10"/>
                  </a:lnTo>
                  <a:lnTo>
                    <a:pt x="90" y="6"/>
                  </a:lnTo>
                  <a:lnTo>
                    <a:pt x="100" y="2"/>
                  </a:lnTo>
                  <a:lnTo>
                    <a:pt x="111" y="1"/>
                  </a:lnTo>
                  <a:lnTo>
                    <a:pt x="120" y="0"/>
                  </a:lnTo>
                  <a:lnTo>
                    <a:pt x="130" y="1"/>
                  </a:lnTo>
                  <a:lnTo>
                    <a:pt x="139" y="3"/>
                  </a:lnTo>
                  <a:lnTo>
                    <a:pt x="149" y="6"/>
                  </a:lnTo>
                  <a:lnTo>
                    <a:pt x="158" y="11"/>
                  </a:lnTo>
                  <a:lnTo>
                    <a:pt x="167" y="17"/>
                  </a:lnTo>
                  <a:lnTo>
                    <a:pt x="175" y="24"/>
                  </a:lnTo>
                  <a:lnTo>
                    <a:pt x="183" y="32"/>
                  </a:lnTo>
                  <a:lnTo>
                    <a:pt x="190" y="41"/>
                  </a:lnTo>
                  <a:lnTo>
                    <a:pt x="196" y="52"/>
                  </a:lnTo>
                  <a:lnTo>
                    <a:pt x="202" y="64"/>
                  </a:lnTo>
                  <a:lnTo>
                    <a:pt x="206" y="77"/>
                  </a:lnTo>
                  <a:lnTo>
                    <a:pt x="210" y="91"/>
                  </a:lnTo>
                  <a:lnTo>
                    <a:pt x="213" y="106"/>
                  </a:lnTo>
                  <a:lnTo>
                    <a:pt x="215" y="122"/>
                  </a:lnTo>
                  <a:lnTo>
                    <a:pt x="217" y="139"/>
                  </a:lnTo>
                  <a:lnTo>
                    <a:pt x="215" y="157"/>
                  </a:lnTo>
                  <a:lnTo>
                    <a:pt x="214" y="175"/>
                  </a:lnTo>
                  <a:lnTo>
                    <a:pt x="211" y="196"/>
                  </a:lnTo>
                  <a:lnTo>
                    <a:pt x="206" y="215"/>
                  </a:lnTo>
                  <a:lnTo>
                    <a:pt x="201" y="233"/>
                  </a:lnTo>
                  <a:lnTo>
                    <a:pt x="195" y="251"/>
                  </a:lnTo>
                  <a:lnTo>
                    <a:pt x="188" y="266"/>
                  </a:lnTo>
                  <a:lnTo>
                    <a:pt x="181" y="279"/>
                  </a:lnTo>
                  <a:lnTo>
                    <a:pt x="173" y="291"/>
                  </a:lnTo>
                  <a:lnTo>
                    <a:pt x="165" y="302"/>
                  </a:lnTo>
                  <a:lnTo>
                    <a:pt x="155" y="311"/>
                  </a:lnTo>
                  <a:lnTo>
                    <a:pt x="146" y="318"/>
                  </a:lnTo>
                  <a:lnTo>
                    <a:pt x="136" y="324"/>
                  </a:lnTo>
                  <a:lnTo>
                    <a:pt x="127" y="328"/>
                  </a:lnTo>
                  <a:lnTo>
                    <a:pt x="117" y="331"/>
                  </a:lnTo>
                  <a:lnTo>
                    <a:pt x="106" y="333"/>
                  </a:lnTo>
                  <a:lnTo>
                    <a:pt x="96" y="334"/>
                  </a:lnTo>
                  <a:lnTo>
                    <a:pt x="87" y="333"/>
                  </a:lnTo>
                  <a:lnTo>
                    <a:pt x="77" y="331"/>
                  </a:lnTo>
                  <a:lnTo>
                    <a:pt x="68" y="327"/>
                  </a:lnTo>
                  <a:lnTo>
                    <a:pt x="59" y="323"/>
                  </a:lnTo>
                  <a:lnTo>
                    <a:pt x="50" y="317"/>
                  </a:lnTo>
                  <a:lnTo>
                    <a:pt x="42" y="310"/>
                  </a:lnTo>
                  <a:lnTo>
                    <a:pt x="34" y="302"/>
                  </a:lnTo>
                  <a:lnTo>
                    <a:pt x="27" y="292"/>
                  </a:lnTo>
                  <a:lnTo>
                    <a:pt x="21" y="282"/>
                  </a:lnTo>
                  <a:lnTo>
                    <a:pt x="15" y="270"/>
                  </a:lnTo>
                  <a:lnTo>
                    <a:pt x="10" y="258"/>
                  </a:lnTo>
                  <a:lnTo>
                    <a:pt x="7" y="244"/>
                  </a:lnTo>
                  <a:lnTo>
                    <a:pt x="4" y="229"/>
                  </a:lnTo>
                  <a:lnTo>
                    <a:pt x="1" y="213"/>
                  </a:lnTo>
                  <a:lnTo>
                    <a:pt x="0" y="197"/>
                  </a:lnTo>
                  <a:lnTo>
                    <a:pt x="0" y="179"/>
                  </a:lnTo>
                  <a:lnTo>
                    <a:pt x="2" y="160"/>
                  </a:lnTo>
                  <a:lnTo>
                    <a:pt x="6" y="14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9" name="Freeform 75"/>
            <p:cNvSpPr>
              <a:spLocks/>
            </p:cNvSpPr>
            <p:nvPr/>
          </p:nvSpPr>
          <p:spPr bwMode="auto">
            <a:xfrm>
              <a:off x="4457700" y="3741738"/>
              <a:ext cx="9525" cy="15875"/>
            </a:xfrm>
            <a:custGeom>
              <a:avLst/>
              <a:gdLst/>
              <a:ahLst/>
              <a:cxnLst>
                <a:cxn ang="0">
                  <a:pos x="0" y="137"/>
                </a:cxn>
                <a:cxn ang="0">
                  <a:pos x="1" y="102"/>
                </a:cxn>
                <a:cxn ang="0">
                  <a:pos x="7" y="73"/>
                </a:cxn>
                <a:cxn ang="0">
                  <a:pos x="17" y="47"/>
                </a:cxn>
                <a:cxn ang="0">
                  <a:pos x="29" y="28"/>
                </a:cxn>
                <a:cxn ang="0">
                  <a:pos x="45" y="14"/>
                </a:cxn>
                <a:cxn ang="0">
                  <a:pos x="63" y="5"/>
                </a:cxn>
                <a:cxn ang="0">
                  <a:pos x="82" y="0"/>
                </a:cxn>
                <a:cxn ang="0">
                  <a:pos x="102" y="1"/>
                </a:cxn>
                <a:cxn ang="0">
                  <a:pos x="122" y="6"/>
                </a:cxn>
                <a:cxn ang="0">
                  <a:pos x="141" y="17"/>
                </a:cxn>
                <a:cxn ang="0">
                  <a:pos x="160" y="32"/>
                </a:cxn>
                <a:cxn ang="0">
                  <a:pos x="176" y="51"/>
                </a:cxn>
                <a:cxn ang="0">
                  <a:pos x="190" y="77"/>
                </a:cxn>
                <a:cxn ang="0">
                  <a:pos x="200" y="106"/>
                </a:cxn>
                <a:cxn ang="0">
                  <a:pos x="209" y="141"/>
                </a:cxn>
                <a:cxn ang="0">
                  <a:pos x="211" y="180"/>
                </a:cxn>
                <a:cxn ang="0">
                  <a:pos x="209" y="214"/>
                </a:cxn>
                <a:cxn ang="0">
                  <a:pos x="202" y="244"/>
                </a:cxn>
                <a:cxn ang="0">
                  <a:pos x="192" y="268"/>
                </a:cxn>
                <a:cxn ang="0">
                  <a:pos x="179" y="287"/>
                </a:cxn>
                <a:cxn ang="0">
                  <a:pos x="164" y="302"/>
                </a:cxn>
                <a:cxn ang="0">
                  <a:pos x="146" y="311"/>
                </a:cxn>
                <a:cxn ang="0">
                  <a:pos x="127" y="315"/>
                </a:cxn>
                <a:cxn ang="0">
                  <a:pos x="108" y="314"/>
                </a:cxn>
                <a:cxn ang="0">
                  <a:pos x="87" y="309"/>
                </a:cxn>
                <a:cxn ang="0">
                  <a:pos x="69" y="298"/>
                </a:cxn>
                <a:cxn ang="0">
                  <a:pos x="51" y="282"/>
                </a:cxn>
                <a:cxn ang="0">
                  <a:pos x="34" y="263"/>
                </a:cxn>
                <a:cxn ang="0">
                  <a:pos x="20" y="238"/>
                </a:cxn>
                <a:cxn ang="0">
                  <a:pos x="10" y="209"/>
                </a:cxn>
                <a:cxn ang="0">
                  <a:pos x="3" y="174"/>
                </a:cxn>
              </a:cxnLst>
              <a:rect l="0" t="0" r="r" b="b"/>
              <a:pathLst>
                <a:path w="211" h="315">
                  <a:moveTo>
                    <a:pt x="1" y="156"/>
                  </a:moveTo>
                  <a:lnTo>
                    <a:pt x="0" y="137"/>
                  </a:lnTo>
                  <a:lnTo>
                    <a:pt x="0" y="119"/>
                  </a:lnTo>
                  <a:lnTo>
                    <a:pt x="1" y="102"/>
                  </a:lnTo>
                  <a:lnTo>
                    <a:pt x="4" y="87"/>
                  </a:lnTo>
                  <a:lnTo>
                    <a:pt x="7" y="73"/>
                  </a:lnTo>
                  <a:lnTo>
                    <a:pt x="11" y="60"/>
                  </a:lnTo>
                  <a:lnTo>
                    <a:pt x="17" y="47"/>
                  </a:lnTo>
                  <a:lnTo>
                    <a:pt x="23" y="37"/>
                  </a:lnTo>
                  <a:lnTo>
                    <a:pt x="29" y="28"/>
                  </a:lnTo>
                  <a:lnTo>
                    <a:pt x="37" y="21"/>
                  </a:lnTo>
                  <a:lnTo>
                    <a:pt x="45" y="14"/>
                  </a:lnTo>
                  <a:lnTo>
                    <a:pt x="54" y="9"/>
                  </a:lnTo>
                  <a:lnTo>
                    <a:pt x="63" y="5"/>
                  </a:lnTo>
                  <a:lnTo>
                    <a:pt x="72" y="2"/>
                  </a:lnTo>
                  <a:lnTo>
                    <a:pt x="82" y="0"/>
                  </a:lnTo>
                  <a:lnTo>
                    <a:pt x="92" y="0"/>
                  </a:lnTo>
                  <a:lnTo>
                    <a:pt x="102" y="1"/>
                  </a:lnTo>
                  <a:lnTo>
                    <a:pt x="112" y="3"/>
                  </a:lnTo>
                  <a:lnTo>
                    <a:pt x="122" y="6"/>
                  </a:lnTo>
                  <a:lnTo>
                    <a:pt x="132" y="11"/>
                  </a:lnTo>
                  <a:lnTo>
                    <a:pt x="141" y="17"/>
                  </a:lnTo>
                  <a:lnTo>
                    <a:pt x="150" y="24"/>
                  </a:lnTo>
                  <a:lnTo>
                    <a:pt x="160" y="32"/>
                  </a:lnTo>
                  <a:lnTo>
                    <a:pt x="168" y="41"/>
                  </a:lnTo>
                  <a:lnTo>
                    <a:pt x="176" y="51"/>
                  </a:lnTo>
                  <a:lnTo>
                    <a:pt x="183" y="64"/>
                  </a:lnTo>
                  <a:lnTo>
                    <a:pt x="190" y="77"/>
                  </a:lnTo>
                  <a:lnTo>
                    <a:pt x="196" y="91"/>
                  </a:lnTo>
                  <a:lnTo>
                    <a:pt x="200" y="106"/>
                  </a:lnTo>
                  <a:lnTo>
                    <a:pt x="204" y="124"/>
                  </a:lnTo>
                  <a:lnTo>
                    <a:pt x="209" y="141"/>
                  </a:lnTo>
                  <a:lnTo>
                    <a:pt x="211" y="160"/>
                  </a:lnTo>
                  <a:lnTo>
                    <a:pt x="211" y="180"/>
                  </a:lnTo>
                  <a:lnTo>
                    <a:pt x="211" y="198"/>
                  </a:lnTo>
                  <a:lnTo>
                    <a:pt x="209" y="214"/>
                  </a:lnTo>
                  <a:lnTo>
                    <a:pt x="207" y="229"/>
                  </a:lnTo>
                  <a:lnTo>
                    <a:pt x="202" y="244"/>
                  </a:lnTo>
                  <a:lnTo>
                    <a:pt x="198" y="257"/>
                  </a:lnTo>
                  <a:lnTo>
                    <a:pt x="192" y="268"/>
                  </a:lnTo>
                  <a:lnTo>
                    <a:pt x="186" y="278"/>
                  </a:lnTo>
                  <a:lnTo>
                    <a:pt x="179" y="287"/>
                  </a:lnTo>
                  <a:lnTo>
                    <a:pt x="172" y="295"/>
                  </a:lnTo>
                  <a:lnTo>
                    <a:pt x="164" y="302"/>
                  </a:lnTo>
                  <a:lnTo>
                    <a:pt x="155" y="307"/>
                  </a:lnTo>
                  <a:lnTo>
                    <a:pt x="146" y="311"/>
                  </a:lnTo>
                  <a:lnTo>
                    <a:pt x="136" y="313"/>
                  </a:lnTo>
                  <a:lnTo>
                    <a:pt x="127" y="315"/>
                  </a:lnTo>
                  <a:lnTo>
                    <a:pt x="117" y="315"/>
                  </a:lnTo>
                  <a:lnTo>
                    <a:pt x="108" y="314"/>
                  </a:lnTo>
                  <a:lnTo>
                    <a:pt x="97" y="312"/>
                  </a:lnTo>
                  <a:lnTo>
                    <a:pt x="87" y="309"/>
                  </a:lnTo>
                  <a:lnTo>
                    <a:pt x="78" y="304"/>
                  </a:lnTo>
                  <a:lnTo>
                    <a:pt x="69" y="298"/>
                  </a:lnTo>
                  <a:lnTo>
                    <a:pt x="60" y="290"/>
                  </a:lnTo>
                  <a:lnTo>
                    <a:pt x="51" y="282"/>
                  </a:lnTo>
                  <a:lnTo>
                    <a:pt x="42" y="273"/>
                  </a:lnTo>
                  <a:lnTo>
                    <a:pt x="34" y="263"/>
                  </a:lnTo>
                  <a:lnTo>
                    <a:pt x="27" y="251"/>
                  </a:lnTo>
                  <a:lnTo>
                    <a:pt x="20" y="238"/>
                  </a:lnTo>
                  <a:lnTo>
                    <a:pt x="15" y="224"/>
                  </a:lnTo>
                  <a:lnTo>
                    <a:pt x="10" y="209"/>
                  </a:lnTo>
                  <a:lnTo>
                    <a:pt x="6" y="193"/>
                  </a:lnTo>
                  <a:lnTo>
                    <a:pt x="3" y="174"/>
                  </a:lnTo>
                  <a:lnTo>
                    <a:pt x="1" y="15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0" name="Freeform 76"/>
            <p:cNvSpPr>
              <a:spLocks/>
            </p:cNvSpPr>
            <p:nvPr/>
          </p:nvSpPr>
          <p:spPr bwMode="auto">
            <a:xfrm>
              <a:off x="4457700" y="3741738"/>
              <a:ext cx="9525" cy="15875"/>
            </a:xfrm>
            <a:custGeom>
              <a:avLst/>
              <a:gdLst/>
              <a:ahLst/>
              <a:cxnLst>
                <a:cxn ang="0">
                  <a:pos x="0" y="137"/>
                </a:cxn>
                <a:cxn ang="0">
                  <a:pos x="1" y="102"/>
                </a:cxn>
                <a:cxn ang="0">
                  <a:pos x="7" y="73"/>
                </a:cxn>
                <a:cxn ang="0">
                  <a:pos x="17" y="47"/>
                </a:cxn>
                <a:cxn ang="0">
                  <a:pos x="29" y="28"/>
                </a:cxn>
                <a:cxn ang="0">
                  <a:pos x="45" y="14"/>
                </a:cxn>
                <a:cxn ang="0">
                  <a:pos x="63" y="5"/>
                </a:cxn>
                <a:cxn ang="0">
                  <a:pos x="82" y="0"/>
                </a:cxn>
                <a:cxn ang="0">
                  <a:pos x="102" y="1"/>
                </a:cxn>
                <a:cxn ang="0">
                  <a:pos x="122" y="6"/>
                </a:cxn>
                <a:cxn ang="0">
                  <a:pos x="141" y="17"/>
                </a:cxn>
                <a:cxn ang="0">
                  <a:pos x="160" y="32"/>
                </a:cxn>
                <a:cxn ang="0">
                  <a:pos x="176" y="51"/>
                </a:cxn>
                <a:cxn ang="0">
                  <a:pos x="190" y="77"/>
                </a:cxn>
                <a:cxn ang="0">
                  <a:pos x="200" y="106"/>
                </a:cxn>
                <a:cxn ang="0">
                  <a:pos x="209" y="141"/>
                </a:cxn>
                <a:cxn ang="0">
                  <a:pos x="211" y="180"/>
                </a:cxn>
                <a:cxn ang="0">
                  <a:pos x="209" y="214"/>
                </a:cxn>
                <a:cxn ang="0">
                  <a:pos x="202" y="244"/>
                </a:cxn>
                <a:cxn ang="0">
                  <a:pos x="192" y="268"/>
                </a:cxn>
                <a:cxn ang="0">
                  <a:pos x="179" y="287"/>
                </a:cxn>
                <a:cxn ang="0">
                  <a:pos x="164" y="302"/>
                </a:cxn>
                <a:cxn ang="0">
                  <a:pos x="146" y="311"/>
                </a:cxn>
                <a:cxn ang="0">
                  <a:pos x="127" y="315"/>
                </a:cxn>
                <a:cxn ang="0">
                  <a:pos x="108" y="314"/>
                </a:cxn>
                <a:cxn ang="0">
                  <a:pos x="87" y="309"/>
                </a:cxn>
                <a:cxn ang="0">
                  <a:pos x="69" y="298"/>
                </a:cxn>
                <a:cxn ang="0">
                  <a:pos x="51" y="282"/>
                </a:cxn>
                <a:cxn ang="0">
                  <a:pos x="34" y="263"/>
                </a:cxn>
                <a:cxn ang="0">
                  <a:pos x="20" y="238"/>
                </a:cxn>
                <a:cxn ang="0">
                  <a:pos x="10" y="209"/>
                </a:cxn>
                <a:cxn ang="0">
                  <a:pos x="3" y="174"/>
                </a:cxn>
              </a:cxnLst>
              <a:rect l="0" t="0" r="r" b="b"/>
              <a:pathLst>
                <a:path w="211" h="315">
                  <a:moveTo>
                    <a:pt x="1" y="156"/>
                  </a:moveTo>
                  <a:lnTo>
                    <a:pt x="0" y="137"/>
                  </a:lnTo>
                  <a:lnTo>
                    <a:pt x="0" y="119"/>
                  </a:lnTo>
                  <a:lnTo>
                    <a:pt x="1" y="102"/>
                  </a:lnTo>
                  <a:lnTo>
                    <a:pt x="4" y="87"/>
                  </a:lnTo>
                  <a:lnTo>
                    <a:pt x="7" y="73"/>
                  </a:lnTo>
                  <a:lnTo>
                    <a:pt x="11" y="60"/>
                  </a:lnTo>
                  <a:lnTo>
                    <a:pt x="17" y="47"/>
                  </a:lnTo>
                  <a:lnTo>
                    <a:pt x="23" y="37"/>
                  </a:lnTo>
                  <a:lnTo>
                    <a:pt x="29" y="28"/>
                  </a:lnTo>
                  <a:lnTo>
                    <a:pt x="37" y="21"/>
                  </a:lnTo>
                  <a:lnTo>
                    <a:pt x="45" y="14"/>
                  </a:lnTo>
                  <a:lnTo>
                    <a:pt x="54" y="9"/>
                  </a:lnTo>
                  <a:lnTo>
                    <a:pt x="63" y="5"/>
                  </a:lnTo>
                  <a:lnTo>
                    <a:pt x="72" y="2"/>
                  </a:lnTo>
                  <a:lnTo>
                    <a:pt x="82" y="0"/>
                  </a:lnTo>
                  <a:lnTo>
                    <a:pt x="92" y="0"/>
                  </a:lnTo>
                  <a:lnTo>
                    <a:pt x="102" y="1"/>
                  </a:lnTo>
                  <a:lnTo>
                    <a:pt x="112" y="3"/>
                  </a:lnTo>
                  <a:lnTo>
                    <a:pt x="122" y="6"/>
                  </a:lnTo>
                  <a:lnTo>
                    <a:pt x="132" y="11"/>
                  </a:lnTo>
                  <a:lnTo>
                    <a:pt x="141" y="17"/>
                  </a:lnTo>
                  <a:lnTo>
                    <a:pt x="150" y="24"/>
                  </a:lnTo>
                  <a:lnTo>
                    <a:pt x="160" y="32"/>
                  </a:lnTo>
                  <a:lnTo>
                    <a:pt x="168" y="41"/>
                  </a:lnTo>
                  <a:lnTo>
                    <a:pt x="176" y="51"/>
                  </a:lnTo>
                  <a:lnTo>
                    <a:pt x="183" y="64"/>
                  </a:lnTo>
                  <a:lnTo>
                    <a:pt x="190" y="77"/>
                  </a:lnTo>
                  <a:lnTo>
                    <a:pt x="196" y="91"/>
                  </a:lnTo>
                  <a:lnTo>
                    <a:pt x="200" y="106"/>
                  </a:lnTo>
                  <a:lnTo>
                    <a:pt x="204" y="124"/>
                  </a:lnTo>
                  <a:lnTo>
                    <a:pt x="209" y="141"/>
                  </a:lnTo>
                  <a:lnTo>
                    <a:pt x="211" y="160"/>
                  </a:lnTo>
                  <a:lnTo>
                    <a:pt x="211" y="180"/>
                  </a:lnTo>
                  <a:lnTo>
                    <a:pt x="211" y="198"/>
                  </a:lnTo>
                  <a:lnTo>
                    <a:pt x="209" y="214"/>
                  </a:lnTo>
                  <a:lnTo>
                    <a:pt x="207" y="229"/>
                  </a:lnTo>
                  <a:lnTo>
                    <a:pt x="202" y="244"/>
                  </a:lnTo>
                  <a:lnTo>
                    <a:pt x="198" y="257"/>
                  </a:lnTo>
                  <a:lnTo>
                    <a:pt x="192" y="268"/>
                  </a:lnTo>
                  <a:lnTo>
                    <a:pt x="186" y="278"/>
                  </a:lnTo>
                  <a:lnTo>
                    <a:pt x="179" y="287"/>
                  </a:lnTo>
                  <a:lnTo>
                    <a:pt x="172" y="295"/>
                  </a:lnTo>
                  <a:lnTo>
                    <a:pt x="164" y="302"/>
                  </a:lnTo>
                  <a:lnTo>
                    <a:pt x="155" y="307"/>
                  </a:lnTo>
                  <a:lnTo>
                    <a:pt x="146" y="311"/>
                  </a:lnTo>
                  <a:lnTo>
                    <a:pt x="136" y="313"/>
                  </a:lnTo>
                  <a:lnTo>
                    <a:pt x="127" y="315"/>
                  </a:lnTo>
                  <a:lnTo>
                    <a:pt x="117" y="315"/>
                  </a:lnTo>
                  <a:lnTo>
                    <a:pt x="108" y="314"/>
                  </a:lnTo>
                  <a:lnTo>
                    <a:pt x="97" y="312"/>
                  </a:lnTo>
                  <a:lnTo>
                    <a:pt x="87" y="309"/>
                  </a:lnTo>
                  <a:lnTo>
                    <a:pt x="78" y="304"/>
                  </a:lnTo>
                  <a:lnTo>
                    <a:pt x="69" y="298"/>
                  </a:lnTo>
                  <a:lnTo>
                    <a:pt x="60" y="290"/>
                  </a:lnTo>
                  <a:lnTo>
                    <a:pt x="51" y="282"/>
                  </a:lnTo>
                  <a:lnTo>
                    <a:pt x="42" y="273"/>
                  </a:lnTo>
                  <a:lnTo>
                    <a:pt x="34" y="263"/>
                  </a:lnTo>
                  <a:lnTo>
                    <a:pt x="27" y="251"/>
                  </a:lnTo>
                  <a:lnTo>
                    <a:pt x="20" y="238"/>
                  </a:lnTo>
                  <a:lnTo>
                    <a:pt x="15" y="224"/>
                  </a:lnTo>
                  <a:lnTo>
                    <a:pt x="10" y="209"/>
                  </a:lnTo>
                  <a:lnTo>
                    <a:pt x="6" y="193"/>
                  </a:lnTo>
                  <a:lnTo>
                    <a:pt x="3" y="174"/>
                  </a:lnTo>
                  <a:lnTo>
                    <a:pt x="1" y="15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1" name="Freeform 77"/>
            <p:cNvSpPr>
              <a:spLocks/>
            </p:cNvSpPr>
            <p:nvPr/>
          </p:nvSpPr>
          <p:spPr bwMode="auto">
            <a:xfrm>
              <a:off x="4443413" y="3740150"/>
              <a:ext cx="9525" cy="14288"/>
            </a:xfrm>
            <a:custGeom>
              <a:avLst/>
              <a:gdLst/>
              <a:ahLst/>
              <a:cxnLst>
                <a:cxn ang="0">
                  <a:pos x="9" y="146"/>
                </a:cxn>
                <a:cxn ang="0">
                  <a:pos x="2" y="114"/>
                </a:cxn>
                <a:cxn ang="0">
                  <a:pos x="0" y="87"/>
                </a:cxn>
                <a:cxn ang="0">
                  <a:pos x="3" y="62"/>
                </a:cxn>
                <a:cxn ang="0">
                  <a:pos x="9" y="42"/>
                </a:cxn>
                <a:cxn ang="0">
                  <a:pos x="18" y="26"/>
                </a:cxn>
                <a:cxn ang="0">
                  <a:pos x="31" y="13"/>
                </a:cxn>
                <a:cxn ang="0">
                  <a:pos x="45" y="5"/>
                </a:cxn>
                <a:cxn ang="0">
                  <a:pos x="63" y="1"/>
                </a:cxn>
                <a:cxn ang="0">
                  <a:pos x="80" y="1"/>
                </a:cxn>
                <a:cxn ang="0">
                  <a:pos x="99" y="6"/>
                </a:cxn>
                <a:cxn ang="0">
                  <a:pos x="118" y="15"/>
                </a:cxn>
                <a:cxn ang="0">
                  <a:pos x="136" y="29"/>
                </a:cxn>
                <a:cxn ang="0">
                  <a:pos x="153" y="47"/>
                </a:cxn>
                <a:cxn ang="0">
                  <a:pos x="169" y="70"/>
                </a:cxn>
                <a:cxn ang="0">
                  <a:pos x="183" y="99"/>
                </a:cxn>
                <a:cxn ang="0">
                  <a:pos x="194" y="131"/>
                </a:cxn>
                <a:cxn ang="0">
                  <a:pos x="200" y="162"/>
                </a:cxn>
                <a:cxn ang="0">
                  <a:pos x="201" y="189"/>
                </a:cxn>
                <a:cxn ang="0">
                  <a:pos x="199" y="213"/>
                </a:cxn>
                <a:cxn ang="0">
                  <a:pos x="192" y="233"/>
                </a:cxn>
                <a:cxn ang="0">
                  <a:pos x="183" y="248"/>
                </a:cxn>
                <a:cxn ang="0">
                  <a:pos x="171" y="261"/>
                </a:cxn>
                <a:cxn ang="0">
                  <a:pos x="155" y="269"/>
                </a:cxn>
                <a:cxn ang="0">
                  <a:pos x="139" y="273"/>
                </a:cxn>
                <a:cxn ang="0">
                  <a:pos x="122" y="273"/>
                </a:cxn>
                <a:cxn ang="0">
                  <a:pos x="103" y="269"/>
                </a:cxn>
                <a:cxn ang="0">
                  <a:pos x="85" y="260"/>
                </a:cxn>
                <a:cxn ang="0">
                  <a:pos x="67" y="246"/>
                </a:cxn>
                <a:cxn ang="0">
                  <a:pos x="49" y="228"/>
                </a:cxn>
                <a:cxn ang="0">
                  <a:pos x="34" y="206"/>
                </a:cxn>
                <a:cxn ang="0">
                  <a:pos x="20" y="178"/>
                </a:cxn>
              </a:cxnLst>
              <a:rect l="0" t="0" r="r" b="b"/>
              <a:pathLst>
                <a:path w="201" h="274">
                  <a:moveTo>
                    <a:pt x="15" y="162"/>
                  </a:moveTo>
                  <a:lnTo>
                    <a:pt x="9" y="146"/>
                  </a:lnTo>
                  <a:lnTo>
                    <a:pt x="5" y="129"/>
                  </a:lnTo>
                  <a:lnTo>
                    <a:pt x="2" y="114"/>
                  </a:lnTo>
                  <a:lnTo>
                    <a:pt x="1" y="100"/>
                  </a:lnTo>
                  <a:lnTo>
                    <a:pt x="0" y="87"/>
                  </a:lnTo>
                  <a:lnTo>
                    <a:pt x="1" y="73"/>
                  </a:lnTo>
                  <a:lnTo>
                    <a:pt x="3" y="62"/>
                  </a:lnTo>
                  <a:lnTo>
                    <a:pt x="5" y="52"/>
                  </a:lnTo>
                  <a:lnTo>
                    <a:pt x="9" y="42"/>
                  </a:lnTo>
                  <a:lnTo>
                    <a:pt x="13" y="34"/>
                  </a:lnTo>
                  <a:lnTo>
                    <a:pt x="18" y="26"/>
                  </a:lnTo>
                  <a:lnTo>
                    <a:pt x="24" y="19"/>
                  </a:lnTo>
                  <a:lnTo>
                    <a:pt x="31" y="13"/>
                  </a:lnTo>
                  <a:lnTo>
                    <a:pt x="38" y="8"/>
                  </a:lnTo>
                  <a:lnTo>
                    <a:pt x="45" y="5"/>
                  </a:lnTo>
                  <a:lnTo>
                    <a:pt x="54" y="2"/>
                  </a:lnTo>
                  <a:lnTo>
                    <a:pt x="63" y="1"/>
                  </a:lnTo>
                  <a:lnTo>
                    <a:pt x="71" y="0"/>
                  </a:lnTo>
                  <a:lnTo>
                    <a:pt x="80" y="1"/>
                  </a:lnTo>
                  <a:lnTo>
                    <a:pt x="89" y="3"/>
                  </a:lnTo>
                  <a:lnTo>
                    <a:pt x="99" y="6"/>
                  </a:lnTo>
                  <a:lnTo>
                    <a:pt x="109" y="9"/>
                  </a:lnTo>
                  <a:lnTo>
                    <a:pt x="118" y="15"/>
                  </a:lnTo>
                  <a:lnTo>
                    <a:pt x="127" y="22"/>
                  </a:lnTo>
                  <a:lnTo>
                    <a:pt x="136" y="29"/>
                  </a:lnTo>
                  <a:lnTo>
                    <a:pt x="144" y="38"/>
                  </a:lnTo>
                  <a:lnTo>
                    <a:pt x="153" y="47"/>
                  </a:lnTo>
                  <a:lnTo>
                    <a:pt x="162" y="58"/>
                  </a:lnTo>
                  <a:lnTo>
                    <a:pt x="169" y="70"/>
                  </a:lnTo>
                  <a:lnTo>
                    <a:pt x="176" y="84"/>
                  </a:lnTo>
                  <a:lnTo>
                    <a:pt x="183" y="99"/>
                  </a:lnTo>
                  <a:lnTo>
                    <a:pt x="188" y="115"/>
                  </a:lnTo>
                  <a:lnTo>
                    <a:pt x="194" y="131"/>
                  </a:lnTo>
                  <a:lnTo>
                    <a:pt x="197" y="148"/>
                  </a:lnTo>
                  <a:lnTo>
                    <a:pt x="200" y="162"/>
                  </a:lnTo>
                  <a:lnTo>
                    <a:pt x="201" y="176"/>
                  </a:lnTo>
                  <a:lnTo>
                    <a:pt x="201" y="189"/>
                  </a:lnTo>
                  <a:lnTo>
                    <a:pt x="201" y="202"/>
                  </a:lnTo>
                  <a:lnTo>
                    <a:pt x="199" y="213"/>
                  </a:lnTo>
                  <a:lnTo>
                    <a:pt x="196" y="223"/>
                  </a:lnTo>
                  <a:lnTo>
                    <a:pt x="192" y="233"/>
                  </a:lnTo>
                  <a:lnTo>
                    <a:pt x="188" y="241"/>
                  </a:lnTo>
                  <a:lnTo>
                    <a:pt x="183" y="248"/>
                  </a:lnTo>
                  <a:lnTo>
                    <a:pt x="177" y="256"/>
                  </a:lnTo>
                  <a:lnTo>
                    <a:pt x="171" y="261"/>
                  </a:lnTo>
                  <a:lnTo>
                    <a:pt x="164" y="266"/>
                  </a:lnTo>
                  <a:lnTo>
                    <a:pt x="155" y="269"/>
                  </a:lnTo>
                  <a:lnTo>
                    <a:pt x="147" y="272"/>
                  </a:lnTo>
                  <a:lnTo>
                    <a:pt x="139" y="273"/>
                  </a:lnTo>
                  <a:lnTo>
                    <a:pt x="130" y="274"/>
                  </a:lnTo>
                  <a:lnTo>
                    <a:pt x="122" y="273"/>
                  </a:lnTo>
                  <a:lnTo>
                    <a:pt x="113" y="272"/>
                  </a:lnTo>
                  <a:lnTo>
                    <a:pt x="103" y="269"/>
                  </a:lnTo>
                  <a:lnTo>
                    <a:pt x="94" y="265"/>
                  </a:lnTo>
                  <a:lnTo>
                    <a:pt x="85" y="260"/>
                  </a:lnTo>
                  <a:lnTo>
                    <a:pt x="76" y="254"/>
                  </a:lnTo>
                  <a:lnTo>
                    <a:pt x="67" y="246"/>
                  </a:lnTo>
                  <a:lnTo>
                    <a:pt x="58" y="238"/>
                  </a:lnTo>
                  <a:lnTo>
                    <a:pt x="49" y="228"/>
                  </a:lnTo>
                  <a:lnTo>
                    <a:pt x="41" y="218"/>
                  </a:lnTo>
                  <a:lnTo>
                    <a:pt x="34" y="206"/>
                  </a:lnTo>
                  <a:lnTo>
                    <a:pt x="27" y="192"/>
                  </a:lnTo>
                  <a:lnTo>
                    <a:pt x="20" y="178"/>
                  </a:lnTo>
                  <a:lnTo>
                    <a:pt x="15" y="16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2" name="Freeform 78"/>
            <p:cNvSpPr>
              <a:spLocks/>
            </p:cNvSpPr>
            <p:nvPr/>
          </p:nvSpPr>
          <p:spPr bwMode="auto">
            <a:xfrm>
              <a:off x="4443413" y="3740150"/>
              <a:ext cx="9525" cy="14288"/>
            </a:xfrm>
            <a:custGeom>
              <a:avLst/>
              <a:gdLst/>
              <a:ahLst/>
              <a:cxnLst>
                <a:cxn ang="0">
                  <a:pos x="9" y="146"/>
                </a:cxn>
                <a:cxn ang="0">
                  <a:pos x="2" y="114"/>
                </a:cxn>
                <a:cxn ang="0">
                  <a:pos x="0" y="87"/>
                </a:cxn>
                <a:cxn ang="0">
                  <a:pos x="3" y="62"/>
                </a:cxn>
                <a:cxn ang="0">
                  <a:pos x="9" y="42"/>
                </a:cxn>
                <a:cxn ang="0">
                  <a:pos x="18" y="26"/>
                </a:cxn>
                <a:cxn ang="0">
                  <a:pos x="31" y="13"/>
                </a:cxn>
                <a:cxn ang="0">
                  <a:pos x="45" y="5"/>
                </a:cxn>
                <a:cxn ang="0">
                  <a:pos x="63" y="1"/>
                </a:cxn>
                <a:cxn ang="0">
                  <a:pos x="80" y="1"/>
                </a:cxn>
                <a:cxn ang="0">
                  <a:pos x="99" y="6"/>
                </a:cxn>
                <a:cxn ang="0">
                  <a:pos x="118" y="15"/>
                </a:cxn>
                <a:cxn ang="0">
                  <a:pos x="136" y="29"/>
                </a:cxn>
                <a:cxn ang="0">
                  <a:pos x="153" y="47"/>
                </a:cxn>
                <a:cxn ang="0">
                  <a:pos x="169" y="70"/>
                </a:cxn>
                <a:cxn ang="0">
                  <a:pos x="183" y="99"/>
                </a:cxn>
                <a:cxn ang="0">
                  <a:pos x="194" y="131"/>
                </a:cxn>
                <a:cxn ang="0">
                  <a:pos x="200" y="162"/>
                </a:cxn>
                <a:cxn ang="0">
                  <a:pos x="201" y="189"/>
                </a:cxn>
                <a:cxn ang="0">
                  <a:pos x="199" y="213"/>
                </a:cxn>
                <a:cxn ang="0">
                  <a:pos x="192" y="233"/>
                </a:cxn>
                <a:cxn ang="0">
                  <a:pos x="183" y="248"/>
                </a:cxn>
                <a:cxn ang="0">
                  <a:pos x="171" y="261"/>
                </a:cxn>
                <a:cxn ang="0">
                  <a:pos x="155" y="269"/>
                </a:cxn>
                <a:cxn ang="0">
                  <a:pos x="139" y="273"/>
                </a:cxn>
                <a:cxn ang="0">
                  <a:pos x="122" y="273"/>
                </a:cxn>
                <a:cxn ang="0">
                  <a:pos x="103" y="269"/>
                </a:cxn>
                <a:cxn ang="0">
                  <a:pos x="85" y="260"/>
                </a:cxn>
                <a:cxn ang="0">
                  <a:pos x="67" y="246"/>
                </a:cxn>
                <a:cxn ang="0">
                  <a:pos x="49" y="228"/>
                </a:cxn>
                <a:cxn ang="0">
                  <a:pos x="34" y="206"/>
                </a:cxn>
                <a:cxn ang="0">
                  <a:pos x="20" y="178"/>
                </a:cxn>
              </a:cxnLst>
              <a:rect l="0" t="0" r="r" b="b"/>
              <a:pathLst>
                <a:path w="201" h="274">
                  <a:moveTo>
                    <a:pt x="15" y="162"/>
                  </a:moveTo>
                  <a:lnTo>
                    <a:pt x="9" y="146"/>
                  </a:lnTo>
                  <a:lnTo>
                    <a:pt x="5" y="129"/>
                  </a:lnTo>
                  <a:lnTo>
                    <a:pt x="2" y="114"/>
                  </a:lnTo>
                  <a:lnTo>
                    <a:pt x="1" y="100"/>
                  </a:lnTo>
                  <a:lnTo>
                    <a:pt x="0" y="87"/>
                  </a:lnTo>
                  <a:lnTo>
                    <a:pt x="1" y="73"/>
                  </a:lnTo>
                  <a:lnTo>
                    <a:pt x="3" y="62"/>
                  </a:lnTo>
                  <a:lnTo>
                    <a:pt x="5" y="52"/>
                  </a:lnTo>
                  <a:lnTo>
                    <a:pt x="9" y="42"/>
                  </a:lnTo>
                  <a:lnTo>
                    <a:pt x="13" y="34"/>
                  </a:lnTo>
                  <a:lnTo>
                    <a:pt x="18" y="26"/>
                  </a:lnTo>
                  <a:lnTo>
                    <a:pt x="24" y="19"/>
                  </a:lnTo>
                  <a:lnTo>
                    <a:pt x="31" y="13"/>
                  </a:lnTo>
                  <a:lnTo>
                    <a:pt x="38" y="8"/>
                  </a:lnTo>
                  <a:lnTo>
                    <a:pt x="45" y="5"/>
                  </a:lnTo>
                  <a:lnTo>
                    <a:pt x="54" y="2"/>
                  </a:lnTo>
                  <a:lnTo>
                    <a:pt x="63" y="1"/>
                  </a:lnTo>
                  <a:lnTo>
                    <a:pt x="71" y="0"/>
                  </a:lnTo>
                  <a:lnTo>
                    <a:pt x="80" y="1"/>
                  </a:lnTo>
                  <a:lnTo>
                    <a:pt x="89" y="3"/>
                  </a:lnTo>
                  <a:lnTo>
                    <a:pt x="99" y="6"/>
                  </a:lnTo>
                  <a:lnTo>
                    <a:pt x="109" y="9"/>
                  </a:lnTo>
                  <a:lnTo>
                    <a:pt x="118" y="15"/>
                  </a:lnTo>
                  <a:lnTo>
                    <a:pt x="127" y="22"/>
                  </a:lnTo>
                  <a:lnTo>
                    <a:pt x="136" y="29"/>
                  </a:lnTo>
                  <a:lnTo>
                    <a:pt x="144" y="38"/>
                  </a:lnTo>
                  <a:lnTo>
                    <a:pt x="153" y="47"/>
                  </a:lnTo>
                  <a:lnTo>
                    <a:pt x="162" y="58"/>
                  </a:lnTo>
                  <a:lnTo>
                    <a:pt x="169" y="70"/>
                  </a:lnTo>
                  <a:lnTo>
                    <a:pt x="176" y="84"/>
                  </a:lnTo>
                  <a:lnTo>
                    <a:pt x="183" y="99"/>
                  </a:lnTo>
                  <a:lnTo>
                    <a:pt x="188" y="115"/>
                  </a:lnTo>
                  <a:lnTo>
                    <a:pt x="194" y="131"/>
                  </a:lnTo>
                  <a:lnTo>
                    <a:pt x="197" y="148"/>
                  </a:lnTo>
                  <a:lnTo>
                    <a:pt x="200" y="162"/>
                  </a:lnTo>
                  <a:lnTo>
                    <a:pt x="201" y="176"/>
                  </a:lnTo>
                  <a:lnTo>
                    <a:pt x="201" y="189"/>
                  </a:lnTo>
                  <a:lnTo>
                    <a:pt x="201" y="202"/>
                  </a:lnTo>
                  <a:lnTo>
                    <a:pt x="199" y="213"/>
                  </a:lnTo>
                  <a:lnTo>
                    <a:pt x="196" y="223"/>
                  </a:lnTo>
                  <a:lnTo>
                    <a:pt x="192" y="233"/>
                  </a:lnTo>
                  <a:lnTo>
                    <a:pt x="188" y="241"/>
                  </a:lnTo>
                  <a:lnTo>
                    <a:pt x="183" y="248"/>
                  </a:lnTo>
                  <a:lnTo>
                    <a:pt x="177" y="256"/>
                  </a:lnTo>
                  <a:lnTo>
                    <a:pt x="171" y="261"/>
                  </a:lnTo>
                  <a:lnTo>
                    <a:pt x="164" y="266"/>
                  </a:lnTo>
                  <a:lnTo>
                    <a:pt x="155" y="269"/>
                  </a:lnTo>
                  <a:lnTo>
                    <a:pt x="147" y="272"/>
                  </a:lnTo>
                  <a:lnTo>
                    <a:pt x="139" y="273"/>
                  </a:lnTo>
                  <a:lnTo>
                    <a:pt x="130" y="274"/>
                  </a:lnTo>
                  <a:lnTo>
                    <a:pt x="122" y="273"/>
                  </a:lnTo>
                  <a:lnTo>
                    <a:pt x="113" y="272"/>
                  </a:lnTo>
                  <a:lnTo>
                    <a:pt x="103" y="269"/>
                  </a:lnTo>
                  <a:lnTo>
                    <a:pt x="94" y="265"/>
                  </a:lnTo>
                  <a:lnTo>
                    <a:pt x="85" y="260"/>
                  </a:lnTo>
                  <a:lnTo>
                    <a:pt x="76" y="254"/>
                  </a:lnTo>
                  <a:lnTo>
                    <a:pt x="67" y="246"/>
                  </a:lnTo>
                  <a:lnTo>
                    <a:pt x="58" y="238"/>
                  </a:lnTo>
                  <a:lnTo>
                    <a:pt x="49" y="228"/>
                  </a:lnTo>
                  <a:lnTo>
                    <a:pt x="41" y="218"/>
                  </a:lnTo>
                  <a:lnTo>
                    <a:pt x="34" y="206"/>
                  </a:lnTo>
                  <a:lnTo>
                    <a:pt x="27" y="192"/>
                  </a:lnTo>
                  <a:lnTo>
                    <a:pt x="20" y="178"/>
                  </a:lnTo>
                  <a:lnTo>
                    <a:pt x="15" y="16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3" name="Freeform 79"/>
            <p:cNvSpPr>
              <a:spLocks/>
            </p:cNvSpPr>
            <p:nvPr/>
          </p:nvSpPr>
          <p:spPr bwMode="auto">
            <a:xfrm>
              <a:off x="4430713" y="3740150"/>
              <a:ext cx="9525" cy="11113"/>
            </a:xfrm>
            <a:custGeom>
              <a:avLst/>
              <a:gdLst/>
              <a:ahLst/>
              <a:cxnLst>
                <a:cxn ang="0">
                  <a:pos x="14" y="118"/>
                </a:cxn>
                <a:cxn ang="0">
                  <a:pos x="5" y="97"/>
                </a:cxn>
                <a:cxn ang="0">
                  <a:pos x="1" y="77"/>
                </a:cxn>
                <a:cxn ang="0">
                  <a:pos x="1" y="58"/>
                </a:cxn>
                <a:cxn ang="0">
                  <a:pos x="4" y="42"/>
                </a:cxn>
                <a:cxn ang="0">
                  <a:pos x="10" y="29"/>
                </a:cxn>
                <a:cxn ang="0">
                  <a:pos x="18" y="18"/>
                </a:cxn>
                <a:cxn ang="0">
                  <a:pos x="30" y="9"/>
                </a:cxn>
                <a:cxn ang="0">
                  <a:pos x="43" y="3"/>
                </a:cxn>
                <a:cxn ang="0">
                  <a:pos x="57" y="0"/>
                </a:cxn>
                <a:cxn ang="0">
                  <a:pos x="72" y="1"/>
                </a:cxn>
                <a:cxn ang="0">
                  <a:pos x="89" y="5"/>
                </a:cxn>
                <a:cxn ang="0">
                  <a:pos x="105" y="12"/>
                </a:cxn>
                <a:cxn ang="0">
                  <a:pos x="121" y="23"/>
                </a:cxn>
                <a:cxn ang="0">
                  <a:pos x="137" y="38"/>
                </a:cxn>
                <a:cxn ang="0">
                  <a:pos x="152" y="56"/>
                </a:cxn>
                <a:cxn ang="0">
                  <a:pos x="165" y="80"/>
                </a:cxn>
                <a:cxn ang="0">
                  <a:pos x="173" y="102"/>
                </a:cxn>
                <a:cxn ang="0">
                  <a:pos x="177" y="122"/>
                </a:cxn>
                <a:cxn ang="0">
                  <a:pos x="177" y="141"/>
                </a:cxn>
                <a:cxn ang="0">
                  <a:pos x="174" y="157"/>
                </a:cxn>
                <a:cxn ang="0">
                  <a:pos x="168" y="171"/>
                </a:cxn>
                <a:cxn ang="0">
                  <a:pos x="159" y="183"/>
                </a:cxn>
                <a:cxn ang="0">
                  <a:pos x="148" y="191"/>
                </a:cxn>
                <a:cxn ang="0">
                  <a:pos x="135" y="196"/>
                </a:cxn>
                <a:cxn ang="0">
                  <a:pos x="120" y="199"/>
                </a:cxn>
                <a:cxn ang="0">
                  <a:pos x="104" y="198"/>
                </a:cxn>
                <a:cxn ang="0">
                  <a:pos x="89" y="194"/>
                </a:cxn>
                <a:cxn ang="0">
                  <a:pos x="72" y="187"/>
                </a:cxn>
                <a:cxn ang="0">
                  <a:pos x="56" y="175"/>
                </a:cxn>
                <a:cxn ang="0">
                  <a:pos x="41" y="160"/>
                </a:cxn>
                <a:cxn ang="0">
                  <a:pos x="26" y="142"/>
                </a:cxn>
              </a:cxnLst>
              <a:rect l="0" t="0" r="r" b="b"/>
              <a:pathLst>
                <a:path w="178" h="199">
                  <a:moveTo>
                    <a:pt x="20" y="131"/>
                  </a:moveTo>
                  <a:lnTo>
                    <a:pt x="14" y="118"/>
                  </a:lnTo>
                  <a:lnTo>
                    <a:pt x="9" y="107"/>
                  </a:lnTo>
                  <a:lnTo>
                    <a:pt x="5" y="97"/>
                  </a:lnTo>
                  <a:lnTo>
                    <a:pt x="3" y="87"/>
                  </a:lnTo>
                  <a:lnTo>
                    <a:pt x="1" y="77"/>
                  </a:lnTo>
                  <a:lnTo>
                    <a:pt x="0" y="68"/>
                  </a:lnTo>
                  <a:lnTo>
                    <a:pt x="1" y="58"/>
                  </a:lnTo>
                  <a:lnTo>
                    <a:pt x="2" y="50"/>
                  </a:lnTo>
                  <a:lnTo>
                    <a:pt x="4" y="42"/>
                  </a:lnTo>
                  <a:lnTo>
                    <a:pt x="6" y="35"/>
                  </a:lnTo>
                  <a:lnTo>
                    <a:pt x="10" y="29"/>
                  </a:lnTo>
                  <a:lnTo>
                    <a:pt x="14" y="23"/>
                  </a:lnTo>
                  <a:lnTo>
                    <a:pt x="18" y="18"/>
                  </a:lnTo>
                  <a:lnTo>
                    <a:pt x="24" y="13"/>
                  </a:lnTo>
                  <a:lnTo>
                    <a:pt x="30" y="9"/>
                  </a:lnTo>
                  <a:lnTo>
                    <a:pt x="36" y="6"/>
                  </a:lnTo>
                  <a:lnTo>
                    <a:pt x="43" y="3"/>
                  </a:lnTo>
                  <a:lnTo>
                    <a:pt x="50" y="1"/>
                  </a:lnTo>
                  <a:lnTo>
                    <a:pt x="57" y="0"/>
                  </a:lnTo>
                  <a:lnTo>
                    <a:pt x="65" y="0"/>
                  </a:lnTo>
                  <a:lnTo>
                    <a:pt x="72" y="1"/>
                  </a:lnTo>
                  <a:lnTo>
                    <a:pt x="81" y="2"/>
                  </a:lnTo>
                  <a:lnTo>
                    <a:pt x="89" y="5"/>
                  </a:lnTo>
                  <a:lnTo>
                    <a:pt x="97" y="8"/>
                  </a:lnTo>
                  <a:lnTo>
                    <a:pt x="105" y="12"/>
                  </a:lnTo>
                  <a:lnTo>
                    <a:pt x="113" y="17"/>
                  </a:lnTo>
                  <a:lnTo>
                    <a:pt x="121" y="23"/>
                  </a:lnTo>
                  <a:lnTo>
                    <a:pt x="129" y="30"/>
                  </a:lnTo>
                  <a:lnTo>
                    <a:pt x="137" y="38"/>
                  </a:lnTo>
                  <a:lnTo>
                    <a:pt x="145" y="46"/>
                  </a:lnTo>
                  <a:lnTo>
                    <a:pt x="152" y="56"/>
                  </a:lnTo>
                  <a:lnTo>
                    <a:pt x="159" y="68"/>
                  </a:lnTo>
                  <a:lnTo>
                    <a:pt x="165" y="80"/>
                  </a:lnTo>
                  <a:lnTo>
                    <a:pt x="169" y="91"/>
                  </a:lnTo>
                  <a:lnTo>
                    <a:pt x="173" y="102"/>
                  </a:lnTo>
                  <a:lnTo>
                    <a:pt x="176" y="112"/>
                  </a:lnTo>
                  <a:lnTo>
                    <a:pt x="177" y="122"/>
                  </a:lnTo>
                  <a:lnTo>
                    <a:pt x="178" y="132"/>
                  </a:lnTo>
                  <a:lnTo>
                    <a:pt x="177" y="141"/>
                  </a:lnTo>
                  <a:lnTo>
                    <a:pt x="176" y="149"/>
                  </a:lnTo>
                  <a:lnTo>
                    <a:pt x="174" y="157"/>
                  </a:lnTo>
                  <a:lnTo>
                    <a:pt x="171" y="164"/>
                  </a:lnTo>
                  <a:lnTo>
                    <a:pt x="168" y="171"/>
                  </a:lnTo>
                  <a:lnTo>
                    <a:pt x="164" y="176"/>
                  </a:lnTo>
                  <a:lnTo>
                    <a:pt x="159" y="183"/>
                  </a:lnTo>
                  <a:lnTo>
                    <a:pt x="154" y="187"/>
                  </a:lnTo>
                  <a:lnTo>
                    <a:pt x="148" y="191"/>
                  </a:lnTo>
                  <a:lnTo>
                    <a:pt x="142" y="194"/>
                  </a:lnTo>
                  <a:lnTo>
                    <a:pt x="135" y="196"/>
                  </a:lnTo>
                  <a:lnTo>
                    <a:pt x="127" y="198"/>
                  </a:lnTo>
                  <a:lnTo>
                    <a:pt x="120" y="199"/>
                  </a:lnTo>
                  <a:lnTo>
                    <a:pt x="112" y="199"/>
                  </a:lnTo>
                  <a:lnTo>
                    <a:pt x="104" y="198"/>
                  </a:lnTo>
                  <a:lnTo>
                    <a:pt x="97" y="197"/>
                  </a:lnTo>
                  <a:lnTo>
                    <a:pt x="89" y="194"/>
                  </a:lnTo>
                  <a:lnTo>
                    <a:pt x="81" y="191"/>
                  </a:lnTo>
                  <a:lnTo>
                    <a:pt x="72" y="187"/>
                  </a:lnTo>
                  <a:lnTo>
                    <a:pt x="64" y="181"/>
                  </a:lnTo>
                  <a:lnTo>
                    <a:pt x="56" y="175"/>
                  </a:lnTo>
                  <a:lnTo>
                    <a:pt x="48" y="168"/>
                  </a:lnTo>
                  <a:lnTo>
                    <a:pt x="41" y="160"/>
                  </a:lnTo>
                  <a:lnTo>
                    <a:pt x="34" y="151"/>
                  </a:lnTo>
                  <a:lnTo>
                    <a:pt x="26" y="142"/>
                  </a:lnTo>
                  <a:lnTo>
                    <a:pt x="20" y="13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4" name="Freeform 80"/>
            <p:cNvSpPr>
              <a:spLocks/>
            </p:cNvSpPr>
            <p:nvPr/>
          </p:nvSpPr>
          <p:spPr bwMode="auto">
            <a:xfrm>
              <a:off x="4430713" y="3740150"/>
              <a:ext cx="9525" cy="11113"/>
            </a:xfrm>
            <a:custGeom>
              <a:avLst/>
              <a:gdLst/>
              <a:ahLst/>
              <a:cxnLst>
                <a:cxn ang="0">
                  <a:pos x="14" y="118"/>
                </a:cxn>
                <a:cxn ang="0">
                  <a:pos x="5" y="97"/>
                </a:cxn>
                <a:cxn ang="0">
                  <a:pos x="1" y="77"/>
                </a:cxn>
                <a:cxn ang="0">
                  <a:pos x="1" y="58"/>
                </a:cxn>
                <a:cxn ang="0">
                  <a:pos x="4" y="42"/>
                </a:cxn>
                <a:cxn ang="0">
                  <a:pos x="10" y="29"/>
                </a:cxn>
                <a:cxn ang="0">
                  <a:pos x="18" y="18"/>
                </a:cxn>
                <a:cxn ang="0">
                  <a:pos x="30" y="9"/>
                </a:cxn>
                <a:cxn ang="0">
                  <a:pos x="43" y="3"/>
                </a:cxn>
                <a:cxn ang="0">
                  <a:pos x="57" y="0"/>
                </a:cxn>
                <a:cxn ang="0">
                  <a:pos x="72" y="1"/>
                </a:cxn>
                <a:cxn ang="0">
                  <a:pos x="89" y="5"/>
                </a:cxn>
                <a:cxn ang="0">
                  <a:pos x="105" y="12"/>
                </a:cxn>
                <a:cxn ang="0">
                  <a:pos x="121" y="23"/>
                </a:cxn>
                <a:cxn ang="0">
                  <a:pos x="137" y="38"/>
                </a:cxn>
                <a:cxn ang="0">
                  <a:pos x="152" y="56"/>
                </a:cxn>
                <a:cxn ang="0">
                  <a:pos x="165" y="80"/>
                </a:cxn>
                <a:cxn ang="0">
                  <a:pos x="173" y="102"/>
                </a:cxn>
                <a:cxn ang="0">
                  <a:pos x="177" y="122"/>
                </a:cxn>
                <a:cxn ang="0">
                  <a:pos x="177" y="141"/>
                </a:cxn>
                <a:cxn ang="0">
                  <a:pos x="174" y="157"/>
                </a:cxn>
                <a:cxn ang="0">
                  <a:pos x="168" y="171"/>
                </a:cxn>
                <a:cxn ang="0">
                  <a:pos x="159" y="183"/>
                </a:cxn>
                <a:cxn ang="0">
                  <a:pos x="148" y="191"/>
                </a:cxn>
                <a:cxn ang="0">
                  <a:pos x="135" y="196"/>
                </a:cxn>
                <a:cxn ang="0">
                  <a:pos x="120" y="199"/>
                </a:cxn>
                <a:cxn ang="0">
                  <a:pos x="104" y="198"/>
                </a:cxn>
                <a:cxn ang="0">
                  <a:pos x="89" y="194"/>
                </a:cxn>
                <a:cxn ang="0">
                  <a:pos x="72" y="187"/>
                </a:cxn>
                <a:cxn ang="0">
                  <a:pos x="56" y="175"/>
                </a:cxn>
                <a:cxn ang="0">
                  <a:pos x="41" y="160"/>
                </a:cxn>
                <a:cxn ang="0">
                  <a:pos x="26" y="142"/>
                </a:cxn>
              </a:cxnLst>
              <a:rect l="0" t="0" r="r" b="b"/>
              <a:pathLst>
                <a:path w="178" h="199">
                  <a:moveTo>
                    <a:pt x="20" y="131"/>
                  </a:moveTo>
                  <a:lnTo>
                    <a:pt x="14" y="118"/>
                  </a:lnTo>
                  <a:lnTo>
                    <a:pt x="9" y="107"/>
                  </a:lnTo>
                  <a:lnTo>
                    <a:pt x="5" y="97"/>
                  </a:lnTo>
                  <a:lnTo>
                    <a:pt x="3" y="87"/>
                  </a:lnTo>
                  <a:lnTo>
                    <a:pt x="1" y="77"/>
                  </a:lnTo>
                  <a:lnTo>
                    <a:pt x="0" y="68"/>
                  </a:lnTo>
                  <a:lnTo>
                    <a:pt x="1" y="58"/>
                  </a:lnTo>
                  <a:lnTo>
                    <a:pt x="2" y="50"/>
                  </a:lnTo>
                  <a:lnTo>
                    <a:pt x="4" y="42"/>
                  </a:lnTo>
                  <a:lnTo>
                    <a:pt x="6" y="35"/>
                  </a:lnTo>
                  <a:lnTo>
                    <a:pt x="10" y="29"/>
                  </a:lnTo>
                  <a:lnTo>
                    <a:pt x="14" y="23"/>
                  </a:lnTo>
                  <a:lnTo>
                    <a:pt x="18" y="18"/>
                  </a:lnTo>
                  <a:lnTo>
                    <a:pt x="24" y="13"/>
                  </a:lnTo>
                  <a:lnTo>
                    <a:pt x="30" y="9"/>
                  </a:lnTo>
                  <a:lnTo>
                    <a:pt x="36" y="6"/>
                  </a:lnTo>
                  <a:lnTo>
                    <a:pt x="43" y="3"/>
                  </a:lnTo>
                  <a:lnTo>
                    <a:pt x="50" y="1"/>
                  </a:lnTo>
                  <a:lnTo>
                    <a:pt x="57" y="0"/>
                  </a:lnTo>
                  <a:lnTo>
                    <a:pt x="65" y="0"/>
                  </a:lnTo>
                  <a:lnTo>
                    <a:pt x="72" y="1"/>
                  </a:lnTo>
                  <a:lnTo>
                    <a:pt x="81" y="2"/>
                  </a:lnTo>
                  <a:lnTo>
                    <a:pt x="89" y="5"/>
                  </a:lnTo>
                  <a:lnTo>
                    <a:pt x="97" y="8"/>
                  </a:lnTo>
                  <a:lnTo>
                    <a:pt x="105" y="12"/>
                  </a:lnTo>
                  <a:lnTo>
                    <a:pt x="113" y="17"/>
                  </a:lnTo>
                  <a:lnTo>
                    <a:pt x="121" y="23"/>
                  </a:lnTo>
                  <a:lnTo>
                    <a:pt x="129" y="30"/>
                  </a:lnTo>
                  <a:lnTo>
                    <a:pt x="137" y="38"/>
                  </a:lnTo>
                  <a:lnTo>
                    <a:pt x="145" y="46"/>
                  </a:lnTo>
                  <a:lnTo>
                    <a:pt x="152" y="56"/>
                  </a:lnTo>
                  <a:lnTo>
                    <a:pt x="159" y="68"/>
                  </a:lnTo>
                  <a:lnTo>
                    <a:pt x="165" y="80"/>
                  </a:lnTo>
                  <a:lnTo>
                    <a:pt x="169" y="91"/>
                  </a:lnTo>
                  <a:lnTo>
                    <a:pt x="173" y="102"/>
                  </a:lnTo>
                  <a:lnTo>
                    <a:pt x="176" y="112"/>
                  </a:lnTo>
                  <a:lnTo>
                    <a:pt x="177" y="122"/>
                  </a:lnTo>
                  <a:lnTo>
                    <a:pt x="178" y="132"/>
                  </a:lnTo>
                  <a:lnTo>
                    <a:pt x="177" y="141"/>
                  </a:lnTo>
                  <a:lnTo>
                    <a:pt x="176" y="149"/>
                  </a:lnTo>
                  <a:lnTo>
                    <a:pt x="174" y="157"/>
                  </a:lnTo>
                  <a:lnTo>
                    <a:pt x="171" y="164"/>
                  </a:lnTo>
                  <a:lnTo>
                    <a:pt x="168" y="171"/>
                  </a:lnTo>
                  <a:lnTo>
                    <a:pt x="164" y="176"/>
                  </a:lnTo>
                  <a:lnTo>
                    <a:pt x="159" y="183"/>
                  </a:lnTo>
                  <a:lnTo>
                    <a:pt x="154" y="187"/>
                  </a:lnTo>
                  <a:lnTo>
                    <a:pt x="148" y="191"/>
                  </a:lnTo>
                  <a:lnTo>
                    <a:pt x="142" y="194"/>
                  </a:lnTo>
                  <a:lnTo>
                    <a:pt x="135" y="196"/>
                  </a:lnTo>
                  <a:lnTo>
                    <a:pt x="127" y="198"/>
                  </a:lnTo>
                  <a:lnTo>
                    <a:pt x="120" y="199"/>
                  </a:lnTo>
                  <a:lnTo>
                    <a:pt x="112" y="199"/>
                  </a:lnTo>
                  <a:lnTo>
                    <a:pt x="104" y="198"/>
                  </a:lnTo>
                  <a:lnTo>
                    <a:pt x="97" y="197"/>
                  </a:lnTo>
                  <a:lnTo>
                    <a:pt x="89" y="194"/>
                  </a:lnTo>
                  <a:lnTo>
                    <a:pt x="81" y="191"/>
                  </a:lnTo>
                  <a:lnTo>
                    <a:pt x="72" y="187"/>
                  </a:lnTo>
                  <a:lnTo>
                    <a:pt x="64" y="181"/>
                  </a:lnTo>
                  <a:lnTo>
                    <a:pt x="56" y="175"/>
                  </a:lnTo>
                  <a:lnTo>
                    <a:pt x="48" y="168"/>
                  </a:lnTo>
                  <a:lnTo>
                    <a:pt x="41" y="160"/>
                  </a:lnTo>
                  <a:lnTo>
                    <a:pt x="34" y="151"/>
                  </a:lnTo>
                  <a:lnTo>
                    <a:pt x="26" y="142"/>
                  </a:lnTo>
                  <a:lnTo>
                    <a:pt x="20" y="13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5" name="Freeform 81"/>
            <p:cNvSpPr>
              <a:spLocks/>
            </p:cNvSpPr>
            <p:nvPr/>
          </p:nvSpPr>
          <p:spPr bwMode="auto">
            <a:xfrm>
              <a:off x="4478338" y="3841750"/>
              <a:ext cx="11113" cy="11113"/>
            </a:xfrm>
            <a:custGeom>
              <a:avLst/>
              <a:gdLst/>
              <a:ahLst/>
              <a:cxnLst>
                <a:cxn ang="0">
                  <a:pos x="176" y="63"/>
                </a:cxn>
                <a:cxn ang="0">
                  <a:pos x="195" y="85"/>
                </a:cxn>
                <a:cxn ang="0">
                  <a:pos x="209" y="106"/>
                </a:cxn>
                <a:cxn ang="0">
                  <a:pos x="218" y="126"/>
                </a:cxn>
                <a:cxn ang="0">
                  <a:pos x="222" y="144"/>
                </a:cxn>
                <a:cxn ang="0">
                  <a:pos x="222" y="162"/>
                </a:cxn>
                <a:cxn ang="0">
                  <a:pos x="219" y="176"/>
                </a:cxn>
                <a:cxn ang="0">
                  <a:pos x="212" y="188"/>
                </a:cxn>
                <a:cxn ang="0">
                  <a:pos x="200" y="197"/>
                </a:cxn>
                <a:cxn ang="0">
                  <a:pos x="187" y="203"/>
                </a:cxn>
                <a:cxn ang="0">
                  <a:pos x="172" y="207"/>
                </a:cxn>
                <a:cxn ang="0">
                  <a:pos x="155" y="206"/>
                </a:cxn>
                <a:cxn ang="0">
                  <a:pos x="135" y="202"/>
                </a:cxn>
                <a:cxn ang="0">
                  <a:pos x="114" y="194"/>
                </a:cxn>
                <a:cxn ang="0">
                  <a:pos x="92" y="182"/>
                </a:cxn>
                <a:cxn ang="0">
                  <a:pos x="70" y="165"/>
                </a:cxn>
                <a:cxn ang="0">
                  <a:pos x="46" y="142"/>
                </a:cxn>
                <a:cxn ang="0">
                  <a:pos x="27" y="120"/>
                </a:cxn>
                <a:cxn ang="0">
                  <a:pos x="14" y="99"/>
                </a:cxn>
                <a:cxn ang="0">
                  <a:pos x="5" y="79"/>
                </a:cxn>
                <a:cxn ang="0">
                  <a:pos x="1" y="61"/>
                </a:cxn>
                <a:cxn ang="0">
                  <a:pos x="0" y="45"/>
                </a:cxn>
                <a:cxn ang="0">
                  <a:pos x="4" y="30"/>
                </a:cxn>
                <a:cxn ang="0">
                  <a:pos x="10" y="18"/>
                </a:cxn>
                <a:cxn ang="0">
                  <a:pos x="20" y="9"/>
                </a:cxn>
                <a:cxn ang="0">
                  <a:pos x="33" y="3"/>
                </a:cxn>
                <a:cxn ang="0">
                  <a:pos x="49" y="0"/>
                </a:cxn>
                <a:cxn ang="0">
                  <a:pos x="67" y="0"/>
                </a:cxn>
                <a:cxn ang="0">
                  <a:pos x="86" y="4"/>
                </a:cxn>
                <a:cxn ang="0">
                  <a:pos x="108" y="12"/>
                </a:cxn>
                <a:cxn ang="0">
                  <a:pos x="130" y="24"/>
                </a:cxn>
                <a:cxn ang="0">
                  <a:pos x="153" y="41"/>
                </a:cxn>
              </a:cxnLst>
              <a:rect l="0" t="0" r="r" b="b"/>
              <a:pathLst>
                <a:path w="223" h="207">
                  <a:moveTo>
                    <a:pt x="165" y="51"/>
                  </a:moveTo>
                  <a:lnTo>
                    <a:pt x="176" y="63"/>
                  </a:lnTo>
                  <a:lnTo>
                    <a:pt x="186" y="74"/>
                  </a:lnTo>
                  <a:lnTo>
                    <a:pt x="195" y="85"/>
                  </a:lnTo>
                  <a:lnTo>
                    <a:pt x="202" y="95"/>
                  </a:lnTo>
                  <a:lnTo>
                    <a:pt x="209" y="106"/>
                  </a:lnTo>
                  <a:lnTo>
                    <a:pt x="214" y="116"/>
                  </a:lnTo>
                  <a:lnTo>
                    <a:pt x="218" y="126"/>
                  </a:lnTo>
                  <a:lnTo>
                    <a:pt x="221" y="135"/>
                  </a:lnTo>
                  <a:lnTo>
                    <a:pt x="222" y="144"/>
                  </a:lnTo>
                  <a:lnTo>
                    <a:pt x="223" y="153"/>
                  </a:lnTo>
                  <a:lnTo>
                    <a:pt x="222" y="162"/>
                  </a:lnTo>
                  <a:lnTo>
                    <a:pt x="221" y="169"/>
                  </a:lnTo>
                  <a:lnTo>
                    <a:pt x="219" y="176"/>
                  </a:lnTo>
                  <a:lnTo>
                    <a:pt x="215" y="182"/>
                  </a:lnTo>
                  <a:lnTo>
                    <a:pt x="212" y="188"/>
                  </a:lnTo>
                  <a:lnTo>
                    <a:pt x="206" y="193"/>
                  </a:lnTo>
                  <a:lnTo>
                    <a:pt x="200" y="197"/>
                  </a:lnTo>
                  <a:lnTo>
                    <a:pt x="194" y="201"/>
                  </a:lnTo>
                  <a:lnTo>
                    <a:pt x="187" y="203"/>
                  </a:lnTo>
                  <a:lnTo>
                    <a:pt x="180" y="205"/>
                  </a:lnTo>
                  <a:lnTo>
                    <a:pt x="172" y="207"/>
                  </a:lnTo>
                  <a:lnTo>
                    <a:pt x="164" y="207"/>
                  </a:lnTo>
                  <a:lnTo>
                    <a:pt x="155" y="206"/>
                  </a:lnTo>
                  <a:lnTo>
                    <a:pt x="144" y="205"/>
                  </a:lnTo>
                  <a:lnTo>
                    <a:pt x="135" y="202"/>
                  </a:lnTo>
                  <a:lnTo>
                    <a:pt x="125" y="199"/>
                  </a:lnTo>
                  <a:lnTo>
                    <a:pt x="114" y="194"/>
                  </a:lnTo>
                  <a:lnTo>
                    <a:pt x="104" y="188"/>
                  </a:lnTo>
                  <a:lnTo>
                    <a:pt x="92" y="182"/>
                  </a:lnTo>
                  <a:lnTo>
                    <a:pt x="81" y="174"/>
                  </a:lnTo>
                  <a:lnTo>
                    <a:pt x="70" y="165"/>
                  </a:lnTo>
                  <a:lnTo>
                    <a:pt x="58" y="153"/>
                  </a:lnTo>
                  <a:lnTo>
                    <a:pt x="46" y="142"/>
                  </a:lnTo>
                  <a:lnTo>
                    <a:pt x="36" y="131"/>
                  </a:lnTo>
                  <a:lnTo>
                    <a:pt x="27" y="120"/>
                  </a:lnTo>
                  <a:lnTo>
                    <a:pt x="20" y="110"/>
                  </a:lnTo>
                  <a:lnTo>
                    <a:pt x="14" y="99"/>
                  </a:lnTo>
                  <a:lnTo>
                    <a:pt x="9" y="89"/>
                  </a:lnTo>
                  <a:lnTo>
                    <a:pt x="5" y="79"/>
                  </a:lnTo>
                  <a:lnTo>
                    <a:pt x="2" y="70"/>
                  </a:lnTo>
                  <a:lnTo>
                    <a:pt x="1" y="61"/>
                  </a:lnTo>
                  <a:lnTo>
                    <a:pt x="0" y="53"/>
                  </a:lnTo>
                  <a:lnTo>
                    <a:pt x="0" y="45"/>
                  </a:lnTo>
                  <a:lnTo>
                    <a:pt x="1" y="37"/>
                  </a:lnTo>
                  <a:lnTo>
                    <a:pt x="4" y="30"/>
                  </a:lnTo>
                  <a:lnTo>
                    <a:pt x="7" y="24"/>
                  </a:lnTo>
                  <a:lnTo>
                    <a:pt x="10" y="18"/>
                  </a:lnTo>
                  <a:lnTo>
                    <a:pt x="15" y="14"/>
                  </a:lnTo>
                  <a:lnTo>
                    <a:pt x="20" y="9"/>
                  </a:lnTo>
                  <a:lnTo>
                    <a:pt x="27" y="6"/>
                  </a:lnTo>
                  <a:lnTo>
                    <a:pt x="33" y="3"/>
                  </a:lnTo>
                  <a:lnTo>
                    <a:pt x="41" y="1"/>
                  </a:lnTo>
                  <a:lnTo>
                    <a:pt x="49" y="0"/>
                  </a:lnTo>
                  <a:lnTo>
                    <a:pt x="58" y="0"/>
                  </a:lnTo>
                  <a:lnTo>
                    <a:pt x="67" y="0"/>
                  </a:lnTo>
                  <a:lnTo>
                    <a:pt x="76" y="2"/>
                  </a:lnTo>
                  <a:lnTo>
                    <a:pt x="86" y="4"/>
                  </a:lnTo>
                  <a:lnTo>
                    <a:pt x="96" y="8"/>
                  </a:lnTo>
                  <a:lnTo>
                    <a:pt x="108" y="12"/>
                  </a:lnTo>
                  <a:lnTo>
                    <a:pt x="119" y="18"/>
                  </a:lnTo>
                  <a:lnTo>
                    <a:pt x="130" y="24"/>
                  </a:lnTo>
                  <a:lnTo>
                    <a:pt x="141" y="32"/>
                  </a:lnTo>
                  <a:lnTo>
                    <a:pt x="153" y="41"/>
                  </a:lnTo>
                  <a:lnTo>
                    <a:pt x="165" y="5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6" name="Freeform 82"/>
            <p:cNvSpPr>
              <a:spLocks/>
            </p:cNvSpPr>
            <p:nvPr/>
          </p:nvSpPr>
          <p:spPr bwMode="auto">
            <a:xfrm>
              <a:off x="4478338" y="3841750"/>
              <a:ext cx="11113" cy="11113"/>
            </a:xfrm>
            <a:custGeom>
              <a:avLst/>
              <a:gdLst/>
              <a:ahLst/>
              <a:cxnLst>
                <a:cxn ang="0">
                  <a:pos x="176" y="63"/>
                </a:cxn>
                <a:cxn ang="0">
                  <a:pos x="195" y="85"/>
                </a:cxn>
                <a:cxn ang="0">
                  <a:pos x="209" y="106"/>
                </a:cxn>
                <a:cxn ang="0">
                  <a:pos x="218" y="126"/>
                </a:cxn>
                <a:cxn ang="0">
                  <a:pos x="222" y="144"/>
                </a:cxn>
                <a:cxn ang="0">
                  <a:pos x="222" y="162"/>
                </a:cxn>
                <a:cxn ang="0">
                  <a:pos x="219" y="176"/>
                </a:cxn>
                <a:cxn ang="0">
                  <a:pos x="212" y="188"/>
                </a:cxn>
                <a:cxn ang="0">
                  <a:pos x="200" y="197"/>
                </a:cxn>
                <a:cxn ang="0">
                  <a:pos x="187" y="203"/>
                </a:cxn>
                <a:cxn ang="0">
                  <a:pos x="172" y="207"/>
                </a:cxn>
                <a:cxn ang="0">
                  <a:pos x="155" y="206"/>
                </a:cxn>
                <a:cxn ang="0">
                  <a:pos x="135" y="202"/>
                </a:cxn>
                <a:cxn ang="0">
                  <a:pos x="114" y="194"/>
                </a:cxn>
                <a:cxn ang="0">
                  <a:pos x="92" y="182"/>
                </a:cxn>
                <a:cxn ang="0">
                  <a:pos x="70" y="165"/>
                </a:cxn>
                <a:cxn ang="0">
                  <a:pos x="46" y="142"/>
                </a:cxn>
                <a:cxn ang="0">
                  <a:pos x="27" y="120"/>
                </a:cxn>
                <a:cxn ang="0">
                  <a:pos x="14" y="99"/>
                </a:cxn>
                <a:cxn ang="0">
                  <a:pos x="5" y="79"/>
                </a:cxn>
                <a:cxn ang="0">
                  <a:pos x="1" y="61"/>
                </a:cxn>
                <a:cxn ang="0">
                  <a:pos x="0" y="45"/>
                </a:cxn>
                <a:cxn ang="0">
                  <a:pos x="4" y="30"/>
                </a:cxn>
                <a:cxn ang="0">
                  <a:pos x="10" y="18"/>
                </a:cxn>
                <a:cxn ang="0">
                  <a:pos x="20" y="9"/>
                </a:cxn>
                <a:cxn ang="0">
                  <a:pos x="33" y="3"/>
                </a:cxn>
                <a:cxn ang="0">
                  <a:pos x="49" y="0"/>
                </a:cxn>
                <a:cxn ang="0">
                  <a:pos x="67" y="0"/>
                </a:cxn>
                <a:cxn ang="0">
                  <a:pos x="86" y="4"/>
                </a:cxn>
                <a:cxn ang="0">
                  <a:pos x="108" y="12"/>
                </a:cxn>
                <a:cxn ang="0">
                  <a:pos x="130" y="24"/>
                </a:cxn>
                <a:cxn ang="0">
                  <a:pos x="153" y="41"/>
                </a:cxn>
              </a:cxnLst>
              <a:rect l="0" t="0" r="r" b="b"/>
              <a:pathLst>
                <a:path w="223" h="207">
                  <a:moveTo>
                    <a:pt x="165" y="51"/>
                  </a:moveTo>
                  <a:lnTo>
                    <a:pt x="176" y="63"/>
                  </a:lnTo>
                  <a:lnTo>
                    <a:pt x="186" y="74"/>
                  </a:lnTo>
                  <a:lnTo>
                    <a:pt x="195" y="85"/>
                  </a:lnTo>
                  <a:lnTo>
                    <a:pt x="202" y="95"/>
                  </a:lnTo>
                  <a:lnTo>
                    <a:pt x="209" y="106"/>
                  </a:lnTo>
                  <a:lnTo>
                    <a:pt x="214" y="116"/>
                  </a:lnTo>
                  <a:lnTo>
                    <a:pt x="218" y="126"/>
                  </a:lnTo>
                  <a:lnTo>
                    <a:pt x="221" y="135"/>
                  </a:lnTo>
                  <a:lnTo>
                    <a:pt x="222" y="144"/>
                  </a:lnTo>
                  <a:lnTo>
                    <a:pt x="223" y="153"/>
                  </a:lnTo>
                  <a:lnTo>
                    <a:pt x="222" y="162"/>
                  </a:lnTo>
                  <a:lnTo>
                    <a:pt x="221" y="169"/>
                  </a:lnTo>
                  <a:lnTo>
                    <a:pt x="219" y="176"/>
                  </a:lnTo>
                  <a:lnTo>
                    <a:pt x="215" y="182"/>
                  </a:lnTo>
                  <a:lnTo>
                    <a:pt x="212" y="188"/>
                  </a:lnTo>
                  <a:lnTo>
                    <a:pt x="206" y="193"/>
                  </a:lnTo>
                  <a:lnTo>
                    <a:pt x="200" y="197"/>
                  </a:lnTo>
                  <a:lnTo>
                    <a:pt x="194" y="201"/>
                  </a:lnTo>
                  <a:lnTo>
                    <a:pt x="187" y="203"/>
                  </a:lnTo>
                  <a:lnTo>
                    <a:pt x="180" y="205"/>
                  </a:lnTo>
                  <a:lnTo>
                    <a:pt x="172" y="207"/>
                  </a:lnTo>
                  <a:lnTo>
                    <a:pt x="164" y="207"/>
                  </a:lnTo>
                  <a:lnTo>
                    <a:pt x="155" y="206"/>
                  </a:lnTo>
                  <a:lnTo>
                    <a:pt x="144" y="205"/>
                  </a:lnTo>
                  <a:lnTo>
                    <a:pt x="135" y="202"/>
                  </a:lnTo>
                  <a:lnTo>
                    <a:pt x="125" y="199"/>
                  </a:lnTo>
                  <a:lnTo>
                    <a:pt x="114" y="194"/>
                  </a:lnTo>
                  <a:lnTo>
                    <a:pt x="104" y="188"/>
                  </a:lnTo>
                  <a:lnTo>
                    <a:pt x="92" y="182"/>
                  </a:lnTo>
                  <a:lnTo>
                    <a:pt x="81" y="174"/>
                  </a:lnTo>
                  <a:lnTo>
                    <a:pt x="70" y="165"/>
                  </a:lnTo>
                  <a:lnTo>
                    <a:pt x="58" y="153"/>
                  </a:lnTo>
                  <a:lnTo>
                    <a:pt x="46" y="142"/>
                  </a:lnTo>
                  <a:lnTo>
                    <a:pt x="36" y="131"/>
                  </a:lnTo>
                  <a:lnTo>
                    <a:pt x="27" y="120"/>
                  </a:lnTo>
                  <a:lnTo>
                    <a:pt x="20" y="110"/>
                  </a:lnTo>
                  <a:lnTo>
                    <a:pt x="14" y="99"/>
                  </a:lnTo>
                  <a:lnTo>
                    <a:pt x="9" y="89"/>
                  </a:lnTo>
                  <a:lnTo>
                    <a:pt x="5" y="79"/>
                  </a:lnTo>
                  <a:lnTo>
                    <a:pt x="2" y="70"/>
                  </a:lnTo>
                  <a:lnTo>
                    <a:pt x="1" y="61"/>
                  </a:lnTo>
                  <a:lnTo>
                    <a:pt x="0" y="53"/>
                  </a:lnTo>
                  <a:lnTo>
                    <a:pt x="0" y="45"/>
                  </a:lnTo>
                  <a:lnTo>
                    <a:pt x="1" y="37"/>
                  </a:lnTo>
                  <a:lnTo>
                    <a:pt x="4" y="30"/>
                  </a:lnTo>
                  <a:lnTo>
                    <a:pt x="7" y="24"/>
                  </a:lnTo>
                  <a:lnTo>
                    <a:pt x="10" y="18"/>
                  </a:lnTo>
                  <a:lnTo>
                    <a:pt x="15" y="14"/>
                  </a:lnTo>
                  <a:lnTo>
                    <a:pt x="20" y="9"/>
                  </a:lnTo>
                  <a:lnTo>
                    <a:pt x="27" y="6"/>
                  </a:lnTo>
                  <a:lnTo>
                    <a:pt x="33" y="3"/>
                  </a:lnTo>
                  <a:lnTo>
                    <a:pt x="41" y="1"/>
                  </a:lnTo>
                  <a:lnTo>
                    <a:pt x="49" y="0"/>
                  </a:lnTo>
                  <a:lnTo>
                    <a:pt x="58" y="0"/>
                  </a:lnTo>
                  <a:lnTo>
                    <a:pt x="67" y="0"/>
                  </a:lnTo>
                  <a:lnTo>
                    <a:pt x="76" y="2"/>
                  </a:lnTo>
                  <a:lnTo>
                    <a:pt x="86" y="4"/>
                  </a:lnTo>
                  <a:lnTo>
                    <a:pt x="96" y="8"/>
                  </a:lnTo>
                  <a:lnTo>
                    <a:pt x="108" y="12"/>
                  </a:lnTo>
                  <a:lnTo>
                    <a:pt x="119" y="18"/>
                  </a:lnTo>
                  <a:lnTo>
                    <a:pt x="130" y="24"/>
                  </a:lnTo>
                  <a:lnTo>
                    <a:pt x="141" y="32"/>
                  </a:lnTo>
                  <a:lnTo>
                    <a:pt x="153" y="41"/>
                  </a:lnTo>
                  <a:lnTo>
                    <a:pt x="165" y="5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7" name="Freeform 83"/>
            <p:cNvSpPr>
              <a:spLocks/>
            </p:cNvSpPr>
            <p:nvPr/>
          </p:nvSpPr>
          <p:spPr bwMode="auto">
            <a:xfrm>
              <a:off x="4465638" y="3836988"/>
              <a:ext cx="9525" cy="9525"/>
            </a:xfrm>
            <a:custGeom>
              <a:avLst/>
              <a:gdLst/>
              <a:ahLst/>
              <a:cxnLst>
                <a:cxn ang="0">
                  <a:pos x="144" y="65"/>
                </a:cxn>
                <a:cxn ang="0">
                  <a:pos x="155" y="85"/>
                </a:cxn>
                <a:cxn ang="0">
                  <a:pos x="163" y="103"/>
                </a:cxn>
                <a:cxn ang="0">
                  <a:pos x="166" y="120"/>
                </a:cxn>
                <a:cxn ang="0">
                  <a:pos x="167" y="136"/>
                </a:cxn>
                <a:cxn ang="0">
                  <a:pos x="164" y="149"/>
                </a:cxn>
                <a:cxn ang="0">
                  <a:pos x="158" y="160"/>
                </a:cxn>
                <a:cxn ang="0">
                  <a:pos x="150" y="168"/>
                </a:cxn>
                <a:cxn ang="0">
                  <a:pos x="140" y="175"/>
                </a:cxn>
                <a:cxn ang="0">
                  <a:pos x="127" y="179"/>
                </a:cxn>
                <a:cxn ang="0">
                  <a:pos x="114" y="179"/>
                </a:cxn>
                <a:cxn ang="0">
                  <a:pos x="99" y="177"/>
                </a:cxn>
                <a:cxn ang="0">
                  <a:pos x="84" y="172"/>
                </a:cxn>
                <a:cxn ang="0">
                  <a:pos x="68" y="164"/>
                </a:cxn>
                <a:cxn ang="0">
                  <a:pos x="52" y="152"/>
                </a:cxn>
                <a:cxn ang="0">
                  <a:pos x="37" y="136"/>
                </a:cxn>
                <a:cxn ang="0">
                  <a:pos x="22" y="115"/>
                </a:cxn>
                <a:cxn ang="0">
                  <a:pos x="10" y="96"/>
                </a:cxn>
                <a:cxn ang="0">
                  <a:pos x="3" y="77"/>
                </a:cxn>
                <a:cxn ang="0">
                  <a:pos x="0" y="59"/>
                </a:cxn>
                <a:cxn ang="0">
                  <a:pos x="0" y="44"/>
                </a:cxn>
                <a:cxn ang="0">
                  <a:pos x="3" y="31"/>
                </a:cxn>
                <a:cxn ang="0">
                  <a:pos x="9" y="20"/>
                </a:cxn>
                <a:cxn ang="0">
                  <a:pos x="17" y="12"/>
                </a:cxn>
                <a:cxn ang="0">
                  <a:pos x="28" y="5"/>
                </a:cxn>
                <a:cxn ang="0">
                  <a:pos x="39" y="1"/>
                </a:cxn>
                <a:cxn ang="0">
                  <a:pos x="52" y="0"/>
                </a:cxn>
                <a:cxn ang="0">
                  <a:pos x="66" y="3"/>
                </a:cxn>
                <a:cxn ang="0">
                  <a:pos x="82" y="9"/>
                </a:cxn>
                <a:cxn ang="0">
                  <a:pos x="98" y="18"/>
                </a:cxn>
                <a:cxn ang="0">
                  <a:pos x="113" y="30"/>
                </a:cxn>
                <a:cxn ang="0">
                  <a:pos x="128" y="46"/>
                </a:cxn>
              </a:cxnLst>
              <a:rect l="0" t="0" r="r" b="b"/>
              <a:pathLst>
                <a:path w="167" h="179">
                  <a:moveTo>
                    <a:pt x="136" y="55"/>
                  </a:moveTo>
                  <a:lnTo>
                    <a:pt x="144" y="65"/>
                  </a:lnTo>
                  <a:lnTo>
                    <a:pt x="150" y="76"/>
                  </a:lnTo>
                  <a:lnTo>
                    <a:pt x="155" y="85"/>
                  </a:lnTo>
                  <a:lnTo>
                    <a:pt x="160" y="94"/>
                  </a:lnTo>
                  <a:lnTo>
                    <a:pt x="163" y="103"/>
                  </a:lnTo>
                  <a:lnTo>
                    <a:pt x="165" y="112"/>
                  </a:lnTo>
                  <a:lnTo>
                    <a:pt x="166" y="120"/>
                  </a:lnTo>
                  <a:lnTo>
                    <a:pt x="167" y="128"/>
                  </a:lnTo>
                  <a:lnTo>
                    <a:pt x="167" y="136"/>
                  </a:lnTo>
                  <a:lnTo>
                    <a:pt x="165" y="142"/>
                  </a:lnTo>
                  <a:lnTo>
                    <a:pt x="164" y="149"/>
                  </a:lnTo>
                  <a:lnTo>
                    <a:pt x="161" y="154"/>
                  </a:lnTo>
                  <a:lnTo>
                    <a:pt x="158" y="160"/>
                  </a:lnTo>
                  <a:lnTo>
                    <a:pt x="154" y="164"/>
                  </a:lnTo>
                  <a:lnTo>
                    <a:pt x="150" y="168"/>
                  </a:lnTo>
                  <a:lnTo>
                    <a:pt x="145" y="172"/>
                  </a:lnTo>
                  <a:lnTo>
                    <a:pt x="140" y="175"/>
                  </a:lnTo>
                  <a:lnTo>
                    <a:pt x="134" y="177"/>
                  </a:lnTo>
                  <a:lnTo>
                    <a:pt x="127" y="179"/>
                  </a:lnTo>
                  <a:lnTo>
                    <a:pt x="120" y="179"/>
                  </a:lnTo>
                  <a:lnTo>
                    <a:pt x="114" y="179"/>
                  </a:lnTo>
                  <a:lnTo>
                    <a:pt x="106" y="179"/>
                  </a:lnTo>
                  <a:lnTo>
                    <a:pt x="99" y="177"/>
                  </a:lnTo>
                  <a:lnTo>
                    <a:pt x="92" y="175"/>
                  </a:lnTo>
                  <a:lnTo>
                    <a:pt x="84" y="172"/>
                  </a:lnTo>
                  <a:lnTo>
                    <a:pt x="75" y="169"/>
                  </a:lnTo>
                  <a:lnTo>
                    <a:pt x="68" y="164"/>
                  </a:lnTo>
                  <a:lnTo>
                    <a:pt x="60" y="158"/>
                  </a:lnTo>
                  <a:lnTo>
                    <a:pt x="52" y="152"/>
                  </a:lnTo>
                  <a:lnTo>
                    <a:pt x="44" y="144"/>
                  </a:lnTo>
                  <a:lnTo>
                    <a:pt x="37" y="136"/>
                  </a:lnTo>
                  <a:lnTo>
                    <a:pt x="30" y="127"/>
                  </a:lnTo>
                  <a:lnTo>
                    <a:pt x="22" y="115"/>
                  </a:lnTo>
                  <a:lnTo>
                    <a:pt x="15" y="105"/>
                  </a:lnTo>
                  <a:lnTo>
                    <a:pt x="10" y="96"/>
                  </a:lnTo>
                  <a:lnTo>
                    <a:pt x="7" y="86"/>
                  </a:lnTo>
                  <a:lnTo>
                    <a:pt x="3" y="77"/>
                  </a:lnTo>
                  <a:lnTo>
                    <a:pt x="1" y="69"/>
                  </a:lnTo>
                  <a:lnTo>
                    <a:pt x="0" y="59"/>
                  </a:lnTo>
                  <a:lnTo>
                    <a:pt x="0" y="52"/>
                  </a:lnTo>
                  <a:lnTo>
                    <a:pt x="0" y="44"/>
                  </a:lnTo>
                  <a:lnTo>
                    <a:pt x="1" y="38"/>
                  </a:lnTo>
                  <a:lnTo>
                    <a:pt x="3" y="31"/>
                  </a:lnTo>
                  <a:lnTo>
                    <a:pt x="5" y="26"/>
                  </a:lnTo>
                  <a:lnTo>
                    <a:pt x="9" y="20"/>
                  </a:lnTo>
                  <a:lnTo>
                    <a:pt x="12" y="16"/>
                  </a:lnTo>
                  <a:lnTo>
                    <a:pt x="17" y="12"/>
                  </a:lnTo>
                  <a:lnTo>
                    <a:pt x="21" y="8"/>
                  </a:lnTo>
                  <a:lnTo>
                    <a:pt x="28" y="5"/>
                  </a:lnTo>
                  <a:lnTo>
                    <a:pt x="33" y="2"/>
                  </a:lnTo>
                  <a:lnTo>
                    <a:pt x="39" y="1"/>
                  </a:lnTo>
                  <a:lnTo>
                    <a:pt x="46" y="0"/>
                  </a:lnTo>
                  <a:lnTo>
                    <a:pt x="52" y="0"/>
                  </a:lnTo>
                  <a:lnTo>
                    <a:pt x="59" y="1"/>
                  </a:lnTo>
                  <a:lnTo>
                    <a:pt x="66" y="3"/>
                  </a:lnTo>
                  <a:lnTo>
                    <a:pt x="74" y="5"/>
                  </a:lnTo>
                  <a:lnTo>
                    <a:pt x="82" y="9"/>
                  </a:lnTo>
                  <a:lnTo>
                    <a:pt x="90" y="13"/>
                  </a:lnTo>
                  <a:lnTo>
                    <a:pt x="98" y="18"/>
                  </a:lnTo>
                  <a:lnTo>
                    <a:pt x="105" y="23"/>
                  </a:lnTo>
                  <a:lnTo>
                    <a:pt x="113" y="30"/>
                  </a:lnTo>
                  <a:lnTo>
                    <a:pt x="120" y="37"/>
                  </a:lnTo>
                  <a:lnTo>
                    <a:pt x="128" y="46"/>
                  </a:lnTo>
                  <a:lnTo>
                    <a:pt x="136" y="5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8" name="Freeform 84"/>
            <p:cNvSpPr>
              <a:spLocks/>
            </p:cNvSpPr>
            <p:nvPr/>
          </p:nvSpPr>
          <p:spPr bwMode="auto">
            <a:xfrm>
              <a:off x="4465638" y="3836988"/>
              <a:ext cx="9525" cy="9525"/>
            </a:xfrm>
            <a:custGeom>
              <a:avLst/>
              <a:gdLst/>
              <a:ahLst/>
              <a:cxnLst>
                <a:cxn ang="0">
                  <a:pos x="144" y="65"/>
                </a:cxn>
                <a:cxn ang="0">
                  <a:pos x="155" y="85"/>
                </a:cxn>
                <a:cxn ang="0">
                  <a:pos x="163" y="103"/>
                </a:cxn>
                <a:cxn ang="0">
                  <a:pos x="166" y="120"/>
                </a:cxn>
                <a:cxn ang="0">
                  <a:pos x="167" y="136"/>
                </a:cxn>
                <a:cxn ang="0">
                  <a:pos x="164" y="149"/>
                </a:cxn>
                <a:cxn ang="0">
                  <a:pos x="158" y="160"/>
                </a:cxn>
                <a:cxn ang="0">
                  <a:pos x="150" y="168"/>
                </a:cxn>
                <a:cxn ang="0">
                  <a:pos x="140" y="175"/>
                </a:cxn>
                <a:cxn ang="0">
                  <a:pos x="127" y="179"/>
                </a:cxn>
                <a:cxn ang="0">
                  <a:pos x="114" y="179"/>
                </a:cxn>
                <a:cxn ang="0">
                  <a:pos x="99" y="177"/>
                </a:cxn>
                <a:cxn ang="0">
                  <a:pos x="84" y="172"/>
                </a:cxn>
                <a:cxn ang="0">
                  <a:pos x="68" y="164"/>
                </a:cxn>
                <a:cxn ang="0">
                  <a:pos x="52" y="152"/>
                </a:cxn>
                <a:cxn ang="0">
                  <a:pos x="37" y="136"/>
                </a:cxn>
                <a:cxn ang="0">
                  <a:pos x="22" y="115"/>
                </a:cxn>
                <a:cxn ang="0">
                  <a:pos x="10" y="96"/>
                </a:cxn>
                <a:cxn ang="0">
                  <a:pos x="3" y="77"/>
                </a:cxn>
                <a:cxn ang="0">
                  <a:pos x="0" y="59"/>
                </a:cxn>
                <a:cxn ang="0">
                  <a:pos x="0" y="44"/>
                </a:cxn>
                <a:cxn ang="0">
                  <a:pos x="3" y="31"/>
                </a:cxn>
                <a:cxn ang="0">
                  <a:pos x="9" y="20"/>
                </a:cxn>
                <a:cxn ang="0">
                  <a:pos x="17" y="12"/>
                </a:cxn>
                <a:cxn ang="0">
                  <a:pos x="28" y="5"/>
                </a:cxn>
                <a:cxn ang="0">
                  <a:pos x="39" y="1"/>
                </a:cxn>
                <a:cxn ang="0">
                  <a:pos x="52" y="0"/>
                </a:cxn>
                <a:cxn ang="0">
                  <a:pos x="66" y="3"/>
                </a:cxn>
                <a:cxn ang="0">
                  <a:pos x="82" y="9"/>
                </a:cxn>
                <a:cxn ang="0">
                  <a:pos x="98" y="18"/>
                </a:cxn>
                <a:cxn ang="0">
                  <a:pos x="113" y="30"/>
                </a:cxn>
                <a:cxn ang="0">
                  <a:pos x="128" y="46"/>
                </a:cxn>
              </a:cxnLst>
              <a:rect l="0" t="0" r="r" b="b"/>
              <a:pathLst>
                <a:path w="167" h="179">
                  <a:moveTo>
                    <a:pt x="136" y="55"/>
                  </a:moveTo>
                  <a:lnTo>
                    <a:pt x="144" y="65"/>
                  </a:lnTo>
                  <a:lnTo>
                    <a:pt x="150" y="76"/>
                  </a:lnTo>
                  <a:lnTo>
                    <a:pt x="155" y="85"/>
                  </a:lnTo>
                  <a:lnTo>
                    <a:pt x="160" y="94"/>
                  </a:lnTo>
                  <a:lnTo>
                    <a:pt x="163" y="103"/>
                  </a:lnTo>
                  <a:lnTo>
                    <a:pt x="165" y="112"/>
                  </a:lnTo>
                  <a:lnTo>
                    <a:pt x="166" y="120"/>
                  </a:lnTo>
                  <a:lnTo>
                    <a:pt x="167" y="128"/>
                  </a:lnTo>
                  <a:lnTo>
                    <a:pt x="167" y="136"/>
                  </a:lnTo>
                  <a:lnTo>
                    <a:pt x="165" y="142"/>
                  </a:lnTo>
                  <a:lnTo>
                    <a:pt x="164" y="149"/>
                  </a:lnTo>
                  <a:lnTo>
                    <a:pt x="161" y="154"/>
                  </a:lnTo>
                  <a:lnTo>
                    <a:pt x="158" y="160"/>
                  </a:lnTo>
                  <a:lnTo>
                    <a:pt x="154" y="164"/>
                  </a:lnTo>
                  <a:lnTo>
                    <a:pt x="150" y="168"/>
                  </a:lnTo>
                  <a:lnTo>
                    <a:pt x="145" y="172"/>
                  </a:lnTo>
                  <a:lnTo>
                    <a:pt x="140" y="175"/>
                  </a:lnTo>
                  <a:lnTo>
                    <a:pt x="134" y="177"/>
                  </a:lnTo>
                  <a:lnTo>
                    <a:pt x="127" y="179"/>
                  </a:lnTo>
                  <a:lnTo>
                    <a:pt x="120" y="179"/>
                  </a:lnTo>
                  <a:lnTo>
                    <a:pt x="114" y="179"/>
                  </a:lnTo>
                  <a:lnTo>
                    <a:pt x="106" y="179"/>
                  </a:lnTo>
                  <a:lnTo>
                    <a:pt x="99" y="177"/>
                  </a:lnTo>
                  <a:lnTo>
                    <a:pt x="92" y="175"/>
                  </a:lnTo>
                  <a:lnTo>
                    <a:pt x="84" y="172"/>
                  </a:lnTo>
                  <a:lnTo>
                    <a:pt x="75" y="169"/>
                  </a:lnTo>
                  <a:lnTo>
                    <a:pt x="68" y="164"/>
                  </a:lnTo>
                  <a:lnTo>
                    <a:pt x="60" y="158"/>
                  </a:lnTo>
                  <a:lnTo>
                    <a:pt x="52" y="152"/>
                  </a:lnTo>
                  <a:lnTo>
                    <a:pt x="44" y="144"/>
                  </a:lnTo>
                  <a:lnTo>
                    <a:pt x="37" y="136"/>
                  </a:lnTo>
                  <a:lnTo>
                    <a:pt x="30" y="127"/>
                  </a:lnTo>
                  <a:lnTo>
                    <a:pt x="22" y="115"/>
                  </a:lnTo>
                  <a:lnTo>
                    <a:pt x="15" y="105"/>
                  </a:lnTo>
                  <a:lnTo>
                    <a:pt x="10" y="96"/>
                  </a:lnTo>
                  <a:lnTo>
                    <a:pt x="7" y="86"/>
                  </a:lnTo>
                  <a:lnTo>
                    <a:pt x="3" y="77"/>
                  </a:lnTo>
                  <a:lnTo>
                    <a:pt x="1" y="69"/>
                  </a:lnTo>
                  <a:lnTo>
                    <a:pt x="0" y="59"/>
                  </a:lnTo>
                  <a:lnTo>
                    <a:pt x="0" y="52"/>
                  </a:lnTo>
                  <a:lnTo>
                    <a:pt x="0" y="44"/>
                  </a:lnTo>
                  <a:lnTo>
                    <a:pt x="1" y="38"/>
                  </a:lnTo>
                  <a:lnTo>
                    <a:pt x="3" y="31"/>
                  </a:lnTo>
                  <a:lnTo>
                    <a:pt x="5" y="26"/>
                  </a:lnTo>
                  <a:lnTo>
                    <a:pt x="9" y="20"/>
                  </a:lnTo>
                  <a:lnTo>
                    <a:pt x="12" y="16"/>
                  </a:lnTo>
                  <a:lnTo>
                    <a:pt x="17" y="12"/>
                  </a:lnTo>
                  <a:lnTo>
                    <a:pt x="21" y="8"/>
                  </a:lnTo>
                  <a:lnTo>
                    <a:pt x="28" y="5"/>
                  </a:lnTo>
                  <a:lnTo>
                    <a:pt x="33" y="2"/>
                  </a:lnTo>
                  <a:lnTo>
                    <a:pt x="39" y="1"/>
                  </a:lnTo>
                  <a:lnTo>
                    <a:pt x="46" y="0"/>
                  </a:lnTo>
                  <a:lnTo>
                    <a:pt x="52" y="0"/>
                  </a:lnTo>
                  <a:lnTo>
                    <a:pt x="59" y="1"/>
                  </a:lnTo>
                  <a:lnTo>
                    <a:pt x="66" y="3"/>
                  </a:lnTo>
                  <a:lnTo>
                    <a:pt x="74" y="5"/>
                  </a:lnTo>
                  <a:lnTo>
                    <a:pt x="82" y="9"/>
                  </a:lnTo>
                  <a:lnTo>
                    <a:pt x="90" y="13"/>
                  </a:lnTo>
                  <a:lnTo>
                    <a:pt x="98" y="18"/>
                  </a:lnTo>
                  <a:lnTo>
                    <a:pt x="105" y="23"/>
                  </a:lnTo>
                  <a:lnTo>
                    <a:pt x="113" y="30"/>
                  </a:lnTo>
                  <a:lnTo>
                    <a:pt x="120" y="37"/>
                  </a:lnTo>
                  <a:lnTo>
                    <a:pt x="128" y="46"/>
                  </a:lnTo>
                  <a:lnTo>
                    <a:pt x="136" y="5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9" name="Freeform 85"/>
            <p:cNvSpPr>
              <a:spLocks/>
            </p:cNvSpPr>
            <p:nvPr/>
          </p:nvSpPr>
          <p:spPr bwMode="auto">
            <a:xfrm>
              <a:off x="4454525" y="3832225"/>
              <a:ext cx="7938" cy="7938"/>
            </a:xfrm>
            <a:custGeom>
              <a:avLst/>
              <a:gdLst/>
              <a:ahLst/>
              <a:cxnLst>
                <a:cxn ang="0">
                  <a:pos x="123" y="68"/>
                </a:cxn>
                <a:cxn ang="0">
                  <a:pos x="129" y="85"/>
                </a:cxn>
                <a:cxn ang="0">
                  <a:pos x="132" y="101"/>
                </a:cxn>
                <a:cxn ang="0">
                  <a:pos x="132" y="116"/>
                </a:cxn>
                <a:cxn ang="0">
                  <a:pos x="129" y="128"/>
                </a:cxn>
                <a:cxn ang="0">
                  <a:pos x="125" y="138"/>
                </a:cxn>
                <a:cxn ang="0">
                  <a:pos x="118" y="146"/>
                </a:cxn>
                <a:cxn ang="0">
                  <a:pos x="110" y="151"/>
                </a:cxn>
                <a:cxn ang="0">
                  <a:pos x="101" y="155"/>
                </a:cxn>
                <a:cxn ang="0">
                  <a:pos x="90" y="156"/>
                </a:cxn>
                <a:cxn ang="0">
                  <a:pos x="78" y="155"/>
                </a:cxn>
                <a:cxn ang="0">
                  <a:pos x="67" y="151"/>
                </a:cxn>
                <a:cxn ang="0">
                  <a:pos x="55" y="144"/>
                </a:cxn>
                <a:cxn ang="0">
                  <a:pos x="43" y="135"/>
                </a:cxn>
                <a:cxn ang="0">
                  <a:pos x="32" y="122"/>
                </a:cxn>
                <a:cxn ang="0">
                  <a:pos x="20" y="107"/>
                </a:cxn>
                <a:cxn ang="0">
                  <a:pos x="11" y="88"/>
                </a:cxn>
                <a:cxn ang="0">
                  <a:pos x="4" y="71"/>
                </a:cxn>
                <a:cxn ang="0">
                  <a:pos x="1" y="55"/>
                </a:cxn>
                <a:cxn ang="0">
                  <a:pos x="0" y="41"/>
                </a:cxn>
                <a:cxn ang="0">
                  <a:pos x="3" y="29"/>
                </a:cxn>
                <a:cxn ang="0">
                  <a:pos x="7" y="19"/>
                </a:cxn>
                <a:cxn ang="0">
                  <a:pos x="14" y="11"/>
                </a:cxn>
                <a:cxn ang="0">
                  <a:pos x="22" y="5"/>
                </a:cxn>
                <a:cxn ang="0">
                  <a:pos x="33" y="2"/>
                </a:cxn>
                <a:cxn ang="0">
                  <a:pos x="43" y="0"/>
                </a:cxn>
                <a:cxn ang="0">
                  <a:pos x="55" y="2"/>
                </a:cxn>
                <a:cxn ang="0">
                  <a:pos x="67" y="6"/>
                </a:cxn>
                <a:cxn ang="0">
                  <a:pos x="79" y="12"/>
                </a:cxn>
                <a:cxn ang="0">
                  <a:pos x="92" y="22"/>
                </a:cxn>
                <a:cxn ang="0">
                  <a:pos x="103" y="34"/>
                </a:cxn>
                <a:cxn ang="0">
                  <a:pos x="113" y="50"/>
                </a:cxn>
              </a:cxnLst>
              <a:rect l="0" t="0" r="r" b="b"/>
              <a:pathLst>
                <a:path w="132" h="156">
                  <a:moveTo>
                    <a:pt x="118" y="59"/>
                  </a:moveTo>
                  <a:lnTo>
                    <a:pt x="123" y="68"/>
                  </a:lnTo>
                  <a:lnTo>
                    <a:pt x="126" y="77"/>
                  </a:lnTo>
                  <a:lnTo>
                    <a:pt x="129" y="85"/>
                  </a:lnTo>
                  <a:lnTo>
                    <a:pt x="131" y="93"/>
                  </a:lnTo>
                  <a:lnTo>
                    <a:pt x="132" y="101"/>
                  </a:lnTo>
                  <a:lnTo>
                    <a:pt x="132" y="109"/>
                  </a:lnTo>
                  <a:lnTo>
                    <a:pt x="132" y="116"/>
                  </a:lnTo>
                  <a:lnTo>
                    <a:pt x="131" y="122"/>
                  </a:lnTo>
                  <a:lnTo>
                    <a:pt x="129" y="128"/>
                  </a:lnTo>
                  <a:lnTo>
                    <a:pt x="127" y="133"/>
                  </a:lnTo>
                  <a:lnTo>
                    <a:pt x="125" y="138"/>
                  </a:lnTo>
                  <a:lnTo>
                    <a:pt x="122" y="142"/>
                  </a:lnTo>
                  <a:lnTo>
                    <a:pt x="118" y="146"/>
                  </a:lnTo>
                  <a:lnTo>
                    <a:pt x="115" y="149"/>
                  </a:lnTo>
                  <a:lnTo>
                    <a:pt x="110" y="151"/>
                  </a:lnTo>
                  <a:lnTo>
                    <a:pt x="106" y="153"/>
                  </a:lnTo>
                  <a:lnTo>
                    <a:pt x="101" y="155"/>
                  </a:lnTo>
                  <a:lnTo>
                    <a:pt x="96" y="156"/>
                  </a:lnTo>
                  <a:lnTo>
                    <a:pt x="90" y="156"/>
                  </a:lnTo>
                  <a:lnTo>
                    <a:pt x="85" y="155"/>
                  </a:lnTo>
                  <a:lnTo>
                    <a:pt x="78" y="155"/>
                  </a:lnTo>
                  <a:lnTo>
                    <a:pt x="72" y="153"/>
                  </a:lnTo>
                  <a:lnTo>
                    <a:pt x="67" y="151"/>
                  </a:lnTo>
                  <a:lnTo>
                    <a:pt x="61" y="148"/>
                  </a:lnTo>
                  <a:lnTo>
                    <a:pt x="55" y="144"/>
                  </a:lnTo>
                  <a:lnTo>
                    <a:pt x="49" y="140"/>
                  </a:lnTo>
                  <a:lnTo>
                    <a:pt x="43" y="135"/>
                  </a:lnTo>
                  <a:lnTo>
                    <a:pt x="37" y="129"/>
                  </a:lnTo>
                  <a:lnTo>
                    <a:pt x="32" y="122"/>
                  </a:lnTo>
                  <a:lnTo>
                    <a:pt x="26" y="115"/>
                  </a:lnTo>
                  <a:lnTo>
                    <a:pt x="20" y="107"/>
                  </a:lnTo>
                  <a:lnTo>
                    <a:pt x="16" y="98"/>
                  </a:lnTo>
                  <a:lnTo>
                    <a:pt x="11" y="88"/>
                  </a:lnTo>
                  <a:lnTo>
                    <a:pt x="7" y="79"/>
                  </a:lnTo>
                  <a:lnTo>
                    <a:pt x="4" y="71"/>
                  </a:lnTo>
                  <a:lnTo>
                    <a:pt x="2" y="63"/>
                  </a:lnTo>
                  <a:lnTo>
                    <a:pt x="1" y="55"/>
                  </a:lnTo>
                  <a:lnTo>
                    <a:pt x="0" y="48"/>
                  </a:lnTo>
                  <a:lnTo>
                    <a:pt x="0" y="41"/>
                  </a:lnTo>
                  <a:lnTo>
                    <a:pt x="1" y="34"/>
                  </a:lnTo>
                  <a:lnTo>
                    <a:pt x="3" y="29"/>
                  </a:lnTo>
                  <a:lnTo>
                    <a:pt x="5" y="23"/>
                  </a:lnTo>
                  <a:lnTo>
                    <a:pt x="7" y="19"/>
                  </a:lnTo>
                  <a:lnTo>
                    <a:pt x="10" y="14"/>
                  </a:lnTo>
                  <a:lnTo>
                    <a:pt x="14" y="11"/>
                  </a:lnTo>
                  <a:lnTo>
                    <a:pt x="18" y="8"/>
                  </a:lnTo>
                  <a:lnTo>
                    <a:pt x="22" y="5"/>
                  </a:lnTo>
                  <a:lnTo>
                    <a:pt x="28" y="3"/>
                  </a:lnTo>
                  <a:lnTo>
                    <a:pt x="33" y="2"/>
                  </a:lnTo>
                  <a:lnTo>
                    <a:pt x="38" y="1"/>
                  </a:lnTo>
                  <a:lnTo>
                    <a:pt x="43" y="0"/>
                  </a:lnTo>
                  <a:lnTo>
                    <a:pt x="49" y="1"/>
                  </a:lnTo>
                  <a:lnTo>
                    <a:pt x="55" y="2"/>
                  </a:lnTo>
                  <a:lnTo>
                    <a:pt x="61" y="3"/>
                  </a:lnTo>
                  <a:lnTo>
                    <a:pt x="67" y="6"/>
                  </a:lnTo>
                  <a:lnTo>
                    <a:pt x="73" y="9"/>
                  </a:lnTo>
                  <a:lnTo>
                    <a:pt x="79" y="12"/>
                  </a:lnTo>
                  <a:lnTo>
                    <a:pt x="86" y="17"/>
                  </a:lnTo>
                  <a:lnTo>
                    <a:pt x="92" y="22"/>
                  </a:lnTo>
                  <a:lnTo>
                    <a:pt x="97" y="27"/>
                  </a:lnTo>
                  <a:lnTo>
                    <a:pt x="103" y="34"/>
                  </a:lnTo>
                  <a:lnTo>
                    <a:pt x="108" y="41"/>
                  </a:lnTo>
                  <a:lnTo>
                    <a:pt x="113" y="50"/>
                  </a:lnTo>
                  <a:lnTo>
                    <a:pt x="118" y="5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10" name="Freeform 86"/>
            <p:cNvSpPr>
              <a:spLocks/>
            </p:cNvSpPr>
            <p:nvPr/>
          </p:nvSpPr>
          <p:spPr bwMode="auto">
            <a:xfrm>
              <a:off x="4454525" y="3832225"/>
              <a:ext cx="7938" cy="7938"/>
            </a:xfrm>
            <a:custGeom>
              <a:avLst/>
              <a:gdLst/>
              <a:ahLst/>
              <a:cxnLst>
                <a:cxn ang="0">
                  <a:pos x="123" y="68"/>
                </a:cxn>
                <a:cxn ang="0">
                  <a:pos x="129" y="85"/>
                </a:cxn>
                <a:cxn ang="0">
                  <a:pos x="132" y="101"/>
                </a:cxn>
                <a:cxn ang="0">
                  <a:pos x="132" y="116"/>
                </a:cxn>
                <a:cxn ang="0">
                  <a:pos x="129" y="128"/>
                </a:cxn>
                <a:cxn ang="0">
                  <a:pos x="125" y="138"/>
                </a:cxn>
                <a:cxn ang="0">
                  <a:pos x="118" y="146"/>
                </a:cxn>
                <a:cxn ang="0">
                  <a:pos x="110" y="151"/>
                </a:cxn>
                <a:cxn ang="0">
                  <a:pos x="101" y="155"/>
                </a:cxn>
                <a:cxn ang="0">
                  <a:pos x="90" y="156"/>
                </a:cxn>
                <a:cxn ang="0">
                  <a:pos x="78" y="155"/>
                </a:cxn>
                <a:cxn ang="0">
                  <a:pos x="67" y="151"/>
                </a:cxn>
                <a:cxn ang="0">
                  <a:pos x="55" y="144"/>
                </a:cxn>
                <a:cxn ang="0">
                  <a:pos x="43" y="135"/>
                </a:cxn>
                <a:cxn ang="0">
                  <a:pos x="32" y="122"/>
                </a:cxn>
                <a:cxn ang="0">
                  <a:pos x="20" y="107"/>
                </a:cxn>
                <a:cxn ang="0">
                  <a:pos x="11" y="88"/>
                </a:cxn>
                <a:cxn ang="0">
                  <a:pos x="4" y="71"/>
                </a:cxn>
                <a:cxn ang="0">
                  <a:pos x="1" y="55"/>
                </a:cxn>
                <a:cxn ang="0">
                  <a:pos x="0" y="41"/>
                </a:cxn>
                <a:cxn ang="0">
                  <a:pos x="3" y="29"/>
                </a:cxn>
                <a:cxn ang="0">
                  <a:pos x="7" y="19"/>
                </a:cxn>
                <a:cxn ang="0">
                  <a:pos x="14" y="11"/>
                </a:cxn>
                <a:cxn ang="0">
                  <a:pos x="22" y="5"/>
                </a:cxn>
                <a:cxn ang="0">
                  <a:pos x="33" y="2"/>
                </a:cxn>
                <a:cxn ang="0">
                  <a:pos x="43" y="0"/>
                </a:cxn>
                <a:cxn ang="0">
                  <a:pos x="55" y="2"/>
                </a:cxn>
                <a:cxn ang="0">
                  <a:pos x="67" y="6"/>
                </a:cxn>
                <a:cxn ang="0">
                  <a:pos x="79" y="12"/>
                </a:cxn>
                <a:cxn ang="0">
                  <a:pos x="92" y="22"/>
                </a:cxn>
                <a:cxn ang="0">
                  <a:pos x="103" y="34"/>
                </a:cxn>
                <a:cxn ang="0">
                  <a:pos x="113" y="50"/>
                </a:cxn>
              </a:cxnLst>
              <a:rect l="0" t="0" r="r" b="b"/>
              <a:pathLst>
                <a:path w="132" h="156">
                  <a:moveTo>
                    <a:pt x="118" y="59"/>
                  </a:moveTo>
                  <a:lnTo>
                    <a:pt x="123" y="68"/>
                  </a:lnTo>
                  <a:lnTo>
                    <a:pt x="126" y="77"/>
                  </a:lnTo>
                  <a:lnTo>
                    <a:pt x="129" y="85"/>
                  </a:lnTo>
                  <a:lnTo>
                    <a:pt x="131" y="93"/>
                  </a:lnTo>
                  <a:lnTo>
                    <a:pt x="132" y="101"/>
                  </a:lnTo>
                  <a:lnTo>
                    <a:pt x="132" y="109"/>
                  </a:lnTo>
                  <a:lnTo>
                    <a:pt x="132" y="116"/>
                  </a:lnTo>
                  <a:lnTo>
                    <a:pt x="131" y="122"/>
                  </a:lnTo>
                  <a:lnTo>
                    <a:pt x="129" y="128"/>
                  </a:lnTo>
                  <a:lnTo>
                    <a:pt x="127" y="133"/>
                  </a:lnTo>
                  <a:lnTo>
                    <a:pt x="125" y="138"/>
                  </a:lnTo>
                  <a:lnTo>
                    <a:pt x="122" y="142"/>
                  </a:lnTo>
                  <a:lnTo>
                    <a:pt x="118" y="146"/>
                  </a:lnTo>
                  <a:lnTo>
                    <a:pt x="115" y="149"/>
                  </a:lnTo>
                  <a:lnTo>
                    <a:pt x="110" y="151"/>
                  </a:lnTo>
                  <a:lnTo>
                    <a:pt x="106" y="153"/>
                  </a:lnTo>
                  <a:lnTo>
                    <a:pt x="101" y="155"/>
                  </a:lnTo>
                  <a:lnTo>
                    <a:pt x="96" y="156"/>
                  </a:lnTo>
                  <a:lnTo>
                    <a:pt x="90" y="156"/>
                  </a:lnTo>
                  <a:lnTo>
                    <a:pt x="85" y="155"/>
                  </a:lnTo>
                  <a:lnTo>
                    <a:pt x="78" y="155"/>
                  </a:lnTo>
                  <a:lnTo>
                    <a:pt x="72" y="153"/>
                  </a:lnTo>
                  <a:lnTo>
                    <a:pt x="67" y="151"/>
                  </a:lnTo>
                  <a:lnTo>
                    <a:pt x="61" y="148"/>
                  </a:lnTo>
                  <a:lnTo>
                    <a:pt x="55" y="144"/>
                  </a:lnTo>
                  <a:lnTo>
                    <a:pt x="49" y="140"/>
                  </a:lnTo>
                  <a:lnTo>
                    <a:pt x="43" y="135"/>
                  </a:lnTo>
                  <a:lnTo>
                    <a:pt x="37" y="129"/>
                  </a:lnTo>
                  <a:lnTo>
                    <a:pt x="32" y="122"/>
                  </a:lnTo>
                  <a:lnTo>
                    <a:pt x="26" y="115"/>
                  </a:lnTo>
                  <a:lnTo>
                    <a:pt x="20" y="107"/>
                  </a:lnTo>
                  <a:lnTo>
                    <a:pt x="16" y="98"/>
                  </a:lnTo>
                  <a:lnTo>
                    <a:pt x="11" y="88"/>
                  </a:lnTo>
                  <a:lnTo>
                    <a:pt x="7" y="79"/>
                  </a:lnTo>
                  <a:lnTo>
                    <a:pt x="4" y="71"/>
                  </a:lnTo>
                  <a:lnTo>
                    <a:pt x="2" y="63"/>
                  </a:lnTo>
                  <a:lnTo>
                    <a:pt x="1" y="55"/>
                  </a:lnTo>
                  <a:lnTo>
                    <a:pt x="0" y="48"/>
                  </a:lnTo>
                  <a:lnTo>
                    <a:pt x="0" y="41"/>
                  </a:lnTo>
                  <a:lnTo>
                    <a:pt x="1" y="34"/>
                  </a:lnTo>
                  <a:lnTo>
                    <a:pt x="3" y="29"/>
                  </a:lnTo>
                  <a:lnTo>
                    <a:pt x="5" y="23"/>
                  </a:lnTo>
                  <a:lnTo>
                    <a:pt x="7" y="19"/>
                  </a:lnTo>
                  <a:lnTo>
                    <a:pt x="10" y="14"/>
                  </a:lnTo>
                  <a:lnTo>
                    <a:pt x="14" y="11"/>
                  </a:lnTo>
                  <a:lnTo>
                    <a:pt x="18" y="8"/>
                  </a:lnTo>
                  <a:lnTo>
                    <a:pt x="22" y="5"/>
                  </a:lnTo>
                  <a:lnTo>
                    <a:pt x="28" y="3"/>
                  </a:lnTo>
                  <a:lnTo>
                    <a:pt x="33" y="2"/>
                  </a:lnTo>
                  <a:lnTo>
                    <a:pt x="38" y="1"/>
                  </a:lnTo>
                  <a:lnTo>
                    <a:pt x="43" y="0"/>
                  </a:lnTo>
                  <a:lnTo>
                    <a:pt x="49" y="1"/>
                  </a:lnTo>
                  <a:lnTo>
                    <a:pt x="55" y="2"/>
                  </a:lnTo>
                  <a:lnTo>
                    <a:pt x="61" y="3"/>
                  </a:lnTo>
                  <a:lnTo>
                    <a:pt x="67" y="6"/>
                  </a:lnTo>
                  <a:lnTo>
                    <a:pt x="73" y="9"/>
                  </a:lnTo>
                  <a:lnTo>
                    <a:pt x="79" y="12"/>
                  </a:lnTo>
                  <a:lnTo>
                    <a:pt x="86" y="17"/>
                  </a:lnTo>
                  <a:lnTo>
                    <a:pt x="92" y="22"/>
                  </a:lnTo>
                  <a:lnTo>
                    <a:pt x="97" y="27"/>
                  </a:lnTo>
                  <a:lnTo>
                    <a:pt x="103" y="34"/>
                  </a:lnTo>
                  <a:lnTo>
                    <a:pt x="108" y="41"/>
                  </a:lnTo>
                  <a:lnTo>
                    <a:pt x="113" y="50"/>
                  </a:lnTo>
                  <a:lnTo>
                    <a:pt x="118" y="59"/>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1" name="Freeform 87"/>
            <p:cNvSpPr>
              <a:spLocks noEditPoints="1"/>
            </p:cNvSpPr>
            <p:nvPr/>
          </p:nvSpPr>
          <p:spPr bwMode="auto">
            <a:xfrm>
              <a:off x="4500563" y="3756025"/>
              <a:ext cx="63500" cy="98425"/>
            </a:xfrm>
            <a:custGeom>
              <a:avLst/>
              <a:gdLst/>
              <a:ahLst/>
              <a:cxnLst>
                <a:cxn ang="0">
                  <a:pos x="125" y="36"/>
                </a:cxn>
                <a:cxn ang="0">
                  <a:pos x="226" y="0"/>
                </a:cxn>
                <a:cxn ang="0">
                  <a:pos x="300" y="45"/>
                </a:cxn>
                <a:cxn ang="0">
                  <a:pos x="318" y="154"/>
                </a:cxn>
                <a:cxn ang="0">
                  <a:pos x="251" y="306"/>
                </a:cxn>
                <a:cxn ang="0">
                  <a:pos x="149" y="393"/>
                </a:cxn>
                <a:cxn ang="0">
                  <a:pos x="57" y="393"/>
                </a:cxn>
                <a:cxn ang="0">
                  <a:pos x="3" y="319"/>
                </a:cxn>
                <a:cxn ang="0">
                  <a:pos x="20" y="187"/>
                </a:cxn>
                <a:cxn ang="0">
                  <a:pos x="514" y="1733"/>
                </a:cxn>
                <a:cxn ang="0">
                  <a:pos x="595" y="1807"/>
                </a:cxn>
                <a:cxn ang="0">
                  <a:pos x="595" y="1880"/>
                </a:cxn>
                <a:cxn ang="0">
                  <a:pos x="519" y="1925"/>
                </a:cxn>
                <a:cxn ang="0">
                  <a:pos x="374" y="1913"/>
                </a:cxn>
                <a:cxn ang="0">
                  <a:pos x="243" y="1848"/>
                </a:cxn>
                <a:cxn ang="0">
                  <a:pos x="198" y="1769"/>
                </a:cxn>
                <a:cxn ang="0">
                  <a:pos x="231" y="1705"/>
                </a:cxn>
                <a:cxn ang="0">
                  <a:pos x="337" y="1683"/>
                </a:cxn>
                <a:cxn ang="0">
                  <a:pos x="788" y="1422"/>
                </a:cxn>
                <a:cxn ang="0">
                  <a:pos x="950" y="1465"/>
                </a:cxn>
                <a:cxn ang="0">
                  <a:pos x="1017" y="1552"/>
                </a:cxn>
                <a:cxn ang="0">
                  <a:pos x="980" y="1646"/>
                </a:cxn>
                <a:cxn ang="0">
                  <a:pos x="830" y="1711"/>
                </a:cxn>
                <a:cxn ang="0">
                  <a:pos x="622" y="1711"/>
                </a:cxn>
                <a:cxn ang="0">
                  <a:pos x="500" y="1645"/>
                </a:cxn>
                <a:cxn ang="0">
                  <a:pos x="477" y="1551"/>
                </a:cxn>
                <a:cxn ang="0">
                  <a:pos x="561" y="1463"/>
                </a:cxn>
                <a:cxn ang="0">
                  <a:pos x="876" y="1004"/>
                </a:cxn>
                <a:cxn ang="0">
                  <a:pos x="1096" y="989"/>
                </a:cxn>
                <a:cxn ang="0">
                  <a:pos x="1220" y="1052"/>
                </a:cxn>
                <a:cxn ang="0">
                  <a:pos x="1233" y="1156"/>
                </a:cxn>
                <a:cxn ang="0">
                  <a:pos x="1114" y="1264"/>
                </a:cxn>
                <a:cxn ang="0">
                  <a:pos x="878" y="1332"/>
                </a:cxn>
                <a:cxn ang="0">
                  <a:pos x="698" y="1311"/>
                </a:cxn>
                <a:cxn ang="0">
                  <a:pos x="619" y="1225"/>
                </a:cxn>
                <a:cxn ang="0">
                  <a:pos x="660" y="1114"/>
                </a:cxn>
                <a:cxn ang="0">
                  <a:pos x="838" y="1016"/>
                </a:cxn>
                <a:cxn ang="0">
                  <a:pos x="782" y="537"/>
                </a:cxn>
                <a:cxn ang="0">
                  <a:pos x="940" y="509"/>
                </a:cxn>
                <a:cxn ang="0">
                  <a:pos x="1020" y="575"/>
                </a:cxn>
                <a:cxn ang="0">
                  <a:pos x="992" y="709"/>
                </a:cxn>
                <a:cxn ang="0">
                  <a:pos x="830" y="882"/>
                </a:cxn>
                <a:cxn ang="0">
                  <a:pos x="643" y="976"/>
                </a:cxn>
                <a:cxn ang="0">
                  <a:pos x="515" y="960"/>
                </a:cxn>
                <a:cxn ang="0">
                  <a:pos x="477" y="861"/>
                </a:cxn>
                <a:cxn ang="0">
                  <a:pos x="559" y="706"/>
                </a:cxn>
                <a:cxn ang="0">
                  <a:pos x="399" y="261"/>
                </a:cxn>
                <a:cxn ang="0">
                  <a:pos x="528" y="173"/>
                </a:cxn>
                <a:cxn ang="0">
                  <a:pos x="625" y="187"/>
                </a:cxn>
                <a:cxn ang="0">
                  <a:pos x="659" y="285"/>
                </a:cxn>
                <a:cxn ang="0">
                  <a:pos x="598" y="452"/>
                </a:cxn>
                <a:cxn ang="0">
                  <a:pos x="464" y="603"/>
                </a:cxn>
                <a:cxn ang="0">
                  <a:pos x="345" y="645"/>
                </a:cxn>
                <a:cxn ang="0">
                  <a:pos x="272" y="593"/>
                </a:cxn>
                <a:cxn ang="0">
                  <a:pos x="275" y="464"/>
                </a:cxn>
              </a:cxnLst>
              <a:rect l="0" t="0" r="r" b="b"/>
              <a:pathLst>
                <a:path w="1242" h="1928">
                  <a:moveTo>
                    <a:pt x="41" y="141"/>
                  </a:moveTo>
                  <a:lnTo>
                    <a:pt x="55" y="117"/>
                  </a:lnTo>
                  <a:lnTo>
                    <a:pt x="68" y="97"/>
                  </a:lnTo>
                  <a:lnTo>
                    <a:pt x="81" y="79"/>
                  </a:lnTo>
                  <a:lnTo>
                    <a:pt x="95" y="62"/>
                  </a:lnTo>
                  <a:lnTo>
                    <a:pt x="111" y="48"/>
                  </a:lnTo>
                  <a:lnTo>
                    <a:pt x="125" y="36"/>
                  </a:lnTo>
                  <a:lnTo>
                    <a:pt x="140" y="26"/>
                  </a:lnTo>
                  <a:lnTo>
                    <a:pt x="154" y="17"/>
                  </a:lnTo>
                  <a:lnTo>
                    <a:pt x="170" y="11"/>
                  </a:lnTo>
                  <a:lnTo>
                    <a:pt x="184" y="5"/>
                  </a:lnTo>
                  <a:lnTo>
                    <a:pt x="198" y="2"/>
                  </a:lnTo>
                  <a:lnTo>
                    <a:pt x="212" y="0"/>
                  </a:lnTo>
                  <a:lnTo>
                    <a:pt x="226" y="0"/>
                  </a:lnTo>
                  <a:lnTo>
                    <a:pt x="238" y="2"/>
                  </a:lnTo>
                  <a:lnTo>
                    <a:pt x="250" y="5"/>
                  </a:lnTo>
                  <a:lnTo>
                    <a:pt x="263" y="11"/>
                  </a:lnTo>
                  <a:lnTo>
                    <a:pt x="273" y="17"/>
                  </a:lnTo>
                  <a:lnTo>
                    <a:pt x="283" y="25"/>
                  </a:lnTo>
                  <a:lnTo>
                    <a:pt x="292" y="34"/>
                  </a:lnTo>
                  <a:lnTo>
                    <a:pt x="300" y="45"/>
                  </a:lnTo>
                  <a:lnTo>
                    <a:pt x="306" y="56"/>
                  </a:lnTo>
                  <a:lnTo>
                    <a:pt x="312" y="70"/>
                  </a:lnTo>
                  <a:lnTo>
                    <a:pt x="317" y="84"/>
                  </a:lnTo>
                  <a:lnTo>
                    <a:pt x="319" y="100"/>
                  </a:lnTo>
                  <a:lnTo>
                    <a:pt x="320" y="116"/>
                  </a:lnTo>
                  <a:lnTo>
                    <a:pt x="320" y="135"/>
                  </a:lnTo>
                  <a:lnTo>
                    <a:pt x="318" y="154"/>
                  </a:lnTo>
                  <a:lnTo>
                    <a:pt x="313" y="173"/>
                  </a:lnTo>
                  <a:lnTo>
                    <a:pt x="308" y="195"/>
                  </a:lnTo>
                  <a:lnTo>
                    <a:pt x="300" y="216"/>
                  </a:lnTo>
                  <a:lnTo>
                    <a:pt x="290" y="239"/>
                  </a:lnTo>
                  <a:lnTo>
                    <a:pt x="279" y="263"/>
                  </a:lnTo>
                  <a:lnTo>
                    <a:pt x="266" y="285"/>
                  </a:lnTo>
                  <a:lnTo>
                    <a:pt x="251" y="306"/>
                  </a:lnTo>
                  <a:lnTo>
                    <a:pt x="237" y="324"/>
                  </a:lnTo>
                  <a:lnTo>
                    <a:pt x="223" y="340"/>
                  </a:lnTo>
                  <a:lnTo>
                    <a:pt x="208" y="355"/>
                  </a:lnTo>
                  <a:lnTo>
                    <a:pt x="193" y="368"/>
                  </a:lnTo>
                  <a:lnTo>
                    <a:pt x="179" y="378"/>
                  </a:lnTo>
                  <a:lnTo>
                    <a:pt x="164" y="386"/>
                  </a:lnTo>
                  <a:lnTo>
                    <a:pt x="149" y="393"/>
                  </a:lnTo>
                  <a:lnTo>
                    <a:pt x="134" y="398"/>
                  </a:lnTo>
                  <a:lnTo>
                    <a:pt x="120" y="401"/>
                  </a:lnTo>
                  <a:lnTo>
                    <a:pt x="107" y="403"/>
                  </a:lnTo>
                  <a:lnTo>
                    <a:pt x="92" y="402"/>
                  </a:lnTo>
                  <a:lnTo>
                    <a:pt x="80" y="401"/>
                  </a:lnTo>
                  <a:lnTo>
                    <a:pt x="68" y="397"/>
                  </a:lnTo>
                  <a:lnTo>
                    <a:pt x="57" y="393"/>
                  </a:lnTo>
                  <a:lnTo>
                    <a:pt x="45" y="386"/>
                  </a:lnTo>
                  <a:lnTo>
                    <a:pt x="35" y="379"/>
                  </a:lnTo>
                  <a:lnTo>
                    <a:pt x="27" y="370"/>
                  </a:lnTo>
                  <a:lnTo>
                    <a:pt x="19" y="358"/>
                  </a:lnTo>
                  <a:lnTo>
                    <a:pt x="13" y="346"/>
                  </a:lnTo>
                  <a:lnTo>
                    <a:pt x="7" y="333"/>
                  </a:lnTo>
                  <a:lnTo>
                    <a:pt x="3" y="319"/>
                  </a:lnTo>
                  <a:lnTo>
                    <a:pt x="1" y="304"/>
                  </a:lnTo>
                  <a:lnTo>
                    <a:pt x="0" y="286"/>
                  </a:lnTo>
                  <a:lnTo>
                    <a:pt x="0" y="269"/>
                  </a:lnTo>
                  <a:lnTo>
                    <a:pt x="3" y="250"/>
                  </a:lnTo>
                  <a:lnTo>
                    <a:pt x="6" y="229"/>
                  </a:lnTo>
                  <a:lnTo>
                    <a:pt x="12" y="209"/>
                  </a:lnTo>
                  <a:lnTo>
                    <a:pt x="20" y="187"/>
                  </a:lnTo>
                  <a:lnTo>
                    <a:pt x="29" y="164"/>
                  </a:lnTo>
                  <a:lnTo>
                    <a:pt x="41" y="141"/>
                  </a:lnTo>
                  <a:close/>
                  <a:moveTo>
                    <a:pt x="429" y="1699"/>
                  </a:moveTo>
                  <a:lnTo>
                    <a:pt x="453" y="1706"/>
                  </a:lnTo>
                  <a:lnTo>
                    <a:pt x="474" y="1714"/>
                  </a:lnTo>
                  <a:lnTo>
                    <a:pt x="495" y="1724"/>
                  </a:lnTo>
                  <a:lnTo>
                    <a:pt x="514" y="1733"/>
                  </a:lnTo>
                  <a:lnTo>
                    <a:pt x="531" y="1742"/>
                  </a:lnTo>
                  <a:lnTo>
                    <a:pt x="546" y="1752"/>
                  </a:lnTo>
                  <a:lnTo>
                    <a:pt x="559" y="1762"/>
                  </a:lnTo>
                  <a:lnTo>
                    <a:pt x="570" y="1773"/>
                  </a:lnTo>
                  <a:lnTo>
                    <a:pt x="580" y="1785"/>
                  </a:lnTo>
                  <a:lnTo>
                    <a:pt x="589" y="1796"/>
                  </a:lnTo>
                  <a:lnTo>
                    <a:pt x="595" y="1807"/>
                  </a:lnTo>
                  <a:lnTo>
                    <a:pt x="600" y="1818"/>
                  </a:lnTo>
                  <a:lnTo>
                    <a:pt x="603" y="1829"/>
                  </a:lnTo>
                  <a:lnTo>
                    <a:pt x="605" y="1839"/>
                  </a:lnTo>
                  <a:lnTo>
                    <a:pt x="605" y="1851"/>
                  </a:lnTo>
                  <a:lnTo>
                    <a:pt x="603" y="1861"/>
                  </a:lnTo>
                  <a:lnTo>
                    <a:pt x="600" y="1871"/>
                  </a:lnTo>
                  <a:lnTo>
                    <a:pt x="595" y="1880"/>
                  </a:lnTo>
                  <a:lnTo>
                    <a:pt x="589" y="1889"/>
                  </a:lnTo>
                  <a:lnTo>
                    <a:pt x="580" y="1896"/>
                  </a:lnTo>
                  <a:lnTo>
                    <a:pt x="571" y="1905"/>
                  </a:lnTo>
                  <a:lnTo>
                    <a:pt x="561" y="1911"/>
                  </a:lnTo>
                  <a:lnTo>
                    <a:pt x="548" y="1917"/>
                  </a:lnTo>
                  <a:lnTo>
                    <a:pt x="535" y="1921"/>
                  </a:lnTo>
                  <a:lnTo>
                    <a:pt x="519" y="1925"/>
                  </a:lnTo>
                  <a:lnTo>
                    <a:pt x="503" y="1927"/>
                  </a:lnTo>
                  <a:lnTo>
                    <a:pt x="485" y="1928"/>
                  </a:lnTo>
                  <a:lnTo>
                    <a:pt x="465" y="1928"/>
                  </a:lnTo>
                  <a:lnTo>
                    <a:pt x="444" y="1927"/>
                  </a:lnTo>
                  <a:lnTo>
                    <a:pt x="423" y="1924"/>
                  </a:lnTo>
                  <a:lnTo>
                    <a:pt x="398" y="1919"/>
                  </a:lnTo>
                  <a:lnTo>
                    <a:pt x="374" y="1913"/>
                  </a:lnTo>
                  <a:lnTo>
                    <a:pt x="350" y="1906"/>
                  </a:lnTo>
                  <a:lnTo>
                    <a:pt x="328" y="1897"/>
                  </a:lnTo>
                  <a:lnTo>
                    <a:pt x="307" y="1888"/>
                  </a:lnTo>
                  <a:lnTo>
                    <a:pt x="289" y="1879"/>
                  </a:lnTo>
                  <a:lnTo>
                    <a:pt x="272" y="1869"/>
                  </a:lnTo>
                  <a:lnTo>
                    <a:pt x="256" y="1859"/>
                  </a:lnTo>
                  <a:lnTo>
                    <a:pt x="243" y="1848"/>
                  </a:lnTo>
                  <a:lnTo>
                    <a:pt x="232" y="1836"/>
                  </a:lnTo>
                  <a:lnTo>
                    <a:pt x="222" y="1825"/>
                  </a:lnTo>
                  <a:lnTo>
                    <a:pt x="214" y="1814"/>
                  </a:lnTo>
                  <a:lnTo>
                    <a:pt x="207" y="1803"/>
                  </a:lnTo>
                  <a:lnTo>
                    <a:pt x="202" y="1792"/>
                  </a:lnTo>
                  <a:lnTo>
                    <a:pt x="199" y="1780"/>
                  </a:lnTo>
                  <a:lnTo>
                    <a:pt x="198" y="1769"/>
                  </a:lnTo>
                  <a:lnTo>
                    <a:pt x="198" y="1759"/>
                  </a:lnTo>
                  <a:lnTo>
                    <a:pt x="199" y="1748"/>
                  </a:lnTo>
                  <a:lnTo>
                    <a:pt x="202" y="1739"/>
                  </a:lnTo>
                  <a:lnTo>
                    <a:pt x="207" y="1730"/>
                  </a:lnTo>
                  <a:lnTo>
                    <a:pt x="214" y="1720"/>
                  </a:lnTo>
                  <a:lnTo>
                    <a:pt x="222" y="1712"/>
                  </a:lnTo>
                  <a:lnTo>
                    <a:pt x="231" y="1705"/>
                  </a:lnTo>
                  <a:lnTo>
                    <a:pt x="242" y="1699"/>
                  </a:lnTo>
                  <a:lnTo>
                    <a:pt x="254" y="1693"/>
                  </a:lnTo>
                  <a:lnTo>
                    <a:pt x="268" y="1689"/>
                  </a:lnTo>
                  <a:lnTo>
                    <a:pt x="283" y="1686"/>
                  </a:lnTo>
                  <a:lnTo>
                    <a:pt x="300" y="1684"/>
                  </a:lnTo>
                  <a:lnTo>
                    <a:pt x="318" y="1683"/>
                  </a:lnTo>
                  <a:lnTo>
                    <a:pt x="337" y="1683"/>
                  </a:lnTo>
                  <a:lnTo>
                    <a:pt x="358" y="1685"/>
                  </a:lnTo>
                  <a:lnTo>
                    <a:pt x="381" y="1688"/>
                  </a:lnTo>
                  <a:lnTo>
                    <a:pt x="404" y="1693"/>
                  </a:lnTo>
                  <a:lnTo>
                    <a:pt x="429" y="1699"/>
                  </a:lnTo>
                  <a:close/>
                  <a:moveTo>
                    <a:pt x="725" y="1423"/>
                  </a:moveTo>
                  <a:lnTo>
                    <a:pt x="758" y="1422"/>
                  </a:lnTo>
                  <a:lnTo>
                    <a:pt x="788" y="1422"/>
                  </a:lnTo>
                  <a:lnTo>
                    <a:pt x="817" y="1424"/>
                  </a:lnTo>
                  <a:lnTo>
                    <a:pt x="843" y="1429"/>
                  </a:lnTo>
                  <a:lnTo>
                    <a:pt x="869" y="1433"/>
                  </a:lnTo>
                  <a:lnTo>
                    <a:pt x="891" y="1440"/>
                  </a:lnTo>
                  <a:lnTo>
                    <a:pt x="913" y="1447"/>
                  </a:lnTo>
                  <a:lnTo>
                    <a:pt x="932" y="1456"/>
                  </a:lnTo>
                  <a:lnTo>
                    <a:pt x="950" y="1465"/>
                  </a:lnTo>
                  <a:lnTo>
                    <a:pt x="966" y="1476"/>
                  </a:lnTo>
                  <a:lnTo>
                    <a:pt x="979" y="1488"/>
                  </a:lnTo>
                  <a:lnTo>
                    <a:pt x="991" y="1499"/>
                  </a:lnTo>
                  <a:lnTo>
                    <a:pt x="1000" y="1512"/>
                  </a:lnTo>
                  <a:lnTo>
                    <a:pt x="1007" y="1525"/>
                  </a:lnTo>
                  <a:lnTo>
                    <a:pt x="1014" y="1538"/>
                  </a:lnTo>
                  <a:lnTo>
                    <a:pt x="1017" y="1552"/>
                  </a:lnTo>
                  <a:lnTo>
                    <a:pt x="1018" y="1566"/>
                  </a:lnTo>
                  <a:lnTo>
                    <a:pt x="1017" y="1580"/>
                  </a:lnTo>
                  <a:lnTo>
                    <a:pt x="1014" y="1593"/>
                  </a:lnTo>
                  <a:lnTo>
                    <a:pt x="1009" y="1608"/>
                  </a:lnTo>
                  <a:lnTo>
                    <a:pt x="1001" y="1621"/>
                  </a:lnTo>
                  <a:lnTo>
                    <a:pt x="991" y="1634"/>
                  </a:lnTo>
                  <a:lnTo>
                    <a:pt x="980" y="1646"/>
                  </a:lnTo>
                  <a:lnTo>
                    <a:pt x="966" y="1658"/>
                  </a:lnTo>
                  <a:lnTo>
                    <a:pt x="948" y="1670"/>
                  </a:lnTo>
                  <a:lnTo>
                    <a:pt x="930" y="1680"/>
                  </a:lnTo>
                  <a:lnTo>
                    <a:pt x="909" y="1689"/>
                  </a:lnTo>
                  <a:lnTo>
                    <a:pt x="884" y="1698"/>
                  </a:lnTo>
                  <a:lnTo>
                    <a:pt x="859" y="1705"/>
                  </a:lnTo>
                  <a:lnTo>
                    <a:pt x="830" y="1711"/>
                  </a:lnTo>
                  <a:lnTo>
                    <a:pt x="799" y="1716"/>
                  </a:lnTo>
                  <a:lnTo>
                    <a:pt x="765" y="1719"/>
                  </a:lnTo>
                  <a:lnTo>
                    <a:pt x="733" y="1720"/>
                  </a:lnTo>
                  <a:lnTo>
                    <a:pt x="703" y="1720"/>
                  </a:lnTo>
                  <a:lnTo>
                    <a:pt x="674" y="1719"/>
                  </a:lnTo>
                  <a:lnTo>
                    <a:pt x="647" y="1715"/>
                  </a:lnTo>
                  <a:lnTo>
                    <a:pt x="622" y="1711"/>
                  </a:lnTo>
                  <a:lnTo>
                    <a:pt x="599" y="1704"/>
                  </a:lnTo>
                  <a:lnTo>
                    <a:pt x="577" y="1697"/>
                  </a:lnTo>
                  <a:lnTo>
                    <a:pt x="558" y="1689"/>
                  </a:lnTo>
                  <a:lnTo>
                    <a:pt x="541" y="1679"/>
                  </a:lnTo>
                  <a:lnTo>
                    <a:pt x="525" y="1669"/>
                  </a:lnTo>
                  <a:lnTo>
                    <a:pt x="511" y="1657"/>
                  </a:lnTo>
                  <a:lnTo>
                    <a:pt x="500" y="1645"/>
                  </a:lnTo>
                  <a:lnTo>
                    <a:pt x="490" y="1632"/>
                  </a:lnTo>
                  <a:lnTo>
                    <a:pt x="483" y="1620"/>
                  </a:lnTo>
                  <a:lnTo>
                    <a:pt x="478" y="1606"/>
                  </a:lnTo>
                  <a:lnTo>
                    <a:pt x="473" y="1592"/>
                  </a:lnTo>
                  <a:lnTo>
                    <a:pt x="472" y="1578"/>
                  </a:lnTo>
                  <a:lnTo>
                    <a:pt x="473" y="1564"/>
                  </a:lnTo>
                  <a:lnTo>
                    <a:pt x="477" y="1551"/>
                  </a:lnTo>
                  <a:lnTo>
                    <a:pt x="482" y="1536"/>
                  </a:lnTo>
                  <a:lnTo>
                    <a:pt x="490" y="1523"/>
                  </a:lnTo>
                  <a:lnTo>
                    <a:pt x="499" y="1510"/>
                  </a:lnTo>
                  <a:lnTo>
                    <a:pt x="511" y="1497"/>
                  </a:lnTo>
                  <a:lnTo>
                    <a:pt x="525" y="1485"/>
                  </a:lnTo>
                  <a:lnTo>
                    <a:pt x="542" y="1473"/>
                  </a:lnTo>
                  <a:lnTo>
                    <a:pt x="561" y="1463"/>
                  </a:lnTo>
                  <a:lnTo>
                    <a:pt x="583" y="1454"/>
                  </a:lnTo>
                  <a:lnTo>
                    <a:pt x="606" y="1445"/>
                  </a:lnTo>
                  <a:lnTo>
                    <a:pt x="632" y="1438"/>
                  </a:lnTo>
                  <a:lnTo>
                    <a:pt x="661" y="1432"/>
                  </a:lnTo>
                  <a:lnTo>
                    <a:pt x="692" y="1426"/>
                  </a:lnTo>
                  <a:lnTo>
                    <a:pt x="725" y="1423"/>
                  </a:lnTo>
                  <a:close/>
                  <a:moveTo>
                    <a:pt x="876" y="1004"/>
                  </a:moveTo>
                  <a:lnTo>
                    <a:pt x="913" y="996"/>
                  </a:lnTo>
                  <a:lnTo>
                    <a:pt x="947" y="990"/>
                  </a:lnTo>
                  <a:lnTo>
                    <a:pt x="981" y="986"/>
                  </a:lnTo>
                  <a:lnTo>
                    <a:pt x="1013" y="984"/>
                  </a:lnTo>
                  <a:lnTo>
                    <a:pt x="1042" y="984"/>
                  </a:lnTo>
                  <a:lnTo>
                    <a:pt x="1070" y="986"/>
                  </a:lnTo>
                  <a:lnTo>
                    <a:pt x="1096" y="989"/>
                  </a:lnTo>
                  <a:lnTo>
                    <a:pt x="1120" y="994"/>
                  </a:lnTo>
                  <a:lnTo>
                    <a:pt x="1142" y="1000"/>
                  </a:lnTo>
                  <a:lnTo>
                    <a:pt x="1162" y="1008"/>
                  </a:lnTo>
                  <a:lnTo>
                    <a:pt x="1180" y="1018"/>
                  </a:lnTo>
                  <a:lnTo>
                    <a:pt x="1196" y="1028"/>
                  </a:lnTo>
                  <a:lnTo>
                    <a:pt x="1209" y="1039"/>
                  </a:lnTo>
                  <a:lnTo>
                    <a:pt x="1220" y="1052"/>
                  </a:lnTo>
                  <a:lnTo>
                    <a:pt x="1230" y="1065"/>
                  </a:lnTo>
                  <a:lnTo>
                    <a:pt x="1236" y="1079"/>
                  </a:lnTo>
                  <a:lnTo>
                    <a:pt x="1241" y="1094"/>
                  </a:lnTo>
                  <a:lnTo>
                    <a:pt x="1242" y="1108"/>
                  </a:lnTo>
                  <a:lnTo>
                    <a:pt x="1242" y="1124"/>
                  </a:lnTo>
                  <a:lnTo>
                    <a:pt x="1239" y="1140"/>
                  </a:lnTo>
                  <a:lnTo>
                    <a:pt x="1233" y="1156"/>
                  </a:lnTo>
                  <a:lnTo>
                    <a:pt x="1224" y="1172"/>
                  </a:lnTo>
                  <a:lnTo>
                    <a:pt x="1212" y="1187"/>
                  </a:lnTo>
                  <a:lnTo>
                    <a:pt x="1199" y="1204"/>
                  </a:lnTo>
                  <a:lnTo>
                    <a:pt x="1182" y="1219"/>
                  </a:lnTo>
                  <a:lnTo>
                    <a:pt x="1162" y="1234"/>
                  </a:lnTo>
                  <a:lnTo>
                    <a:pt x="1140" y="1250"/>
                  </a:lnTo>
                  <a:lnTo>
                    <a:pt x="1114" y="1264"/>
                  </a:lnTo>
                  <a:lnTo>
                    <a:pt x="1086" y="1277"/>
                  </a:lnTo>
                  <a:lnTo>
                    <a:pt x="1054" y="1290"/>
                  </a:lnTo>
                  <a:lnTo>
                    <a:pt x="1021" y="1301"/>
                  </a:lnTo>
                  <a:lnTo>
                    <a:pt x="983" y="1313"/>
                  </a:lnTo>
                  <a:lnTo>
                    <a:pt x="946" y="1322"/>
                  </a:lnTo>
                  <a:lnTo>
                    <a:pt x="912" y="1328"/>
                  </a:lnTo>
                  <a:lnTo>
                    <a:pt x="878" y="1332"/>
                  </a:lnTo>
                  <a:lnTo>
                    <a:pt x="847" y="1335"/>
                  </a:lnTo>
                  <a:lnTo>
                    <a:pt x="818" y="1335"/>
                  </a:lnTo>
                  <a:lnTo>
                    <a:pt x="789" y="1333"/>
                  </a:lnTo>
                  <a:lnTo>
                    <a:pt x="764" y="1330"/>
                  </a:lnTo>
                  <a:lnTo>
                    <a:pt x="740" y="1325"/>
                  </a:lnTo>
                  <a:lnTo>
                    <a:pt x="718" y="1319"/>
                  </a:lnTo>
                  <a:lnTo>
                    <a:pt x="698" y="1311"/>
                  </a:lnTo>
                  <a:lnTo>
                    <a:pt x="680" y="1301"/>
                  </a:lnTo>
                  <a:lnTo>
                    <a:pt x="664" y="1291"/>
                  </a:lnTo>
                  <a:lnTo>
                    <a:pt x="651" y="1280"/>
                  </a:lnTo>
                  <a:lnTo>
                    <a:pt x="640" y="1268"/>
                  </a:lnTo>
                  <a:lnTo>
                    <a:pt x="630" y="1255"/>
                  </a:lnTo>
                  <a:lnTo>
                    <a:pt x="623" y="1240"/>
                  </a:lnTo>
                  <a:lnTo>
                    <a:pt x="619" y="1225"/>
                  </a:lnTo>
                  <a:lnTo>
                    <a:pt x="617" y="1211"/>
                  </a:lnTo>
                  <a:lnTo>
                    <a:pt x="618" y="1195"/>
                  </a:lnTo>
                  <a:lnTo>
                    <a:pt x="621" y="1179"/>
                  </a:lnTo>
                  <a:lnTo>
                    <a:pt x="626" y="1163"/>
                  </a:lnTo>
                  <a:lnTo>
                    <a:pt x="636" y="1147"/>
                  </a:lnTo>
                  <a:lnTo>
                    <a:pt x="646" y="1130"/>
                  </a:lnTo>
                  <a:lnTo>
                    <a:pt x="660" y="1114"/>
                  </a:lnTo>
                  <a:lnTo>
                    <a:pt x="676" y="1099"/>
                  </a:lnTo>
                  <a:lnTo>
                    <a:pt x="696" y="1084"/>
                  </a:lnTo>
                  <a:lnTo>
                    <a:pt x="718" y="1068"/>
                  </a:lnTo>
                  <a:lnTo>
                    <a:pt x="744" y="1054"/>
                  </a:lnTo>
                  <a:lnTo>
                    <a:pt x="772" y="1041"/>
                  </a:lnTo>
                  <a:lnTo>
                    <a:pt x="804" y="1028"/>
                  </a:lnTo>
                  <a:lnTo>
                    <a:pt x="838" y="1016"/>
                  </a:lnTo>
                  <a:lnTo>
                    <a:pt x="876" y="1004"/>
                  </a:lnTo>
                  <a:close/>
                  <a:moveTo>
                    <a:pt x="639" y="630"/>
                  </a:moveTo>
                  <a:lnTo>
                    <a:pt x="668" y="607"/>
                  </a:lnTo>
                  <a:lnTo>
                    <a:pt x="698" y="585"/>
                  </a:lnTo>
                  <a:lnTo>
                    <a:pt x="727" y="567"/>
                  </a:lnTo>
                  <a:lnTo>
                    <a:pt x="755" y="551"/>
                  </a:lnTo>
                  <a:lnTo>
                    <a:pt x="782" y="537"/>
                  </a:lnTo>
                  <a:lnTo>
                    <a:pt x="808" y="527"/>
                  </a:lnTo>
                  <a:lnTo>
                    <a:pt x="833" y="518"/>
                  </a:lnTo>
                  <a:lnTo>
                    <a:pt x="858" y="512"/>
                  </a:lnTo>
                  <a:lnTo>
                    <a:pt x="880" y="509"/>
                  </a:lnTo>
                  <a:lnTo>
                    <a:pt x="901" y="507"/>
                  </a:lnTo>
                  <a:lnTo>
                    <a:pt x="921" y="507"/>
                  </a:lnTo>
                  <a:lnTo>
                    <a:pt x="940" y="509"/>
                  </a:lnTo>
                  <a:lnTo>
                    <a:pt x="957" y="514"/>
                  </a:lnTo>
                  <a:lnTo>
                    <a:pt x="972" y="520"/>
                  </a:lnTo>
                  <a:lnTo>
                    <a:pt x="985" y="527"/>
                  </a:lnTo>
                  <a:lnTo>
                    <a:pt x="997" y="537"/>
                  </a:lnTo>
                  <a:lnTo>
                    <a:pt x="1006" y="549"/>
                  </a:lnTo>
                  <a:lnTo>
                    <a:pt x="1015" y="561"/>
                  </a:lnTo>
                  <a:lnTo>
                    <a:pt x="1020" y="575"/>
                  </a:lnTo>
                  <a:lnTo>
                    <a:pt x="1023" y="590"/>
                  </a:lnTo>
                  <a:lnTo>
                    <a:pt x="1024" y="608"/>
                  </a:lnTo>
                  <a:lnTo>
                    <a:pt x="1023" y="626"/>
                  </a:lnTo>
                  <a:lnTo>
                    <a:pt x="1019" y="645"/>
                  </a:lnTo>
                  <a:lnTo>
                    <a:pt x="1013" y="666"/>
                  </a:lnTo>
                  <a:lnTo>
                    <a:pt x="1003" y="687"/>
                  </a:lnTo>
                  <a:lnTo>
                    <a:pt x="992" y="709"/>
                  </a:lnTo>
                  <a:lnTo>
                    <a:pt x="978" y="733"/>
                  </a:lnTo>
                  <a:lnTo>
                    <a:pt x="961" y="756"/>
                  </a:lnTo>
                  <a:lnTo>
                    <a:pt x="940" y="782"/>
                  </a:lnTo>
                  <a:lnTo>
                    <a:pt x="917" y="806"/>
                  </a:lnTo>
                  <a:lnTo>
                    <a:pt x="890" y="832"/>
                  </a:lnTo>
                  <a:lnTo>
                    <a:pt x="860" y="859"/>
                  </a:lnTo>
                  <a:lnTo>
                    <a:pt x="830" y="882"/>
                  </a:lnTo>
                  <a:lnTo>
                    <a:pt x="801" y="904"/>
                  </a:lnTo>
                  <a:lnTo>
                    <a:pt x="772" y="922"/>
                  </a:lnTo>
                  <a:lnTo>
                    <a:pt x="745" y="937"/>
                  </a:lnTo>
                  <a:lnTo>
                    <a:pt x="718" y="950"/>
                  </a:lnTo>
                  <a:lnTo>
                    <a:pt x="692" y="962"/>
                  </a:lnTo>
                  <a:lnTo>
                    <a:pt x="667" y="970"/>
                  </a:lnTo>
                  <a:lnTo>
                    <a:pt x="643" y="976"/>
                  </a:lnTo>
                  <a:lnTo>
                    <a:pt x="620" y="980"/>
                  </a:lnTo>
                  <a:lnTo>
                    <a:pt x="599" y="981"/>
                  </a:lnTo>
                  <a:lnTo>
                    <a:pt x="578" y="981"/>
                  </a:lnTo>
                  <a:lnTo>
                    <a:pt x="560" y="978"/>
                  </a:lnTo>
                  <a:lnTo>
                    <a:pt x="544" y="974"/>
                  </a:lnTo>
                  <a:lnTo>
                    <a:pt x="528" y="968"/>
                  </a:lnTo>
                  <a:lnTo>
                    <a:pt x="515" y="960"/>
                  </a:lnTo>
                  <a:lnTo>
                    <a:pt x="503" y="950"/>
                  </a:lnTo>
                  <a:lnTo>
                    <a:pt x="493" y="939"/>
                  </a:lnTo>
                  <a:lnTo>
                    <a:pt x="486" y="926"/>
                  </a:lnTo>
                  <a:lnTo>
                    <a:pt x="480" y="912"/>
                  </a:lnTo>
                  <a:lnTo>
                    <a:pt x="477" y="897"/>
                  </a:lnTo>
                  <a:lnTo>
                    <a:pt x="475" y="879"/>
                  </a:lnTo>
                  <a:lnTo>
                    <a:pt x="477" y="861"/>
                  </a:lnTo>
                  <a:lnTo>
                    <a:pt x="480" y="842"/>
                  </a:lnTo>
                  <a:lnTo>
                    <a:pt x="487" y="821"/>
                  </a:lnTo>
                  <a:lnTo>
                    <a:pt x="495" y="800"/>
                  </a:lnTo>
                  <a:lnTo>
                    <a:pt x="507" y="779"/>
                  </a:lnTo>
                  <a:lnTo>
                    <a:pt x="521" y="755"/>
                  </a:lnTo>
                  <a:lnTo>
                    <a:pt x="539" y="731"/>
                  </a:lnTo>
                  <a:lnTo>
                    <a:pt x="559" y="706"/>
                  </a:lnTo>
                  <a:lnTo>
                    <a:pt x="583" y="682"/>
                  </a:lnTo>
                  <a:lnTo>
                    <a:pt x="609" y="655"/>
                  </a:lnTo>
                  <a:lnTo>
                    <a:pt x="639" y="630"/>
                  </a:lnTo>
                  <a:close/>
                  <a:moveTo>
                    <a:pt x="342" y="334"/>
                  </a:moveTo>
                  <a:lnTo>
                    <a:pt x="361" y="307"/>
                  </a:lnTo>
                  <a:lnTo>
                    <a:pt x="380" y="283"/>
                  </a:lnTo>
                  <a:lnTo>
                    <a:pt x="399" y="261"/>
                  </a:lnTo>
                  <a:lnTo>
                    <a:pt x="418" y="241"/>
                  </a:lnTo>
                  <a:lnTo>
                    <a:pt x="438" y="224"/>
                  </a:lnTo>
                  <a:lnTo>
                    <a:pt x="456" y="210"/>
                  </a:lnTo>
                  <a:lnTo>
                    <a:pt x="475" y="197"/>
                  </a:lnTo>
                  <a:lnTo>
                    <a:pt x="494" y="187"/>
                  </a:lnTo>
                  <a:lnTo>
                    <a:pt x="511" y="178"/>
                  </a:lnTo>
                  <a:lnTo>
                    <a:pt x="528" y="173"/>
                  </a:lnTo>
                  <a:lnTo>
                    <a:pt x="545" y="169"/>
                  </a:lnTo>
                  <a:lnTo>
                    <a:pt x="561" y="167"/>
                  </a:lnTo>
                  <a:lnTo>
                    <a:pt x="575" y="167"/>
                  </a:lnTo>
                  <a:lnTo>
                    <a:pt x="590" y="169"/>
                  </a:lnTo>
                  <a:lnTo>
                    <a:pt x="603" y="173"/>
                  </a:lnTo>
                  <a:lnTo>
                    <a:pt x="615" y="179"/>
                  </a:lnTo>
                  <a:lnTo>
                    <a:pt x="625" y="187"/>
                  </a:lnTo>
                  <a:lnTo>
                    <a:pt x="634" y="196"/>
                  </a:lnTo>
                  <a:lnTo>
                    <a:pt x="643" y="207"/>
                  </a:lnTo>
                  <a:lnTo>
                    <a:pt x="650" y="219"/>
                  </a:lnTo>
                  <a:lnTo>
                    <a:pt x="654" y="233"/>
                  </a:lnTo>
                  <a:lnTo>
                    <a:pt x="658" y="250"/>
                  </a:lnTo>
                  <a:lnTo>
                    <a:pt x="659" y="267"/>
                  </a:lnTo>
                  <a:lnTo>
                    <a:pt x="659" y="285"/>
                  </a:lnTo>
                  <a:lnTo>
                    <a:pt x="657" y="306"/>
                  </a:lnTo>
                  <a:lnTo>
                    <a:pt x="653" y="327"/>
                  </a:lnTo>
                  <a:lnTo>
                    <a:pt x="646" y="349"/>
                  </a:lnTo>
                  <a:lnTo>
                    <a:pt x="638" y="373"/>
                  </a:lnTo>
                  <a:lnTo>
                    <a:pt x="626" y="398"/>
                  </a:lnTo>
                  <a:lnTo>
                    <a:pt x="613" y="425"/>
                  </a:lnTo>
                  <a:lnTo>
                    <a:pt x="598" y="452"/>
                  </a:lnTo>
                  <a:lnTo>
                    <a:pt x="579" y="479"/>
                  </a:lnTo>
                  <a:lnTo>
                    <a:pt x="560" y="506"/>
                  </a:lnTo>
                  <a:lnTo>
                    <a:pt x="541" y="530"/>
                  </a:lnTo>
                  <a:lnTo>
                    <a:pt x="521" y="552"/>
                  </a:lnTo>
                  <a:lnTo>
                    <a:pt x="502" y="571"/>
                  </a:lnTo>
                  <a:lnTo>
                    <a:pt x="484" y="588"/>
                  </a:lnTo>
                  <a:lnTo>
                    <a:pt x="464" y="603"/>
                  </a:lnTo>
                  <a:lnTo>
                    <a:pt x="446" y="615"/>
                  </a:lnTo>
                  <a:lnTo>
                    <a:pt x="428" y="625"/>
                  </a:lnTo>
                  <a:lnTo>
                    <a:pt x="409" y="633"/>
                  </a:lnTo>
                  <a:lnTo>
                    <a:pt x="393" y="639"/>
                  </a:lnTo>
                  <a:lnTo>
                    <a:pt x="376" y="643"/>
                  </a:lnTo>
                  <a:lnTo>
                    <a:pt x="360" y="645"/>
                  </a:lnTo>
                  <a:lnTo>
                    <a:pt x="345" y="645"/>
                  </a:lnTo>
                  <a:lnTo>
                    <a:pt x="331" y="643"/>
                  </a:lnTo>
                  <a:lnTo>
                    <a:pt x="319" y="639"/>
                  </a:lnTo>
                  <a:lnTo>
                    <a:pt x="306" y="633"/>
                  </a:lnTo>
                  <a:lnTo>
                    <a:pt x="295" y="626"/>
                  </a:lnTo>
                  <a:lnTo>
                    <a:pt x="286" y="617"/>
                  </a:lnTo>
                  <a:lnTo>
                    <a:pt x="278" y="606"/>
                  </a:lnTo>
                  <a:lnTo>
                    <a:pt x="272" y="593"/>
                  </a:lnTo>
                  <a:lnTo>
                    <a:pt x="267" y="579"/>
                  </a:lnTo>
                  <a:lnTo>
                    <a:pt x="264" y="564"/>
                  </a:lnTo>
                  <a:lnTo>
                    <a:pt x="261" y="547"/>
                  </a:lnTo>
                  <a:lnTo>
                    <a:pt x="263" y="528"/>
                  </a:lnTo>
                  <a:lnTo>
                    <a:pt x="265" y="508"/>
                  </a:lnTo>
                  <a:lnTo>
                    <a:pt x="269" y="487"/>
                  </a:lnTo>
                  <a:lnTo>
                    <a:pt x="275" y="464"/>
                  </a:lnTo>
                  <a:lnTo>
                    <a:pt x="284" y="441"/>
                  </a:lnTo>
                  <a:lnTo>
                    <a:pt x="294" y="415"/>
                  </a:lnTo>
                  <a:lnTo>
                    <a:pt x="307" y="390"/>
                  </a:lnTo>
                  <a:lnTo>
                    <a:pt x="324" y="363"/>
                  </a:lnTo>
                  <a:lnTo>
                    <a:pt x="342" y="33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12" name="Freeform 88"/>
            <p:cNvSpPr>
              <a:spLocks/>
            </p:cNvSpPr>
            <p:nvPr/>
          </p:nvSpPr>
          <p:spPr bwMode="auto">
            <a:xfrm>
              <a:off x="4500563" y="3756025"/>
              <a:ext cx="15875" cy="20638"/>
            </a:xfrm>
            <a:custGeom>
              <a:avLst/>
              <a:gdLst/>
              <a:ahLst/>
              <a:cxnLst>
                <a:cxn ang="0">
                  <a:pos x="55" y="117"/>
                </a:cxn>
                <a:cxn ang="0">
                  <a:pos x="81" y="79"/>
                </a:cxn>
                <a:cxn ang="0">
                  <a:pos x="111" y="48"/>
                </a:cxn>
                <a:cxn ang="0">
                  <a:pos x="140" y="26"/>
                </a:cxn>
                <a:cxn ang="0">
                  <a:pos x="170" y="11"/>
                </a:cxn>
                <a:cxn ang="0">
                  <a:pos x="198" y="2"/>
                </a:cxn>
                <a:cxn ang="0">
                  <a:pos x="226" y="0"/>
                </a:cxn>
                <a:cxn ang="0">
                  <a:pos x="250" y="5"/>
                </a:cxn>
                <a:cxn ang="0">
                  <a:pos x="273" y="17"/>
                </a:cxn>
                <a:cxn ang="0">
                  <a:pos x="292" y="34"/>
                </a:cxn>
                <a:cxn ang="0">
                  <a:pos x="306" y="56"/>
                </a:cxn>
                <a:cxn ang="0">
                  <a:pos x="317" y="84"/>
                </a:cxn>
                <a:cxn ang="0">
                  <a:pos x="320" y="116"/>
                </a:cxn>
                <a:cxn ang="0">
                  <a:pos x="318" y="154"/>
                </a:cxn>
                <a:cxn ang="0">
                  <a:pos x="308" y="195"/>
                </a:cxn>
                <a:cxn ang="0">
                  <a:pos x="290" y="239"/>
                </a:cxn>
                <a:cxn ang="0">
                  <a:pos x="266" y="285"/>
                </a:cxn>
                <a:cxn ang="0">
                  <a:pos x="237" y="324"/>
                </a:cxn>
                <a:cxn ang="0">
                  <a:pos x="208" y="355"/>
                </a:cxn>
                <a:cxn ang="0">
                  <a:pos x="179" y="378"/>
                </a:cxn>
                <a:cxn ang="0">
                  <a:pos x="149" y="393"/>
                </a:cxn>
                <a:cxn ang="0">
                  <a:pos x="120" y="401"/>
                </a:cxn>
                <a:cxn ang="0">
                  <a:pos x="92" y="402"/>
                </a:cxn>
                <a:cxn ang="0">
                  <a:pos x="68" y="397"/>
                </a:cxn>
                <a:cxn ang="0">
                  <a:pos x="45" y="386"/>
                </a:cxn>
                <a:cxn ang="0">
                  <a:pos x="27" y="370"/>
                </a:cxn>
                <a:cxn ang="0">
                  <a:pos x="13" y="346"/>
                </a:cxn>
                <a:cxn ang="0">
                  <a:pos x="3" y="319"/>
                </a:cxn>
                <a:cxn ang="0">
                  <a:pos x="0" y="286"/>
                </a:cxn>
                <a:cxn ang="0">
                  <a:pos x="3" y="250"/>
                </a:cxn>
                <a:cxn ang="0">
                  <a:pos x="12" y="209"/>
                </a:cxn>
                <a:cxn ang="0">
                  <a:pos x="29" y="164"/>
                </a:cxn>
              </a:cxnLst>
              <a:rect l="0" t="0" r="r" b="b"/>
              <a:pathLst>
                <a:path w="320" h="403">
                  <a:moveTo>
                    <a:pt x="41" y="141"/>
                  </a:moveTo>
                  <a:lnTo>
                    <a:pt x="55" y="117"/>
                  </a:lnTo>
                  <a:lnTo>
                    <a:pt x="68" y="97"/>
                  </a:lnTo>
                  <a:lnTo>
                    <a:pt x="81" y="79"/>
                  </a:lnTo>
                  <a:lnTo>
                    <a:pt x="95" y="62"/>
                  </a:lnTo>
                  <a:lnTo>
                    <a:pt x="111" y="48"/>
                  </a:lnTo>
                  <a:lnTo>
                    <a:pt x="125" y="36"/>
                  </a:lnTo>
                  <a:lnTo>
                    <a:pt x="140" y="26"/>
                  </a:lnTo>
                  <a:lnTo>
                    <a:pt x="154" y="17"/>
                  </a:lnTo>
                  <a:lnTo>
                    <a:pt x="170" y="11"/>
                  </a:lnTo>
                  <a:lnTo>
                    <a:pt x="184" y="5"/>
                  </a:lnTo>
                  <a:lnTo>
                    <a:pt x="198" y="2"/>
                  </a:lnTo>
                  <a:lnTo>
                    <a:pt x="212" y="0"/>
                  </a:lnTo>
                  <a:lnTo>
                    <a:pt x="226" y="0"/>
                  </a:lnTo>
                  <a:lnTo>
                    <a:pt x="238" y="2"/>
                  </a:lnTo>
                  <a:lnTo>
                    <a:pt x="250" y="5"/>
                  </a:lnTo>
                  <a:lnTo>
                    <a:pt x="263" y="11"/>
                  </a:lnTo>
                  <a:lnTo>
                    <a:pt x="273" y="17"/>
                  </a:lnTo>
                  <a:lnTo>
                    <a:pt x="283" y="25"/>
                  </a:lnTo>
                  <a:lnTo>
                    <a:pt x="292" y="34"/>
                  </a:lnTo>
                  <a:lnTo>
                    <a:pt x="300" y="45"/>
                  </a:lnTo>
                  <a:lnTo>
                    <a:pt x="306" y="56"/>
                  </a:lnTo>
                  <a:lnTo>
                    <a:pt x="312" y="70"/>
                  </a:lnTo>
                  <a:lnTo>
                    <a:pt x="317" y="84"/>
                  </a:lnTo>
                  <a:lnTo>
                    <a:pt x="319" y="100"/>
                  </a:lnTo>
                  <a:lnTo>
                    <a:pt x="320" y="116"/>
                  </a:lnTo>
                  <a:lnTo>
                    <a:pt x="320" y="135"/>
                  </a:lnTo>
                  <a:lnTo>
                    <a:pt x="318" y="154"/>
                  </a:lnTo>
                  <a:lnTo>
                    <a:pt x="313" y="173"/>
                  </a:lnTo>
                  <a:lnTo>
                    <a:pt x="308" y="195"/>
                  </a:lnTo>
                  <a:lnTo>
                    <a:pt x="300" y="216"/>
                  </a:lnTo>
                  <a:lnTo>
                    <a:pt x="290" y="239"/>
                  </a:lnTo>
                  <a:lnTo>
                    <a:pt x="279" y="263"/>
                  </a:lnTo>
                  <a:lnTo>
                    <a:pt x="266" y="285"/>
                  </a:lnTo>
                  <a:lnTo>
                    <a:pt x="251" y="306"/>
                  </a:lnTo>
                  <a:lnTo>
                    <a:pt x="237" y="324"/>
                  </a:lnTo>
                  <a:lnTo>
                    <a:pt x="223" y="340"/>
                  </a:lnTo>
                  <a:lnTo>
                    <a:pt x="208" y="355"/>
                  </a:lnTo>
                  <a:lnTo>
                    <a:pt x="193" y="368"/>
                  </a:lnTo>
                  <a:lnTo>
                    <a:pt x="179" y="378"/>
                  </a:lnTo>
                  <a:lnTo>
                    <a:pt x="164" y="386"/>
                  </a:lnTo>
                  <a:lnTo>
                    <a:pt x="149" y="393"/>
                  </a:lnTo>
                  <a:lnTo>
                    <a:pt x="134" y="398"/>
                  </a:lnTo>
                  <a:lnTo>
                    <a:pt x="120" y="401"/>
                  </a:lnTo>
                  <a:lnTo>
                    <a:pt x="107" y="403"/>
                  </a:lnTo>
                  <a:lnTo>
                    <a:pt x="92" y="402"/>
                  </a:lnTo>
                  <a:lnTo>
                    <a:pt x="80" y="401"/>
                  </a:lnTo>
                  <a:lnTo>
                    <a:pt x="68" y="397"/>
                  </a:lnTo>
                  <a:lnTo>
                    <a:pt x="57" y="393"/>
                  </a:lnTo>
                  <a:lnTo>
                    <a:pt x="45" y="386"/>
                  </a:lnTo>
                  <a:lnTo>
                    <a:pt x="35" y="379"/>
                  </a:lnTo>
                  <a:lnTo>
                    <a:pt x="27" y="370"/>
                  </a:lnTo>
                  <a:lnTo>
                    <a:pt x="19" y="358"/>
                  </a:lnTo>
                  <a:lnTo>
                    <a:pt x="13" y="346"/>
                  </a:lnTo>
                  <a:lnTo>
                    <a:pt x="7" y="333"/>
                  </a:lnTo>
                  <a:lnTo>
                    <a:pt x="3" y="319"/>
                  </a:lnTo>
                  <a:lnTo>
                    <a:pt x="1" y="304"/>
                  </a:lnTo>
                  <a:lnTo>
                    <a:pt x="0" y="286"/>
                  </a:lnTo>
                  <a:lnTo>
                    <a:pt x="0" y="269"/>
                  </a:lnTo>
                  <a:lnTo>
                    <a:pt x="3" y="250"/>
                  </a:lnTo>
                  <a:lnTo>
                    <a:pt x="6" y="229"/>
                  </a:lnTo>
                  <a:lnTo>
                    <a:pt x="12" y="209"/>
                  </a:lnTo>
                  <a:lnTo>
                    <a:pt x="20" y="187"/>
                  </a:lnTo>
                  <a:lnTo>
                    <a:pt x="29" y="164"/>
                  </a:lnTo>
                  <a:lnTo>
                    <a:pt x="41" y="14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3" name="Freeform 89"/>
            <p:cNvSpPr>
              <a:spLocks/>
            </p:cNvSpPr>
            <p:nvPr/>
          </p:nvSpPr>
          <p:spPr bwMode="auto">
            <a:xfrm>
              <a:off x="4510088" y="3841750"/>
              <a:ext cx="20638" cy="12700"/>
            </a:xfrm>
            <a:custGeom>
              <a:avLst/>
              <a:gdLst/>
              <a:ahLst/>
              <a:cxnLst>
                <a:cxn ang="0">
                  <a:pos x="255" y="23"/>
                </a:cxn>
                <a:cxn ang="0">
                  <a:pos x="297" y="41"/>
                </a:cxn>
                <a:cxn ang="0">
                  <a:pos x="333" y="59"/>
                </a:cxn>
                <a:cxn ang="0">
                  <a:pos x="361" y="79"/>
                </a:cxn>
                <a:cxn ang="0">
                  <a:pos x="382" y="102"/>
                </a:cxn>
                <a:cxn ang="0">
                  <a:pos x="397" y="124"/>
                </a:cxn>
                <a:cxn ang="0">
                  <a:pos x="405" y="146"/>
                </a:cxn>
                <a:cxn ang="0">
                  <a:pos x="407" y="168"/>
                </a:cxn>
                <a:cxn ang="0">
                  <a:pos x="402" y="188"/>
                </a:cxn>
                <a:cxn ang="0">
                  <a:pos x="391" y="206"/>
                </a:cxn>
                <a:cxn ang="0">
                  <a:pos x="373" y="222"/>
                </a:cxn>
                <a:cxn ang="0">
                  <a:pos x="350" y="234"/>
                </a:cxn>
                <a:cxn ang="0">
                  <a:pos x="321" y="242"/>
                </a:cxn>
                <a:cxn ang="0">
                  <a:pos x="287" y="245"/>
                </a:cxn>
                <a:cxn ang="0">
                  <a:pos x="246" y="244"/>
                </a:cxn>
                <a:cxn ang="0">
                  <a:pos x="200" y="236"/>
                </a:cxn>
                <a:cxn ang="0">
                  <a:pos x="152" y="223"/>
                </a:cxn>
                <a:cxn ang="0">
                  <a:pos x="109" y="205"/>
                </a:cxn>
                <a:cxn ang="0">
                  <a:pos x="74" y="186"/>
                </a:cxn>
                <a:cxn ang="0">
                  <a:pos x="45" y="165"/>
                </a:cxn>
                <a:cxn ang="0">
                  <a:pos x="24" y="142"/>
                </a:cxn>
                <a:cxn ang="0">
                  <a:pos x="9" y="120"/>
                </a:cxn>
                <a:cxn ang="0">
                  <a:pos x="1" y="97"/>
                </a:cxn>
                <a:cxn ang="0">
                  <a:pos x="0" y="76"/>
                </a:cxn>
                <a:cxn ang="0">
                  <a:pos x="4" y="56"/>
                </a:cxn>
                <a:cxn ang="0">
                  <a:pos x="16" y="37"/>
                </a:cxn>
                <a:cxn ang="0">
                  <a:pos x="33" y="22"/>
                </a:cxn>
                <a:cxn ang="0">
                  <a:pos x="56" y="10"/>
                </a:cxn>
                <a:cxn ang="0">
                  <a:pos x="85" y="3"/>
                </a:cxn>
                <a:cxn ang="0">
                  <a:pos x="120" y="0"/>
                </a:cxn>
                <a:cxn ang="0">
                  <a:pos x="160" y="2"/>
                </a:cxn>
                <a:cxn ang="0">
                  <a:pos x="206" y="10"/>
                </a:cxn>
              </a:cxnLst>
              <a:rect l="0" t="0" r="r" b="b"/>
              <a:pathLst>
                <a:path w="407" h="245">
                  <a:moveTo>
                    <a:pt x="231" y="16"/>
                  </a:moveTo>
                  <a:lnTo>
                    <a:pt x="255" y="23"/>
                  </a:lnTo>
                  <a:lnTo>
                    <a:pt x="276" y="31"/>
                  </a:lnTo>
                  <a:lnTo>
                    <a:pt x="297" y="41"/>
                  </a:lnTo>
                  <a:lnTo>
                    <a:pt x="316" y="50"/>
                  </a:lnTo>
                  <a:lnTo>
                    <a:pt x="333" y="59"/>
                  </a:lnTo>
                  <a:lnTo>
                    <a:pt x="348" y="69"/>
                  </a:lnTo>
                  <a:lnTo>
                    <a:pt x="361" y="79"/>
                  </a:lnTo>
                  <a:lnTo>
                    <a:pt x="372" y="90"/>
                  </a:lnTo>
                  <a:lnTo>
                    <a:pt x="382" y="102"/>
                  </a:lnTo>
                  <a:lnTo>
                    <a:pt x="391" y="113"/>
                  </a:lnTo>
                  <a:lnTo>
                    <a:pt x="397" y="124"/>
                  </a:lnTo>
                  <a:lnTo>
                    <a:pt x="402" y="135"/>
                  </a:lnTo>
                  <a:lnTo>
                    <a:pt x="405" y="146"/>
                  </a:lnTo>
                  <a:lnTo>
                    <a:pt x="407" y="156"/>
                  </a:lnTo>
                  <a:lnTo>
                    <a:pt x="407" y="168"/>
                  </a:lnTo>
                  <a:lnTo>
                    <a:pt x="405" y="178"/>
                  </a:lnTo>
                  <a:lnTo>
                    <a:pt x="402" y="188"/>
                  </a:lnTo>
                  <a:lnTo>
                    <a:pt x="397" y="197"/>
                  </a:lnTo>
                  <a:lnTo>
                    <a:pt x="391" y="206"/>
                  </a:lnTo>
                  <a:lnTo>
                    <a:pt x="382" y="213"/>
                  </a:lnTo>
                  <a:lnTo>
                    <a:pt x="373" y="222"/>
                  </a:lnTo>
                  <a:lnTo>
                    <a:pt x="363" y="228"/>
                  </a:lnTo>
                  <a:lnTo>
                    <a:pt x="350" y="234"/>
                  </a:lnTo>
                  <a:lnTo>
                    <a:pt x="337" y="238"/>
                  </a:lnTo>
                  <a:lnTo>
                    <a:pt x="321" y="242"/>
                  </a:lnTo>
                  <a:lnTo>
                    <a:pt x="305" y="244"/>
                  </a:lnTo>
                  <a:lnTo>
                    <a:pt x="287" y="245"/>
                  </a:lnTo>
                  <a:lnTo>
                    <a:pt x="267" y="245"/>
                  </a:lnTo>
                  <a:lnTo>
                    <a:pt x="246" y="244"/>
                  </a:lnTo>
                  <a:lnTo>
                    <a:pt x="225" y="241"/>
                  </a:lnTo>
                  <a:lnTo>
                    <a:pt x="200" y="236"/>
                  </a:lnTo>
                  <a:lnTo>
                    <a:pt x="176" y="230"/>
                  </a:lnTo>
                  <a:lnTo>
                    <a:pt x="152" y="223"/>
                  </a:lnTo>
                  <a:lnTo>
                    <a:pt x="130" y="214"/>
                  </a:lnTo>
                  <a:lnTo>
                    <a:pt x="109" y="205"/>
                  </a:lnTo>
                  <a:lnTo>
                    <a:pt x="91" y="196"/>
                  </a:lnTo>
                  <a:lnTo>
                    <a:pt x="74" y="186"/>
                  </a:lnTo>
                  <a:lnTo>
                    <a:pt x="58" y="176"/>
                  </a:lnTo>
                  <a:lnTo>
                    <a:pt x="45" y="165"/>
                  </a:lnTo>
                  <a:lnTo>
                    <a:pt x="34" y="153"/>
                  </a:lnTo>
                  <a:lnTo>
                    <a:pt x="24" y="142"/>
                  </a:lnTo>
                  <a:lnTo>
                    <a:pt x="16" y="131"/>
                  </a:lnTo>
                  <a:lnTo>
                    <a:pt x="9" y="120"/>
                  </a:lnTo>
                  <a:lnTo>
                    <a:pt x="4" y="109"/>
                  </a:lnTo>
                  <a:lnTo>
                    <a:pt x="1" y="97"/>
                  </a:lnTo>
                  <a:lnTo>
                    <a:pt x="0" y="86"/>
                  </a:lnTo>
                  <a:lnTo>
                    <a:pt x="0" y="76"/>
                  </a:lnTo>
                  <a:lnTo>
                    <a:pt x="1" y="65"/>
                  </a:lnTo>
                  <a:lnTo>
                    <a:pt x="4" y="56"/>
                  </a:lnTo>
                  <a:lnTo>
                    <a:pt x="9" y="47"/>
                  </a:lnTo>
                  <a:lnTo>
                    <a:pt x="16" y="37"/>
                  </a:lnTo>
                  <a:lnTo>
                    <a:pt x="24" y="29"/>
                  </a:lnTo>
                  <a:lnTo>
                    <a:pt x="33" y="22"/>
                  </a:lnTo>
                  <a:lnTo>
                    <a:pt x="44" y="16"/>
                  </a:lnTo>
                  <a:lnTo>
                    <a:pt x="56" y="10"/>
                  </a:lnTo>
                  <a:lnTo>
                    <a:pt x="70" y="6"/>
                  </a:lnTo>
                  <a:lnTo>
                    <a:pt x="85" y="3"/>
                  </a:lnTo>
                  <a:lnTo>
                    <a:pt x="102" y="1"/>
                  </a:lnTo>
                  <a:lnTo>
                    <a:pt x="120" y="0"/>
                  </a:lnTo>
                  <a:lnTo>
                    <a:pt x="139" y="0"/>
                  </a:lnTo>
                  <a:lnTo>
                    <a:pt x="160" y="2"/>
                  </a:lnTo>
                  <a:lnTo>
                    <a:pt x="183" y="5"/>
                  </a:lnTo>
                  <a:lnTo>
                    <a:pt x="206" y="10"/>
                  </a:lnTo>
                  <a:lnTo>
                    <a:pt x="231" y="1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4" name="Freeform 90"/>
            <p:cNvSpPr>
              <a:spLocks/>
            </p:cNvSpPr>
            <p:nvPr/>
          </p:nvSpPr>
          <p:spPr bwMode="auto">
            <a:xfrm>
              <a:off x="4524375" y="3829050"/>
              <a:ext cx="28575" cy="14288"/>
            </a:xfrm>
            <a:custGeom>
              <a:avLst/>
              <a:gdLst/>
              <a:ahLst/>
              <a:cxnLst>
                <a:cxn ang="0">
                  <a:pos x="286" y="0"/>
                </a:cxn>
                <a:cxn ang="0">
                  <a:pos x="345" y="2"/>
                </a:cxn>
                <a:cxn ang="0">
                  <a:pos x="397" y="11"/>
                </a:cxn>
                <a:cxn ang="0">
                  <a:pos x="441" y="25"/>
                </a:cxn>
                <a:cxn ang="0">
                  <a:pos x="478" y="43"/>
                </a:cxn>
                <a:cxn ang="0">
                  <a:pos x="507" y="66"/>
                </a:cxn>
                <a:cxn ang="0">
                  <a:pos x="528" y="90"/>
                </a:cxn>
                <a:cxn ang="0">
                  <a:pos x="542" y="116"/>
                </a:cxn>
                <a:cxn ang="0">
                  <a:pos x="546" y="144"/>
                </a:cxn>
                <a:cxn ang="0">
                  <a:pos x="542" y="171"/>
                </a:cxn>
                <a:cxn ang="0">
                  <a:pos x="529" y="199"/>
                </a:cxn>
                <a:cxn ang="0">
                  <a:pos x="508" y="224"/>
                </a:cxn>
                <a:cxn ang="0">
                  <a:pos x="476" y="248"/>
                </a:cxn>
                <a:cxn ang="0">
                  <a:pos x="437" y="267"/>
                </a:cxn>
                <a:cxn ang="0">
                  <a:pos x="387" y="283"/>
                </a:cxn>
                <a:cxn ang="0">
                  <a:pos x="327" y="294"/>
                </a:cxn>
                <a:cxn ang="0">
                  <a:pos x="261" y="298"/>
                </a:cxn>
                <a:cxn ang="0">
                  <a:pos x="202" y="297"/>
                </a:cxn>
                <a:cxn ang="0">
                  <a:pos x="150" y="289"/>
                </a:cxn>
                <a:cxn ang="0">
                  <a:pos x="105" y="275"/>
                </a:cxn>
                <a:cxn ang="0">
                  <a:pos x="69" y="257"/>
                </a:cxn>
                <a:cxn ang="0">
                  <a:pos x="39" y="235"/>
                </a:cxn>
                <a:cxn ang="0">
                  <a:pos x="18" y="210"/>
                </a:cxn>
                <a:cxn ang="0">
                  <a:pos x="6" y="184"/>
                </a:cxn>
                <a:cxn ang="0">
                  <a:pos x="0" y="156"/>
                </a:cxn>
                <a:cxn ang="0">
                  <a:pos x="5" y="129"/>
                </a:cxn>
                <a:cxn ang="0">
                  <a:pos x="18" y="101"/>
                </a:cxn>
                <a:cxn ang="0">
                  <a:pos x="39" y="75"/>
                </a:cxn>
                <a:cxn ang="0">
                  <a:pos x="70" y="51"/>
                </a:cxn>
                <a:cxn ang="0">
                  <a:pos x="111" y="32"/>
                </a:cxn>
                <a:cxn ang="0">
                  <a:pos x="160" y="16"/>
                </a:cxn>
                <a:cxn ang="0">
                  <a:pos x="220" y="4"/>
                </a:cxn>
              </a:cxnLst>
              <a:rect l="0" t="0" r="r" b="b"/>
              <a:pathLst>
                <a:path w="546" h="298">
                  <a:moveTo>
                    <a:pt x="253" y="1"/>
                  </a:moveTo>
                  <a:lnTo>
                    <a:pt x="286" y="0"/>
                  </a:lnTo>
                  <a:lnTo>
                    <a:pt x="316" y="0"/>
                  </a:lnTo>
                  <a:lnTo>
                    <a:pt x="345" y="2"/>
                  </a:lnTo>
                  <a:lnTo>
                    <a:pt x="371" y="7"/>
                  </a:lnTo>
                  <a:lnTo>
                    <a:pt x="397" y="11"/>
                  </a:lnTo>
                  <a:lnTo>
                    <a:pt x="419" y="18"/>
                  </a:lnTo>
                  <a:lnTo>
                    <a:pt x="441" y="25"/>
                  </a:lnTo>
                  <a:lnTo>
                    <a:pt x="460" y="34"/>
                  </a:lnTo>
                  <a:lnTo>
                    <a:pt x="478" y="43"/>
                  </a:lnTo>
                  <a:lnTo>
                    <a:pt x="494" y="54"/>
                  </a:lnTo>
                  <a:lnTo>
                    <a:pt x="507" y="66"/>
                  </a:lnTo>
                  <a:lnTo>
                    <a:pt x="519" y="77"/>
                  </a:lnTo>
                  <a:lnTo>
                    <a:pt x="528" y="90"/>
                  </a:lnTo>
                  <a:lnTo>
                    <a:pt x="535" y="103"/>
                  </a:lnTo>
                  <a:lnTo>
                    <a:pt x="542" y="116"/>
                  </a:lnTo>
                  <a:lnTo>
                    <a:pt x="545" y="130"/>
                  </a:lnTo>
                  <a:lnTo>
                    <a:pt x="546" y="144"/>
                  </a:lnTo>
                  <a:lnTo>
                    <a:pt x="545" y="158"/>
                  </a:lnTo>
                  <a:lnTo>
                    <a:pt x="542" y="171"/>
                  </a:lnTo>
                  <a:lnTo>
                    <a:pt x="537" y="186"/>
                  </a:lnTo>
                  <a:lnTo>
                    <a:pt x="529" y="199"/>
                  </a:lnTo>
                  <a:lnTo>
                    <a:pt x="519" y="212"/>
                  </a:lnTo>
                  <a:lnTo>
                    <a:pt x="508" y="224"/>
                  </a:lnTo>
                  <a:lnTo>
                    <a:pt x="494" y="236"/>
                  </a:lnTo>
                  <a:lnTo>
                    <a:pt x="476" y="248"/>
                  </a:lnTo>
                  <a:lnTo>
                    <a:pt x="458" y="258"/>
                  </a:lnTo>
                  <a:lnTo>
                    <a:pt x="437" y="267"/>
                  </a:lnTo>
                  <a:lnTo>
                    <a:pt x="412" y="276"/>
                  </a:lnTo>
                  <a:lnTo>
                    <a:pt x="387" y="283"/>
                  </a:lnTo>
                  <a:lnTo>
                    <a:pt x="358" y="289"/>
                  </a:lnTo>
                  <a:lnTo>
                    <a:pt x="327" y="294"/>
                  </a:lnTo>
                  <a:lnTo>
                    <a:pt x="293" y="297"/>
                  </a:lnTo>
                  <a:lnTo>
                    <a:pt x="261" y="298"/>
                  </a:lnTo>
                  <a:lnTo>
                    <a:pt x="231" y="298"/>
                  </a:lnTo>
                  <a:lnTo>
                    <a:pt x="202" y="297"/>
                  </a:lnTo>
                  <a:lnTo>
                    <a:pt x="175" y="293"/>
                  </a:lnTo>
                  <a:lnTo>
                    <a:pt x="150" y="289"/>
                  </a:lnTo>
                  <a:lnTo>
                    <a:pt x="127" y="282"/>
                  </a:lnTo>
                  <a:lnTo>
                    <a:pt x="105" y="275"/>
                  </a:lnTo>
                  <a:lnTo>
                    <a:pt x="86" y="267"/>
                  </a:lnTo>
                  <a:lnTo>
                    <a:pt x="69" y="257"/>
                  </a:lnTo>
                  <a:lnTo>
                    <a:pt x="53" y="247"/>
                  </a:lnTo>
                  <a:lnTo>
                    <a:pt x="39" y="235"/>
                  </a:lnTo>
                  <a:lnTo>
                    <a:pt x="28" y="223"/>
                  </a:lnTo>
                  <a:lnTo>
                    <a:pt x="18" y="210"/>
                  </a:lnTo>
                  <a:lnTo>
                    <a:pt x="11" y="198"/>
                  </a:lnTo>
                  <a:lnTo>
                    <a:pt x="6" y="184"/>
                  </a:lnTo>
                  <a:lnTo>
                    <a:pt x="1" y="170"/>
                  </a:lnTo>
                  <a:lnTo>
                    <a:pt x="0" y="156"/>
                  </a:lnTo>
                  <a:lnTo>
                    <a:pt x="1" y="142"/>
                  </a:lnTo>
                  <a:lnTo>
                    <a:pt x="5" y="129"/>
                  </a:lnTo>
                  <a:lnTo>
                    <a:pt x="10" y="114"/>
                  </a:lnTo>
                  <a:lnTo>
                    <a:pt x="18" y="101"/>
                  </a:lnTo>
                  <a:lnTo>
                    <a:pt x="27" y="88"/>
                  </a:lnTo>
                  <a:lnTo>
                    <a:pt x="39" y="75"/>
                  </a:lnTo>
                  <a:lnTo>
                    <a:pt x="53" y="63"/>
                  </a:lnTo>
                  <a:lnTo>
                    <a:pt x="70" y="51"/>
                  </a:lnTo>
                  <a:lnTo>
                    <a:pt x="89" y="41"/>
                  </a:lnTo>
                  <a:lnTo>
                    <a:pt x="111" y="32"/>
                  </a:lnTo>
                  <a:lnTo>
                    <a:pt x="134" y="23"/>
                  </a:lnTo>
                  <a:lnTo>
                    <a:pt x="160" y="16"/>
                  </a:lnTo>
                  <a:lnTo>
                    <a:pt x="189" y="10"/>
                  </a:lnTo>
                  <a:lnTo>
                    <a:pt x="220" y="4"/>
                  </a:lnTo>
                  <a:lnTo>
                    <a:pt x="253" y="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5" name="Freeform 91"/>
            <p:cNvSpPr>
              <a:spLocks/>
            </p:cNvSpPr>
            <p:nvPr/>
          </p:nvSpPr>
          <p:spPr bwMode="auto">
            <a:xfrm>
              <a:off x="4532313" y="3806825"/>
              <a:ext cx="31750" cy="17463"/>
            </a:xfrm>
            <a:custGeom>
              <a:avLst/>
              <a:gdLst/>
              <a:ahLst/>
              <a:cxnLst>
                <a:cxn ang="0">
                  <a:pos x="296" y="12"/>
                </a:cxn>
                <a:cxn ang="0">
                  <a:pos x="364" y="2"/>
                </a:cxn>
                <a:cxn ang="0">
                  <a:pos x="425" y="0"/>
                </a:cxn>
                <a:cxn ang="0">
                  <a:pos x="479" y="5"/>
                </a:cxn>
                <a:cxn ang="0">
                  <a:pos x="525" y="16"/>
                </a:cxn>
                <a:cxn ang="0">
                  <a:pos x="563" y="34"/>
                </a:cxn>
                <a:cxn ang="0">
                  <a:pos x="592" y="55"/>
                </a:cxn>
                <a:cxn ang="0">
                  <a:pos x="613" y="81"/>
                </a:cxn>
                <a:cxn ang="0">
                  <a:pos x="624" y="110"/>
                </a:cxn>
                <a:cxn ang="0">
                  <a:pos x="625" y="140"/>
                </a:cxn>
                <a:cxn ang="0">
                  <a:pos x="616" y="172"/>
                </a:cxn>
                <a:cxn ang="0">
                  <a:pos x="595" y="203"/>
                </a:cxn>
                <a:cxn ang="0">
                  <a:pos x="565" y="235"/>
                </a:cxn>
                <a:cxn ang="0">
                  <a:pos x="523" y="266"/>
                </a:cxn>
                <a:cxn ang="0">
                  <a:pos x="469" y="293"/>
                </a:cxn>
                <a:cxn ang="0">
                  <a:pos x="404" y="317"/>
                </a:cxn>
                <a:cxn ang="0">
                  <a:pos x="329" y="338"/>
                </a:cxn>
                <a:cxn ang="0">
                  <a:pos x="261" y="348"/>
                </a:cxn>
                <a:cxn ang="0">
                  <a:pos x="201" y="351"/>
                </a:cxn>
                <a:cxn ang="0">
                  <a:pos x="147" y="346"/>
                </a:cxn>
                <a:cxn ang="0">
                  <a:pos x="101" y="335"/>
                </a:cxn>
                <a:cxn ang="0">
                  <a:pos x="63" y="317"/>
                </a:cxn>
                <a:cxn ang="0">
                  <a:pos x="34" y="296"/>
                </a:cxn>
                <a:cxn ang="0">
                  <a:pos x="13" y="271"/>
                </a:cxn>
                <a:cxn ang="0">
                  <a:pos x="2" y="241"/>
                </a:cxn>
                <a:cxn ang="0">
                  <a:pos x="1" y="211"/>
                </a:cxn>
                <a:cxn ang="0">
                  <a:pos x="9" y="179"/>
                </a:cxn>
                <a:cxn ang="0">
                  <a:pos x="29" y="146"/>
                </a:cxn>
                <a:cxn ang="0">
                  <a:pos x="59" y="115"/>
                </a:cxn>
                <a:cxn ang="0">
                  <a:pos x="101" y="84"/>
                </a:cxn>
                <a:cxn ang="0">
                  <a:pos x="155" y="57"/>
                </a:cxn>
                <a:cxn ang="0">
                  <a:pos x="221" y="32"/>
                </a:cxn>
              </a:cxnLst>
              <a:rect l="0" t="0" r="r" b="b"/>
              <a:pathLst>
                <a:path w="625" h="351">
                  <a:moveTo>
                    <a:pt x="259" y="20"/>
                  </a:moveTo>
                  <a:lnTo>
                    <a:pt x="296" y="12"/>
                  </a:lnTo>
                  <a:lnTo>
                    <a:pt x="330" y="6"/>
                  </a:lnTo>
                  <a:lnTo>
                    <a:pt x="364" y="2"/>
                  </a:lnTo>
                  <a:lnTo>
                    <a:pt x="396" y="0"/>
                  </a:lnTo>
                  <a:lnTo>
                    <a:pt x="425" y="0"/>
                  </a:lnTo>
                  <a:lnTo>
                    <a:pt x="453" y="2"/>
                  </a:lnTo>
                  <a:lnTo>
                    <a:pt x="479" y="5"/>
                  </a:lnTo>
                  <a:lnTo>
                    <a:pt x="503" y="10"/>
                  </a:lnTo>
                  <a:lnTo>
                    <a:pt x="525" y="16"/>
                  </a:lnTo>
                  <a:lnTo>
                    <a:pt x="545" y="24"/>
                  </a:lnTo>
                  <a:lnTo>
                    <a:pt x="563" y="34"/>
                  </a:lnTo>
                  <a:lnTo>
                    <a:pt x="579" y="44"/>
                  </a:lnTo>
                  <a:lnTo>
                    <a:pt x="592" y="55"/>
                  </a:lnTo>
                  <a:lnTo>
                    <a:pt x="603" y="68"/>
                  </a:lnTo>
                  <a:lnTo>
                    <a:pt x="613" y="81"/>
                  </a:lnTo>
                  <a:lnTo>
                    <a:pt x="619" y="95"/>
                  </a:lnTo>
                  <a:lnTo>
                    <a:pt x="624" y="110"/>
                  </a:lnTo>
                  <a:lnTo>
                    <a:pt x="625" y="124"/>
                  </a:lnTo>
                  <a:lnTo>
                    <a:pt x="625" y="140"/>
                  </a:lnTo>
                  <a:lnTo>
                    <a:pt x="622" y="156"/>
                  </a:lnTo>
                  <a:lnTo>
                    <a:pt x="616" y="172"/>
                  </a:lnTo>
                  <a:lnTo>
                    <a:pt x="607" y="188"/>
                  </a:lnTo>
                  <a:lnTo>
                    <a:pt x="595" y="203"/>
                  </a:lnTo>
                  <a:lnTo>
                    <a:pt x="582" y="220"/>
                  </a:lnTo>
                  <a:lnTo>
                    <a:pt x="565" y="235"/>
                  </a:lnTo>
                  <a:lnTo>
                    <a:pt x="545" y="250"/>
                  </a:lnTo>
                  <a:lnTo>
                    <a:pt x="523" y="266"/>
                  </a:lnTo>
                  <a:lnTo>
                    <a:pt x="497" y="280"/>
                  </a:lnTo>
                  <a:lnTo>
                    <a:pt x="469" y="293"/>
                  </a:lnTo>
                  <a:lnTo>
                    <a:pt x="437" y="306"/>
                  </a:lnTo>
                  <a:lnTo>
                    <a:pt x="404" y="317"/>
                  </a:lnTo>
                  <a:lnTo>
                    <a:pt x="366" y="329"/>
                  </a:lnTo>
                  <a:lnTo>
                    <a:pt x="329" y="338"/>
                  </a:lnTo>
                  <a:lnTo>
                    <a:pt x="295" y="344"/>
                  </a:lnTo>
                  <a:lnTo>
                    <a:pt x="261" y="348"/>
                  </a:lnTo>
                  <a:lnTo>
                    <a:pt x="230" y="351"/>
                  </a:lnTo>
                  <a:lnTo>
                    <a:pt x="201" y="351"/>
                  </a:lnTo>
                  <a:lnTo>
                    <a:pt x="172" y="349"/>
                  </a:lnTo>
                  <a:lnTo>
                    <a:pt x="147" y="346"/>
                  </a:lnTo>
                  <a:lnTo>
                    <a:pt x="123" y="341"/>
                  </a:lnTo>
                  <a:lnTo>
                    <a:pt x="101" y="335"/>
                  </a:lnTo>
                  <a:lnTo>
                    <a:pt x="81" y="327"/>
                  </a:lnTo>
                  <a:lnTo>
                    <a:pt x="63" y="317"/>
                  </a:lnTo>
                  <a:lnTo>
                    <a:pt x="47" y="307"/>
                  </a:lnTo>
                  <a:lnTo>
                    <a:pt x="34" y="296"/>
                  </a:lnTo>
                  <a:lnTo>
                    <a:pt x="23" y="284"/>
                  </a:lnTo>
                  <a:lnTo>
                    <a:pt x="13" y="271"/>
                  </a:lnTo>
                  <a:lnTo>
                    <a:pt x="6" y="256"/>
                  </a:lnTo>
                  <a:lnTo>
                    <a:pt x="2" y="241"/>
                  </a:lnTo>
                  <a:lnTo>
                    <a:pt x="0" y="227"/>
                  </a:lnTo>
                  <a:lnTo>
                    <a:pt x="1" y="211"/>
                  </a:lnTo>
                  <a:lnTo>
                    <a:pt x="4" y="195"/>
                  </a:lnTo>
                  <a:lnTo>
                    <a:pt x="9" y="179"/>
                  </a:lnTo>
                  <a:lnTo>
                    <a:pt x="19" y="163"/>
                  </a:lnTo>
                  <a:lnTo>
                    <a:pt x="29" y="146"/>
                  </a:lnTo>
                  <a:lnTo>
                    <a:pt x="43" y="130"/>
                  </a:lnTo>
                  <a:lnTo>
                    <a:pt x="59" y="115"/>
                  </a:lnTo>
                  <a:lnTo>
                    <a:pt x="79" y="100"/>
                  </a:lnTo>
                  <a:lnTo>
                    <a:pt x="101" y="84"/>
                  </a:lnTo>
                  <a:lnTo>
                    <a:pt x="127" y="70"/>
                  </a:lnTo>
                  <a:lnTo>
                    <a:pt x="155" y="57"/>
                  </a:lnTo>
                  <a:lnTo>
                    <a:pt x="187" y="44"/>
                  </a:lnTo>
                  <a:lnTo>
                    <a:pt x="221" y="32"/>
                  </a:lnTo>
                  <a:lnTo>
                    <a:pt x="259" y="2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6" name="Freeform 92"/>
            <p:cNvSpPr>
              <a:spLocks/>
            </p:cNvSpPr>
            <p:nvPr/>
          </p:nvSpPr>
          <p:spPr bwMode="auto">
            <a:xfrm>
              <a:off x="4524375" y="3781425"/>
              <a:ext cx="28575" cy="23813"/>
            </a:xfrm>
            <a:custGeom>
              <a:avLst/>
              <a:gdLst/>
              <a:ahLst/>
              <a:cxnLst>
                <a:cxn ang="0">
                  <a:pos x="193" y="100"/>
                </a:cxn>
                <a:cxn ang="0">
                  <a:pos x="252" y="60"/>
                </a:cxn>
                <a:cxn ang="0">
                  <a:pos x="307" y="30"/>
                </a:cxn>
                <a:cxn ang="0">
                  <a:pos x="358" y="11"/>
                </a:cxn>
                <a:cxn ang="0">
                  <a:pos x="405" y="2"/>
                </a:cxn>
                <a:cxn ang="0">
                  <a:pos x="446" y="0"/>
                </a:cxn>
                <a:cxn ang="0">
                  <a:pos x="482" y="7"/>
                </a:cxn>
                <a:cxn ang="0">
                  <a:pos x="510" y="20"/>
                </a:cxn>
                <a:cxn ang="0">
                  <a:pos x="531" y="42"/>
                </a:cxn>
                <a:cxn ang="0">
                  <a:pos x="545" y="68"/>
                </a:cxn>
                <a:cxn ang="0">
                  <a:pos x="549" y="101"/>
                </a:cxn>
                <a:cxn ang="0">
                  <a:pos x="544" y="138"/>
                </a:cxn>
                <a:cxn ang="0">
                  <a:pos x="528" y="180"/>
                </a:cxn>
                <a:cxn ang="0">
                  <a:pos x="503" y="226"/>
                </a:cxn>
                <a:cxn ang="0">
                  <a:pos x="465" y="275"/>
                </a:cxn>
                <a:cxn ang="0">
                  <a:pos x="415" y="325"/>
                </a:cxn>
                <a:cxn ang="0">
                  <a:pos x="355" y="375"/>
                </a:cxn>
                <a:cxn ang="0">
                  <a:pos x="297" y="415"/>
                </a:cxn>
                <a:cxn ang="0">
                  <a:pos x="243" y="443"/>
                </a:cxn>
                <a:cxn ang="0">
                  <a:pos x="192" y="463"/>
                </a:cxn>
                <a:cxn ang="0">
                  <a:pos x="145" y="473"/>
                </a:cxn>
                <a:cxn ang="0">
                  <a:pos x="103" y="474"/>
                </a:cxn>
                <a:cxn ang="0">
                  <a:pos x="69" y="467"/>
                </a:cxn>
                <a:cxn ang="0">
                  <a:pos x="40" y="453"/>
                </a:cxn>
                <a:cxn ang="0">
                  <a:pos x="18" y="432"/>
                </a:cxn>
                <a:cxn ang="0">
                  <a:pos x="5" y="405"/>
                </a:cxn>
                <a:cxn ang="0">
                  <a:pos x="0" y="372"/>
                </a:cxn>
                <a:cxn ang="0">
                  <a:pos x="5" y="335"/>
                </a:cxn>
                <a:cxn ang="0">
                  <a:pos x="20" y="293"/>
                </a:cxn>
                <a:cxn ang="0">
                  <a:pos x="46" y="248"/>
                </a:cxn>
                <a:cxn ang="0">
                  <a:pos x="84" y="199"/>
                </a:cxn>
                <a:cxn ang="0">
                  <a:pos x="134" y="148"/>
                </a:cxn>
              </a:cxnLst>
              <a:rect l="0" t="0" r="r" b="b"/>
              <a:pathLst>
                <a:path w="549" h="474">
                  <a:moveTo>
                    <a:pt x="164" y="123"/>
                  </a:moveTo>
                  <a:lnTo>
                    <a:pt x="193" y="100"/>
                  </a:lnTo>
                  <a:lnTo>
                    <a:pt x="223" y="78"/>
                  </a:lnTo>
                  <a:lnTo>
                    <a:pt x="252" y="60"/>
                  </a:lnTo>
                  <a:lnTo>
                    <a:pt x="280" y="44"/>
                  </a:lnTo>
                  <a:lnTo>
                    <a:pt x="307" y="30"/>
                  </a:lnTo>
                  <a:lnTo>
                    <a:pt x="333" y="20"/>
                  </a:lnTo>
                  <a:lnTo>
                    <a:pt x="358" y="11"/>
                  </a:lnTo>
                  <a:lnTo>
                    <a:pt x="383" y="5"/>
                  </a:lnTo>
                  <a:lnTo>
                    <a:pt x="405" y="2"/>
                  </a:lnTo>
                  <a:lnTo>
                    <a:pt x="426" y="0"/>
                  </a:lnTo>
                  <a:lnTo>
                    <a:pt x="446" y="0"/>
                  </a:lnTo>
                  <a:lnTo>
                    <a:pt x="465" y="2"/>
                  </a:lnTo>
                  <a:lnTo>
                    <a:pt x="482" y="7"/>
                  </a:lnTo>
                  <a:lnTo>
                    <a:pt x="497" y="13"/>
                  </a:lnTo>
                  <a:lnTo>
                    <a:pt x="510" y="20"/>
                  </a:lnTo>
                  <a:lnTo>
                    <a:pt x="522" y="30"/>
                  </a:lnTo>
                  <a:lnTo>
                    <a:pt x="531" y="42"/>
                  </a:lnTo>
                  <a:lnTo>
                    <a:pt x="540" y="54"/>
                  </a:lnTo>
                  <a:lnTo>
                    <a:pt x="545" y="68"/>
                  </a:lnTo>
                  <a:lnTo>
                    <a:pt x="548" y="83"/>
                  </a:lnTo>
                  <a:lnTo>
                    <a:pt x="549" y="101"/>
                  </a:lnTo>
                  <a:lnTo>
                    <a:pt x="548" y="119"/>
                  </a:lnTo>
                  <a:lnTo>
                    <a:pt x="544" y="138"/>
                  </a:lnTo>
                  <a:lnTo>
                    <a:pt x="538" y="159"/>
                  </a:lnTo>
                  <a:lnTo>
                    <a:pt x="528" y="180"/>
                  </a:lnTo>
                  <a:lnTo>
                    <a:pt x="517" y="202"/>
                  </a:lnTo>
                  <a:lnTo>
                    <a:pt x="503" y="226"/>
                  </a:lnTo>
                  <a:lnTo>
                    <a:pt x="486" y="249"/>
                  </a:lnTo>
                  <a:lnTo>
                    <a:pt x="465" y="275"/>
                  </a:lnTo>
                  <a:lnTo>
                    <a:pt x="442" y="299"/>
                  </a:lnTo>
                  <a:lnTo>
                    <a:pt x="415" y="325"/>
                  </a:lnTo>
                  <a:lnTo>
                    <a:pt x="385" y="352"/>
                  </a:lnTo>
                  <a:lnTo>
                    <a:pt x="355" y="375"/>
                  </a:lnTo>
                  <a:lnTo>
                    <a:pt x="326" y="397"/>
                  </a:lnTo>
                  <a:lnTo>
                    <a:pt x="297" y="415"/>
                  </a:lnTo>
                  <a:lnTo>
                    <a:pt x="270" y="430"/>
                  </a:lnTo>
                  <a:lnTo>
                    <a:pt x="243" y="443"/>
                  </a:lnTo>
                  <a:lnTo>
                    <a:pt x="217" y="455"/>
                  </a:lnTo>
                  <a:lnTo>
                    <a:pt x="192" y="463"/>
                  </a:lnTo>
                  <a:lnTo>
                    <a:pt x="168" y="469"/>
                  </a:lnTo>
                  <a:lnTo>
                    <a:pt x="145" y="473"/>
                  </a:lnTo>
                  <a:lnTo>
                    <a:pt x="124" y="474"/>
                  </a:lnTo>
                  <a:lnTo>
                    <a:pt x="103" y="474"/>
                  </a:lnTo>
                  <a:lnTo>
                    <a:pt x="85" y="471"/>
                  </a:lnTo>
                  <a:lnTo>
                    <a:pt x="69" y="467"/>
                  </a:lnTo>
                  <a:lnTo>
                    <a:pt x="53" y="461"/>
                  </a:lnTo>
                  <a:lnTo>
                    <a:pt x="40" y="453"/>
                  </a:lnTo>
                  <a:lnTo>
                    <a:pt x="28" y="443"/>
                  </a:lnTo>
                  <a:lnTo>
                    <a:pt x="18" y="432"/>
                  </a:lnTo>
                  <a:lnTo>
                    <a:pt x="11" y="419"/>
                  </a:lnTo>
                  <a:lnTo>
                    <a:pt x="5" y="405"/>
                  </a:lnTo>
                  <a:lnTo>
                    <a:pt x="2" y="390"/>
                  </a:lnTo>
                  <a:lnTo>
                    <a:pt x="0" y="372"/>
                  </a:lnTo>
                  <a:lnTo>
                    <a:pt x="2" y="354"/>
                  </a:lnTo>
                  <a:lnTo>
                    <a:pt x="5" y="335"/>
                  </a:lnTo>
                  <a:lnTo>
                    <a:pt x="12" y="314"/>
                  </a:lnTo>
                  <a:lnTo>
                    <a:pt x="20" y="293"/>
                  </a:lnTo>
                  <a:lnTo>
                    <a:pt x="32" y="272"/>
                  </a:lnTo>
                  <a:lnTo>
                    <a:pt x="46" y="248"/>
                  </a:lnTo>
                  <a:lnTo>
                    <a:pt x="64" y="224"/>
                  </a:lnTo>
                  <a:lnTo>
                    <a:pt x="84" y="199"/>
                  </a:lnTo>
                  <a:lnTo>
                    <a:pt x="108" y="175"/>
                  </a:lnTo>
                  <a:lnTo>
                    <a:pt x="134" y="148"/>
                  </a:lnTo>
                  <a:lnTo>
                    <a:pt x="164" y="12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7" name="Freeform 93"/>
            <p:cNvSpPr>
              <a:spLocks/>
            </p:cNvSpPr>
            <p:nvPr/>
          </p:nvSpPr>
          <p:spPr bwMode="auto">
            <a:xfrm>
              <a:off x="4513263" y="3763963"/>
              <a:ext cx="20638" cy="25400"/>
            </a:xfrm>
            <a:custGeom>
              <a:avLst/>
              <a:gdLst/>
              <a:ahLst/>
              <a:cxnLst>
                <a:cxn ang="0">
                  <a:pos x="100" y="140"/>
                </a:cxn>
                <a:cxn ang="0">
                  <a:pos x="138" y="94"/>
                </a:cxn>
                <a:cxn ang="0">
                  <a:pos x="177" y="57"/>
                </a:cxn>
                <a:cxn ang="0">
                  <a:pos x="214" y="30"/>
                </a:cxn>
                <a:cxn ang="0">
                  <a:pos x="250" y="11"/>
                </a:cxn>
                <a:cxn ang="0">
                  <a:pos x="284" y="2"/>
                </a:cxn>
                <a:cxn ang="0">
                  <a:pos x="314" y="0"/>
                </a:cxn>
                <a:cxn ang="0">
                  <a:pos x="342" y="6"/>
                </a:cxn>
                <a:cxn ang="0">
                  <a:pos x="364" y="20"/>
                </a:cxn>
                <a:cxn ang="0">
                  <a:pos x="382" y="40"/>
                </a:cxn>
                <a:cxn ang="0">
                  <a:pos x="393" y="66"/>
                </a:cxn>
                <a:cxn ang="0">
                  <a:pos x="398" y="100"/>
                </a:cxn>
                <a:cxn ang="0">
                  <a:pos x="396" y="139"/>
                </a:cxn>
                <a:cxn ang="0">
                  <a:pos x="385" y="182"/>
                </a:cxn>
                <a:cxn ang="0">
                  <a:pos x="365" y="231"/>
                </a:cxn>
                <a:cxn ang="0">
                  <a:pos x="337" y="285"/>
                </a:cxn>
                <a:cxn ang="0">
                  <a:pos x="299" y="339"/>
                </a:cxn>
                <a:cxn ang="0">
                  <a:pos x="260" y="385"/>
                </a:cxn>
                <a:cxn ang="0">
                  <a:pos x="223" y="421"/>
                </a:cxn>
                <a:cxn ang="0">
                  <a:pos x="185" y="448"/>
                </a:cxn>
                <a:cxn ang="0">
                  <a:pos x="148" y="466"/>
                </a:cxn>
                <a:cxn ang="0">
                  <a:pos x="115" y="476"/>
                </a:cxn>
                <a:cxn ang="0">
                  <a:pos x="84" y="478"/>
                </a:cxn>
                <a:cxn ang="0">
                  <a:pos x="58" y="472"/>
                </a:cxn>
                <a:cxn ang="0">
                  <a:pos x="34" y="459"/>
                </a:cxn>
                <a:cxn ang="0">
                  <a:pos x="17" y="439"/>
                </a:cxn>
                <a:cxn ang="0">
                  <a:pos x="6" y="412"/>
                </a:cxn>
                <a:cxn ang="0">
                  <a:pos x="0" y="380"/>
                </a:cxn>
                <a:cxn ang="0">
                  <a:pos x="4" y="341"/>
                </a:cxn>
                <a:cxn ang="0">
                  <a:pos x="14" y="297"/>
                </a:cxn>
                <a:cxn ang="0">
                  <a:pos x="33" y="248"/>
                </a:cxn>
                <a:cxn ang="0">
                  <a:pos x="63" y="196"/>
                </a:cxn>
              </a:cxnLst>
              <a:rect l="0" t="0" r="r" b="b"/>
              <a:pathLst>
                <a:path w="398" h="478">
                  <a:moveTo>
                    <a:pt x="81" y="167"/>
                  </a:moveTo>
                  <a:lnTo>
                    <a:pt x="100" y="140"/>
                  </a:lnTo>
                  <a:lnTo>
                    <a:pt x="119" y="116"/>
                  </a:lnTo>
                  <a:lnTo>
                    <a:pt x="138" y="94"/>
                  </a:lnTo>
                  <a:lnTo>
                    <a:pt x="157" y="74"/>
                  </a:lnTo>
                  <a:lnTo>
                    <a:pt x="177" y="57"/>
                  </a:lnTo>
                  <a:lnTo>
                    <a:pt x="195" y="43"/>
                  </a:lnTo>
                  <a:lnTo>
                    <a:pt x="214" y="30"/>
                  </a:lnTo>
                  <a:lnTo>
                    <a:pt x="233" y="20"/>
                  </a:lnTo>
                  <a:lnTo>
                    <a:pt x="250" y="11"/>
                  </a:lnTo>
                  <a:lnTo>
                    <a:pt x="267" y="6"/>
                  </a:lnTo>
                  <a:lnTo>
                    <a:pt x="284" y="2"/>
                  </a:lnTo>
                  <a:lnTo>
                    <a:pt x="300" y="0"/>
                  </a:lnTo>
                  <a:lnTo>
                    <a:pt x="314" y="0"/>
                  </a:lnTo>
                  <a:lnTo>
                    <a:pt x="329" y="2"/>
                  </a:lnTo>
                  <a:lnTo>
                    <a:pt x="342" y="6"/>
                  </a:lnTo>
                  <a:lnTo>
                    <a:pt x="354" y="12"/>
                  </a:lnTo>
                  <a:lnTo>
                    <a:pt x="364" y="20"/>
                  </a:lnTo>
                  <a:lnTo>
                    <a:pt x="373" y="29"/>
                  </a:lnTo>
                  <a:lnTo>
                    <a:pt x="382" y="40"/>
                  </a:lnTo>
                  <a:lnTo>
                    <a:pt x="389" y="52"/>
                  </a:lnTo>
                  <a:lnTo>
                    <a:pt x="393" y="66"/>
                  </a:lnTo>
                  <a:lnTo>
                    <a:pt x="397" y="83"/>
                  </a:lnTo>
                  <a:lnTo>
                    <a:pt x="398" y="100"/>
                  </a:lnTo>
                  <a:lnTo>
                    <a:pt x="398" y="118"/>
                  </a:lnTo>
                  <a:lnTo>
                    <a:pt x="396" y="139"/>
                  </a:lnTo>
                  <a:lnTo>
                    <a:pt x="392" y="160"/>
                  </a:lnTo>
                  <a:lnTo>
                    <a:pt x="385" y="182"/>
                  </a:lnTo>
                  <a:lnTo>
                    <a:pt x="377" y="206"/>
                  </a:lnTo>
                  <a:lnTo>
                    <a:pt x="365" y="231"/>
                  </a:lnTo>
                  <a:lnTo>
                    <a:pt x="352" y="258"/>
                  </a:lnTo>
                  <a:lnTo>
                    <a:pt x="337" y="285"/>
                  </a:lnTo>
                  <a:lnTo>
                    <a:pt x="318" y="312"/>
                  </a:lnTo>
                  <a:lnTo>
                    <a:pt x="299" y="339"/>
                  </a:lnTo>
                  <a:lnTo>
                    <a:pt x="280" y="363"/>
                  </a:lnTo>
                  <a:lnTo>
                    <a:pt x="260" y="385"/>
                  </a:lnTo>
                  <a:lnTo>
                    <a:pt x="241" y="404"/>
                  </a:lnTo>
                  <a:lnTo>
                    <a:pt x="223" y="421"/>
                  </a:lnTo>
                  <a:lnTo>
                    <a:pt x="203" y="436"/>
                  </a:lnTo>
                  <a:lnTo>
                    <a:pt x="185" y="448"/>
                  </a:lnTo>
                  <a:lnTo>
                    <a:pt x="167" y="458"/>
                  </a:lnTo>
                  <a:lnTo>
                    <a:pt x="148" y="466"/>
                  </a:lnTo>
                  <a:lnTo>
                    <a:pt x="132" y="472"/>
                  </a:lnTo>
                  <a:lnTo>
                    <a:pt x="115" y="476"/>
                  </a:lnTo>
                  <a:lnTo>
                    <a:pt x="99" y="478"/>
                  </a:lnTo>
                  <a:lnTo>
                    <a:pt x="84" y="478"/>
                  </a:lnTo>
                  <a:lnTo>
                    <a:pt x="70" y="476"/>
                  </a:lnTo>
                  <a:lnTo>
                    <a:pt x="58" y="472"/>
                  </a:lnTo>
                  <a:lnTo>
                    <a:pt x="45" y="466"/>
                  </a:lnTo>
                  <a:lnTo>
                    <a:pt x="34" y="459"/>
                  </a:lnTo>
                  <a:lnTo>
                    <a:pt x="25" y="450"/>
                  </a:lnTo>
                  <a:lnTo>
                    <a:pt x="17" y="439"/>
                  </a:lnTo>
                  <a:lnTo>
                    <a:pt x="11" y="426"/>
                  </a:lnTo>
                  <a:lnTo>
                    <a:pt x="6" y="412"/>
                  </a:lnTo>
                  <a:lnTo>
                    <a:pt x="3" y="397"/>
                  </a:lnTo>
                  <a:lnTo>
                    <a:pt x="0" y="380"/>
                  </a:lnTo>
                  <a:lnTo>
                    <a:pt x="2" y="361"/>
                  </a:lnTo>
                  <a:lnTo>
                    <a:pt x="4" y="341"/>
                  </a:lnTo>
                  <a:lnTo>
                    <a:pt x="8" y="320"/>
                  </a:lnTo>
                  <a:lnTo>
                    <a:pt x="14" y="297"/>
                  </a:lnTo>
                  <a:lnTo>
                    <a:pt x="23" y="274"/>
                  </a:lnTo>
                  <a:lnTo>
                    <a:pt x="33" y="248"/>
                  </a:lnTo>
                  <a:lnTo>
                    <a:pt x="46" y="223"/>
                  </a:lnTo>
                  <a:lnTo>
                    <a:pt x="63" y="196"/>
                  </a:lnTo>
                  <a:lnTo>
                    <a:pt x="81" y="167"/>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grpSp>
      <p:sp>
        <p:nvSpPr>
          <p:cNvPr id="2" name="Title Placeholder 1"/>
          <p:cNvSpPr>
            <a:spLocks noGrp="1"/>
          </p:cNvSpPr>
          <p:nvPr>
            <p:ph type="title"/>
          </p:nvPr>
        </p:nvSpPr>
        <p:spPr>
          <a:xfrm>
            <a:off x="0" y="482600"/>
            <a:ext cx="9144000" cy="381000"/>
          </a:xfrm>
          <a:prstGeom prst="rect">
            <a:avLst/>
          </a:prstGeom>
          <a:solidFill>
            <a:schemeClr val="tx2">
              <a:lumMod val="75000"/>
            </a:schemeClr>
          </a:solidFill>
        </p:spPr>
        <p:txBody>
          <a:bodyPr vert="horz" lIns="91440" tIns="45720" rIns="91440" bIns="45720" rtlCol="0" anchor="ctr">
            <a:noAutofit/>
          </a:bodyPr>
          <a:lstStyle/>
          <a:p>
            <a:r>
              <a:rPr lang="en-US" smtClean="0"/>
              <a:t>Click to edit Master title style</a:t>
            </a:r>
            <a:endParaRPr lang="en-US"/>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0BDE212-E76B-4CCB-8579-F5AE533F1BB0}" type="datetimeFigureOut">
              <a:rPr lang="en-US"/>
              <a:pPr>
                <a:defRPr/>
              </a:pPr>
              <a:t>2/17/2022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599B649-AC05-4FD4-8EDB-84F71C51DE25}" type="slidenum">
              <a:rPr lang="en-US"/>
              <a:pPr>
                <a:defRPr/>
              </a:pPr>
              <a:t>‹#›</a:t>
            </a:fld>
            <a:endParaRPr lang="en-US" dirty="0"/>
          </a:p>
        </p:txBody>
      </p:sp>
      <p:sp>
        <p:nvSpPr>
          <p:cNvPr id="7" name="Rectangle 6"/>
          <p:cNvSpPr/>
          <p:nvPr userDrawn="1"/>
        </p:nvSpPr>
        <p:spPr>
          <a:xfrm>
            <a:off x="0" y="0"/>
            <a:ext cx="9144000" cy="609600"/>
          </a:xfrm>
          <a:prstGeom prst="rect">
            <a:avLst/>
          </a:prstGeom>
          <a:gradFill>
            <a:gsLst>
              <a:gs pos="0">
                <a:srgbClr val="0081C4"/>
              </a:gs>
              <a:gs pos="100000">
                <a:schemeClr val="bg1">
                  <a:alpha val="0"/>
                </a:scheme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userDrawn="1"/>
        </p:nvSpPr>
        <p:spPr>
          <a:xfrm rot="10800000">
            <a:off x="0" y="6248400"/>
            <a:ext cx="9144000" cy="609600"/>
          </a:xfrm>
          <a:prstGeom prst="rect">
            <a:avLst/>
          </a:prstGeom>
          <a:gradFill>
            <a:gsLst>
              <a:gs pos="0">
                <a:srgbClr val="EFB42B"/>
              </a:gs>
              <a:gs pos="100000">
                <a:schemeClr val="bg1">
                  <a:alpha val="0"/>
                </a:scheme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9" name="TextBox 118"/>
          <p:cNvSpPr txBox="1"/>
          <p:nvPr userDrawn="1"/>
        </p:nvSpPr>
        <p:spPr>
          <a:xfrm>
            <a:off x="7620000" y="6611938"/>
            <a:ext cx="1524000" cy="246062"/>
          </a:xfrm>
          <a:prstGeom prst="rect">
            <a:avLst/>
          </a:prstGeom>
          <a:noFill/>
        </p:spPr>
        <p:txBody>
          <a:bodyPr>
            <a:spAutoFit/>
          </a:bodyPr>
          <a:lstStyle/>
          <a:p>
            <a:pPr algn="ctr" fontAlgn="auto">
              <a:spcBef>
                <a:spcPts val="0"/>
              </a:spcBef>
              <a:spcAft>
                <a:spcPts val="0"/>
              </a:spcAft>
              <a:defRPr/>
            </a:pPr>
            <a:r>
              <a:rPr lang="en-US" sz="1000" b="1" dirty="0" smtClean="0">
                <a:solidFill>
                  <a:schemeClr val="bg1"/>
                </a:solidFill>
                <a:latin typeface="Gill Sans MT" pitchFamily="34" charset="0"/>
                <a:cs typeface="+mn-cs"/>
              </a:rPr>
              <a:t>www.jubcor.com</a:t>
            </a:r>
            <a:endParaRPr lang="en-US" sz="1000" b="1" dirty="0">
              <a:solidFill>
                <a:schemeClr val="bg1"/>
              </a:solidFill>
              <a:latin typeface="Gill Sans MT" pitchFamily="34" charset="0"/>
              <a:cs typeface="+mn-cs"/>
            </a:endParaRPr>
          </a:p>
        </p:txBody>
      </p:sp>
      <p:pic>
        <p:nvPicPr>
          <p:cNvPr id="11" name="Picture 1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52400" y="6416040"/>
            <a:ext cx="1540042" cy="365760"/>
          </a:xfrm>
          <a:prstGeom prst="rect">
            <a:avLst/>
          </a:prstGeom>
        </p:spPr>
      </p:pic>
      <p:sp>
        <p:nvSpPr>
          <p:cNvPr id="3" name="MSIPCMContentMarking" descr="{&quot;HashCode&quot;:1951441951,&quot;Placement&quot;:&quot;Header&quot;,&quot;Top&quot;:0.0,&quot;Left&quot;:0.0,&quot;SlideWidth&quot;:720,&quot;SlideHeight&quot;:540}"/>
          <p:cNvSpPr txBox="1"/>
          <p:nvPr userDrawn="1"/>
        </p:nvSpPr>
        <p:spPr>
          <a:xfrm>
            <a:off x="0" y="0"/>
            <a:ext cx="1838494" cy="234315"/>
          </a:xfrm>
          <a:prstGeom prst="rect">
            <a:avLst/>
          </a:prstGeom>
          <a:noFill/>
        </p:spPr>
        <p:txBody>
          <a:bodyPr vert="horz" wrap="square" lIns="0" tIns="0" rIns="0" bIns="0" rtlCol="0" anchor="ctr" anchorCtr="1">
            <a:spAutoFit/>
          </a:bodyPr>
          <a:lstStyle/>
          <a:p>
            <a:pPr algn="l">
              <a:spcBef>
                <a:spcPct val="0"/>
              </a:spcBef>
              <a:spcAft>
                <a:spcPct val="0"/>
              </a:spcAft>
            </a:pPr>
            <a:r>
              <a:rPr lang="en-US" sz="1000" smtClean="0">
                <a:solidFill>
                  <a:srgbClr val="009FDF"/>
                </a:solidFill>
                <a:latin typeface="SABIC Typeface Headline Light" panose="020B0303060202020204" pitchFamily="34" charset="0"/>
              </a:rPr>
              <a:t>Classification: Internal Use</a:t>
            </a:r>
            <a:endParaRPr lang="en-US" sz="1000">
              <a:solidFill>
                <a:srgbClr val="009FDF"/>
              </a:solidFill>
              <a:latin typeface="SABIC Typeface Headline Light" panose="020B0303060202020204" pitchFamily="34" charset="0"/>
            </a:endParaRPr>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spcBef>
          <a:spcPct val="0"/>
        </a:spcBef>
        <a:spcAft>
          <a:spcPct val="0"/>
        </a:spcAft>
        <a:defRPr b="1" kern="1200">
          <a:solidFill>
            <a:schemeClr val="bg1"/>
          </a:solidFill>
          <a:latin typeface="Gill Sans MT" pitchFamily="34" charset="0"/>
          <a:ea typeface="+mj-ea"/>
          <a:cs typeface="+mj-cs"/>
        </a:defRPr>
      </a:lvl1pPr>
      <a:lvl2pPr algn="l" rtl="0" eaLnBrk="0" fontAlgn="base" hangingPunct="0">
        <a:spcBef>
          <a:spcPct val="0"/>
        </a:spcBef>
        <a:spcAft>
          <a:spcPct val="0"/>
        </a:spcAft>
        <a:defRPr b="1">
          <a:solidFill>
            <a:schemeClr val="bg1"/>
          </a:solidFill>
          <a:latin typeface="Gill Sans MT" pitchFamily="34" charset="0"/>
        </a:defRPr>
      </a:lvl2pPr>
      <a:lvl3pPr algn="l" rtl="0" eaLnBrk="0" fontAlgn="base" hangingPunct="0">
        <a:spcBef>
          <a:spcPct val="0"/>
        </a:spcBef>
        <a:spcAft>
          <a:spcPct val="0"/>
        </a:spcAft>
        <a:defRPr b="1">
          <a:solidFill>
            <a:schemeClr val="bg1"/>
          </a:solidFill>
          <a:latin typeface="Gill Sans MT" pitchFamily="34" charset="0"/>
        </a:defRPr>
      </a:lvl3pPr>
      <a:lvl4pPr algn="l" rtl="0" eaLnBrk="0" fontAlgn="base" hangingPunct="0">
        <a:spcBef>
          <a:spcPct val="0"/>
        </a:spcBef>
        <a:spcAft>
          <a:spcPct val="0"/>
        </a:spcAft>
        <a:defRPr b="1">
          <a:solidFill>
            <a:schemeClr val="bg1"/>
          </a:solidFill>
          <a:latin typeface="Gill Sans MT" pitchFamily="34" charset="0"/>
        </a:defRPr>
      </a:lvl4pPr>
      <a:lvl5pPr algn="l" rtl="0" eaLnBrk="0" fontAlgn="base" hangingPunct="0">
        <a:spcBef>
          <a:spcPct val="0"/>
        </a:spcBef>
        <a:spcAft>
          <a:spcPct val="0"/>
        </a:spcAft>
        <a:defRPr b="1">
          <a:solidFill>
            <a:schemeClr val="bg1"/>
          </a:solidFill>
          <a:latin typeface="Gill Sans MT" pitchFamily="34" charset="0"/>
        </a:defRPr>
      </a:lvl5pPr>
      <a:lvl6pPr marL="457200" algn="l" rtl="0" fontAlgn="base">
        <a:spcBef>
          <a:spcPct val="0"/>
        </a:spcBef>
        <a:spcAft>
          <a:spcPct val="0"/>
        </a:spcAft>
        <a:defRPr b="1">
          <a:solidFill>
            <a:schemeClr val="bg1"/>
          </a:solidFill>
          <a:latin typeface="Gill Sans MT" pitchFamily="34" charset="0"/>
        </a:defRPr>
      </a:lvl6pPr>
      <a:lvl7pPr marL="914400" algn="l" rtl="0" fontAlgn="base">
        <a:spcBef>
          <a:spcPct val="0"/>
        </a:spcBef>
        <a:spcAft>
          <a:spcPct val="0"/>
        </a:spcAft>
        <a:defRPr b="1">
          <a:solidFill>
            <a:schemeClr val="bg1"/>
          </a:solidFill>
          <a:latin typeface="Gill Sans MT" pitchFamily="34" charset="0"/>
        </a:defRPr>
      </a:lvl7pPr>
      <a:lvl8pPr marL="1371600" algn="l" rtl="0" fontAlgn="base">
        <a:spcBef>
          <a:spcPct val="0"/>
        </a:spcBef>
        <a:spcAft>
          <a:spcPct val="0"/>
        </a:spcAft>
        <a:defRPr b="1">
          <a:solidFill>
            <a:schemeClr val="bg1"/>
          </a:solidFill>
          <a:latin typeface="Gill Sans MT" pitchFamily="34" charset="0"/>
        </a:defRPr>
      </a:lvl8pPr>
      <a:lvl9pPr marL="1828800" algn="l" rtl="0" fontAlgn="base">
        <a:spcBef>
          <a:spcPct val="0"/>
        </a:spcBef>
        <a:spcAft>
          <a:spcPct val="0"/>
        </a:spcAft>
        <a:defRPr b="1">
          <a:solidFill>
            <a:schemeClr val="bg1"/>
          </a:solidFill>
          <a:latin typeface="Gill Sans MT"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52500" y="2438400"/>
            <a:ext cx="7239000" cy="2743200"/>
          </a:xfrm>
        </p:spPr>
        <p:txBody>
          <a:bodyPr/>
          <a:lstStyle/>
          <a:p>
            <a:r>
              <a:rPr lang="en-US" dirty="0"/>
              <a:t>Dissimilar metal weld cracking</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381001"/>
            <a:ext cx="7315200" cy="2006138"/>
          </a:xfrm>
          <a:prstGeom prst="rect">
            <a:avLst/>
          </a:prstGeom>
        </p:spPr>
      </p:pic>
      <p:sp>
        <p:nvSpPr>
          <p:cNvPr id="5" name="Text Placeholder 1"/>
          <p:cNvSpPr txBox="1">
            <a:spLocks/>
          </p:cNvSpPr>
          <p:nvPr/>
        </p:nvSpPr>
        <p:spPr>
          <a:xfrm>
            <a:off x="1609327" y="3048000"/>
            <a:ext cx="5925346" cy="181244"/>
          </a:xfrm>
          <a:prstGeom prst="rect">
            <a:avLst/>
          </a:prstGeom>
        </p:spPr>
        <p:txBody>
          <a:bodyPr vert="horz" lIns="91440" tIns="45720" rIns="91440" bIns="45720" rtlCol="0" anchor="ctr"/>
          <a:lstStyle>
            <a:defPPr>
              <a:defRPr lang="en-US"/>
            </a:defPPr>
            <a:lvl1pPr algn="ct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dirty="0" smtClean="0"/>
              <a:t>Case study - Utilities plant, </a:t>
            </a:r>
            <a:r>
              <a:rPr lang="en-US" dirty="0" err="1" smtClean="0"/>
              <a:t>Yansab</a:t>
            </a:r>
            <a:r>
              <a:rPr lang="en-US" dirty="0" smtClean="0"/>
              <a:t> (A SABIC Affiliate)</a:t>
            </a:r>
            <a:endParaRPr lang="ar-SA" dirty="0"/>
          </a:p>
        </p:txBody>
      </p:sp>
      <p:sp>
        <p:nvSpPr>
          <p:cNvPr id="6" name="Text Placeholder 3"/>
          <p:cNvSpPr txBox="1">
            <a:spLocks/>
          </p:cNvSpPr>
          <p:nvPr/>
        </p:nvSpPr>
        <p:spPr>
          <a:xfrm>
            <a:off x="876300" y="4572000"/>
            <a:ext cx="7391400" cy="446795"/>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800" dirty="0" smtClean="0"/>
              <a:t>Kareem Khalil – </a:t>
            </a:r>
            <a:r>
              <a:rPr lang="en-US" sz="2800" dirty="0" smtClean="0"/>
              <a:t>Staff</a:t>
            </a:r>
            <a:r>
              <a:rPr lang="en-US" sz="2800" dirty="0" smtClean="0"/>
              <a:t> </a:t>
            </a:r>
            <a:r>
              <a:rPr lang="en-US" sz="2800" dirty="0" smtClean="0"/>
              <a:t>Engineer, Static Equipment</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SABIC SMS &amp; API 571 for Creep threshold temp</a:t>
            </a:r>
          </a:p>
        </p:txBody>
      </p:sp>
      <p:pic>
        <p:nvPicPr>
          <p:cNvPr id="4" name="Picture 3"/>
          <p:cNvPicPr>
            <a:picLocks noChangeAspect="1"/>
          </p:cNvPicPr>
          <p:nvPr/>
        </p:nvPicPr>
        <p:blipFill>
          <a:blip r:embed="rId2"/>
          <a:stretch>
            <a:fillRect/>
          </a:stretch>
        </p:blipFill>
        <p:spPr>
          <a:xfrm>
            <a:off x="367635" y="1953231"/>
            <a:ext cx="8333248" cy="869092"/>
          </a:xfrm>
          <a:prstGeom prst="rect">
            <a:avLst/>
          </a:prstGeom>
        </p:spPr>
      </p:pic>
      <p:sp>
        <p:nvSpPr>
          <p:cNvPr id="5" name="TextBox 4"/>
          <p:cNvSpPr txBox="1"/>
          <p:nvPr/>
        </p:nvSpPr>
        <p:spPr bwMode="auto">
          <a:xfrm>
            <a:off x="367635" y="1749957"/>
            <a:ext cx="339315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algn="l"/>
            <a:r>
              <a:rPr lang="en-US" sz="1200" b="1" i="1" kern="0" dirty="0">
                <a:solidFill>
                  <a:schemeClr val="accent6"/>
                </a:solidFill>
              </a:rPr>
              <a:t>SABIC Manuf. Std. Dissimilar Metal Welds</a:t>
            </a:r>
          </a:p>
        </p:txBody>
      </p:sp>
      <p:pic>
        <p:nvPicPr>
          <p:cNvPr id="6" name="Picture 5"/>
          <p:cNvPicPr>
            <a:picLocks noChangeAspect="1"/>
          </p:cNvPicPr>
          <p:nvPr/>
        </p:nvPicPr>
        <p:blipFill>
          <a:blip r:embed="rId3"/>
          <a:stretch>
            <a:fillRect/>
          </a:stretch>
        </p:blipFill>
        <p:spPr>
          <a:xfrm>
            <a:off x="367635" y="2885066"/>
            <a:ext cx="4724795" cy="2542800"/>
          </a:xfrm>
          <a:prstGeom prst="rect">
            <a:avLst/>
          </a:prstGeom>
        </p:spPr>
      </p:pic>
      <p:sp>
        <p:nvSpPr>
          <p:cNvPr id="7" name="TextBox 6"/>
          <p:cNvSpPr txBox="1"/>
          <p:nvPr/>
        </p:nvSpPr>
        <p:spPr bwMode="auto">
          <a:xfrm>
            <a:off x="5392467" y="2972614"/>
            <a:ext cx="321448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r>
              <a:rPr lang="en-US" sz="1200" dirty="0"/>
              <a:t>Creep may be defined as a time-dependent deformation at elevated temperature and constant stress. It follows, then, that a failure from such a condition is referred to as a creep failure or, occasionally, a stress rupture</a:t>
            </a:r>
          </a:p>
          <a:p>
            <a:pPr algn="l"/>
            <a:endParaRPr lang="en-US" sz="1200" kern="0" dirty="0">
              <a:solidFill>
                <a:schemeClr val="accent6"/>
              </a:solidFill>
            </a:endParaRPr>
          </a:p>
        </p:txBody>
      </p:sp>
      <p:cxnSp>
        <p:nvCxnSpPr>
          <p:cNvPr id="8" name="Straight Arrow Connector 7"/>
          <p:cNvCxnSpPr/>
          <p:nvPr/>
        </p:nvCxnSpPr>
        <p:spPr bwMode="auto">
          <a:xfrm flipH="1" flipV="1">
            <a:off x="4657725" y="4543654"/>
            <a:ext cx="1285875" cy="178365"/>
          </a:xfrm>
          <a:prstGeom prst="straightConnector1">
            <a:avLst/>
          </a:prstGeom>
          <a:ln w="28575">
            <a:headEnd type="none" w="med" len="med"/>
            <a:tailEnd type="triangle"/>
          </a:ln>
          <a:extLst/>
        </p:spPr>
        <p:style>
          <a:lnRef idx="1">
            <a:schemeClr val="accent4"/>
          </a:lnRef>
          <a:fillRef idx="0">
            <a:schemeClr val="accent4"/>
          </a:fillRef>
          <a:effectRef idx="0">
            <a:schemeClr val="accent4"/>
          </a:effectRef>
          <a:fontRef idx="minor">
            <a:schemeClr val="tx1"/>
          </a:fontRef>
        </p:style>
      </p:cxnSp>
      <p:sp>
        <p:nvSpPr>
          <p:cNvPr id="9" name="TextBox 8"/>
          <p:cNvSpPr txBox="1"/>
          <p:nvPr/>
        </p:nvSpPr>
        <p:spPr bwMode="auto">
          <a:xfrm>
            <a:off x="6065044" y="4479010"/>
            <a:ext cx="192166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algn="l"/>
            <a:r>
              <a:rPr lang="en-US" sz="1200" kern="0" dirty="0">
                <a:solidFill>
                  <a:srgbClr val="FF0000"/>
                </a:solidFill>
              </a:rPr>
              <a:t>All P22 Materials Creep Threshold are below the operating temperature (500 C), hence 2</a:t>
            </a:r>
            <a:r>
              <a:rPr lang="en-US" sz="1200" kern="0" baseline="30000" dirty="0">
                <a:solidFill>
                  <a:srgbClr val="FF0000"/>
                </a:solidFill>
              </a:rPr>
              <a:t>nd</a:t>
            </a:r>
            <a:r>
              <a:rPr lang="en-US" sz="1200" kern="0" dirty="0">
                <a:solidFill>
                  <a:srgbClr val="FF0000"/>
                </a:solidFill>
              </a:rPr>
              <a:t> and 3</a:t>
            </a:r>
            <a:r>
              <a:rPr lang="en-US" sz="1200" kern="0" baseline="30000" dirty="0">
                <a:solidFill>
                  <a:srgbClr val="FF0000"/>
                </a:solidFill>
              </a:rPr>
              <a:t>rd</a:t>
            </a:r>
            <a:r>
              <a:rPr lang="en-US" sz="1200" kern="0" dirty="0">
                <a:solidFill>
                  <a:srgbClr val="FF0000"/>
                </a:solidFill>
              </a:rPr>
              <a:t> root causes took place.</a:t>
            </a:r>
          </a:p>
        </p:txBody>
      </p:sp>
    </p:spTree>
    <p:extLst>
      <p:ext uri="{BB962C8B-B14F-4D97-AF65-F5344CB8AC3E}">
        <p14:creationId xmlns:p14="http://schemas.microsoft.com/office/powerpoint/2010/main" val="55046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1447800"/>
            <a:ext cx="4632358" cy="1200329"/>
          </a:xfrm>
          <a:prstGeom prst="rect">
            <a:avLst/>
          </a:prstGeom>
          <a:noFill/>
        </p:spPr>
        <p:txBody>
          <a:bodyPr wrap="none" lIns="91440" tIns="45720" rIns="91440" bIns="45720">
            <a:spAutoFit/>
          </a:bodyPr>
          <a:lstStyle/>
          <a:p>
            <a:pPr algn="ctr"/>
            <a:r>
              <a:rPr lang="en-US" sz="7200" b="1" dirty="0" smtClean="0">
                <a:solidFill>
                  <a:schemeClr val="tx1">
                    <a:lumMod val="75000"/>
                    <a:lumOff val="25000"/>
                  </a:schemeClr>
                </a:solidFill>
                <a:effectLst>
                  <a:outerShdw blurRad="38100" dist="38100" dir="2700000" algn="tl">
                    <a:srgbClr val="000000">
                      <a:alpha val="43137"/>
                    </a:srgbClr>
                  </a:outerShdw>
                </a:effectLst>
                <a:latin typeface="Gill Sans MT" pitchFamily="34" charset="0"/>
              </a:rPr>
              <a:t>Thank You</a:t>
            </a:r>
            <a:endParaRPr lang="en-US" sz="7200" b="1" dirty="0">
              <a:solidFill>
                <a:schemeClr val="tx1">
                  <a:lumMod val="75000"/>
                  <a:lumOff val="25000"/>
                </a:schemeClr>
              </a:solidFill>
              <a:effectLst>
                <a:outerShdw blurRad="38100" dist="38100" dir="2700000" algn="tl">
                  <a:srgbClr val="000000">
                    <a:alpha val="43137"/>
                  </a:srgbClr>
                </a:outerShdw>
              </a:effectLst>
              <a:latin typeface="Gill Sans MT"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3023067"/>
            <a:ext cx="7315200" cy="2006133"/>
          </a:xfrm>
          <a:prstGeom prst="rect">
            <a:avLst/>
          </a:prstGeom>
        </p:spPr>
      </p:pic>
    </p:spTree>
    <p:extLst>
      <p:ext uri="{BB962C8B-B14F-4D97-AF65-F5344CB8AC3E}">
        <p14:creationId xmlns:p14="http://schemas.microsoft.com/office/powerpoint/2010/main" val="1202445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Outlines</a:t>
            </a:r>
            <a:endParaRPr lang="en-US" dirty="0"/>
          </a:p>
        </p:txBody>
      </p:sp>
      <p:sp>
        <p:nvSpPr>
          <p:cNvPr id="5" name="Content Placeholder 4"/>
          <p:cNvSpPr>
            <a:spLocks noGrp="1"/>
          </p:cNvSpPr>
          <p:nvPr>
            <p:ph idx="1"/>
          </p:nvPr>
        </p:nvSpPr>
        <p:spPr/>
        <p:txBody>
          <a:bodyPr/>
          <a:lstStyle/>
          <a:p>
            <a:pPr marL="205740" lvl="2"/>
            <a:r>
              <a:rPr lang="en-US" sz="1125" dirty="0"/>
              <a:t>Crack Figure</a:t>
            </a:r>
          </a:p>
          <a:p>
            <a:pPr marL="205740" lvl="2"/>
            <a:endParaRPr lang="en-US" sz="1125" dirty="0"/>
          </a:p>
          <a:p>
            <a:pPr marL="205740" lvl="2"/>
            <a:r>
              <a:rPr lang="en-US" sz="1125" dirty="0"/>
              <a:t>Materials and Configuration</a:t>
            </a:r>
          </a:p>
          <a:p>
            <a:pPr marL="205740" lvl="2"/>
            <a:endParaRPr lang="en-US" sz="1125" dirty="0"/>
          </a:p>
          <a:p>
            <a:pPr marL="205740" lvl="2"/>
            <a:r>
              <a:rPr lang="en-US" sz="1125" dirty="0"/>
              <a:t>WPS and ASME Reference</a:t>
            </a:r>
          </a:p>
          <a:p>
            <a:pPr marL="205740" lvl="2"/>
            <a:endParaRPr lang="en-US" sz="1125" dirty="0"/>
          </a:p>
          <a:p>
            <a:pPr marL="205740" lvl="2"/>
            <a:r>
              <a:rPr lang="en-US" sz="1125" dirty="0"/>
              <a:t>Fault Tree Analysis</a:t>
            </a:r>
          </a:p>
          <a:p>
            <a:pPr marL="205740" lvl="2"/>
            <a:endParaRPr lang="en-US" sz="1125" dirty="0"/>
          </a:p>
          <a:p>
            <a:pPr marL="205740" lvl="2"/>
            <a:r>
              <a:rPr lang="en-US" sz="1125" dirty="0"/>
              <a:t>Root Causes</a:t>
            </a:r>
          </a:p>
          <a:p>
            <a:pPr marL="205740" lvl="2"/>
            <a:endParaRPr lang="en-US" sz="1125" dirty="0"/>
          </a:p>
          <a:p>
            <a:pPr marL="205740" lvl="2"/>
            <a:r>
              <a:rPr lang="en-US" sz="1050" dirty="0"/>
              <a:t>SABIC SMS &amp; API 571 for Creep Threshold Temperatures</a:t>
            </a:r>
            <a:endParaRPr lang="en-US" sz="1125" dirty="0"/>
          </a:p>
          <a:p>
            <a:endParaRPr lang="en-US" dirty="0"/>
          </a:p>
        </p:txBody>
      </p:sp>
    </p:spTree>
    <p:extLst>
      <p:ext uri="{BB962C8B-B14F-4D97-AF65-F5344CB8AC3E}">
        <p14:creationId xmlns:p14="http://schemas.microsoft.com/office/powerpoint/2010/main" val="3288538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DMW (Quoted from SMS for DMW)</a:t>
            </a:r>
          </a:p>
        </p:txBody>
      </p:sp>
      <p:sp>
        <p:nvSpPr>
          <p:cNvPr id="3" name="Content Placeholder 2"/>
          <p:cNvSpPr>
            <a:spLocks noGrp="1"/>
          </p:cNvSpPr>
          <p:nvPr>
            <p:ph idx="1"/>
          </p:nvPr>
        </p:nvSpPr>
        <p:spPr/>
        <p:txBody>
          <a:bodyPr/>
          <a:lstStyle/>
          <a:p>
            <a:pPr lvl="0">
              <a:lnSpc>
                <a:spcPct val="120000"/>
              </a:lnSpc>
              <a:spcBef>
                <a:spcPts val="0"/>
              </a:spcBef>
            </a:pPr>
            <a:r>
              <a:rPr lang="en-US" sz="1200" b="1" dirty="0">
                <a:solidFill>
                  <a:prstClr val="black"/>
                </a:solidFill>
              </a:rPr>
              <a:t>What is DMW?</a:t>
            </a:r>
          </a:p>
          <a:p>
            <a:pPr lvl="0">
              <a:lnSpc>
                <a:spcPct val="120000"/>
              </a:lnSpc>
              <a:spcBef>
                <a:spcPts val="0"/>
              </a:spcBef>
            </a:pPr>
            <a:r>
              <a:rPr lang="en-US" sz="1200" dirty="0">
                <a:solidFill>
                  <a:prstClr val="black"/>
                </a:solidFill>
              </a:rPr>
              <a:t>Dissimilar metal welding is often encountered in welding, where a filler metal different in composition from the base metal is used or where two base metals different in composition are welded together. In dissimilar metal welding, the region near the fusion boundary often differ significantly from the bulk weld metal in composition and sometimes even microstructure and properties. </a:t>
            </a:r>
          </a:p>
          <a:p>
            <a:pPr lvl="0">
              <a:lnSpc>
                <a:spcPct val="120000"/>
              </a:lnSpc>
              <a:spcBef>
                <a:spcPts val="0"/>
              </a:spcBef>
            </a:pPr>
            <a:endParaRPr lang="en-US" sz="1200" dirty="0">
              <a:solidFill>
                <a:prstClr val="black"/>
              </a:solidFill>
            </a:endParaRPr>
          </a:p>
          <a:p>
            <a:pPr lvl="0">
              <a:lnSpc>
                <a:spcPct val="120000"/>
              </a:lnSpc>
              <a:spcBef>
                <a:spcPts val="0"/>
              </a:spcBef>
            </a:pPr>
            <a:r>
              <a:rPr lang="en-US" sz="1200" b="1" dirty="0">
                <a:solidFill>
                  <a:prstClr val="black"/>
                </a:solidFill>
              </a:rPr>
              <a:t>Brief Scientific Explanation</a:t>
            </a:r>
          </a:p>
          <a:p>
            <a:pPr lvl="0">
              <a:lnSpc>
                <a:spcPct val="120000"/>
              </a:lnSpc>
              <a:spcBef>
                <a:spcPts val="0"/>
              </a:spcBef>
            </a:pPr>
            <a:r>
              <a:rPr lang="en-US" sz="1200" dirty="0">
                <a:solidFill>
                  <a:prstClr val="black"/>
                </a:solidFill>
              </a:rPr>
              <a:t>The composition of the bead depends not only on the compositions of the base and filler metals but also on the extent of dilution. Apparently, the second bead to be deposited on top of the first bead will have a different composition from the first bead regardless of the extent of weld pool mixing. As a result of such macro-segregation, the ferrite content (which affects the resistance to solidification cracking and corrosion) varies from one bead to another. </a:t>
            </a:r>
          </a:p>
          <a:p>
            <a:pPr lvl="0">
              <a:lnSpc>
                <a:spcPct val="120000"/>
              </a:lnSpc>
              <a:spcBef>
                <a:spcPts val="0"/>
              </a:spcBef>
            </a:pPr>
            <a:endParaRPr lang="en-US" sz="1200" dirty="0">
              <a:solidFill>
                <a:prstClr val="black"/>
              </a:solidFill>
            </a:endParaRPr>
          </a:p>
          <a:p>
            <a:pPr lvl="0">
              <a:lnSpc>
                <a:spcPct val="120000"/>
              </a:lnSpc>
              <a:spcBef>
                <a:spcPts val="0"/>
              </a:spcBef>
            </a:pPr>
            <a:r>
              <a:rPr lang="en-US" sz="1200" b="1" dirty="0">
                <a:solidFill>
                  <a:prstClr val="black"/>
                </a:solidFill>
              </a:rPr>
              <a:t>Recommended Practice</a:t>
            </a:r>
          </a:p>
          <a:p>
            <a:pPr lvl="0">
              <a:lnSpc>
                <a:spcPct val="120000"/>
              </a:lnSpc>
              <a:spcBef>
                <a:spcPts val="0"/>
              </a:spcBef>
            </a:pPr>
            <a:r>
              <a:rPr lang="en-US" sz="1200" dirty="0">
                <a:solidFill>
                  <a:prstClr val="black"/>
                </a:solidFill>
              </a:rPr>
              <a:t>Generally, dissimilar welds are not recommended, and shall not be used unless no other option is available. </a:t>
            </a:r>
          </a:p>
          <a:p>
            <a:endParaRPr lang="en-US" dirty="0"/>
          </a:p>
        </p:txBody>
      </p:sp>
    </p:spTree>
    <p:extLst>
      <p:ext uri="{BB962C8B-B14F-4D97-AF65-F5344CB8AC3E}">
        <p14:creationId xmlns:p14="http://schemas.microsoft.com/office/powerpoint/2010/main" val="531170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Crack figure</a:t>
            </a:r>
          </a:p>
        </p:txBody>
      </p:sp>
      <p:sp>
        <p:nvSpPr>
          <p:cNvPr id="4" name="Content Placeholder 2"/>
          <p:cNvSpPr txBox="1">
            <a:spLocks/>
          </p:cNvSpPr>
          <p:nvPr/>
        </p:nvSpPr>
        <p:spPr bwMode="auto">
          <a:xfrm>
            <a:off x="364311" y="3210959"/>
            <a:ext cx="8396130" cy="8452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2" indent="0">
              <a:buFont typeface="Arial" charset="0"/>
              <a:buNone/>
            </a:pPr>
            <a:r>
              <a:rPr lang="en-US" sz="1050" smtClean="0"/>
              <a:t>The crack initiated from the toe of the weld.</a:t>
            </a:r>
          </a:p>
          <a:p>
            <a:pPr marL="0" lvl="2" indent="0">
              <a:buFont typeface="Arial" charset="0"/>
              <a:buNone/>
            </a:pPr>
            <a:endParaRPr lang="en-US" sz="1050" smtClean="0"/>
          </a:p>
          <a:p>
            <a:pPr marL="0" lvl="2" indent="0">
              <a:buFont typeface="Arial" charset="0"/>
              <a:buNone/>
            </a:pPr>
            <a:r>
              <a:rPr lang="en-US" sz="1050" smtClean="0"/>
              <a:t>The crack propagated circumferentially.</a:t>
            </a:r>
            <a:endParaRPr lang="en-US" sz="105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9007" y="1739261"/>
            <a:ext cx="5281434" cy="3788650"/>
          </a:xfrm>
          <a:prstGeom prst="rect">
            <a:avLst/>
          </a:prstGeom>
        </p:spPr>
      </p:pic>
      <p:sp>
        <p:nvSpPr>
          <p:cNvPr id="6" name="Oval 5"/>
          <p:cNvSpPr/>
          <p:nvPr/>
        </p:nvSpPr>
        <p:spPr bwMode="auto">
          <a:xfrm rot="19643158">
            <a:off x="6025322" y="3182882"/>
            <a:ext cx="476298" cy="1414463"/>
          </a:xfrm>
          <a:prstGeom prst="ellipse">
            <a:avLst/>
          </a:prstGeom>
          <a:noFill/>
          <a:ln w="57150" cap="flat" cmpd="sng" algn="ctr">
            <a:solidFill>
              <a:srgbClr val="FFC000"/>
            </a:solidFill>
            <a:prstDash val="solid"/>
            <a:round/>
            <a:headEnd type="none" w="med" len="med"/>
            <a:tailEnd type="none" w="med" len="med"/>
          </a:ln>
          <a:effectLst/>
          <a:extLst/>
        </p:spPr>
        <p:txBody>
          <a:bodyPr vert="horz" wrap="square" lIns="54000" tIns="54000" rIns="54000" bIns="54000" numCol="1" rtlCol="0" anchor="ctr" anchorCtr="0" compatLnSpc="1">
            <a:prstTxWarp prst="textNoShape">
              <a:avLst/>
            </a:prstTxWarp>
          </a:bodyPr>
          <a:lstStyle/>
          <a:p>
            <a:pPr algn="ctr" defTabSz="685800"/>
            <a:endParaRPr lang="en-US" sz="1200" dirty="0">
              <a:latin typeface="Arial" pitchFamily="34" charset="0"/>
            </a:endParaRPr>
          </a:p>
        </p:txBody>
      </p:sp>
      <p:cxnSp>
        <p:nvCxnSpPr>
          <p:cNvPr id="7" name="Straight Arrow Connector 6"/>
          <p:cNvCxnSpPr/>
          <p:nvPr/>
        </p:nvCxnSpPr>
        <p:spPr bwMode="auto">
          <a:xfrm>
            <a:off x="3300413" y="3492237"/>
            <a:ext cx="2793206" cy="208226"/>
          </a:xfrm>
          <a:prstGeom prst="straightConnector1">
            <a:avLst/>
          </a:prstGeom>
          <a:solidFill>
            <a:schemeClr val="bg1"/>
          </a:solidFill>
          <a:ln w="38100" cap="flat" cmpd="sng" algn="ctr">
            <a:solidFill>
              <a:srgbClr val="FFFF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73239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Materials and configuration</a:t>
            </a:r>
          </a:p>
        </p:txBody>
      </p:sp>
      <p:pic>
        <p:nvPicPr>
          <p:cNvPr id="4" name="Picture 3"/>
          <p:cNvPicPr>
            <a:picLocks noChangeAspect="1"/>
          </p:cNvPicPr>
          <p:nvPr/>
        </p:nvPicPr>
        <p:blipFill>
          <a:blip r:embed="rId2"/>
          <a:stretch>
            <a:fillRect/>
          </a:stretch>
        </p:blipFill>
        <p:spPr>
          <a:xfrm>
            <a:off x="1139922" y="1779919"/>
            <a:ext cx="6684704" cy="3909086"/>
          </a:xfrm>
          <a:prstGeom prst="rect">
            <a:avLst/>
          </a:prstGeom>
        </p:spPr>
      </p:pic>
    </p:spTree>
    <p:extLst>
      <p:ext uri="{BB962C8B-B14F-4D97-AF65-F5344CB8AC3E}">
        <p14:creationId xmlns:p14="http://schemas.microsoft.com/office/powerpoint/2010/main" val="2554920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WPS and ASME Reference</a:t>
            </a:r>
          </a:p>
        </p:txBody>
      </p:sp>
      <p:pic>
        <p:nvPicPr>
          <p:cNvPr id="4" name="Content Placeholder 5"/>
          <p:cNvPicPr>
            <a:picLocks noChangeAspect="1"/>
          </p:cNvPicPr>
          <p:nvPr/>
        </p:nvPicPr>
        <p:blipFill>
          <a:blip r:embed="rId2"/>
          <a:stretch>
            <a:fillRect/>
          </a:stretch>
        </p:blipFill>
        <p:spPr bwMode="auto">
          <a:xfrm>
            <a:off x="367634" y="1787460"/>
            <a:ext cx="3719325" cy="3769519"/>
          </a:xfrm>
          <a:prstGeom prst="rect">
            <a:avLst/>
          </a:prstGeom>
          <a:noFill/>
          <a:ln w="9525">
            <a:noFill/>
            <a:miter lim="800000"/>
            <a:headEnd/>
            <a:tailEnd/>
          </a:ln>
        </p:spPr>
      </p:pic>
      <p:pic>
        <p:nvPicPr>
          <p:cNvPr id="5" name="Picture 4"/>
          <p:cNvPicPr>
            <a:picLocks noChangeAspect="1"/>
          </p:cNvPicPr>
          <p:nvPr/>
        </p:nvPicPr>
        <p:blipFill>
          <a:blip r:embed="rId3"/>
          <a:stretch>
            <a:fillRect/>
          </a:stretch>
        </p:blipFill>
        <p:spPr>
          <a:xfrm>
            <a:off x="4096131" y="1787460"/>
            <a:ext cx="4603181" cy="3448909"/>
          </a:xfrm>
          <a:prstGeom prst="rect">
            <a:avLst/>
          </a:prstGeom>
        </p:spPr>
      </p:pic>
    </p:spTree>
    <p:extLst>
      <p:ext uri="{BB962C8B-B14F-4D97-AF65-F5344CB8AC3E}">
        <p14:creationId xmlns:p14="http://schemas.microsoft.com/office/powerpoint/2010/main" val="1493828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Fault Tree analysis</a:t>
            </a: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379003079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8054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Root causes</a:t>
            </a:r>
          </a:p>
        </p:txBody>
      </p:sp>
      <p:sp>
        <p:nvSpPr>
          <p:cNvPr id="5" name="Content Placeholder 1"/>
          <p:cNvSpPr>
            <a:spLocks noGrp="1"/>
          </p:cNvSpPr>
          <p:nvPr>
            <p:ph idx="1"/>
          </p:nvPr>
        </p:nvSpPr>
        <p:spPr>
          <a:xfrm>
            <a:off x="457200" y="990600"/>
            <a:ext cx="4100514" cy="5334000"/>
          </a:xfrm>
        </p:spPr>
        <p:txBody>
          <a:bodyPr/>
          <a:lstStyle/>
          <a:p>
            <a:r>
              <a:rPr lang="en-US" sz="1600" dirty="0" smtClean="0"/>
              <a:t> This chart compares </a:t>
            </a:r>
            <a:r>
              <a:rPr lang="en-US" sz="1600" dirty="0"/>
              <a:t>the thermal expansion coefficients of a few common grades of steel. The dissimilar weld configuration that is known to have issues at high temperature is between Low Alloy Grade 22 and Stainless Steel. On the chart one can observe that there is a significant difference in their thermal expansion coefficients. To overcome this issue in practice, it is sometimes recommended to use an intermediate spool between the SS and Grade 22 of Alloy 800 material. The chart </a:t>
            </a:r>
            <a:r>
              <a:rPr lang="en-US" sz="1600" dirty="0" smtClean="0"/>
              <a:t>shows </a:t>
            </a:r>
            <a:r>
              <a:rPr lang="en-US" sz="1600" dirty="0"/>
              <a:t>how the thermal expansion coefficient of Alloy 800 falls between SS and Grade 22. Finally, comparing thermal expansion coefficients of Grade 22 and Grade 91, it is clear that there is less difference than between Grade 22 and Alloy 800. One would therefore not expect significant issues from the point of view of differential thermal expansion alone</a:t>
            </a:r>
            <a:r>
              <a:rPr lang="en-US" sz="1600" dirty="0" smtClean="0"/>
              <a:t>. However, it is one of the concerns. </a:t>
            </a:r>
            <a:endParaRPr lang="en-US" sz="600" dirty="0">
              <a:latin typeface="SABIC Typeface Text" panose="020B0604020202020204" charset="0"/>
              <a:cs typeface="SABIC Typeface Text" panose="020B0604020202020204" charset="0"/>
            </a:endParaRPr>
          </a:p>
        </p:txBody>
      </p:sp>
      <p:pic>
        <p:nvPicPr>
          <p:cNvPr id="6" name="Picture 5"/>
          <p:cNvPicPr>
            <a:picLocks noChangeAspect="1"/>
          </p:cNvPicPr>
          <p:nvPr/>
        </p:nvPicPr>
        <p:blipFill>
          <a:blip r:embed="rId2"/>
          <a:stretch>
            <a:fillRect/>
          </a:stretch>
        </p:blipFill>
        <p:spPr>
          <a:xfrm>
            <a:off x="4557714" y="2090455"/>
            <a:ext cx="4365523" cy="3163529"/>
          </a:xfrm>
          <a:prstGeom prst="rect">
            <a:avLst/>
          </a:prstGeom>
        </p:spPr>
      </p:pic>
    </p:spTree>
    <p:extLst>
      <p:ext uri="{BB962C8B-B14F-4D97-AF65-F5344CB8AC3E}">
        <p14:creationId xmlns:p14="http://schemas.microsoft.com/office/powerpoint/2010/main" val="2511108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1"/>
          <p:cNvSpPr>
            <a:spLocks noGrp="1"/>
          </p:cNvSpPr>
          <p:nvPr>
            <p:ph idx="1"/>
          </p:nvPr>
        </p:nvSpPr>
        <p:spPr>
          <a:xfrm>
            <a:off x="364310" y="1281018"/>
            <a:ext cx="8396130" cy="5026452"/>
          </a:xfrm>
        </p:spPr>
        <p:txBody>
          <a:bodyPr/>
          <a:lstStyle/>
          <a:p>
            <a:r>
              <a:rPr lang="en-US" sz="1600" dirty="0"/>
              <a:t>D</a:t>
            </a:r>
            <a:r>
              <a:rPr lang="en-US" sz="1600" dirty="0" smtClean="0"/>
              <a:t>ifferential </a:t>
            </a:r>
            <a:r>
              <a:rPr lang="en-US" sz="1600" dirty="0"/>
              <a:t>thermal expansion is not the only damage mode in dissimilar metal joints. Two other important factors are: </a:t>
            </a:r>
            <a:endParaRPr lang="en-US" sz="1600" dirty="0" smtClean="0"/>
          </a:p>
          <a:p>
            <a:endParaRPr lang="en-US" sz="1600" dirty="0"/>
          </a:p>
          <a:p>
            <a:pPr marL="214313" indent="-214313">
              <a:buFont typeface="Arial" panose="020B0604020202020204" pitchFamily="34" charset="0"/>
              <a:buChar char="•"/>
            </a:pPr>
            <a:r>
              <a:rPr lang="en-US" sz="1600" b="1" dirty="0" smtClean="0"/>
              <a:t>Creep </a:t>
            </a:r>
            <a:r>
              <a:rPr lang="en-US" sz="1600" b="1" dirty="0"/>
              <a:t>strength differential </a:t>
            </a:r>
          </a:p>
          <a:p>
            <a:r>
              <a:rPr lang="en-US" sz="1600" dirty="0" smtClean="0"/>
              <a:t>Grade </a:t>
            </a:r>
            <a:r>
              <a:rPr lang="en-US" sz="1600" dirty="0"/>
              <a:t>91 has significantly higher creep strength than Grade 22. With increasing time of operation at elevated temperatures, a greater magnitude of creep strain will accumulate in the Grade 22 material than in Grade 91. This could lead to a creep strain discontinuity at the dissimilar weld, which would promote the initiation of creep cracking. </a:t>
            </a:r>
          </a:p>
          <a:p>
            <a:endParaRPr lang="en-US" sz="1600" dirty="0"/>
          </a:p>
          <a:p>
            <a:pPr marL="214313" indent="-214313">
              <a:buFont typeface="Arial" panose="020B0604020202020204" pitchFamily="34" charset="0"/>
              <a:buChar char="•"/>
            </a:pPr>
            <a:r>
              <a:rPr lang="en-US" sz="1600" b="1" dirty="0" smtClean="0"/>
              <a:t>Carbon </a:t>
            </a:r>
            <a:r>
              <a:rPr lang="en-US" sz="1600" b="1" dirty="0"/>
              <a:t>migration </a:t>
            </a:r>
          </a:p>
          <a:p>
            <a:r>
              <a:rPr lang="en-US" sz="1600" dirty="0" smtClean="0"/>
              <a:t>In </a:t>
            </a:r>
            <a:r>
              <a:rPr lang="en-US" sz="1600" dirty="0"/>
              <a:t>dissimilar joints it has been observed that carbon will migrate from the material with lower chromium content to the material with higher chromium content, through the formation of chromium carbides. This leads to a narrow band of low carbon content next to the fusion zone on the lower alloy steel side of the joint. With carbon being an important contributor to creep strength, this leads to a narrow band of reduced creep strength material on the lower alloy side of the dissimilar joint, and the associated increased susceptibility to the formation of creep damage. </a:t>
            </a:r>
          </a:p>
        </p:txBody>
      </p:sp>
    </p:spTree>
    <p:extLst>
      <p:ext uri="{BB962C8B-B14F-4D97-AF65-F5344CB8AC3E}">
        <p14:creationId xmlns:p14="http://schemas.microsoft.com/office/powerpoint/2010/main" val="22543488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784</TotalTime>
  <Words>766</Words>
  <Application>Microsoft Office PowerPoint</Application>
  <PresentationFormat>On-screen Show (4:3)</PresentationFormat>
  <Paragraphs>67</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Gill Sans MT</vt:lpstr>
      <vt:lpstr>SABIC Typeface Headline</vt:lpstr>
      <vt:lpstr>SABIC Typeface Headline Light</vt:lpstr>
      <vt:lpstr>SABIC Typeface Text</vt:lpstr>
      <vt:lpstr>Office Theme</vt:lpstr>
      <vt:lpstr>PowerPoint Presentation</vt:lpstr>
      <vt:lpstr>Outlines</vt:lpstr>
      <vt:lpstr>DMW (Quoted from SMS for DMW)</vt:lpstr>
      <vt:lpstr>Crack figure</vt:lpstr>
      <vt:lpstr>Materials and configuration</vt:lpstr>
      <vt:lpstr>WPS and ASME Reference</vt:lpstr>
      <vt:lpstr>Fault Tree analysis</vt:lpstr>
      <vt:lpstr>Root causes</vt:lpstr>
      <vt:lpstr>PowerPoint Presentation</vt:lpstr>
      <vt:lpstr>SABIC SMS &amp; API 571 for Creep threshold temp</vt:lpstr>
      <vt:lpstr>PowerPoint Presentation</vt:lpstr>
    </vt:vector>
  </TitlesOfParts>
  <Company>SABIC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muhammadr</dc:creator>
  <cp:lastModifiedBy>Khalil, Kareem Ahmed.</cp:lastModifiedBy>
  <cp:revision>138</cp:revision>
  <dcterms:created xsi:type="dcterms:W3CDTF">2009-10-28T07:50:07Z</dcterms:created>
  <dcterms:modified xsi:type="dcterms:W3CDTF">2022-02-17T07:37:19Z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7d50848-5462-4933-a6ae-3f5aa423884b_Enabled">
    <vt:lpwstr>true</vt:lpwstr>
  </property>
  <property fmtid="{D5CDD505-2E9C-101B-9397-08002B2CF9AE}" pid="3" name="MSIP_Label_a7d50848-5462-4933-a6ae-3f5aa423884b_SetDate">
    <vt:lpwstr>2022-02-17T07:36:45Z</vt:lpwstr>
  </property>
  <property fmtid="{D5CDD505-2E9C-101B-9397-08002B2CF9AE}" pid="4" name="MSIP_Label_a7d50848-5462-4933-a6ae-3f5aa423884b_Method">
    <vt:lpwstr>Privileged</vt:lpwstr>
  </property>
  <property fmtid="{D5CDD505-2E9C-101B-9397-08002B2CF9AE}" pid="5" name="MSIP_Label_a7d50848-5462-4933-a6ae-3f5aa423884b_Name">
    <vt:lpwstr>a7d50848-5462-4933-a6ae-3f5aa423884b</vt:lpwstr>
  </property>
  <property fmtid="{D5CDD505-2E9C-101B-9397-08002B2CF9AE}" pid="6" name="MSIP_Label_a7d50848-5462-4933-a6ae-3f5aa423884b_SiteId">
    <vt:lpwstr>a77c517c-e95e-435b-bbb4-cb17e462491f</vt:lpwstr>
  </property>
  <property fmtid="{D5CDD505-2E9C-101B-9397-08002B2CF9AE}" pid="7" name="MSIP_Label_a7d50848-5462-4933-a6ae-3f5aa423884b_ActionId">
    <vt:lpwstr>0950b9c9-0763-43e6-beec-540ecf19f436</vt:lpwstr>
  </property>
  <property fmtid="{D5CDD505-2E9C-101B-9397-08002B2CF9AE}" pid="8" name="MSIP_Label_a7d50848-5462-4933-a6ae-3f5aa423884b_ContentBits">
    <vt:lpwstr>1</vt:lpwstr>
  </property>
</Properties>
</file>