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92" r:id="rId4"/>
    <p:sldId id="293" r:id="rId5"/>
    <p:sldId id="278" r:id="rId6"/>
    <p:sldId id="277" r:id="rId7"/>
    <p:sldId id="279" r:id="rId8"/>
    <p:sldId id="294" r:id="rId9"/>
    <p:sldId id="281" r:id="rId10"/>
    <p:sldId id="282" r:id="rId11"/>
    <p:sldId id="284" r:id="rId12"/>
    <p:sldId id="280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6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6265" autoAdjust="0"/>
  </p:normalViewPr>
  <p:slideViewPr>
    <p:cSldViewPr>
      <p:cViewPr>
        <p:scale>
          <a:sx n="80" d="100"/>
          <a:sy n="80" d="100"/>
        </p:scale>
        <p:origin x="2262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6887-F8DF-495B-AFF8-2668C3EA09E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11975-931D-4C70-88EA-2C8F5F310856}">
      <dgm:prSet phldrT="[Text]"/>
      <dgm:spPr/>
      <dgm:t>
        <a:bodyPr/>
        <a:lstStyle/>
        <a:p>
          <a:r>
            <a:rPr lang="en-US" dirty="0" smtClean="0"/>
            <a:t>2000</a:t>
          </a:r>
          <a:endParaRPr lang="en-US" dirty="0"/>
        </a:p>
      </dgm:t>
    </dgm:pt>
    <dgm:pt modelId="{8E9A9087-6C8A-4ECA-9951-5894F5CDB519}" type="parTrans" cxnId="{8368E764-AF1D-4C28-B351-5E3F7B81493F}">
      <dgm:prSet/>
      <dgm:spPr/>
      <dgm:t>
        <a:bodyPr/>
        <a:lstStyle/>
        <a:p>
          <a:endParaRPr lang="en-US"/>
        </a:p>
      </dgm:t>
    </dgm:pt>
    <dgm:pt modelId="{1626830F-4F26-4727-9DB7-A7C59BF5EC09}" type="sibTrans" cxnId="{8368E764-AF1D-4C28-B351-5E3F7B81493F}">
      <dgm:prSet/>
      <dgm:spPr/>
      <dgm:t>
        <a:bodyPr/>
        <a:lstStyle/>
        <a:p>
          <a:endParaRPr lang="en-US"/>
        </a:p>
      </dgm:t>
    </dgm:pt>
    <dgm:pt modelId="{7B200854-4D76-4984-8DBA-747A89746D7B}">
      <dgm:prSet phldrT="[Text]" custT="1"/>
      <dgm:spPr/>
      <dgm:t>
        <a:bodyPr/>
        <a:lstStyle/>
        <a:p>
          <a:r>
            <a:rPr lang="en-US" sz="1800" dirty="0" smtClean="0"/>
            <a:t>Tank installed (with long dip pipe for inlet and recycle)</a:t>
          </a:r>
          <a:endParaRPr lang="en-US" sz="1800" dirty="0"/>
        </a:p>
      </dgm:t>
    </dgm:pt>
    <dgm:pt modelId="{C8DD9E16-7BB7-453C-BC52-9DB08978AA37}" type="parTrans" cxnId="{6EA5EE88-927A-4F18-9D0D-3B7F3B338AE0}">
      <dgm:prSet/>
      <dgm:spPr/>
      <dgm:t>
        <a:bodyPr/>
        <a:lstStyle/>
        <a:p>
          <a:endParaRPr lang="en-US"/>
        </a:p>
      </dgm:t>
    </dgm:pt>
    <dgm:pt modelId="{8B9B9EA0-59AF-4AC4-81C2-55A5D35C3832}" type="sibTrans" cxnId="{6EA5EE88-927A-4F18-9D0D-3B7F3B338AE0}">
      <dgm:prSet/>
      <dgm:spPr/>
      <dgm:t>
        <a:bodyPr/>
        <a:lstStyle/>
        <a:p>
          <a:endParaRPr lang="en-US"/>
        </a:p>
      </dgm:t>
    </dgm:pt>
    <dgm:pt modelId="{FB6945EB-E172-4FC4-98EB-DA20A3F0899C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3C5ECA5F-C0FD-4949-9893-31DC104D5D66}" type="parTrans" cxnId="{BF509578-CE70-4DCE-BCC0-199FB896639E}">
      <dgm:prSet/>
      <dgm:spPr/>
      <dgm:t>
        <a:bodyPr/>
        <a:lstStyle/>
        <a:p>
          <a:endParaRPr lang="en-US"/>
        </a:p>
      </dgm:t>
    </dgm:pt>
    <dgm:pt modelId="{2F891CE4-1F58-4B2E-8211-B95E55714F29}" type="sibTrans" cxnId="{BF509578-CE70-4DCE-BCC0-199FB896639E}">
      <dgm:prSet/>
      <dgm:spPr/>
      <dgm:t>
        <a:bodyPr/>
        <a:lstStyle/>
        <a:p>
          <a:endParaRPr lang="en-US"/>
        </a:p>
      </dgm:t>
    </dgm:pt>
    <dgm:pt modelId="{BE0E90AE-1768-4C9B-990D-226844827151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DFB3B8F0-A3B4-426F-A3AF-50FDD059383D}" type="parTrans" cxnId="{A750FA60-F008-4A91-93DC-A5C60AAD6C0A}">
      <dgm:prSet/>
      <dgm:spPr/>
      <dgm:t>
        <a:bodyPr/>
        <a:lstStyle/>
        <a:p>
          <a:endParaRPr lang="en-US"/>
        </a:p>
      </dgm:t>
    </dgm:pt>
    <dgm:pt modelId="{74DDB62F-4D6A-4741-AE71-47788612F317}" type="sibTrans" cxnId="{A750FA60-F008-4A91-93DC-A5C60AAD6C0A}">
      <dgm:prSet/>
      <dgm:spPr/>
      <dgm:t>
        <a:bodyPr/>
        <a:lstStyle/>
        <a:p>
          <a:endParaRPr lang="en-US"/>
        </a:p>
      </dgm:t>
    </dgm:pt>
    <dgm:pt modelId="{4A96D601-D56B-4394-A99A-2105DF972AA6}">
      <dgm:prSet phldrT="[Text]" custT="1"/>
      <dgm:spPr/>
      <dgm:t>
        <a:bodyPr/>
        <a:lstStyle/>
        <a:p>
          <a:r>
            <a:rPr lang="en-US" sz="1800" dirty="0" smtClean="0"/>
            <a:t>MOC </a:t>
          </a:r>
          <a:r>
            <a:rPr lang="en-US" sz="1800" dirty="0" smtClean="0"/>
            <a:t>released for construction</a:t>
          </a:r>
          <a:endParaRPr lang="en-US" sz="1800" dirty="0"/>
        </a:p>
      </dgm:t>
    </dgm:pt>
    <dgm:pt modelId="{719CAFFC-86A7-4E0C-94D5-905535B41E81}" type="parTrans" cxnId="{DE9990AE-49C1-4586-82D4-FD6DECE1D9C9}">
      <dgm:prSet/>
      <dgm:spPr/>
      <dgm:t>
        <a:bodyPr/>
        <a:lstStyle/>
        <a:p>
          <a:endParaRPr lang="en-US"/>
        </a:p>
      </dgm:t>
    </dgm:pt>
    <dgm:pt modelId="{2E116531-9875-48B7-92D9-48C868F7C70B}" type="sibTrans" cxnId="{DE9990AE-49C1-4586-82D4-FD6DECE1D9C9}">
      <dgm:prSet/>
      <dgm:spPr/>
      <dgm:t>
        <a:bodyPr/>
        <a:lstStyle/>
        <a:p>
          <a:endParaRPr lang="en-US"/>
        </a:p>
      </dgm:t>
    </dgm:pt>
    <dgm:pt modelId="{4F846096-1CCE-448E-BBB2-2734E16BA95B}">
      <dgm:prSet phldrT="[Text]" custT="1"/>
      <dgm:spPr/>
      <dgm:t>
        <a:bodyPr/>
        <a:lstStyle/>
        <a:p>
          <a:r>
            <a:rPr lang="en-US" sz="1800" dirty="0" smtClean="0"/>
            <a:t>Tank level reduced to 30-50 % (due to jurisdictional regulations)</a:t>
          </a:r>
          <a:endParaRPr lang="en-US" sz="1800" dirty="0"/>
        </a:p>
      </dgm:t>
    </dgm:pt>
    <dgm:pt modelId="{2EFA92B4-8418-4CC2-8A38-FB192515F0E0}" type="parTrans" cxnId="{C8C39E3D-FCE0-42CF-B6D0-431167A496D2}">
      <dgm:prSet/>
      <dgm:spPr/>
      <dgm:t>
        <a:bodyPr/>
        <a:lstStyle/>
        <a:p>
          <a:endParaRPr lang="en-US"/>
        </a:p>
      </dgm:t>
    </dgm:pt>
    <dgm:pt modelId="{D9EC4180-1C90-4175-9C66-0366F3CCDA7E}" type="sibTrans" cxnId="{C8C39E3D-FCE0-42CF-B6D0-431167A496D2}">
      <dgm:prSet/>
      <dgm:spPr/>
      <dgm:t>
        <a:bodyPr/>
        <a:lstStyle/>
        <a:p>
          <a:endParaRPr lang="en-US"/>
        </a:p>
      </dgm:t>
    </dgm:pt>
    <dgm:pt modelId="{A51EE834-AAF2-48EC-93E1-6D0ADEAC80DA}">
      <dgm:prSet phldrT="[Text]" custT="1"/>
      <dgm:spPr/>
      <dgm:t>
        <a:bodyPr/>
        <a:lstStyle/>
        <a:p>
          <a:r>
            <a:rPr lang="en-US" sz="1800" dirty="0" smtClean="0"/>
            <a:t>Tank level </a:t>
          </a:r>
          <a:r>
            <a:rPr lang="en-US" sz="1800" dirty="0" smtClean="0">
              <a:effectLst/>
            </a:rPr>
            <a:t>80-90 %</a:t>
          </a:r>
          <a:endParaRPr lang="en-US" sz="1800" dirty="0"/>
        </a:p>
      </dgm:t>
    </dgm:pt>
    <dgm:pt modelId="{49C44778-3D16-45F6-8201-676026D1B5D1}" type="parTrans" cxnId="{9BEC8C90-DA15-448A-A2D4-D3BB6A9EAA92}">
      <dgm:prSet/>
      <dgm:spPr/>
      <dgm:t>
        <a:bodyPr/>
        <a:lstStyle/>
        <a:p>
          <a:endParaRPr lang="en-US"/>
        </a:p>
      </dgm:t>
    </dgm:pt>
    <dgm:pt modelId="{344E9E0B-CF43-486C-A9F6-F266A0FA9B89}" type="sibTrans" cxnId="{9BEC8C90-DA15-448A-A2D4-D3BB6A9EAA92}">
      <dgm:prSet/>
      <dgm:spPr/>
      <dgm:t>
        <a:bodyPr/>
        <a:lstStyle/>
        <a:p>
          <a:endParaRPr lang="en-US"/>
        </a:p>
      </dgm:t>
    </dgm:pt>
    <dgm:pt modelId="{A6B4E870-B1F2-4379-AB5F-B34B3DCC90F0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947B459E-D815-4759-A165-B19A2F44C0E0}" type="parTrans" cxnId="{97306F3A-3658-4518-B719-C0FCF2FE174C}">
      <dgm:prSet/>
      <dgm:spPr/>
      <dgm:t>
        <a:bodyPr/>
        <a:lstStyle/>
        <a:p>
          <a:endParaRPr lang="en-US"/>
        </a:p>
      </dgm:t>
    </dgm:pt>
    <dgm:pt modelId="{F917F5FB-E30C-47FB-93F6-7C092EEE2925}" type="sibTrans" cxnId="{97306F3A-3658-4518-B719-C0FCF2FE174C}">
      <dgm:prSet/>
      <dgm:spPr/>
      <dgm:t>
        <a:bodyPr/>
        <a:lstStyle/>
        <a:p>
          <a:endParaRPr lang="en-US"/>
        </a:p>
      </dgm:t>
    </dgm:pt>
    <dgm:pt modelId="{09287F28-BC5C-4B9E-98AF-CBFB6C5922AD}">
      <dgm:prSet phldrT="[Text]" custT="1"/>
      <dgm:spPr/>
      <dgm:t>
        <a:bodyPr/>
        <a:lstStyle/>
        <a:p>
          <a:r>
            <a:rPr lang="en-US" sz="1800" dirty="0" smtClean="0"/>
            <a:t>New line installed for </a:t>
          </a:r>
          <a:r>
            <a:rPr lang="en-US" sz="1800" dirty="0" smtClean="0"/>
            <a:t>supply line 2 </a:t>
          </a:r>
          <a:r>
            <a:rPr lang="en-US" sz="1800" dirty="0" smtClean="0"/>
            <a:t>(with short dip pipe for recycle line)</a:t>
          </a:r>
          <a:endParaRPr lang="en-US" sz="1800" dirty="0"/>
        </a:p>
      </dgm:t>
    </dgm:pt>
    <dgm:pt modelId="{93D00095-098A-4999-B14D-649AB099F271}" type="parTrans" cxnId="{40BDAB9E-7DA4-4458-9C0B-E086C19BF284}">
      <dgm:prSet/>
      <dgm:spPr/>
      <dgm:t>
        <a:bodyPr/>
        <a:lstStyle/>
        <a:p>
          <a:endParaRPr lang="en-US"/>
        </a:p>
      </dgm:t>
    </dgm:pt>
    <dgm:pt modelId="{38A1A9DB-30BA-4D12-AC44-71468947D91E}" type="sibTrans" cxnId="{40BDAB9E-7DA4-4458-9C0B-E086C19BF284}">
      <dgm:prSet/>
      <dgm:spPr/>
      <dgm:t>
        <a:bodyPr/>
        <a:lstStyle/>
        <a:p>
          <a:endParaRPr lang="en-US"/>
        </a:p>
      </dgm:t>
    </dgm:pt>
    <dgm:pt modelId="{8FDCDC57-0F54-4727-93A4-063FD41FDD96}">
      <dgm:prSet phldrT="[Text]" custT="1"/>
      <dgm:spPr/>
      <dgm:t>
        <a:bodyPr/>
        <a:lstStyle/>
        <a:p>
          <a:r>
            <a:rPr lang="en-US" sz="1800" dirty="0" smtClean="0"/>
            <a:t>MOC </a:t>
          </a:r>
          <a:r>
            <a:rPr lang="en-US" sz="1800" dirty="0" smtClean="0"/>
            <a:t>initiated to remove elastomer recycle dip pipe</a:t>
          </a:r>
          <a:endParaRPr lang="en-US" sz="1800" dirty="0"/>
        </a:p>
      </dgm:t>
    </dgm:pt>
    <dgm:pt modelId="{8D8A6817-C413-45AE-97BB-6FE2E8C11659}" type="parTrans" cxnId="{9590C07A-77C9-4D10-B9C4-0333212D2292}">
      <dgm:prSet/>
      <dgm:spPr/>
      <dgm:t>
        <a:bodyPr/>
        <a:lstStyle/>
        <a:p>
          <a:endParaRPr lang="en-US"/>
        </a:p>
      </dgm:t>
    </dgm:pt>
    <dgm:pt modelId="{EFC3D910-DAA3-448C-9A8E-C8A5F7884957}" type="sibTrans" cxnId="{9590C07A-77C9-4D10-B9C4-0333212D2292}">
      <dgm:prSet/>
      <dgm:spPr/>
      <dgm:t>
        <a:bodyPr/>
        <a:lstStyle/>
        <a:p>
          <a:endParaRPr lang="en-US"/>
        </a:p>
      </dgm:t>
    </dgm:pt>
    <dgm:pt modelId="{CA25E397-2136-4C45-9DF6-2D9E45642E26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6CF7C330-06EB-4F3F-B1CA-5813F7C06D89}" type="parTrans" cxnId="{A5156C05-4897-4CE6-ABF2-B595F4A72DFA}">
      <dgm:prSet/>
      <dgm:spPr/>
      <dgm:t>
        <a:bodyPr/>
        <a:lstStyle/>
        <a:p>
          <a:endParaRPr lang="en-US"/>
        </a:p>
      </dgm:t>
    </dgm:pt>
    <dgm:pt modelId="{33FA3C08-FAD8-4C35-9746-3AB7BE24B5F3}" type="sibTrans" cxnId="{A5156C05-4897-4CE6-ABF2-B595F4A72DFA}">
      <dgm:prSet/>
      <dgm:spPr/>
      <dgm:t>
        <a:bodyPr/>
        <a:lstStyle/>
        <a:p>
          <a:endParaRPr lang="en-US"/>
        </a:p>
      </dgm:t>
    </dgm:pt>
    <dgm:pt modelId="{7AB3EF35-31B6-4068-881A-B3D36D151BBC}">
      <dgm:prSet phldrT="[Text]" custT="1"/>
      <dgm:spPr/>
      <dgm:t>
        <a:bodyPr/>
        <a:lstStyle/>
        <a:p>
          <a:r>
            <a:rPr lang="en-US" sz="1800" dirty="0" smtClean="0"/>
            <a:t>Tank level reduced to </a:t>
          </a:r>
          <a:r>
            <a:rPr lang="en-US" sz="1800" dirty="0" smtClean="0">
              <a:effectLst/>
            </a:rPr>
            <a:t>25-45 </a:t>
          </a:r>
          <a:r>
            <a:rPr lang="en-US" sz="1800" dirty="0" smtClean="0"/>
            <a:t>% (due to jurisdictional regulations)</a:t>
          </a:r>
          <a:endParaRPr lang="en-US" sz="1800" dirty="0"/>
        </a:p>
      </dgm:t>
    </dgm:pt>
    <dgm:pt modelId="{4211AE6A-1B41-4F9D-BD53-C3858FB7AFED}" type="parTrans" cxnId="{7333EE8B-8559-46CE-AC2A-CB0DD32F5867}">
      <dgm:prSet/>
      <dgm:spPr/>
      <dgm:t>
        <a:bodyPr/>
        <a:lstStyle/>
        <a:p>
          <a:endParaRPr lang="en-US"/>
        </a:p>
      </dgm:t>
    </dgm:pt>
    <dgm:pt modelId="{0D587436-AB8D-49A0-8AFD-0A98420B732A}" type="sibTrans" cxnId="{7333EE8B-8559-46CE-AC2A-CB0DD32F5867}">
      <dgm:prSet/>
      <dgm:spPr/>
      <dgm:t>
        <a:bodyPr/>
        <a:lstStyle/>
        <a:p>
          <a:endParaRPr lang="en-US"/>
        </a:p>
      </dgm:t>
    </dgm:pt>
    <dgm:pt modelId="{8CAEED71-3F48-48AC-B702-F58095460B2A}">
      <dgm:prSet phldrT="[Text]" custT="1"/>
      <dgm:spPr/>
      <dgm:t>
        <a:bodyPr/>
        <a:lstStyle/>
        <a:p>
          <a:r>
            <a:rPr lang="en-US" sz="1800" dirty="0" smtClean="0"/>
            <a:t>Leak </a:t>
          </a:r>
          <a:r>
            <a:rPr lang="en-US" sz="1800" dirty="0" smtClean="0"/>
            <a:t>incident happened in 2</a:t>
          </a:r>
          <a:r>
            <a:rPr lang="en-US" sz="1800" baseline="30000" dirty="0" smtClean="0"/>
            <a:t>nd</a:t>
          </a:r>
          <a:r>
            <a:rPr lang="en-US" sz="1800" dirty="0" smtClean="0"/>
            <a:t> shell of tank</a:t>
          </a:r>
          <a:endParaRPr lang="en-US" sz="1800" dirty="0"/>
        </a:p>
      </dgm:t>
    </dgm:pt>
    <dgm:pt modelId="{D34DB6E5-7685-45C3-B093-C5956367B030}" type="parTrans" cxnId="{9E3B9F8B-5387-48A0-BBED-F177CFA3AAE1}">
      <dgm:prSet/>
      <dgm:spPr/>
      <dgm:t>
        <a:bodyPr/>
        <a:lstStyle/>
        <a:p>
          <a:endParaRPr lang="en-US"/>
        </a:p>
      </dgm:t>
    </dgm:pt>
    <dgm:pt modelId="{D3FE83E1-6766-47CC-8C1C-AA6952F2688D}" type="sibTrans" cxnId="{9E3B9F8B-5387-48A0-BBED-F177CFA3AAE1}">
      <dgm:prSet/>
      <dgm:spPr/>
      <dgm:t>
        <a:bodyPr/>
        <a:lstStyle/>
        <a:p>
          <a:endParaRPr lang="en-US"/>
        </a:p>
      </dgm:t>
    </dgm:pt>
    <dgm:pt modelId="{06B8C8B8-74C7-482D-B46A-45638344326B}" type="pres">
      <dgm:prSet presAssocID="{27026887-F8DF-495B-AFF8-2668C3EA09E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73DEB1-2A90-47A9-A6FF-AFB6D89BB241}" type="pres">
      <dgm:prSet presAssocID="{1A311975-931D-4C70-88EA-2C8F5F310856}" presName="Accent1" presStyleCnt="0"/>
      <dgm:spPr/>
    </dgm:pt>
    <dgm:pt modelId="{D248AFE8-E4E1-4CFD-81E2-9F043516F4AC}" type="pres">
      <dgm:prSet presAssocID="{1A311975-931D-4C70-88EA-2C8F5F310856}" presName="Accent" presStyleLbl="node1" presStyleIdx="0" presStyleCnt="5" custLinFactX="-17946" custLinFactNeighborX="-100000"/>
      <dgm:spPr/>
      <dgm:t>
        <a:bodyPr/>
        <a:lstStyle/>
        <a:p>
          <a:endParaRPr lang="en-US"/>
        </a:p>
      </dgm:t>
    </dgm:pt>
    <dgm:pt modelId="{1596AB42-088B-40AD-A7E7-254A36DAE9A5}" type="pres">
      <dgm:prSet presAssocID="{1A311975-931D-4C70-88EA-2C8F5F310856}" presName="Child1" presStyleLbl="revTx" presStyleIdx="0" presStyleCnt="10" custScaleX="533587" custLinFactNeighborX="11004" custLinFactNeighborY="-38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4EB57-2C48-434C-8280-7C100B7925DE}" type="pres">
      <dgm:prSet presAssocID="{1A311975-931D-4C70-88EA-2C8F5F310856}" presName="Parent1" presStyleLbl="revTx" presStyleIdx="1" presStyleCnt="10" custLinFactX="-100000" custLinFactNeighborX="-111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E3A98-3EC0-475D-93B7-AAE8DE8C8A92}" type="pres">
      <dgm:prSet presAssocID="{A6B4E870-B1F2-4379-AB5F-B34B3DCC90F0}" presName="Accent2" presStyleCnt="0"/>
      <dgm:spPr/>
    </dgm:pt>
    <dgm:pt modelId="{0254ACC4-DAF2-4E1D-B66C-071A7EEDFD1E}" type="pres">
      <dgm:prSet presAssocID="{A6B4E870-B1F2-4379-AB5F-B34B3DCC90F0}" presName="Accent" presStyleLbl="node1" presStyleIdx="1" presStyleCnt="5" custLinFactX="-17946" custLinFactNeighborX="-100000"/>
      <dgm:spPr/>
    </dgm:pt>
    <dgm:pt modelId="{AAD60B40-B42E-47D9-A6F5-D5E89AD54E90}" type="pres">
      <dgm:prSet presAssocID="{A6B4E870-B1F2-4379-AB5F-B34B3DCC90F0}" presName="Child2" presStyleLbl="revTx" presStyleIdx="2" presStyleCnt="10" custScaleX="604232" custScaleY="129758" custLinFactNeighborX="86342" custLinFactNeighborY="-11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8CD41-D377-4D62-A4A0-81F5AF12ADC9}" type="pres">
      <dgm:prSet presAssocID="{A6B4E870-B1F2-4379-AB5F-B34B3DCC90F0}" presName="Parent2" presStyleLbl="revTx" presStyleIdx="3" presStyleCnt="10" custLinFactX="-100000" custLinFactNeighborX="-111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9E881-496A-4791-BBBA-31CE28C8BB86}" type="pres">
      <dgm:prSet presAssocID="{FB6945EB-E172-4FC4-98EB-DA20A3F0899C}" presName="Accent3" presStyleCnt="0"/>
      <dgm:spPr/>
    </dgm:pt>
    <dgm:pt modelId="{44F2F8E7-AD94-4B76-A8D4-88E3E4D006F4}" type="pres">
      <dgm:prSet presAssocID="{FB6945EB-E172-4FC4-98EB-DA20A3F0899C}" presName="Accent" presStyleLbl="node1" presStyleIdx="2" presStyleCnt="5" custLinFactX="-17946" custLinFactNeighborX="-100000"/>
      <dgm:spPr/>
    </dgm:pt>
    <dgm:pt modelId="{3D39832B-8B71-4151-BFDA-BCA4B54E0F60}" type="pres">
      <dgm:prSet presAssocID="{FB6945EB-E172-4FC4-98EB-DA20A3F0899C}" presName="Child3" presStyleLbl="revTx" presStyleIdx="4" presStyleCnt="10" custScaleX="686561" custScaleY="144321" custLinFactNeighborX="88628" custLinFactNeighborY="-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D0936-43EA-4AA7-8830-7AC1C9BD35D3}" type="pres">
      <dgm:prSet presAssocID="{FB6945EB-E172-4FC4-98EB-DA20A3F0899C}" presName="Parent3" presStyleLbl="revTx" presStyleIdx="5" presStyleCnt="10" custLinFactX="-100000" custLinFactNeighborX="-111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5F073-1A1D-448A-9AA0-4583B64E45D5}" type="pres">
      <dgm:prSet presAssocID="{BE0E90AE-1768-4C9B-990D-226844827151}" presName="Accent4" presStyleCnt="0"/>
      <dgm:spPr/>
    </dgm:pt>
    <dgm:pt modelId="{FF1B1C51-294A-400A-A351-094B8F7C2073}" type="pres">
      <dgm:prSet presAssocID="{BE0E90AE-1768-4C9B-990D-226844827151}" presName="Accent" presStyleLbl="node1" presStyleIdx="3" presStyleCnt="5" custLinFactX="-17946" custLinFactNeighborX="-100000"/>
      <dgm:spPr/>
    </dgm:pt>
    <dgm:pt modelId="{ED8F562B-8AE9-44A7-97E8-C52CF6001C67}" type="pres">
      <dgm:prSet presAssocID="{BE0E90AE-1768-4C9B-990D-226844827151}" presName="Child4" presStyleLbl="revTx" presStyleIdx="6" presStyleCnt="10" custScaleX="469387" custScaleY="138582" custLinFactNeighborX="26105" custLinFactNeighborY="1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01A31-C325-4170-8D75-4B2CE6854C4B}" type="pres">
      <dgm:prSet presAssocID="{BE0E90AE-1768-4C9B-990D-226844827151}" presName="Parent4" presStyleLbl="revTx" presStyleIdx="7" presStyleCnt="10" custLinFactX="-100000" custLinFactNeighborX="-111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669D3-65F7-4CC8-9299-F7A342FDBDFE}" type="pres">
      <dgm:prSet presAssocID="{CA25E397-2136-4C45-9DF6-2D9E45642E26}" presName="Accent5" presStyleCnt="0"/>
      <dgm:spPr/>
    </dgm:pt>
    <dgm:pt modelId="{E612BEA6-8BDF-4AC7-A896-1E59C716674C}" type="pres">
      <dgm:prSet presAssocID="{CA25E397-2136-4C45-9DF6-2D9E45642E26}" presName="Accent" presStyleLbl="node1" presStyleIdx="4" presStyleCnt="5" custLinFactX="-37282" custLinFactNeighborX="-100000"/>
      <dgm:spPr/>
    </dgm:pt>
    <dgm:pt modelId="{1AF52EB6-850E-446E-A131-1727E99253CB}" type="pres">
      <dgm:prSet presAssocID="{CA25E397-2136-4C45-9DF6-2D9E45642E26}" presName="Child5" presStyleLbl="revTx" presStyleIdx="8" presStyleCnt="10" custScaleX="633146" custScaleY="118265" custLinFactNeighborX="67159" custLinFactNeighborY="27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E1AC2-B51A-4208-AD89-D0342DCDAA2B}" type="pres">
      <dgm:prSet presAssocID="{CA25E397-2136-4C45-9DF6-2D9E45642E26}" presName="Parent5" presStyleLbl="revTx" presStyleIdx="9" presStyleCnt="10" custLinFactX="-100000" custLinFactNeighborX="-111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06F3A-3658-4518-B719-C0FCF2FE174C}" srcId="{27026887-F8DF-495B-AFF8-2668C3EA09E4}" destId="{A6B4E870-B1F2-4379-AB5F-B34B3DCC90F0}" srcOrd="1" destOrd="0" parTransId="{947B459E-D815-4759-A165-B19A2F44C0E0}" sibTransId="{F917F5FB-E30C-47FB-93F6-7C092EEE2925}"/>
    <dgm:cxn modelId="{A346C35A-2EDB-432F-9DB5-165FD0F011A0}" type="presOf" srcId="{1A311975-931D-4C70-88EA-2C8F5F310856}" destId="{A1C4EB57-2C48-434C-8280-7C100B7925DE}" srcOrd="0" destOrd="0" presId="urn:microsoft.com/office/officeart/2009/layout/CircleArrowProcess"/>
    <dgm:cxn modelId="{787EFA20-1BEA-4D98-A76C-2252F2E86644}" type="presOf" srcId="{A51EE834-AAF2-48EC-93E1-6D0ADEAC80DA}" destId="{1596AB42-088B-40AD-A7E7-254A36DAE9A5}" srcOrd="0" destOrd="1" presId="urn:microsoft.com/office/officeart/2009/layout/CircleArrowProcess"/>
    <dgm:cxn modelId="{ABBFFD37-E5B9-43A1-8D8A-F9B2994D2BBB}" type="presOf" srcId="{7AB3EF35-31B6-4068-881A-B3D36D151BBC}" destId="{1AF52EB6-850E-446E-A131-1727E99253CB}" srcOrd="0" destOrd="0" presId="urn:microsoft.com/office/officeart/2009/layout/CircleArrowProcess"/>
    <dgm:cxn modelId="{BF509578-CE70-4DCE-BCC0-199FB896639E}" srcId="{27026887-F8DF-495B-AFF8-2668C3EA09E4}" destId="{FB6945EB-E172-4FC4-98EB-DA20A3F0899C}" srcOrd="2" destOrd="0" parTransId="{3C5ECA5F-C0FD-4949-9893-31DC104D5D66}" sibTransId="{2F891CE4-1F58-4B2E-8211-B95E55714F29}"/>
    <dgm:cxn modelId="{38700FD7-F657-4448-8507-3160B1D2D976}" type="presOf" srcId="{4F846096-1CCE-448E-BBB2-2734E16BA95B}" destId="{3D39832B-8B71-4151-BFDA-BCA4B54E0F60}" srcOrd="0" destOrd="0" presId="urn:microsoft.com/office/officeart/2009/layout/CircleArrowProcess"/>
    <dgm:cxn modelId="{35D4A55B-FC4B-4B2D-8535-B6A93FB79E8B}" type="presOf" srcId="{7B200854-4D76-4984-8DBA-747A89746D7B}" destId="{1596AB42-088B-40AD-A7E7-254A36DAE9A5}" srcOrd="0" destOrd="0" presId="urn:microsoft.com/office/officeart/2009/layout/CircleArrowProcess"/>
    <dgm:cxn modelId="{A750FA60-F008-4A91-93DC-A5C60AAD6C0A}" srcId="{27026887-F8DF-495B-AFF8-2668C3EA09E4}" destId="{BE0E90AE-1768-4C9B-990D-226844827151}" srcOrd="3" destOrd="0" parTransId="{DFB3B8F0-A3B4-426F-A3AF-50FDD059383D}" sibTransId="{74DDB62F-4D6A-4741-AE71-47788612F317}"/>
    <dgm:cxn modelId="{9590C07A-77C9-4D10-B9C4-0333212D2292}" srcId="{FB6945EB-E172-4FC4-98EB-DA20A3F0899C}" destId="{8FDCDC57-0F54-4727-93A4-063FD41FDD96}" srcOrd="1" destOrd="0" parTransId="{8D8A6817-C413-45AE-97BB-6FE2E8C11659}" sibTransId="{EFC3D910-DAA3-448C-9A8E-C8A5F7884957}"/>
    <dgm:cxn modelId="{0C4C79F6-A819-4A94-A684-01743E741A4B}" type="presOf" srcId="{CA25E397-2136-4C45-9DF6-2D9E45642E26}" destId="{4A5E1AC2-B51A-4208-AD89-D0342DCDAA2B}" srcOrd="0" destOrd="0" presId="urn:microsoft.com/office/officeart/2009/layout/CircleArrowProcess"/>
    <dgm:cxn modelId="{C8C39E3D-FCE0-42CF-B6D0-431167A496D2}" srcId="{FB6945EB-E172-4FC4-98EB-DA20A3F0899C}" destId="{4F846096-1CCE-448E-BBB2-2734E16BA95B}" srcOrd="0" destOrd="0" parTransId="{2EFA92B4-8418-4CC2-8A38-FB192515F0E0}" sibTransId="{D9EC4180-1C90-4175-9C66-0366F3CCDA7E}"/>
    <dgm:cxn modelId="{7AF24B0D-0FF6-4065-9ADE-948E38352120}" type="presOf" srcId="{FB6945EB-E172-4FC4-98EB-DA20A3F0899C}" destId="{DE5D0936-43EA-4AA7-8830-7AC1C9BD35D3}" srcOrd="0" destOrd="0" presId="urn:microsoft.com/office/officeart/2009/layout/CircleArrowProcess"/>
    <dgm:cxn modelId="{40BDAB9E-7DA4-4458-9C0B-E086C19BF284}" srcId="{A6B4E870-B1F2-4379-AB5F-B34B3DCC90F0}" destId="{09287F28-BC5C-4B9E-98AF-CBFB6C5922AD}" srcOrd="0" destOrd="0" parTransId="{93D00095-098A-4999-B14D-649AB099F271}" sibTransId="{38A1A9DB-30BA-4D12-AC44-71468947D91E}"/>
    <dgm:cxn modelId="{6EA5EE88-927A-4F18-9D0D-3B7F3B338AE0}" srcId="{1A311975-931D-4C70-88EA-2C8F5F310856}" destId="{7B200854-4D76-4984-8DBA-747A89746D7B}" srcOrd="0" destOrd="0" parTransId="{C8DD9E16-7BB7-453C-BC52-9DB08978AA37}" sibTransId="{8B9B9EA0-59AF-4AC4-81C2-55A5D35C3832}"/>
    <dgm:cxn modelId="{9BEC8C90-DA15-448A-A2D4-D3BB6A9EAA92}" srcId="{1A311975-931D-4C70-88EA-2C8F5F310856}" destId="{A51EE834-AAF2-48EC-93E1-6D0ADEAC80DA}" srcOrd="1" destOrd="0" parTransId="{49C44778-3D16-45F6-8201-676026D1B5D1}" sibTransId="{344E9E0B-CF43-486C-A9F6-F266A0FA9B89}"/>
    <dgm:cxn modelId="{A4AD2DAD-786E-4F18-BBEA-413DF9091CED}" type="presOf" srcId="{A6B4E870-B1F2-4379-AB5F-B34B3DCC90F0}" destId="{DEC8CD41-D377-4D62-A4A0-81F5AF12ADC9}" srcOrd="0" destOrd="0" presId="urn:microsoft.com/office/officeart/2009/layout/CircleArrowProcess"/>
    <dgm:cxn modelId="{07CA634A-483F-4F19-8FDA-3F7889767F5B}" type="presOf" srcId="{8CAEED71-3F48-48AC-B702-F58095460B2A}" destId="{1AF52EB6-850E-446E-A131-1727E99253CB}" srcOrd="0" destOrd="1" presId="urn:microsoft.com/office/officeart/2009/layout/CircleArrowProcess"/>
    <dgm:cxn modelId="{9E3B9F8B-5387-48A0-BBED-F177CFA3AAE1}" srcId="{CA25E397-2136-4C45-9DF6-2D9E45642E26}" destId="{8CAEED71-3F48-48AC-B702-F58095460B2A}" srcOrd="1" destOrd="0" parTransId="{D34DB6E5-7685-45C3-B093-C5956367B030}" sibTransId="{D3FE83E1-6766-47CC-8C1C-AA6952F2688D}"/>
    <dgm:cxn modelId="{DE9990AE-49C1-4586-82D4-FD6DECE1D9C9}" srcId="{BE0E90AE-1768-4C9B-990D-226844827151}" destId="{4A96D601-D56B-4394-A99A-2105DF972AA6}" srcOrd="0" destOrd="0" parTransId="{719CAFFC-86A7-4E0C-94D5-905535B41E81}" sibTransId="{2E116531-9875-48B7-92D9-48C868F7C70B}"/>
    <dgm:cxn modelId="{7333EE8B-8559-46CE-AC2A-CB0DD32F5867}" srcId="{CA25E397-2136-4C45-9DF6-2D9E45642E26}" destId="{7AB3EF35-31B6-4068-881A-B3D36D151BBC}" srcOrd="0" destOrd="0" parTransId="{4211AE6A-1B41-4F9D-BD53-C3858FB7AFED}" sibTransId="{0D587436-AB8D-49A0-8AFD-0A98420B732A}"/>
    <dgm:cxn modelId="{890FEA0B-00E9-4E12-AE2B-05409CC6DADE}" type="presOf" srcId="{4A96D601-D56B-4394-A99A-2105DF972AA6}" destId="{ED8F562B-8AE9-44A7-97E8-C52CF6001C67}" srcOrd="0" destOrd="0" presId="urn:microsoft.com/office/officeart/2009/layout/CircleArrowProcess"/>
    <dgm:cxn modelId="{11D1BD0F-2499-44E1-A370-5485DE3E46B4}" type="presOf" srcId="{8FDCDC57-0F54-4727-93A4-063FD41FDD96}" destId="{3D39832B-8B71-4151-BFDA-BCA4B54E0F60}" srcOrd="0" destOrd="1" presId="urn:microsoft.com/office/officeart/2009/layout/CircleArrowProcess"/>
    <dgm:cxn modelId="{A5156C05-4897-4CE6-ABF2-B595F4A72DFA}" srcId="{27026887-F8DF-495B-AFF8-2668C3EA09E4}" destId="{CA25E397-2136-4C45-9DF6-2D9E45642E26}" srcOrd="4" destOrd="0" parTransId="{6CF7C330-06EB-4F3F-B1CA-5813F7C06D89}" sibTransId="{33FA3C08-FAD8-4C35-9746-3AB7BE24B5F3}"/>
    <dgm:cxn modelId="{CB3E1E62-FAC0-499C-B1C5-FCF335CF3B9D}" type="presOf" srcId="{09287F28-BC5C-4B9E-98AF-CBFB6C5922AD}" destId="{AAD60B40-B42E-47D9-A6F5-D5E89AD54E90}" srcOrd="0" destOrd="0" presId="urn:microsoft.com/office/officeart/2009/layout/CircleArrowProcess"/>
    <dgm:cxn modelId="{CF514FBA-6964-490A-9753-9665713A05B3}" type="presOf" srcId="{27026887-F8DF-495B-AFF8-2668C3EA09E4}" destId="{06B8C8B8-74C7-482D-B46A-45638344326B}" srcOrd="0" destOrd="0" presId="urn:microsoft.com/office/officeart/2009/layout/CircleArrowProcess"/>
    <dgm:cxn modelId="{8368E764-AF1D-4C28-B351-5E3F7B81493F}" srcId="{27026887-F8DF-495B-AFF8-2668C3EA09E4}" destId="{1A311975-931D-4C70-88EA-2C8F5F310856}" srcOrd="0" destOrd="0" parTransId="{8E9A9087-6C8A-4ECA-9951-5894F5CDB519}" sibTransId="{1626830F-4F26-4727-9DB7-A7C59BF5EC09}"/>
    <dgm:cxn modelId="{C9E5396E-7D69-492A-A869-0B0EB6151480}" type="presOf" srcId="{BE0E90AE-1768-4C9B-990D-226844827151}" destId="{25901A31-C325-4170-8D75-4B2CE6854C4B}" srcOrd="0" destOrd="0" presId="urn:microsoft.com/office/officeart/2009/layout/CircleArrowProcess"/>
    <dgm:cxn modelId="{B59B26FF-B720-41B5-AC95-082E87B17FFE}" type="presParOf" srcId="{06B8C8B8-74C7-482D-B46A-45638344326B}" destId="{5D73DEB1-2A90-47A9-A6FF-AFB6D89BB241}" srcOrd="0" destOrd="0" presId="urn:microsoft.com/office/officeart/2009/layout/CircleArrowProcess"/>
    <dgm:cxn modelId="{B28DEE63-3570-45E4-B8C1-47AC6789A98B}" type="presParOf" srcId="{5D73DEB1-2A90-47A9-A6FF-AFB6D89BB241}" destId="{D248AFE8-E4E1-4CFD-81E2-9F043516F4AC}" srcOrd="0" destOrd="0" presId="urn:microsoft.com/office/officeart/2009/layout/CircleArrowProcess"/>
    <dgm:cxn modelId="{C4A24107-D03B-49D0-9F87-77B0E0D12C25}" type="presParOf" srcId="{06B8C8B8-74C7-482D-B46A-45638344326B}" destId="{1596AB42-088B-40AD-A7E7-254A36DAE9A5}" srcOrd="1" destOrd="0" presId="urn:microsoft.com/office/officeart/2009/layout/CircleArrowProcess"/>
    <dgm:cxn modelId="{44EF0C49-598D-4CE2-B5EA-F01C3B78D6D1}" type="presParOf" srcId="{06B8C8B8-74C7-482D-B46A-45638344326B}" destId="{A1C4EB57-2C48-434C-8280-7C100B7925DE}" srcOrd="2" destOrd="0" presId="urn:microsoft.com/office/officeart/2009/layout/CircleArrowProcess"/>
    <dgm:cxn modelId="{26C5F619-17CC-408C-BA5E-F316F8FB450F}" type="presParOf" srcId="{06B8C8B8-74C7-482D-B46A-45638344326B}" destId="{BDFE3A98-3EC0-475D-93B7-AAE8DE8C8A92}" srcOrd="3" destOrd="0" presId="urn:microsoft.com/office/officeart/2009/layout/CircleArrowProcess"/>
    <dgm:cxn modelId="{B8D579EB-C64A-4E50-8CB9-97381BB4F250}" type="presParOf" srcId="{BDFE3A98-3EC0-475D-93B7-AAE8DE8C8A92}" destId="{0254ACC4-DAF2-4E1D-B66C-071A7EEDFD1E}" srcOrd="0" destOrd="0" presId="urn:microsoft.com/office/officeart/2009/layout/CircleArrowProcess"/>
    <dgm:cxn modelId="{9F41CFE5-262E-4D68-A23A-7F5B64409DCF}" type="presParOf" srcId="{06B8C8B8-74C7-482D-B46A-45638344326B}" destId="{AAD60B40-B42E-47D9-A6F5-D5E89AD54E90}" srcOrd="4" destOrd="0" presId="urn:microsoft.com/office/officeart/2009/layout/CircleArrowProcess"/>
    <dgm:cxn modelId="{F52E78FF-705D-4BC4-9EBD-94EDACDF80ED}" type="presParOf" srcId="{06B8C8B8-74C7-482D-B46A-45638344326B}" destId="{DEC8CD41-D377-4D62-A4A0-81F5AF12ADC9}" srcOrd="5" destOrd="0" presId="urn:microsoft.com/office/officeart/2009/layout/CircleArrowProcess"/>
    <dgm:cxn modelId="{9A9EB090-F839-4F54-9BC8-C6D41685840D}" type="presParOf" srcId="{06B8C8B8-74C7-482D-B46A-45638344326B}" destId="{94E9E881-496A-4791-BBBA-31CE28C8BB86}" srcOrd="6" destOrd="0" presId="urn:microsoft.com/office/officeart/2009/layout/CircleArrowProcess"/>
    <dgm:cxn modelId="{C191B998-67DC-488C-AF1E-5E498F414CFC}" type="presParOf" srcId="{94E9E881-496A-4791-BBBA-31CE28C8BB86}" destId="{44F2F8E7-AD94-4B76-A8D4-88E3E4D006F4}" srcOrd="0" destOrd="0" presId="urn:microsoft.com/office/officeart/2009/layout/CircleArrowProcess"/>
    <dgm:cxn modelId="{34FB0552-3893-434F-B056-FC48FE2ED04E}" type="presParOf" srcId="{06B8C8B8-74C7-482D-B46A-45638344326B}" destId="{3D39832B-8B71-4151-BFDA-BCA4B54E0F60}" srcOrd="7" destOrd="0" presId="urn:microsoft.com/office/officeart/2009/layout/CircleArrowProcess"/>
    <dgm:cxn modelId="{1946DEBC-C7F9-4845-AAB0-51E872B68191}" type="presParOf" srcId="{06B8C8B8-74C7-482D-B46A-45638344326B}" destId="{DE5D0936-43EA-4AA7-8830-7AC1C9BD35D3}" srcOrd="8" destOrd="0" presId="urn:microsoft.com/office/officeart/2009/layout/CircleArrowProcess"/>
    <dgm:cxn modelId="{D00D5D69-6C26-4AC0-8602-C1BD04B34A41}" type="presParOf" srcId="{06B8C8B8-74C7-482D-B46A-45638344326B}" destId="{6A05F073-1A1D-448A-9AA0-4583B64E45D5}" srcOrd="9" destOrd="0" presId="urn:microsoft.com/office/officeart/2009/layout/CircleArrowProcess"/>
    <dgm:cxn modelId="{F2087463-9C1A-44CD-879E-968A768D95D3}" type="presParOf" srcId="{6A05F073-1A1D-448A-9AA0-4583B64E45D5}" destId="{FF1B1C51-294A-400A-A351-094B8F7C2073}" srcOrd="0" destOrd="0" presId="urn:microsoft.com/office/officeart/2009/layout/CircleArrowProcess"/>
    <dgm:cxn modelId="{43E9B50F-617A-4E9A-907F-0E7C34B6843F}" type="presParOf" srcId="{06B8C8B8-74C7-482D-B46A-45638344326B}" destId="{ED8F562B-8AE9-44A7-97E8-C52CF6001C67}" srcOrd="10" destOrd="0" presId="urn:microsoft.com/office/officeart/2009/layout/CircleArrowProcess"/>
    <dgm:cxn modelId="{4BC0FF65-C1F2-4518-94EE-566D941282B2}" type="presParOf" srcId="{06B8C8B8-74C7-482D-B46A-45638344326B}" destId="{25901A31-C325-4170-8D75-4B2CE6854C4B}" srcOrd="11" destOrd="0" presId="urn:microsoft.com/office/officeart/2009/layout/CircleArrowProcess"/>
    <dgm:cxn modelId="{E472B41C-7352-411A-B07D-FCF2961F1A75}" type="presParOf" srcId="{06B8C8B8-74C7-482D-B46A-45638344326B}" destId="{F33669D3-65F7-4CC8-9299-F7A342FDBDFE}" srcOrd="12" destOrd="0" presId="urn:microsoft.com/office/officeart/2009/layout/CircleArrowProcess"/>
    <dgm:cxn modelId="{5C7C4A37-8C53-4903-B85F-6319E87AF6C6}" type="presParOf" srcId="{F33669D3-65F7-4CC8-9299-F7A342FDBDFE}" destId="{E612BEA6-8BDF-4AC7-A896-1E59C716674C}" srcOrd="0" destOrd="0" presId="urn:microsoft.com/office/officeart/2009/layout/CircleArrowProcess"/>
    <dgm:cxn modelId="{D3FCC12F-4169-4C38-A9BD-F742F401962E}" type="presParOf" srcId="{06B8C8B8-74C7-482D-B46A-45638344326B}" destId="{1AF52EB6-850E-446E-A131-1727E99253CB}" srcOrd="13" destOrd="0" presId="urn:microsoft.com/office/officeart/2009/layout/CircleArrowProcess"/>
    <dgm:cxn modelId="{F5789EFC-A8CB-4C94-B47F-A05818ED733C}" type="presParOf" srcId="{06B8C8B8-74C7-482D-B46A-45638344326B}" destId="{4A5E1AC2-B51A-4208-AD89-D0342DCDAA2B}" srcOrd="1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A02F3-ADC5-49F4-82DD-C1FEB231CD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642DA-9030-4C35-A0F8-423C43F7D932}">
      <dgm:prSet phldrT="[Text]"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2">
                  <a:lumMod val="50000"/>
                </a:schemeClr>
              </a:solidFill>
            </a:rPr>
            <a:t>Sulfuric acid corrosion</a:t>
          </a:r>
          <a:endParaRPr lang="en-US" sz="1400" dirty="0">
            <a:solidFill>
              <a:schemeClr val="tx2">
                <a:lumMod val="50000"/>
              </a:schemeClr>
            </a:solidFill>
          </a:endParaRPr>
        </a:p>
      </dgm:t>
    </dgm:pt>
    <dgm:pt modelId="{4FF7D6BF-46CC-4E80-9F9E-AC719C9CC4F1}" type="parTrans" cxnId="{1E6972A7-1EA3-46A0-B195-B9950A1EE47D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98EC9A2-BC51-4048-B0FE-3D25482EE9D6}" type="sibTrans" cxnId="{1E6972A7-1EA3-46A0-B195-B9950A1EE47D}">
      <dgm:prSet/>
      <dgm:spPr/>
      <dgm:t>
        <a:bodyPr/>
        <a:lstStyle/>
        <a:p>
          <a:endParaRPr lang="en-US"/>
        </a:p>
      </dgm:t>
    </dgm:pt>
    <dgm:pt modelId="{F9FA9438-A215-46B3-ADC5-CEE5C7E78A38}">
      <dgm:prSet phldrT="[Text]"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Acid concentration less than 98%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619C85B2-A3F3-47F2-86F0-F43A5AB46DB6}" type="parTrans" cxnId="{039A0527-BDFD-4E87-AD4C-C7AB1E53F615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FF649A43-D6A5-429D-8D37-D527234A6EAF}" type="sibTrans" cxnId="{039A0527-BDFD-4E87-AD4C-C7AB1E53F615}">
      <dgm:prSet/>
      <dgm:spPr/>
      <dgm:t>
        <a:bodyPr/>
        <a:lstStyle/>
        <a:p>
          <a:endParaRPr lang="en-US"/>
        </a:p>
      </dgm:t>
    </dgm:pt>
    <dgm:pt modelId="{7FB61AEC-144A-4758-B718-5647B68BF249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2">
                  <a:lumMod val="50000"/>
                </a:schemeClr>
              </a:solidFill>
            </a:rPr>
            <a:t>acid </a:t>
          </a:r>
          <a:r>
            <a:rPr lang="en-US" sz="1400" dirty="0" smtClean="0">
              <a:solidFill>
                <a:schemeClr val="tx2">
                  <a:lumMod val="50000"/>
                </a:schemeClr>
              </a:solidFill>
            </a:rPr>
            <a:t>tank shell pinhole leak</a:t>
          </a:r>
          <a:endParaRPr lang="en-US" sz="1400" dirty="0">
            <a:solidFill>
              <a:schemeClr val="tx2">
                <a:lumMod val="50000"/>
              </a:schemeClr>
            </a:solidFill>
          </a:endParaRPr>
        </a:p>
      </dgm:t>
    </dgm:pt>
    <dgm:pt modelId="{D730C007-8168-4971-AE7E-7C459C1070DE}" type="parTrans" cxnId="{F7C33C4F-6414-466B-9107-82469ABBEAD2}">
      <dgm:prSet/>
      <dgm:spPr/>
      <dgm:t>
        <a:bodyPr/>
        <a:lstStyle/>
        <a:p>
          <a:endParaRPr lang="en-US"/>
        </a:p>
      </dgm:t>
    </dgm:pt>
    <dgm:pt modelId="{BC7167CA-206F-429C-AB7F-56BDDB625170}" type="sibTrans" cxnId="{F7C33C4F-6414-466B-9107-82469ABBEAD2}">
      <dgm:prSet/>
      <dgm:spPr/>
      <dgm:t>
        <a:bodyPr/>
        <a:lstStyle/>
        <a:p>
          <a:endParaRPr lang="en-US"/>
        </a:p>
      </dgm:t>
    </dgm:pt>
    <dgm:pt modelId="{80544171-E5E6-4618-9C1B-BD043638C8A8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Acid splash on internal tank shell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54515C27-0194-4B67-BF73-22C6EB305C80}" type="parTrans" cxnId="{D2F1F71C-00B6-4F98-A73C-CB733406A0C7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F10FE4D-4C7D-41B4-B7CB-E9E8E5738EB9}" type="sibTrans" cxnId="{D2F1F71C-00B6-4F98-A73C-CB733406A0C7}">
      <dgm:prSet/>
      <dgm:spPr/>
      <dgm:t>
        <a:bodyPr/>
        <a:lstStyle/>
        <a:p>
          <a:endParaRPr lang="en-US"/>
        </a:p>
      </dgm:t>
    </dgm:pt>
    <dgm:pt modelId="{7C1085AE-8AF0-451A-B2B9-7BA4237D0137}">
      <dgm:prSet custT="1"/>
      <dgm:spPr>
        <a:solidFill>
          <a:srgbClr val="FF2A15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Moisture from N2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BD1633F7-571E-41FB-AC1B-1649C4B1E6DE}" type="parTrans" cxnId="{729CD845-ECC0-47AA-B0D2-21BF5B019649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D7C9224-3812-465F-89C6-BD6E8D7A5BAD}" type="sibTrans" cxnId="{729CD845-ECC0-47AA-B0D2-21BF5B019649}">
      <dgm:prSet/>
      <dgm:spPr/>
      <dgm:t>
        <a:bodyPr/>
        <a:lstStyle/>
        <a:p>
          <a:endParaRPr lang="en-US"/>
        </a:p>
      </dgm:t>
    </dgm:pt>
    <dgm:pt modelId="{C16EE2EC-976E-4511-B673-7DC419D9C3E6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Back flow from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supply line 2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BD3C78C9-FFC4-4C76-9E88-4D4C5ACFFE77}" type="parTrans" cxnId="{06AC073B-FB4E-448B-94FE-974CAB6FD8B6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C2251B5-37BA-49CA-BFA0-16DEEEF56683}" type="sibTrans" cxnId="{06AC073B-FB4E-448B-94FE-974CAB6FD8B6}">
      <dgm:prSet/>
      <dgm:spPr/>
      <dgm:t>
        <a:bodyPr/>
        <a:lstStyle/>
        <a:p>
          <a:endParaRPr lang="en-US"/>
        </a:p>
      </dgm:t>
    </dgm:pt>
    <dgm:pt modelId="{E37FDD60-D9E9-4992-9167-BCE25BB81CA4}">
      <dgm:prSet custT="1"/>
      <dgm:spPr>
        <a:solidFill>
          <a:srgbClr val="FF2A15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Diluted acid from unloading track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3BEF9B18-B37D-4AF3-B71A-757CE5779EAA}" type="parTrans" cxnId="{0D65B237-B9DF-4138-9CE0-4D8743E801C9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F7D1794-DFC3-47AF-91B8-FCBAE8DB8047}" type="sibTrans" cxnId="{0D65B237-B9DF-4138-9CE0-4D8743E801C9}">
      <dgm:prSet/>
      <dgm:spPr/>
      <dgm:t>
        <a:bodyPr/>
        <a:lstStyle/>
        <a:p>
          <a:endParaRPr lang="en-US"/>
        </a:p>
      </dgm:t>
    </dgm:pt>
    <dgm:pt modelId="{366D2651-482E-4A53-8351-E0D6FCE0E3A3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No cooling bulk media at upper level of tank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51A45C61-DE44-42AE-BA66-C482DF0618B8}" type="parTrans" cxnId="{E066D510-0B12-488E-9D80-9FFF3BE3E990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3487080-D4E1-40D5-91C3-B24D5FA3FFB7}" type="sibTrans" cxnId="{E066D510-0B12-488E-9D80-9FFF3BE3E990}">
      <dgm:prSet/>
      <dgm:spPr/>
      <dgm:t>
        <a:bodyPr/>
        <a:lstStyle/>
        <a:p>
          <a:endParaRPr lang="en-US"/>
        </a:p>
      </dgm:t>
    </dgm:pt>
    <dgm:pt modelId="{7C2BC634-7A8A-4AE6-972B-B77C63F78236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exothermic chemical reaction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36703244-5F49-400B-A4E3-9F72DC8FAD19}" type="parTrans" cxnId="{38D46B2E-B713-4019-9C7C-87945853A3AD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0C574448-AE08-40F7-89C9-CE2F3E8B4AA4}" type="sibTrans" cxnId="{38D46B2E-B713-4019-9C7C-87945853A3AD}">
      <dgm:prSet/>
      <dgm:spPr/>
      <dgm:t>
        <a:bodyPr/>
        <a:lstStyle/>
        <a:p>
          <a:endParaRPr lang="en-US"/>
        </a:p>
      </dgm:t>
    </dgm:pt>
    <dgm:pt modelId="{18731507-2016-42D9-951E-8E40A852FA2B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Short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supply line 2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dip pipe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9D6ACE85-8E8B-4A01-BF1D-EF0569241825}" type="parTrans" cxnId="{17B23B3B-2173-44EE-8196-57B6FD13F3F8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54ADF16-0475-469F-B0B8-40BD739A3C63}" type="sibTrans" cxnId="{17B23B3B-2173-44EE-8196-57B6FD13F3F8}">
      <dgm:prSet/>
      <dgm:spPr/>
      <dgm:t>
        <a:bodyPr/>
        <a:lstStyle/>
        <a:p>
          <a:endParaRPr lang="en-US"/>
        </a:p>
      </dgm:t>
    </dgm:pt>
    <dgm:pt modelId="{629D6753-9FB0-4E89-AEB8-57906B2136F4}">
      <dgm:prSet custT="1"/>
      <dgm:spPr>
        <a:solidFill>
          <a:srgbClr val="FFC000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Bad condition and corroded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supply line 1 dip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pipe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E9B057F1-7871-4FFC-896C-E8D7BF55F9C0}" type="parTrans" cxnId="{5AE9D54D-0AED-469A-AD68-EC72292CD67C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1F2BD053-3997-42E4-9A48-41E3EECF7416}" type="sibTrans" cxnId="{5AE9D54D-0AED-469A-AD68-EC72292CD67C}">
      <dgm:prSet/>
      <dgm:spPr/>
      <dgm:t>
        <a:bodyPr/>
        <a:lstStyle/>
        <a:p>
          <a:endParaRPr lang="en-US"/>
        </a:p>
      </dgm:t>
    </dgm:pt>
    <dgm:pt modelId="{4B8265B1-F288-4A9B-8B66-0BA1861C9059}">
      <dgm:prSet custT="1"/>
      <dgm:spPr>
        <a:solidFill>
          <a:srgbClr val="33CC33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Tank level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decreased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BCAECAFD-FDA8-41CB-A1A5-3D91A7DC87CD}" type="parTrans" cxnId="{DFA19DC4-1BAE-4411-A64F-42716972D102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94DAAD5-93E8-4B5D-BB5A-BFADB2C2E969}" type="sibTrans" cxnId="{DFA19DC4-1BAE-4411-A64F-42716972D102}">
      <dgm:prSet/>
      <dgm:spPr/>
      <dgm:t>
        <a:bodyPr/>
        <a:lstStyle/>
        <a:p>
          <a:endParaRPr lang="en-US"/>
        </a:p>
      </dgm:t>
    </dgm:pt>
    <dgm:pt modelId="{4402C050-6A48-4C70-89A8-6CBB1FDB2FE1}">
      <dgm:prSet custT="1"/>
      <dgm:spPr>
        <a:solidFill>
          <a:srgbClr val="FFC000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Location of nozzle near wall and not in middle of tank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7DE37F7E-3A21-4C78-98F5-1B60428C3E70}" type="parTrans" cxnId="{D3525A18-7D52-4B21-9C94-8AC640AADDDA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0D2D508-F6B9-44D3-B0C4-A7016C36E20F}" type="sibTrans" cxnId="{D3525A18-7D52-4B21-9C94-8AC640AADDDA}">
      <dgm:prSet/>
      <dgm:spPr/>
      <dgm:t>
        <a:bodyPr/>
        <a:lstStyle/>
        <a:p>
          <a:endParaRPr lang="en-US"/>
        </a:p>
      </dgm:t>
    </dgm:pt>
    <dgm:pt modelId="{0CA65661-52C6-4222-ACB5-2220B77A5C2F}">
      <dgm:prSet custT="1"/>
      <dgm:spPr>
        <a:solidFill>
          <a:srgbClr val="33CC33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Failure of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supply line 2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backflow Protection equipment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1D43C5A4-A236-4685-96A5-E50139BA9B89}" type="parTrans" cxnId="{7C3026E8-37E2-4AC4-98DB-6F1011D46139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5CF1889-6575-4D19-BB5B-198FB4ABC74B}" type="sibTrans" cxnId="{7C3026E8-37E2-4AC4-98DB-6F1011D46139}">
      <dgm:prSet/>
      <dgm:spPr/>
      <dgm:t>
        <a:bodyPr/>
        <a:lstStyle/>
        <a:p>
          <a:endParaRPr lang="en-US"/>
        </a:p>
      </dgm:t>
    </dgm:pt>
    <dgm:pt modelId="{0C998597-C725-4D3F-91C2-71CA050BAD14}">
      <dgm:prSet phldrT="[Text]"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Water ingress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FAE3180C-D34D-4992-B219-D039258C818F}" type="parTrans" cxnId="{4A3AC303-7E7E-4158-8B84-E539E041FBE7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83CCEE9-51E3-4E3A-BDDA-D506A5D5071F}" type="sibTrans" cxnId="{4A3AC303-7E7E-4158-8B84-E539E041FBE7}">
      <dgm:prSet/>
      <dgm:spPr/>
      <dgm:t>
        <a:bodyPr/>
        <a:lstStyle/>
        <a:p>
          <a:endParaRPr lang="en-US"/>
        </a:p>
      </dgm:t>
    </dgm:pt>
    <dgm:pt modelId="{F5630409-5647-42DF-8627-5526BB6FE51B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Moisture from air ingress (not enough nitrogen blanket)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D2915E2A-FF1E-4C79-8464-4B45D6E64062}" type="parTrans" cxnId="{D00FD19E-BCE8-4FB0-A900-B2DAAED57FC6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EC4196B2-9C9A-4A41-8A4F-D1AAA67D0048}" type="sibTrans" cxnId="{D00FD19E-BCE8-4FB0-A900-B2DAAED57FC6}">
      <dgm:prSet/>
      <dgm:spPr/>
      <dgm:t>
        <a:bodyPr/>
        <a:lstStyle/>
        <a:p>
          <a:endParaRPr lang="en-US"/>
        </a:p>
      </dgm:t>
    </dgm:pt>
    <dgm:pt modelId="{2AC9A932-69F3-49B4-A2C5-81066EEB7BB0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Lack of seal liquid in overflow line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CFADC2E3-922C-4FB2-A3B3-3F5A56F675B6}" type="parTrans" cxnId="{7E9D0397-6A1A-4208-AFC1-03B3AA6765B1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F248E93C-6287-444D-9ADB-1EBBDC10B036}" type="sibTrans" cxnId="{7E9D0397-6A1A-4208-AFC1-03B3AA6765B1}">
      <dgm:prSet/>
      <dgm:spPr/>
      <dgm:t>
        <a:bodyPr/>
        <a:lstStyle/>
        <a:p>
          <a:endParaRPr lang="en-US"/>
        </a:p>
      </dgm:t>
    </dgm:pt>
    <dgm:pt modelId="{954A3A8D-8F26-4832-9D87-4854CA7C3068}">
      <dgm:prSet custT="1"/>
      <dgm:spPr>
        <a:solidFill>
          <a:srgbClr val="FFC000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Low N2 pressure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A7E18865-4422-49D6-8E31-71738A6FE7A6}" type="parTrans" cxnId="{BF43507E-EF20-4E59-8B25-C91362F6E7E6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6D5D0BC-B33C-4545-910B-77A2429F6F48}" type="sibTrans" cxnId="{BF43507E-EF20-4E59-8B25-C91362F6E7E6}">
      <dgm:prSet/>
      <dgm:spPr/>
      <dgm:t>
        <a:bodyPr/>
        <a:lstStyle/>
        <a:p>
          <a:endParaRPr lang="en-US"/>
        </a:p>
      </dgm:t>
    </dgm:pt>
    <dgm:pt modelId="{04F17C8C-2B22-4D7F-81A6-48EA85384338}">
      <dgm:prSet custT="1"/>
      <dgm:spPr>
        <a:solidFill>
          <a:srgbClr val="33CC33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Breather malfunctioning 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4E7F277F-C587-4CF4-B1D4-43B9F4B0973A}" type="parTrans" cxnId="{B9EB9594-37D3-46A0-A449-37B0948D3E92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2B8E5BD-35C6-45E1-974D-C9FF7B92B2DF}" type="sibTrans" cxnId="{B9EB9594-37D3-46A0-A449-37B0948D3E92}">
      <dgm:prSet/>
      <dgm:spPr/>
      <dgm:t>
        <a:bodyPr/>
        <a:lstStyle/>
        <a:p>
          <a:endParaRPr lang="en-US"/>
        </a:p>
      </dgm:t>
    </dgm:pt>
    <dgm:pt modelId="{584A6A3E-4263-46C6-A502-560B99DCC86C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High contact surface temperature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1997A59F-4697-42F1-ACD7-1BB5E9147B08}" type="parTrans" cxnId="{0157EA9C-2A4A-4A55-9173-93A10B9E733A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B01A1BE-9B48-476C-9791-0281009BB228}" type="sibTrans" cxnId="{0157EA9C-2A4A-4A55-9173-93A10B9E733A}">
      <dgm:prSet/>
      <dgm:spPr/>
      <dgm:t>
        <a:bodyPr/>
        <a:lstStyle/>
        <a:p>
          <a:endParaRPr lang="en-US"/>
        </a:p>
      </dgm:t>
    </dgm:pt>
    <dgm:pt modelId="{47BEE3F1-82C3-492D-B56E-A97119EFA50E}">
      <dgm:prSet custT="1"/>
      <dgm:spPr>
        <a:solidFill>
          <a:srgbClr val="33CC33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Tank level </a:t>
          </a:r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decreased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59F3F696-F88B-4808-B1AC-16DA36C92431}" type="parTrans" cxnId="{80E063CC-E81E-4037-98AE-114A36DEE964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239ADD8-2E07-4CE1-9D30-EB4696F875B6}" type="sibTrans" cxnId="{80E063CC-E81E-4037-98AE-114A36DEE964}">
      <dgm:prSet/>
      <dgm:spPr/>
      <dgm:t>
        <a:bodyPr/>
        <a:lstStyle/>
        <a:p>
          <a:endParaRPr lang="en-US"/>
        </a:p>
      </dgm:t>
    </dgm:pt>
    <dgm:pt modelId="{80FA15E2-9526-407E-A62E-565CAA04024F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Relative movement (splash) between the metal and acid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5ACE7E87-49C5-410C-9A1D-ABC27FE32E57}" type="parTrans" cxnId="{0A6DC214-08CC-4E0C-AA92-55BB3B3E9648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31D803A-6BEA-4D9B-8E32-A4F43A531FB3}" type="sibTrans" cxnId="{0A6DC214-08CC-4E0C-AA92-55BB3B3E9648}">
      <dgm:prSet/>
      <dgm:spPr/>
      <dgm:t>
        <a:bodyPr/>
        <a:lstStyle/>
        <a:p>
          <a:endParaRPr lang="en-US"/>
        </a:p>
      </dgm:t>
    </dgm:pt>
    <dgm:pt modelId="{09DA1492-9C79-4208-8554-B977C3D1927E}">
      <dgm:prSet custT="1"/>
      <dgm:spPr>
        <a:solidFill>
          <a:srgbClr val="33CC33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smtClean="0">
              <a:solidFill>
                <a:schemeClr val="tx2">
                  <a:lumMod val="50000"/>
                </a:schemeClr>
              </a:solidFill>
            </a:rPr>
            <a:t>Water ingress to tank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F26BEF97-2D44-470D-A613-DF0A83F67908}" type="parTrans" cxnId="{458F06DE-E331-4B8F-B415-03814D269B70}">
      <dgm:prSet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9FD918D-8DD4-4676-A56C-42C029B8D1D1}" type="sibTrans" cxnId="{458F06DE-E331-4B8F-B415-03814D269B70}">
      <dgm:prSet/>
      <dgm:spPr/>
      <dgm:t>
        <a:bodyPr/>
        <a:lstStyle/>
        <a:p>
          <a:endParaRPr lang="en-US"/>
        </a:p>
      </dgm:t>
    </dgm:pt>
    <dgm:pt modelId="{2FEB7BD4-1BD6-4635-A6E0-8E9AA1101796}">
      <dgm:prSet custT="1"/>
      <dgm:spPr>
        <a:solidFill>
          <a:schemeClr val="bg1"/>
        </a:solidFill>
        <a:ln w="952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2">
                  <a:lumMod val="50000"/>
                </a:schemeClr>
              </a:solidFill>
            </a:rPr>
            <a:t>Loss of FeSO4 protection layer</a:t>
          </a:r>
          <a:endParaRPr lang="en-US" sz="1200" dirty="0">
            <a:solidFill>
              <a:schemeClr val="tx2">
                <a:lumMod val="50000"/>
              </a:schemeClr>
            </a:solidFill>
          </a:endParaRPr>
        </a:p>
      </dgm:t>
    </dgm:pt>
    <dgm:pt modelId="{28EB9A7B-F50D-43D6-A0E1-CA6182E4FE99}" type="parTrans" cxnId="{ADE7E539-A24E-43E8-965C-C5096454C70E}">
      <dgm:prSet/>
      <dgm:spPr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D80705E-D77D-4A6D-B83D-E316C4412D32}" type="sibTrans" cxnId="{ADE7E539-A24E-43E8-965C-C5096454C70E}">
      <dgm:prSet/>
      <dgm:spPr/>
      <dgm:t>
        <a:bodyPr/>
        <a:lstStyle/>
        <a:p>
          <a:endParaRPr lang="en-US"/>
        </a:p>
      </dgm:t>
    </dgm:pt>
    <dgm:pt modelId="{3FF65E95-BC03-4492-BA40-B96F79A34B0B}">
      <dgm:prSet custT="1"/>
      <dgm:spPr>
        <a:solidFill>
          <a:schemeClr val="bg1"/>
        </a:solidFill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2">
                  <a:lumMod val="50000"/>
                </a:schemeClr>
              </a:solidFill>
            </a:rPr>
            <a:t>Localized thickness reduction</a:t>
          </a:r>
          <a:endParaRPr lang="en-US" sz="1400" dirty="0">
            <a:solidFill>
              <a:schemeClr val="tx2">
                <a:lumMod val="50000"/>
              </a:schemeClr>
            </a:solidFill>
          </a:endParaRPr>
        </a:p>
      </dgm:t>
    </dgm:pt>
    <dgm:pt modelId="{00A58924-DC98-4EBE-A9C1-2012F054A0A1}" type="parTrans" cxnId="{E509BD57-1E4C-4CE1-B1D9-0D1150CF3A23}">
      <dgm:prSet/>
      <dgm:spPr>
        <a:solidFill>
          <a:schemeClr val="bg1"/>
        </a:solidFill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D8B852C-8BA6-4006-85B2-FF82879F79A4}" type="sibTrans" cxnId="{E509BD57-1E4C-4CE1-B1D9-0D1150CF3A23}">
      <dgm:prSet/>
      <dgm:spPr/>
      <dgm:t>
        <a:bodyPr/>
        <a:lstStyle/>
        <a:p>
          <a:endParaRPr lang="en-US"/>
        </a:p>
      </dgm:t>
    </dgm:pt>
    <dgm:pt modelId="{D6901F5E-3E8B-45E2-9C39-9738FC38E53F}">
      <dgm:prSet custT="1"/>
      <dgm:spPr>
        <a:solidFill>
          <a:schemeClr val="bg1"/>
        </a:solidFill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2">
                  <a:lumMod val="50000"/>
                </a:schemeClr>
              </a:solidFill>
            </a:rPr>
            <a:t>Accelerated corrosion rate</a:t>
          </a:r>
          <a:endParaRPr lang="en-US" sz="1400" dirty="0">
            <a:solidFill>
              <a:schemeClr val="tx2">
                <a:lumMod val="50000"/>
              </a:schemeClr>
            </a:solidFill>
          </a:endParaRPr>
        </a:p>
      </dgm:t>
    </dgm:pt>
    <dgm:pt modelId="{35235EF7-1D98-4705-97AE-216CA84B5877}" type="parTrans" cxnId="{2BB10F5C-9FD8-438D-B9E6-F436A115DD09}">
      <dgm:prSet/>
      <dgm:spPr>
        <a:solidFill>
          <a:schemeClr val="bg1"/>
        </a:solidFill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351DCFA5-13BD-461F-9184-4EF312EC4D60}" type="sibTrans" cxnId="{2BB10F5C-9FD8-438D-B9E6-F436A115DD09}">
      <dgm:prSet/>
      <dgm:spPr/>
      <dgm:t>
        <a:bodyPr/>
        <a:lstStyle/>
        <a:p>
          <a:endParaRPr lang="en-US"/>
        </a:p>
      </dgm:t>
    </dgm:pt>
    <dgm:pt modelId="{E5C2BCFA-ED60-42C1-A135-85AB57B22599}">
      <dgm:prSet custT="1"/>
      <dgm:spPr>
        <a:solidFill>
          <a:srgbClr val="FF2A15"/>
        </a:solidFill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2">
                  <a:lumMod val="50000"/>
                </a:schemeClr>
              </a:solidFill>
            </a:rPr>
            <a:t>Manufacturing Defect</a:t>
          </a:r>
          <a:endParaRPr lang="en-US" sz="1400" dirty="0">
            <a:solidFill>
              <a:schemeClr val="tx2">
                <a:lumMod val="50000"/>
              </a:schemeClr>
            </a:solidFill>
          </a:endParaRPr>
        </a:p>
      </dgm:t>
    </dgm:pt>
    <dgm:pt modelId="{3CAF952A-AF76-442C-9308-BB977CD0749F}" type="parTrans" cxnId="{2E682AAE-99C7-4A6A-A072-67C3C0094E72}">
      <dgm:prSet/>
      <dgm:spPr>
        <a:solidFill>
          <a:schemeClr val="bg1"/>
        </a:solidFill>
        <a:ln w="12700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B9081EB-F68F-4257-8D58-1B973524C721}" type="sibTrans" cxnId="{2E682AAE-99C7-4A6A-A072-67C3C0094E72}">
      <dgm:prSet/>
      <dgm:spPr/>
      <dgm:t>
        <a:bodyPr/>
        <a:lstStyle/>
        <a:p>
          <a:endParaRPr lang="en-US"/>
        </a:p>
      </dgm:t>
    </dgm:pt>
    <dgm:pt modelId="{DAC2ABF0-A212-426F-AB2C-82C564775E64}" type="pres">
      <dgm:prSet presAssocID="{0F7A02F3-ADC5-49F4-82DD-C1FEB231CD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9B9FE4-0AA6-43C8-A185-D0A7D2F99663}" type="pres">
      <dgm:prSet presAssocID="{7FB61AEC-144A-4758-B718-5647B68BF249}" presName="hierRoot1" presStyleCnt="0">
        <dgm:presLayoutVars>
          <dgm:hierBranch val="init"/>
        </dgm:presLayoutVars>
      </dgm:prSet>
      <dgm:spPr/>
    </dgm:pt>
    <dgm:pt modelId="{470CE4C9-E7CA-4FE8-83D3-2502715D42C7}" type="pres">
      <dgm:prSet presAssocID="{7FB61AEC-144A-4758-B718-5647B68BF249}" presName="rootComposite1" presStyleCnt="0"/>
      <dgm:spPr/>
    </dgm:pt>
    <dgm:pt modelId="{25F515AC-2FA9-48EC-B41E-3EA224F99719}" type="pres">
      <dgm:prSet presAssocID="{7FB61AEC-144A-4758-B718-5647B68BF249}" presName="rootText1" presStyleLbl="node0" presStyleIdx="0" presStyleCnt="1" custScaleX="430891" custScaleY="66708" custLinFactNeighborY="16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662D20-1962-42DC-9A0C-5CF31390EB56}" type="pres">
      <dgm:prSet presAssocID="{7FB61AEC-144A-4758-B718-5647B68BF24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CE6EBC-6501-4374-8ADC-12DB098E4BD7}" type="pres">
      <dgm:prSet presAssocID="{7FB61AEC-144A-4758-B718-5647B68BF249}" presName="hierChild2" presStyleCnt="0"/>
      <dgm:spPr/>
    </dgm:pt>
    <dgm:pt modelId="{FFCFBB4E-669E-4AD5-866C-2C098BAF0757}" type="pres">
      <dgm:prSet presAssocID="{00A58924-DC98-4EBE-A9C1-2012F054A0A1}" presName="Name37" presStyleLbl="parChTrans1D2" presStyleIdx="0" presStyleCnt="1"/>
      <dgm:spPr/>
      <dgm:t>
        <a:bodyPr/>
        <a:lstStyle/>
        <a:p>
          <a:endParaRPr lang="en-US"/>
        </a:p>
      </dgm:t>
    </dgm:pt>
    <dgm:pt modelId="{B3D559A8-5C83-49CC-959B-7915CD5445DF}" type="pres">
      <dgm:prSet presAssocID="{3FF65E95-BC03-4492-BA40-B96F79A34B0B}" presName="hierRoot2" presStyleCnt="0">
        <dgm:presLayoutVars>
          <dgm:hierBranch val="init"/>
        </dgm:presLayoutVars>
      </dgm:prSet>
      <dgm:spPr/>
    </dgm:pt>
    <dgm:pt modelId="{9B7E997A-7EFC-42D6-AB31-58E49F672F07}" type="pres">
      <dgm:prSet presAssocID="{3FF65E95-BC03-4492-BA40-B96F79A34B0B}" presName="rootComposite" presStyleCnt="0"/>
      <dgm:spPr/>
    </dgm:pt>
    <dgm:pt modelId="{C36F072F-F5EC-4634-892A-01FBC0253710}" type="pres">
      <dgm:prSet presAssocID="{3FF65E95-BC03-4492-BA40-B96F79A34B0B}" presName="rootText" presStyleLbl="node2" presStyleIdx="0" presStyleCnt="1" custScaleX="355843" custScaleY="61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97058-62D1-4479-8B5A-67F6588E035B}" type="pres">
      <dgm:prSet presAssocID="{3FF65E95-BC03-4492-BA40-B96F79A34B0B}" presName="rootConnector" presStyleLbl="node2" presStyleIdx="0" presStyleCnt="1"/>
      <dgm:spPr/>
      <dgm:t>
        <a:bodyPr/>
        <a:lstStyle/>
        <a:p>
          <a:endParaRPr lang="en-US"/>
        </a:p>
      </dgm:t>
    </dgm:pt>
    <dgm:pt modelId="{A7E43986-BF8E-4814-B639-17DC2CD333FB}" type="pres">
      <dgm:prSet presAssocID="{3FF65E95-BC03-4492-BA40-B96F79A34B0B}" presName="hierChild4" presStyleCnt="0"/>
      <dgm:spPr/>
    </dgm:pt>
    <dgm:pt modelId="{95317E08-9044-4BB8-A07E-CDA6A6B84DFE}" type="pres">
      <dgm:prSet presAssocID="{35235EF7-1D98-4705-97AE-216CA84B587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354155B-91CF-4FE0-9242-5B915A6F4D02}" type="pres">
      <dgm:prSet presAssocID="{D6901F5E-3E8B-45E2-9C39-9738FC38E53F}" presName="hierRoot2" presStyleCnt="0">
        <dgm:presLayoutVars>
          <dgm:hierBranch val="init"/>
        </dgm:presLayoutVars>
      </dgm:prSet>
      <dgm:spPr/>
    </dgm:pt>
    <dgm:pt modelId="{9B6B2841-8240-48E8-91AB-B2CB7E466B98}" type="pres">
      <dgm:prSet presAssocID="{D6901F5E-3E8B-45E2-9C39-9738FC38E53F}" presName="rootComposite" presStyleCnt="0"/>
      <dgm:spPr/>
    </dgm:pt>
    <dgm:pt modelId="{20FB2C48-CE69-43C0-8050-C3F8CD953DAA}" type="pres">
      <dgm:prSet presAssocID="{D6901F5E-3E8B-45E2-9C39-9738FC38E53F}" presName="rootText" presStyleLbl="node3" presStyleIdx="0" presStyleCnt="2" custScaleX="281282" custScaleY="81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C28DD-EC43-4244-BE16-ECE48988FF0B}" type="pres">
      <dgm:prSet presAssocID="{D6901F5E-3E8B-45E2-9C39-9738FC38E53F}" presName="rootConnector" presStyleLbl="node3" presStyleIdx="0" presStyleCnt="2"/>
      <dgm:spPr/>
      <dgm:t>
        <a:bodyPr/>
        <a:lstStyle/>
        <a:p>
          <a:endParaRPr lang="en-US"/>
        </a:p>
      </dgm:t>
    </dgm:pt>
    <dgm:pt modelId="{492EC458-734D-493A-AD84-4459162926B0}" type="pres">
      <dgm:prSet presAssocID="{D6901F5E-3E8B-45E2-9C39-9738FC38E53F}" presName="hierChild4" presStyleCnt="0"/>
      <dgm:spPr/>
    </dgm:pt>
    <dgm:pt modelId="{2BD41D3A-72BC-47A2-8431-EF4A076CD47F}" type="pres">
      <dgm:prSet presAssocID="{4FF7D6BF-46CC-4E80-9F9E-AC719C9CC4F1}" presName="Name37" presStyleLbl="parChTrans1D4" presStyleIdx="0" presStyleCnt="23"/>
      <dgm:spPr/>
      <dgm:t>
        <a:bodyPr/>
        <a:lstStyle/>
        <a:p>
          <a:endParaRPr lang="en-US"/>
        </a:p>
      </dgm:t>
    </dgm:pt>
    <dgm:pt modelId="{5E010A09-AA95-4081-8392-06BD7601FF74}" type="pres">
      <dgm:prSet presAssocID="{226642DA-9030-4C35-A0F8-423C43F7D932}" presName="hierRoot2" presStyleCnt="0">
        <dgm:presLayoutVars>
          <dgm:hierBranch val="init"/>
        </dgm:presLayoutVars>
      </dgm:prSet>
      <dgm:spPr/>
    </dgm:pt>
    <dgm:pt modelId="{EE3A6FA5-BE62-4264-9449-912CFEAF5975}" type="pres">
      <dgm:prSet presAssocID="{226642DA-9030-4C35-A0F8-423C43F7D932}" presName="rootComposite" presStyleCnt="0"/>
      <dgm:spPr/>
    </dgm:pt>
    <dgm:pt modelId="{ADF55253-F413-4D5E-B5F6-95BF5E2327CC}" type="pres">
      <dgm:prSet presAssocID="{226642DA-9030-4C35-A0F8-423C43F7D932}" presName="rootText" presStyleLbl="node4" presStyleIdx="0" presStyleCnt="23" custScaleX="315830" custScaleY="61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B8406-1024-4541-A87C-4B7D9E48FE23}" type="pres">
      <dgm:prSet presAssocID="{226642DA-9030-4C35-A0F8-423C43F7D932}" presName="rootConnector" presStyleLbl="node4" presStyleIdx="0" presStyleCnt="23"/>
      <dgm:spPr/>
      <dgm:t>
        <a:bodyPr/>
        <a:lstStyle/>
        <a:p>
          <a:endParaRPr lang="en-US"/>
        </a:p>
      </dgm:t>
    </dgm:pt>
    <dgm:pt modelId="{0E949BC2-970F-466D-A356-2E696A174AB5}" type="pres">
      <dgm:prSet presAssocID="{226642DA-9030-4C35-A0F8-423C43F7D932}" presName="hierChild4" presStyleCnt="0"/>
      <dgm:spPr/>
    </dgm:pt>
    <dgm:pt modelId="{69F5B1DD-8D72-47C8-B2DD-2FC2EBB33948}" type="pres">
      <dgm:prSet presAssocID="{619C85B2-A3F3-47F2-86F0-F43A5AB46DB6}" presName="Name37" presStyleLbl="parChTrans1D4" presStyleIdx="1" presStyleCnt="23"/>
      <dgm:spPr/>
      <dgm:t>
        <a:bodyPr/>
        <a:lstStyle/>
        <a:p>
          <a:endParaRPr lang="en-US"/>
        </a:p>
      </dgm:t>
    </dgm:pt>
    <dgm:pt modelId="{211A5304-3CAB-45DC-A876-171B0A411232}" type="pres">
      <dgm:prSet presAssocID="{F9FA9438-A215-46B3-ADC5-CEE5C7E78A38}" presName="hierRoot2" presStyleCnt="0">
        <dgm:presLayoutVars>
          <dgm:hierBranch val="init"/>
        </dgm:presLayoutVars>
      </dgm:prSet>
      <dgm:spPr/>
    </dgm:pt>
    <dgm:pt modelId="{F7A52F53-AD54-4285-AC36-B09BA793A937}" type="pres">
      <dgm:prSet presAssocID="{F9FA9438-A215-46B3-ADC5-CEE5C7E78A38}" presName="rootComposite" presStyleCnt="0"/>
      <dgm:spPr/>
    </dgm:pt>
    <dgm:pt modelId="{D094EC4F-ED9E-4D86-AC7F-CB806B710953}" type="pres">
      <dgm:prSet presAssocID="{F9FA9438-A215-46B3-ADC5-CEE5C7E78A38}" presName="rootText" presStyleLbl="node4" presStyleIdx="1" presStyleCnt="23" custScaleX="176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BFC971-5D82-4514-8050-112CACFDE4D2}" type="pres">
      <dgm:prSet presAssocID="{F9FA9438-A215-46B3-ADC5-CEE5C7E78A38}" presName="rootConnector" presStyleLbl="node4" presStyleIdx="1" presStyleCnt="23"/>
      <dgm:spPr/>
      <dgm:t>
        <a:bodyPr/>
        <a:lstStyle/>
        <a:p>
          <a:endParaRPr lang="en-US"/>
        </a:p>
      </dgm:t>
    </dgm:pt>
    <dgm:pt modelId="{731275E1-DA01-46C5-82EA-7920D323088A}" type="pres">
      <dgm:prSet presAssocID="{F9FA9438-A215-46B3-ADC5-CEE5C7E78A38}" presName="hierChild4" presStyleCnt="0"/>
      <dgm:spPr/>
    </dgm:pt>
    <dgm:pt modelId="{E47C81CA-DE0A-4C14-8438-9AAA7AD13403}" type="pres">
      <dgm:prSet presAssocID="{FAE3180C-D34D-4992-B219-D039258C818F}" presName="Name37" presStyleLbl="parChTrans1D4" presStyleIdx="2" presStyleCnt="23"/>
      <dgm:spPr/>
      <dgm:t>
        <a:bodyPr/>
        <a:lstStyle/>
        <a:p>
          <a:endParaRPr lang="en-US"/>
        </a:p>
      </dgm:t>
    </dgm:pt>
    <dgm:pt modelId="{DF4744C5-A483-47B5-AC5A-3111DE0380BB}" type="pres">
      <dgm:prSet presAssocID="{0C998597-C725-4D3F-91C2-71CA050BAD14}" presName="hierRoot2" presStyleCnt="0">
        <dgm:presLayoutVars>
          <dgm:hierBranch val="init"/>
        </dgm:presLayoutVars>
      </dgm:prSet>
      <dgm:spPr/>
    </dgm:pt>
    <dgm:pt modelId="{720A90A9-76C7-43F5-B90B-013AC3764BA1}" type="pres">
      <dgm:prSet presAssocID="{0C998597-C725-4D3F-91C2-71CA050BAD14}" presName="rootComposite" presStyleCnt="0"/>
      <dgm:spPr/>
    </dgm:pt>
    <dgm:pt modelId="{206FC0DE-3634-4B7F-BB19-3E458FCD3AB0}" type="pres">
      <dgm:prSet presAssocID="{0C998597-C725-4D3F-91C2-71CA050BAD14}" presName="rootText" presStyleLbl="node4" presStyleIdx="2" presStyleCnt="23" custScaleX="196284" custScaleY="50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44691-457B-4F9A-98E3-74DC48DE2876}" type="pres">
      <dgm:prSet presAssocID="{0C998597-C725-4D3F-91C2-71CA050BAD14}" presName="rootConnector" presStyleLbl="node4" presStyleIdx="2" presStyleCnt="23"/>
      <dgm:spPr/>
      <dgm:t>
        <a:bodyPr/>
        <a:lstStyle/>
        <a:p>
          <a:endParaRPr lang="en-US"/>
        </a:p>
      </dgm:t>
    </dgm:pt>
    <dgm:pt modelId="{5AB450B2-C027-40A0-B088-EF0648260ACB}" type="pres">
      <dgm:prSet presAssocID="{0C998597-C725-4D3F-91C2-71CA050BAD14}" presName="hierChild4" presStyleCnt="0"/>
      <dgm:spPr/>
    </dgm:pt>
    <dgm:pt modelId="{BF2154C0-86F6-4267-A565-E8071D5F28DC}" type="pres">
      <dgm:prSet presAssocID="{D2915E2A-FF1E-4C79-8464-4B45D6E64062}" presName="Name37" presStyleLbl="parChTrans1D4" presStyleIdx="3" presStyleCnt="23"/>
      <dgm:spPr/>
      <dgm:t>
        <a:bodyPr/>
        <a:lstStyle/>
        <a:p>
          <a:endParaRPr lang="en-US"/>
        </a:p>
      </dgm:t>
    </dgm:pt>
    <dgm:pt modelId="{9DEE2A82-01C0-4FD0-8BD1-750865AA0AF2}" type="pres">
      <dgm:prSet presAssocID="{F5630409-5647-42DF-8627-5526BB6FE51B}" presName="hierRoot2" presStyleCnt="0">
        <dgm:presLayoutVars>
          <dgm:hierBranch val="init"/>
        </dgm:presLayoutVars>
      </dgm:prSet>
      <dgm:spPr/>
    </dgm:pt>
    <dgm:pt modelId="{E34A5DD0-1A66-4201-9B1F-F410B12707C5}" type="pres">
      <dgm:prSet presAssocID="{F5630409-5647-42DF-8627-5526BB6FE51B}" presName="rootComposite" presStyleCnt="0"/>
      <dgm:spPr/>
    </dgm:pt>
    <dgm:pt modelId="{532F708B-A1BD-4662-B30E-F74C553FF9BD}" type="pres">
      <dgm:prSet presAssocID="{F5630409-5647-42DF-8627-5526BB6FE51B}" presName="rootText" presStyleLbl="node4" presStyleIdx="3" presStyleCnt="23" custScaleX="141384" custScaleY="242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BF638-B42C-4B90-882F-1EAE506CBE92}" type="pres">
      <dgm:prSet presAssocID="{F5630409-5647-42DF-8627-5526BB6FE51B}" presName="rootConnector" presStyleLbl="node4" presStyleIdx="3" presStyleCnt="23"/>
      <dgm:spPr/>
      <dgm:t>
        <a:bodyPr/>
        <a:lstStyle/>
        <a:p>
          <a:endParaRPr lang="en-US"/>
        </a:p>
      </dgm:t>
    </dgm:pt>
    <dgm:pt modelId="{86DA9963-DF75-431D-A75D-5DE62E864E52}" type="pres">
      <dgm:prSet presAssocID="{F5630409-5647-42DF-8627-5526BB6FE51B}" presName="hierChild4" presStyleCnt="0"/>
      <dgm:spPr/>
    </dgm:pt>
    <dgm:pt modelId="{640AC89E-074F-4E7A-BC84-AEF51CE37115}" type="pres">
      <dgm:prSet presAssocID="{CFADC2E3-922C-4FB2-A3B3-3F5A56F675B6}" presName="Name37" presStyleLbl="parChTrans1D4" presStyleIdx="4" presStyleCnt="23"/>
      <dgm:spPr/>
      <dgm:t>
        <a:bodyPr/>
        <a:lstStyle/>
        <a:p>
          <a:endParaRPr lang="en-US"/>
        </a:p>
      </dgm:t>
    </dgm:pt>
    <dgm:pt modelId="{17A9E2A1-F4C8-46FE-9053-4D8BD0797269}" type="pres">
      <dgm:prSet presAssocID="{2AC9A932-69F3-49B4-A2C5-81066EEB7BB0}" presName="hierRoot2" presStyleCnt="0">
        <dgm:presLayoutVars>
          <dgm:hierBranch val="init"/>
        </dgm:presLayoutVars>
      </dgm:prSet>
      <dgm:spPr/>
    </dgm:pt>
    <dgm:pt modelId="{349A4B76-3740-4271-B73D-89B43BF29EC6}" type="pres">
      <dgm:prSet presAssocID="{2AC9A932-69F3-49B4-A2C5-81066EEB7BB0}" presName="rootComposite" presStyleCnt="0"/>
      <dgm:spPr/>
    </dgm:pt>
    <dgm:pt modelId="{AEDCFB75-1BC8-4473-B59C-5ABB8E072C69}" type="pres">
      <dgm:prSet presAssocID="{2AC9A932-69F3-49B4-A2C5-81066EEB7BB0}" presName="rootText" presStyleLbl="node4" presStyleIdx="4" presStyleCnt="23" custScaleY="169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A1C3C-D9C4-4B10-84E5-2FDC1AB69A86}" type="pres">
      <dgm:prSet presAssocID="{2AC9A932-69F3-49B4-A2C5-81066EEB7BB0}" presName="rootConnector" presStyleLbl="node4" presStyleIdx="4" presStyleCnt="23"/>
      <dgm:spPr/>
      <dgm:t>
        <a:bodyPr/>
        <a:lstStyle/>
        <a:p>
          <a:endParaRPr lang="en-US"/>
        </a:p>
      </dgm:t>
    </dgm:pt>
    <dgm:pt modelId="{DC12B5A2-DA5B-4FD9-BBE6-41FC17314A5F}" type="pres">
      <dgm:prSet presAssocID="{2AC9A932-69F3-49B4-A2C5-81066EEB7BB0}" presName="hierChild4" presStyleCnt="0"/>
      <dgm:spPr/>
    </dgm:pt>
    <dgm:pt modelId="{AACDFB60-6C2B-4CB6-B828-D594AFE05A15}" type="pres">
      <dgm:prSet presAssocID="{A7E18865-4422-49D6-8E31-71738A6FE7A6}" presName="Name37" presStyleLbl="parChTrans1D4" presStyleIdx="5" presStyleCnt="23"/>
      <dgm:spPr/>
      <dgm:t>
        <a:bodyPr/>
        <a:lstStyle/>
        <a:p>
          <a:endParaRPr lang="en-US"/>
        </a:p>
      </dgm:t>
    </dgm:pt>
    <dgm:pt modelId="{98D57E43-923A-46BE-A5DA-BE913D275CCB}" type="pres">
      <dgm:prSet presAssocID="{954A3A8D-8F26-4832-9D87-4854CA7C3068}" presName="hierRoot2" presStyleCnt="0">
        <dgm:presLayoutVars>
          <dgm:hierBranch val="init"/>
        </dgm:presLayoutVars>
      </dgm:prSet>
      <dgm:spPr/>
    </dgm:pt>
    <dgm:pt modelId="{7C9DA9AE-D8E6-47F6-B081-62F9ECCDB3C2}" type="pres">
      <dgm:prSet presAssocID="{954A3A8D-8F26-4832-9D87-4854CA7C3068}" presName="rootComposite" presStyleCnt="0"/>
      <dgm:spPr/>
    </dgm:pt>
    <dgm:pt modelId="{12F3EEF0-B6A2-4C61-90A4-041BDF429E29}" type="pres">
      <dgm:prSet presAssocID="{954A3A8D-8F26-4832-9D87-4854CA7C3068}" presName="rootText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664007-BE36-4A0B-AB33-F9BF4984D336}" type="pres">
      <dgm:prSet presAssocID="{954A3A8D-8F26-4832-9D87-4854CA7C3068}" presName="rootConnector" presStyleLbl="node4" presStyleIdx="5" presStyleCnt="23"/>
      <dgm:spPr/>
      <dgm:t>
        <a:bodyPr/>
        <a:lstStyle/>
        <a:p>
          <a:endParaRPr lang="en-US"/>
        </a:p>
      </dgm:t>
    </dgm:pt>
    <dgm:pt modelId="{9267F926-9D27-4627-91DC-5EF1D37D7CE2}" type="pres">
      <dgm:prSet presAssocID="{954A3A8D-8F26-4832-9D87-4854CA7C3068}" presName="hierChild4" presStyleCnt="0"/>
      <dgm:spPr/>
    </dgm:pt>
    <dgm:pt modelId="{E6417011-A4DE-47F5-AFE3-C46DF0014C48}" type="pres">
      <dgm:prSet presAssocID="{954A3A8D-8F26-4832-9D87-4854CA7C3068}" presName="hierChild5" presStyleCnt="0"/>
      <dgm:spPr/>
    </dgm:pt>
    <dgm:pt modelId="{6CB36CBA-0FCB-49C4-ADE6-8AA31938BE53}" type="pres">
      <dgm:prSet presAssocID="{2AC9A932-69F3-49B4-A2C5-81066EEB7BB0}" presName="hierChild5" presStyleCnt="0"/>
      <dgm:spPr/>
    </dgm:pt>
    <dgm:pt modelId="{650762B4-2F1F-4CC9-9887-3AF7AF8AF6B2}" type="pres">
      <dgm:prSet presAssocID="{4E7F277F-C587-4CF4-B1D4-43B9F4B0973A}" presName="Name37" presStyleLbl="parChTrans1D4" presStyleIdx="6" presStyleCnt="23"/>
      <dgm:spPr/>
      <dgm:t>
        <a:bodyPr/>
        <a:lstStyle/>
        <a:p>
          <a:endParaRPr lang="en-US"/>
        </a:p>
      </dgm:t>
    </dgm:pt>
    <dgm:pt modelId="{98887F16-3B70-4F80-88CF-C06BD6E34D8F}" type="pres">
      <dgm:prSet presAssocID="{04F17C8C-2B22-4D7F-81A6-48EA85384338}" presName="hierRoot2" presStyleCnt="0">
        <dgm:presLayoutVars>
          <dgm:hierBranch val="init"/>
        </dgm:presLayoutVars>
      </dgm:prSet>
      <dgm:spPr/>
    </dgm:pt>
    <dgm:pt modelId="{83CD8EB9-44CA-4844-B48B-B2DF6BC837F6}" type="pres">
      <dgm:prSet presAssocID="{04F17C8C-2B22-4D7F-81A6-48EA85384338}" presName="rootComposite" presStyleCnt="0"/>
      <dgm:spPr/>
    </dgm:pt>
    <dgm:pt modelId="{D29AE4E3-4D83-4DAD-9D70-F5841F9721E1}" type="pres">
      <dgm:prSet presAssocID="{04F17C8C-2B22-4D7F-81A6-48EA85384338}" presName="rootText" presStyleLbl="node4" presStyleIdx="6" presStyleCnt="23" custScaleX="139344" custScaleY="118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6F510-6637-4FFD-A3A6-D332FF53FE99}" type="pres">
      <dgm:prSet presAssocID="{04F17C8C-2B22-4D7F-81A6-48EA85384338}" presName="rootConnector" presStyleLbl="node4" presStyleIdx="6" presStyleCnt="23"/>
      <dgm:spPr/>
      <dgm:t>
        <a:bodyPr/>
        <a:lstStyle/>
        <a:p>
          <a:endParaRPr lang="en-US"/>
        </a:p>
      </dgm:t>
    </dgm:pt>
    <dgm:pt modelId="{AAFB28C3-54CF-4A83-8A30-FEB73C416342}" type="pres">
      <dgm:prSet presAssocID="{04F17C8C-2B22-4D7F-81A6-48EA85384338}" presName="hierChild4" presStyleCnt="0"/>
      <dgm:spPr/>
    </dgm:pt>
    <dgm:pt modelId="{617D3F3C-592D-4D8B-B0EA-8B89138354A4}" type="pres">
      <dgm:prSet presAssocID="{04F17C8C-2B22-4D7F-81A6-48EA85384338}" presName="hierChild5" presStyleCnt="0"/>
      <dgm:spPr/>
    </dgm:pt>
    <dgm:pt modelId="{DF0D77A2-4A8E-4887-A289-5C64AC7983F8}" type="pres">
      <dgm:prSet presAssocID="{F5630409-5647-42DF-8627-5526BB6FE51B}" presName="hierChild5" presStyleCnt="0"/>
      <dgm:spPr/>
    </dgm:pt>
    <dgm:pt modelId="{4DCD96B6-ADBB-449B-A1AC-D157C41C66B0}" type="pres">
      <dgm:prSet presAssocID="{BD1633F7-571E-41FB-AC1B-1649C4B1E6DE}" presName="Name37" presStyleLbl="parChTrans1D4" presStyleIdx="7" presStyleCnt="23"/>
      <dgm:spPr/>
      <dgm:t>
        <a:bodyPr/>
        <a:lstStyle/>
        <a:p>
          <a:endParaRPr lang="en-US"/>
        </a:p>
      </dgm:t>
    </dgm:pt>
    <dgm:pt modelId="{E2D36EFB-E557-4BC7-A803-6EEBBC35E49B}" type="pres">
      <dgm:prSet presAssocID="{7C1085AE-8AF0-451A-B2B9-7BA4237D0137}" presName="hierRoot2" presStyleCnt="0">
        <dgm:presLayoutVars>
          <dgm:hierBranch val="init"/>
        </dgm:presLayoutVars>
      </dgm:prSet>
      <dgm:spPr/>
    </dgm:pt>
    <dgm:pt modelId="{EDB325C7-1DA6-465C-AAF1-8D7BDAF05D52}" type="pres">
      <dgm:prSet presAssocID="{7C1085AE-8AF0-451A-B2B9-7BA4237D0137}" presName="rootComposite" presStyleCnt="0"/>
      <dgm:spPr/>
    </dgm:pt>
    <dgm:pt modelId="{963246AA-FD71-4EB6-AA8F-6E51FF2B4153}" type="pres">
      <dgm:prSet presAssocID="{7C1085AE-8AF0-451A-B2B9-7BA4237D0137}" presName="rootText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FADF9-3F63-4B1F-826B-10944EB74F29}" type="pres">
      <dgm:prSet presAssocID="{7C1085AE-8AF0-451A-B2B9-7BA4237D0137}" presName="rootConnector" presStyleLbl="node4" presStyleIdx="7" presStyleCnt="23"/>
      <dgm:spPr/>
      <dgm:t>
        <a:bodyPr/>
        <a:lstStyle/>
        <a:p>
          <a:endParaRPr lang="en-US"/>
        </a:p>
      </dgm:t>
    </dgm:pt>
    <dgm:pt modelId="{7EC3569E-EA29-4BF6-AD81-657CEC4400E3}" type="pres">
      <dgm:prSet presAssocID="{7C1085AE-8AF0-451A-B2B9-7BA4237D0137}" presName="hierChild4" presStyleCnt="0"/>
      <dgm:spPr/>
    </dgm:pt>
    <dgm:pt modelId="{21728C4D-C8A0-40C1-B04C-DB2BCA92A537}" type="pres">
      <dgm:prSet presAssocID="{7C1085AE-8AF0-451A-B2B9-7BA4237D0137}" presName="hierChild5" presStyleCnt="0"/>
      <dgm:spPr/>
    </dgm:pt>
    <dgm:pt modelId="{4D8C1299-07EA-4886-9DE5-D0352352FB99}" type="pres">
      <dgm:prSet presAssocID="{BD3C78C9-FFC4-4C76-9E88-4D4C5ACFFE77}" presName="Name37" presStyleLbl="parChTrans1D4" presStyleIdx="8" presStyleCnt="23"/>
      <dgm:spPr/>
      <dgm:t>
        <a:bodyPr/>
        <a:lstStyle/>
        <a:p>
          <a:endParaRPr lang="en-US"/>
        </a:p>
      </dgm:t>
    </dgm:pt>
    <dgm:pt modelId="{1F3595C8-C830-4CF2-AF7D-C5123D578BBC}" type="pres">
      <dgm:prSet presAssocID="{C16EE2EC-976E-4511-B673-7DC419D9C3E6}" presName="hierRoot2" presStyleCnt="0">
        <dgm:presLayoutVars>
          <dgm:hierBranch val="init"/>
        </dgm:presLayoutVars>
      </dgm:prSet>
      <dgm:spPr/>
    </dgm:pt>
    <dgm:pt modelId="{D21F122B-D773-4E71-AC1C-0A4273499C7D}" type="pres">
      <dgm:prSet presAssocID="{C16EE2EC-976E-4511-B673-7DC419D9C3E6}" presName="rootComposite" presStyleCnt="0"/>
      <dgm:spPr/>
    </dgm:pt>
    <dgm:pt modelId="{FCFB5C08-3904-48C2-A6DB-A73CB9AF745F}" type="pres">
      <dgm:prSet presAssocID="{C16EE2EC-976E-4511-B673-7DC419D9C3E6}" presName="rootText" presStyleLbl="node4" presStyleIdx="8" presStyleCnt="23" custScaleX="112579" custScaleY="208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F1D9C-8480-49B0-A250-02DE134B884F}" type="pres">
      <dgm:prSet presAssocID="{C16EE2EC-976E-4511-B673-7DC419D9C3E6}" presName="rootConnector" presStyleLbl="node4" presStyleIdx="8" presStyleCnt="23"/>
      <dgm:spPr/>
      <dgm:t>
        <a:bodyPr/>
        <a:lstStyle/>
        <a:p>
          <a:endParaRPr lang="en-US"/>
        </a:p>
      </dgm:t>
    </dgm:pt>
    <dgm:pt modelId="{4FD8114D-87A4-44F1-AA42-961DA6B319B6}" type="pres">
      <dgm:prSet presAssocID="{C16EE2EC-976E-4511-B673-7DC419D9C3E6}" presName="hierChild4" presStyleCnt="0"/>
      <dgm:spPr/>
    </dgm:pt>
    <dgm:pt modelId="{A24FAC14-F9AB-44CA-BB96-8D06686792A6}" type="pres">
      <dgm:prSet presAssocID="{1D43C5A4-A236-4685-96A5-E50139BA9B89}" presName="Name37" presStyleLbl="parChTrans1D4" presStyleIdx="9" presStyleCnt="23"/>
      <dgm:spPr/>
      <dgm:t>
        <a:bodyPr/>
        <a:lstStyle/>
        <a:p>
          <a:endParaRPr lang="en-US"/>
        </a:p>
      </dgm:t>
    </dgm:pt>
    <dgm:pt modelId="{43C4B113-FD15-4B71-A617-446E00A66A2C}" type="pres">
      <dgm:prSet presAssocID="{0CA65661-52C6-4222-ACB5-2220B77A5C2F}" presName="hierRoot2" presStyleCnt="0">
        <dgm:presLayoutVars>
          <dgm:hierBranch val="init"/>
        </dgm:presLayoutVars>
      </dgm:prSet>
      <dgm:spPr/>
    </dgm:pt>
    <dgm:pt modelId="{4A1B0734-DF40-4323-BCC4-6BAAEFDFDD77}" type="pres">
      <dgm:prSet presAssocID="{0CA65661-52C6-4222-ACB5-2220B77A5C2F}" presName="rootComposite" presStyleCnt="0"/>
      <dgm:spPr/>
    </dgm:pt>
    <dgm:pt modelId="{5B4722A5-E995-413E-A0FB-E46317FF84BA}" type="pres">
      <dgm:prSet presAssocID="{0CA65661-52C6-4222-ACB5-2220B77A5C2F}" presName="rootText" presStyleLbl="node4" presStyleIdx="9" presStyleCnt="23" custScaleY="238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85C41-7488-404A-A5D0-51B3EE63AACC}" type="pres">
      <dgm:prSet presAssocID="{0CA65661-52C6-4222-ACB5-2220B77A5C2F}" presName="rootConnector" presStyleLbl="node4" presStyleIdx="9" presStyleCnt="23"/>
      <dgm:spPr/>
      <dgm:t>
        <a:bodyPr/>
        <a:lstStyle/>
        <a:p>
          <a:endParaRPr lang="en-US"/>
        </a:p>
      </dgm:t>
    </dgm:pt>
    <dgm:pt modelId="{E777AF28-5A08-49CC-9118-BB02B9A8A95C}" type="pres">
      <dgm:prSet presAssocID="{0CA65661-52C6-4222-ACB5-2220B77A5C2F}" presName="hierChild4" presStyleCnt="0"/>
      <dgm:spPr/>
    </dgm:pt>
    <dgm:pt modelId="{6130CF8C-3E0B-4B60-991D-73896011682C}" type="pres">
      <dgm:prSet presAssocID="{0CA65661-52C6-4222-ACB5-2220B77A5C2F}" presName="hierChild5" presStyleCnt="0"/>
      <dgm:spPr/>
    </dgm:pt>
    <dgm:pt modelId="{440394B9-28F8-4FE8-990B-8D4209FB1CB4}" type="pres">
      <dgm:prSet presAssocID="{C16EE2EC-976E-4511-B673-7DC419D9C3E6}" presName="hierChild5" presStyleCnt="0"/>
      <dgm:spPr/>
    </dgm:pt>
    <dgm:pt modelId="{A7AD4D70-5BAC-4D8B-B872-E114893493B5}" type="pres">
      <dgm:prSet presAssocID="{3BEF9B18-B37D-4AF3-B71A-757CE5779EAA}" presName="Name37" presStyleLbl="parChTrans1D4" presStyleIdx="10" presStyleCnt="23"/>
      <dgm:spPr/>
      <dgm:t>
        <a:bodyPr/>
        <a:lstStyle/>
        <a:p>
          <a:endParaRPr lang="en-US"/>
        </a:p>
      </dgm:t>
    </dgm:pt>
    <dgm:pt modelId="{0A5EE5C1-A19E-4BAA-8C49-4AF6B46A2F55}" type="pres">
      <dgm:prSet presAssocID="{E37FDD60-D9E9-4992-9167-BCE25BB81CA4}" presName="hierRoot2" presStyleCnt="0">
        <dgm:presLayoutVars>
          <dgm:hierBranch val="init"/>
        </dgm:presLayoutVars>
      </dgm:prSet>
      <dgm:spPr/>
    </dgm:pt>
    <dgm:pt modelId="{CABF4B79-F044-401C-8232-3D6CDD87A942}" type="pres">
      <dgm:prSet presAssocID="{E37FDD60-D9E9-4992-9167-BCE25BB81CA4}" presName="rootComposite" presStyleCnt="0"/>
      <dgm:spPr/>
    </dgm:pt>
    <dgm:pt modelId="{4E932A9E-5432-4B25-A915-3467BDF08430}" type="pres">
      <dgm:prSet presAssocID="{E37FDD60-D9E9-4992-9167-BCE25BB81CA4}" presName="rootText" presStyleLbl="node4" presStyleIdx="10" presStyleCnt="23" custScaleY="187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1B45C-DEF9-4CC8-8569-0A241CC7C446}" type="pres">
      <dgm:prSet presAssocID="{E37FDD60-D9E9-4992-9167-BCE25BB81CA4}" presName="rootConnector" presStyleLbl="node4" presStyleIdx="10" presStyleCnt="23"/>
      <dgm:spPr/>
      <dgm:t>
        <a:bodyPr/>
        <a:lstStyle/>
        <a:p>
          <a:endParaRPr lang="en-US"/>
        </a:p>
      </dgm:t>
    </dgm:pt>
    <dgm:pt modelId="{5DDE529F-E47F-42A3-828E-911F6CA4A569}" type="pres">
      <dgm:prSet presAssocID="{E37FDD60-D9E9-4992-9167-BCE25BB81CA4}" presName="hierChild4" presStyleCnt="0"/>
      <dgm:spPr/>
    </dgm:pt>
    <dgm:pt modelId="{D3DD844D-4F22-4A2C-B485-851EEC455D8D}" type="pres">
      <dgm:prSet presAssocID="{E37FDD60-D9E9-4992-9167-BCE25BB81CA4}" presName="hierChild5" presStyleCnt="0"/>
      <dgm:spPr/>
    </dgm:pt>
    <dgm:pt modelId="{B8339350-AA28-497C-9FE5-10B7ACEBC18A}" type="pres">
      <dgm:prSet presAssocID="{0C998597-C725-4D3F-91C2-71CA050BAD14}" presName="hierChild5" presStyleCnt="0"/>
      <dgm:spPr/>
    </dgm:pt>
    <dgm:pt modelId="{CAAF32F8-341C-4A2D-BC00-8685FA9AF137}" type="pres">
      <dgm:prSet presAssocID="{F9FA9438-A215-46B3-ADC5-CEE5C7E78A38}" presName="hierChild5" presStyleCnt="0"/>
      <dgm:spPr/>
    </dgm:pt>
    <dgm:pt modelId="{51D4B3DC-5E61-4C70-929D-98CDF479D3CD}" type="pres">
      <dgm:prSet presAssocID="{1997A59F-4697-42F1-ACD7-1BB5E9147B08}" presName="Name37" presStyleLbl="parChTrans1D4" presStyleIdx="11" presStyleCnt="23"/>
      <dgm:spPr/>
      <dgm:t>
        <a:bodyPr/>
        <a:lstStyle/>
        <a:p>
          <a:endParaRPr lang="en-US"/>
        </a:p>
      </dgm:t>
    </dgm:pt>
    <dgm:pt modelId="{C77C4094-00CD-410B-ACBE-076693496575}" type="pres">
      <dgm:prSet presAssocID="{584A6A3E-4263-46C6-A502-560B99DCC86C}" presName="hierRoot2" presStyleCnt="0">
        <dgm:presLayoutVars>
          <dgm:hierBranch val="init"/>
        </dgm:presLayoutVars>
      </dgm:prSet>
      <dgm:spPr/>
    </dgm:pt>
    <dgm:pt modelId="{4D132852-BA99-4662-98B7-BF14D681C235}" type="pres">
      <dgm:prSet presAssocID="{584A6A3E-4263-46C6-A502-560B99DCC86C}" presName="rootComposite" presStyleCnt="0"/>
      <dgm:spPr/>
    </dgm:pt>
    <dgm:pt modelId="{8714B61D-F2EB-4DD2-A501-484F04B0F493}" type="pres">
      <dgm:prSet presAssocID="{584A6A3E-4263-46C6-A502-560B99DCC86C}" presName="rootText" presStyleLbl="node4" presStyleIdx="11" presStyleCnt="23" custScaleX="200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379348-B292-4C97-A0A4-216190DAA7A2}" type="pres">
      <dgm:prSet presAssocID="{584A6A3E-4263-46C6-A502-560B99DCC86C}" presName="rootConnector" presStyleLbl="node4" presStyleIdx="11" presStyleCnt="23"/>
      <dgm:spPr/>
      <dgm:t>
        <a:bodyPr/>
        <a:lstStyle/>
        <a:p>
          <a:endParaRPr lang="en-US"/>
        </a:p>
      </dgm:t>
    </dgm:pt>
    <dgm:pt modelId="{DBF986D5-AAE0-4B05-AEC3-5123179A9462}" type="pres">
      <dgm:prSet presAssocID="{584A6A3E-4263-46C6-A502-560B99DCC86C}" presName="hierChild4" presStyleCnt="0"/>
      <dgm:spPr/>
    </dgm:pt>
    <dgm:pt modelId="{CE6F21CD-E631-467C-AFD2-406623FFE943}" type="pres">
      <dgm:prSet presAssocID="{51A45C61-DE44-42AE-BA66-C482DF0618B8}" presName="Name37" presStyleLbl="parChTrans1D4" presStyleIdx="12" presStyleCnt="23"/>
      <dgm:spPr/>
      <dgm:t>
        <a:bodyPr/>
        <a:lstStyle/>
        <a:p>
          <a:endParaRPr lang="en-US"/>
        </a:p>
      </dgm:t>
    </dgm:pt>
    <dgm:pt modelId="{F5FFDB49-73F1-4389-97C3-0355417BD5E5}" type="pres">
      <dgm:prSet presAssocID="{366D2651-482E-4A53-8351-E0D6FCE0E3A3}" presName="hierRoot2" presStyleCnt="0">
        <dgm:presLayoutVars>
          <dgm:hierBranch val="init"/>
        </dgm:presLayoutVars>
      </dgm:prSet>
      <dgm:spPr/>
    </dgm:pt>
    <dgm:pt modelId="{7B3F6548-7AE7-423F-95B9-2040A8308047}" type="pres">
      <dgm:prSet presAssocID="{366D2651-482E-4A53-8351-E0D6FCE0E3A3}" presName="rootComposite" presStyleCnt="0"/>
      <dgm:spPr/>
    </dgm:pt>
    <dgm:pt modelId="{7256F767-390A-41FC-AF39-9F92E3AF00DF}" type="pres">
      <dgm:prSet presAssocID="{366D2651-482E-4A53-8351-E0D6FCE0E3A3}" presName="rootText" presStyleLbl="node4" presStyleIdx="12" presStyleCnt="23" custScaleY="259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0C97C-334B-451E-8BC2-8A202A186B9F}" type="pres">
      <dgm:prSet presAssocID="{366D2651-482E-4A53-8351-E0D6FCE0E3A3}" presName="rootConnector" presStyleLbl="node4" presStyleIdx="12" presStyleCnt="23"/>
      <dgm:spPr/>
      <dgm:t>
        <a:bodyPr/>
        <a:lstStyle/>
        <a:p>
          <a:endParaRPr lang="en-US"/>
        </a:p>
      </dgm:t>
    </dgm:pt>
    <dgm:pt modelId="{B6220CDE-11FB-408F-9068-AC3EEB9C2980}" type="pres">
      <dgm:prSet presAssocID="{366D2651-482E-4A53-8351-E0D6FCE0E3A3}" presName="hierChild4" presStyleCnt="0"/>
      <dgm:spPr/>
    </dgm:pt>
    <dgm:pt modelId="{E946D5F1-51D3-4685-9F25-F38C92E9FB32}" type="pres">
      <dgm:prSet presAssocID="{59F3F696-F88B-4808-B1AC-16DA36C92431}" presName="Name37" presStyleLbl="parChTrans1D4" presStyleIdx="13" presStyleCnt="23"/>
      <dgm:spPr/>
      <dgm:t>
        <a:bodyPr/>
        <a:lstStyle/>
        <a:p>
          <a:endParaRPr lang="en-US"/>
        </a:p>
      </dgm:t>
    </dgm:pt>
    <dgm:pt modelId="{79353E55-D2E1-45F0-B430-88A00EB64C3A}" type="pres">
      <dgm:prSet presAssocID="{47BEE3F1-82C3-492D-B56E-A97119EFA50E}" presName="hierRoot2" presStyleCnt="0">
        <dgm:presLayoutVars>
          <dgm:hierBranch val="init"/>
        </dgm:presLayoutVars>
      </dgm:prSet>
      <dgm:spPr/>
    </dgm:pt>
    <dgm:pt modelId="{E3384498-7F0A-4947-97D5-A87C53FEBDC4}" type="pres">
      <dgm:prSet presAssocID="{47BEE3F1-82C3-492D-B56E-A97119EFA50E}" presName="rootComposite" presStyleCnt="0"/>
      <dgm:spPr/>
    </dgm:pt>
    <dgm:pt modelId="{65D11F54-6617-4A8C-A8DE-7CD60565D828}" type="pres">
      <dgm:prSet presAssocID="{47BEE3F1-82C3-492D-B56E-A97119EFA50E}" presName="rootText" presStyleLbl="node4" presStyleIdx="13" presStyleCnt="23" custScaleX="117933" custScaleY="238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221A90-4116-4FB2-815A-CBE87E88934E}" type="pres">
      <dgm:prSet presAssocID="{47BEE3F1-82C3-492D-B56E-A97119EFA50E}" presName="rootConnector" presStyleLbl="node4" presStyleIdx="13" presStyleCnt="23"/>
      <dgm:spPr/>
      <dgm:t>
        <a:bodyPr/>
        <a:lstStyle/>
        <a:p>
          <a:endParaRPr lang="en-US"/>
        </a:p>
      </dgm:t>
    </dgm:pt>
    <dgm:pt modelId="{E39A4645-56AC-4D98-8EB1-A52C40B88569}" type="pres">
      <dgm:prSet presAssocID="{47BEE3F1-82C3-492D-B56E-A97119EFA50E}" presName="hierChild4" presStyleCnt="0"/>
      <dgm:spPr/>
    </dgm:pt>
    <dgm:pt modelId="{1D949A5B-A35C-4182-9CD4-4915933F043B}" type="pres">
      <dgm:prSet presAssocID="{47BEE3F1-82C3-492D-B56E-A97119EFA50E}" presName="hierChild5" presStyleCnt="0"/>
      <dgm:spPr/>
    </dgm:pt>
    <dgm:pt modelId="{945C9CD7-ECA4-4123-8582-CFF928DDD933}" type="pres">
      <dgm:prSet presAssocID="{366D2651-482E-4A53-8351-E0D6FCE0E3A3}" presName="hierChild5" presStyleCnt="0"/>
      <dgm:spPr/>
    </dgm:pt>
    <dgm:pt modelId="{04069E77-6746-40B8-93BC-C0841D1365EB}" type="pres">
      <dgm:prSet presAssocID="{36703244-5F49-400B-A4E3-9F72DC8FAD19}" presName="Name37" presStyleLbl="parChTrans1D4" presStyleIdx="14" presStyleCnt="23"/>
      <dgm:spPr/>
      <dgm:t>
        <a:bodyPr/>
        <a:lstStyle/>
        <a:p>
          <a:endParaRPr lang="en-US"/>
        </a:p>
      </dgm:t>
    </dgm:pt>
    <dgm:pt modelId="{ADE45D67-06BF-4AE6-A332-743280327338}" type="pres">
      <dgm:prSet presAssocID="{7C2BC634-7A8A-4AE6-972B-B77C63F78236}" presName="hierRoot2" presStyleCnt="0">
        <dgm:presLayoutVars>
          <dgm:hierBranch val="init"/>
        </dgm:presLayoutVars>
      </dgm:prSet>
      <dgm:spPr/>
    </dgm:pt>
    <dgm:pt modelId="{996728C5-913E-4A5E-BCF4-29F4E013BEBC}" type="pres">
      <dgm:prSet presAssocID="{7C2BC634-7A8A-4AE6-972B-B77C63F78236}" presName="rootComposite" presStyleCnt="0"/>
      <dgm:spPr/>
    </dgm:pt>
    <dgm:pt modelId="{2305BD17-DE80-4B74-96B8-1DF15FF35E93}" type="pres">
      <dgm:prSet presAssocID="{7C2BC634-7A8A-4AE6-972B-B77C63F78236}" presName="rootText" presStyleLbl="node4" presStyleIdx="14" presStyleCnt="23" custScaleX="1736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3DF2D-F175-4772-BF4F-4F3B5A1F7A95}" type="pres">
      <dgm:prSet presAssocID="{7C2BC634-7A8A-4AE6-972B-B77C63F78236}" presName="rootConnector" presStyleLbl="node4" presStyleIdx="14" presStyleCnt="23"/>
      <dgm:spPr/>
      <dgm:t>
        <a:bodyPr/>
        <a:lstStyle/>
        <a:p>
          <a:endParaRPr lang="en-US"/>
        </a:p>
      </dgm:t>
    </dgm:pt>
    <dgm:pt modelId="{9820D84F-8946-40CE-A8D4-1DB67AD27A5E}" type="pres">
      <dgm:prSet presAssocID="{7C2BC634-7A8A-4AE6-972B-B77C63F78236}" presName="hierChild4" presStyleCnt="0"/>
      <dgm:spPr/>
    </dgm:pt>
    <dgm:pt modelId="{37D022D7-2F5F-4403-85A2-D9CA195050E5}" type="pres">
      <dgm:prSet presAssocID="{F26BEF97-2D44-470D-A613-DF0A83F67908}" presName="Name37" presStyleLbl="parChTrans1D4" presStyleIdx="15" presStyleCnt="23"/>
      <dgm:spPr/>
      <dgm:t>
        <a:bodyPr/>
        <a:lstStyle/>
        <a:p>
          <a:endParaRPr lang="en-US"/>
        </a:p>
      </dgm:t>
    </dgm:pt>
    <dgm:pt modelId="{40CF5A8C-9B64-4657-BEFB-3F1006EE33E4}" type="pres">
      <dgm:prSet presAssocID="{09DA1492-9C79-4208-8554-B977C3D1927E}" presName="hierRoot2" presStyleCnt="0">
        <dgm:presLayoutVars>
          <dgm:hierBranch val="init"/>
        </dgm:presLayoutVars>
      </dgm:prSet>
      <dgm:spPr/>
    </dgm:pt>
    <dgm:pt modelId="{4BE52993-6FF4-459B-A8A6-8122FA85DE21}" type="pres">
      <dgm:prSet presAssocID="{09DA1492-9C79-4208-8554-B977C3D1927E}" presName="rootComposite" presStyleCnt="0"/>
      <dgm:spPr/>
    </dgm:pt>
    <dgm:pt modelId="{0632777C-6448-4E25-88DA-6E7591F52411}" type="pres">
      <dgm:prSet presAssocID="{09DA1492-9C79-4208-8554-B977C3D1927E}" presName="rootText" presStyleLbl="node4" presStyleIdx="15" presStyleCnt="23" custScaleX="75272" custScaleY="145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E4C0C9-7A15-40F9-96C3-288EDA3A5644}" type="pres">
      <dgm:prSet presAssocID="{09DA1492-9C79-4208-8554-B977C3D1927E}" presName="rootConnector" presStyleLbl="node4" presStyleIdx="15" presStyleCnt="23"/>
      <dgm:spPr/>
      <dgm:t>
        <a:bodyPr/>
        <a:lstStyle/>
        <a:p>
          <a:endParaRPr lang="en-US"/>
        </a:p>
      </dgm:t>
    </dgm:pt>
    <dgm:pt modelId="{A8C41482-5D43-4BA1-8E39-14FA00131BB8}" type="pres">
      <dgm:prSet presAssocID="{09DA1492-9C79-4208-8554-B977C3D1927E}" presName="hierChild4" presStyleCnt="0"/>
      <dgm:spPr/>
    </dgm:pt>
    <dgm:pt modelId="{293B5180-9A06-4F2D-B724-7AB5DF78DF35}" type="pres">
      <dgm:prSet presAssocID="{09DA1492-9C79-4208-8554-B977C3D1927E}" presName="hierChild5" presStyleCnt="0"/>
      <dgm:spPr/>
    </dgm:pt>
    <dgm:pt modelId="{C8F578E4-0F79-4BBF-A66C-7A2E4560D25E}" type="pres">
      <dgm:prSet presAssocID="{7C2BC634-7A8A-4AE6-972B-B77C63F78236}" presName="hierChild5" presStyleCnt="0"/>
      <dgm:spPr/>
    </dgm:pt>
    <dgm:pt modelId="{6C950FC7-E7CB-4574-AF3D-9A573E1162CE}" type="pres">
      <dgm:prSet presAssocID="{584A6A3E-4263-46C6-A502-560B99DCC86C}" presName="hierChild5" presStyleCnt="0"/>
      <dgm:spPr/>
    </dgm:pt>
    <dgm:pt modelId="{2D4B2DE3-0842-4599-84D8-4B420718FBB0}" type="pres">
      <dgm:prSet presAssocID="{28EB9A7B-F50D-43D6-A0E1-CA6182E4FE99}" presName="Name37" presStyleLbl="parChTrans1D4" presStyleIdx="16" presStyleCnt="23"/>
      <dgm:spPr/>
      <dgm:t>
        <a:bodyPr/>
        <a:lstStyle/>
        <a:p>
          <a:endParaRPr lang="en-US"/>
        </a:p>
      </dgm:t>
    </dgm:pt>
    <dgm:pt modelId="{C9E980BF-9988-468F-A7C9-F692F4F1CC66}" type="pres">
      <dgm:prSet presAssocID="{2FEB7BD4-1BD6-4635-A6E0-8E9AA1101796}" presName="hierRoot2" presStyleCnt="0">
        <dgm:presLayoutVars>
          <dgm:hierBranch val="init"/>
        </dgm:presLayoutVars>
      </dgm:prSet>
      <dgm:spPr/>
    </dgm:pt>
    <dgm:pt modelId="{D6949B54-005C-4A43-9686-D60B68699017}" type="pres">
      <dgm:prSet presAssocID="{2FEB7BD4-1BD6-4635-A6E0-8E9AA1101796}" presName="rootComposite" presStyleCnt="0"/>
      <dgm:spPr/>
    </dgm:pt>
    <dgm:pt modelId="{98EF1C32-DACE-4784-A958-155226CE8AD9}" type="pres">
      <dgm:prSet presAssocID="{2FEB7BD4-1BD6-4635-A6E0-8E9AA1101796}" presName="rootText" presStyleLbl="node4" presStyleIdx="16" presStyleCnt="23" custScaleX="154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0DFB9-3595-4272-9163-21029E00C4D9}" type="pres">
      <dgm:prSet presAssocID="{2FEB7BD4-1BD6-4635-A6E0-8E9AA1101796}" presName="rootConnector" presStyleLbl="node4" presStyleIdx="16" presStyleCnt="23"/>
      <dgm:spPr/>
      <dgm:t>
        <a:bodyPr/>
        <a:lstStyle/>
        <a:p>
          <a:endParaRPr lang="en-US"/>
        </a:p>
      </dgm:t>
    </dgm:pt>
    <dgm:pt modelId="{CE17B313-EC7D-4D1A-86B7-EA21135374E0}" type="pres">
      <dgm:prSet presAssocID="{2FEB7BD4-1BD6-4635-A6E0-8E9AA1101796}" presName="hierChild4" presStyleCnt="0"/>
      <dgm:spPr/>
    </dgm:pt>
    <dgm:pt modelId="{2EEFE198-135E-4762-8562-8486785E4697}" type="pres">
      <dgm:prSet presAssocID="{54515C27-0194-4B67-BF73-22C6EB305C80}" presName="Name37" presStyleLbl="parChTrans1D4" presStyleIdx="17" presStyleCnt="23"/>
      <dgm:spPr/>
      <dgm:t>
        <a:bodyPr/>
        <a:lstStyle/>
        <a:p>
          <a:endParaRPr lang="en-US"/>
        </a:p>
      </dgm:t>
    </dgm:pt>
    <dgm:pt modelId="{8BB5FF11-D719-45F2-9174-2F36A280BF0A}" type="pres">
      <dgm:prSet presAssocID="{80544171-E5E6-4618-9C1B-BD043638C8A8}" presName="hierRoot2" presStyleCnt="0">
        <dgm:presLayoutVars>
          <dgm:hierBranch val="init"/>
        </dgm:presLayoutVars>
      </dgm:prSet>
      <dgm:spPr/>
    </dgm:pt>
    <dgm:pt modelId="{400B8B3C-1088-44DD-88D5-5779D7C70AA0}" type="pres">
      <dgm:prSet presAssocID="{80544171-E5E6-4618-9C1B-BD043638C8A8}" presName="rootComposite" presStyleCnt="0"/>
      <dgm:spPr/>
    </dgm:pt>
    <dgm:pt modelId="{744650F4-191D-4FC8-9E55-E1D611707B0F}" type="pres">
      <dgm:prSet presAssocID="{80544171-E5E6-4618-9C1B-BD043638C8A8}" presName="rootText" presStyleLbl="node4" presStyleIdx="17" presStyleCnt="23" custScaleX="169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B6869-C21B-4B86-B0C9-067F3C9BA671}" type="pres">
      <dgm:prSet presAssocID="{80544171-E5E6-4618-9C1B-BD043638C8A8}" presName="rootConnector" presStyleLbl="node4" presStyleIdx="17" presStyleCnt="23"/>
      <dgm:spPr/>
      <dgm:t>
        <a:bodyPr/>
        <a:lstStyle/>
        <a:p>
          <a:endParaRPr lang="en-US"/>
        </a:p>
      </dgm:t>
    </dgm:pt>
    <dgm:pt modelId="{655CCE48-9F00-4A9B-B291-D1DA0FF9237D}" type="pres">
      <dgm:prSet presAssocID="{80544171-E5E6-4618-9C1B-BD043638C8A8}" presName="hierChild4" presStyleCnt="0"/>
      <dgm:spPr/>
    </dgm:pt>
    <dgm:pt modelId="{7F8863DF-0EEB-4F8A-A965-E0AE261ABF2D}" type="pres">
      <dgm:prSet presAssocID="{9D6ACE85-8E8B-4A01-BF1D-EF0569241825}" presName="Name37" presStyleLbl="parChTrans1D4" presStyleIdx="18" presStyleCnt="23"/>
      <dgm:spPr/>
      <dgm:t>
        <a:bodyPr/>
        <a:lstStyle/>
        <a:p>
          <a:endParaRPr lang="en-US"/>
        </a:p>
      </dgm:t>
    </dgm:pt>
    <dgm:pt modelId="{BBD92B68-38C3-43D4-A8B0-66A8A0E10116}" type="pres">
      <dgm:prSet presAssocID="{18731507-2016-42D9-951E-8E40A852FA2B}" presName="hierRoot2" presStyleCnt="0">
        <dgm:presLayoutVars>
          <dgm:hierBranch val="init"/>
        </dgm:presLayoutVars>
      </dgm:prSet>
      <dgm:spPr/>
    </dgm:pt>
    <dgm:pt modelId="{7EF7EF6B-466E-48FD-BE37-A2FD4919DA74}" type="pres">
      <dgm:prSet presAssocID="{18731507-2016-42D9-951E-8E40A852FA2B}" presName="rootComposite" presStyleCnt="0"/>
      <dgm:spPr/>
    </dgm:pt>
    <dgm:pt modelId="{3E06120D-48EC-46B4-A093-88B5938E07BA}" type="pres">
      <dgm:prSet presAssocID="{18731507-2016-42D9-951E-8E40A852FA2B}" presName="rootText" presStyleLbl="node4" presStyleIdx="18" presStyleCnt="23" custScaleY="168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DB6BC-0652-427E-ADFA-AC19837E1C65}" type="pres">
      <dgm:prSet presAssocID="{18731507-2016-42D9-951E-8E40A852FA2B}" presName="rootConnector" presStyleLbl="node4" presStyleIdx="18" presStyleCnt="23"/>
      <dgm:spPr/>
      <dgm:t>
        <a:bodyPr/>
        <a:lstStyle/>
        <a:p>
          <a:endParaRPr lang="en-US"/>
        </a:p>
      </dgm:t>
    </dgm:pt>
    <dgm:pt modelId="{3F60AC82-4FA4-4FCF-B76B-BC446B49A846}" type="pres">
      <dgm:prSet presAssocID="{18731507-2016-42D9-951E-8E40A852FA2B}" presName="hierChild4" presStyleCnt="0"/>
      <dgm:spPr/>
    </dgm:pt>
    <dgm:pt modelId="{05839044-6670-4F07-821C-A76987158E9F}" type="pres">
      <dgm:prSet presAssocID="{5ACE7E87-49C5-410C-9A1D-ABC27FE32E57}" presName="Name37" presStyleLbl="parChTrans1D4" presStyleIdx="19" presStyleCnt="23"/>
      <dgm:spPr/>
      <dgm:t>
        <a:bodyPr/>
        <a:lstStyle/>
        <a:p>
          <a:endParaRPr lang="en-US"/>
        </a:p>
      </dgm:t>
    </dgm:pt>
    <dgm:pt modelId="{EE8EEA51-B3F6-4005-BC72-A5FFBB2296CC}" type="pres">
      <dgm:prSet presAssocID="{80FA15E2-9526-407E-A62E-565CAA04024F}" presName="hierRoot2" presStyleCnt="0">
        <dgm:presLayoutVars>
          <dgm:hierBranch val="init"/>
        </dgm:presLayoutVars>
      </dgm:prSet>
      <dgm:spPr/>
    </dgm:pt>
    <dgm:pt modelId="{341BFECC-2B11-4FFF-ADFE-AC72109A1261}" type="pres">
      <dgm:prSet presAssocID="{80FA15E2-9526-407E-A62E-565CAA04024F}" presName="rootComposite" presStyleCnt="0"/>
      <dgm:spPr/>
    </dgm:pt>
    <dgm:pt modelId="{25DC5886-DC16-4A64-B174-EDA62B9E9BC6}" type="pres">
      <dgm:prSet presAssocID="{80FA15E2-9526-407E-A62E-565CAA04024F}" presName="rootText" presStyleLbl="node4" presStyleIdx="19" presStyleCnt="23" custScaleY="268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AE361C-B1FB-45A8-B768-82B280F3A595}" type="pres">
      <dgm:prSet presAssocID="{80FA15E2-9526-407E-A62E-565CAA04024F}" presName="rootConnector" presStyleLbl="node4" presStyleIdx="19" presStyleCnt="23"/>
      <dgm:spPr/>
      <dgm:t>
        <a:bodyPr/>
        <a:lstStyle/>
        <a:p>
          <a:endParaRPr lang="en-US"/>
        </a:p>
      </dgm:t>
    </dgm:pt>
    <dgm:pt modelId="{5D4BFD4E-42D9-4D98-A1A6-C66381F51503}" type="pres">
      <dgm:prSet presAssocID="{80FA15E2-9526-407E-A62E-565CAA04024F}" presName="hierChild4" presStyleCnt="0"/>
      <dgm:spPr/>
    </dgm:pt>
    <dgm:pt modelId="{575C6BEA-D4F2-4721-9F91-03956CC1DEB0}" type="pres">
      <dgm:prSet presAssocID="{BCAECAFD-FDA8-41CB-A1A5-3D91A7DC87CD}" presName="Name37" presStyleLbl="parChTrans1D4" presStyleIdx="20" presStyleCnt="23"/>
      <dgm:spPr/>
      <dgm:t>
        <a:bodyPr/>
        <a:lstStyle/>
        <a:p>
          <a:endParaRPr lang="en-US"/>
        </a:p>
      </dgm:t>
    </dgm:pt>
    <dgm:pt modelId="{FB470E4C-79CF-4C14-8D92-7B40EADA2768}" type="pres">
      <dgm:prSet presAssocID="{4B8265B1-F288-4A9B-8B66-0BA1861C9059}" presName="hierRoot2" presStyleCnt="0">
        <dgm:presLayoutVars>
          <dgm:hierBranch val="init"/>
        </dgm:presLayoutVars>
      </dgm:prSet>
      <dgm:spPr/>
    </dgm:pt>
    <dgm:pt modelId="{5F429349-D80C-4BE2-A970-74D7CEA99102}" type="pres">
      <dgm:prSet presAssocID="{4B8265B1-F288-4A9B-8B66-0BA1861C9059}" presName="rootComposite" presStyleCnt="0"/>
      <dgm:spPr/>
    </dgm:pt>
    <dgm:pt modelId="{E85F3CEA-902C-4660-BA04-52F83A6E745A}" type="pres">
      <dgm:prSet presAssocID="{4B8265B1-F288-4A9B-8B66-0BA1861C9059}" presName="rootText" presStyleLbl="node4" presStyleIdx="20" presStyleCnt="23" custScaleX="118080" custScaleY="219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72C77C-FB3D-4B38-8FA3-96B0D4F7A970}" type="pres">
      <dgm:prSet presAssocID="{4B8265B1-F288-4A9B-8B66-0BA1861C9059}" presName="rootConnector" presStyleLbl="node4" presStyleIdx="20" presStyleCnt="23"/>
      <dgm:spPr/>
      <dgm:t>
        <a:bodyPr/>
        <a:lstStyle/>
        <a:p>
          <a:endParaRPr lang="en-US"/>
        </a:p>
      </dgm:t>
    </dgm:pt>
    <dgm:pt modelId="{63AAD99D-F79B-4A1F-9D0C-EC7FA7730EAE}" type="pres">
      <dgm:prSet presAssocID="{4B8265B1-F288-4A9B-8B66-0BA1861C9059}" presName="hierChild4" presStyleCnt="0"/>
      <dgm:spPr/>
    </dgm:pt>
    <dgm:pt modelId="{D58E1413-6C70-45C1-BF3F-522CA9810F49}" type="pres">
      <dgm:prSet presAssocID="{4B8265B1-F288-4A9B-8B66-0BA1861C9059}" presName="hierChild5" presStyleCnt="0"/>
      <dgm:spPr/>
    </dgm:pt>
    <dgm:pt modelId="{5FB0A5B6-E2E3-44BF-9E66-8EDEFE46FD16}" type="pres">
      <dgm:prSet presAssocID="{80FA15E2-9526-407E-A62E-565CAA04024F}" presName="hierChild5" presStyleCnt="0"/>
      <dgm:spPr/>
    </dgm:pt>
    <dgm:pt modelId="{57FCFEC3-89E6-45AB-AB65-E4FBD7CBE682}" type="pres">
      <dgm:prSet presAssocID="{7DE37F7E-3A21-4C78-98F5-1B60428C3E70}" presName="Name37" presStyleLbl="parChTrans1D4" presStyleIdx="21" presStyleCnt="23"/>
      <dgm:spPr/>
      <dgm:t>
        <a:bodyPr/>
        <a:lstStyle/>
        <a:p>
          <a:endParaRPr lang="en-US"/>
        </a:p>
      </dgm:t>
    </dgm:pt>
    <dgm:pt modelId="{9EFE9371-0AD6-493A-B02E-FE8B296AC608}" type="pres">
      <dgm:prSet presAssocID="{4402C050-6A48-4C70-89A8-6CBB1FDB2FE1}" presName="hierRoot2" presStyleCnt="0">
        <dgm:presLayoutVars>
          <dgm:hierBranch val="init"/>
        </dgm:presLayoutVars>
      </dgm:prSet>
      <dgm:spPr/>
    </dgm:pt>
    <dgm:pt modelId="{B39F542E-2BFD-4372-A5DB-3E9CB96E638B}" type="pres">
      <dgm:prSet presAssocID="{4402C050-6A48-4C70-89A8-6CBB1FDB2FE1}" presName="rootComposite" presStyleCnt="0"/>
      <dgm:spPr/>
    </dgm:pt>
    <dgm:pt modelId="{9E4304CE-3A36-4679-9367-7BD29C6E67D4}" type="pres">
      <dgm:prSet presAssocID="{4402C050-6A48-4C70-89A8-6CBB1FDB2FE1}" presName="rootText" presStyleLbl="node4" presStyleIdx="21" presStyleCnt="23" custScaleY="270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E3C7CE-3728-45EB-8C18-52B6E3D408EB}" type="pres">
      <dgm:prSet presAssocID="{4402C050-6A48-4C70-89A8-6CBB1FDB2FE1}" presName="rootConnector" presStyleLbl="node4" presStyleIdx="21" presStyleCnt="23"/>
      <dgm:spPr/>
      <dgm:t>
        <a:bodyPr/>
        <a:lstStyle/>
        <a:p>
          <a:endParaRPr lang="en-US"/>
        </a:p>
      </dgm:t>
    </dgm:pt>
    <dgm:pt modelId="{51DC90E9-C579-4D5F-B893-0753F10B3378}" type="pres">
      <dgm:prSet presAssocID="{4402C050-6A48-4C70-89A8-6CBB1FDB2FE1}" presName="hierChild4" presStyleCnt="0"/>
      <dgm:spPr/>
    </dgm:pt>
    <dgm:pt modelId="{16FF4B13-A8A5-4932-80C5-65E4E6FF8AC3}" type="pres">
      <dgm:prSet presAssocID="{4402C050-6A48-4C70-89A8-6CBB1FDB2FE1}" presName="hierChild5" presStyleCnt="0"/>
      <dgm:spPr/>
    </dgm:pt>
    <dgm:pt modelId="{9C646A94-9603-41FB-94AC-AF13135FB21A}" type="pres">
      <dgm:prSet presAssocID="{18731507-2016-42D9-951E-8E40A852FA2B}" presName="hierChild5" presStyleCnt="0"/>
      <dgm:spPr/>
    </dgm:pt>
    <dgm:pt modelId="{4CE7C362-5252-47A2-91D4-0E369F62C26F}" type="pres">
      <dgm:prSet presAssocID="{E9B057F1-7871-4FFC-896C-E8D7BF55F9C0}" presName="Name37" presStyleLbl="parChTrans1D4" presStyleIdx="22" presStyleCnt="23"/>
      <dgm:spPr/>
      <dgm:t>
        <a:bodyPr/>
        <a:lstStyle/>
        <a:p>
          <a:endParaRPr lang="en-US"/>
        </a:p>
      </dgm:t>
    </dgm:pt>
    <dgm:pt modelId="{0070FF40-5166-493E-BD73-176439E3563F}" type="pres">
      <dgm:prSet presAssocID="{629D6753-9FB0-4E89-AEB8-57906B2136F4}" presName="hierRoot2" presStyleCnt="0">
        <dgm:presLayoutVars>
          <dgm:hierBranch val="init"/>
        </dgm:presLayoutVars>
      </dgm:prSet>
      <dgm:spPr/>
    </dgm:pt>
    <dgm:pt modelId="{69BAFB74-E29D-4D36-A329-B1FB4F97C097}" type="pres">
      <dgm:prSet presAssocID="{629D6753-9FB0-4E89-AEB8-57906B2136F4}" presName="rootComposite" presStyleCnt="0"/>
      <dgm:spPr/>
    </dgm:pt>
    <dgm:pt modelId="{BD9195D2-C5E4-47C3-9AFF-ACFB313DEAE4}" type="pres">
      <dgm:prSet presAssocID="{629D6753-9FB0-4E89-AEB8-57906B2136F4}" presName="rootText" presStyleLbl="node4" presStyleIdx="22" presStyleCnt="23" custScaleX="106061" custScaleY="290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FD351-7B52-44D6-AF1D-840885FD78FC}" type="pres">
      <dgm:prSet presAssocID="{629D6753-9FB0-4E89-AEB8-57906B2136F4}" presName="rootConnector" presStyleLbl="node4" presStyleIdx="22" presStyleCnt="23"/>
      <dgm:spPr/>
      <dgm:t>
        <a:bodyPr/>
        <a:lstStyle/>
        <a:p>
          <a:endParaRPr lang="en-US"/>
        </a:p>
      </dgm:t>
    </dgm:pt>
    <dgm:pt modelId="{DA65DEBC-DB56-4308-8A69-E08D776761F4}" type="pres">
      <dgm:prSet presAssocID="{629D6753-9FB0-4E89-AEB8-57906B2136F4}" presName="hierChild4" presStyleCnt="0"/>
      <dgm:spPr/>
    </dgm:pt>
    <dgm:pt modelId="{33407540-CD63-48B2-AD90-9B00B180640E}" type="pres">
      <dgm:prSet presAssocID="{629D6753-9FB0-4E89-AEB8-57906B2136F4}" presName="hierChild5" presStyleCnt="0"/>
      <dgm:spPr/>
    </dgm:pt>
    <dgm:pt modelId="{93688B1B-F650-4722-A67C-6C00A0BFE9D5}" type="pres">
      <dgm:prSet presAssocID="{80544171-E5E6-4618-9C1B-BD043638C8A8}" presName="hierChild5" presStyleCnt="0"/>
      <dgm:spPr/>
    </dgm:pt>
    <dgm:pt modelId="{3BD32202-C733-48C9-A4A4-FBB4E00F8281}" type="pres">
      <dgm:prSet presAssocID="{2FEB7BD4-1BD6-4635-A6E0-8E9AA1101796}" presName="hierChild5" presStyleCnt="0"/>
      <dgm:spPr/>
    </dgm:pt>
    <dgm:pt modelId="{F5867F62-85E0-47E0-8A16-AF6F8B111A08}" type="pres">
      <dgm:prSet presAssocID="{226642DA-9030-4C35-A0F8-423C43F7D932}" presName="hierChild5" presStyleCnt="0"/>
      <dgm:spPr/>
    </dgm:pt>
    <dgm:pt modelId="{F05082D7-DAA2-4739-899A-38C71C270F95}" type="pres">
      <dgm:prSet presAssocID="{D6901F5E-3E8B-45E2-9C39-9738FC38E53F}" presName="hierChild5" presStyleCnt="0"/>
      <dgm:spPr/>
    </dgm:pt>
    <dgm:pt modelId="{C1F6FBF6-B2CB-4EBE-BCDF-866C64622B34}" type="pres">
      <dgm:prSet presAssocID="{3CAF952A-AF76-442C-9308-BB977CD0749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EB99F1E-D156-4950-9CFD-AA0059B1D356}" type="pres">
      <dgm:prSet presAssocID="{E5C2BCFA-ED60-42C1-A135-85AB57B22599}" presName="hierRoot2" presStyleCnt="0">
        <dgm:presLayoutVars>
          <dgm:hierBranch val="init"/>
        </dgm:presLayoutVars>
      </dgm:prSet>
      <dgm:spPr/>
    </dgm:pt>
    <dgm:pt modelId="{56EF39A2-8C21-4E3F-8574-34FAFCAF2E47}" type="pres">
      <dgm:prSet presAssocID="{E5C2BCFA-ED60-42C1-A135-85AB57B22599}" presName="rootComposite" presStyleCnt="0"/>
      <dgm:spPr/>
    </dgm:pt>
    <dgm:pt modelId="{AABAC984-F659-45CF-8E70-439774E44E7C}" type="pres">
      <dgm:prSet presAssocID="{E5C2BCFA-ED60-42C1-A135-85AB57B22599}" presName="rootText" presStyleLbl="node3" presStyleIdx="1" presStyleCnt="2" custScaleX="237908" custScaleY="74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33E24-9B02-43F8-9632-DD0D6F7EFAC8}" type="pres">
      <dgm:prSet presAssocID="{E5C2BCFA-ED60-42C1-A135-85AB57B22599}" presName="rootConnector" presStyleLbl="node3" presStyleIdx="1" presStyleCnt="2"/>
      <dgm:spPr/>
      <dgm:t>
        <a:bodyPr/>
        <a:lstStyle/>
        <a:p>
          <a:endParaRPr lang="en-US"/>
        </a:p>
      </dgm:t>
    </dgm:pt>
    <dgm:pt modelId="{658AC48F-8AD2-4ACA-ACFE-99CB923927A0}" type="pres">
      <dgm:prSet presAssocID="{E5C2BCFA-ED60-42C1-A135-85AB57B22599}" presName="hierChild4" presStyleCnt="0"/>
      <dgm:spPr/>
    </dgm:pt>
    <dgm:pt modelId="{D47BA2A0-6A3E-4ACB-9F68-E8C1B27BC7F3}" type="pres">
      <dgm:prSet presAssocID="{E5C2BCFA-ED60-42C1-A135-85AB57B22599}" presName="hierChild5" presStyleCnt="0"/>
      <dgm:spPr/>
    </dgm:pt>
    <dgm:pt modelId="{06E2DCFE-52A6-4C6F-BCF3-8A9EBCF7A525}" type="pres">
      <dgm:prSet presAssocID="{3FF65E95-BC03-4492-BA40-B96F79A34B0B}" presName="hierChild5" presStyleCnt="0"/>
      <dgm:spPr/>
    </dgm:pt>
    <dgm:pt modelId="{FAD44978-9DA3-4EB3-A7D0-48221FC2B696}" type="pres">
      <dgm:prSet presAssocID="{7FB61AEC-144A-4758-B718-5647B68BF249}" presName="hierChild3" presStyleCnt="0"/>
      <dgm:spPr/>
    </dgm:pt>
  </dgm:ptLst>
  <dgm:cxnLst>
    <dgm:cxn modelId="{D6BF5590-1DA0-40DF-B161-43ACD9A89273}" type="presOf" srcId="{E37FDD60-D9E9-4992-9167-BCE25BB81CA4}" destId="{4E932A9E-5432-4B25-A915-3467BDF08430}" srcOrd="0" destOrd="0" presId="urn:microsoft.com/office/officeart/2005/8/layout/orgChart1"/>
    <dgm:cxn modelId="{DC1B0068-64C6-4852-8C98-3BE69206C963}" type="presOf" srcId="{954A3A8D-8F26-4832-9D87-4854CA7C3068}" destId="{ED664007-BE36-4A0B-AB33-F9BF4984D336}" srcOrd="1" destOrd="0" presId="urn:microsoft.com/office/officeart/2005/8/layout/orgChart1"/>
    <dgm:cxn modelId="{B9EB9594-37D3-46A0-A449-37B0948D3E92}" srcId="{F5630409-5647-42DF-8627-5526BB6FE51B}" destId="{04F17C8C-2B22-4D7F-81A6-48EA85384338}" srcOrd="1" destOrd="0" parTransId="{4E7F277F-C587-4CF4-B1D4-43B9F4B0973A}" sibTransId="{92B8E5BD-35C6-45E1-974D-C9FF7B92B2DF}"/>
    <dgm:cxn modelId="{E677C210-4209-43F7-B3EE-468B256EC323}" type="presOf" srcId="{1D43C5A4-A236-4685-96A5-E50139BA9B89}" destId="{A24FAC14-F9AB-44CA-BB96-8D06686792A6}" srcOrd="0" destOrd="0" presId="urn:microsoft.com/office/officeart/2005/8/layout/orgChart1"/>
    <dgm:cxn modelId="{BF43507E-EF20-4E59-8B25-C91362F6E7E6}" srcId="{2AC9A932-69F3-49B4-A2C5-81066EEB7BB0}" destId="{954A3A8D-8F26-4832-9D87-4854CA7C3068}" srcOrd="0" destOrd="0" parTransId="{A7E18865-4422-49D6-8E31-71738A6FE7A6}" sibTransId="{86D5D0BC-B33C-4545-910B-77A2429F6F48}"/>
    <dgm:cxn modelId="{E509BD57-1E4C-4CE1-B1D9-0D1150CF3A23}" srcId="{7FB61AEC-144A-4758-B718-5647B68BF249}" destId="{3FF65E95-BC03-4492-BA40-B96F79A34B0B}" srcOrd="0" destOrd="0" parTransId="{00A58924-DC98-4EBE-A9C1-2012F054A0A1}" sibTransId="{9D8B852C-8BA6-4006-85B2-FF82879F79A4}"/>
    <dgm:cxn modelId="{839958FB-2E69-459C-ABAA-49077B7E2F80}" type="presOf" srcId="{3FF65E95-BC03-4492-BA40-B96F79A34B0B}" destId="{C36F072F-F5EC-4634-892A-01FBC0253710}" srcOrd="0" destOrd="0" presId="urn:microsoft.com/office/officeart/2005/8/layout/orgChart1"/>
    <dgm:cxn modelId="{4B597EF1-4E99-4110-88A4-FC7C3819BA25}" type="presOf" srcId="{4B8265B1-F288-4A9B-8B66-0BA1861C9059}" destId="{F572C77C-FB3D-4B38-8FA3-96B0D4F7A970}" srcOrd="1" destOrd="0" presId="urn:microsoft.com/office/officeart/2005/8/layout/orgChart1"/>
    <dgm:cxn modelId="{95D31976-347E-4408-8D58-5119EC40C593}" type="presOf" srcId="{59F3F696-F88B-4808-B1AC-16DA36C92431}" destId="{E946D5F1-51D3-4685-9F25-F38C92E9FB32}" srcOrd="0" destOrd="0" presId="urn:microsoft.com/office/officeart/2005/8/layout/orgChart1"/>
    <dgm:cxn modelId="{F29F7523-D0CC-49FF-B485-987D1CE7107A}" type="presOf" srcId="{7C2BC634-7A8A-4AE6-972B-B77C63F78236}" destId="{8073DF2D-F175-4772-BF4F-4F3B5A1F7A95}" srcOrd="1" destOrd="0" presId="urn:microsoft.com/office/officeart/2005/8/layout/orgChart1"/>
    <dgm:cxn modelId="{0D65B237-B9DF-4138-9CE0-4D8743E801C9}" srcId="{0C998597-C725-4D3F-91C2-71CA050BAD14}" destId="{E37FDD60-D9E9-4992-9167-BCE25BB81CA4}" srcOrd="3" destOrd="0" parTransId="{3BEF9B18-B37D-4AF3-B71A-757CE5779EAA}" sibTransId="{AF7D1794-DFC3-47AF-91B8-FCBAE8DB8047}"/>
    <dgm:cxn modelId="{E31B615F-CF04-466B-9A46-68F923043041}" type="presOf" srcId="{80544171-E5E6-4618-9C1B-BD043638C8A8}" destId="{744650F4-191D-4FC8-9E55-E1D611707B0F}" srcOrd="0" destOrd="0" presId="urn:microsoft.com/office/officeart/2005/8/layout/orgChart1"/>
    <dgm:cxn modelId="{0C3022B6-475D-4A7D-839E-FB91182BAD11}" type="presOf" srcId="{629D6753-9FB0-4E89-AEB8-57906B2136F4}" destId="{BD9195D2-C5E4-47C3-9AFF-ACFB313DEAE4}" srcOrd="0" destOrd="0" presId="urn:microsoft.com/office/officeart/2005/8/layout/orgChart1"/>
    <dgm:cxn modelId="{EB9E1B72-1387-404F-B7CD-C51A2017D5A4}" type="presOf" srcId="{629D6753-9FB0-4E89-AEB8-57906B2136F4}" destId="{1DEFD351-7B52-44D6-AF1D-840885FD78FC}" srcOrd="1" destOrd="0" presId="urn:microsoft.com/office/officeart/2005/8/layout/orgChart1"/>
    <dgm:cxn modelId="{458F06DE-E331-4B8F-B415-03814D269B70}" srcId="{7C2BC634-7A8A-4AE6-972B-B77C63F78236}" destId="{09DA1492-9C79-4208-8554-B977C3D1927E}" srcOrd="0" destOrd="0" parTransId="{F26BEF97-2D44-470D-A613-DF0A83F67908}" sibTransId="{59FD918D-8DD4-4676-A56C-42C029B8D1D1}"/>
    <dgm:cxn modelId="{04597163-46C9-4313-A632-D70A6400074E}" type="presOf" srcId="{E37FDD60-D9E9-4992-9167-BCE25BB81CA4}" destId="{A871B45C-DEF9-4CC8-8569-0A241CC7C446}" srcOrd="1" destOrd="0" presId="urn:microsoft.com/office/officeart/2005/8/layout/orgChart1"/>
    <dgm:cxn modelId="{6A19B0B9-FDD7-45DE-8CD4-BA454AEC32DA}" type="presOf" srcId="{54515C27-0194-4B67-BF73-22C6EB305C80}" destId="{2EEFE198-135E-4762-8562-8486785E4697}" srcOrd="0" destOrd="0" presId="urn:microsoft.com/office/officeart/2005/8/layout/orgChart1"/>
    <dgm:cxn modelId="{EE5132EE-175A-4513-B74D-B32EB52854A2}" type="presOf" srcId="{F26BEF97-2D44-470D-A613-DF0A83F67908}" destId="{37D022D7-2F5F-4403-85A2-D9CA195050E5}" srcOrd="0" destOrd="0" presId="urn:microsoft.com/office/officeart/2005/8/layout/orgChart1"/>
    <dgm:cxn modelId="{435FD767-811A-4530-A43E-66ED32CEFBAA}" type="presOf" srcId="{04F17C8C-2B22-4D7F-81A6-48EA85384338}" destId="{D29AE4E3-4D83-4DAD-9D70-F5841F9721E1}" srcOrd="0" destOrd="0" presId="urn:microsoft.com/office/officeart/2005/8/layout/orgChart1"/>
    <dgm:cxn modelId="{4A3AC303-7E7E-4158-8B84-E539E041FBE7}" srcId="{F9FA9438-A215-46B3-ADC5-CEE5C7E78A38}" destId="{0C998597-C725-4D3F-91C2-71CA050BAD14}" srcOrd="0" destOrd="0" parTransId="{FAE3180C-D34D-4992-B219-D039258C818F}" sibTransId="{983CCEE9-51E3-4E3A-BDDA-D506A5D5071F}"/>
    <dgm:cxn modelId="{38A932D2-64A2-4EAF-B301-2D1185DA45E8}" type="presOf" srcId="{7C2BC634-7A8A-4AE6-972B-B77C63F78236}" destId="{2305BD17-DE80-4B74-96B8-1DF15FF35E93}" srcOrd="0" destOrd="0" presId="urn:microsoft.com/office/officeart/2005/8/layout/orgChart1"/>
    <dgm:cxn modelId="{6E4FAAE5-A4AE-4767-85BC-4FABF0FC66F9}" type="presOf" srcId="{C16EE2EC-976E-4511-B673-7DC419D9C3E6}" destId="{FCFB5C08-3904-48C2-A6DB-A73CB9AF745F}" srcOrd="0" destOrd="0" presId="urn:microsoft.com/office/officeart/2005/8/layout/orgChart1"/>
    <dgm:cxn modelId="{444DFE37-866C-4BD0-BD7A-CA177AAD3C0C}" type="presOf" srcId="{0CA65661-52C6-4222-ACB5-2220B77A5C2F}" destId="{EA485C41-7488-404A-A5D0-51B3EE63AACC}" srcOrd="1" destOrd="0" presId="urn:microsoft.com/office/officeart/2005/8/layout/orgChart1"/>
    <dgm:cxn modelId="{F4FFC73E-C596-4E3B-9D7A-8CAF8463C3B5}" type="presOf" srcId="{FAE3180C-D34D-4992-B219-D039258C818F}" destId="{E47C81CA-DE0A-4C14-8438-9AAA7AD13403}" srcOrd="0" destOrd="0" presId="urn:microsoft.com/office/officeart/2005/8/layout/orgChart1"/>
    <dgm:cxn modelId="{7E9D0397-6A1A-4208-AFC1-03B3AA6765B1}" srcId="{F5630409-5647-42DF-8627-5526BB6FE51B}" destId="{2AC9A932-69F3-49B4-A2C5-81066EEB7BB0}" srcOrd="0" destOrd="0" parTransId="{CFADC2E3-922C-4FB2-A3B3-3F5A56F675B6}" sibTransId="{F248E93C-6287-444D-9ADB-1EBBDC10B036}"/>
    <dgm:cxn modelId="{17681A22-5DCB-41EE-86C4-C2B712ECB6B4}" type="presOf" srcId="{00A58924-DC98-4EBE-A9C1-2012F054A0A1}" destId="{FFCFBB4E-669E-4AD5-866C-2C098BAF0757}" srcOrd="0" destOrd="0" presId="urn:microsoft.com/office/officeart/2005/8/layout/orgChart1"/>
    <dgm:cxn modelId="{296E26A1-BD21-4E3C-90D6-60B0D768DC63}" type="presOf" srcId="{F5630409-5647-42DF-8627-5526BB6FE51B}" destId="{532F708B-A1BD-4662-B30E-F74C553FF9BD}" srcOrd="0" destOrd="0" presId="urn:microsoft.com/office/officeart/2005/8/layout/orgChart1"/>
    <dgm:cxn modelId="{4451FF8C-E608-4910-AC86-9ADC58FADBBF}" type="presOf" srcId="{3CAF952A-AF76-442C-9308-BB977CD0749F}" destId="{C1F6FBF6-B2CB-4EBE-BCDF-866C64622B34}" srcOrd="0" destOrd="0" presId="urn:microsoft.com/office/officeart/2005/8/layout/orgChart1"/>
    <dgm:cxn modelId="{FF727118-2842-4529-83E8-F53F2BB28552}" type="presOf" srcId="{954A3A8D-8F26-4832-9D87-4854CA7C3068}" destId="{12F3EEF0-B6A2-4C61-90A4-041BDF429E29}" srcOrd="0" destOrd="0" presId="urn:microsoft.com/office/officeart/2005/8/layout/orgChart1"/>
    <dgm:cxn modelId="{1E6972A7-1EA3-46A0-B195-B9950A1EE47D}" srcId="{D6901F5E-3E8B-45E2-9C39-9738FC38E53F}" destId="{226642DA-9030-4C35-A0F8-423C43F7D932}" srcOrd="0" destOrd="0" parTransId="{4FF7D6BF-46CC-4E80-9F9E-AC719C9CC4F1}" sibTransId="{598EC9A2-BC51-4048-B0FE-3D25482EE9D6}"/>
    <dgm:cxn modelId="{12A2546E-8E5C-4052-ADAE-034DBE1F9A7C}" type="presOf" srcId="{D2915E2A-FF1E-4C79-8464-4B45D6E64062}" destId="{BF2154C0-86F6-4267-A565-E8071D5F28DC}" srcOrd="0" destOrd="0" presId="urn:microsoft.com/office/officeart/2005/8/layout/orgChart1"/>
    <dgm:cxn modelId="{55FE0530-F6D5-4163-9962-187BB1FFC854}" type="presOf" srcId="{F5630409-5647-42DF-8627-5526BB6FE51B}" destId="{B88BF638-B42C-4B90-882F-1EAE506CBE92}" srcOrd="1" destOrd="0" presId="urn:microsoft.com/office/officeart/2005/8/layout/orgChart1"/>
    <dgm:cxn modelId="{A15D0533-1CEF-4B35-9D41-F8C410BDE059}" type="presOf" srcId="{E9B057F1-7871-4FFC-896C-E8D7BF55F9C0}" destId="{4CE7C362-5252-47A2-91D4-0E369F62C26F}" srcOrd="0" destOrd="0" presId="urn:microsoft.com/office/officeart/2005/8/layout/orgChart1"/>
    <dgm:cxn modelId="{19407909-1B45-448D-99B1-8A6053E86845}" type="presOf" srcId="{7C1085AE-8AF0-451A-B2B9-7BA4237D0137}" destId="{963246AA-FD71-4EB6-AA8F-6E51FF2B4153}" srcOrd="0" destOrd="0" presId="urn:microsoft.com/office/officeart/2005/8/layout/orgChart1"/>
    <dgm:cxn modelId="{E314D9E5-0D42-4DD9-8109-415F653B610B}" type="presOf" srcId="{584A6A3E-4263-46C6-A502-560B99DCC86C}" destId="{8714B61D-F2EB-4DD2-A501-484F04B0F493}" srcOrd="0" destOrd="0" presId="urn:microsoft.com/office/officeart/2005/8/layout/orgChart1"/>
    <dgm:cxn modelId="{D3525A18-7D52-4B21-9C94-8AC640AADDDA}" srcId="{18731507-2016-42D9-951E-8E40A852FA2B}" destId="{4402C050-6A48-4C70-89A8-6CBB1FDB2FE1}" srcOrd="1" destOrd="0" parTransId="{7DE37F7E-3A21-4C78-98F5-1B60428C3E70}" sibTransId="{20D2D508-F6B9-44D3-B0C4-A7016C36E20F}"/>
    <dgm:cxn modelId="{80E063CC-E81E-4037-98AE-114A36DEE964}" srcId="{366D2651-482E-4A53-8351-E0D6FCE0E3A3}" destId="{47BEE3F1-82C3-492D-B56E-A97119EFA50E}" srcOrd="0" destOrd="0" parTransId="{59F3F696-F88B-4808-B1AC-16DA36C92431}" sibTransId="{B239ADD8-2E07-4CE1-9D30-EB4696F875B6}"/>
    <dgm:cxn modelId="{A7C52AE3-3138-4578-8190-F2A6986B4B8C}" type="presOf" srcId="{18731507-2016-42D9-951E-8E40A852FA2B}" destId="{3E06120D-48EC-46B4-A093-88B5938E07BA}" srcOrd="0" destOrd="0" presId="urn:microsoft.com/office/officeart/2005/8/layout/orgChart1"/>
    <dgm:cxn modelId="{7C3026E8-37E2-4AC4-98DB-6F1011D46139}" srcId="{C16EE2EC-976E-4511-B673-7DC419D9C3E6}" destId="{0CA65661-52C6-4222-ACB5-2220B77A5C2F}" srcOrd="0" destOrd="0" parTransId="{1D43C5A4-A236-4685-96A5-E50139BA9B89}" sibTransId="{C5CF1889-6575-4D19-BB5B-198FB4ABC74B}"/>
    <dgm:cxn modelId="{3A1579F1-8872-463C-A202-CFC021F8E136}" type="presOf" srcId="{18731507-2016-42D9-951E-8E40A852FA2B}" destId="{99CDB6BC-0652-427E-ADFA-AC19837E1C65}" srcOrd="1" destOrd="0" presId="urn:microsoft.com/office/officeart/2005/8/layout/orgChart1"/>
    <dgm:cxn modelId="{38F091D4-4494-447A-940D-BE5198E7CCAB}" type="presOf" srcId="{4FF7D6BF-46CC-4E80-9F9E-AC719C9CC4F1}" destId="{2BD41D3A-72BC-47A2-8431-EF4A076CD47F}" srcOrd="0" destOrd="0" presId="urn:microsoft.com/office/officeart/2005/8/layout/orgChart1"/>
    <dgm:cxn modelId="{A661093B-8ECC-4BA1-A078-E9DB479CC879}" type="presOf" srcId="{D6901F5E-3E8B-45E2-9C39-9738FC38E53F}" destId="{20FB2C48-CE69-43C0-8050-C3F8CD953DAA}" srcOrd="0" destOrd="0" presId="urn:microsoft.com/office/officeart/2005/8/layout/orgChart1"/>
    <dgm:cxn modelId="{D42B5638-5D87-4DCE-9CFA-F86B3ED16D43}" type="presOf" srcId="{2FEB7BD4-1BD6-4635-A6E0-8E9AA1101796}" destId="{98EF1C32-DACE-4784-A958-155226CE8AD9}" srcOrd="0" destOrd="0" presId="urn:microsoft.com/office/officeart/2005/8/layout/orgChart1"/>
    <dgm:cxn modelId="{67E24231-21BE-48FE-96B3-99C526387234}" type="presOf" srcId="{A7E18865-4422-49D6-8E31-71738A6FE7A6}" destId="{AACDFB60-6C2B-4CB6-B828-D594AFE05A15}" srcOrd="0" destOrd="0" presId="urn:microsoft.com/office/officeart/2005/8/layout/orgChart1"/>
    <dgm:cxn modelId="{13234078-125F-4814-8390-9CA2B811F966}" type="presOf" srcId="{CFADC2E3-922C-4FB2-A3B3-3F5A56F675B6}" destId="{640AC89E-074F-4E7A-BC84-AEF51CE37115}" srcOrd="0" destOrd="0" presId="urn:microsoft.com/office/officeart/2005/8/layout/orgChart1"/>
    <dgm:cxn modelId="{E646FBA7-4F60-49D5-80C5-14CAF8EA4B6B}" type="presOf" srcId="{C16EE2EC-976E-4511-B673-7DC419D9C3E6}" destId="{D63F1D9C-8480-49B0-A250-02DE134B884F}" srcOrd="1" destOrd="0" presId="urn:microsoft.com/office/officeart/2005/8/layout/orgChart1"/>
    <dgm:cxn modelId="{71344D0E-C0BC-4D40-921B-9DA8E14A55AB}" type="presOf" srcId="{0F7A02F3-ADC5-49F4-82DD-C1FEB231CD7E}" destId="{DAC2ABF0-A212-426F-AB2C-82C564775E64}" srcOrd="0" destOrd="0" presId="urn:microsoft.com/office/officeart/2005/8/layout/orgChart1"/>
    <dgm:cxn modelId="{420A96F5-B59B-4EE3-937E-4AA41C27FC56}" type="presOf" srcId="{7C1085AE-8AF0-451A-B2B9-7BA4237D0137}" destId="{32AFADF9-3F63-4B1F-826B-10944EB74F29}" srcOrd="1" destOrd="0" presId="urn:microsoft.com/office/officeart/2005/8/layout/orgChart1"/>
    <dgm:cxn modelId="{30A50C5E-3E7E-46BB-8F1D-38F2FD1A0D12}" type="presOf" srcId="{04F17C8C-2B22-4D7F-81A6-48EA85384338}" destId="{B796F510-6637-4FFD-A3A6-D332FF53FE99}" srcOrd="1" destOrd="0" presId="urn:microsoft.com/office/officeart/2005/8/layout/orgChart1"/>
    <dgm:cxn modelId="{9032373B-5098-45AB-94EB-8F6B5E61A79C}" type="presOf" srcId="{3BEF9B18-B37D-4AF3-B71A-757CE5779EAA}" destId="{A7AD4D70-5BAC-4D8B-B872-E114893493B5}" srcOrd="0" destOrd="0" presId="urn:microsoft.com/office/officeart/2005/8/layout/orgChart1"/>
    <dgm:cxn modelId="{D00FD19E-BCE8-4FB0-A900-B2DAAED57FC6}" srcId="{0C998597-C725-4D3F-91C2-71CA050BAD14}" destId="{F5630409-5647-42DF-8627-5526BB6FE51B}" srcOrd="0" destOrd="0" parTransId="{D2915E2A-FF1E-4C79-8464-4B45D6E64062}" sibTransId="{EC4196B2-9C9A-4A41-8A4F-D1AAA67D0048}"/>
    <dgm:cxn modelId="{FC1C6577-3F70-4BF1-8670-71CE230B0E5C}" type="presOf" srcId="{80FA15E2-9526-407E-A62E-565CAA04024F}" destId="{25DC5886-DC16-4A64-B174-EDA62B9E9BC6}" srcOrd="0" destOrd="0" presId="urn:microsoft.com/office/officeart/2005/8/layout/orgChart1"/>
    <dgm:cxn modelId="{38D46B2E-B713-4019-9C7C-87945853A3AD}" srcId="{584A6A3E-4263-46C6-A502-560B99DCC86C}" destId="{7C2BC634-7A8A-4AE6-972B-B77C63F78236}" srcOrd="1" destOrd="0" parTransId="{36703244-5F49-400B-A4E3-9F72DC8FAD19}" sibTransId="{0C574448-AE08-40F7-89C9-CE2F3E8B4AA4}"/>
    <dgm:cxn modelId="{D695C80B-E4C7-48CB-8A81-8C242B880ED1}" type="presOf" srcId="{E5C2BCFA-ED60-42C1-A135-85AB57B22599}" destId="{AABAC984-F659-45CF-8E70-439774E44E7C}" srcOrd="0" destOrd="0" presId="urn:microsoft.com/office/officeart/2005/8/layout/orgChart1"/>
    <dgm:cxn modelId="{5CF55BE8-EDA6-46C4-BC54-4032A8469FC6}" type="presOf" srcId="{47BEE3F1-82C3-492D-B56E-A97119EFA50E}" destId="{EA221A90-4116-4FB2-815A-CBE87E88934E}" srcOrd="1" destOrd="0" presId="urn:microsoft.com/office/officeart/2005/8/layout/orgChart1"/>
    <dgm:cxn modelId="{BC57D5B4-9D55-4409-BF18-4BA9019E99C1}" type="presOf" srcId="{7FB61AEC-144A-4758-B718-5647B68BF249}" destId="{66662D20-1962-42DC-9A0C-5CF31390EB56}" srcOrd="1" destOrd="0" presId="urn:microsoft.com/office/officeart/2005/8/layout/orgChart1"/>
    <dgm:cxn modelId="{66A99F43-06EF-40ED-9ABC-610A2C1A7631}" type="presOf" srcId="{80FA15E2-9526-407E-A62E-565CAA04024F}" destId="{8CAE361C-B1FB-45A8-B768-82B280F3A595}" srcOrd="1" destOrd="0" presId="urn:microsoft.com/office/officeart/2005/8/layout/orgChart1"/>
    <dgm:cxn modelId="{069CCCEB-77DE-4CD6-8667-43328FA487B9}" type="presOf" srcId="{226642DA-9030-4C35-A0F8-423C43F7D932}" destId="{ADF55253-F413-4D5E-B5F6-95BF5E2327CC}" srcOrd="0" destOrd="0" presId="urn:microsoft.com/office/officeart/2005/8/layout/orgChart1"/>
    <dgm:cxn modelId="{D21CFC53-01C9-4E7C-84A3-8DB7BC27248E}" type="presOf" srcId="{1997A59F-4697-42F1-ACD7-1BB5E9147B08}" destId="{51D4B3DC-5E61-4C70-929D-98CDF479D3CD}" srcOrd="0" destOrd="0" presId="urn:microsoft.com/office/officeart/2005/8/layout/orgChart1"/>
    <dgm:cxn modelId="{37EF1AC6-CCE1-4C28-8297-C8C2E632CE6C}" type="presOf" srcId="{4E7F277F-C587-4CF4-B1D4-43B9F4B0973A}" destId="{650762B4-2F1F-4CC9-9887-3AF7AF8AF6B2}" srcOrd="0" destOrd="0" presId="urn:microsoft.com/office/officeart/2005/8/layout/orgChart1"/>
    <dgm:cxn modelId="{D2F1F71C-00B6-4F98-A73C-CB733406A0C7}" srcId="{2FEB7BD4-1BD6-4635-A6E0-8E9AA1101796}" destId="{80544171-E5E6-4618-9C1B-BD043638C8A8}" srcOrd="0" destOrd="0" parTransId="{54515C27-0194-4B67-BF73-22C6EB305C80}" sibTransId="{8F10FE4D-4C7D-41B4-B7CB-E9E8E5738EB9}"/>
    <dgm:cxn modelId="{E2880326-26E5-41D7-ADA0-B90437E5801A}" type="presOf" srcId="{2AC9A932-69F3-49B4-A2C5-81066EEB7BB0}" destId="{00DA1C3C-D9C4-4B10-84E5-2FDC1AB69A86}" srcOrd="1" destOrd="0" presId="urn:microsoft.com/office/officeart/2005/8/layout/orgChart1"/>
    <dgm:cxn modelId="{1A21E144-83F7-49FF-8BF6-54B90E8A9166}" type="presOf" srcId="{F9FA9438-A215-46B3-ADC5-CEE5C7E78A38}" destId="{5FBFC971-5D82-4514-8050-112CACFDE4D2}" srcOrd="1" destOrd="0" presId="urn:microsoft.com/office/officeart/2005/8/layout/orgChart1"/>
    <dgm:cxn modelId="{872E951D-548A-40AF-BECB-2599623D5ED0}" type="presOf" srcId="{D6901F5E-3E8B-45E2-9C39-9738FC38E53F}" destId="{EC8C28DD-EC43-4244-BE16-ECE48988FF0B}" srcOrd="1" destOrd="0" presId="urn:microsoft.com/office/officeart/2005/8/layout/orgChart1"/>
    <dgm:cxn modelId="{0FD0D44A-161D-4FC2-9288-4A890E1EC5B6}" type="presOf" srcId="{0C998597-C725-4D3F-91C2-71CA050BAD14}" destId="{206FC0DE-3634-4B7F-BB19-3E458FCD3AB0}" srcOrd="0" destOrd="0" presId="urn:microsoft.com/office/officeart/2005/8/layout/orgChart1"/>
    <dgm:cxn modelId="{3B8FDD43-38C6-4E49-A69C-FB990D8657FC}" type="presOf" srcId="{47BEE3F1-82C3-492D-B56E-A97119EFA50E}" destId="{65D11F54-6617-4A8C-A8DE-7CD60565D828}" srcOrd="0" destOrd="0" presId="urn:microsoft.com/office/officeart/2005/8/layout/orgChart1"/>
    <dgm:cxn modelId="{892ECA77-F5A6-46B0-8302-892B730255C5}" type="presOf" srcId="{BD3C78C9-FFC4-4C76-9E88-4D4C5ACFFE77}" destId="{4D8C1299-07EA-4886-9DE5-D0352352FB99}" srcOrd="0" destOrd="0" presId="urn:microsoft.com/office/officeart/2005/8/layout/orgChart1"/>
    <dgm:cxn modelId="{729CD845-ECC0-47AA-B0D2-21BF5B019649}" srcId="{0C998597-C725-4D3F-91C2-71CA050BAD14}" destId="{7C1085AE-8AF0-451A-B2B9-7BA4237D0137}" srcOrd="1" destOrd="0" parTransId="{BD1633F7-571E-41FB-AC1B-1649C4B1E6DE}" sibTransId="{6D7C9224-3812-465F-89C6-BD6E8D7A5BAD}"/>
    <dgm:cxn modelId="{17B23B3B-2173-44EE-8196-57B6FD13F3F8}" srcId="{80544171-E5E6-4618-9C1B-BD043638C8A8}" destId="{18731507-2016-42D9-951E-8E40A852FA2B}" srcOrd="0" destOrd="0" parTransId="{9D6ACE85-8E8B-4A01-BF1D-EF0569241825}" sibTransId="{854ADF16-0475-469F-B0B8-40BD739A3C63}"/>
    <dgm:cxn modelId="{BD007D04-EF88-48DC-A703-8CB7247BB4D4}" type="presOf" srcId="{7DE37F7E-3A21-4C78-98F5-1B60428C3E70}" destId="{57FCFEC3-89E6-45AB-AB65-E4FBD7CBE682}" srcOrd="0" destOrd="0" presId="urn:microsoft.com/office/officeart/2005/8/layout/orgChart1"/>
    <dgm:cxn modelId="{61661DCB-4A15-4E7A-8725-A92615DA28EF}" type="presOf" srcId="{4402C050-6A48-4C70-89A8-6CBB1FDB2FE1}" destId="{63E3C7CE-3728-45EB-8C18-52B6E3D408EB}" srcOrd="1" destOrd="0" presId="urn:microsoft.com/office/officeart/2005/8/layout/orgChart1"/>
    <dgm:cxn modelId="{06AC073B-FB4E-448B-94FE-974CAB6FD8B6}" srcId="{0C998597-C725-4D3F-91C2-71CA050BAD14}" destId="{C16EE2EC-976E-4511-B673-7DC419D9C3E6}" srcOrd="2" destOrd="0" parTransId="{BD3C78C9-FFC4-4C76-9E88-4D4C5ACFFE77}" sibTransId="{4C2251B5-37BA-49CA-BFA0-16DEEEF56683}"/>
    <dgm:cxn modelId="{F7C33C4F-6414-466B-9107-82469ABBEAD2}" srcId="{0F7A02F3-ADC5-49F4-82DD-C1FEB231CD7E}" destId="{7FB61AEC-144A-4758-B718-5647B68BF249}" srcOrd="0" destOrd="0" parTransId="{D730C007-8168-4971-AE7E-7C459C1070DE}" sibTransId="{BC7167CA-206F-429C-AB7F-56BDDB625170}"/>
    <dgm:cxn modelId="{D2DD9A21-2A01-4DBB-8917-D444A6E8E298}" type="presOf" srcId="{2AC9A932-69F3-49B4-A2C5-81066EEB7BB0}" destId="{AEDCFB75-1BC8-4473-B59C-5ABB8E072C69}" srcOrd="0" destOrd="0" presId="urn:microsoft.com/office/officeart/2005/8/layout/orgChart1"/>
    <dgm:cxn modelId="{E6FF278E-653E-43B8-9D96-B51F575A2E1A}" type="presOf" srcId="{4B8265B1-F288-4A9B-8B66-0BA1861C9059}" destId="{E85F3CEA-902C-4660-BA04-52F83A6E745A}" srcOrd="0" destOrd="0" presId="urn:microsoft.com/office/officeart/2005/8/layout/orgChart1"/>
    <dgm:cxn modelId="{3D87E9B3-68A0-43A5-9AAC-3DB69F8FF5AF}" type="presOf" srcId="{4402C050-6A48-4C70-89A8-6CBB1FDB2FE1}" destId="{9E4304CE-3A36-4679-9367-7BD29C6E67D4}" srcOrd="0" destOrd="0" presId="urn:microsoft.com/office/officeart/2005/8/layout/orgChart1"/>
    <dgm:cxn modelId="{0157EA9C-2A4A-4A55-9173-93A10B9E733A}" srcId="{226642DA-9030-4C35-A0F8-423C43F7D932}" destId="{584A6A3E-4263-46C6-A502-560B99DCC86C}" srcOrd="1" destOrd="0" parTransId="{1997A59F-4697-42F1-ACD7-1BB5E9147B08}" sibTransId="{9B01A1BE-9B48-476C-9791-0281009BB228}"/>
    <dgm:cxn modelId="{DEC4B7A0-7E8F-4815-AB37-34FBD12A348D}" type="presOf" srcId="{F9FA9438-A215-46B3-ADC5-CEE5C7E78A38}" destId="{D094EC4F-ED9E-4D86-AC7F-CB806B710953}" srcOrd="0" destOrd="0" presId="urn:microsoft.com/office/officeart/2005/8/layout/orgChart1"/>
    <dgm:cxn modelId="{5AE9D54D-0AED-469A-AD68-EC72292CD67C}" srcId="{80544171-E5E6-4618-9C1B-BD043638C8A8}" destId="{629D6753-9FB0-4E89-AEB8-57906B2136F4}" srcOrd="1" destOrd="0" parTransId="{E9B057F1-7871-4FFC-896C-E8D7BF55F9C0}" sibTransId="{1F2BD053-3997-42E4-9A48-41E3EECF7416}"/>
    <dgm:cxn modelId="{51DA4434-0537-46CB-A88F-17AE02F5A28E}" type="presOf" srcId="{80544171-E5E6-4618-9C1B-BD043638C8A8}" destId="{DD6B6869-C21B-4B86-B0C9-067F3C9BA671}" srcOrd="1" destOrd="0" presId="urn:microsoft.com/office/officeart/2005/8/layout/orgChart1"/>
    <dgm:cxn modelId="{664B6FBD-00BA-4AF0-8C4C-668BC136A1C8}" type="presOf" srcId="{28EB9A7B-F50D-43D6-A0E1-CA6182E4FE99}" destId="{2D4B2DE3-0842-4599-84D8-4B420718FBB0}" srcOrd="0" destOrd="0" presId="urn:microsoft.com/office/officeart/2005/8/layout/orgChart1"/>
    <dgm:cxn modelId="{D027BFB7-25EC-48BC-BAF1-3481D59AF08D}" type="presOf" srcId="{36703244-5F49-400B-A4E3-9F72DC8FAD19}" destId="{04069E77-6746-40B8-93BC-C0841D1365EB}" srcOrd="0" destOrd="0" presId="urn:microsoft.com/office/officeart/2005/8/layout/orgChart1"/>
    <dgm:cxn modelId="{06B62C02-B283-4346-ABEF-85625B47C536}" type="presOf" srcId="{2FEB7BD4-1BD6-4635-A6E0-8E9AA1101796}" destId="{E600DFB9-3595-4272-9163-21029E00C4D9}" srcOrd="1" destOrd="0" presId="urn:microsoft.com/office/officeart/2005/8/layout/orgChart1"/>
    <dgm:cxn modelId="{ADE7E539-A24E-43E8-965C-C5096454C70E}" srcId="{226642DA-9030-4C35-A0F8-423C43F7D932}" destId="{2FEB7BD4-1BD6-4635-A6E0-8E9AA1101796}" srcOrd="2" destOrd="0" parTransId="{28EB9A7B-F50D-43D6-A0E1-CA6182E4FE99}" sibTransId="{4D80705E-D77D-4A6D-B83D-E316C4412D32}"/>
    <dgm:cxn modelId="{7634AE35-76F2-46A6-88A0-84CFA97E7C91}" type="presOf" srcId="{BD1633F7-571E-41FB-AC1B-1649C4B1E6DE}" destId="{4DCD96B6-ADBB-449B-A1AC-D157C41C66B0}" srcOrd="0" destOrd="0" presId="urn:microsoft.com/office/officeart/2005/8/layout/orgChart1"/>
    <dgm:cxn modelId="{2B37EE2F-224A-451E-AC4D-C660717BACE9}" type="presOf" srcId="{09DA1492-9C79-4208-8554-B977C3D1927E}" destId="{0632777C-6448-4E25-88DA-6E7591F52411}" srcOrd="0" destOrd="0" presId="urn:microsoft.com/office/officeart/2005/8/layout/orgChart1"/>
    <dgm:cxn modelId="{039A0527-BDFD-4E87-AD4C-C7AB1E53F615}" srcId="{226642DA-9030-4C35-A0F8-423C43F7D932}" destId="{F9FA9438-A215-46B3-ADC5-CEE5C7E78A38}" srcOrd="0" destOrd="0" parTransId="{619C85B2-A3F3-47F2-86F0-F43A5AB46DB6}" sibTransId="{FF649A43-D6A5-429D-8D37-D527234A6EAF}"/>
    <dgm:cxn modelId="{9F07AFF9-34D4-4672-8A93-D0A4D24800D5}" type="presOf" srcId="{0C998597-C725-4D3F-91C2-71CA050BAD14}" destId="{3B344691-457B-4F9A-98E3-74DC48DE2876}" srcOrd="1" destOrd="0" presId="urn:microsoft.com/office/officeart/2005/8/layout/orgChart1"/>
    <dgm:cxn modelId="{4E52F6FD-4224-4043-8F16-9BCDDDE26084}" type="presOf" srcId="{366D2651-482E-4A53-8351-E0D6FCE0E3A3}" destId="{7256F767-390A-41FC-AF39-9F92E3AF00DF}" srcOrd="0" destOrd="0" presId="urn:microsoft.com/office/officeart/2005/8/layout/orgChart1"/>
    <dgm:cxn modelId="{BEFE9CDC-E7A8-4C0C-AA36-3FE3366E8201}" type="presOf" srcId="{BCAECAFD-FDA8-41CB-A1A5-3D91A7DC87CD}" destId="{575C6BEA-D4F2-4721-9F91-03956CC1DEB0}" srcOrd="0" destOrd="0" presId="urn:microsoft.com/office/officeart/2005/8/layout/orgChart1"/>
    <dgm:cxn modelId="{570E80B6-5465-439C-974D-CDC280CE7E9B}" type="presOf" srcId="{35235EF7-1D98-4705-97AE-216CA84B5877}" destId="{95317E08-9044-4BB8-A07E-CDA6A6B84DFE}" srcOrd="0" destOrd="0" presId="urn:microsoft.com/office/officeart/2005/8/layout/orgChart1"/>
    <dgm:cxn modelId="{DE03E27E-1BBE-482D-A6AD-DE53314C290C}" type="presOf" srcId="{09DA1492-9C79-4208-8554-B977C3D1927E}" destId="{EFE4C0C9-7A15-40F9-96C3-288EDA3A5644}" srcOrd="1" destOrd="0" presId="urn:microsoft.com/office/officeart/2005/8/layout/orgChart1"/>
    <dgm:cxn modelId="{A73FB9D4-F265-41B3-9F4F-EAE353321FC6}" type="presOf" srcId="{226642DA-9030-4C35-A0F8-423C43F7D932}" destId="{4ADB8406-1024-4541-A87C-4B7D9E48FE23}" srcOrd="1" destOrd="0" presId="urn:microsoft.com/office/officeart/2005/8/layout/orgChart1"/>
    <dgm:cxn modelId="{2BB10F5C-9FD8-438D-B9E6-F436A115DD09}" srcId="{3FF65E95-BC03-4492-BA40-B96F79A34B0B}" destId="{D6901F5E-3E8B-45E2-9C39-9738FC38E53F}" srcOrd="0" destOrd="0" parTransId="{35235EF7-1D98-4705-97AE-216CA84B5877}" sibTransId="{351DCFA5-13BD-461F-9184-4EF312EC4D60}"/>
    <dgm:cxn modelId="{E25D0E67-0F1C-49CE-B349-6FFB4B2A331A}" type="presOf" srcId="{5ACE7E87-49C5-410C-9A1D-ABC27FE32E57}" destId="{05839044-6670-4F07-821C-A76987158E9F}" srcOrd="0" destOrd="0" presId="urn:microsoft.com/office/officeart/2005/8/layout/orgChart1"/>
    <dgm:cxn modelId="{D747D965-E74C-4EA3-A370-DA7C7B0C24A0}" type="presOf" srcId="{9D6ACE85-8E8B-4A01-BF1D-EF0569241825}" destId="{7F8863DF-0EEB-4F8A-A965-E0AE261ABF2D}" srcOrd="0" destOrd="0" presId="urn:microsoft.com/office/officeart/2005/8/layout/orgChart1"/>
    <dgm:cxn modelId="{B8C88510-F851-4E97-9645-CB0111553B52}" type="presOf" srcId="{51A45C61-DE44-42AE-BA66-C482DF0618B8}" destId="{CE6F21CD-E631-467C-AFD2-406623FFE943}" srcOrd="0" destOrd="0" presId="urn:microsoft.com/office/officeart/2005/8/layout/orgChart1"/>
    <dgm:cxn modelId="{B831F024-263A-436C-8917-9C8D35CC4D27}" type="presOf" srcId="{366D2651-482E-4A53-8351-E0D6FCE0E3A3}" destId="{9A80C97C-334B-451E-8BC2-8A202A186B9F}" srcOrd="1" destOrd="0" presId="urn:microsoft.com/office/officeart/2005/8/layout/orgChart1"/>
    <dgm:cxn modelId="{D520E57C-BCD9-496D-94BE-42BFE19161A1}" type="presOf" srcId="{7FB61AEC-144A-4758-B718-5647B68BF249}" destId="{25F515AC-2FA9-48EC-B41E-3EA224F99719}" srcOrd="0" destOrd="0" presId="urn:microsoft.com/office/officeart/2005/8/layout/orgChart1"/>
    <dgm:cxn modelId="{0A6DC214-08CC-4E0C-AA92-55BB3B3E9648}" srcId="{18731507-2016-42D9-951E-8E40A852FA2B}" destId="{80FA15E2-9526-407E-A62E-565CAA04024F}" srcOrd="0" destOrd="0" parTransId="{5ACE7E87-49C5-410C-9A1D-ABC27FE32E57}" sibTransId="{431D803A-6BEA-4D9B-8E32-A4F43A531FB3}"/>
    <dgm:cxn modelId="{BB2092DF-BAFE-40B8-AA7F-5F6D74FC0C56}" type="presOf" srcId="{0CA65661-52C6-4222-ACB5-2220B77A5C2F}" destId="{5B4722A5-E995-413E-A0FB-E46317FF84BA}" srcOrd="0" destOrd="0" presId="urn:microsoft.com/office/officeart/2005/8/layout/orgChart1"/>
    <dgm:cxn modelId="{DFA19DC4-1BAE-4411-A64F-42716972D102}" srcId="{80FA15E2-9526-407E-A62E-565CAA04024F}" destId="{4B8265B1-F288-4A9B-8B66-0BA1861C9059}" srcOrd="0" destOrd="0" parTransId="{BCAECAFD-FDA8-41CB-A1A5-3D91A7DC87CD}" sibTransId="{C94DAAD5-93E8-4B5D-BB5A-BFADB2C2E969}"/>
    <dgm:cxn modelId="{C42D1070-EE5B-4F7E-910D-9758FBE16BE5}" type="presOf" srcId="{584A6A3E-4263-46C6-A502-560B99DCC86C}" destId="{8D379348-B292-4C97-A0A4-216190DAA7A2}" srcOrd="1" destOrd="0" presId="urn:microsoft.com/office/officeart/2005/8/layout/orgChart1"/>
    <dgm:cxn modelId="{5B94B51D-49F4-40D4-AACB-C5F20A74D154}" type="presOf" srcId="{3FF65E95-BC03-4492-BA40-B96F79A34B0B}" destId="{09497058-62D1-4479-8B5A-67F6588E035B}" srcOrd="1" destOrd="0" presId="urn:microsoft.com/office/officeart/2005/8/layout/orgChart1"/>
    <dgm:cxn modelId="{2E682AAE-99C7-4A6A-A072-67C3C0094E72}" srcId="{3FF65E95-BC03-4492-BA40-B96F79A34B0B}" destId="{E5C2BCFA-ED60-42C1-A135-85AB57B22599}" srcOrd="1" destOrd="0" parTransId="{3CAF952A-AF76-442C-9308-BB977CD0749F}" sibTransId="{BB9081EB-F68F-4257-8D58-1B973524C721}"/>
    <dgm:cxn modelId="{31E28667-8041-48EB-9ABE-EFA4C2B16902}" type="presOf" srcId="{619C85B2-A3F3-47F2-86F0-F43A5AB46DB6}" destId="{69F5B1DD-8D72-47C8-B2DD-2FC2EBB33948}" srcOrd="0" destOrd="0" presId="urn:microsoft.com/office/officeart/2005/8/layout/orgChart1"/>
    <dgm:cxn modelId="{E066D510-0B12-488E-9D80-9FFF3BE3E990}" srcId="{584A6A3E-4263-46C6-A502-560B99DCC86C}" destId="{366D2651-482E-4A53-8351-E0D6FCE0E3A3}" srcOrd="0" destOrd="0" parTransId="{51A45C61-DE44-42AE-BA66-C482DF0618B8}" sibTransId="{C3487080-D4E1-40D5-91C3-B24D5FA3FFB7}"/>
    <dgm:cxn modelId="{9C765220-D772-41AB-8AB6-68E320B02121}" type="presOf" srcId="{E5C2BCFA-ED60-42C1-A135-85AB57B22599}" destId="{31D33E24-9B02-43F8-9632-DD0D6F7EFAC8}" srcOrd="1" destOrd="0" presId="urn:microsoft.com/office/officeart/2005/8/layout/orgChart1"/>
    <dgm:cxn modelId="{C835F6AF-A02A-44DB-B6B0-7932B5E382AB}" type="presParOf" srcId="{DAC2ABF0-A212-426F-AB2C-82C564775E64}" destId="{9D9B9FE4-0AA6-43C8-A185-D0A7D2F99663}" srcOrd="0" destOrd="0" presId="urn:microsoft.com/office/officeart/2005/8/layout/orgChart1"/>
    <dgm:cxn modelId="{E19F54B1-949A-463D-96F3-A73B05FC1DC2}" type="presParOf" srcId="{9D9B9FE4-0AA6-43C8-A185-D0A7D2F99663}" destId="{470CE4C9-E7CA-4FE8-83D3-2502715D42C7}" srcOrd="0" destOrd="0" presId="urn:microsoft.com/office/officeart/2005/8/layout/orgChart1"/>
    <dgm:cxn modelId="{0FA5DA59-677C-4B6E-9EC2-95FC348EA0BD}" type="presParOf" srcId="{470CE4C9-E7CA-4FE8-83D3-2502715D42C7}" destId="{25F515AC-2FA9-48EC-B41E-3EA224F99719}" srcOrd="0" destOrd="0" presId="urn:microsoft.com/office/officeart/2005/8/layout/orgChart1"/>
    <dgm:cxn modelId="{81403422-56D2-4CED-8BBC-D2C799AD9C7D}" type="presParOf" srcId="{470CE4C9-E7CA-4FE8-83D3-2502715D42C7}" destId="{66662D20-1962-42DC-9A0C-5CF31390EB56}" srcOrd="1" destOrd="0" presId="urn:microsoft.com/office/officeart/2005/8/layout/orgChart1"/>
    <dgm:cxn modelId="{2A66B158-224B-444D-B35E-C99D511A27B0}" type="presParOf" srcId="{9D9B9FE4-0AA6-43C8-A185-D0A7D2F99663}" destId="{B3CE6EBC-6501-4374-8ADC-12DB098E4BD7}" srcOrd="1" destOrd="0" presId="urn:microsoft.com/office/officeart/2005/8/layout/orgChart1"/>
    <dgm:cxn modelId="{548216A5-70B7-4AE2-8FBA-04D6F0EB379A}" type="presParOf" srcId="{B3CE6EBC-6501-4374-8ADC-12DB098E4BD7}" destId="{FFCFBB4E-669E-4AD5-866C-2C098BAF0757}" srcOrd="0" destOrd="0" presId="urn:microsoft.com/office/officeart/2005/8/layout/orgChart1"/>
    <dgm:cxn modelId="{9E65BEFF-89BC-4E5C-9206-E0EAD947709D}" type="presParOf" srcId="{B3CE6EBC-6501-4374-8ADC-12DB098E4BD7}" destId="{B3D559A8-5C83-49CC-959B-7915CD5445DF}" srcOrd="1" destOrd="0" presId="urn:microsoft.com/office/officeart/2005/8/layout/orgChart1"/>
    <dgm:cxn modelId="{090342D3-F7A4-4114-8399-BC2673DC0439}" type="presParOf" srcId="{B3D559A8-5C83-49CC-959B-7915CD5445DF}" destId="{9B7E997A-7EFC-42D6-AB31-58E49F672F07}" srcOrd="0" destOrd="0" presId="urn:microsoft.com/office/officeart/2005/8/layout/orgChart1"/>
    <dgm:cxn modelId="{6EA0B056-98F1-4DC3-BA52-B5688B83F4DF}" type="presParOf" srcId="{9B7E997A-7EFC-42D6-AB31-58E49F672F07}" destId="{C36F072F-F5EC-4634-892A-01FBC0253710}" srcOrd="0" destOrd="0" presId="urn:microsoft.com/office/officeart/2005/8/layout/orgChart1"/>
    <dgm:cxn modelId="{9B943646-05DD-40AD-98C6-7CEA7B0D4304}" type="presParOf" srcId="{9B7E997A-7EFC-42D6-AB31-58E49F672F07}" destId="{09497058-62D1-4479-8B5A-67F6588E035B}" srcOrd="1" destOrd="0" presId="urn:microsoft.com/office/officeart/2005/8/layout/orgChart1"/>
    <dgm:cxn modelId="{2C852D6F-86BA-43AD-8E69-98777DA57358}" type="presParOf" srcId="{B3D559A8-5C83-49CC-959B-7915CD5445DF}" destId="{A7E43986-BF8E-4814-B639-17DC2CD333FB}" srcOrd="1" destOrd="0" presId="urn:microsoft.com/office/officeart/2005/8/layout/orgChart1"/>
    <dgm:cxn modelId="{FC14E91E-87C3-4413-80D2-6532CF5A8BD1}" type="presParOf" srcId="{A7E43986-BF8E-4814-B639-17DC2CD333FB}" destId="{95317E08-9044-4BB8-A07E-CDA6A6B84DFE}" srcOrd="0" destOrd="0" presId="urn:microsoft.com/office/officeart/2005/8/layout/orgChart1"/>
    <dgm:cxn modelId="{42D57851-4BA2-408A-8EC8-6949962C501B}" type="presParOf" srcId="{A7E43986-BF8E-4814-B639-17DC2CD333FB}" destId="{4354155B-91CF-4FE0-9242-5B915A6F4D02}" srcOrd="1" destOrd="0" presId="urn:microsoft.com/office/officeart/2005/8/layout/orgChart1"/>
    <dgm:cxn modelId="{81107912-7148-4827-B9E0-57A036BF8F43}" type="presParOf" srcId="{4354155B-91CF-4FE0-9242-5B915A6F4D02}" destId="{9B6B2841-8240-48E8-91AB-B2CB7E466B98}" srcOrd="0" destOrd="0" presId="urn:microsoft.com/office/officeart/2005/8/layout/orgChart1"/>
    <dgm:cxn modelId="{D3C083FB-E7E6-482E-B901-23CAE272D807}" type="presParOf" srcId="{9B6B2841-8240-48E8-91AB-B2CB7E466B98}" destId="{20FB2C48-CE69-43C0-8050-C3F8CD953DAA}" srcOrd="0" destOrd="0" presId="urn:microsoft.com/office/officeart/2005/8/layout/orgChart1"/>
    <dgm:cxn modelId="{DE303B5A-F0FD-4ACF-AEC8-2D09314303EA}" type="presParOf" srcId="{9B6B2841-8240-48E8-91AB-B2CB7E466B98}" destId="{EC8C28DD-EC43-4244-BE16-ECE48988FF0B}" srcOrd="1" destOrd="0" presId="urn:microsoft.com/office/officeart/2005/8/layout/orgChart1"/>
    <dgm:cxn modelId="{A7F8C425-7371-405E-94EF-BBF3B46E0BFA}" type="presParOf" srcId="{4354155B-91CF-4FE0-9242-5B915A6F4D02}" destId="{492EC458-734D-493A-AD84-4459162926B0}" srcOrd="1" destOrd="0" presId="urn:microsoft.com/office/officeart/2005/8/layout/orgChart1"/>
    <dgm:cxn modelId="{A9203F4B-E661-4AE5-B437-51447549C42F}" type="presParOf" srcId="{492EC458-734D-493A-AD84-4459162926B0}" destId="{2BD41D3A-72BC-47A2-8431-EF4A076CD47F}" srcOrd="0" destOrd="0" presId="urn:microsoft.com/office/officeart/2005/8/layout/orgChart1"/>
    <dgm:cxn modelId="{6A47D3EF-539A-483D-878B-70CE563B7D71}" type="presParOf" srcId="{492EC458-734D-493A-AD84-4459162926B0}" destId="{5E010A09-AA95-4081-8392-06BD7601FF74}" srcOrd="1" destOrd="0" presId="urn:microsoft.com/office/officeart/2005/8/layout/orgChart1"/>
    <dgm:cxn modelId="{5F00BFCB-B753-46C1-9DF4-014E413F27F1}" type="presParOf" srcId="{5E010A09-AA95-4081-8392-06BD7601FF74}" destId="{EE3A6FA5-BE62-4264-9449-912CFEAF5975}" srcOrd="0" destOrd="0" presId="urn:microsoft.com/office/officeart/2005/8/layout/orgChart1"/>
    <dgm:cxn modelId="{3A0419A5-B4E1-46C9-99B0-84F7B5131C10}" type="presParOf" srcId="{EE3A6FA5-BE62-4264-9449-912CFEAF5975}" destId="{ADF55253-F413-4D5E-B5F6-95BF5E2327CC}" srcOrd="0" destOrd="0" presId="urn:microsoft.com/office/officeart/2005/8/layout/orgChart1"/>
    <dgm:cxn modelId="{A028CFF2-D9E1-4D16-96F5-3CCA31B37D77}" type="presParOf" srcId="{EE3A6FA5-BE62-4264-9449-912CFEAF5975}" destId="{4ADB8406-1024-4541-A87C-4B7D9E48FE23}" srcOrd="1" destOrd="0" presId="urn:microsoft.com/office/officeart/2005/8/layout/orgChart1"/>
    <dgm:cxn modelId="{6E1BEBA5-3EB3-4840-8D94-B8630E1440E6}" type="presParOf" srcId="{5E010A09-AA95-4081-8392-06BD7601FF74}" destId="{0E949BC2-970F-466D-A356-2E696A174AB5}" srcOrd="1" destOrd="0" presId="urn:microsoft.com/office/officeart/2005/8/layout/orgChart1"/>
    <dgm:cxn modelId="{D387B994-5327-4629-B019-AF7A69DB76EF}" type="presParOf" srcId="{0E949BC2-970F-466D-A356-2E696A174AB5}" destId="{69F5B1DD-8D72-47C8-B2DD-2FC2EBB33948}" srcOrd="0" destOrd="0" presId="urn:microsoft.com/office/officeart/2005/8/layout/orgChart1"/>
    <dgm:cxn modelId="{33068CFD-47C0-4F7B-A813-626E7BD52A42}" type="presParOf" srcId="{0E949BC2-970F-466D-A356-2E696A174AB5}" destId="{211A5304-3CAB-45DC-A876-171B0A411232}" srcOrd="1" destOrd="0" presId="urn:microsoft.com/office/officeart/2005/8/layout/orgChart1"/>
    <dgm:cxn modelId="{D3129301-ACF8-4BC6-9852-5A909911DD5C}" type="presParOf" srcId="{211A5304-3CAB-45DC-A876-171B0A411232}" destId="{F7A52F53-AD54-4285-AC36-B09BA793A937}" srcOrd="0" destOrd="0" presId="urn:microsoft.com/office/officeart/2005/8/layout/orgChart1"/>
    <dgm:cxn modelId="{FC8F18A5-B75F-4587-95DF-A5959AED5FCD}" type="presParOf" srcId="{F7A52F53-AD54-4285-AC36-B09BA793A937}" destId="{D094EC4F-ED9E-4D86-AC7F-CB806B710953}" srcOrd="0" destOrd="0" presId="urn:microsoft.com/office/officeart/2005/8/layout/orgChart1"/>
    <dgm:cxn modelId="{5EE9A7FE-990D-4813-9B95-176183E28426}" type="presParOf" srcId="{F7A52F53-AD54-4285-AC36-B09BA793A937}" destId="{5FBFC971-5D82-4514-8050-112CACFDE4D2}" srcOrd="1" destOrd="0" presId="urn:microsoft.com/office/officeart/2005/8/layout/orgChart1"/>
    <dgm:cxn modelId="{BB8BEAEA-B75E-4BCF-A2FD-5AFCD03DBD90}" type="presParOf" srcId="{211A5304-3CAB-45DC-A876-171B0A411232}" destId="{731275E1-DA01-46C5-82EA-7920D323088A}" srcOrd="1" destOrd="0" presId="urn:microsoft.com/office/officeart/2005/8/layout/orgChart1"/>
    <dgm:cxn modelId="{0E2F5E8F-45C7-4287-A393-1D31715F4FF7}" type="presParOf" srcId="{731275E1-DA01-46C5-82EA-7920D323088A}" destId="{E47C81CA-DE0A-4C14-8438-9AAA7AD13403}" srcOrd="0" destOrd="0" presId="urn:microsoft.com/office/officeart/2005/8/layout/orgChart1"/>
    <dgm:cxn modelId="{6C2304FF-56E1-4CAA-92F7-C7391A0A6742}" type="presParOf" srcId="{731275E1-DA01-46C5-82EA-7920D323088A}" destId="{DF4744C5-A483-47B5-AC5A-3111DE0380BB}" srcOrd="1" destOrd="0" presId="urn:microsoft.com/office/officeart/2005/8/layout/orgChart1"/>
    <dgm:cxn modelId="{D94CB832-1F33-4AA0-84EA-4B4DC9336B83}" type="presParOf" srcId="{DF4744C5-A483-47B5-AC5A-3111DE0380BB}" destId="{720A90A9-76C7-43F5-B90B-013AC3764BA1}" srcOrd="0" destOrd="0" presId="urn:microsoft.com/office/officeart/2005/8/layout/orgChart1"/>
    <dgm:cxn modelId="{D95CBCAA-04B7-4A7C-B184-283076221472}" type="presParOf" srcId="{720A90A9-76C7-43F5-B90B-013AC3764BA1}" destId="{206FC0DE-3634-4B7F-BB19-3E458FCD3AB0}" srcOrd="0" destOrd="0" presId="urn:microsoft.com/office/officeart/2005/8/layout/orgChart1"/>
    <dgm:cxn modelId="{3B2CA0FD-F1AC-4337-9066-6D569912ED73}" type="presParOf" srcId="{720A90A9-76C7-43F5-B90B-013AC3764BA1}" destId="{3B344691-457B-4F9A-98E3-74DC48DE2876}" srcOrd="1" destOrd="0" presId="urn:microsoft.com/office/officeart/2005/8/layout/orgChart1"/>
    <dgm:cxn modelId="{96FB1376-DF1D-41D6-8301-231F71930399}" type="presParOf" srcId="{DF4744C5-A483-47B5-AC5A-3111DE0380BB}" destId="{5AB450B2-C027-40A0-B088-EF0648260ACB}" srcOrd="1" destOrd="0" presId="urn:microsoft.com/office/officeart/2005/8/layout/orgChart1"/>
    <dgm:cxn modelId="{F5EE15DE-1829-491F-BCC0-401FC4398691}" type="presParOf" srcId="{5AB450B2-C027-40A0-B088-EF0648260ACB}" destId="{BF2154C0-86F6-4267-A565-E8071D5F28DC}" srcOrd="0" destOrd="0" presId="urn:microsoft.com/office/officeart/2005/8/layout/orgChart1"/>
    <dgm:cxn modelId="{0B645EC2-197B-493E-94A1-9BC03FF39AE5}" type="presParOf" srcId="{5AB450B2-C027-40A0-B088-EF0648260ACB}" destId="{9DEE2A82-01C0-4FD0-8BD1-750865AA0AF2}" srcOrd="1" destOrd="0" presId="urn:microsoft.com/office/officeart/2005/8/layout/orgChart1"/>
    <dgm:cxn modelId="{F5468289-1C48-4DF5-A4CA-828F8BBA097C}" type="presParOf" srcId="{9DEE2A82-01C0-4FD0-8BD1-750865AA0AF2}" destId="{E34A5DD0-1A66-4201-9B1F-F410B12707C5}" srcOrd="0" destOrd="0" presId="urn:microsoft.com/office/officeart/2005/8/layout/orgChart1"/>
    <dgm:cxn modelId="{8785018B-5D66-49E4-881D-198B89B31326}" type="presParOf" srcId="{E34A5DD0-1A66-4201-9B1F-F410B12707C5}" destId="{532F708B-A1BD-4662-B30E-F74C553FF9BD}" srcOrd="0" destOrd="0" presId="urn:microsoft.com/office/officeart/2005/8/layout/orgChart1"/>
    <dgm:cxn modelId="{061B9CED-F491-449E-8DD8-CACE3F554432}" type="presParOf" srcId="{E34A5DD0-1A66-4201-9B1F-F410B12707C5}" destId="{B88BF638-B42C-4B90-882F-1EAE506CBE92}" srcOrd="1" destOrd="0" presId="urn:microsoft.com/office/officeart/2005/8/layout/orgChart1"/>
    <dgm:cxn modelId="{6B5632A6-C0AD-4982-BF2F-35FCB1F26076}" type="presParOf" srcId="{9DEE2A82-01C0-4FD0-8BD1-750865AA0AF2}" destId="{86DA9963-DF75-431D-A75D-5DE62E864E52}" srcOrd="1" destOrd="0" presId="urn:microsoft.com/office/officeart/2005/8/layout/orgChart1"/>
    <dgm:cxn modelId="{97ACAA05-6EC8-49CE-919C-3C67519C153C}" type="presParOf" srcId="{86DA9963-DF75-431D-A75D-5DE62E864E52}" destId="{640AC89E-074F-4E7A-BC84-AEF51CE37115}" srcOrd="0" destOrd="0" presId="urn:microsoft.com/office/officeart/2005/8/layout/orgChart1"/>
    <dgm:cxn modelId="{43A26216-7FCE-4AA9-9222-D84F65512AC9}" type="presParOf" srcId="{86DA9963-DF75-431D-A75D-5DE62E864E52}" destId="{17A9E2A1-F4C8-46FE-9053-4D8BD0797269}" srcOrd="1" destOrd="0" presId="urn:microsoft.com/office/officeart/2005/8/layout/orgChart1"/>
    <dgm:cxn modelId="{992A7A66-C0D2-408E-A63F-7CF78BE5A2BD}" type="presParOf" srcId="{17A9E2A1-F4C8-46FE-9053-4D8BD0797269}" destId="{349A4B76-3740-4271-B73D-89B43BF29EC6}" srcOrd="0" destOrd="0" presId="urn:microsoft.com/office/officeart/2005/8/layout/orgChart1"/>
    <dgm:cxn modelId="{280D7C3E-CB13-4FFC-AA86-C7385299C66F}" type="presParOf" srcId="{349A4B76-3740-4271-B73D-89B43BF29EC6}" destId="{AEDCFB75-1BC8-4473-B59C-5ABB8E072C69}" srcOrd="0" destOrd="0" presId="urn:microsoft.com/office/officeart/2005/8/layout/orgChart1"/>
    <dgm:cxn modelId="{7132BE92-845F-411B-9FA6-452D190F949C}" type="presParOf" srcId="{349A4B76-3740-4271-B73D-89B43BF29EC6}" destId="{00DA1C3C-D9C4-4B10-84E5-2FDC1AB69A86}" srcOrd="1" destOrd="0" presId="urn:microsoft.com/office/officeart/2005/8/layout/orgChart1"/>
    <dgm:cxn modelId="{AB6AF5DF-1F3F-4DCA-854F-781F547C68EC}" type="presParOf" srcId="{17A9E2A1-F4C8-46FE-9053-4D8BD0797269}" destId="{DC12B5A2-DA5B-4FD9-BBE6-41FC17314A5F}" srcOrd="1" destOrd="0" presId="urn:microsoft.com/office/officeart/2005/8/layout/orgChart1"/>
    <dgm:cxn modelId="{E17A6631-DC15-4754-AF5A-B6C034269426}" type="presParOf" srcId="{DC12B5A2-DA5B-4FD9-BBE6-41FC17314A5F}" destId="{AACDFB60-6C2B-4CB6-B828-D594AFE05A15}" srcOrd="0" destOrd="0" presId="urn:microsoft.com/office/officeart/2005/8/layout/orgChart1"/>
    <dgm:cxn modelId="{88A5D31E-A5B4-4F29-9356-9E4370D9AF08}" type="presParOf" srcId="{DC12B5A2-DA5B-4FD9-BBE6-41FC17314A5F}" destId="{98D57E43-923A-46BE-A5DA-BE913D275CCB}" srcOrd="1" destOrd="0" presId="urn:microsoft.com/office/officeart/2005/8/layout/orgChart1"/>
    <dgm:cxn modelId="{EA89A0F6-FE28-4CFB-AD1D-799D28E3424D}" type="presParOf" srcId="{98D57E43-923A-46BE-A5DA-BE913D275CCB}" destId="{7C9DA9AE-D8E6-47F6-B081-62F9ECCDB3C2}" srcOrd="0" destOrd="0" presId="urn:microsoft.com/office/officeart/2005/8/layout/orgChart1"/>
    <dgm:cxn modelId="{76CCC3BD-8977-4740-9742-53EE992C098A}" type="presParOf" srcId="{7C9DA9AE-D8E6-47F6-B081-62F9ECCDB3C2}" destId="{12F3EEF0-B6A2-4C61-90A4-041BDF429E29}" srcOrd="0" destOrd="0" presId="urn:microsoft.com/office/officeart/2005/8/layout/orgChart1"/>
    <dgm:cxn modelId="{3051FB13-5CE4-412C-93B6-D5B900E11C2B}" type="presParOf" srcId="{7C9DA9AE-D8E6-47F6-B081-62F9ECCDB3C2}" destId="{ED664007-BE36-4A0B-AB33-F9BF4984D336}" srcOrd="1" destOrd="0" presId="urn:microsoft.com/office/officeart/2005/8/layout/orgChart1"/>
    <dgm:cxn modelId="{B2D021AA-4E4A-4B3D-B29C-5119DD5271DE}" type="presParOf" srcId="{98D57E43-923A-46BE-A5DA-BE913D275CCB}" destId="{9267F926-9D27-4627-91DC-5EF1D37D7CE2}" srcOrd="1" destOrd="0" presId="urn:microsoft.com/office/officeart/2005/8/layout/orgChart1"/>
    <dgm:cxn modelId="{59F8C20C-9679-4B9A-8021-275FD9B1843F}" type="presParOf" srcId="{98D57E43-923A-46BE-A5DA-BE913D275CCB}" destId="{E6417011-A4DE-47F5-AFE3-C46DF0014C48}" srcOrd="2" destOrd="0" presId="urn:microsoft.com/office/officeart/2005/8/layout/orgChart1"/>
    <dgm:cxn modelId="{F08FBB44-E517-431B-97C0-0DA1AEA2384B}" type="presParOf" srcId="{17A9E2A1-F4C8-46FE-9053-4D8BD0797269}" destId="{6CB36CBA-0FCB-49C4-ADE6-8AA31938BE53}" srcOrd="2" destOrd="0" presId="urn:microsoft.com/office/officeart/2005/8/layout/orgChart1"/>
    <dgm:cxn modelId="{1014157A-5911-4223-9D1D-362668C7787C}" type="presParOf" srcId="{86DA9963-DF75-431D-A75D-5DE62E864E52}" destId="{650762B4-2F1F-4CC9-9887-3AF7AF8AF6B2}" srcOrd="2" destOrd="0" presId="urn:microsoft.com/office/officeart/2005/8/layout/orgChart1"/>
    <dgm:cxn modelId="{F9E40356-1881-45BC-8CAF-BED3B8315F3B}" type="presParOf" srcId="{86DA9963-DF75-431D-A75D-5DE62E864E52}" destId="{98887F16-3B70-4F80-88CF-C06BD6E34D8F}" srcOrd="3" destOrd="0" presId="urn:microsoft.com/office/officeart/2005/8/layout/orgChart1"/>
    <dgm:cxn modelId="{ED9FEFDA-2D9F-42FD-BBCC-4CB589B0D1C7}" type="presParOf" srcId="{98887F16-3B70-4F80-88CF-C06BD6E34D8F}" destId="{83CD8EB9-44CA-4844-B48B-B2DF6BC837F6}" srcOrd="0" destOrd="0" presId="urn:microsoft.com/office/officeart/2005/8/layout/orgChart1"/>
    <dgm:cxn modelId="{35A1C982-139D-4521-AA41-10875A511055}" type="presParOf" srcId="{83CD8EB9-44CA-4844-B48B-B2DF6BC837F6}" destId="{D29AE4E3-4D83-4DAD-9D70-F5841F9721E1}" srcOrd="0" destOrd="0" presId="urn:microsoft.com/office/officeart/2005/8/layout/orgChart1"/>
    <dgm:cxn modelId="{CF9D72B0-11B8-4364-818D-4A00DEE45965}" type="presParOf" srcId="{83CD8EB9-44CA-4844-B48B-B2DF6BC837F6}" destId="{B796F510-6637-4FFD-A3A6-D332FF53FE99}" srcOrd="1" destOrd="0" presId="urn:microsoft.com/office/officeart/2005/8/layout/orgChart1"/>
    <dgm:cxn modelId="{D7DF157E-BA8F-48BE-8B55-71837E95DFE3}" type="presParOf" srcId="{98887F16-3B70-4F80-88CF-C06BD6E34D8F}" destId="{AAFB28C3-54CF-4A83-8A30-FEB73C416342}" srcOrd="1" destOrd="0" presId="urn:microsoft.com/office/officeart/2005/8/layout/orgChart1"/>
    <dgm:cxn modelId="{BC3CB4CA-EF70-47C7-8ED1-5B4FD78F5D67}" type="presParOf" srcId="{98887F16-3B70-4F80-88CF-C06BD6E34D8F}" destId="{617D3F3C-592D-4D8B-B0EA-8B89138354A4}" srcOrd="2" destOrd="0" presId="urn:microsoft.com/office/officeart/2005/8/layout/orgChart1"/>
    <dgm:cxn modelId="{34290CE1-5A55-47A6-8FF8-0CBB78B19350}" type="presParOf" srcId="{9DEE2A82-01C0-4FD0-8BD1-750865AA0AF2}" destId="{DF0D77A2-4A8E-4887-A289-5C64AC7983F8}" srcOrd="2" destOrd="0" presId="urn:microsoft.com/office/officeart/2005/8/layout/orgChart1"/>
    <dgm:cxn modelId="{D3A518B5-BB8A-4761-90C7-6AC6A841F038}" type="presParOf" srcId="{5AB450B2-C027-40A0-B088-EF0648260ACB}" destId="{4DCD96B6-ADBB-449B-A1AC-D157C41C66B0}" srcOrd="2" destOrd="0" presId="urn:microsoft.com/office/officeart/2005/8/layout/orgChart1"/>
    <dgm:cxn modelId="{770D2124-F6A9-49BA-89D8-B43A9DD39637}" type="presParOf" srcId="{5AB450B2-C027-40A0-B088-EF0648260ACB}" destId="{E2D36EFB-E557-4BC7-A803-6EEBBC35E49B}" srcOrd="3" destOrd="0" presId="urn:microsoft.com/office/officeart/2005/8/layout/orgChart1"/>
    <dgm:cxn modelId="{ACDDCA51-1479-45B3-972D-F4E85E61464C}" type="presParOf" srcId="{E2D36EFB-E557-4BC7-A803-6EEBBC35E49B}" destId="{EDB325C7-1DA6-465C-AAF1-8D7BDAF05D52}" srcOrd="0" destOrd="0" presId="urn:microsoft.com/office/officeart/2005/8/layout/orgChart1"/>
    <dgm:cxn modelId="{F746AD5B-C847-408B-8792-6F4C67FD5D74}" type="presParOf" srcId="{EDB325C7-1DA6-465C-AAF1-8D7BDAF05D52}" destId="{963246AA-FD71-4EB6-AA8F-6E51FF2B4153}" srcOrd="0" destOrd="0" presId="urn:microsoft.com/office/officeart/2005/8/layout/orgChart1"/>
    <dgm:cxn modelId="{634A89A5-FC0F-4F06-BC89-291FE85A094A}" type="presParOf" srcId="{EDB325C7-1DA6-465C-AAF1-8D7BDAF05D52}" destId="{32AFADF9-3F63-4B1F-826B-10944EB74F29}" srcOrd="1" destOrd="0" presId="urn:microsoft.com/office/officeart/2005/8/layout/orgChart1"/>
    <dgm:cxn modelId="{CC41C82C-4245-44FD-8D53-3A66A268C69F}" type="presParOf" srcId="{E2D36EFB-E557-4BC7-A803-6EEBBC35E49B}" destId="{7EC3569E-EA29-4BF6-AD81-657CEC4400E3}" srcOrd="1" destOrd="0" presId="urn:microsoft.com/office/officeart/2005/8/layout/orgChart1"/>
    <dgm:cxn modelId="{623D8D29-1E69-4C0C-9ABC-58B46BA9DF15}" type="presParOf" srcId="{E2D36EFB-E557-4BC7-A803-6EEBBC35E49B}" destId="{21728C4D-C8A0-40C1-B04C-DB2BCA92A537}" srcOrd="2" destOrd="0" presId="urn:microsoft.com/office/officeart/2005/8/layout/orgChart1"/>
    <dgm:cxn modelId="{4F6E80A8-1C22-4864-9AFD-EE639E4F581B}" type="presParOf" srcId="{5AB450B2-C027-40A0-B088-EF0648260ACB}" destId="{4D8C1299-07EA-4886-9DE5-D0352352FB99}" srcOrd="4" destOrd="0" presId="urn:microsoft.com/office/officeart/2005/8/layout/orgChart1"/>
    <dgm:cxn modelId="{B7C8A36D-B096-48DE-8F71-1D9D1EB7C7C9}" type="presParOf" srcId="{5AB450B2-C027-40A0-B088-EF0648260ACB}" destId="{1F3595C8-C830-4CF2-AF7D-C5123D578BBC}" srcOrd="5" destOrd="0" presId="urn:microsoft.com/office/officeart/2005/8/layout/orgChart1"/>
    <dgm:cxn modelId="{A273F167-D24B-4080-8A4E-4883ED7A5C5F}" type="presParOf" srcId="{1F3595C8-C830-4CF2-AF7D-C5123D578BBC}" destId="{D21F122B-D773-4E71-AC1C-0A4273499C7D}" srcOrd="0" destOrd="0" presId="urn:microsoft.com/office/officeart/2005/8/layout/orgChart1"/>
    <dgm:cxn modelId="{808DB91C-8988-4976-8662-5738645DC497}" type="presParOf" srcId="{D21F122B-D773-4E71-AC1C-0A4273499C7D}" destId="{FCFB5C08-3904-48C2-A6DB-A73CB9AF745F}" srcOrd="0" destOrd="0" presId="urn:microsoft.com/office/officeart/2005/8/layout/orgChart1"/>
    <dgm:cxn modelId="{811BF0F7-4267-4DCC-817A-E4D7A8F84F7F}" type="presParOf" srcId="{D21F122B-D773-4E71-AC1C-0A4273499C7D}" destId="{D63F1D9C-8480-49B0-A250-02DE134B884F}" srcOrd="1" destOrd="0" presId="urn:microsoft.com/office/officeart/2005/8/layout/orgChart1"/>
    <dgm:cxn modelId="{F1677AA6-8AD2-471B-99EE-4735F5A04145}" type="presParOf" srcId="{1F3595C8-C830-4CF2-AF7D-C5123D578BBC}" destId="{4FD8114D-87A4-44F1-AA42-961DA6B319B6}" srcOrd="1" destOrd="0" presId="urn:microsoft.com/office/officeart/2005/8/layout/orgChart1"/>
    <dgm:cxn modelId="{3777F45C-05DB-4CE5-B159-61EA809C35FE}" type="presParOf" srcId="{4FD8114D-87A4-44F1-AA42-961DA6B319B6}" destId="{A24FAC14-F9AB-44CA-BB96-8D06686792A6}" srcOrd="0" destOrd="0" presId="urn:microsoft.com/office/officeart/2005/8/layout/orgChart1"/>
    <dgm:cxn modelId="{C453C068-E9A9-4ECF-968D-4C1A1499D3B3}" type="presParOf" srcId="{4FD8114D-87A4-44F1-AA42-961DA6B319B6}" destId="{43C4B113-FD15-4B71-A617-446E00A66A2C}" srcOrd="1" destOrd="0" presId="urn:microsoft.com/office/officeart/2005/8/layout/orgChart1"/>
    <dgm:cxn modelId="{1AB9969F-21D5-4F07-82E3-5E0C371A742E}" type="presParOf" srcId="{43C4B113-FD15-4B71-A617-446E00A66A2C}" destId="{4A1B0734-DF40-4323-BCC4-6BAAEFDFDD77}" srcOrd="0" destOrd="0" presId="urn:microsoft.com/office/officeart/2005/8/layout/orgChart1"/>
    <dgm:cxn modelId="{890D6500-55C9-46EB-9FEE-D306282E7770}" type="presParOf" srcId="{4A1B0734-DF40-4323-BCC4-6BAAEFDFDD77}" destId="{5B4722A5-E995-413E-A0FB-E46317FF84BA}" srcOrd="0" destOrd="0" presId="urn:microsoft.com/office/officeart/2005/8/layout/orgChart1"/>
    <dgm:cxn modelId="{9FC21F9F-F074-4A77-B620-722E40E41846}" type="presParOf" srcId="{4A1B0734-DF40-4323-BCC4-6BAAEFDFDD77}" destId="{EA485C41-7488-404A-A5D0-51B3EE63AACC}" srcOrd="1" destOrd="0" presId="urn:microsoft.com/office/officeart/2005/8/layout/orgChart1"/>
    <dgm:cxn modelId="{8C8325BD-ED04-43A8-BDC9-B16B294158AD}" type="presParOf" srcId="{43C4B113-FD15-4B71-A617-446E00A66A2C}" destId="{E777AF28-5A08-49CC-9118-BB02B9A8A95C}" srcOrd="1" destOrd="0" presId="urn:microsoft.com/office/officeart/2005/8/layout/orgChart1"/>
    <dgm:cxn modelId="{1E3D472B-C7DD-4A24-B284-F82DF3982102}" type="presParOf" srcId="{43C4B113-FD15-4B71-A617-446E00A66A2C}" destId="{6130CF8C-3E0B-4B60-991D-73896011682C}" srcOrd="2" destOrd="0" presId="urn:microsoft.com/office/officeart/2005/8/layout/orgChart1"/>
    <dgm:cxn modelId="{6FAA1D55-DCA1-4E9C-93FC-C1ED5B438D64}" type="presParOf" srcId="{1F3595C8-C830-4CF2-AF7D-C5123D578BBC}" destId="{440394B9-28F8-4FE8-990B-8D4209FB1CB4}" srcOrd="2" destOrd="0" presId="urn:microsoft.com/office/officeart/2005/8/layout/orgChart1"/>
    <dgm:cxn modelId="{09B46E05-F229-4C82-895F-A327DCCF1E38}" type="presParOf" srcId="{5AB450B2-C027-40A0-B088-EF0648260ACB}" destId="{A7AD4D70-5BAC-4D8B-B872-E114893493B5}" srcOrd="6" destOrd="0" presId="urn:microsoft.com/office/officeart/2005/8/layout/orgChart1"/>
    <dgm:cxn modelId="{F90D15A4-422C-4DE8-907E-B22A2961E04A}" type="presParOf" srcId="{5AB450B2-C027-40A0-B088-EF0648260ACB}" destId="{0A5EE5C1-A19E-4BAA-8C49-4AF6B46A2F55}" srcOrd="7" destOrd="0" presId="urn:microsoft.com/office/officeart/2005/8/layout/orgChart1"/>
    <dgm:cxn modelId="{EE8CA855-0A27-4FF2-9857-2A0AFC466D6B}" type="presParOf" srcId="{0A5EE5C1-A19E-4BAA-8C49-4AF6B46A2F55}" destId="{CABF4B79-F044-401C-8232-3D6CDD87A942}" srcOrd="0" destOrd="0" presId="urn:microsoft.com/office/officeart/2005/8/layout/orgChart1"/>
    <dgm:cxn modelId="{E0490C95-4B7B-4B90-B236-F28F2230832A}" type="presParOf" srcId="{CABF4B79-F044-401C-8232-3D6CDD87A942}" destId="{4E932A9E-5432-4B25-A915-3467BDF08430}" srcOrd="0" destOrd="0" presId="urn:microsoft.com/office/officeart/2005/8/layout/orgChart1"/>
    <dgm:cxn modelId="{FA83316C-102C-4300-AD41-1BCCE4D676B9}" type="presParOf" srcId="{CABF4B79-F044-401C-8232-3D6CDD87A942}" destId="{A871B45C-DEF9-4CC8-8569-0A241CC7C446}" srcOrd="1" destOrd="0" presId="urn:microsoft.com/office/officeart/2005/8/layout/orgChart1"/>
    <dgm:cxn modelId="{F9CA37E7-95C5-44F3-B496-492CF627C731}" type="presParOf" srcId="{0A5EE5C1-A19E-4BAA-8C49-4AF6B46A2F55}" destId="{5DDE529F-E47F-42A3-828E-911F6CA4A569}" srcOrd="1" destOrd="0" presId="urn:microsoft.com/office/officeart/2005/8/layout/orgChart1"/>
    <dgm:cxn modelId="{C2B67C08-25CC-4D92-B941-B73C39556293}" type="presParOf" srcId="{0A5EE5C1-A19E-4BAA-8C49-4AF6B46A2F55}" destId="{D3DD844D-4F22-4A2C-B485-851EEC455D8D}" srcOrd="2" destOrd="0" presId="urn:microsoft.com/office/officeart/2005/8/layout/orgChart1"/>
    <dgm:cxn modelId="{6208A2B8-B47A-4A28-9F58-4B54C4DDF955}" type="presParOf" srcId="{DF4744C5-A483-47B5-AC5A-3111DE0380BB}" destId="{B8339350-AA28-497C-9FE5-10B7ACEBC18A}" srcOrd="2" destOrd="0" presId="urn:microsoft.com/office/officeart/2005/8/layout/orgChart1"/>
    <dgm:cxn modelId="{770470EE-8994-4D58-A229-F1FA86C19CD9}" type="presParOf" srcId="{211A5304-3CAB-45DC-A876-171B0A411232}" destId="{CAAF32F8-341C-4A2D-BC00-8685FA9AF137}" srcOrd="2" destOrd="0" presId="urn:microsoft.com/office/officeart/2005/8/layout/orgChart1"/>
    <dgm:cxn modelId="{95F36607-2C66-4860-B8B1-59CBE6872678}" type="presParOf" srcId="{0E949BC2-970F-466D-A356-2E696A174AB5}" destId="{51D4B3DC-5E61-4C70-929D-98CDF479D3CD}" srcOrd="2" destOrd="0" presId="urn:microsoft.com/office/officeart/2005/8/layout/orgChart1"/>
    <dgm:cxn modelId="{63DD294E-E9AB-440B-8704-FD8D6372AA67}" type="presParOf" srcId="{0E949BC2-970F-466D-A356-2E696A174AB5}" destId="{C77C4094-00CD-410B-ACBE-076693496575}" srcOrd="3" destOrd="0" presId="urn:microsoft.com/office/officeart/2005/8/layout/orgChart1"/>
    <dgm:cxn modelId="{E30D108F-4AA0-4204-A6C5-1D38B8D56561}" type="presParOf" srcId="{C77C4094-00CD-410B-ACBE-076693496575}" destId="{4D132852-BA99-4662-98B7-BF14D681C235}" srcOrd="0" destOrd="0" presId="urn:microsoft.com/office/officeart/2005/8/layout/orgChart1"/>
    <dgm:cxn modelId="{C2893484-882F-492C-A583-27199E9EEFC6}" type="presParOf" srcId="{4D132852-BA99-4662-98B7-BF14D681C235}" destId="{8714B61D-F2EB-4DD2-A501-484F04B0F493}" srcOrd="0" destOrd="0" presId="urn:microsoft.com/office/officeart/2005/8/layout/orgChart1"/>
    <dgm:cxn modelId="{3FE0D235-253F-4C31-9441-ECDB2F566B64}" type="presParOf" srcId="{4D132852-BA99-4662-98B7-BF14D681C235}" destId="{8D379348-B292-4C97-A0A4-216190DAA7A2}" srcOrd="1" destOrd="0" presId="urn:microsoft.com/office/officeart/2005/8/layout/orgChart1"/>
    <dgm:cxn modelId="{658AEC18-D11C-488B-8B13-CB1EA01C3FE2}" type="presParOf" srcId="{C77C4094-00CD-410B-ACBE-076693496575}" destId="{DBF986D5-AAE0-4B05-AEC3-5123179A9462}" srcOrd="1" destOrd="0" presId="urn:microsoft.com/office/officeart/2005/8/layout/orgChart1"/>
    <dgm:cxn modelId="{CA9779DA-65C2-4F80-865F-7424968FC81E}" type="presParOf" srcId="{DBF986D5-AAE0-4B05-AEC3-5123179A9462}" destId="{CE6F21CD-E631-467C-AFD2-406623FFE943}" srcOrd="0" destOrd="0" presId="urn:microsoft.com/office/officeart/2005/8/layout/orgChart1"/>
    <dgm:cxn modelId="{E7D70C57-3ED3-45DF-A36B-1C767202A6E2}" type="presParOf" srcId="{DBF986D5-AAE0-4B05-AEC3-5123179A9462}" destId="{F5FFDB49-73F1-4389-97C3-0355417BD5E5}" srcOrd="1" destOrd="0" presId="urn:microsoft.com/office/officeart/2005/8/layout/orgChart1"/>
    <dgm:cxn modelId="{914EA164-1CBC-4B0F-A3D5-F2340990CA4A}" type="presParOf" srcId="{F5FFDB49-73F1-4389-97C3-0355417BD5E5}" destId="{7B3F6548-7AE7-423F-95B9-2040A8308047}" srcOrd="0" destOrd="0" presId="urn:microsoft.com/office/officeart/2005/8/layout/orgChart1"/>
    <dgm:cxn modelId="{96E5B571-E3E3-4756-9C3B-EF284B4675FA}" type="presParOf" srcId="{7B3F6548-7AE7-423F-95B9-2040A8308047}" destId="{7256F767-390A-41FC-AF39-9F92E3AF00DF}" srcOrd="0" destOrd="0" presId="urn:microsoft.com/office/officeart/2005/8/layout/orgChart1"/>
    <dgm:cxn modelId="{5996A5AE-89FE-4B43-8A84-8481871D6825}" type="presParOf" srcId="{7B3F6548-7AE7-423F-95B9-2040A8308047}" destId="{9A80C97C-334B-451E-8BC2-8A202A186B9F}" srcOrd="1" destOrd="0" presId="urn:microsoft.com/office/officeart/2005/8/layout/orgChart1"/>
    <dgm:cxn modelId="{CACF235D-7F2D-4C00-A837-3344DB55500C}" type="presParOf" srcId="{F5FFDB49-73F1-4389-97C3-0355417BD5E5}" destId="{B6220CDE-11FB-408F-9068-AC3EEB9C2980}" srcOrd="1" destOrd="0" presId="urn:microsoft.com/office/officeart/2005/8/layout/orgChart1"/>
    <dgm:cxn modelId="{22DB1B60-5723-49D3-9023-AA68161F5C25}" type="presParOf" srcId="{B6220CDE-11FB-408F-9068-AC3EEB9C2980}" destId="{E946D5F1-51D3-4685-9F25-F38C92E9FB32}" srcOrd="0" destOrd="0" presId="urn:microsoft.com/office/officeart/2005/8/layout/orgChart1"/>
    <dgm:cxn modelId="{B3933B2B-2188-41D5-87F8-C4C9D10338A8}" type="presParOf" srcId="{B6220CDE-11FB-408F-9068-AC3EEB9C2980}" destId="{79353E55-D2E1-45F0-B430-88A00EB64C3A}" srcOrd="1" destOrd="0" presId="urn:microsoft.com/office/officeart/2005/8/layout/orgChart1"/>
    <dgm:cxn modelId="{A698F32A-A1C4-440A-9B8E-9960A23F0635}" type="presParOf" srcId="{79353E55-D2E1-45F0-B430-88A00EB64C3A}" destId="{E3384498-7F0A-4947-97D5-A87C53FEBDC4}" srcOrd="0" destOrd="0" presId="urn:microsoft.com/office/officeart/2005/8/layout/orgChart1"/>
    <dgm:cxn modelId="{4BE5AF49-85F4-4E20-B135-0EF38721F3C9}" type="presParOf" srcId="{E3384498-7F0A-4947-97D5-A87C53FEBDC4}" destId="{65D11F54-6617-4A8C-A8DE-7CD60565D828}" srcOrd="0" destOrd="0" presId="urn:microsoft.com/office/officeart/2005/8/layout/orgChart1"/>
    <dgm:cxn modelId="{09C43F0E-90CC-44F7-A74E-3321761C7860}" type="presParOf" srcId="{E3384498-7F0A-4947-97D5-A87C53FEBDC4}" destId="{EA221A90-4116-4FB2-815A-CBE87E88934E}" srcOrd="1" destOrd="0" presId="urn:microsoft.com/office/officeart/2005/8/layout/orgChart1"/>
    <dgm:cxn modelId="{A28249CE-5EDA-4B77-8A64-9DA218E340EC}" type="presParOf" srcId="{79353E55-D2E1-45F0-B430-88A00EB64C3A}" destId="{E39A4645-56AC-4D98-8EB1-A52C40B88569}" srcOrd="1" destOrd="0" presId="urn:microsoft.com/office/officeart/2005/8/layout/orgChart1"/>
    <dgm:cxn modelId="{D5BB4C72-BAEA-4F16-80C0-D92253E4EBE3}" type="presParOf" srcId="{79353E55-D2E1-45F0-B430-88A00EB64C3A}" destId="{1D949A5B-A35C-4182-9CD4-4915933F043B}" srcOrd="2" destOrd="0" presId="urn:microsoft.com/office/officeart/2005/8/layout/orgChart1"/>
    <dgm:cxn modelId="{CFBD27A1-EA88-40EA-99F9-D48CF2421DD7}" type="presParOf" srcId="{F5FFDB49-73F1-4389-97C3-0355417BD5E5}" destId="{945C9CD7-ECA4-4123-8582-CFF928DDD933}" srcOrd="2" destOrd="0" presId="urn:microsoft.com/office/officeart/2005/8/layout/orgChart1"/>
    <dgm:cxn modelId="{B39C16AE-6C01-4D60-9FB5-723C0369C777}" type="presParOf" srcId="{DBF986D5-AAE0-4B05-AEC3-5123179A9462}" destId="{04069E77-6746-40B8-93BC-C0841D1365EB}" srcOrd="2" destOrd="0" presId="urn:microsoft.com/office/officeart/2005/8/layout/orgChart1"/>
    <dgm:cxn modelId="{B975AEF4-DD10-4605-B5D8-56F604462822}" type="presParOf" srcId="{DBF986D5-AAE0-4B05-AEC3-5123179A9462}" destId="{ADE45D67-06BF-4AE6-A332-743280327338}" srcOrd="3" destOrd="0" presId="urn:microsoft.com/office/officeart/2005/8/layout/orgChart1"/>
    <dgm:cxn modelId="{AF4EB201-A1CB-415C-BFCC-1C1D106E3EF6}" type="presParOf" srcId="{ADE45D67-06BF-4AE6-A332-743280327338}" destId="{996728C5-913E-4A5E-BCF4-29F4E013BEBC}" srcOrd="0" destOrd="0" presId="urn:microsoft.com/office/officeart/2005/8/layout/orgChart1"/>
    <dgm:cxn modelId="{A26B0F5F-D04D-4FE3-A35B-84F0C9146716}" type="presParOf" srcId="{996728C5-913E-4A5E-BCF4-29F4E013BEBC}" destId="{2305BD17-DE80-4B74-96B8-1DF15FF35E93}" srcOrd="0" destOrd="0" presId="urn:microsoft.com/office/officeart/2005/8/layout/orgChart1"/>
    <dgm:cxn modelId="{11012249-360B-4A2D-848C-1C9DD8170907}" type="presParOf" srcId="{996728C5-913E-4A5E-BCF4-29F4E013BEBC}" destId="{8073DF2D-F175-4772-BF4F-4F3B5A1F7A95}" srcOrd="1" destOrd="0" presId="urn:microsoft.com/office/officeart/2005/8/layout/orgChart1"/>
    <dgm:cxn modelId="{4725A7DC-DA67-4EF0-BBE3-C1D3D5F47062}" type="presParOf" srcId="{ADE45D67-06BF-4AE6-A332-743280327338}" destId="{9820D84F-8946-40CE-A8D4-1DB67AD27A5E}" srcOrd="1" destOrd="0" presId="urn:microsoft.com/office/officeart/2005/8/layout/orgChart1"/>
    <dgm:cxn modelId="{6561B4B6-1CCC-4DF3-86AB-F48CEB72D9B5}" type="presParOf" srcId="{9820D84F-8946-40CE-A8D4-1DB67AD27A5E}" destId="{37D022D7-2F5F-4403-85A2-D9CA195050E5}" srcOrd="0" destOrd="0" presId="urn:microsoft.com/office/officeart/2005/8/layout/orgChart1"/>
    <dgm:cxn modelId="{54567732-C6CA-462F-88C4-7D0852F9A9F4}" type="presParOf" srcId="{9820D84F-8946-40CE-A8D4-1DB67AD27A5E}" destId="{40CF5A8C-9B64-4657-BEFB-3F1006EE33E4}" srcOrd="1" destOrd="0" presId="urn:microsoft.com/office/officeart/2005/8/layout/orgChart1"/>
    <dgm:cxn modelId="{9AFA73AD-7593-401E-B6E6-D404EE7DB2B4}" type="presParOf" srcId="{40CF5A8C-9B64-4657-BEFB-3F1006EE33E4}" destId="{4BE52993-6FF4-459B-A8A6-8122FA85DE21}" srcOrd="0" destOrd="0" presId="urn:microsoft.com/office/officeart/2005/8/layout/orgChart1"/>
    <dgm:cxn modelId="{B61678CC-5C17-478B-89CF-6B66CC69C20F}" type="presParOf" srcId="{4BE52993-6FF4-459B-A8A6-8122FA85DE21}" destId="{0632777C-6448-4E25-88DA-6E7591F52411}" srcOrd="0" destOrd="0" presId="urn:microsoft.com/office/officeart/2005/8/layout/orgChart1"/>
    <dgm:cxn modelId="{B98E5888-72EE-4F95-9141-2632CBF4CD2A}" type="presParOf" srcId="{4BE52993-6FF4-459B-A8A6-8122FA85DE21}" destId="{EFE4C0C9-7A15-40F9-96C3-288EDA3A5644}" srcOrd="1" destOrd="0" presId="urn:microsoft.com/office/officeart/2005/8/layout/orgChart1"/>
    <dgm:cxn modelId="{F212109D-8398-4A41-94BC-D7814D8075E2}" type="presParOf" srcId="{40CF5A8C-9B64-4657-BEFB-3F1006EE33E4}" destId="{A8C41482-5D43-4BA1-8E39-14FA00131BB8}" srcOrd="1" destOrd="0" presId="urn:microsoft.com/office/officeart/2005/8/layout/orgChart1"/>
    <dgm:cxn modelId="{4CF5F742-C44E-4AC8-9913-ED207BF1570C}" type="presParOf" srcId="{40CF5A8C-9B64-4657-BEFB-3F1006EE33E4}" destId="{293B5180-9A06-4F2D-B724-7AB5DF78DF35}" srcOrd="2" destOrd="0" presId="urn:microsoft.com/office/officeart/2005/8/layout/orgChart1"/>
    <dgm:cxn modelId="{79C0D05D-A963-4DE2-8B35-87FA94E001CA}" type="presParOf" srcId="{ADE45D67-06BF-4AE6-A332-743280327338}" destId="{C8F578E4-0F79-4BBF-A66C-7A2E4560D25E}" srcOrd="2" destOrd="0" presId="urn:microsoft.com/office/officeart/2005/8/layout/orgChart1"/>
    <dgm:cxn modelId="{6EA45C64-0A0E-4D27-9FC3-B5A0E4622121}" type="presParOf" srcId="{C77C4094-00CD-410B-ACBE-076693496575}" destId="{6C950FC7-E7CB-4574-AF3D-9A573E1162CE}" srcOrd="2" destOrd="0" presId="urn:microsoft.com/office/officeart/2005/8/layout/orgChart1"/>
    <dgm:cxn modelId="{C7BA4545-DFFB-4081-AC85-30ECC73B5C4C}" type="presParOf" srcId="{0E949BC2-970F-466D-A356-2E696A174AB5}" destId="{2D4B2DE3-0842-4599-84D8-4B420718FBB0}" srcOrd="4" destOrd="0" presId="urn:microsoft.com/office/officeart/2005/8/layout/orgChart1"/>
    <dgm:cxn modelId="{A93D1023-8F6C-461F-A283-9F7F16F4D1FD}" type="presParOf" srcId="{0E949BC2-970F-466D-A356-2E696A174AB5}" destId="{C9E980BF-9988-468F-A7C9-F692F4F1CC66}" srcOrd="5" destOrd="0" presId="urn:microsoft.com/office/officeart/2005/8/layout/orgChart1"/>
    <dgm:cxn modelId="{2C10D488-91B7-4539-A45C-4DE9621B4F2F}" type="presParOf" srcId="{C9E980BF-9988-468F-A7C9-F692F4F1CC66}" destId="{D6949B54-005C-4A43-9686-D60B68699017}" srcOrd="0" destOrd="0" presId="urn:microsoft.com/office/officeart/2005/8/layout/orgChart1"/>
    <dgm:cxn modelId="{E56F5EAE-3F1C-481E-AE08-7DEE7A7FF029}" type="presParOf" srcId="{D6949B54-005C-4A43-9686-D60B68699017}" destId="{98EF1C32-DACE-4784-A958-155226CE8AD9}" srcOrd="0" destOrd="0" presId="urn:microsoft.com/office/officeart/2005/8/layout/orgChart1"/>
    <dgm:cxn modelId="{DD3E785C-B140-4A52-AD06-F8186CABF3E3}" type="presParOf" srcId="{D6949B54-005C-4A43-9686-D60B68699017}" destId="{E600DFB9-3595-4272-9163-21029E00C4D9}" srcOrd="1" destOrd="0" presId="urn:microsoft.com/office/officeart/2005/8/layout/orgChart1"/>
    <dgm:cxn modelId="{A85FB7E0-C5F8-4102-BC40-C928ED4A7377}" type="presParOf" srcId="{C9E980BF-9988-468F-A7C9-F692F4F1CC66}" destId="{CE17B313-EC7D-4D1A-86B7-EA21135374E0}" srcOrd="1" destOrd="0" presId="urn:microsoft.com/office/officeart/2005/8/layout/orgChart1"/>
    <dgm:cxn modelId="{F3222D81-7CFB-47D5-A1F6-290D1D88E0BB}" type="presParOf" srcId="{CE17B313-EC7D-4D1A-86B7-EA21135374E0}" destId="{2EEFE198-135E-4762-8562-8486785E4697}" srcOrd="0" destOrd="0" presId="urn:microsoft.com/office/officeart/2005/8/layout/orgChart1"/>
    <dgm:cxn modelId="{A8E2C874-F458-41FE-974A-01F2326255B5}" type="presParOf" srcId="{CE17B313-EC7D-4D1A-86B7-EA21135374E0}" destId="{8BB5FF11-D719-45F2-9174-2F36A280BF0A}" srcOrd="1" destOrd="0" presId="urn:microsoft.com/office/officeart/2005/8/layout/orgChart1"/>
    <dgm:cxn modelId="{2F28B60A-ECBD-45E6-AA52-FC98AF20194A}" type="presParOf" srcId="{8BB5FF11-D719-45F2-9174-2F36A280BF0A}" destId="{400B8B3C-1088-44DD-88D5-5779D7C70AA0}" srcOrd="0" destOrd="0" presId="urn:microsoft.com/office/officeart/2005/8/layout/orgChart1"/>
    <dgm:cxn modelId="{1DE7F816-42D1-4548-80AB-B9CDC392E90D}" type="presParOf" srcId="{400B8B3C-1088-44DD-88D5-5779D7C70AA0}" destId="{744650F4-191D-4FC8-9E55-E1D611707B0F}" srcOrd="0" destOrd="0" presId="urn:microsoft.com/office/officeart/2005/8/layout/orgChart1"/>
    <dgm:cxn modelId="{7AFC8C9A-4E7C-4292-82EF-7281CCEAAB46}" type="presParOf" srcId="{400B8B3C-1088-44DD-88D5-5779D7C70AA0}" destId="{DD6B6869-C21B-4B86-B0C9-067F3C9BA671}" srcOrd="1" destOrd="0" presId="urn:microsoft.com/office/officeart/2005/8/layout/orgChart1"/>
    <dgm:cxn modelId="{633CE12C-3B86-4A51-9E7B-17EBB5E9F39A}" type="presParOf" srcId="{8BB5FF11-D719-45F2-9174-2F36A280BF0A}" destId="{655CCE48-9F00-4A9B-B291-D1DA0FF9237D}" srcOrd="1" destOrd="0" presId="urn:microsoft.com/office/officeart/2005/8/layout/orgChart1"/>
    <dgm:cxn modelId="{FCD98B34-333F-4E6B-8E60-EFA4C5DB63CC}" type="presParOf" srcId="{655CCE48-9F00-4A9B-B291-D1DA0FF9237D}" destId="{7F8863DF-0EEB-4F8A-A965-E0AE261ABF2D}" srcOrd="0" destOrd="0" presId="urn:microsoft.com/office/officeart/2005/8/layout/orgChart1"/>
    <dgm:cxn modelId="{D73A2E95-DB84-468A-B16E-7586CF017C7E}" type="presParOf" srcId="{655CCE48-9F00-4A9B-B291-D1DA0FF9237D}" destId="{BBD92B68-38C3-43D4-A8B0-66A8A0E10116}" srcOrd="1" destOrd="0" presId="urn:microsoft.com/office/officeart/2005/8/layout/orgChart1"/>
    <dgm:cxn modelId="{9D0D46B1-780D-45C6-8CFE-84A3D446BC32}" type="presParOf" srcId="{BBD92B68-38C3-43D4-A8B0-66A8A0E10116}" destId="{7EF7EF6B-466E-48FD-BE37-A2FD4919DA74}" srcOrd="0" destOrd="0" presId="urn:microsoft.com/office/officeart/2005/8/layout/orgChart1"/>
    <dgm:cxn modelId="{5499979D-16CF-4567-B52C-253736103F5C}" type="presParOf" srcId="{7EF7EF6B-466E-48FD-BE37-A2FD4919DA74}" destId="{3E06120D-48EC-46B4-A093-88B5938E07BA}" srcOrd="0" destOrd="0" presId="urn:microsoft.com/office/officeart/2005/8/layout/orgChart1"/>
    <dgm:cxn modelId="{19C173FB-43F0-4CF6-B080-1DF187CC64FF}" type="presParOf" srcId="{7EF7EF6B-466E-48FD-BE37-A2FD4919DA74}" destId="{99CDB6BC-0652-427E-ADFA-AC19837E1C65}" srcOrd="1" destOrd="0" presId="urn:microsoft.com/office/officeart/2005/8/layout/orgChart1"/>
    <dgm:cxn modelId="{68681166-9906-4CBB-B6E4-AA2ED2A3510E}" type="presParOf" srcId="{BBD92B68-38C3-43D4-A8B0-66A8A0E10116}" destId="{3F60AC82-4FA4-4FCF-B76B-BC446B49A846}" srcOrd="1" destOrd="0" presId="urn:microsoft.com/office/officeart/2005/8/layout/orgChart1"/>
    <dgm:cxn modelId="{6C45B8E1-C923-4272-8237-40C559035AE3}" type="presParOf" srcId="{3F60AC82-4FA4-4FCF-B76B-BC446B49A846}" destId="{05839044-6670-4F07-821C-A76987158E9F}" srcOrd="0" destOrd="0" presId="urn:microsoft.com/office/officeart/2005/8/layout/orgChart1"/>
    <dgm:cxn modelId="{0BFCAEF9-C8A6-4695-A22A-EB8284B7CF4B}" type="presParOf" srcId="{3F60AC82-4FA4-4FCF-B76B-BC446B49A846}" destId="{EE8EEA51-B3F6-4005-BC72-A5FFBB2296CC}" srcOrd="1" destOrd="0" presId="urn:microsoft.com/office/officeart/2005/8/layout/orgChart1"/>
    <dgm:cxn modelId="{4444C180-798C-4233-981B-8E65E84C66F8}" type="presParOf" srcId="{EE8EEA51-B3F6-4005-BC72-A5FFBB2296CC}" destId="{341BFECC-2B11-4FFF-ADFE-AC72109A1261}" srcOrd="0" destOrd="0" presId="urn:microsoft.com/office/officeart/2005/8/layout/orgChart1"/>
    <dgm:cxn modelId="{45271341-D0C1-4396-801B-B72F7EDA8B02}" type="presParOf" srcId="{341BFECC-2B11-4FFF-ADFE-AC72109A1261}" destId="{25DC5886-DC16-4A64-B174-EDA62B9E9BC6}" srcOrd="0" destOrd="0" presId="urn:microsoft.com/office/officeart/2005/8/layout/orgChart1"/>
    <dgm:cxn modelId="{6EB1C59B-930D-4BAE-A9EC-F31C82EAC6C1}" type="presParOf" srcId="{341BFECC-2B11-4FFF-ADFE-AC72109A1261}" destId="{8CAE361C-B1FB-45A8-B768-82B280F3A595}" srcOrd="1" destOrd="0" presId="urn:microsoft.com/office/officeart/2005/8/layout/orgChart1"/>
    <dgm:cxn modelId="{EDBCAC76-C481-4AA5-AD0F-36845785CD89}" type="presParOf" srcId="{EE8EEA51-B3F6-4005-BC72-A5FFBB2296CC}" destId="{5D4BFD4E-42D9-4D98-A1A6-C66381F51503}" srcOrd="1" destOrd="0" presId="urn:microsoft.com/office/officeart/2005/8/layout/orgChart1"/>
    <dgm:cxn modelId="{45DE1DE0-E506-474D-B87C-F0E477CC4305}" type="presParOf" srcId="{5D4BFD4E-42D9-4D98-A1A6-C66381F51503}" destId="{575C6BEA-D4F2-4721-9F91-03956CC1DEB0}" srcOrd="0" destOrd="0" presId="urn:microsoft.com/office/officeart/2005/8/layout/orgChart1"/>
    <dgm:cxn modelId="{051C7A01-3BCF-41C7-BBE6-F76FB00D12F4}" type="presParOf" srcId="{5D4BFD4E-42D9-4D98-A1A6-C66381F51503}" destId="{FB470E4C-79CF-4C14-8D92-7B40EADA2768}" srcOrd="1" destOrd="0" presId="urn:microsoft.com/office/officeart/2005/8/layout/orgChart1"/>
    <dgm:cxn modelId="{1B684377-05DB-4EAA-B08E-09F169CED1A4}" type="presParOf" srcId="{FB470E4C-79CF-4C14-8D92-7B40EADA2768}" destId="{5F429349-D80C-4BE2-A970-74D7CEA99102}" srcOrd="0" destOrd="0" presId="urn:microsoft.com/office/officeart/2005/8/layout/orgChart1"/>
    <dgm:cxn modelId="{A466CE50-C166-48F1-84CD-3D658C8CA902}" type="presParOf" srcId="{5F429349-D80C-4BE2-A970-74D7CEA99102}" destId="{E85F3CEA-902C-4660-BA04-52F83A6E745A}" srcOrd="0" destOrd="0" presId="urn:microsoft.com/office/officeart/2005/8/layout/orgChart1"/>
    <dgm:cxn modelId="{FD99A714-8F0E-47C2-8A19-D717C3559569}" type="presParOf" srcId="{5F429349-D80C-4BE2-A970-74D7CEA99102}" destId="{F572C77C-FB3D-4B38-8FA3-96B0D4F7A970}" srcOrd="1" destOrd="0" presId="urn:microsoft.com/office/officeart/2005/8/layout/orgChart1"/>
    <dgm:cxn modelId="{CA8CB5F2-F929-4869-B9D5-13732E67D866}" type="presParOf" srcId="{FB470E4C-79CF-4C14-8D92-7B40EADA2768}" destId="{63AAD99D-F79B-4A1F-9D0C-EC7FA7730EAE}" srcOrd="1" destOrd="0" presId="urn:microsoft.com/office/officeart/2005/8/layout/orgChart1"/>
    <dgm:cxn modelId="{09764FBF-145B-4A96-B820-EBE069814AA6}" type="presParOf" srcId="{FB470E4C-79CF-4C14-8D92-7B40EADA2768}" destId="{D58E1413-6C70-45C1-BF3F-522CA9810F49}" srcOrd="2" destOrd="0" presId="urn:microsoft.com/office/officeart/2005/8/layout/orgChart1"/>
    <dgm:cxn modelId="{41B9D70B-D92B-4CB5-AEA5-287DFEB36888}" type="presParOf" srcId="{EE8EEA51-B3F6-4005-BC72-A5FFBB2296CC}" destId="{5FB0A5B6-E2E3-44BF-9E66-8EDEFE46FD16}" srcOrd="2" destOrd="0" presId="urn:microsoft.com/office/officeart/2005/8/layout/orgChart1"/>
    <dgm:cxn modelId="{6FF3F489-1478-4ED3-AFCC-E31F13A18A1E}" type="presParOf" srcId="{3F60AC82-4FA4-4FCF-B76B-BC446B49A846}" destId="{57FCFEC3-89E6-45AB-AB65-E4FBD7CBE682}" srcOrd="2" destOrd="0" presId="urn:microsoft.com/office/officeart/2005/8/layout/orgChart1"/>
    <dgm:cxn modelId="{63076F0F-C470-4A5E-8D0B-F221E2A9F761}" type="presParOf" srcId="{3F60AC82-4FA4-4FCF-B76B-BC446B49A846}" destId="{9EFE9371-0AD6-493A-B02E-FE8B296AC608}" srcOrd="3" destOrd="0" presId="urn:microsoft.com/office/officeart/2005/8/layout/orgChart1"/>
    <dgm:cxn modelId="{2DCBFADE-A18B-4672-A469-026171302231}" type="presParOf" srcId="{9EFE9371-0AD6-493A-B02E-FE8B296AC608}" destId="{B39F542E-2BFD-4372-A5DB-3E9CB96E638B}" srcOrd="0" destOrd="0" presId="urn:microsoft.com/office/officeart/2005/8/layout/orgChart1"/>
    <dgm:cxn modelId="{5BEE64DB-7AC0-492D-8D33-BB8FDCA5E4A3}" type="presParOf" srcId="{B39F542E-2BFD-4372-A5DB-3E9CB96E638B}" destId="{9E4304CE-3A36-4679-9367-7BD29C6E67D4}" srcOrd="0" destOrd="0" presId="urn:microsoft.com/office/officeart/2005/8/layout/orgChart1"/>
    <dgm:cxn modelId="{CE8D1647-EF3E-488B-8A95-1A8B74D30091}" type="presParOf" srcId="{B39F542E-2BFD-4372-A5DB-3E9CB96E638B}" destId="{63E3C7CE-3728-45EB-8C18-52B6E3D408EB}" srcOrd="1" destOrd="0" presId="urn:microsoft.com/office/officeart/2005/8/layout/orgChart1"/>
    <dgm:cxn modelId="{CCD77A3D-D934-4F02-8D47-598B33FF1EFE}" type="presParOf" srcId="{9EFE9371-0AD6-493A-B02E-FE8B296AC608}" destId="{51DC90E9-C579-4D5F-B893-0753F10B3378}" srcOrd="1" destOrd="0" presId="urn:microsoft.com/office/officeart/2005/8/layout/orgChart1"/>
    <dgm:cxn modelId="{7B393B8C-7C76-4A2E-A5B2-B62DAC4EE66D}" type="presParOf" srcId="{9EFE9371-0AD6-493A-B02E-FE8B296AC608}" destId="{16FF4B13-A8A5-4932-80C5-65E4E6FF8AC3}" srcOrd="2" destOrd="0" presId="urn:microsoft.com/office/officeart/2005/8/layout/orgChart1"/>
    <dgm:cxn modelId="{3B06541D-D46C-4811-8295-50A58CF5B8B7}" type="presParOf" srcId="{BBD92B68-38C3-43D4-A8B0-66A8A0E10116}" destId="{9C646A94-9603-41FB-94AC-AF13135FB21A}" srcOrd="2" destOrd="0" presId="urn:microsoft.com/office/officeart/2005/8/layout/orgChart1"/>
    <dgm:cxn modelId="{F7174748-CBFF-422C-B9B6-1E569DF20E6C}" type="presParOf" srcId="{655CCE48-9F00-4A9B-B291-D1DA0FF9237D}" destId="{4CE7C362-5252-47A2-91D4-0E369F62C26F}" srcOrd="2" destOrd="0" presId="urn:microsoft.com/office/officeart/2005/8/layout/orgChart1"/>
    <dgm:cxn modelId="{CE2481C6-B959-4A01-B93C-9D2C6B1D36B6}" type="presParOf" srcId="{655CCE48-9F00-4A9B-B291-D1DA0FF9237D}" destId="{0070FF40-5166-493E-BD73-176439E3563F}" srcOrd="3" destOrd="0" presId="urn:microsoft.com/office/officeart/2005/8/layout/orgChart1"/>
    <dgm:cxn modelId="{8BBEC17A-DEA8-44F6-8BBD-95586E3B3D56}" type="presParOf" srcId="{0070FF40-5166-493E-BD73-176439E3563F}" destId="{69BAFB74-E29D-4D36-A329-B1FB4F97C097}" srcOrd="0" destOrd="0" presId="urn:microsoft.com/office/officeart/2005/8/layout/orgChart1"/>
    <dgm:cxn modelId="{7EC42598-0CB4-4475-AD6D-7A7CB0BEA290}" type="presParOf" srcId="{69BAFB74-E29D-4D36-A329-B1FB4F97C097}" destId="{BD9195D2-C5E4-47C3-9AFF-ACFB313DEAE4}" srcOrd="0" destOrd="0" presId="urn:microsoft.com/office/officeart/2005/8/layout/orgChart1"/>
    <dgm:cxn modelId="{C191F2CE-8A26-4BA6-B694-D8DB210F3D6C}" type="presParOf" srcId="{69BAFB74-E29D-4D36-A329-B1FB4F97C097}" destId="{1DEFD351-7B52-44D6-AF1D-840885FD78FC}" srcOrd="1" destOrd="0" presId="urn:microsoft.com/office/officeart/2005/8/layout/orgChart1"/>
    <dgm:cxn modelId="{9B6015EA-62CD-498E-BED3-90A73D6909A7}" type="presParOf" srcId="{0070FF40-5166-493E-BD73-176439E3563F}" destId="{DA65DEBC-DB56-4308-8A69-E08D776761F4}" srcOrd="1" destOrd="0" presId="urn:microsoft.com/office/officeart/2005/8/layout/orgChart1"/>
    <dgm:cxn modelId="{E4D4F430-BADD-4AA5-AA77-7295D6474BF8}" type="presParOf" srcId="{0070FF40-5166-493E-BD73-176439E3563F}" destId="{33407540-CD63-48B2-AD90-9B00B180640E}" srcOrd="2" destOrd="0" presId="urn:microsoft.com/office/officeart/2005/8/layout/orgChart1"/>
    <dgm:cxn modelId="{40BBD51C-A0FB-4D52-AC35-3B539F641E14}" type="presParOf" srcId="{8BB5FF11-D719-45F2-9174-2F36A280BF0A}" destId="{93688B1B-F650-4722-A67C-6C00A0BFE9D5}" srcOrd="2" destOrd="0" presId="urn:microsoft.com/office/officeart/2005/8/layout/orgChart1"/>
    <dgm:cxn modelId="{8E4DCDFB-6B1F-4781-8A99-5C68C9CFFCAD}" type="presParOf" srcId="{C9E980BF-9988-468F-A7C9-F692F4F1CC66}" destId="{3BD32202-C733-48C9-A4A4-FBB4E00F8281}" srcOrd="2" destOrd="0" presId="urn:microsoft.com/office/officeart/2005/8/layout/orgChart1"/>
    <dgm:cxn modelId="{157F4384-357A-43F0-8E93-227E701806D7}" type="presParOf" srcId="{5E010A09-AA95-4081-8392-06BD7601FF74}" destId="{F5867F62-85E0-47E0-8A16-AF6F8B111A08}" srcOrd="2" destOrd="0" presId="urn:microsoft.com/office/officeart/2005/8/layout/orgChart1"/>
    <dgm:cxn modelId="{607C68B9-E69B-4E34-AEFB-D4CE44572798}" type="presParOf" srcId="{4354155B-91CF-4FE0-9242-5B915A6F4D02}" destId="{F05082D7-DAA2-4739-899A-38C71C270F95}" srcOrd="2" destOrd="0" presId="urn:microsoft.com/office/officeart/2005/8/layout/orgChart1"/>
    <dgm:cxn modelId="{2233B1C8-C9C3-4061-865C-1C4756005FB8}" type="presParOf" srcId="{A7E43986-BF8E-4814-B639-17DC2CD333FB}" destId="{C1F6FBF6-B2CB-4EBE-BCDF-866C64622B34}" srcOrd="2" destOrd="0" presId="urn:microsoft.com/office/officeart/2005/8/layout/orgChart1"/>
    <dgm:cxn modelId="{90569E3C-D4E3-4572-AA16-A2EC01B5F7E2}" type="presParOf" srcId="{A7E43986-BF8E-4814-B639-17DC2CD333FB}" destId="{7EB99F1E-D156-4950-9CFD-AA0059B1D356}" srcOrd="3" destOrd="0" presId="urn:microsoft.com/office/officeart/2005/8/layout/orgChart1"/>
    <dgm:cxn modelId="{C50C7D0A-5461-49A5-92A8-DB60A96CF755}" type="presParOf" srcId="{7EB99F1E-D156-4950-9CFD-AA0059B1D356}" destId="{56EF39A2-8C21-4E3F-8574-34FAFCAF2E47}" srcOrd="0" destOrd="0" presId="urn:microsoft.com/office/officeart/2005/8/layout/orgChart1"/>
    <dgm:cxn modelId="{FB0F5F87-69E2-4D73-9A2A-C1EFA301D388}" type="presParOf" srcId="{56EF39A2-8C21-4E3F-8574-34FAFCAF2E47}" destId="{AABAC984-F659-45CF-8E70-439774E44E7C}" srcOrd="0" destOrd="0" presId="urn:microsoft.com/office/officeart/2005/8/layout/orgChart1"/>
    <dgm:cxn modelId="{2FD0C0EE-8A4D-4033-BEF0-D6412D36C16A}" type="presParOf" srcId="{56EF39A2-8C21-4E3F-8574-34FAFCAF2E47}" destId="{31D33E24-9B02-43F8-9632-DD0D6F7EFAC8}" srcOrd="1" destOrd="0" presId="urn:microsoft.com/office/officeart/2005/8/layout/orgChart1"/>
    <dgm:cxn modelId="{E29D9167-A37B-4E99-8B04-A2CCF54EF562}" type="presParOf" srcId="{7EB99F1E-D156-4950-9CFD-AA0059B1D356}" destId="{658AC48F-8AD2-4ACA-ACFE-99CB923927A0}" srcOrd="1" destOrd="0" presId="urn:microsoft.com/office/officeart/2005/8/layout/orgChart1"/>
    <dgm:cxn modelId="{E35CCF86-ADFE-4F7A-A053-712B8AE2436D}" type="presParOf" srcId="{7EB99F1E-D156-4950-9CFD-AA0059B1D356}" destId="{D47BA2A0-6A3E-4ACB-9F68-E8C1B27BC7F3}" srcOrd="2" destOrd="0" presId="urn:microsoft.com/office/officeart/2005/8/layout/orgChart1"/>
    <dgm:cxn modelId="{D25F6500-6D8A-4E18-8A16-32675874BB01}" type="presParOf" srcId="{B3D559A8-5C83-49CC-959B-7915CD5445DF}" destId="{06E2DCFE-52A6-4C6F-BCF3-8A9EBCF7A525}" srcOrd="2" destOrd="0" presId="urn:microsoft.com/office/officeart/2005/8/layout/orgChart1"/>
    <dgm:cxn modelId="{72A8979B-0F52-4520-B0EA-A2123F371589}" type="presParOf" srcId="{9D9B9FE4-0AA6-43C8-A185-D0A7D2F99663}" destId="{FAD44978-9DA3-4EB3-A7D0-48221FC2B6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8AFE8-E4E1-4CFD-81E2-9F043516F4AC}">
      <dsp:nvSpPr>
        <dsp:cNvPr id="0" name=""/>
        <dsp:cNvSpPr/>
      </dsp:nvSpPr>
      <dsp:spPr>
        <a:xfrm>
          <a:off x="818035" y="0"/>
          <a:ext cx="1573351" cy="15734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6AB42-088B-40AD-A7E7-254A36DAE9A5}">
      <dsp:nvSpPr>
        <dsp:cNvPr id="0" name=""/>
        <dsp:cNvSpPr/>
      </dsp:nvSpPr>
      <dsp:spPr>
        <a:xfrm>
          <a:off x="2303635" y="228956"/>
          <a:ext cx="5033025" cy="6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Tank installed (with long dip pipe for inlet and recycle)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Tank level </a:t>
          </a:r>
          <a:r>
            <a:rPr lang="en-US" sz="1800" kern="1200" dirty="0" smtClean="0">
              <a:effectLst/>
            </a:rPr>
            <a:t>80-90 %</a:t>
          </a:r>
          <a:endParaRPr lang="en-US" sz="1800" kern="1200" dirty="0"/>
        </a:p>
      </dsp:txBody>
      <dsp:txXfrm>
        <a:off x="2303635" y="228956"/>
        <a:ext cx="5033025" cy="625715"/>
      </dsp:txXfrm>
    </dsp:sp>
    <dsp:sp modelId="{A1C4EB57-2C48-434C-8280-7C100B7925DE}">
      <dsp:nvSpPr>
        <dsp:cNvPr id="0" name=""/>
        <dsp:cNvSpPr/>
      </dsp:nvSpPr>
      <dsp:spPr>
        <a:xfrm>
          <a:off x="1165444" y="569848"/>
          <a:ext cx="878019" cy="43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2000</a:t>
          </a:r>
          <a:endParaRPr lang="en-US" sz="2800" kern="1200" dirty="0"/>
        </a:p>
      </dsp:txBody>
      <dsp:txXfrm>
        <a:off x="1165444" y="569848"/>
        <a:ext cx="878019" cy="438813"/>
      </dsp:txXfrm>
    </dsp:sp>
    <dsp:sp modelId="{0254ACC4-DAF2-4E1D-B66C-071A7EEDFD1E}">
      <dsp:nvSpPr>
        <dsp:cNvPr id="0" name=""/>
        <dsp:cNvSpPr/>
      </dsp:nvSpPr>
      <dsp:spPr>
        <a:xfrm>
          <a:off x="380944" y="904037"/>
          <a:ext cx="1573351" cy="15734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60B40-B42E-47D9-A6F5-D5E89AD54E90}">
      <dsp:nvSpPr>
        <dsp:cNvPr id="0" name=""/>
        <dsp:cNvSpPr/>
      </dsp:nvSpPr>
      <dsp:spPr>
        <a:xfrm>
          <a:off x="2251366" y="1218947"/>
          <a:ext cx="5699379" cy="81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New line installed for </a:t>
          </a:r>
          <a:r>
            <a:rPr lang="en-US" sz="1800" kern="1200" dirty="0" smtClean="0"/>
            <a:t>supply line 2 </a:t>
          </a:r>
          <a:r>
            <a:rPr lang="en-US" sz="1800" kern="1200" dirty="0" smtClean="0"/>
            <a:t>(with short dip pipe for recycle line)</a:t>
          </a:r>
          <a:endParaRPr lang="en-US" sz="1800" kern="1200" dirty="0"/>
        </a:p>
      </dsp:txBody>
      <dsp:txXfrm>
        <a:off x="2251366" y="1218947"/>
        <a:ext cx="5699379" cy="811915"/>
      </dsp:txXfrm>
    </dsp:sp>
    <dsp:sp modelId="{DEC8CD41-D377-4D62-A4A0-81F5AF12ADC9}">
      <dsp:nvSpPr>
        <dsp:cNvPr id="0" name=""/>
        <dsp:cNvSpPr/>
      </dsp:nvSpPr>
      <dsp:spPr>
        <a:xfrm>
          <a:off x="726582" y="1475916"/>
          <a:ext cx="878019" cy="43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2014</a:t>
          </a:r>
          <a:endParaRPr lang="en-US" sz="2800" kern="1200" dirty="0"/>
        </a:p>
      </dsp:txBody>
      <dsp:txXfrm>
        <a:off x="726582" y="1475916"/>
        <a:ext cx="878019" cy="438813"/>
      </dsp:txXfrm>
    </dsp:sp>
    <dsp:sp modelId="{44F2F8E7-AD94-4B76-A8D4-88E3E4D006F4}">
      <dsp:nvSpPr>
        <dsp:cNvPr id="0" name=""/>
        <dsp:cNvSpPr/>
      </dsp:nvSpPr>
      <dsp:spPr>
        <a:xfrm>
          <a:off x="818035" y="1812137"/>
          <a:ext cx="1573351" cy="157343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9832B-8B71-4151-BFDA-BCA4B54E0F60}">
      <dsp:nvSpPr>
        <dsp:cNvPr id="0" name=""/>
        <dsp:cNvSpPr/>
      </dsp:nvSpPr>
      <dsp:spPr>
        <a:xfrm>
          <a:off x="2314360" y="2122902"/>
          <a:ext cx="6475942" cy="90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Tank level reduced to 30-50 % (due to jurisdictional regulations)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MOC </a:t>
          </a:r>
          <a:r>
            <a:rPr lang="en-US" sz="1800" kern="1200" dirty="0" smtClean="0"/>
            <a:t>initiated to remove elastomer recycle dip pipe</a:t>
          </a:r>
          <a:endParaRPr lang="en-US" sz="1800" kern="1200" dirty="0"/>
        </a:p>
      </dsp:txBody>
      <dsp:txXfrm>
        <a:off x="2314360" y="2122902"/>
        <a:ext cx="6475942" cy="903038"/>
      </dsp:txXfrm>
    </dsp:sp>
    <dsp:sp modelId="{DE5D0936-43EA-4AA7-8830-7AC1C9BD35D3}">
      <dsp:nvSpPr>
        <dsp:cNvPr id="0" name=""/>
        <dsp:cNvSpPr/>
      </dsp:nvSpPr>
      <dsp:spPr>
        <a:xfrm>
          <a:off x="1165444" y="2381477"/>
          <a:ext cx="878019" cy="43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1165444" y="2381477"/>
        <a:ext cx="878019" cy="438813"/>
      </dsp:txXfrm>
    </dsp:sp>
    <dsp:sp modelId="{FF1B1C51-294A-400A-A351-094B8F7C2073}">
      <dsp:nvSpPr>
        <dsp:cNvPr id="0" name=""/>
        <dsp:cNvSpPr/>
      </dsp:nvSpPr>
      <dsp:spPr>
        <a:xfrm>
          <a:off x="380944" y="2717697"/>
          <a:ext cx="1573351" cy="15734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F562B-8AE9-44A7-97E8-C52CF6001C67}">
      <dsp:nvSpPr>
        <dsp:cNvPr id="0" name=""/>
        <dsp:cNvSpPr/>
      </dsp:nvSpPr>
      <dsp:spPr>
        <a:xfrm>
          <a:off x="2319142" y="3073212"/>
          <a:ext cx="4427463" cy="86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MOC </a:t>
          </a:r>
          <a:r>
            <a:rPr lang="en-US" sz="1800" kern="1200" dirty="0" smtClean="0"/>
            <a:t>released for construction</a:t>
          </a:r>
          <a:endParaRPr lang="en-US" sz="1800" kern="1200" dirty="0"/>
        </a:p>
      </dsp:txBody>
      <dsp:txXfrm>
        <a:off x="2319142" y="3073212"/>
        <a:ext cx="4427463" cy="867129"/>
      </dsp:txXfrm>
    </dsp:sp>
    <dsp:sp modelId="{25901A31-C325-4170-8D75-4B2CE6854C4B}">
      <dsp:nvSpPr>
        <dsp:cNvPr id="0" name=""/>
        <dsp:cNvSpPr/>
      </dsp:nvSpPr>
      <dsp:spPr>
        <a:xfrm>
          <a:off x="726582" y="3287546"/>
          <a:ext cx="878019" cy="43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726582" y="3287546"/>
        <a:ext cx="878019" cy="438813"/>
      </dsp:txXfrm>
    </dsp:sp>
    <dsp:sp modelId="{E612BEA6-8BDF-4AC7-A896-1E59C716674C}">
      <dsp:nvSpPr>
        <dsp:cNvPr id="0" name=""/>
        <dsp:cNvSpPr/>
      </dsp:nvSpPr>
      <dsp:spPr>
        <a:xfrm>
          <a:off x="929946" y="3726359"/>
          <a:ext cx="1351707" cy="13525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2EB6-850E-446E-A131-1727E99253CB}">
      <dsp:nvSpPr>
        <dsp:cNvPr id="0" name=""/>
        <dsp:cNvSpPr/>
      </dsp:nvSpPr>
      <dsp:spPr>
        <a:xfrm>
          <a:off x="2363772" y="4213352"/>
          <a:ext cx="5972109" cy="74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Tank level reduced to </a:t>
          </a:r>
          <a:r>
            <a:rPr lang="en-US" sz="1800" kern="1200" dirty="0" smtClean="0">
              <a:effectLst/>
            </a:rPr>
            <a:t>25-45 </a:t>
          </a:r>
          <a:r>
            <a:rPr lang="en-US" sz="1800" kern="1200" dirty="0" smtClean="0"/>
            <a:t>% (due to jurisdictional regulations)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Leak </a:t>
          </a:r>
          <a:r>
            <a:rPr lang="en-US" sz="1800" kern="1200" dirty="0" smtClean="0"/>
            <a:t>incident happened in 2</a:t>
          </a:r>
          <a:r>
            <a:rPr lang="en-US" sz="1800" kern="1200" baseline="30000" dirty="0" smtClean="0"/>
            <a:t>nd</a:t>
          </a:r>
          <a:r>
            <a:rPr lang="en-US" sz="1800" kern="1200" dirty="0" smtClean="0"/>
            <a:t> shell of tank</a:t>
          </a:r>
          <a:endParaRPr lang="en-US" sz="1800" kern="1200" dirty="0"/>
        </a:p>
      </dsp:txBody>
      <dsp:txXfrm>
        <a:off x="2363772" y="4213352"/>
        <a:ext cx="5972109" cy="740002"/>
      </dsp:txXfrm>
    </dsp:sp>
    <dsp:sp modelId="{4A5E1AC2-B51A-4208-AD89-D0342DCDAA2B}">
      <dsp:nvSpPr>
        <dsp:cNvPr id="0" name=""/>
        <dsp:cNvSpPr/>
      </dsp:nvSpPr>
      <dsp:spPr>
        <a:xfrm>
          <a:off x="1165444" y="4193614"/>
          <a:ext cx="878019" cy="43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2019</a:t>
          </a:r>
          <a:endParaRPr lang="en-US" sz="2800" kern="1200" dirty="0"/>
        </a:p>
      </dsp:txBody>
      <dsp:txXfrm>
        <a:off x="1165444" y="4193614"/>
        <a:ext cx="878019" cy="438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6FBF6-B2CB-4EBE-BCDF-866C64622B34}">
      <dsp:nvSpPr>
        <dsp:cNvPr id="0" name=""/>
        <dsp:cNvSpPr/>
      </dsp:nvSpPr>
      <dsp:spPr>
        <a:xfrm>
          <a:off x="5890442" y="1152777"/>
          <a:ext cx="1136001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1136001" y="78919"/>
              </a:lnTo>
              <a:lnTo>
                <a:pt x="1136001" y="157839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7C362-5252-47A2-91D4-0E369F62C26F}">
      <dsp:nvSpPr>
        <dsp:cNvPr id="0" name=""/>
        <dsp:cNvSpPr/>
      </dsp:nvSpPr>
      <dsp:spPr>
        <a:xfrm>
          <a:off x="7530643" y="3073256"/>
          <a:ext cx="682092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682092" y="78919"/>
              </a:lnTo>
              <a:lnTo>
                <a:pt x="682092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CFEC3-89E6-45AB-AB65-E4FBD7CBE682}">
      <dsp:nvSpPr>
        <dsp:cNvPr id="0" name=""/>
        <dsp:cNvSpPr/>
      </dsp:nvSpPr>
      <dsp:spPr>
        <a:xfrm>
          <a:off x="6825773" y="3863348"/>
          <a:ext cx="454728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454728" y="78919"/>
              </a:lnTo>
              <a:lnTo>
                <a:pt x="454728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6BEA-D4F2-4721-9F91-03956CC1DEB0}">
      <dsp:nvSpPr>
        <dsp:cNvPr id="0" name=""/>
        <dsp:cNvSpPr/>
      </dsp:nvSpPr>
      <dsp:spPr>
        <a:xfrm>
          <a:off x="6070398" y="5029200"/>
          <a:ext cx="112742" cy="57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552"/>
              </a:lnTo>
              <a:lnTo>
                <a:pt x="112742" y="57055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39044-6670-4F07-821C-A76987158E9F}">
      <dsp:nvSpPr>
        <dsp:cNvPr id="0" name=""/>
        <dsp:cNvSpPr/>
      </dsp:nvSpPr>
      <dsp:spPr>
        <a:xfrm>
          <a:off x="6371045" y="3863348"/>
          <a:ext cx="454728" cy="157839"/>
        </a:xfrm>
        <a:custGeom>
          <a:avLst/>
          <a:gdLst/>
          <a:ahLst/>
          <a:cxnLst/>
          <a:rect l="0" t="0" r="0" b="0"/>
          <a:pathLst>
            <a:path>
              <a:moveTo>
                <a:pt x="454728" y="0"/>
              </a:moveTo>
              <a:lnTo>
                <a:pt x="454728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863DF-0EEB-4F8A-A965-E0AE261ABF2D}">
      <dsp:nvSpPr>
        <dsp:cNvPr id="0" name=""/>
        <dsp:cNvSpPr/>
      </dsp:nvSpPr>
      <dsp:spPr>
        <a:xfrm>
          <a:off x="6825773" y="3073256"/>
          <a:ext cx="704870" cy="157839"/>
        </a:xfrm>
        <a:custGeom>
          <a:avLst/>
          <a:gdLst/>
          <a:ahLst/>
          <a:cxnLst/>
          <a:rect l="0" t="0" r="0" b="0"/>
          <a:pathLst>
            <a:path>
              <a:moveTo>
                <a:pt x="704870" y="0"/>
              </a:moveTo>
              <a:lnTo>
                <a:pt x="704870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FE198-135E-4762-8562-8486785E4697}">
      <dsp:nvSpPr>
        <dsp:cNvPr id="0" name=""/>
        <dsp:cNvSpPr/>
      </dsp:nvSpPr>
      <dsp:spPr>
        <a:xfrm>
          <a:off x="7484923" y="2539608"/>
          <a:ext cx="91440" cy="157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B2DE3-0842-4599-84D8-4B420718FBB0}">
      <dsp:nvSpPr>
        <dsp:cNvPr id="0" name=""/>
        <dsp:cNvSpPr/>
      </dsp:nvSpPr>
      <dsp:spPr>
        <a:xfrm>
          <a:off x="4917444" y="2005960"/>
          <a:ext cx="2613199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2613199" y="78919"/>
              </a:lnTo>
              <a:lnTo>
                <a:pt x="2613199" y="157839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022D7-2F5F-4403-85A2-D9CA195050E5}">
      <dsp:nvSpPr>
        <dsp:cNvPr id="0" name=""/>
        <dsp:cNvSpPr/>
      </dsp:nvSpPr>
      <dsp:spPr>
        <a:xfrm>
          <a:off x="5530638" y="3073256"/>
          <a:ext cx="195730" cy="43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700"/>
              </a:lnTo>
              <a:lnTo>
                <a:pt x="195730" y="43170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69E77-6746-40B8-93BC-C0841D1365EB}">
      <dsp:nvSpPr>
        <dsp:cNvPr id="0" name=""/>
        <dsp:cNvSpPr/>
      </dsp:nvSpPr>
      <dsp:spPr>
        <a:xfrm>
          <a:off x="5597856" y="2539608"/>
          <a:ext cx="454728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454728" y="78919"/>
              </a:lnTo>
              <a:lnTo>
                <a:pt x="454728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6D5F1-51D3-4685-9F25-F38C92E9FB32}">
      <dsp:nvSpPr>
        <dsp:cNvPr id="0" name=""/>
        <dsp:cNvSpPr/>
      </dsp:nvSpPr>
      <dsp:spPr>
        <a:xfrm>
          <a:off x="4565856" y="3671227"/>
          <a:ext cx="112742" cy="60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397"/>
              </a:lnTo>
              <a:lnTo>
                <a:pt x="112742" y="60539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F21CD-E631-467C-AFD2-406623FFE943}">
      <dsp:nvSpPr>
        <dsp:cNvPr id="0" name=""/>
        <dsp:cNvSpPr/>
      </dsp:nvSpPr>
      <dsp:spPr>
        <a:xfrm>
          <a:off x="4866503" y="2539608"/>
          <a:ext cx="731353" cy="157839"/>
        </a:xfrm>
        <a:custGeom>
          <a:avLst/>
          <a:gdLst/>
          <a:ahLst/>
          <a:cxnLst/>
          <a:rect l="0" t="0" r="0" b="0"/>
          <a:pathLst>
            <a:path>
              <a:moveTo>
                <a:pt x="731353" y="0"/>
              </a:moveTo>
              <a:lnTo>
                <a:pt x="731353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4B3DC-5E61-4C70-929D-98CDF479D3CD}">
      <dsp:nvSpPr>
        <dsp:cNvPr id="0" name=""/>
        <dsp:cNvSpPr/>
      </dsp:nvSpPr>
      <dsp:spPr>
        <a:xfrm>
          <a:off x="4917444" y="2005960"/>
          <a:ext cx="680412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680412" y="78919"/>
              </a:lnTo>
              <a:lnTo>
                <a:pt x="680412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D4D70-5BAC-4D8B-B872-E114893493B5}">
      <dsp:nvSpPr>
        <dsp:cNvPr id="0" name=""/>
        <dsp:cNvSpPr/>
      </dsp:nvSpPr>
      <dsp:spPr>
        <a:xfrm>
          <a:off x="2390064" y="2886765"/>
          <a:ext cx="1566982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1566982" y="78919"/>
              </a:lnTo>
              <a:lnTo>
                <a:pt x="1566982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FAC14-F9AB-44CA-BB96-8D06686792A6}">
      <dsp:nvSpPr>
        <dsp:cNvPr id="0" name=""/>
        <dsp:cNvSpPr/>
      </dsp:nvSpPr>
      <dsp:spPr>
        <a:xfrm>
          <a:off x="2661852" y="3829518"/>
          <a:ext cx="126924" cy="60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651"/>
              </a:lnTo>
              <a:lnTo>
                <a:pt x="126924" y="60565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C1299-07EA-4886-9DE5-D0352352FB99}">
      <dsp:nvSpPr>
        <dsp:cNvPr id="0" name=""/>
        <dsp:cNvSpPr/>
      </dsp:nvSpPr>
      <dsp:spPr>
        <a:xfrm>
          <a:off x="2390064" y="2886765"/>
          <a:ext cx="610252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610252" y="78919"/>
              </a:lnTo>
              <a:lnTo>
                <a:pt x="610252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D96B6-ADBB-449B-A1AC-D157C41C66B0}">
      <dsp:nvSpPr>
        <dsp:cNvPr id="0" name=""/>
        <dsp:cNvSpPr/>
      </dsp:nvSpPr>
      <dsp:spPr>
        <a:xfrm>
          <a:off x="2043587" y="2886765"/>
          <a:ext cx="346476" cy="157839"/>
        </a:xfrm>
        <a:custGeom>
          <a:avLst/>
          <a:gdLst/>
          <a:ahLst/>
          <a:cxnLst/>
          <a:rect l="0" t="0" r="0" b="0"/>
          <a:pathLst>
            <a:path>
              <a:moveTo>
                <a:pt x="346476" y="0"/>
              </a:moveTo>
              <a:lnTo>
                <a:pt x="346476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762B4-2F1F-4CC9-9887-3AF7AF8AF6B2}">
      <dsp:nvSpPr>
        <dsp:cNvPr id="0" name=""/>
        <dsp:cNvSpPr/>
      </dsp:nvSpPr>
      <dsp:spPr>
        <a:xfrm>
          <a:off x="978606" y="3954685"/>
          <a:ext cx="454728" cy="1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"/>
              </a:lnTo>
              <a:lnTo>
                <a:pt x="454728" y="78919"/>
              </a:lnTo>
              <a:lnTo>
                <a:pt x="454728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FB60-6C2B-4CB6-B828-D594AFE05A15}">
      <dsp:nvSpPr>
        <dsp:cNvPr id="0" name=""/>
        <dsp:cNvSpPr/>
      </dsp:nvSpPr>
      <dsp:spPr>
        <a:xfrm>
          <a:off x="75373" y="4750523"/>
          <a:ext cx="112742" cy="34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43"/>
              </a:lnTo>
              <a:lnTo>
                <a:pt x="112742" y="345743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AC89E-074F-4E7A-BC84-AEF51CE37115}">
      <dsp:nvSpPr>
        <dsp:cNvPr id="0" name=""/>
        <dsp:cNvSpPr/>
      </dsp:nvSpPr>
      <dsp:spPr>
        <a:xfrm>
          <a:off x="376019" y="3954685"/>
          <a:ext cx="602586" cy="157839"/>
        </a:xfrm>
        <a:custGeom>
          <a:avLst/>
          <a:gdLst/>
          <a:ahLst/>
          <a:cxnLst/>
          <a:rect l="0" t="0" r="0" b="0"/>
          <a:pathLst>
            <a:path>
              <a:moveTo>
                <a:pt x="602586" y="0"/>
              </a:moveTo>
              <a:lnTo>
                <a:pt x="602586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154C0-86F6-4267-A565-E8071D5F28DC}">
      <dsp:nvSpPr>
        <dsp:cNvPr id="0" name=""/>
        <dsp:cNvSpPr/>
      </dsp:nvSpPr>
      <dsp:spPr>
        <a:xfrm>
          <a:off x="978606" y="2886765"/>
          <a:ext cx="1411457" cy="157839"/>
        </a:xfrm>
        <a:custGeom>
          <a:avLst/>
          <a:gdLst/>
          <a:ahLst/>
          <a:cxnLst/>
          <a:rect l="0" t="0" r="0" b="0"/>
          <a:pathLst>
            <a:path>
              <a:moveTo>
                <a:pt x="1411457" y="0"/>
              </a:moveTo>
              <a:lnTo>
                <a:pt x="1411457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C81CA-DE0A-4C14-8438-9AAA7AD13403}">
      <dsp:nvSpPr>
        <dsp:cNvPr id="0" name=""/>
        <dsp:cNvSpPr/>
      </dsp:nvSpPr>
      <dsp:spPr>
        <a:xfrm>
          <a:off x="2344344" y="2539608"/>
          <a:ext cx="91440" cy="157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5B1DD-8D72-47C8-B2DD-2FC2EBB33948}">
      <dsp:nvSpPr>
        <dsp:cNvPr id="0" name=""/>
        <dsp:cNvSpPr/>
      </dsp:nvSpPr>
      <dsp:spPr>
        <a:xfrm>
          <a:off x="2390064" y="2005960"/>
          <a:ext cx="2527379" cy="157839"/>
        </a:xfrm>
        <a:custGeom>
          <a:avLst/>
          <a:gdLst/>
          <a:ahLst/>
          <a:cxnLst/>
          <a:rect l="0" t="0" r="0" b="0"/>
          <a:pathLst>
            <a:path>
              <a:moveTo>
                <a:pt x="2527379" y="0"/>
              </a:moveTo>
              <a:lnTo>
                <a:pt x="2527379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41D3A-72BC-47A2-8431-EF4A076CD47F}">
      <dsp:nvSpPr>
        <dsp:cNvPr id="0" name=""/>
        <dsp:cNvSpPr/>
      </dsp:nvSpPr>
      <dsp:spPr>
        <a:xfrm>
          <a:off x="4871724" y="1616645"/>
          <a:ext cx="91440" cy="157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8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7E08-9044-4BB8-A07E-CDA6A6B84DFE}">
      <dsp:nvSpPr>
        <dsp:cNvPr id="0" name=""/>
        <dsp:cNvSpPr/>
      </dsp:nvSpPr>
      <dsp:spPr>
        <a:xfrm>
          <a:off x="4917444" y="1152777"/>
          <a:ext cx="972998" cy="157839"/>
        </a:xfrm>
        <a:custGeom>
          <a:avLst/>
          <a:gdLst/>
          <a:ahLst/>
          <a:cxnLst/>
          <a:rect l="0" t="0" r="0" b="0"/>
          <a:pathLst>
            <a:path>
              <a:moveTo>
                <a:pt x="972998" y="0"/>
              </a:moveTo>
              <a:lnTo>
                <a:pt x="972998" y="78919"/>
              </a:lnTo>
              <a:lnTo>
                <a:pt x="0" y="78919"/>
              </a:lnTo>
              <a:lnTo>
                <a:pt x="0" y="157839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FBB4E-669E-4AD5-866C-2C098BAF0757}">
      <dsp:nvSpPr>
        <dsp:cNvPr id="0" name=""/>
        <dsp:cNvSpPr/>
      </dsp:nvSpPr>
      <dsp:spPr>
        <a:xfrm>
          <a:off x="5844722" y="826312"/>
          <a:ext cx="91440" cy="94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380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515AC-2FA9-48EC-B41E-3EA224F99719}">
      <dsp:nvSpPr>
        <dsp:cNvPr id="0" name=""/>
        <dsp:cNvSpPr/>
      </dsp:nvSpPr>
      <dsp:spPr>
        <a:xfrm>
          <a:off x="4271117" y="575617"/>
          <a:ext cx="3238650" cy="25069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50000"/>
                </a:schemeClr>
              </a:solidFill>
            </a:rPr>
            <a:t>acid </a:t>
          </a:r>
          <a:r>
            <a:rPr lang="en-US" sz="1400" kern="1200" dirty="0" smtClean="0">
              <a:solidFill>
                <a:schemeClr val="tx2">
                  <a:lumMod val="50000"/>
                </a:schemeClr>
              </a:solidFill>
            </a:rPr>
            <a:t>tank shell pinhole leak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271117" y="575617"/>
        <a:ext cx="3238650" cy="250694"/>
      </dsp:txXfrm>
    </dsp:sp>
    <dsp:sp modelId="{C36F072F-F5EC-4634-892A-01FBC0253710}">
      <dsp:nvSpPr>
        <dsp:cNvPr id="0" name=""/>
        <dsp:cNvSpPr/>
      </dsp:nvSpPr>
      <dsp:spPr>
        <a:xfrm>
          <a:off x="4553154" y="920692"/>
          <a:ext cx="2674576" cy="23208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50000"/>
                </a:schemeClr>
              </a:solidFill>
            </a:rPr>
            <a:t>Localized thickness reduction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53154" y="920692"/>
        <a:ext cx="2674576" cy="232084"/>
      </dsp:txXfrm>
    </dsp:sp>
    <dsp:sp modelId="{20FB2C48-CE69-43C0-8050-C3F8CD953DAA}">
      <dsp:nvSpPr>
        <dsp:cNvPr id="0" name=""/>
        <dsp:cNvSpPr/>
      </dsp:nvSpPr>
      <dsp:spPr>
        <a:xfrm>
          <a:off x="3860362" y="1310616"/>
          <a:ext cx="2114163" cy="3060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50000"/>
                </a:schemeClr>
              </a:solidFill>
            </a:rPr>
            <a:t>Accelerated corrosion rate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60362" y="1310616"/>
        <a:ext cx="2114163" cy="306028"/>
      </dsp:txXfrm>
    </dsp:sp>
    <dsp:sp modelId="{ADF55253-F413-4D5E-B5F6-95BF5E2327CC}">
      <dsp:nvSpPr>
        <dsp:cNvPr id="0" name=""/>
        <dsp:cNvSpPr/>
      </dsp:nvSpPr>
      <dsp:spPr>
        <a:xfrm>
          <a:off x="3730528" y="1774484"/>
          <a:ext cx="2373832" cy="231475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50000"/>
                </a:schemeClr>
              </a:solidFill>
            </a:rPr>
            <a:t>Sulfuric acid corrosion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730528" y="1774484"/>
        <a:ext cx="2373832" cy="231475"/>
      </dsp:txXfrm>
    </dsp:sp>
    <dsp:sp modelId="{D094EC4F-ED9E-4D86-AC7F-CB806B710953}">
      <dsp:nvSpPr>
        <dsp:cNvPr id="0" name=""/>
        <dsp:cNvSpPr/>
      </dsp:nvSpPr>
      <dsp:spPr>
        <a:xfrm>
          <a:off x="1725213" y="2163799"/>
          <a:ext cx="1329700" cy="37580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Acid concentration less than 98%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25213" y="2163799"/>
        <a:ext cx="1329700" cy="375808"/>
      </dsp:txXfrm>
    </dsp:sp>
    <dsp:sp modelId="{206FC0DE-3634-4B7F-BB19-3E458FCD3AB0}">
      <dsp:nvSpPr>
        <dsp:cNvPr id="0" name=""/>
        <dsp:cNvSpPr/>
      </dsp:nvSpPr>
      <dsp:spPr>
        <a:xfrm>
          <a:off x="1652412" y="2697447"/>
          <a:ext cx="1475303" cy="18931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Water ingress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52412" y="2697447"/>
        <a:ext cx="1475303" cy="189317"/>
      </dsp:txXfrm>
    </dsp:sp>
    <dsp:sp modelId="{532F708B-A1BD-4662-B30E-F74C553FF9BD}">
      <dsp:nvSpPr>
        <dsp:cNvPr id="0" name=""/>
        <dsp:cNvSpPr/>
      </dsp:nvSpPr>
      <dsp:spPr>
        <a:xfrm>
          <a:off x="447273" y="3044604"/>
          <a:ext cx="1062666" cy="91008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Moisture from air ingress (not enough nitrogen blanket)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7273" y="3044604"/>
        <a:ext cx="1062666" cy="910080"/>
      </dsp:txXfrm>
    </dsp:sp>
    <dsp:sp modelId="{AEDCFB75-1BC8-4473-B59C-5ABB8E072C69}">
      <dsp:nvSpPr>
        <dsp:cNvPr id="0" name=""/>
        <dsp:cNvSpPr/>
      </dsp:nvSpPr>
      <dsp:spPr>
        <a:xfrm>
          <a:off x="211" y="4112524"/>
          <a:ext cx="751617" cy="63799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Lack of seal liquid in overflow line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1" y="4112524"/>
        <a:ext cx="751617" cy="637998"/>
      </dsp:txXfrm>
    </dsp:sp>
    <dsp:sp modelId="{12F3EEF0-B6A2-4C61-90A4-041BDF429E29}">
      <dsp:nvSpPr>
        <dsp:cNvPr id="0" name=""/>
        <dsp:cNvSpPr/>
      </dsp:nvSpPr>
      <dsp:spPr>
        <a:xfrm>
          <a:off x="188115" y="4908363"/>
          <a:ext cx="751617" cy="375808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Low N2 pressure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8115" y="4908363"/>
        <a:ext cx="751617" cy="375808"/>
      </dsp:txXfrm>
    </dsp:sp>
    <dsp:sp modelId="{D29AE4E3-4D83-4DAD-9D70-F5841F9721E1}">
      <dsp:nvSpPr>
        <dsp:cNvPr id="0" name=""/>
        <dsp:cNvSpPr/>
      </dsp:nvSpPr>
      <dsp:spPr>
        <a:xfrm>
          <a:off x="909668" y="4112524"/>
          <a:ext cx="1047333" cy="445690"/>
        </a:xfrm>
        <a:prstGeom prst="rect">
          <a:avLst/>
        </a:prstGeom>
        <a:solidFill>
          <a:srgbClr val="33CC33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Breather malfunctioning 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09668" y="4112524"/>
        <a:ext cx="1047333" cy="445690"/>
      </dsp:txXfrm>
    </dsp:sp>
    <dsp:sp modelId="{963246AA-FD71-4EB6-AA8F-6E51FF2B4153}">
      <dsp:nvSpPr>
        <dsp:cNvPr id="0" name=""/>
        <dsp:cNvSpPr/>
      </dsp:nvSpPr>
      <dsp:spPr>
        <a:xfrm>
          <a:off x="1667779" y="3044604"/>
          <a:ext cx="751617" cy="375808"/>
        </a:xfrm>
        <a:prstGeom prst="rect">
          <a:avLst/>
        </a:prstGeom>
        <a:solidFill>
          <a:srgbClr val="FF2A15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Moisture from N2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67779" y="3044604"/>
        <a:ext cx="751617" cy="375808"/>
      </dsp:txXfrm>
    </dsp:sp>
    <dsp:sp modelId="{FCFB5C08-3904-48C2-A6DB-A73CB9AF745F}">
      <dsp:nvSpPr>
        <dsp:cNvPr id="0" name=""/>
        <dsp:cNvSpPr/>
      </dsp:nvSpPr>
      <dsp:spPr>
        <a:xfrm>
          <a:off x="2577235" y="3044604"/>
          <a:ext cx="846162" cy="78491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Back flow from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supply line 2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77235" y="3044604"/>
        <a:ext cx="846162" cy="784913"/>
      </dsp:txXfrm>
    </dsp:sp>
    <dsp:sp modelId="{5B4722A5-E995-413E-A0FB-E46317FF84BA}">
      <dsp:nvSpPr>
        <dsp:cNvPr id="0" name=""/>
        <dsp:cNvSpPr/>
      </dsp:nvSpPr>
      <dsp:spPr>
        <a:xfrm>
          <a:off x="2788776" y="3987358"/>
          <a:ext cx="751617" cy="895623"/>
        </a:xfrm>
        <a:prstGeom prst="rect">
          <a:avLst/>
        </a:prstGeom>
        <a:solidFill>
          <a:srgbClr val="33CC33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Failure of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supply line 2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backflow Protection equipment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8776" y="3987358"/>
        <a:ext cx="751617" cy="895623"/>
      </dsp:txXfrm>
    </dsp:sp>
    <dsp:sp modelId="{4E932A9E-5432-4B25-A915-3467BDF08430}">
      <dsp:nvSpPr>
        <dsp:cNvPr id="0" name=""/>
        <dsp:cNvSpPr/>
      </dsp:nvSpPr>
      <dsp:spPr>
        <a:xfrm>
          <a:off x="3581238" y="3044604"/>
          <a:ext cx="751617" cy="705471"/>
        </a:xfrm>
        <a:prstGeom prst="rect">
          <a:avLst/>
        </a:prstGeom>
        <a:solidFill>
          <a:srgbClr val="FF2A15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Diluted acid from unloading track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81238" y="3044604"/>
        <a:ext cx="751617" cy="705471"/>
      </dsp:txXfrm>
    </dsp:sp>
    <dsp:sp modelId="{8714B61D-F2EB-4DD2-A501-484F04B0F493}">
      <dsp:nvSpPr>
        <dsp:cNvPr id="0" name=""/>
        <dsp:cNvSpPr/>
      </dsp:nvSpPr>
      <dsp:spPr>
        <a:xfrm>
          <a:off x="4843789" y="2163799"/>
          <a:ext cx="1508134" cy="37580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High contact surface temperature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43789" y="2163799"/>
        <a:ext cx="1508134" cy="375808"/>
      </dsp:txXfrm>
    </dsp:sp>
    <dsp:sp modelId="{7256F767-390A-41FC-AF39-9F92E3AF00DF}">
      <dsp:nvSpPr>
        <dsp:cNvPr id="0" name=""/>
        <dsp:cNvSpPr/>
      </dsp:nvSpPr>
      <dsp:spPr>
        <a:xfrm>
          <a:off x="4490694" y="2697447"/>
          <a:ext cx="751617" cy="97378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No cooling bulk media at upper level of tank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90694" y="2697447"/>
        <a:ext cx="751617" cy="973780"/>
      </dsp:txXfrm>
    </dsp:sp>
    <dsp:sp modelId="{65D11F54-6617-4A8C-A8DE-7CD60565D828}">
      <dsp:nvSpPr>
        <dsp:cNvPr id="0" name=""/>
        <dsp:cNvSpPr/>
      </dsp:nvSpPr>
      <dsp:spPr>
        <a:xfrm>
          <a:off x="4678599" y="3829067"/>
          <a:ext cx="886404" cy="895115"/>
        </a:xfrm>
        <a:prstGeom prst="rect">
          <a:avLst/>
        </a:prstGeom>
        <a:solidFill>
          <a:srgbClr val="33CC33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Tank level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decreased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78599" y="3829067"/>
        <a:ext cx="886404" cy="895115"/>
      </dsp:txXfrm>
    </dsp:sp>
    <dsp:sp modelId="{2305BD17-DE80-4B74-96B8-1DF15FF35E93}">
      <dsp:nvSpPr>
        <dsp:cNvPr id="0" name=""/>
        <dsp:cNvSpPr/>
      </dsp:nvSpPr>
      <dsp:spPr>
        <a:xfrm>
          <a:off x="5400151" y="2697447"/>
          <a:ext cx="1304867" cy="37580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exothermic chemical reaction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400151" y="2697447"/>
        <a:ext cx="1304867" cy="375808"/>
      </dsp:txXfrm>
    </dsp:sp>
    <dsp:sp modelId="{0632777C-6448-4E25-88DA-6E7591F52411}">
      <dsp:nvSpPr>
        <dsp:cNvPr id="0" name=""/>
        <dsp:cNvSpPr/>
      </dsp:nvSpPr>
      <dsp:spPr>
        <a:xfrm>
          <a:off x="5726368" y="3231095"/>
          <a:ext cx="565757" cy="547722"/>
        </a:xfrm>
        <a:prstGeom prst="rect">
          <a:avLst/>
        </a:prstGeom>
        <a:solidFill>
          <a:srgbClr val="33CC33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2">
                  <a:lumMod val="50000"/>
                </a:schemeClr>
              </a:solidFill>
            </a:rPr>
            <a:t>Water ingress to tank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26368" y="3231095"/>
        <a:ext cx="565757" cy="547722"/>
      </dsp:txXfrm>
    </dsp:sp>
    <dsp:sp modelId="{98EF1C32-DACE-4784-A958-155226CE8AD9}">
      <dsp:nvSpPr>
        <dsp:cNvPr id="0" name=""/>
        <dsp:cNvSpPr/>
      </dsp:nvSpPr>
      <dsp:spPr>
        <a:xfrm>
          <a:off x="6951613" y="2163799"/>
          <a:ext cx="1158061" cy="37580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Loss of FeSO4 protection layer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951613" y="2163799"/>
        <a:ext cx="1158061" cy="375808"/>
      </dsp:txXfrm>
    </dsp:sp>
    <dsp:sp modelId="{744650F4-191D-4FC8-9E55-E1D611707B0F}">
      <dsp:nvSpPr>
        <dsp:cNvPr id="0" name=""/>
        <dsp:cNvSpPr/>
      </dsp:nvSpPr>
      <dsp:spPr>
        <a:xfrm>
          <a:off x="6893133" y="2697447"/>
          <a:ext cx="1275020" cy="37580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Acid splash on internal tank shell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893133" y="2697447"/>
        <a:ext cx="1275020" cy="375808"/>
      </dsp:txXfrm>
    </dsp:sp>
    <dsp:sp modelId="{3E06120D-48EC-46B4-A093-88B5938E07BA}">
      <dsp:nvSpPr>
        <dsp:cNvPr id="0" name=""/>
        <dsp:cNvSpPr/>
      </dsp:nvSpPr>
      <dsp:spPr>
        <a:xfrm>
          <a:off x="6449965" y="3231095"/>
          <a:ext cx="751617" cy="63225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Short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supply line 2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dip pipe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49965" y="3231095"/>
        <a:ext cx="751617" cy="632252"/>
      </dsp:txXfrm>
    </dsp:sp>
    <dsp:sp modelId="{25DC5886-DC16-4A64-B174-EDA62B9E9BC6}">
      <dsp:nvSpPr>
        <dsp:cNvPr id="0" name=""/>
        <dsp:cNvSpPr/>
      </dsp:nvSpPr>
      <dsp:spPr>
        <a:xfrm>
          <a:off x="5995236" y="4021188"/>
          <a:ext cx="751617" cy="100801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Relative movement (splash) between the metal and acid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95236" y="4021188"/>
        <a:ext cx="751617" cy="1008012"/>
      </dsp:txXfrm>
    </dsp:sp>
    <dsp:sp modelId="{E85F3CEA-902C-4660-BA04-52F83A6E745A}">
      <dsp:nvSpPr>
        <dsp:cNvPr id="0" name=""/>
        <dsp:cNvSpPr/>
      </dsp:nvSpPr>
      <dsp:spPr>
        <a:xfrm>
          <a:off x="6183141" y="5187040"/>
          <a:ext cx="887509" cy="825425"/>
        </a:xfrm>
        <a:prstGeom prst="rect">
          <a:avLst/>
        </a:prstGeom>
        <a:solidFill>
          <a:srgbClr val="33CC33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Tank level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decreased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183141" y="5187040"/>
        <a:ext cx="887509" cy="825425"/>
      </dsp:txXfrm>
    </dsp:sp>
    <dsp:sp modelId="{9E4304CE-3A36-4679-9367-7BD29C6E67D4}">
      <dsp:nvSpPr>
        <dsp:cNvPr id="0" name=""/>
        <dsp:cNvSpPr/>
      </dsp:nvSpPr>
      <dsp:spPr>
        <a:xfrm>
          <a:off x="6904693" y="4021188"/>
          <a:ext cx="751617" cy="1015742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Location of nozzle near wall and not in middle of tank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904693" y="4021188"/>
        <a:ext cx="751617" cy="1015742"/>
      </dsp:txXfrm>
    </dsp:sp>
    <dsp:sp modelId="{BD9195D2-C5E4-47C3-9AFF-ACFB313DEAE4}">
      <dsp:nvSpPr>
        <dsp:cNvPr id="0" name=""/>
        <dsp:cNvSpPr/>
      </dsp:nvSpPr>
      <dsp:spPr>
        <a:xfrm>
          <a:off x="7814149" y="3231095"/>
          <a:ext cx="797172" cy="1093144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Bad condition and corroded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supply line 1 dip </a:t>
          </a:r>
          <a:r>
            <a:rPr lang="en-US" sz="1200" kern="1200" dirty="0" smtClean="0">
              <a:solidFill>
                <a:schemeClr val="tx2">
                  <a:lumMod val="50000"/>
                </a:schemeClr>
              </a:solidFill>
            </a:rPr>
            <a:t>pipe</a:t>
          </a:r>
          <a:endParaRPr lang="en-US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814149" y="3231095"/>
        <a:ext cx="797172" cy="1093144"/>
      </dsp:txXfrm>
    </dsp:sp>
    <dsp:sp modelId="{AABAC984-F659-45CF-8E70-439774E44E7C}">
      <dsp:nvSpPr>
        <dsp:cNvPr id="0" name=""/>
        <dsp:cNvSpPr/>
      </dsp:nvSpPr>
      <dsp:spPr>
        <a:xfrm>
          <a:off x="6132365" y="1310616"/>
          <a:ext cx="1788157" cy="278402"/>
        </a:xfrm>
        <a:prstGeom prst="rect">
          <a:avLst/>
        </a:prstGeom>
        <a:solidFill>
          <a:srgbClr val="FF2A15"/>
        </a:solidFill>
        <a:ln w="12700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50000"/>
                </a:schemeClr>
              </a:solidFill>
            </a:rPr>
            <a:t>Manufacturing Defect</a:t>
          </a:r>
          <a:endParaRPr lang="en-US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132365" y="1310616"/>
        <a:ext cx="1788157" cy="2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1DBC9-5137-4B74-B65F-84F644B5E9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4490"/>
            <a:ext cx="1828800" cy="6340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/>
              <a:t>Pinhole Leak </a:t>
            </a:r>
            <a:r>
              <a:rPr lang="en-US" dirty="0" smtClean="0"/>
              <a:t>RCA </a:t>
            </a:r>
            <a:r>
              <a:rPr lang="en-US" dirty="0" smtClean="0"/>
              <a:t>of </a:t>
            </a:r>
            <a:r>
              <a:rPr lang="en-US" dirty="0"/>
              <a:t>Highly Concentrated Sulfuric Acid Tank due to </a:t>
            </a:r>
            <a:r>
              <a:rPr lang="en-US" dirty="0" smtClean="0"/>
              <a:t>Corrosion</a:t>
            </a:r>
            <a:endParaRPr lang="en-US" dirty="0" smtClean="0"/>
          </a:p>
          <a:p>
            <a:endParaRPr lang="en-US" dirty="0"/>
          </a:p>
          <a:p>
            <a:r>
              <a:rPr lang="en-US" sz="2000" dirty="0"/>
              <a:t>Hassan Al-Hammad</a:t>
            </a:r>
          </a:p>
          <a:p>
            <a:r>
              <a:rPr lang="en-US" sz="2000" dirty="0"/>
              <a:t>Static Equipment Engineer</a:t>
            </a:r>
          </a:p>
          <a:p>
            <a:r>
              <a:rPr lang="en-US" sz="2000" dirty="0" smtClean="0"/>
              <a:t>SABIC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1523524" cy="114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Gathering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3803257"/>
              </p:ext>
            </p:extLst>
          </p:nvPr>
        </p:nvGraphicFramePr>
        <p:xfrm>
          <a:off x="228599" y="1066800"/>
          <a:ext cx="8153402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531">
                  <a:extLst>
                    <a:ext uri="{9D8B030D-6E8A-4147-A177-3AD203B41FA5}">
                      <a16:colId xmlns:a16="http://schemas.microsoft.com/office/drawing/2014/main" val="2797312516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937337353"/>
                    </a:ext>
                  </a:extLst>
                </a:gridCol>
                <a:gridCol w="4495821">
                  <a:extLst>
                    <a:ext uri="{9D8B030D-6E8A-4147-A177-3AD203B41FA5}">
                      <a16:colId xmlns:a16="http://schemas.microsoft.com/office/drawing/2014/main" val="1986356942"/>
                    </a:ext>
                  </a:extLst>
                </a:gridCol>
              </a:tblGrid>
              <a:tr h="20422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Details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Actions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9800030"/>
                  </a:ext>
                </a:extLst>
              </a:tr>
              <a:tr h="796241">
                <a:tc rowSpan="3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temperature effect on tank surface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trend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temperature recorded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normal, except the event of sudden high level in tank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resulted in temperature increase to around 40oC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098272"/>
                  </a:ext>
                </a:extLst>
              </a:tr>
              <a:tr h="56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 thermography for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tank wall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thermography report was performed and the maximum recorded temperature around 60oC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277795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2018 thermography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thermography report was performed in winter season and the maximum recorded temperature around 30oC in the bottom of the tank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726329"/>
                  </a:ext>
                </a:extLst>
              </a:tr>
              <a:tr h="60960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recycle line dip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scope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MOC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Tank level decreased since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MOC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implemented in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(around two years operating and splashing above acid level)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1556000"/>
                  </a:ext>
                </a:extLst>
              </a:tr>
              <a:tr h="600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and condition of dip pipe after extraction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less than existing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supply line 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 pipe and above reduced level when operating with minimum height (there’s concern)</a:t>
                      </a:r>
                    </a:p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Reached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40% of tank level from bottom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4931917"/>
                  </a:ext>
                </a:extLst>
              </a:tr>
            </a:tbl>
          </a:graphicData>
        </a:graphic>
      </p:graphicFrame>
      <p:pic>
        <p:nvPicPr>
          <p:cNvPr id="8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8430163" y="1219200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8430163" y="2356239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8430162" y="3536552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8430162" y="4496403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8430161" y="5307022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Gathering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397466"/>
              </p:ext>
            </p:extLst>
          </p:nvPr>
        </p:nvGraphicFramePr>
        <p:xfrm>
          <a:off x="528574" y="1136550"/>
          <a:ext cx="7387261" cy="343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473">
                  <a:extLst>
                    <a:ext uri="{9D8B030D-6E8A-4147-A177-3AD203B41FA5}">
                      <a16:colId xmlns:a16="http://schemas.microsoft.com/office/drawing/2014/main" val="2797312516"/>
                    </a:ext>
                  </a:extLst>
                </a:gridCol>
                <a:gridCol w="1918447">
                  <a:extLst>
                    <a:ext uri="{9D8B030D-6E8A-4147-A177-3AD203B41FA5}">
                      <a16:colId xmlns:a16="http://schemas.microsoft.com/office/drawing/2014/main" val="937337353"/>
                    </a:ext>
                  </a:extLst>
                </a:gridCol>
                <a:gridCol w="4231341">
                  <a:extLst>
                    <a:ext uri="{9D8B030D-6E8A-4147-A177-3AD203B41FA5}">
                      <a16:colId xmlns:a16="http://schemas.microsoft.com/office/drawing/2014/main" val="1986356942"/>
                    </a:ext>
                  </a:extLst>
                </a:gridCol>
              </a:tblGrid>
              <a:tr h="20422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Details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Actions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Results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9800030"/>
                  </a:ext>
                </a:extLst>
              </a:tr>
              <a:tr h="796241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dip pipe condition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 of current dip pipe / to discuss with NDT company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Contacted two advanced NDT vendors and they illustrated that there is no method to detect current dip situation with current configuration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098272"/>
                  </a:ext>
                </a:extLst>
              </a:tr>
              <a:tr h="690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 of nozzle orientation in tank top by field verification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of inlet nozzle orientation on roof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close to the wall side of leak location. Also, length and integrity of dip pipe are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unkown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2777953"/>
                  </a:ext>
                </a:extLst>
              </a:tr>
              <a:tr h="555811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Coating damaged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coating specification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sheet mentions 3 coats of Hempadur 85671, but it’s the external painting not internal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726329"/>
                  </a:ext>
                </a:extLst>
              </a:tr>
              <a:tr h="537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mechanical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1046829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defect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manufacturing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this area again and check manufacturing records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material in all over tank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72686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4642230"/>
            <a:ext cx="2832503" cy="17619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4518039" y="4801530"/>
            <a:ext cx="591671" cy="1443318"/>
          </a:xfrm>
          <a:prstGeom prst="ellipse">
            <a:avLst/>
          </a:prstGeom>
          <a:noFill/>
          <a:ln>
            <a:solidFill>
              <a:srgbClr val="FF585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Picture 2" descr="نتيجة بحث الصور عن question mark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11731" r="14003" b="18345"/>
          <a:stretch/>
        </p:blipFill>
        <p:spPr bwMode="auto">
          <a:xfrm>
            <a:off x="7915835" y="1402350"/>
            <a:ext cx="637637" cy="6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7915835" y="2122529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915835" y="2795390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915834" y="3417938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915834" y="4036808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81" y="2100252"/>
            <a:ext cx="4190118" cy="28507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276" y="1209318"/>
            <a:ext cx="4464424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Any increase in temperature will increase the corrosion rate sharply</a:t>
            </a:r>
          </a:p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Even if the acid concentration remain constant at 98%, having temperature of 60oC will increase corrosion rate from 0.13 mm/y to 5 mm/y</a:t>
            </a:r>
          </a:p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Acid Tank experienced both factors, where surface temperature recorded at 60oC and internal bulk temperature recorded at 40oC. Also, level increased due to water backflow from </a:t>
            </a:r>
            <a:r>
              <a:rPr lang="en-US" dirty="0" smtClean="0">
                <a:latin typeface="+mn-lt"/>
                <a:cs typeface="+mn-cs"/>
              </a:rPr>
              <a:t>supply line 2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96" y="1209318"/>
            <a:ext cx="3315903" cy="2928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76" y="1209318"/>
            <a:ext cx="4464424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Corrosion rate of a carbon steel pipeline at different temperatures and flow is affected highly be velocity</a:t>
            </a:r>
          </a:p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High velocity removes protective layer of FeSO4 and expose metal to sulfuric acid which increases corrosion </a:t>
            </a:r>
            <a:r>
              <a:rPr lang="en-US" dirty="0" smtClean="0">
                <a:latin typeface="+mn-lt"/>
                <a:cs typeface="+mn-cs"/>
              </a:rPr>
              <a:t>rate</a:t>
            </a:r>
            <a:endParaRPr lang="en-US" dirty="0">
              <a:latin typeface="+mn-lt"/>
              <a:cs typeface="+mn-cs"/>
            </a:endParaRPr>
          </a:p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Lowering tank level reduces the thermal convection process between the bulk liquid (sulfuric acid) which has low temperature and metal of shell which has high temperature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271" y="4218551"/>
            <a:ext cx="3852816" cy="2125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48" y="1209318"/>
            <a:ext cx="2607117" cy="2709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006" y="1066800"/>
            <a:ext cx="5252926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+mn-cs"/>
              </a:rPr>
              <a:t>Locating the nozzles near the walls increases the probability of wall damage and may introduce hydrogen grooving</a:t>
            </a:r>
          </a:p>
          <a:p>
            <a:pPr marL="763587" lvl="1" indent="-51435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249237" lvl="1" algn="l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152" y="4031795"/>
            <a:ext cx="2609514" cy="2372286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 bwMode="auto">
          <a:xfrm>
            <a:off x="7995465" y="137824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4759" y="4136995"/>
            <a:ext cx="717177" cy="708211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r>
              <a:rPr lang="en-US" sz="7200" dirty="0" smtClean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006" y="3581400"/>
            <a:ext cx="52148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587" lvl="1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+mn-cs"/>
              </a:rPr>
              <a:t>Recent literatures recommended to have nozzles in the middle of tank or placed at least 1.8 m away from the sidewall of the tank, closer to the center of the roof of the tank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0750823"/>
              </p:ext>
            </p:extLst>
          </p:nvPr>
        </p:nvGraphicFramePr>
        <p:xfrm>
          <a:off x="152400" y="1190268"/>
          <a:ext cx="9391276" cy="507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 Logic Tree 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2581487"/>
              </p:ext>
            </p:extLst>
          </p:nvPr>
        </p:nvGraphicFramePr>
        <p:xfrm>
          <a:off x="266233" y="609600"/>
          <a:ext cx="8611534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Tank level decreased </a:t>
            </a:r>
            <a:r>
              <a:rPr lang="en-US" sz="2400" dirty="0" smtClean="0"/>
              <a:t>without consideration to the impact of </a:t>
            </a:r>
            <a:r>
              <a:rPr lang="en-US" sz="2400" dirty="0"/>
              <a:t>high contact surface temperature and less cooling bulk media at upper level of tank</a:t>
            </a:r>
          </a:p>
          <a:p>
            <a:r>
              <a:rPr lang="en-US" sz="2400" dirty="0"/>
              <a:t>Failure of </a:t>
            </a:r>
            <a:r>
              <a:rPr lang="en-US" sz="2400" dirty="0" smtClean="0"/>
              <a:t>supply line 2 </a:t>
            </a:r>
            <a:r>
              <a:rPr lang="en-US" sz="2400" dirty="0"/>
              <a:t>backflow protection equipment and water ingress to tank</a:t>
            </a:r>
          </a:p>
          <a:p>
            <a:r>
              <a:rPr lang="en-US" sz="2400" dirty="0"/>
              <a:t>Nitrogen blanket is not maintained due to breather frequent frailer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Pressure </a:t>
            </a:r>
            <a:r>
              <a:rPr lang="en-US" sz="2400" dirty="0"/>
              <a:t>data is recorded in bar and not mbar, it is not showing enough </a:t>
            </a:r>
            <a:r>
              <a:rPr lang="en-US" sz="2400" dirty="0" smtClean="0"/>
              <a:t>granularity</a:t>
            </a:r>
            <a:endParaRPr lang="en-US" sz="2400" dirty="0"/>
          </a:p>
          <a:p>
            <a:r>
              <a:rPr lang="en-US" sz="2400" dirty="0" smtClean="0"/>
              <a:t>Seal </a:t>
            </a:r>
            <a:r>
              <a:rPr lang="en-US" sz="2400" dirty="0"/>
              <a:t>liquid presence in overflow line </a:t>
            </a:r>
            <a:endParaRPr lang="en-US" sz="2400" dirty="0" smtClean="0"/>
          </a:p>
          <a:p>
            <a:r>
              <a:rPr lang="en-US" sz="2400" dirty="0" smtClean="0"/>
              <a:t>N2 </a:t>
            </a:r>
            <a:r>
              <a:rPr lang="en-US" sz="2400" dirty="0"/>
              <a:t>isolation valve is normal opening instead of CSO</a:t>
            </a:r>
          </a:p>
          <a:p>
            <a:r>
              <a:rPr lang="en-US" sz="2400" dirty="0"/>
              <a:t>Location of nozzle near wall and not in middle of tank</a:t>
            </a:r>
          </a:p>
          <a:p>
            <a:r>
              <a:rPr lang="en-US" sz="2400" dirty="0"/>
              <a:t>Relative movement (splash) between metal and acid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0"/>
          </a:xfrm>
        </p:spPr>
        <p:txBody>
          <a:bodyPr/>
          <a:lstStyle/>
          <a:p>
            <a:r>
              <a:rPr lang="en-US" sz="2000" dirty="0" smtClean="0"/>
              <a:t>Install </a:t>
            </a:r>
            <a:r>
              <a:rPr lang="en-US" sz="2000" dirty="0"/>
              <a:t>patch plate for area of identified high corrosion</a:t>
            </a:r>
          </a:p>
          <a:p>
            <a:r>
              <a:rPr lang="en-US" sz="2000" dirty="0"/>
              <a:t>Perform complete scanning of shell thickness by external AUT</a:t>
            </a:r>
          </a:p>
          <a:p>
            <a:r>
              <a:rPr lang="en-US" sz="2000" dirty="0" smtClean="0"/>
              <a:t>Perform frequent check for the </a:t>
            </a:r>
            <a:r>
              <a:rPr lang="en-US" sz="2000" dirty="0"/>
              <a:t>overflow seal U-pipe by crack opening and recording acid presence, then refill the overflow seal U-pipe with acid from inlet pipe</a:t>
            </a:r>
          </a:p>
          <a:p>
            <a:r>
              <a:rPr lang="en-US" sz="2000" dirty="0"/>
              <a:t>change pressure data representation to have precise measurement reading from bar to mbar</a:t>
            </a:r>
          </a:p>
          <a:p>
            <a:r>
              <a:rPr lang="en-US" sz="2000" dirty="0"/>
              <a:t>Ensure integrity of protection equipment (check valve and others) to avoid backflow </a:t>
            </a:r>
            <a:r>
              <a:rPr lang="en-US" sz="2000" dirty="0" smtClean="0"/>
              <a:t>to acid tank</a:t>
            </a:r>
          </a:p>
          <a:p>
            <a:r>
              <a:rPr lang="en-US" sz="2000" dirty="0" smtClean="0"/>
              <a:t>Restore condition of supply line 1 dip pipe and </a:t>
            </a:r>
            <a:r>
              <a:rPr lang="en-US" sz="2000" dirty="0"/>
              <a:t>breather </a:t>
            </a:r>
            <a:r>
              <a:rPr lang="en-US" sz="2000" dirty="0" smtClean="0"/>
              <a:t>valve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3643"/>
            <a:ext cx="8229600" cy="4525963"/>
          </a:xfrm>
        </p:spPr>
        <p:txBody>
          <a:bodyPr/>
          <a:lstStyle/>
          <a:p>
            <a:r>
              <a:rPr lang="en-US" sz="2400" dirty="0" smtClean="0"/>
              <a:t>Problem Statement</a:t>
            </a:r>
            <a:endParaRPr lang="en-US" sz="2400" dirty="0"/>
          </a:p>
          <a:p>
            <a:r>
              <a:rPr lang="en-US" sz="2400" dirty="0"/>
              <a:t>Process Description</a:t>
            </a:r>
          </a:p>
          <a:p>
            <a:r>
              <a:rPr lang="en-US" sz="2400" dirty="0"/>
              <a:t>Data Gathering and analysis</a:t>
            </a:r>
          </a:p>
          <a:p>
            <a:r>
              <a:rPr lang="en-US" sz="2400" dirty="0"/>
              <a:t>Time Line </a:t>
            </a:r>
          </a:p>
          <a:p>
            <a:r>
              <a:rPr lang="en-US" sz="2400" dirty="0" smtClean="0"/>
              <a:t>Analysis (Logic Tree)</a:t>
            </a:r>
          </a:p>
          <a:p>
            <a:r>
              <a:rPr lang="en-US" sz="2400" dirty="0" smtClean="0"/>
              <a:t>Root Causes</a:t>
            </a:r>
          </a:p>
          <a:p>
            <a:r>
              <a:rPr lang="en-US" sz="2400" dirty="0" smtClean="0"/>
              <a:t>Observation</a:t>
            </a:r>
            <a:endParaRPr lang="en-US" sz="2400" dirty="0"/>
          </a:p>
          <a:p>
            <a:r>
              <a:rPr lang="en-US" sz="2400" dirty="0" smtClean="0"/>
              <a:t>Resolution </a:t>
            </a:r>
            <a:endParaRPr lang="en-US" sz="2400" dirty="0"/>
          </a:p>
          <a:p>
            <a:r>
              <a:rPr lang="en-US" sz="2400" dirty="0"/>
              <a:t>Speaker Biography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Biography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12837"/>
            <a:ext cx="6629400" cy="4525963"/>
          </a:xfrm>
        </p:spPr>
        <p:txBody>
          <a:bodyPr/>
          <a:lstStyle/>
          <a:p>
            <a:r>
              <a:rPr lang="en-US" sz="2000" dirty="0"/>
              <a:t>Hassan Al-Hammad is an Inspection &amp; Static Equipment </a:t>
            </a:r>
            <a:r>
              <a:rPr lang="en-US" sz="2000" dirty="0" smtClean="0"/>
              <a:t>Engineer</a:t>
            </a:r>
          </a:p>
          <a:p>
            <a:endParaRPr lang="en-US" sz="2000" dirty="0"/>
          </a:p>
          <a:p>
            <a:r>
              <a:rPr lang="en-US" sz="2000" dirty="0"/>
              <a:t>Hassan graduated from KFUPM with First Honor Distinction in Bachelor of Science (BS) in Applied Mechanical Engineering and attended the Master of Science (MS) in Mechanical Engineering (Materials Science &amp; Engineering) at KFUPM.</a:t>
            </a:r>
          </a:p>
          <a:p>
            <a:endParaRPr lang="en-US" sz="2000" dirty="0"/>
          </a:p>
          <a:p>
            <a:r>
              <a:rPr lang="en-US" sz="2000" dirty="0"/>
              <a:t>Hassan obtained three American Petroleum Institute (API) certificates in Piping-570, RBI-580, and Pressure Vessel-510 to have hands on international standards.</a:t>
            </a:r>
          </a:p>
          <a:p>
            <a:endParaRPr lang="en-US" sz="2000" dirty="0"/>
          </a:p>
          <a:p>
            <a:r>
              <a:rPr lang="en-US" sz="2000" dirty="0"/>
              <a:t>Also, Hassan has ASNT level II certificates in RT, UT, PT, MT, and VT.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6" descr="A picture containing white&#10;&#10;Description automatically generated">
            <a:extLst>
              <a:ext uri="{FF2B5EF4-FFF2-40B4-BE49-F238E27FC236}">
                <a16:creationId xmlns:a16="http://schemas.microsoft.com/office/drawing/2014/main" id="{E83F7B8A-899E-45D1-8AE5-0B3832BF6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95600"/>
            <a:ext cx="1883350" cy="182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0743"/>
            <a:ext cx="510940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It was observed </a:t>
            </a:r>
            <a:r>
              <a:rPr lang="en-US" sz="2400" dirty="0"/>
              <a:t>that acid tank has pinhole and acid dropping from middle of the tank.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All necessary safety precautions were taken and tank repaired with </a:t>
            </a:r>
            <a:r>
              <a:rPr lang="en-US" sz="2400" dirty="0" err="1"/>
              <a:t>Belzona</a:t>
            </a:r>
            <a:r>
              <a:rPr lang="en-US" sz="2400" dirty="0"/>
              <a:t> coating and Carbon Steel patch plate in the area of leak (300 mmx150 mm).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Investigation team has been formed to define the root causes of this failure and state all required recommendations.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07" y="1180743"/>
            <a:ext cx="3424517" cy="25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07" y="3866394"/>
            <a:ext cx="3424517" cy="25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 rot="16200000">
            <a:off x="3647936" y="3463450"/>
            <a:ext cx="1295400" cy="1166019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tank receives 98% acid through track and inlet fluid is pumped through sulfuric acid unloading </a:t>
            </a:r>
            <a:r>
              <a:rPr lang="en-US" sz="2400" dirty="0" smtClean="0"/>
              <a:t>pumps</a:t>
            </a:r>
          </a:p>
          <a:p>
            <a:r>
              <a:rPr lang="en-US" sz="2400" dirty="0" smtClean="0"/>
              <a:t>Acid tank has two pumps to supply line 1 and 2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3626" y="3756781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Acid tank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31426" y="408456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65026" y="3855959"/>
            <a:ext cx="0" cy="685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18639" y="4061788"/>
            <a:ext cx="330934" cy="205887"/>
          </a:xfrm>
          <a:custGeom>
            <a:avLst/>
            <a:gdLst>
              <a:gd name="connsiteX0" fmla="*/ 330934 w 330934"/>
              <a:gd name="connsiteY0" fmla="*/ 14780 h 205887"/>
              <a:gd name="connsiteX1" fmla="*/ 235399 w 330934"/>
              <a:gd name="connsiteY1" fmla="*/ 205848 h 205887"/>
              <a:gd name="connsiteX2" fmla="*/ 98922 w 330934"/>
              <a:gd name="connsiteY2" fmla="*/ 1132 h 205887"/>
              <a:gd name="connsiteX3" fmla="*/ 3387 w 330934"/>
              <a:gd name="connsiteY3" fmla="*/ 123962 h 205887"/>
              <a:gd name="connsiteX4" fmla="*/ 30683 w 330934"/>
              <a:gd name="connsiteY4" fmla="*/ 137609 h 2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34" h="205887">
                <a:moveTo>
                  <a:pt x="330934" y="14780"/>
                </a:moveTo>
                <a:cubicBezTo>
                  <a:pt x="302501" y="111451"/>
                  <a:pt x="274068" y="208123"/>
                  <a:pt x="235399" y="205848"/>
                </a:cubicBezTo>
                <a:cubicBezTo>
                  <a:pt x="196730" y="203573"/>
                  <a:pt x="137591" y="14780"/>
                  <a:pt x="98922" y="1132"/>
                </a:cubicBezTo>
                <a:cubicBezTo>
                  <a:pt x="60253" y="-12516"/>
                  <a:pt x="14760" y="101216"/>
                  <a:pt x="3387" y="123962"/>
                </a:cubicBezTo>
                <a:cubicBezTo>
                  <a:pt x="-7986" y="146708"/>
                  <a:pt x="11348" y="142158"/>
                  <a:pt x="30683" y="1376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381000" y="4541757"/>
            <a:ext cx="4322230" cy="830391"/>
          </a:xfrm>
          <a:prstGeom prst="bentConnector3">
            <a:avLst>
              <a:gd name="adj1" fmla="val -220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200400" y="4404439"/>
            <a:ext cx="1502826" cy="1416924"/>
          </a:xfrm>
          <a:prstGeom prst="bentConnector3">
            <a:avLst>
              <a:gd name="adj1" fmla="val -1025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03226" y="3855959"/>
            <a:ext cx="2078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H="1">
            <a:off x="6461880" y="4175879"/>
            <a:ext cx="944639" cy="304801"/>
          </a:xfrm>
          <a:prstGeom prst="bentConnector3">
            <a:avLst>
              <a:gd name="adj1" fmla="val 1424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5400000" flipH="1" flipV="1">
            <a:off x="6984020" y="4414392"/>
            <a:ext cx="564989" cy="359826"/>
          </a:xfrm>
          <a:prstGeom prst="bentConnector3">
            <a:avLst>
              <a:gd name="adj1" fmla="val 175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446428" y="4307727"/>
            <a:ext cx="0" cy="1513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Bracket 64"/>
          <p:cNvSpPr/>
          <p:nvPr/>
        </p:nvSpPr>
        <p:spPr>
          <a:xfrm rot="5400000">
            <a:off x="7304613" y="5778767"/>
            <a:ext cx="283628" cy="808037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63211" y="3657600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Acid inlet from track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86988" y="3460546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Overflow 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13187" y="5867400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2975" y="4990902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Supply Line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52126" y="5399936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Supply Line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114800" y="3276600"/>
            <a:ext cx="228600" cy="137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4572000" y="3040505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72000" y="3040505"/>
            <a:ext cx="0" cy="685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529364" y="2670965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Nitrogen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>
          <a:xfrm rot="10800000">
            <a:off x="3680910" y="3381381"/>
            <a:ext cx="281490" cy="27621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>
            <a:off x="5553858" y="5867400"/>
            <a:ext cx="237342" cy="21880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562600" y="5715000"/>
            <a:ext cx="221371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5334000" y="5821363"/>
            <a:ext cx="8339" cy="503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007291" y="5821362"/>
            <a:ext cx="8339" cy="503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342339" y="6324599"/>
            <a:ext cx="673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4605562" y="6248400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Recycle line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692348" y="5364698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Isosceles Triangle 98"/>
          <p:cNvSpPr/>
          <p:nvPr/>
        </p:nvSpPr>
        <p:spPr>
          <a:xfrm>
            <a:off x="4810665" y="5383218"/>
            <a:ext cx="237342" cy="21880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819407" y="5230818"/>
            <a:ext cx="221371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49155" y="4880516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pump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914400" y="3040505"/>
            <a:ext cx="8339" cy="2324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909728" y="3019956"/>
            <a:ext cx="3154479" cy="26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055381" y="3029220"/>
            <a:ext cx="3904" cy="1413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934351" y="2604732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Recycle Line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Isosceles Triangle 112"/>
          <p:cNvSpPr/>
          <p:nvPr/>
        </p:nvSpPr>
        <p:spPr>
          <a:xfrm rot="5400000">
            <a:off x="2428846" y="4023302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 rot="5400000">
            <a:off x="5117501" y="3792676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5400000">
            <a:off x="5808693" y="4345258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rot="5400000">
            <a:off x="5068815" y="4482577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rot="16200000">
            <a:off x="4791044" y="2986899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 rot="16200000">
            <a:off x="4392479" y="5299855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 rot="16200000">
            <a:off x="4530081" y="5761450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 rot="5400000">
            <a:off x="5648611" y="6259561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854470" y="4872540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/>
        </p:nvSpPr>
        <p:spPr>
          <a:xfrm rot="16200000">
            <a:off x="499992" y="5307873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125"/>
          <p:cNvSpPr/>
          <p:nvPr/>
        </p:nvSpPr>
        <p:spPr>
          <a:xfrm rot="10800000">
            <a:off x="7382325" y="5404854"/>
            <a:ext cx="128197" cy="1183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479815" y="2991151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breather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278920" y="2912658"/>
            <a:ext cx="2066475" cy="4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4953000" cy="4525963"/>
          </a:xfrm>
        </p:spPr>
        <p:txBody>
          <a:bodyPr/>
          <a:lstStyle/>
          <a:p>
            <a:r>
              <a:rPr lang="en-US" sz="2400" dirty="0"/>
              <a:t>Tank has Nitrogen blanket</a:t>
            </a:r>
          </a:p>
          <a:p>
            <a:r>
              <a:rPr lang="en-US" sz="2400" dirty="0"/>
              <a:t>Tank has breather</a:t>
            </a:r>
          </a:p>
          <a:p>
            <a:r>
              <a:rPr lang="en-US" sz="2400" dirty="0"/>
              <a:t>Tank has overflow line connected to Lime Stone Sump and sealed naturally with sulfuric acid from inlet line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t="9864"/>
          <a:stretch/>
        </p:blipFill>
        <p:spPr>
          <a:xfrm>
            <a:off x="5082512" y="1524000"/>
            <a:ext cx="3908612" cy="4610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200" y="4419600"/>
            <a:ext cx="38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Acid tank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Change Through Management of Change (MOC)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610124" cy="5638800"/>
          </a:xfrm>
        </p:spPr>
        <p:txBody>
          <a:bodyPr/>
          <a:lstStyle/>
          <a:p>
            <a:r>
              <a:rPr lang="en-US" sz="2400" dirty="0"/>
              <a:t>Maximum tank level strategy changed few times since installation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sulfuric </a:t>
            </a:r>
            <a:r>
              <a:rPr lang="en-US" sz="2400" dirty="0"/>
              <a:t>acid injection pump recycle line was connected to tank directly through separate nozzle and the roof of the tank and had long dip pipe, but changed by </a:t>
            </a:r>
            <a:r>
              <a:rPr lang="en-US" sz="2400" dirty="0" smtClean="0"/>
              <a:t>MOC </a:t>
            </a:r>
            <a:r>
              <a:rPr lang="en-US" sz="2400" dirty="0"/>
              <a:t>to be connected to pump suction line</a:t>
            </a:r>
          </a:p>
          <a:p>
            <a:endParaRPr lang="en-US" sz="2400" dirty="0" smtClean="0"/>
          </a:p>
          <a:p>
            <a:r>
              <a:rPr lang="en-US" sz="2400" dirty="0" smtClean="0"/>
              <a:t>Justification </a:t>
            </a:r>
            <a:r>
              <a:rPr lang="en-US" sz="2400" dirty="0"/>
              <a:t>for </a:t>
            </a:r>
            <a:r>
              <a:rPr lang="en-US" sz="2400" dirty="0" smtClean="0"/>
              <a:t>MOC: </a:t>
            </a:r>
            <a:r>
              <a:rPr lang="en-US" sz="2400" dirty="0"/>
              <a:t>recycle dip pipe wasn’t deep enough after reducing the tank level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9175"/>
              </p:ext>
            </p:extLst>
          </p:nvPr>
        </p:nvGraphicFramePr>
        <p:xfrm>
          <a:off x="1752600" y="2057400"/>
          <a:ext cx="2348623" cy="1104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924">
                  <a:extLst>
                    <a:ext uri="{9D8B030D-6E8A-4147-A177-3AD203B41FA5}">
                      <a16:colId xmlns:a16="http://schemas.microsoft.com/office/drawing/2014/main" val="1304073356"/>
                    </a:ext>
                  </a:extLst>
                </a:gridCol>
                <a:gridCol w="1241699">
                  <a:extLst>
                    <a:ext uri="{9D8B030D-6E8A-4147-A177-3AD203B41FA5}">
                      <a16:colId xmlns:a16="http://schemas.microsoft.com/office/drawing/2014/main" val="2032378383"/>
                    </a:ext>
                  </a:extLst>
                </a:gridCol>
              </a:tblGrid>
              <a:tr h="27610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Level Range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00609"/>
                  </a:ext>
                </a:extLst>
              </a:tr>
              <a:tr h="27610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2000-2015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80-90 %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927608"/>
                  </a:ext>
                </a:extLst>
              </a:tr>
              <a:tr h="27610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2015-2019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30-50 %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546389"/>
                  </a:ext>
                </a:extLst>
              </a:tr>
              <a:tr h="27610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25-45 %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19279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gathering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69821"/>
              </p:ext>
            </p:extLst>
          </p:nvPr>
        </p:nvGraphicFramePr>
        <p:xfrm>
          <a:off x="457199" y="1271186"/>
          <a:ext cx="7238999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462">
                  <a:extLst>
                    <a:ext uri="{9D8B030D-6E8A-4147-A177-3AD203B41FA5}">
                      <a16:colId xmlns:a16="http://schemas.microsoft.com/office/drawing/2014/main" val="2797312516"/>
                    </a:ext>
                  </a:extLst>
                </a:gridCol>
                <a:gridCol w="2659648">
                  <a:extLst>
                    <a:ext uri="{9D8B030D-6E8A-4147-A177-3AD203B41FA5}">
                      <a16:colId xmlns:a16="http://schemas.microsoft.com/office/drawing/2014/main" val="937337353"/>
                    </a:ext>
                  </a:extLst>
                </a:gridCol>
                <a:gridCol w="2880889">
                  <a:extLst>
                    <a:ext uri="{9D8B030D-6E8A-4147-A177-3AD203B41FA5}">
                      <a16:colId xmlns:a16="http://schemas.microsoft.com/office/drawing/2014/main" val="1986356942"/>
                    </a:ext>
                  </a:extLst>
                </a:gridCol>
              </a:tblGrid>
              <a:tr h="233623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Details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Actions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9800030"/>
                  </a:ext>
                </a:extLst>
              </a:tr>
              <a:tr h="66880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Moisture from N2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Verify analyzer trends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N2 </a:t>
                      </a:r>
                      <a:r>
                        <a:rPr lang="en-US" sz="1800" dirty="0">
                          <a:effectLst/>
                        </a:rPr>
                        <a:t>Drain line near acid tank checked and found clear from moisture.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4848644"/>
                  </a:ext>
                </a:extLst>
              </a:tr>
              <a:tr h="709465">
                <a:tc rowSpan="4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Back flow from </a:t>
                      </a:r>
                      <a:r>
                        <a:rPr lang="en-US" sz="1800" dirty="0" smtClean="0">
                          <a:effectLst/>
                        </a:rPr>
                        <a:t>supply line 2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Check the line from </a:t>
                      </a:r>
                      <a:r>
                        <a:rPr lang="en-US" sz="1800" kern="1200" dirty="0" smtClean="0"/>
                        <a:t>sulfuric acid injection pump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to tank (recycle and suction) for thickness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 </a:t>
                      </a:r>
                      <a:r>
                        <a:rPr lang="en-US" sz="1800" baseline="0" dirty="0" smtClean="0">
                          <a:effectLst/>
                        </a:rPr>
                        <a:t>supply line 2 </a:t>
                      </a:r>
                      <a:r>
                        <a:rPr lang="en-US" sz="1800" dirty="0" smtClean="0">
                          <a:effectLst/>
                        </a:rPr>
                        <a:t>Low thickness reported </a:t>
                      </a:r>
                      <a:r>
                        <a:rPr lang="en-US" sz="1800" dirty="0">
                          <a:effectLst/>
                        </a:rPr>
                        <a:t>and replaced in-kind, but </a:t>
                      </a:r>
                      <a:r>
                        <a:rPr lang="en-US" sz="1800" dirty="0" smtClean="0">
                          <a:effectLst/>
                        </a:rPr>
                        <a:t>supply</a:t>
                      </a:r>
                      <a:r>
                        <a:rPr lang="en-US" sz="1800" baseline="0" dirty="0" smtClean="0">
                          <a:effectLst/>
                        </a:rPr>
                        <a:t> line 1 shows </a:t>
                      </a:r>
                      <a:r>
                        <a:rPr lang="en-US" sz="1800" dirty="0" smtClean="0">
                          <a:effectLst/>
                        </a:rPr>
                        <a:t>no </a:t>
                      </a:r>
                      <a:r>
                        <a:rPr lang="en-US" sz="1800" dirty="0">
                          <a:effectLst/>
                        </a:rPr>
                        <a:t>reduction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4403199"/>
                  </a:ext>
                </a:extLst>
              </a:tr>
              <a:tr h="50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UT survey of </a:t>
                      </a:r>
                      <a:r>
                        <a:rPr lang="en-US" sz="1800" kern="1200" dirty="0" smtClean="0"/>
                        <a:t>sulfuric acid injection pump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nozzle &amp; lines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and Nozzle has no low thickness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7220560"/>
                  </a:ext>
                </a:extLst>
              </a:tr>
              <a:tr h="716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Tank level readings trend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 tank level increases and temp. increased accordingly (reached around 40oC)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532019"/>
                  </a:ext>
                </a:extLst>
              </a:tr>
              <a:tr h="526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Previous backflow reports or highlights from operation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recorded twice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5696032"/>
                  </a:ext>
                </a:extLst>
              </a:tr>
            </a:tbl>
          </a:graphicData>
        </a:graphic>
      </p:graphicFrame>
      <p:pic>
        <p:nvPicPr>
          <p:cNvPr id="10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7696198" y="5152479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7696198" y="4314135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696198" y="1531263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696197" y="2706636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696197" y="3510385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Gathering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62" y="1193847"/>
            <a:ext cx="6713676" cy="49275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2200" y="1828800"/>
            <a:ext cx="3352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3138" y="2743200"/>
            <a:ext cx="2286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2941319" y="2215634"/>
            <a:ext cx="277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Due to water backflow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549594" y="3648670"/>
            <a:ext cx="2773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Temp. increased as result of exothermic reaction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8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Gathering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457"/>
            <a:ext cx="1294924" cy="571143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2607611"/>
              </p:ext>
            </p:extLst>
          </p:nvPr>
        </p:nvGraphicFramePr>
        <p:xfrm>
          <a:off x="528574" y="1240135"/>
          <a:ext cx="7462400" cy="504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446">
                  <a:extLst>
                    <a:ext uri="{9D8B030D-6E8A-4147-A177-3AD203B41FA5}">
                      <a16:colId xmlns:a16="http://schemas.microsoft.com/office/drawing/2014/main" val="2797312516"/>
                    </a:ext>
                  </a:extLst>
                </a:gridCol>
                <a:gridCol w="2191154">
                  <a:extLst>
                    <a:ext uri="{9D8B030D-6E8A-4147-A177-3AD203B41FA5}">
                      <a16:colId xmlns:a16="http://schemas.microsoft.com/office/drawing/2014/main" val="93733735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86356942"/>
                    </a:ext>
                  </a:extLst>
                </a:gridCol>
              </a:tblGrid>
              <a:tr h="204226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Details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Actions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9800030"/>
                  </a:ext>
                </a:extLst>
              </a:tr>
              <a:tr h="79624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Diluted acid from unloading </a:t>
                      </a:r>
                      <a:r>
                        <a:rPr lang="en-US" sz="1800" dirty="0" smtClean="0">
                          <a:effectLst/>
                        </a:rPr>
                        <a:t>track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Tank samples from </a:t>
                      </a:r>
                      <a:r>
                        <a:rPr lang="en-US" sz="1800" dirty="0" smtClean="0">
                          <a:effectLst/>
                        </a:rPr>
                        <a:t>Potable Water Pumps </a:t>
                      </a:r>
                      <a:r>
                        <a:rPr lang="en-US" sz="1800" dirty="0">
                          <a:effectLst/>
                        </a:rPr>
                        <a:t>and check for previous records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44" marR="12144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Only special samples are taken, a sample was collected at the day of incident and found 98% acid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098272"/>
                  </a:ext>
                </a:extLst>
              </a:tr>
              <a:tr h="360065">
                <a:tc rowSpan="4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N2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trend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data is recorded in bar and not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2777953"/>
                  </a:ext>
                </a:extLst>
              </a:tr>
              <a:tr h="932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overflow line seal and N2 presence in pit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is sealed, there is no N2 presence through this line in lime stone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sump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726329"/>
                  </a:ext>
                </a:extLst>
              </a:tr>
              <a:tr h="764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elevation of overflow line and connecting piping and valves versus tank level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Tank has overflow line connected to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sealed naturally with sulfuric acid from inlet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6644558"/>
                  </a:ext>
                </a:extLst>
              </a:tr>
              <a:tr h="565124">
                <a:tc v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Breather condition / check reports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286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previous reports showed failed as found condition due to leak (area of concern)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3075131"/>
                  </a:ext>
                </a:extLst>
              </a:tr>
            </a:tbl>
          </a:graphicData>
        </a:graphic>
      </p:graphicFrame>
      <p:pic>
        <p:nvPicPr>
          <p:cNvPr id="8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7990972" y="2616725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990972" y="1584176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990973" y="3704617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7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8704" r="5966" b="13374"/>
          <a:stretch/>
        </p:blipFill>
        <p:spPr bwMode="auto">
          <a:xfrm>
            <a:off x="7990973" y="4568387"/>
            <a:ext cx="637637" cy="6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5" descr="نتيجة بحث الصور عن wrong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8081" r="54973" b="14932"/>
          <a:stretch/>
        </p:blipFill>
        <p:spPr bwMode="auto">
          <a:xfrm>
            <a:off x="7990973" y="5555321"/>
            <a:ext cx="637637" cy="6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457"/>
            <a:ext cx="1920141" cy="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1502</Words>
  <Application>Microsoft Office PowerPoint</Application>
  <PresentationFormat>On-screen Show (4:3)</PresentationFormat>
  <Paragraphs>209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Gill Sans MT</vt:lpstr>
      <vt:lpstr>SABIC Typeface Headline Light</vt:lpstr>
      <vt:lpstr>Times New Roman</vt:lpstr>
      <vt:lpstr>Wingdings</vt:lpstr>
      <vt:lpstr>Office Theme</vt:lpstr>
      <vt:lpstr>PowerPoint Presentation</vt:lpstr>
      <vt:lpstr>Contents</vt:lpstr>
      <vt:lpstr>Problem Statement</vt:lpstr>
      <vt:lpstr>Process Description</vt:lpstr>
      <vt:lpstr>Process Description</vt:lpstr>
      <vt:lpstr>Process Change Through Management of Change (MOC)</vt:lpstr>
      <vt:lpstr>Data gathering</vt:lpstr>
      <vt:lpstr>Data Gathering</vt:lpstr>
      <vt:lpstr>Data Gathering</vt:lpstr>
      <vt:lpstr>Data Gathering</vt:lpstr>
      <vt:lpstr>Data Gathering</vt:lpstr>
      <vt:lpstr>Data Analysis</vt:lpstr>
      <vt:lpstr>Data Analysis</vt:lpstr>
      <vt:lpstr>Data Analysis</vt:lpstr>
      <vt:lpstr>Time Line</vt:lpstr>
      <vt:lpstr>Analysis ( Logic Tree ) </vt:lpstr>
      <vt:lpstr>Root Causes</vt:lpstr>
      <vt:lpstr>Observations </vt:lpstr>
      <vt:lpstr>Resolution</vt:lpstr>
      <vt:lpstr>Speaker Biography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Al-Hammad, Hassan Ali</cp:lastModifiedBy>
  <cp:revision>164</cp:revision>
  <cp:lastPrinted>2022-02-17T07:15:16Z</cp:lastPrinted>
  <dcterms:created xsi:type="dcterms:W3CDTF">2009-10-28T07:50:07Z</dcterms:created>
  <dcterms:modified xsi:type="dcterms:W3CDTF">2022-02-17T11:41:51Z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2022-02-17T11:41:50Z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57ff92ab-1192-4b68-80d4-10450093b9d0</vt:lpwstr>
  </property>
  <property fmtid="{D5CDD505-2E9C-101B-9397-08002B2CF9AE}" pid="8" name="MSIP_Label_13321747-f206-4919-9520-29762f698e8e_ContentBits">
    <vt:lpwstr>1</vt:lpwstr>
  </property>
</Properties>
</file>