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5" r:id="rId3"/>
    <p:sldId id="277" r:id="rId4"/>
    <p:sldId id="283" r:id="rId5"/>
    <p:sldId id="285" r:id="rId6"/>
    <p:sldId id="292" r:id="rId7"/>
    <p:sldId id="304" r:id="rId8"/>
    <p:sldId id="293" r:id="rId9"/>
    <p:sldId id="286" r:id="rId10"/>
    <p:sldId id="307" r:id="rId11"/>
    <p:sldId id="295" r:id="rId12"/>
    <p:sldId id="296" r:id="rId13"/>
    <p:sldId id="308" r:id="rId14"/>
    <p:sldId id="297" r:id="rId15"/>
    <p:sldId id="298" r:id="rId16"/>
    <p:sldId id="302" r:id="rId17"/>
    <p:sldId id="299" r:id="rId18"/>
    <p:sldId id="289" r:id="rId19"/>
    <p:sldId id="300" r:id="rId20"/>
    <p:sldId id="290" r:id="rId21"/>
    <p:sldId id="291" r:id="rId22"/>
    <p:sldId id="287" r:id="rId23"/>
    <p:sldId id="288" r:id="rId24"/>
    <p:sldId id="301" r:id="rId25"/>
    <p:sldId id="303" r:id="rId26"/>
    <p:sldId id="305" r:id="rId27"/>
    <p:sldId id="306" r:id="rId28"/>
    <p:sldId id="309" r:id="rId29"/>
    <p:sldId id="276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81C4"/>
    <a:srgbClr val="EFB42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343" autoAdjust="0"/>
  </p:normalViewPr>
  <p:slideViewPr>
    <p:cSldViewPr>
      <p:cViewPr varScale="1">
        <p:scale>
          <a:sx n="108" d="100"/>
          <a:sy n="108" d="100"/>
        </p:scale>
        <p:origin x="177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D9B2C-DB1A-45DB-89D3-BF6E01D3CF8D}" type="datetimeFigureOut">
              <a:rPr lang="en-US" smtClean="0"/>
              <a:t>19-Feb-22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C90FF-465D-41CD-BAB9-FF9BC55030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27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A8EF8-2810-4103-A850-0BCFB6F6B819}" type="datetimeFigureOut">
              <a:rPr lang="en-US" smtClean="0"/>
              <a:t>19-Feb-22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DBC9-5137-4B74-B65F-84F644B5E9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2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8" descr="Industr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752600"/>
            <a:ext cx="7239000" cy="2743200"/>
          </a:xfr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482224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BDE212-E76B-4CCB-8579-F5AE533F1BB0}" type="datetimeFigureOut">
              <a:rPr lang="en-US" smtClean="0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9B649-AC05-4FD4-8EDB-84F71C51DE2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6D648-6C99-4EFE-9AEF-F5FAF1426C60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B0983-C61B-43B0-891B-E3692CFBF7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2B97-D578-431B-8A21-2D6466AFEC27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67C65-8669-41CA-8C1C-B93FB1086D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06C3-72D2-4BCE-B837-C7B7ECFA8D27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82DC-FA80-4E51-B59F-D691F59EB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"/>
            <a:ext cx="2167287" cy="5943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F99B-3833-4AAD-9941-55E691DF057D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FB03F-43DD-49A8-A138-0768B5569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E6407-D231-4862-8DE2-0FF48B043046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2B081-30AA-4D59-B8EA-32C3FAB9A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6ECB-4B99-4BEC-B490-CAEFDCB7D91E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36AE-F888-46E0-B3D9-3EA520F32E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BDBE1-5778-440C-A42E-ECFF6DEBCB43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D80E4-2FC6-4CA7-80AE-9DF85E9E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ACB9-93DC-45F0-9EA9-256CF0DF87DB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749B0-F8ED-45BD-AD7F-BC9764771C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10DA-6340-441B-A512-6BDEBC5B207A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5DC28-1179-43F2-84C4-051DBB6ED3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DF63D-70F3-4BD2-ABD0-B62F7561EECA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01C2C-683D-480F-BD5D-B561F2DE8A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7"/>
          <p:cNvGrpSpPr/>
          <p:nvPr userDrawn="1"/>
        </p:nvGrpSpPr>
        <p:grpSpPr>
          <a:xfrm>
            <a:off x="-2514600" y="-914400"/>
            <a:ext cx="8574294" cy="7772400"/>
            <a:chOff x="4343400" y="3657600"/>
            <a:chExt cx="220663" cy="200026"/>
          </a:xfrm>
          <a:solidFill>
            <a:srgbClr val="F2F2F2">
              <a:alpha val="50196"/>
            </a:srgbClr>
          </a:solidFill>
        </p:grpSpPr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4505325" y="3694113"/>
              <a:ext cx="7938" cy="15875"/>
            </a:xfrm>
            <a:custGeom>
              <a:avLst/>
              <a:gdLst/>
              <a:ahLst/>
              <a:cxnLst>
                <a:cxn ang="0">
                  <a:pos x="158" y="186"/>
                </a:cxn>
                <a:cxn ang="0">
                  <a:pos x="151" y="221"/>
                </a:cxn>
                <a:cxn ang="0">
                  <a:pos x="142" y="249"/>
                </a:cxn>
                <a:cxn ang="0">
                  <a:pos x="131" y="273"/>
                </a:cxn>
                <a:cxn ang="0">
                  <a:pos x="117" y="291"/>
                </a:cxn>
                <a:cxn ang="0">
                  <a:pos x="103" y="303"/>
                </a:cxn>
                <a:cxn ang="0">
                  <a:pos x="88" y="311"/>
                </a:cxn>
                <a:cxn ang="0">
                  <a:pos x="72" y="314"/>
                </a:cxn>
                <a:cxn ang="0">
                  <a:pos x="57" y="313"/>
                </a:cxn>
                <a:cxn ang="0">
                  <a:pos x="43" y="306"/>
                </a:cxn>
                <a:cxn ang="0">
                  <a:pos x="30" y="295"/>
                </a:cxn>
                <a:cxn ang="0">
                  <a:pos x="18" y="279"/>
                </a:cxn>
                <a:cxn ang="0">
                  <a:pos x="9" y="257"/>
                </a:cxn>
                <a:cxn ang="0">
                  <a:pos x="3" y="232"/>
                </a:cxn>
                <a:cxn ang="0">
                  <a:pos x="0" y="201"/>
                </a:cxn>
                <a:cxn ang="0">
                  <a:pos x="0" y="167"/>
                </a:cxn>
                <a:cxn ang="0">
                  <a:pos x="4" y="129"/>
                </a:cxn>
                <a:cxn ang="0">
                  <a:pos x="11" y="95"/>
                </a:cxn>
                <a:cxn ang="0">
                  <a:pos x="20" y="66"/>
                </a:cxn>
                <a:cxn ang="0">
                  <a:pos x="32" y="43"/>
                </a:cxn>
                <a:cxn ang="0">
                  <a:pos x="45" y="24"/>
                </a:cxn>
                <a:cxn ang="0">
                  <a:pos x="59" y="11"/>
                </a:cxn>
                <a:cxn ang="0">
                  <a:pos x="74" y="3"/>
                </a:cxn>
                <a:cxn ang="0">
                  <a:pos x="90" y="0"/>
                </a:cxn>
                <a:cxn ang="0">
                  <a:pos x="105" y="2"/>
                </a:cxn>
                <a:cxn ang="0">
                  <a:pos x="119" y="9"/>
                </a:cxn>
                <a:cxn ang="0">
                  <a:pos x="132" y="20"/>
                </a:cxn>
                <a:cxn ang="0">
                  <a:pos x="144" y="37"/>
                </a:cxn>
                <a:cxn ang="0">
                  <a:pos x="152" y="58"/>
                </a:cxn>
                <a:cxn ang="0">
                  <a:pos x="159" y="83"/>
                </a:cxn>
                <a:cxn ang="0">
                  <a:pos x="162" y="114"/>
                </a:cxn>
                <a:cxn ang="0">
                  <a:pos x="162" y="148"/>
                </a:cxn>
              </a:cxnLst>
              <a:rect l="0" t="0" r="r" b="b"/>
              <a:pathLst>
                <a:path w="162" h="314">
                  <a:moveTo>
                    <a:pt x="160" y="168"/>
                  </a:moveTo>
                  <a:lnTo>
                    <a:pt x="158" y="186"/>
                  </a:lnTo>
                  <a:lnTo>
                    <a:pt x="155" y="203"/>
                  </a:lnTo>
                  <a:lnTo>
                    <a:pt x="151" y="221"/>
                  </a:lnTo>
                  <a:lnTo>
                    <a:pt x="147" y="235"/>
                  </a:lnTo>
                  <a:lnTo>
                    <a:pt x="142" y="249"/>
                  </a:lnTo>
                  <a:lnTo>
                    <a:pt x="136" y="261"/>
                  </a:lnTo>
                  <a:lnTo>
                    <a:pt x="131" y="273"/>
                  </a:lnTo>
                  <a:lnTo>
                    <a:pt x="123" y="282"/>
                  </a:lnTo>
                  <a:lnTo>
                    <a:pt x="117" y="291"/>
                  </a:lnTo>
                  <a:lnTo>
                    <a:pt x="110" y="298"/>
                  </a:lnTo>
                  <a:lnTo>
                    <a:pt x="103" y="303"/>
                  </a:lnTo>
                  <a:lnTo>
                    <a:pt x="95" y="308"/>
                  </a:lnTo>
                  <a:lnTo>
                    <a:pt x="88" y="311"/>
                  </a:lnTo>
                  <a:lnTo>
                    <a:pt x="80" y="314"/>
                  </a:lnTo>
                  <a:lnTo>
                    <a:pt x="72" y="314"/>
                  </a:lnTo>
                  <a:lnTo>
                    <a:pt x="64" y="314"/>
                  </a:lnTo>
                  <a:lnTo>
                    <a:pt x="57" y="313"/>
                  </a:lnTo>
                  <a:lnTo>
                    <a:pt x="50" y="310"/>
                  </a:lnTo>
                  <a:lnTo>
                    <a:pt x="43" y="306"/>
                  </a:lnTo>
                  <a:lnTo>
                    <a:pt x="37" y="301"/>
                  </a:lnTo>
                  <a:lnTo>
                    <a:pt x="30" y="295"/>
                  </a:lnTo>
                  <a:lnTo>
                    <a:pt x="25" y="287"/>
                  </a:lnTo>
                  <a:lnTo>
                    <a:pt x="18" y="279"/>
                  </a:lnTo>
                  <a:lnTo>
                    <a:pt x="14" y="268"/>
                  </a:lnTo>
                  <a:lnTo>
                    <a:pt x="9" y="257"/>
                  </a:lnTo>
                  <a:lnTo>
                    <a:pt x="6" y="245"/>
                  </a:lnTo>
                  <a:lnTo>
                    <a:pt x="3" y="232"/>
                  </a:lnTo>
                  <a:lnTo>
                    <a:pt x="1" y="217"/>
                  </a:lnTo>
                  <a:lnTo>
                    <a:pt x="0" y="201"/>
                  </a:lnTo>
                  <a:lnTo>
                    <a:pt x="0" y="185"/>
                  </a:lnTo>
                  <a:lnTo>
                    <a:pt x="0" y="167"/>
                  </a:lnTo>
                  <a:lnTo>
                    <a:pt x="2" y="147"/>
                  </a:lnTo>
                  <a:lnTo>
                    <a:pt x="4" y="129"/>
                  </a:lnTo>
                  <a:lnTo>
                    <a:pt x="7" y="111"/>
                  </a:lnTo>
                  <a:lnTo>
                    <a:pt x="11" y="95"/>
                  </a:lnTo>
                  <a:lnTo>
                    <a:pt x="15" y="80"/>
                  </a:lnTo>
                  <a:lnTo>
                    <a:pt x="20" y="66"/>
                  </a:lnTo>
                  <a:lnTo>
                    <a:pt x="26" y="54"/>
                  </a:lnTo>
                  <a:lnTo>
                    <a:pt x="32" y="43"/>
                  </a:lnTo>
                  <a:lnTo>
                    <a:pt x="39" y="33"/>
                  </a:lnTo>
                  <a:lnTo>
                    <a:pt x="45" y="24"/>
                  </a:lnTo>
                  <a:lnTo>
                    <a:pt x="52" y="17"/>
                  </a:lnTo>
                  <a:lnTo>
                    <a:pt x="59" y="11"/>
                  </a:lnTo>
                  <a:lnTo>
                    <a:pt x="67" y="7"/>
                  </a:lnTo>
                  <a:lnTo>
                    <a:pt x="74" y="3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7" y="1"/>
                  </a:lnTo>
                  <a:lnTo>
                    <a:pt x="105" y="2"/>
                  </a:lnTo>
                  <a:lnTo>
                    <a:pt x="112" y="5"/>
                  </a:lnTo>
                  <a:lnTo>
                    <a:pt x="119" y="9"/>
                  </a:lnTo>
                  <a:lnTo>
                    <a:pt x="125" y="14"/>
                  </a:lnTo>
                  <a:lnTo>
                    <a:pt x="132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48" y="47"/>
                  </a:lnTo>
                  <a:lnTo>
                    <a:pt x="152" y="58"/>
                  </a:lnTo>
                  <a:lnTo>
                    <a:pt x="156" y="70"/>
                  </a:lnTo>
                  <a:lnTo>
                    <a:pt x="159" y="83"/>
                  </a:lnTo>
                  <a:lnTo>
                    <a:pt x="161" y="98"/>
                  </a:lnTo>
                  <a:lnTo>
                    <a:pt x="162" y="114"/>
                  </a:lnTo>
                  <a:lnTo>
                    <a:pt x="162" y="130"/>
                  </a:lnTo>
                  <a:lnTo>
                    <a:pt x="162" y="148"/>
                  </a:lnTo>
                  <a:lnTo>
                    <a:pt x="160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4505325" y="3694113"/>
              <a:ext cx="7938" cy="15875"/>
            </a:xfrm>
            <a:custGeom>
              <a:avLst/>
              <a:gdLst/>
              <a:ahLst/>
              <a:cxnLst>
                <a:cxn ang="0">
                  <a:pos x="158" y="186"/>
                </a:cxn>
                <a:cxn ang="0">
                  <a:pos x="151" y="221"/>
                </a:cxn>
                <a:cxn ang="0">
                  <a:pos x="142" y="249"/>
                </a:cxn>
                <a:cxn ang="0">
                  <a:pos x="131" y="273"/>
                </a:cxn>
                <a:cxn ang="0">
                  <a:pos x="117" y="291"/>
                </a:cxn>
                <a:cxn ang="0">
                  <a:pos x="103" y="303"/>
                </a:cxn>
                <a:cxn ang="0">
                  <a:pos x="88" y="311"/>
                </a:cxn>
                <a:cxn ang="0">
                  <a:pos x="72" y="314"/>
                </a:cxn>
                <a:cxn ang="0">
                  <a:pos x="57" y="313"/>
                </a:cxn>
                <a:cxn ang="0">
                  <a:pos x="43" y="306"/>
                </a:cxn>
                <a:cxn ang="0">
                  <a:pos x="30" y="295"/>
                </a:cxn>
                <a:cxn ang="0">
                  <a:pos x="18" y="279"/>
                </a:cxn>
                <a:cxn ang="0">
                  <a:pos x="9" y="257"/>
                </a:cxn>
                <a:cxn ang="0">
                  <a:pos x="3" y="232"/>
                </a:cxn>
                <a:cxn ang="0">
                  <a:pos x="0" y="201"/>
                </a:cxn>
                <a:cxn ang="0">
                  <a:pos x="0" y="167"/>
                </a:cxn>
                <a:cxn ang="0">
                  <a:pos x="4" y="129"/>
                </a:cxn>
                <a:cxn ang="0">
                  <a:pos x="11" y="95"/>
                </a:cxn>
                <a:cxn ang="0">
                  <a:pos x="20" y="66"/>
                </a:cxn>
                <a:cxn ang="0">
                  <a:pos x="32" y="43"/>
                </a:cxn>
                <a:cxn ang="0">
                  <a:pos x="45" y="24"/>
                </a:cxn>
                <a:cxn ang="0">
                  <a:pos x="59" y="11"/>
                </a:cxn>
                <a:cxn ang="0">
                  <a:pos x="74" y="3"/>
                </a:cxn>
                <a:cxn ang="0">
                  <a:pos x="90" y="0"/>
                </a:cxn>
                <a:cxn ang="0">
                  <a:pos x="105" y="2"/>
                </a:cxn>
                <a:cxn ang="0">
                  <a:pos x="119" y="9"/>
                </a:cxn>
                <a:cxn ang="0">
                  <a:pos x="132" y="20"/>
                </a:cxn>
                <a:cxn ang="0">
                  <a:pos x="144" y="37"/>
                </a:cxn>
                <a:cxn ang="0">
                  <a:pos x="152" y="58"/>
                </a:cxn>
                <a:cxn ang="0">
                  <a:pos x="159" y="83"/>
                </a:cxn>
                <a:cxn ang="0">
                  <a:pos x="162" y="114"/>
                </a:cxn>
                <a:cxn ang="0">
                  <a:pos x="162" y="148"/>
                </a:cxn>
              </a:cxnLst>
              <a:rect l="0" t="0" r="r" b="b"/>
              <a:pathLst>
                <a:path w="162" h="314">
                  <a:moveTo>
                    <a:pt x="160" y="168"/>
                  </a:moveTo>
                  <a:lnTo>
                    <a:pt x="158" y="186"/>
                  </a:lnTo>
                  <a:lnTo>
                    <a:pt x="155" y="203"/>
                  </a:lnTo>
                  <a:lnTo>
                    <a:pt x="151" y="221"/>
                  </a:lnTo>
                  <a:lnTo>
                    <a:pt x="147" y="235"/>
                  </a:lnTo>
                  <a:lnTo>
                    <a:pt x="142" y="249"/>
                  </a:lnTo>
                  <a:lnTo>
                    <a:pt x="136" y="261"/>
                  </a:lnTo>
                  <a:lnTo>
                    <a:pt x="131" y="273"/>
                  </a:lnTo>
                  <a:lnTo>
                    <a:pt x="123" y="282"/>
                  </a:lnTo>
                  <a:lnTo>
                    <a:pt x="117" y="291"/>
                  </a:lnTo>
                  <a:lnTo>
                    <a:pt x="110" y="298"/>
                  </a:lnTo>
                  <a:lnTo>
                    <a:pt x="103" y="303"/>
                  </a:lnTo>
                  <a:lnTo>
                    <a:pt x="95" y="308"/>
                  </a:lnTo>
                  <a:lnTo>
                    <a:pt x="88" y="311"/>
                  </a:lnTo>
                  <a:lnTo>
                    <a:pt x="80" y="314"/>
                  </a:lnTo>
                  <a:lnTo>
                    <a:pt x="72" y="314"/>
                  </a:lnTo>
                  <a:lnTo>
                    <a:pt x="64" y="314"/>
                  </a:lnTo>
                  <a:lnTo>
                    <a:pt x="57" y="313"/>
                  </a:lnTo>
                  <a:lnTo>
                    <a:pt x="50" y="310"/>
                  </a:lnTo>
                  <a:lnTo>
                    <a:pt x="43" y="306"/>
                  </a:lnTo>
                  <a:lnTo>
                    <a:pt x="37" y="301"/>
                  </a:lnTo>
                  <a:lnTo>
                    <a:pt x="30" y="295"/>
                  </a:lnTo>
                  <a:lnTo>
                    <a:pt x="25" y="287"/>
                  </a:lnTo>
                  <a:lnTo>
                    <a:pt x="18" y="279"/>
                  </a:lnTo>
                  <a:lnTo>
                    <a:pt x="14" y="268"/>
                  </a:lnTo>
                  <a:lnTo>
                    <a:pt x="9" y="257"/>
                  </a:lnTo>
                  <a:lnTo>
                    <a:pt x="6" y="245"/>
                  </a:lnTo>
                  <a:lnTo>
                    <a:pt x="3" y="232"/>
                  </a:lnTo>
                  <a:lnTo>
                    <a:pt x="1" y="217"/>
                  </a:lnTo>
                  <a:lnTo>
                    <a:pt x="0" y="201"/>
                  </a:lnTo>
                  <a:lnTo>
                    <a:pt x="0" y="185"/>
                  </a:lnTo>
                  <a:lnTo>
                    <a:pt x="0" y="167"/>
                  </a:lnTo>
                  <a:lnTo>
                    <a:pt x="2" y="147"/>
                  </a:lnTo>
                  <a:lnTo>
                    <a:pt x="4" y="129"/>
                  </a:lnTo>
                  <a:lnTo>
                    <a:pt x="7" y="111"/>
                  </a:lnTo>
                  <a:lnTo>
                    <a:pt x="11" y="95"/>
                  </a:lnTo>
                  <a:lnTo>
                    <a:pt x="15" y="80"/>
                  </a:lnTo>
                  <a:lnTo>
                    <a:pt x="20" y="66"/>
                  </a:lnTo>
                  <a:lnTo>
                    <a:pt x="26" y="54"/>
                  </a:lnTo>
                  <a:lnTo>
                    <a:pt x="32" y="43"/>
                  </a:lnTo>
                  <a:lnTo>
                    <a:pt x="39" y="33"/>
                  </a:lnTo>
                  <a:lnTo>
                    <a:pt x="45" y="24"/>
                  </a:lnTo>
                  <a:lnTo>
                    <a:pt x="52" y="17"/>
                  </a:lnTo>
                  <a:lnTo>
                    <a:pt x="59" y="11"/>
                  </a:lnTo>
                  <a:lnTo>
                    <a:pt x="67" y="7"/>
                  </a:lnTo>
                  <a:lnTo>
                    <a:pt x="74" y="3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7" y="1"/>
                  </a:lnTo>
                  <a:lnTo>
                    <a:pt x="105" y="2"/>
                  </a:lnTo>
                  <a:lnTo>
                    <a:pt x="112" y="5"/>
                  </a:lnTo>
                  <a:lnTo>
                    <a:pt x="119" y="9"/>
                  </a:lnTo>
                  <a:lnTo>
                    <a:pt x="125" y="14"/>
                  </a:lnTo>
                  <a:lnTo>
                    <a:pt x="132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48" y="47"/>
                  </a:lnTo>
                  <a:lnTo>
                    <a:pt x="152" y="58"/>
                  </a:lnTo>
                  <a:lnTo>
                    <a:pt x="156" y="70"/>
                  </a:lnTo>
                  <a:lnTo>
                    <a:pt x="159" y="83"/>
                  </a:lnTo>
                  <a:lnTo>
                    <a:pt x="161" y="98"/>
                  </a:lnTo>
                  <a:lnTo>
                    <a:pt x="162" y="114"/>
                  </a:lnTo>
                  <a:lnTo>
                    <a:pt x="162" y="130"/>
                  </a:lnTo>
                  <a:lnTo>
                    <a:pt x="162" y="148"/>
                  </a:lnTo>
                  <a:lnTo>
                    <a:pt x="160" y="16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4487863" y="3675063"/>
              <a:ext cx="12700" cy="20638"/>
            </a:xfrm>
            <a:custGeom>
              <a:avLst/>
              <a:gdLst/>
              <a:ahLst/>
              <a:cxnLst>
                <a:cxn ang="0">
                  <a:pos x="7" y="207"/>
                </a:cxn>
                <a:cxn ang="0">
                  <a:pos x="1" y="161"/>
                </a:cxn>
                <a:cxn ang="0">
                  <a:pos x="0" y="122"/>
                </a:cxn>
                <a:cxn ang="0">
                  <a:pos x="4" y="86"/>
                </a:cxn>
                <a:cxn ang="0">
                  <a:pos x="12" y="58"/>
                </a:cxn>
                <a:cxn ang="0">
                  <a:pos x="24" y="34"/>
                </a:cxn>
                <a:cxn ang="0">
                  <a:pos x="38" y="16"/>
                </a:cxn>
                <a:cxn ang="0">
                  <a:pos x="55" y="5"/>
                </a:cxn>
                <a:cxn ang="0">
                  <a:pos x="74" y="0"/>
                </a:cxn>
                <a:cxn ang="0">
                  <a:pos x="94" y="1"/>
                </a:cxn>
                <a:cxn ang="0">
                  <a:pos x="114" y="9"/>
                </a:cxn>
                <a:cxn ang="0">
                  <a:pos x="135" y="24"/>
                </a:cxn>
                <a:cxn ang="0">
                  <a:pos x="155" y="45"/>
                </a:cxn>
                <a:cxn ang="0">
                  <a:pos x="174" y="75"/>
                </a:cxn>
                <a:cxn ang="0">
                  <a:pos x="192" y="112"/>
                </a:cxn>
                <a:cxn ang="0">
                  <a:pos x="207" y="155"/>
                </a:cxn>
                <a:cxn ang="0">
                  <a:pos x="219" y="204"/>
                </a:cxn>
                <a:cxn ang="0">
                  <a:pos x="225" y="250"/>
                </a:cxn>
                <a:cxn ang="0">
                  <a:pos x="226" y="291"/>
                </a:cxn>
                <a:cxn ang="0">
                  <a:pos x="222" y="325"/>
                </a:cxn>
                <a:cxn ang="0">
                  <a:pos x="214" y="354"/>
                </a:cxn>
                <a:cxn ang="0">
                  <a:pos x="203" y="378"/>
                </a:cxn>
                <a:cxn ang="0">
                  <a:pos x="188" y="395"/>
                </a:cxn>
                <a:cxn ang="0">
                  <a:pos x="171" y="407"/>
                </a:cxn>
                <a:cxn ang="0">
                  <a:pos x="153" y="412"/>
                </a:cxn>
                <a:cxn ang="0">
                  <a:pos x="133" y="411"/>
                </a:cxn>
                <a:cxn ang="0">
                  <a:pos x="112" y="403"/>
                </a:cxn>
                <a:cxn ang="0">
                  <a:pos x="91" y="387"/>
                </a:cxn>
                <a:cxn ang="0">
                  <a:pos x="71" y="366"/>
                </a:cxn>
                <a:cxn ang="0">
                  <a:pos x="52" y="336"/>
                </a:cxn>
                <a:cxn ang="0">
                  <a:pos x="35" y="301"/>
                </a:cxn>
                <a:cxn ang="0">
                  <a:pos x="20" y="256"/>
                </a:cxn>
              </a:cxnLst>
              <a:rect l="0" t="0" r="r" b="b"/>
              <a:pathLst>
                <a:path w="226" h="412">
                  <a:moveTo>
                    <a:pt x="12" y="232"/>
                  </a:moveTo>
                  <a:lnTo>
                    <a:pt x="7" y="207"/>
                  </a:lnTo>
                  <a:lnTo>
                    <a:pt x="3" y="184"/>
                  </a:lnTo>
                  <a:lnTo>
                    <a:pt x="1" y="161"/>
                  </a:lnTo>
                  <a:lnTo>
                    <a:pt x="0" y="141"/>
                  </a:lnTo>
                  <a:lnTo>
                    <a:pt x="0" y="122"/>
                  </a:lnTo>
                  <a:lnTo>
                    <a:pt x="2" y="103"/>
                  </a:lnTo>
                  <a:lnTo>
                    <a:pt x="4" y="86"/>
                  </a:lnTo>
                  <a:lnTo>
                    <a:pt x="7" y="71"/>
                  </a:lnTo>
                  <a:lnTo>
                    <a:pt x="12" y="58"/>
                  </a:lnTo>
                  <a:lnTo>
                    <a:pt x="17" y="44"/>
                  </a:lnTo>
                  <a:lnTo>
                    <a:pt x="24" y="3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0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4" y="0"/>
                  </a:lnTo>
                  <a:lnTo>
                    <a:pt x="84" y="0"/>
                  </a:lnTo>
                  <a:lnTo>
                    <a:pt x="94" y="1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4" y="16"/>
                  </a:lnTo>
                  <a:lnTo>
                    <a:pt x="135" y="24"/>
                  </a:lnTo>
                  <a:lnTo>
                    <a:pt x="145" y="34"/>
                  </a:lnTo>
                  <a:lnTo>
                    <a:pt x="155" y="45"/>
                  </a:lnTo>
                  <a:lnTo>
                    <a:pt x="165" y="60"/>
                  </a:lnTo>
                  <a:lnTo>
                    <a:pt x="174" y="75"/>
                  </a:lnTo>
                  <a:lnTo>
                    <a:pt x="184" y="92"/>
                  </a:lnTo>
                  <a:lnTo>
                    <a:pt x="192" y="112"/>
                  </a:lnTo>
                  <a:lnTo>
                    <a:pt x="200" y="132"/>
                  </a:lnTo>
                  <a:lnTo>
                    <a:pt x="207" y="155"/>
                  </a:lnTo>
                  <a:lnTo>
                    <a:pt x="214" y="180"/>
                  </a:lnTo>
                  <a:lnTo>
                    <a:pt x="219" y="204"/>
                  </a:lnTo>
                  <a:lnTo>
                    <a:pt x="223" y="228"/>
                  </a:lnTo>
                  <a:lnTo>
                    <a:pt x="225" y="250"/>
                  </a:lnTo>
                  <a:lnTo>
                    <a:pt x="226" y="270"/>
                  </a:lnTo>
                  <a:lnTo>
                    <a:pt x="226" y="291"/>
                  </a:lnTo>
                  <a:lnTo>
                    <a:pt x="224" y="308"/>
                  </a:lnTo>
                  <a:lnTo>
                    <a:pt x="222" y="325"/>
                  </a:lnTo>
                  <a:lnTo>
                    <a:pt x="218" y="340"/>
                  </a:lnTo>
                  <a:lnTo>
                    <a:pt x="214" y="354"/>
                  </a:lnTo>
                  <a:lnTo>
                    <a:pt x="209" y="367"/>
                  </a:lnTo>
                  <a:lnTo>
                    <a:pt x="203" y="378"/>
                  </a:lnTo>
                  <a:lnTo>
                    <a:pt x="196" y="387"/>
                  </a:lnTo>
                  <a:lnTo>
                    <a:pt x="188" y="395"/>
                  </a:lnTo>
                  <a:lnTo>
                    <a:pt x="180" y="401"/>
                  </a:lnTo>
                  <a:lnTo>
                    <a:pt x="171" y="407"/>
                  </a:lnTo>
                  <a:lnTo>
                    <a:pt x="162" y="410"/>
                  </a:lnTo>
                  <a:lnTo>
                    <a:pt x="153" y="412"/>
                  </a:lnTo>
                  <a:lnTo>
                    <a:pt x="143" y="412"/>
                  </a:lnTo>
                  <a:lnTo>
                    <a:pt x="133" y="411"/>
                  </a:lnTo>
                  <a:lnTo>
                    <a:pt x="122" y="408"/>
                  </a:lnTo>
                  <a:lnTo>
                    <a:pt x="112" y="403"/>
                  </a:lnTo>
                  <a:lnTo>
                    <a:pt x="102" y="396"/>
                  </a:lnTo>
                  <a:lnTo>
                    <a:pt x="91" y="387"/>
                  </a:lnTo>
                  <a:lnTo>
                    <a:pt x="82" y="378"/>
                  </a:lnTo>
                  <a:lnTo>
                    <a:pt x="71" y="366"/>
                  </a:lnTo>
                  <a:lnTo>
                    <a:pt x="61" y="353"/>
                  </a:lnTo>
                  <a:lnTo>
                    <a:pt x="52" y="336"/>
                  </a:lnTo>
                  <a:lnTo>
                    <a:pt x="43" y="319"/>
                  </a:lnTo>
                  <a:lnTo>
                    <a:pt x="35" y="301"/>
                  </a:lnTo>
                  <a:lnTo>
                    <a:pt x="27" y="279"/>
                  </a:lnTo>
                  <a:lnTo>
                    <a:pt x="20" y="256"/>
                  </a:lnTo>
                  <a:lnTo>
                    <a:pt x="12" y="2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4487863" y="3675063"/>
              <a:ext cx="12700" cy="20638"/>
            </a:xfrm>
            <a:custGeom>
              <a:avLst/>
              <a:gdLst/>
              <a:ahLst/>
              <a:cxnLst>
                <a:cxn ang="0">
                  <a:pos x="7" y="207"/>
                </a:cxn>
                <a:cxn ang="0">
                  <a:pos x="1" y="161"/>
                </a:cxn>
                <a:cxn ang="0">
                  <a:pos x="0" y="122"/>
                </a:cxn>
                <a:cxn ang="0">
                  <a:pos x="4" y="86"/>
                </a:cxn>
                <a:cxn ang="0">
                  <a:pos x="12" y="58"/>
                </a:cxn>
                <a:cxn ang="0">
                  <a:pos x="24" y="34"/>
                </a:cxn>
                <a:cxn ang="0">
                  <a:pos x="38" y="16"/>
                </a:cxn>
                <a:cxn ang="0">
                  <a:pos x="55" y="5"/>
                </a:cxn>
                <a:cxn ang="0">
                  <a:pos x="74" y="0"/>
                </a:cxn>
                <a:cxn ang="0">
                  <a:pos x="94" y="1"/>
                </a:cxn>
                <a:cxn ang="0">
                  <a:pos x="114" y="9"/>
                </a:cxn>
                <a:cxn ang="0">
                  <a:pos x="135" y="24"/>
                </a:cxn>
                <a:cxn ang="0">
                  <a:pos x="155" y="45"/>
                </a:cxn>
                <a:cxn ang="0">
                  <a:pos x="174" y="75"/>
                </a:cxn>
                <a:cxn ang="0">
                  <a:pos x="192" y="112"/>
                </a:cxn>
                <a:cxn ang="0">
                  <a:pos x="207" y="155"/>
                </a:cxn>
                <a:cxn ang="0">
                  <a:pos x="219" y="204"/>
                </a:cxn>
                <a:cxn ang="0">
                  <a:pos x="225" y="250"/>
                </a:cxn>
                <a:cxn ang="0">
                  <a:pos x="226" y="291"/>
                </a:cxn>
                <a:cxn ang="0">
                  <a:pos x="222" y="325"/>
                </a:cxn>
                <a:cxn ang="0">
                  <a:pos x="214" y="354"/>
                </a:cxn>
                <a:cxn ang="0">
                  <a:pos x="203" y="378"/>
                </a:cxn>
                <a:cxn ang="0">
                  <a:pos x="188" y="395"/>
                </a:cxn>
                <a:cxn ang="0">
                  <a:pos x="171" y="407"/>
                </a:cxn>
                <a:cxn ang="0">
                  <a:pos x="153" y="412"/>
                </a:cxn>
                <a:cxn ang="0">
                  <a:pos x="133" y="411"/>
                </a:cxn>
                <a:cxn ang="0">
                  <a:pos x="112" y="403"/>
                </a:cxn>
                <a:cxn ang="0">
                  <a:pos x="91" y="387"/>
                </a:cxn>
                <a:cxn ang="0">
                  <a:pos x="71" y="366"/>
                </a:cxn>
                <a:cxn ang="0">
                  <a:pos x="52" y="336"/>
                </a:cxn>
                <a:cxn ang="0">
                  <a:pos x="35" y="301"/>
                </a:cxn>
                <a:cxn ang="0">
                  <a:pos x="20" y="256"/>
                </a:cxn>
              </a:cxnLst>
              <a:rect l="0" t="0" r="r" b="b"/>
              <a:pathLst>
                <a:path w="226" h="412">
                  <a:moveTo>
                    <a:pt x="12" y="232"/>
                  </a:moveTo>
                  <a:lnTo>
                    <a:pt x="7" y="207"/>
                  </a:lnTo>
                  <a:lnTo>
                    <a:pt x="3" y="184"/>
                  </a:lnTo>
                  <a:lnTo>
                    <a:pt x="1" y="161"/>
                  </a:lnTo>
                  <a:lnTo>
                    <a:pt x="0" y="141"/>
                  </a:lnTo>
                  <a:lnTo>
                    <a:pt x="0" y="122"/>
                  </a:lnTo>
                  <a:lnTo>
                    <a:pt x="2" y="103"/>
                  </a:lnTo>
                  <a:lnTo>
                    <a:pt x="4" y="86"/>
                  </a:lnTo>
                  <a:lnTo>
                    <a:pt x="7" y="71"/>
                  </a:lnTo>
                  <a:lnTo>
                    <a:pt x="12" y="58"/>
                  </a:lnTo>
                  <a:lnTo>
                    <a:pt x="17" y="44"/>
                  </a:lnTo>
                  <a:lnTo>
                    <a:pt x="24" y="3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0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4" y="0"/>
                  </a:lnTo>
                  <a:lnTo>
                    <a:pt x="84" y="0"/>
                  </a:lnTo>
                  <a:lnTo>
                    <a:pt x="94" y="1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4" y="16"/>
                  </a:lnTo>
                  <a:lnTo>
                    <a:pt x="135" y="24"/>
                  </a:lnTo>
                  <a:lnTo>
                    <a:pt x="145" y="34"/>
                  </a:lnTo>
                  <a:lnTo>
                    <a:pt x="155" y="45"/>
                  </a:lnTo>
                  <a:lnTo>
                    <a:pt x="165" y="60"/>
                  </a:lnTo>
                  <a:lnTo>
                    <a:pt x="174" y="75"/>
                  </a:lnTo>
                  <a:lnTo>
                    <a:pt x="184" y="92"/>
                  </a:lnTo>
                  <a:lnTo>
                    <a:pt x="192" y="112"/>
                  </a:lnTo>
                  <a:lnTo>
                    <a:pt x="200" y="132"/>
                  </a:lnTo>
                  <a:lnTo>
                    <a:pt x="207" y="155"/>
                  </a:lnTo>
                  <a:lnTo>
                    <a:pt x="214" y="180"/>
                  </a:lnTo>
                  <a:lnTo>
                    <a:pt x="219" y="204"/>
                  </a:lnTo>
                  <a:lnTo>
                    <a:pt x="223" y="228"/>
                  </a:lnTo>
                  <a:lnTo>
                    <a:pt x="225" y="250"/>
                  </a:lnTo>
                  <a:lnTo>
                    <a:pt x="226" y="270"/>
                  </a:lnTo>
                  <a:lnTo>
                    <a:pt x="226" y="291"/>
                  </a:lnTo>
                  <a:lnTo>
                    <a:pt x="224" y="308"/>
                  </a:lnTo>
                  <a:lnTo>
                    <a:pt x="222" y="325"/>
                  </a:lnTo>
                  <a:lnTo>
                    <a:pt x="218" y="340"/>
                  </a:lnTo>
                  <a:lnTo>
                    <a:pt x="214" y="354"/>
                  </a:lnTo>
                  <a:lnTo>
                    <a:pt x="209" y="367"/>
                  </a:lnTo>
                  <a:lnTo>
                    <a:pt x="203" y="378"/>
                  </a:lnTo>
                  <a:lnTo>
                    <a:pt x="196" y="387"/>
                  </a:lnTo>
                  <a:lnTo>
                    <a:pt x="188" y="395"/>
                  </a:lnTo>
                  <a:lnTo>
                    <a:pt x="180" y="401"/>
                  </a:lnTo>
                  <a:lnTo>
                    <a:pt x="171" y="407"/>
                  </a:lnTo>
                  <a:lnTo>
                    <a:pt x="162" y="410"/>
                  </a:lnTo>
                  <a:lnTo>
                    <a:pt x="153" y="412"/>
                  </a:lnTo>
                  <a:lnTo>
                    <a:pt x="143" y="412"/>
                  </a:lnTo>
                  <a:lnTo>
                    <a:pt x="133" y="411"/>
                  </a:lnTo>
                  <a:lnTo>
                    <a:pt x="122" y="408"/>
                  </a:lnTo>
                  <a:lnTo>
                    <a:pt x="112" y="403"/>
                  </a:lnTo>
                  <a:lnTo>
                    <a:pt x="102" y="396"/>
                  </a:lnTo>
                  <a:lnTo>
                    <a:pt x="91" y="387"/>
                  </a:lnTo>
                  <a:lnTo>
                    <a:pt x="82" y="378"/>
                  </a:lnTo>
                  <a:lnTo>
                    <a:pt x="71" y="366"/>
                  </a:lnTo>
                  <a:lnTo>
                    <a:pt x="61" y="353"/>
                  </a:lnTo>
                  <a:lnTo>
                    <a:pt x="52" y="336"/>
                  </a:lnTo>
                  <a:lnTo>
                    <a:pt x="43" y="319"/>
                  </a:lnTo>
                  <a:lnTo>
                    <a:pt x="35" y="301"/>
                  </a:lnTo>
                  <a:lnTo>
                    <a:pt x="27" y="279"/>
                  </a:lnTo>
                  <a:lnTo>
                    <a:pt x="20" y="256"/>
                  </a:lnTo>
                  <a:lnTo>
                    <a:pt x="12" y="23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4462463" y="3660775"/>
              <a:ext cx="19050" cy="25400"/>
            </a:xfrm>
            <a:custGeom>
              <a:avLst/>
              <a:gdLst/>
              <a:ahLst/>
              <a:cxnLst>
                <a:cxn ang="0">
                  <a:pos x="38" y="302"/>
                </a:cxn>
                <a:cxn ang="0">
                  <a:pos x="17" y="248"/>
                </a:cxn>
                <a:cxn ang="0">
                  <a:pos x="5" y="197"/>
                </a:cxn>
                <a:cxn ang="0">
                  <a:pos x="0" y="153"/>
                </a:cxn>
                <a:cxn ang="0">
                  <a:pos x="3" y="112"/>
                </a:cxn>
                <a:cxn ang="0">
                  <a:pos x="12" y="76"/>
                </a:cxn>
                <a:cxn ang="0">
                  <a:pos x="27" y="47"/>
                </a:cxn>
                <a:cxn ang="0">
                  <a:pos x="48" y="25"/>
                </a:cxn>
                <a:cxn ang="0">
                  <a:pos x="72" y="9"/>
                </a:cxn>
                <a:cxn ang="0">
                  <a:pos x="101" y="1"/>
                </a:cxn>
                <a:cxn ang="0">
                  <a:pos x="131" y="1"/>
                </a:cxn>
                <a:cxn ang="0">
                  <a:pos x="164" y="10"/>
                </a:cxn>
                <a:cxn ang="0">
                  <a:pos x="198" y="28"/>
                </a:cxn>
                <a:cxn ang="0">
                  <a:pos x="232" y="55"/>
                </a:cxn>
                <a:cxn ang="0">
                  <a:pos x="267" y="93"/>
                </a:cxn>
                <a:cxn ang="0">
                  <a:pos x="300" y="140"/>
                </a:cxn>
                <a:cxn ang="0">
                  <a:pos x="331" y="197"/>
                </a:cxn>
                <a:cxn ang="0">
                  <a:pos x="351" y="251"/>
                </a:cxn>
                <a:cxn ang="0">
                  <a:pos x="364" y="301"/>
                </a:cxn>
                <a:cxn ang="0">
                  <a:pos x="368" y="347"/>
                </a:cxn>
                <a:cxn ang="0">
                  <a:pos x="366" y="388"/>
                </a:cxn>
                <a:cxn ang="0">
                  <a:pos x="355" y="422"/>
                </a:cxn>
                <a:cxn ang="0">
                  <a:pos x="340" y="452"/>
                </a:cxn>
                <a:cxn ang="0">
                  <a:pos x="321" y="474"/>
                </a:cxn>
                <a:cxn ang="0">
                  <a:pos x="296" y="489"/>
                </a:cxn>
                <a:cxn ang="0">
                  <a:pos x="268" y="496"/>
                </a:cxn>
                <a:cxn ang="0">
                  <a:pos x="237" y="496"/>
                </a:cxn>
                <a:cxn ang="0">
                  <a:pos x="205" y="488"/>
                </a:cxn>
                <a:cxn ang="0">
                  <a:pos x="170" y="470"/>
                </a:cxn>
                <a:cxn ang="0">
                  <a:pos x="135" y="444"/>
                </a:cxn>
                <a:cxn ang="0">
                  <a:pos x="102" y="406"/>
                </a:cxn>
                <a:cxn ang="0">
                  <a:pos x="68" y="358"/>
                </a:cxn>
              </a:cxnLst>
              <a:rect l="0" t="0" r="r" b="b"/>
              <a:pathLst>
                <a:path w="368" h="498">
                  <a:moveTo>
                    <a:pt x="52" y="331"/>
                  </a:moveTo>
                  <a:lnTo>
                    <a:pt x="38" y="302"/>
                  </a:lnTo>
                  <a:lnTo>
                    <a:pt x="26" y="275"/>
                  </a:lnTo>
                  <a:lnTo>
                    <a:pt x="17" y="248"/>
                  </a:lnTo>
                  <a:lnTo>
                    <a:pt x="10" y="223"/>
                  </a:lnTo>
                  <a:lnTo>
                    <a:pt x="5" y="197"/>
                  </a:lnTo>
                  <a:lnTo>
                    <a:pt x="1" y="174"/>
                  </a:lnTo>
                  <a:lnTo>
                    <a:pt x="0" y="153"/>
                  </a:lnTo>
                  <a:lnTo>
                    <a:pt x="1" y="131"/>
                  </a:lnTo>
                  <a:lnTo>
                    <a:pt x="3" y="112"/>
                  </a:lnTo>
                  <a:lnTo>
                    <a:pt x="7" y="94"/>
                  </a:lnTo>
                  <a:lnTo>
                    <a:pt x="12" y="76"/>
                  </a:lnTo>
                  <a:lnTo>
                    <a:pt x="19" y="61"/>
                  </a:lnTo>
                  <a:lnTo>
                    <a:pt x="27" y="47"/>
                  </a:lnTo>
                  <a:lnTo>
                    <a:pt x="38" y="35"/>
                  </a:lnTo>
                  <a:lnTo>
                    <a:pt x="48" y="25"/>
                  </a:lnTo>
                  <a:lnTo>
                    <a:pt x="60" y="16"/>
                  </a:lnTo>
                  <a:lnTo>
                    <a:pt x="72" y="9"/>
                  </a:lnTo>
                  <a:lnTo>
                    <a:pt x="85" y="4"/>
                  </a:lnTo>
                  <a:lnTo>
                    <a:pt x="101" y="1"/>
                  </a:lnTo>
                  <a:lnTo>
                    <a:pt x="115" y="0"/>
                  </a:lnTo>
                  <a:lnTo>
                    <a:pt x="131" y="1"/>
                  </a:lnTo>
                  <a:lnTo>
                    <a:pt x="148" y="4"/>
                  </a:lnTo>
                  <a:lnTo>
                    <a:pt x="164" y="10"/>
                  </a:lnTo>
                  <a:lnTo>
                    <a:pt x="181" y="17"/>
                  </a:lnTo>
                  <a:lnTo>
                    <a:pt x="198" y="28"/>
                  </a:lnTo>
                  <a:lnTo>
                    <a:pt x="215" y="40"/>
                  </a:lnTo>
                  <a:lnTo>
                    <a:pt x="232" y="55"/>
                  </a:lnTo>
                  <a:lnTo>
                    <a:pt x="249" y="72"/>
                  </a:lnTo>
                  <a:lnTo>
                    <a:pt x="267" y="93"/>
                  </a:lnTo>
                  <a:lnTo>
                    <a:pt x="284" y="115"/>
                  </a:lnTo>
                  <a:lnTo>
                    <a:pt x="300" y="140"/>
                  </a:lnTo>
                  <a:lnTo>
                    <a:pt x="317" y="169"/>
                  </a:lnTo>
                  <a:lnTo>
                    <a:pt x="331" y="197"/>
                  </a:lnTo>
                  <a:lnTo>
                    <a:pt x="342" y="225"/>
                  </a:lnTo>
                  <a:lnTo>
                    <a:pt x="351" y="251"/>
                  </a:lnTo>
                  <a:lnTo>
                    <a:pt x="359" y="277"/>
                  </a:lnTo>
                  <a:lnTo>
                    <a:pt x="364" y="301"/>
                  </a:lnTo>
                  <a:lnTo>
                    <a:pt x="367" y="325"/>
                  </a:lnTo>
                  <a:lnTo>
                    <a:pt x="368" y="347"/>
                  </a:lnTo>
                  <a:lnTo>
                    <a:pt x="368" y="368"/>
                  </a:lnTo>
                  <a:lnTo>
                    <a:pt x="366" y="388"/>
                  </a:lnTo>
                  <a:lnTo>
                    <a:pt x="362" y="406"/>
                  </a:lnTo>
                  <a:lnTo>
                    <a:pt x="355" y="422"/>
                  </a:lnTo>
                  <a:lnTo>
                    <a:pt x="349" y="437"/>
                  </a:lnTo>
                  <a:lnTo>
                    <a:pt x="340" y="452"/>
                  </a:lnTo>
                  <a:lnTo>
                    <a:pt x="331" y="463"/>
                  </a:lnTo>
                  <a:lnTo>
                    <a:pt x="321" y="474"/>
                  </a:lnTo>
                  <a:lnTo>
                    <a:pt x="309" y="482"/>
                  </a:lnTo>
                  <a:lnTo>
                    <a:pt x="296" y="489"/>
                  </a:lnTo>
                  <a:lnTo>
                    <a:pt x="282" y="493"/>
                  </a:lnTo>
                  <a:lnTo>
                    <a:pt x="268" y="496"/>
                  </a:lnTo>
                  <a:lnTo>
                    <a:pt x="253" y="498"/>
                  </a:lnTo>
                  <a:lnTo>
                    <a:pt x="237" y="496"/>
                  </a:lnTo>
                  <a:lnTo>
                    <a:pt x="221" y="493"/>
                  </a:lnTo>
                  <a:lnTo>
                    <a:pt x="205" y="488"/>
                  </a:lnTo>
                  <a:lnTo>
                    <a:pt x="187" y="480"/>
                  </a:lnTo>
                  <a:lnTo>
                    <a:pt x="170" y="470"/>
                  </a:lnTo>
                  <a:lnTo>
                    <a:pt x="153" y="458"/>
                  </a:lnTo>
                  <a:lnTo>
                    <a:pt x="135" y="444"/>
                  </a:lnTo>
                  <a:lnTo>
                    <a:pt x="118" y="426"/>
                  </a:lnTo>
                  <a:lnTo>
                    <a:pt x="102" y="406"/>
                  </a:lnTo>
                  <a:lnTo>
                    <a:pt x="84" y="384"/>
                  </a:lnTo>
                  <a:lnTo>
                    <a:pt x="68" y="358"/>
                  </a:lnTo>
                  <a:lnTo>
                    <a:pt x="52" y="3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4462463" y="3660775"/>
              <a:ext cx="19050" cy="25400"/>
            </a:xfrm>
            <a:custGeom>
              <a:avLst/>
              <a:gdLst/>
              <a:ahLst/>
              <a:cxnLst>
                <a:cxn ang="0">
                  <a:pos x="38" y="302"/>
                </a:cxn>
                <a:cxn ang="0">
                  <a:pos x="17" y="248"/>
                </a:cxn>
                <a:cxn ang="0">
                  <a:pos x="5" y="197"/>
                </a:cxn>
                <a:cxn ang="0">
                  <a:pos x="0" y="153"/>
                </a:cxn>
                <a:cxn ang="0">
                  <a:pos x="3" y="112"/>
                </a:cxn>
                <a:cxn ang="0">
                  <a:pos x="12" y="76"/>
                </a:cxn>
                <a:cxn ang="0">
                  <a:pos x="27" y="47"/>
                </a:cxn>
                <a:cxn ang="0">
                  <a:pos x="48" y="25"/>
                </a:cxn>
                <a:cxn ang="0">
                  <a:pos x="72" y="9"/>
                </a:cxn>
                <a:cxn ang="0">
                  <a:pos x="101" y="1"/>
                </a:cxn>
                <a:cxn ang="0">
                  <a:pos x="131" y="1"/>
                </a:cxn>
                <a:cxn ang="0">
                  <a:pos x="164" y="10"/>
                </a:cxn>
                <a:cxn ang="0">
                  <a:pos x="198" y="28"/>
                </a:cxn>
                <a:cxn ang="0">
                  <a:pos x="232" y="55"/>
                </a:cxn>
                <a:cxn ang="0">
                  <a:pos x="267" y="93"/>
                </a:cxn>
                <a:cxn ang="0">
                  <a:pos x="300" y="140"/>
                </a:cxn>
                <a:cxn ang="0">
                  <a:pos x="331" y="197"/>
                </a:cxn>
                <a:cxn ang="0">
                  <a:pos x="351" y="251"/>
                </a:cxn>
                <a:cxn ang="0">
                  <a:pos x="364" y="301"/>
                </a:cxn>
                <a:cxn ang="0">
                  <a:pos x="368" y="347"/>
                </a:cxn>
                <a:cxn ang="0">
                  <a:pos x="366" y="388"/>
                </a:cxn>
                <a:cxn ang="0">
                  <a:pos x="355" y="422"/>
                </a:cxn>
                <a:cxn ang="0">
                  <a:pos x="340" y="452"/>
                </a:cxn>
                <a:cxn ang="0">
                  <a:pos x="321" y="474"/>
                </a:cxn>
                <a:cxn ang="0">
                  <a:pos x="296" y="489"/>
                </a:cxn>
                <a:cxn ang="0">
                  <a:pos x="268" y="496"/>
                </a:cxn>
                <a:cxn ang="0">
                  <a:pos x="237" y="496"/>
                </a:cxn>
                <a:cxn ang="0">
                  <a:pos x="205" y="488"/>
                </a:cxn>
                <a:cxn ang="0">
                  <a:pos x="170" y="470"/>
                </a:cxn>
                <a:cxn ang="0">
                  <a:pos x="135" y="444"/>
                </a:cxn>
                <a:cxn ang="0">
                  <a:pos x="102" y="406"/>
                </a:cxn>
                <a:cxn ang="0">
                  <a:pos x="68" y="358"/>
                </a:cxn>
              </a:cxnLst>
              <a:rect l="0" t="0" r="r" b="b"/>
              <a:pathLst>
                <a:path w="368" h="498">
                  <a:moveTo>
                    <a:pt x="52" y="331"/>
                  </a:moveTo>
                  <a:lnTo>
                    <a:pt x="38" y="302"/>
                  </a:lnTo>
                  <a:lnTo>
                    <a:pt x="26" y="275"/>
                  </a:lnTo>
                  <a:lnTo>
                    <a:pt x="17" y="248"/>
                  </a:lnTo>
                  <a:lnTo>
                    <a:pt x="10" y="223"/>
                  </a:lnTo>
                  <a:lnTo>
                    <a:pt x="5" y="197"/>
                  </a:lnTo>
                  <a:lnTo>
                    <a:pt x="1" y="174"/>
                  </a:lnTo>
                  <a:lnTo>
                    <a:pt x="0" y="153"/>
                  </a:lnTo>
                  <a:lnTo>
                    <a:pt x="1" y="131"/>
                  </a:lnTo>
                  <a:lnTo>
                    <a:pt x="3" y="112"/>
                  </a:lnTo>
                  <a:lnTo>
                    <a:pt x="7" y="94"/>
                  </a:lnTo>
                  <a:lnTo>
                    <a:pt x="12" y="76"/>
                  </a:lnTo>
                  <a:lnTo>
                    <a:pt x="19" y="61"/>
                  </a:lnTo>
                  <a:lnTo>
                    <a:pt x="27" y="47"/>
                  </a:lnTo>
                  <a:lnTo>
                    <a:pt x="38" y="35"/>
                  </a:lnTo>
                  <a:lnTo>
                    <a:pt x="48" y="25"/>
                  </a:lnTo>
                  <a:lnTo>
                    <a:pt x="60" y="16"/>
                  </a:lnTo>
                  <a:lnTo>
                    <a:pt x="72" y="9"/>
                  </a:lnTo>
                  <a:lnTo>
                    <a:pt x="85" y="4"/>
                  </a:lnTo>
                  <a:lnTo>
                    <a:pt x="101" y="1"/>
                  </a:lnTo>
                  <a:lnTo>
                    <a:pt x="115" y="0"/>
                  </a:lnTo>
                  <a:lnTo>
                    <a:pt x="131" y="1"/>
                  </a:lnTo>
                  <a:lnTo>
                    <a:pt x="148" y="4"/>
                  </a:lnTo>
                  <a:lnTo>
                    <a:pt x="164" y="10"/>
                  </a:lnTo>
                  <a:lnTo>
                    <a:pt x="181" y="17"/>
                  </a:lnTo>
                  <a:lnTo>
                    <a:pt x="198" y="28"/>
                  </a:lnTo>
                  <a:lnTo>
                    <a:pt x="215" y="40"/>
                  </a:lnTo>
                  <a:lnTo>
                    <a:pt x="232" y="55"/>
                  </a:lnTo>
                  <a:lnTo>
                    <a:pt x="249" y="72"/>
                  </a:lnTo>
                  <a:lnTo>
                    <a:pt x="267" y="93"/>
                  </a:lnTo>
                  <a:lnTo>
                    <a:pt x="284" y="115"/>
                  </a:lnTo>
                  <a:lnTo>
                    <a:pt x="300" y="140"/>
                  </a:lnTo>
                  <a:lnTo>
                    <a:pt x="317" y="169"/>
                  </a:lnTo>
                  <a:lnTo>
                    <a:pt x="331" y="197"/>
                  </a:lnTo>
                  <a:lnTo>
                    <a:pt x="342" y="225"/>
                  </a:lnTo>
                  <a:lnTo>
                    <a:pt x="351" y="251"/>
                  </a:lnTo>
                  <a:lnTo>
                    <a:pt x="359" y="277"/>
                  </a:lnTo>
                  <a:lnTo>
                    <a:pt x="364" y="301"/>
                  </a:lnTo>
                  <a:lnTo>
                    <a:pt x="367" y="325"/>
                  </a:lnTo>
                  <a:lnTo>
                    <a:pt x="368" y="347"/>
                  </a:lnTo>
                  <a:lnTo>
                    <a:pt x="368" y="368"/>
                  </a:lnTo>
                  <a:lnTo>
                    <a:pt x="366" y="388"/>
                  </a:lnTo>
                  <a:lnTo>
                    <a:pt x="362" y="406"/>
                  </a:lnTo>
                  <a:lnTo>
                    <a:pt x="355" y="422"/>
                  </a:lnTo>
                  <a:lnTo>
                    <a:pt x="349" y="437"/>
                  </a:lnTo>
                  <a:lnTo>
                    <a:pt x="340" y="452"/>
                  </a:lnTo>
                  <a:lnTo>
                    <a:pt x="331" y="463"/>
                  </a:lnTo>
                  <a:lnTo>
                    <a:pt x="321" y="474"/>
                  </a:lnTo>
                  <a:lnTo>
                    <a:pt x="309" y="482"/>
                  </a:lnTo>
                  <a:lnTo>
                    <a:pt x="296" y="489"/>
                  </a:lnTo>
                  <a:lnTo>
                    <a:pt x="282" y="493"/>
                  </a:lnTo>
                  <a:lnTo>
                    <a:pt x="268" y="496"/>
                  </a:lnTo>
                  <a:lnTo>
                    <a:pt x="253" y="498"/>
                  </a:lnTo>
                  <a:lnTo>
                    <a:pt x="237" y="496"/>
                  </a:lnTo>
                  <a:lnTo>
                    <a:pt x="221" y="493"/>
                  </a:lnTo>
                  <a:lnTo>
                    <a:pt x="205" y="488"/>
                  </a:lnTo>
                  <a:lnTo>
                    <a:pt x="187" y="480"/>
                  </a:lnTo>
                  <a:lnTo>
                    <a:pt x="170" y="470"/>
                  </a:lnTo>
                  <a:lnTo>
                    <a:pt x="153" y="458"/>
                  </a:lnTo>
                  <a:lnTo>
                    <a:pt x="135" y="444"/>
                  </a:lnTo>
                  <a:lnTo>
                    <a:pt x="118" y="426"/>
                  </a:lnTo>
                  <a:lnTo>
                    <a:pt x="102" y="406"/>
                  </a:lnTo>
                  <a:lnTo>
                    <a:pt x="84" y="384"/>
                  </a:lnTo>
                  <a:lnTo>
                    <a:pt x="68" y="358"/>
                  </a:lnTo>
                  <a:lnTo>
                    <a:pt x="52" y="3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4437063" y="3657600"/>
              <a:ext cx="23813" cy="28575"/>
            </a:xfrm>
            <a:custGeom>
              <a:avLst/>
              <a:gdLst/>
              <a:ahLst/>
              <a:cxnLst>
                <a:cxn ang="0">
                  <a:pos x="91" y="358"/>
                </a:cxn>
                <a:cxn ang="0">
                  <a:pos x="53" y="299"/>
                </a:cxn>
                <a:cxn ang="0">
                  <a:pos x="27" y="244"/>
                </a:cxn>
                <a:cxn ang="0">
                  <a:pos x="10" y="193"/>
                </a:cxn>
                <a:cxn ang="0">
                  <a:pos x="1" y="147"/>
                </a:cxn>
                <a:cxn ang="0">
                  <a:pos x="1" y="105"/>
                </a:cxn>
                <a:cxn ang="0">
                  <a:pos x="10" y="69"/>
                </a:cxn>
                <a:cxn ang="0">
                  <a:pos x="25" y="40"/>
                </a:cxn>
                <a:cxn ang="0">
                  <a:pos x="47" y="18"/>
                </a:cxn>
                <a:cxn ang="0">
                  <a:pos x="74" y="5"/>
                </a:cxn>
                <a:cxn ang="0">
                  <a:pos x="107" y="0"/>
                </a:cxn>
                <a:cxn ang="0">
                  <a:pos x="144" y="5"/>
                </a:cxn>
                <a:cxn ang="0">
                  <a:pos x="186" y="19"/>
                </a:cxn>
                <a:cxn ang="0">
                  <a:pos x="230" y="46"/>
                </a:cxn>
                <a:cxn ang="0">
                  <a:pos x="277" y="83"/>
                </a:cxn>
                <a:cxn ang="0">
                  <a:pos x="325" y="133"/>
                </a:cxn>
                <a:cxn ang="0">
                  <a:pos x="373" y="192"/>
                </a:cxn>
                <a:cxn ang="0">
                  <a:pos x="411" y="250"/>
                </a:cxn>
                <a:cxn ang="0">
                  <a:pos x="439" y="305"/>
                </a:cxn>
                <a:cxn ang="0">
                  <a:pos x="456" y="356"/>
                </a:cxn>
                <a:cxn ang="0">
                  <a:pos x="464" y="403"/>
                </a:cxn>
                <a:cxn ang="0">
                  <a:pos x="464" y="445"/>
                </a:cxn>
                <a:cxn ang="0">
                  <a:pos x="456" y="480"/>
                </a:cxn>
                <a:cxn ang="0">
                  <a:pos x="441" y="509"/>
                </a:cxn>
                <a:cxn ang="0">
                  <a:pos x="419" y="531"/>
                </a:cxn>
                <a:cxn ang="0">
                  <a:pos x="392" y="544"/>
                </a:cxn>
                <a:cxn ang="0">
                  <a:pos x="359" y="549"/>
                </a:cxn>
                <a:cxn ang="0">
                  <a:pos x="322" y="545"/>
                </a:cxn>
                <a:cxn ang="0">
                  <a:pos x="281" y="530"/>
                </a:cxn>
                <a:cxn ang="0">
                  <a:pos x="236" y="505"/>
                </a:cxn>
                <a:cxn ang="0">
                  <a:pos x="189" y="467"/>
                </a:cxn>
                <a:cxn ang="0">
                  <a:pos x="139" y="417"/>
                </a:cxn>
              </a:cxnLst>
              <a:rect l="0" t="0" r="r" b="b"/>
              <a:pathLst>
                <a:path w="465" h="549">
                  <a:moveTo>
                    <a:pt x="113" y="388"/>
                  </a:moveTo>
                  <a:lnTo>
                    <a:pt x="91" y="358"/>
                  </a:lnTo>
                  <a:lnTo>
                    <a:pt x="71" y="329"/>
                  </a:lnTo>
                  <a:lnTo>
                    <a:pt x="53" y="299"/>
                  </a:lnTo>
                  <a:lnTo>
                    <a:pt x="39" y="272"/>
                  </a:lnTo>
                  <a:lnTo>
                    <a:pt x="27" y="244"/>
                  </a:lnTo>
                  <a:lnTo>
                    <a:pt x="17" y="218"/>
                  </a:lnTo>
                  <a:lnTo>
                    <a:pt x="10" y="193"/>
                  </a:lnTo>
                  <a:lnTo>
                    <a:pt x="4" y="169"/>
                  </a:lnTo>
                  <a:lnTo>
                    <a:pt x="1" y="147"/>
                  </a:lnTo>
                  <a:lnTo>
                    <a:pt x="0" y="124"/>
                  </a:lnTo>
                  <a:lnTo>
                    <a:pt x="1" y="105"/>
                  </a:lnTo>
                  <a:lnTo>
                    <a:pt x="5" y="86"/>
                  </a:lnTo>
                  <a:lnTo>
                    <a:pt x="10" y="69"/>
                  </a:lnTo>
                  <a:lnTo>
                    <a:pt x="17" y="54"/>
                  </a:lnTo>
                  <a:lnTo>
                    <a:pt x="25" y="40"/>
                  </a:lnTo>
                  <a:lnTo>
                    <a:pt x="35" y="29"/>
                  </a:lnTo>
                  <a:lnTo>
                    <a:pt x="47" y="18"/>
                  </a:lnTo>
                  <a:lnTo>
                    <a:pt x="59" y="10"/>
                  </a:lnTo>
                  <a:lnTo>
                    <a:pt x="74" y="5"/>
                  </a:lnTo>
                  <a:lnTo>
                    <a:pt x="90" y="1"/>
                  </a:lnTo>
                  <a:lnTo>
                    <a:pt x="107" y="0"/>
                  </a:lnTo>
                  <a:lnTo>
                    <a:pt x="125" y="1"/>
                  </a:lnTo>
                  <a:lnTo>
                    <a:pt x="144" y="5"/>
                  </a:lnTo>
                  <a:lnTo>
                    <a:pt x="164" y="11"/>
                  </a:lnTo>
                  <a:lnTo>
                    <a:pt x="186" y="19"/>
                  </a:lnTo>
                  <a:lnTo>
                    <a:pt x="207" y="32"/>
                  </a:lnTo>
                  <a:lnTo>
                    <a:pt x="230" y="46"/>
                  </a:lnTo>
                  <a:lnTo>
                    <a:pt x="253" y="63"/>
                  </a:lnTo>
                  <a:lnTo>
                    <a:pt x="277" y="83"/>
                  </a:lnTo>
                  <a:lnTo>
                    <a:pt x="301" y="107"/>
                  </a:lnTo>
                  <a:lnTo>
                    <a:pt x="325" y="133"/>
                  </a:lnTo>
                  <a:lnTo>
                    <a:pt x="351" y="163"/>
                  </a:lnTo>
                  <a:lnTo>
                    <a:pt x="373" y="192"/>
                  </a:lnTo>
                  <a:lnTo>
                    <a:pt x="394" y="222"/>
                  </a:lnTo>
                  <a:lnTo>
                    <a:pt x="411" y="250"/>
                  </a:lnTo>
                  <a:lnTo>
                    <a:pt x="425" y="278"/>
                  </a:lnTo>
                  <a:lnTo>
                    <a:pt x="439" y="305"/>
                  </a:lnTo>
                  <a:lnTo>
                    <a:pt x="448" y="331"/>
                  </a:lnTo>
                  <a:lnTo>
                    <a:pt x="456" y="356"/>
                  </a:lnTo>
                  <a:lnTo>
                    <a:pt x="461" y="379"/>
                  </a:lnTo>
                  <a:lnTo>
                    <a:pt x="464" y="403"/>
                  </a:lnTo>
                  <a:lnTo>
                    <a:pt x="465" y="424"/>
                  </a:lnTo>
                  <a:lnTo>
                    <a:pt x="464" y="445"/>
                  </a:lnTo>
                  <a:lnTo>
                    <a:pt x="461" y="463"/>
                  </a:lnTo>
                  <a:lnTo>
                    <a:pt x="456" y="480"/>
                  </a:lnTo>
                  <a:lnTo>
                    <a:pt x="450" y="495"/>
                  </a:lnTo>
                  <a:lnTo>
                    <a:pt x="441" y="509"/>
                  </a:lnTo>
                  <a:lnTo>
                    <a:pt x="431" y="521"/>
                  </a:lnTo>
                  <a:lnTo>
                    <a:pt x="419" y="531"/>
                  </a:lnTo>
                  <a:lnTo>
                    <a:pt x="407" y="539"/>
                  </a:lnTo>
                  <a:lnTo>
                    <a:pt x="392" y="544"/>
                  </a:lnTo>
                  <a:lnTo>
                    <a:pt x="376" y="548"/>
                  </a:lnTo>
                  <a:lnTo>
                    <a:pt x="359" y="549"/>
                  </a:lnTo>
                  <a:lnTo>
                    <a:pt x="342" y="548"/>
                  </a:lnTo>
                  <a:lnTo>
                    <a:pt x="322" y="545"/>
                  </a:lnTo>
                  <a:lnTo>
                    <a:pt x="302" y="539"/>
                  </a:lnTo>
                  <a:lnTo>
                    <a:pt x="281" y="530"/>
                  </a:lnTo>
                  <a:lnTo>
                    <a:pt x="259" y="519"/>
                  </a:lnTo>
                  <a:lnTo>
                    <a:pt x="236" y="505"/>
                  </a:lnTo>
                  <a:lnTo>
                    <a:pt x="212" y="487"/>
                  </a:lnTo>
                  <a:lnTo>
                    <a:pt x="189" y="467"/>
                  </a:lnTo>
                  <a:lnTo>
                    <a:pt x="164" y="444"/>
                  </a:lnTo>
                  <a:lnTo>
                    <a:pt x="139" y="417"/>
                  </a:lnTo>
                  <a:lnTo>
                    <a:pt x="113" y="38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437063" y="3657600"/>
              <a:ext cx="23813" cy="28575"/>
            </a:xfrm>
            <a:custGeom>
              <a:avLst/>
              <a:gdLst/>
              <a:ahLst/>
              <a:cxnLst>
                <a:cxn ang="0">
                  <a:pos x="91" y="358"/>
                </a:cxn>
                <a:cxn ang="0">
                  <a:pos x="53" y="299"/>
                </a:cxn>
                <a:cxn ang="0">
                  <a:pos x="27" y="244"/>
                </a:cxn>
                <a:cxn ang="0">
                  <a:pos x="10" y="193"/>
                </a:cxn>
                <a:cxn ang="0">
                  <a:pos x="1" y="147"/>
                </a:cxn>
                <a:cxn ang="0">
                  <a:pos x="1" y="105"/>
                </a:cxn>
                <a:cxn ang="0">
                  <a:pos x="10" y="69"/>
                </a:cxn>
                <a:cxn ang="0">
                  <a:pos x="25" y="40"/>
                </a:cxn>
                <a:cxn ang="0">
                  <a:pos x="47" y="18"/>
                </a:cxn>
                <a:cxn ang="0">
                  <a:pos x="74" y="5"/>
                </a:cxn>
                <a:cxn ang="0">
                  <a:pos x="107" y="0"/>
                </a:cxn>
                <a:cxn ang="0">
                  <a:pos x="144" y="5"/>
                </a:cxn>
                <a:cxn ang="0">
                  <a:pos x="186" y="19"/>
                </a:cxn>
                <a:cxn ang="0">
                  <a:pos x="230" y="46"/>
                </a:cxn>
                <a:cxn ang="0">
                  <a:pos x="277" y="83"/>
                </a:cxn>
                <a:cxn ang="0">
                  <a:pos x="325" y="133"/>
                </a:cxn>
                <a:cxn ang="0">
                  <a:pos x="373" y="192"/>
                </a:cxn>
                <a:cxn ang="0">
                  <a:pos x="411" y="250"/>
                </a:cxn>
                <a:cxn ang="0">
                  <a:pos x="439" y="305"/>
                </a:cxn>
                <a:cxn ang="0">
                  <a:pos x="456" y="356"/>
                </a:cxn>
                <a:cxn ang="0">
                  <a:pos x="464" y="403"/>
                </a:cxn>
                <a:cxn ang="0">
                  <a:pos x="464" y="445"/>
                </a:cxn>
                <a:cxn ang="0">
                  <a:pos x="456" y="480"/>
                </a:cxn>
                <a:cxn ang="0">
                  <a:pos x="441" y="509"/>
                </a:cxn>
                <a:cxn ang="0">
                  <a:pos x="419" y="531"/>
                </a:cxn>
                <a:cxn ang="0">
                  <a:pos x="392" y="544"/>
                </a:cxn>
                <a:cxn ang="0">
                  <a:pos x="359" y="549"/>
                </a:cxn>
                <a:cxn ang="0">
                  <a:pos x="322" y="545"/>
                </a:cxn>
                <a:cxn ang="0">
                  <a:pos x="281" y="530"/>
                </a:cxn>
                <a:cxn ang="0">
                  <a:pos x="236" y="505"/>
                </a:cxn>
                <a:cxn ang="0">
                  <a:pos x="189" y="467"/>
                </a:cxn>
                <a:cxn ang="0">
                  <a:pos x="139" y="417"/>
                </a:cxn>
              </a:cxnLst>
              <a:rect l="0" t="0" r="r" b="b"/>
              <a:pathLst>
                <a:path w="465" h="549">
                  <a:moveTo>
                    <a:pt x="113" y="388"/>
                  </a:moveTo>
                  <a:lnTo>
                    <a:pt x="91" y="358"/>
                  </a:lnTo>
                  <a:lnTo>
                    <a:pt x="71" y="329"/>
                  </a:lnTo>
                  <a:lnTo>
                    <a:pt x="53" y="299"/>
                  </a:lnTo>
                  <a:lnTo>
                    <a:pt x="39" y="272"/>
                  </a:lnTo>
                  <a:lnTo>
                    <a:pt x="27" y="244"/>
                  </a:lnTo>
                  <a:lnTo>
                    <a:pt x="17" y="218"/>
                  </a:lnTo>
                  <a:lnTo>
                    <a:pt x="10" y="193"/>
                  </a:lnTo>
                  <a:lnTo>
                    <a:pt x="4" y="169"/>
                  </a:lnTo>
                  <a:lnTo>
                    <a:pt x="1" y="147"/>
                  </a:lnTo>
                  <a:lnTo>
                    <a:pt x="0" y="124"/>
                  </a:lnTo>
                  <a:lnTo>
                    <a:pt x="1" y="105"/>
                  </a:lnTo>
                  <a:lnTo>
                    <a:pt x="5" y="86"/>
                  </a:lnTo>
                  <a:lnTo>
                    <a:pt x="10" y="69"/>
                  </a:lnTo>
                  <a:lnTo>
                    <a:pt x="17" y="54"/>
                  </a:lnTo>
                  <a:lnTo>
                    <a:pt x="25" y="40"/>
                  </a:lnTo>
                  <a:lnTo>
                    <a:pt x="35" y="29"/>
                  </a:lnTo>
                  <a:lnTo>
                    <a:pt x="47" y="18"/>
                  </a:lnTo>
                  <a:lnTo>
                    <a:pt x="59" y="10"/>
                  </a:lnTo>
                  <a:lnTo>
                    <a:pt x="74" y="5"/>
                  </a:lnTo>
                  <a:lnTo>
                    <a:pt x="90" y="1"/>
                  </a:lnTo>
                  <a:lnTo>
                    <a:pt x="107" y="0"/>
                  </a:lnTo>
                  <a:lnTo>
                    <a:pt x="125" y="1"/>
                  </a:lnTo>
                  <a:lnTo>
                    <a:pt x="144" y="5"/>
                  </a:lnTo>
                  <a:lnTo>
                    <a:pt x="164" y="11"/>
                  </a:lnTo>
                  <a:lnTo>
                    <a:pt x="186" y="19"/>
                  </a:lnTo>
                  <a:lnTo>
                    <a:pt x="207" y="32"/>
                  </a:lnTo>
                  <a:lnTo>
                    <a:pt x="230" y="46"/>
                  </a:lnTo>
                  <a:lnTo>
                    <a:pt x="253" y="63"/>
                  </a:lnTo>
                  <a:lnTo>
                    <a:pt x="277" y="83"/>
                  </a:lnTo>
                  <a:lnTo>
                    <a:pt x="301" y="107"/>
                  </a:lnTo>
                  <a:lnTo>
                    <a:pt x="325" y="133"/>
                  </a:lnTo>
                  <a:lnTo>
                    <a:pt x="351" y="163"/>
                  </a:lnTo>
                  <a:lnTo>
                    <a:pt x="373" y="192"/>
                  </a:lnTo>
                  <a:lnTo>
                    <a:pt x="394" y="222"/>
                  </a:lnTo>
                  <a:lnTo>
                    <a:pt x="411" y="250"/>
                  </a:lnTo>
                  <a:lnTo>
                    <a:pt x="425" y="278"/>
                  </a:lnTo>
                  <a:lnTo>
                    <a:pt x="439" y="305"/>
                  </a:lnTo>
                  <a:lnTo>
                    <a:pt x="448" y="331"/>
                  </a:lnTo>
                  <a:lnTo>
                    <a:pt x="456" y="356"/>
                  </a:lnTo>
                  <a:lnTo>
                    <a:pt x="461" y="379"/>
                  </a:lnTo>
                  <a:lnTo>
                    <a:pt x="464" y="403"/>
                  </a:lnTo>
                  <a:lnTo>
                    <a:pt x="465" y="424"/>
                  </a:lnTo>
                  <a:lnTo>
                    <a:pt x="464" y="445"/>
                  </a:lnTo>
                  <a:lnTo>
                    <a:pt x="461" y="463"/>
                  </a:lnTo>
                  <a:lnTo>
                    <a:pt x="456" y="480"/>
                  </a:lnTo>
                  <a:lnTo>
                    <a:pt x="450" y="495"/>
                  </a:lnTo>
                  <a:lnTo>
                    <a:pt x="441" y="509"/>
                  </a:lnTo>
                  <a:lnTo>
                    <a:pt x="431" y="521"/>
                  </a:lnTo>
                  <a:lnTo>
                    <a:pt x="419" y="531"/>
                  </a:lnTo>
                  <a:lnTo>
                    <a:pt x="407" y="539"/>
                  </a:lnTo>
                  <a:lnTo>
                    <a:pt x="392" y="544"/>
                  </a:lnTo>
                  <a:lnTo>
                    <a:pt x="376" y="548"/>
                  </a:lnTo>
                  <a:lnTo>
                    <a:pt x="359" y="549"/>
                  </a:lnTo>
                  <a:lnTo>
                    <a:pt x="342" y="548"/>
                  </a:lnTo>
                  <a:lnTo>
                    <a:pt x="322" y="545"/>
                  </a:lnTo>
                  <a:lnTo>
                    <a:pt x="302" y="539"/>
                  </a:lnTo>
                  <a:lnTo>
                    <a:pt x="281" y="530"/>
                  </a:lnTo>
                  <a:lnTo>
                    <a:pt x="259" y="519"/>
                  </a:lnTo>
                  <a:lnTo>
                    <a:pt x="236" y="505"/>
                  </a:lnTo>
                  <a:lnTo>
                    <a:pt x="212" y="487"/>
                  </a:lnTo>
                  <a:lnTo>
                    <a:pt x="189" y="467"/>
                  </a:lnTo>
                  <a:lnTo>
                    <a:pt x="164" y="444"/>
                  </a:lnTo>
                  <a:lnTo>
                    <a:pt x="139" y="417"/>
                  </a:lnTo>
                  <a:lnTo>
                    <a:pt x="113" y="38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18013" y="3678238"/>
              <a:ext cx="30163" cy="20638"/>
            </a:xfrm>
            <a:custGeom>
              <a:avLst/>
              <a:gdLst/>
              <a:ahLst/>
              <a:cxnLst>
                <a:cxn ang="0">
                  <a:pos x="197" y="346"/>
                </a:cxn>
                <a:cxn ang="0">
                  <a:pos x="138" y="309"/>
                </a:cxn>
                <a:cxn ang="0">
                  <a:pos x="90" y="270"/>
                </a:cxn>
                <a:cxn ang="0">
                  <a:pos x="53" y="232"/>
                </a:cxn>
                <a:cxn ang="0">
                  <a:pos x="26" y="193"/>
                </a:cxn>
                <a:cxn ang="0">
                  <a:pos x="9" y="155"/>
                </a:cxn>
                <a:cxn ang="0">
                  <a:pos x="0" y="120"/>
                </a:cxn>
                <a:cxn ang="0">
                  <a:pos x="3" y="87"/>
                </a:cxn>
                <a:cxn ang="0">
                  <a:pos x="13" y="58"/>
                </a:cxn>
                <a:cxn ang="0">
                  <a:pos x="32" y="34"/>
                </a:cxn>
                <a:cxn ang="0">
                  <a:pos x="60" y="16"/>
                </a:cxn>
                <a:cxn ang="0">
                  <a:pos x="95" y="4"/>
                </a:cxn>
                <a:cxn ang="0">
                  <a:pos x="139" y="0"/>
                </a:cxn>
                <a:cxn ang="0">
                  <a:pos x="190" y="5"/>
                </a:cxn>
                <a:cxn ang="0">
                  <a:pos x="249" y="18"/>
                </a:cxn>
                <a:cxn ang="0">
                  <a:pos x="314" y="42"/>
                </a:cxn>
                <a:cxn ang="0">
                  <a:pos x="383" y="76"/>
                </a:cxn>
                <a:cxn ang="0">
                  <a:pos x="442" y="113"/>
                </a:cxn>
                <a:cxn ang="0">
                  <a:pos x="490" y="151"/>
                </a:cxn>
                <a:cxn ang="0">
                  <a:pos x="526" y="190"/>
                </a:cxn>
                <a:cxn ang="0">
                  <a:pos x="554" y="229"/>
                </a:cxn>
                <a:cxn ang="0">
                  <a:pos x="571" y="266"/>
                </a:cxn>
                <a:cxn ang="0">
                  <a:pos x="579" y="301"/>
                </a:cxn>
                <a:cxn ang="0">
                  <a:pos x="577" y="333"/>
                </a:cxn>
                <a:cxn ang="0">
                  <a:pos x="567" y="363"/>
                </a:cxn>
                <a:cxn ang="0">
                  <a:pos x="548" y="386"/>
                </a:cxn>
                <a:cxn ang="0">
                  <a:pos x="520" y="405"/>
                </a:cxn>
                <a:cxn ang="0">
                  <a:pos x="484" y="416"/>
                </a:cxn>
                <a:cxn ang="0">
                  <a:pos x="441" y="420"/>
                </a:cxn>
                <a:cxn ang="0">
                  <a:pos x="390" y="416"/>
                </a:cxn>
                <a:cxn ang="0">
                  <a:pos x="331" y="402"/>
                </a:cxn>
                <a:cxn ang="0">
                  <a:pos x="265" y="379"/>
                </a:cxn>
              </a:cxnLst>
              <a:rect l="0" t="0" r="r" b="b"/>
              <a:pathLst>
                <a:path w="579" h="420">
                  <a:moveTo>
                    <a:pt x="231" y="363"/>
                  </a:moveTo>
                  <a:lnTo>
                    <a:pt x="197" y="346"/>
                  </a:lnTo>
                  <a:lnTo>
                    <a:pt x="167" y="327"/>
                  </a:lnTo>
                  <a:lnTo>
                    <a:pt x="138" y="309"/>
                  </a:lnTo>
                  <a:lnTo>
                    <a:pt x="114" y="290"/>
                  </a:lnTo>
                  <a:lnTo>
                    <a:pt x="90" y="270"/>
                  </a:lnTo>
                  <a:lnTo>
                    <a:pt x="71" y="251"/>
                  </a:lnTo>
                  <a:lnTo>
                    <a:pt x="53" y="232"/>
                  </a:lnTo>
                  <a:lnTo>
                    <a:pt x="38" y="212"/>
                  </a:lnTo>
                  <a:lnTo>
                    <a:pt x="26" y="193"/>
                  </a:lnTo>
                  <a:lnTo>
                    <a:pt x="16" y="174"/>
                  </a:lnTo>
                  <a:lnTo>
                    <a:pt x="9" y="155"/>
                  </a:lnTo>
                  <a:lnTo>
                    <a:pt x="4" y="137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7" y="72"/>
                  </a:lnTo>
                  <a:lnTo>
                    <a:pt x="13" y="58"/>
                  </a:lnTo>
                  <a:lnTo>
                    <a:pt x="22" y="45"/>
                  </a:lnTo>
                  <a:lnTo>
                    <a:pt x="32" y="34"/>
                  </a:lnTo>
                  <a:lnTo>
                    <a:pt x="45" y="24"/>
                  </a:lnTo>
                  <a:lnTo>
                    <a:pt x="60" y="16"/>
                  </a:lnTo>
                  <a:lnTo>
                    <a:pt x="77" y="9"/>
                  </a:lnTo>
                  <a:lnTo>
                    <a:pt x="95" y="4"/>
                  </a:lnTo>
                  <a:lnTo>
                    <a:pt x="117" y="1"/>
                  </a:lnTo>
                  <a:lnTo>
                    <a:pt x="139" y="0"/>
                  </a:lnTo>
                  <a:lnTo>
                    <a:pt x="164" y="1"/>
                  </a:lnTo>
                  <a:lnTo>
                    <a:pt x="190" y="5"/>
                  </a:lnTo>
                  <a:lnTo>
                    <a:pt x="219" y="10"/>
                  </a:lnTo>
                  <a:lnTo>
                    <a:pt x="249" y="18"/>
                  </a:lnTo>
                  <a:lnTo>
                    <a:pt x="281" y="29"/>
                  </a:lnTo>
                  <a:lnTo>
                    <a:pt x="314" y="42"/>
                  </a:lnTo>
                  <a:lnTo>
                    <a:pt x="349" y="59"/>
                  </a:lnTo>
                  <a:lnTo>
                    <a:pt x="383" y="76"/>
                  </a:lnTo>
                  <a:lnTo>
                    <a:pt x="413" y="94"/>
                  </a:lnTo>
                  <a:lnTo>
                    <a:pt x="442" y="113"/>
                  </a:lnTo>
                  <a:lnTo>
                    <a:pt x="466" y="132"/>
                  </a:lnTo>
                  <a:lnTo>
                    <a:pt x="490" y="151"/>
                  </a:lnTo>
                  <a:lnTo>
                    <a:pt x="509" y="171"/>
                  </a:lnTo>
                  <a:lnTo>
                    <a:pt x="526" y="190"/>
                  </a:lnTo>
                  <a:lnTo>
                    <a:pt x="542" y="209"/>
                  </a:lnTo>
                  <a:lnTo>
                    <a:pt x="554" y="229"/>
                  </a:lnTo>
                  <a:lnTo>
                    <a:pt x="564" y="247"/>
                  </a:lnTo>
                  <a:lnTo>
                    <a:pt x="571" y="266"/>
                  </a:lnTo>
                  <a:lnTo>
                    <a:pt x="576" y="283"/>
                  </a:lnTo>
                  <a:lnTo>
                    <a:pt x="579" y="301"/>
                  </a:lnTo>
                  <a:lnTo>
                    <a:pt x="579" y="318"/>
                  </a:lnTo>
                  <a:lnTo>
                    <a:pt x="577" y="333"/>
                  </a:lnTo>
                  <a:lnTo>
                    <a:pt x="573" y="349"/>
                  </a:lnTo>
                  <a:lnTo>
                    <a:pt x="567" y="363"/>
                  </a:lnTo>
                  <a:lnTo>
                    <a:pt x="558" y="375"/>
                  </a:lnTo>
                  <a:lnTo>
                    <a:pt x="548" y="386"/>
                  </a:lnTo>
                  <a:lnTo>
                    <a:pt x="534" y="396"/>
                  </a:lnTo>
                  <a:lnTo>
                    <a:pt x="520" y="405"/>
                  </a:lnTo>
                  <a:lnTo>
                    <a:pt x="503" y="412"/>
                  </a:lnTo>
                  <a:lnTo>
                    <a:pt x="484" y="416"/>
                  </a:lnTo>
                  <a:lnTo>
                    <a:pt x="463" y="419"/>
                  </a:lnTo>
                  <a:lnTo>
                    <a:pt x="441" y="420"/>
                  </a:lnTo>
                  <a:lnTo>
                    <a:pt x="416" y="419"/>
                  </a:lnTo>
                  <a:lnTo>
                    <a:pt x="390" y="416"/>
                  </a:lnTo>
                  <a:lnTo>
                    <a:pt x="361" y="411"/>
                  </a:lnTo>
                  <a:lnTo>
                    <a:pt x="331" y="402"/>
                  </a:lnTo>
                  <a:lnTo>
                    <a:pt x="299" y="392"/>
                  </a:lnTo>
                  <a:lnTo>
                    <a:pt x="265" y="379"/>
                  </a:lnTo>
                  <a:lnTo>
                    <a:pt x="231" y="3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4418013" y="3678238"/>
              <a:ext cx="30163" cy="20638"/>
            </a:xfrm>
            <a:custGeom>
              <a:avLst/>
              <a:gdLst/>
              <a:ahLst/>
              <a:cxnLst>
                <a:cxn ang="0">
                  <a:pos x="197" y="346"/>
                </a:cxn>
                <a:cxn ang="0">
                  <a:pos x="138" y="309"/>
                </a:cxn>
                <a:cxn ang="0">
                  <a:pos x="90" y="270"/>
                </a:cxn>
                <a:cxn ang="0">
                  <a:pos x="53" y="232"/>
                </a:cxn>
                <a:cxn ang="0">
                  <a:pos x="26" y="193"/>
                </a:cxn>
                <a:cxn ang="0">
                  <a:pos x="9" y="155"/>
                </a:cxn>
                <a:cxn ang="0">
                  <a:pos x="0" y="120"/>
                </a:cxn>
                <a:cxn ang="0">
                  <a:pos x="3" y="87"/>
                </a:cxn>
                <a:cxn ang="0">
                  <a:pos x="13" y="58"/>
                </a:cxn>
                <a:cxn ang="0">
                  <a:pos x="32" y="34"/>
                </a:cxn>
                <a:cxn ang="0">
                  <a:pos x="60" y="16"/>
                </a:cxn>
                <a:cxn ang="0">
                  <a:pos x="95" y="4"/>
                </a:cxn>
                <a:cxn ang="0">
                  <a:pos x="139" y="0"/>
                </a:cxn>
                <a:cxn ang="0">
                  <a:pos x="190" y="5"/>
                </a:cxn>
                <a:cxn ang="0">
                  <a:pos x="249" y="18"/>
                </a:cxn>
                <a:cxn ang="0">
                  <a:pos x="314" y="42"/>
                </a:cxn>
                <a:cxn ang="0">
                  <a:pos x="383" y="76"/>
                </a:cxn>
                <a:cxn ang="0">
                  <a:pos x="442" y="113"/>
                </a:cxn>
                <a:cxn ang="0">
                  <a:pos x="490" y="151"/>
                </a:cxn>
                <a:cxn ang="0">
                  <a:pos x="526" y="190"/>
                </a:cxn>
                <a:cxn ang="0">
                  <a:pos x="554" y="229"/>
                </a:cxn>
                <a:cxn ang="0">
                  <a:pos x="571" y="266"/>
                </a:cxn>
                <a:cxn ang="0">
                  <a:pos x="579" y="301"/>
                </a:cxn>
                <a:cxn ang="0">
                  <a:pos x="577" y="333"/>
                </a:cxn>
                <a:cxn ang="0">
                  <a:pos x="567" y="363"/>
                </a:cxn>
                <a:cxn ang="0">
                  <a:pos x="548" y="386"/>
                </a:cxn>
                <a:cxn ang="0">
                  <a:pos x="520" y="405"/>
                </a:cxn>
                <a:cxn ang="0">
                  <a:pos x="484" y="416"/>
                </a:cxn>
                <a:cxn ang="0">
                  <a:pos x="441" y="420"/>
                </a:cxn>
                <a:cxn ang="0">
                  <a:pos x="390" y="416"/>
                </a:cxn>
                <a:cxn ang="0">
                  <a:pos x="331" y="402"/>
                </a:cxn>
                <a:cxn ang="0">
                  <a:pos x="265" y="379"/>
                </a:cxn>
              </a:cxnLst>
              <a:rect l="0" t="0" r="r" b="b"/>
              <a:pathLst>
                <a:path w="579" h="420">
                  <a:moveTo>
                    <a:pt x="231" y="363"/>
                  </a:moveTo>
                  <a:lnTo>
                    <a:pt x="197" y="346"/>
                  </a:lnTo>
                  <a:lnTo>
                    <a:pt x="167" y="327"/>
                  </a:lnTo>
                  <a:lnTo>
                    <a:pt x="138" y="309"/>
                  </a:lnTo>
                  <a:lnTo>
                    <a:pt x="114" y="290"/>
                  </a:lnTo>
                  <a:lnTo>
                    <a:pt x="90" y="270"/>
                  </a:lnTo>
                  <a:lnTo>
                    <a:pt x="71" y="251"/>
                  </a:lnTo>
                  <a:lnTo>
                    <a:pt x="53" y="232"/>
                  </a:lnTo>
                  <a:lnTo>
                    <a:pt x="38" y="212"/>
                  </a:lnTo>
                  <a:lnTo>
                    <a:pt x="26" y="193"/>
                  </a:lnTo>
                  <a:lnTo>
                    <a:pt x="16" y="174"/>
                  </a:lnTo>
                  <a:lnTo>
                    <a:pt x="9" y="155"/>
                  </a:lnTo>
                  <a:lnTo>
                    <a:pt x="4" y="137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7" y="72"/>
                  </a:lnTo>
                  <a:lnTo>
                    <a:pt x="13" y="58"/>
                  </a:lnTo>
                  <a:lnTo>
                    <a:pt x="22" y="45"/>
                  </a:lnTo>
                  <a:lnTo>
                    <a:pt x="32" y="34"/>
                  </a:lnTo>
                  <a:lnTo>
                    <a:pt x="45" y="24"/>
                  </a:lnTo>
                  <a:lnTo>
                    <a:pt x="60" y="16"/>
                  </a:lnTo>
                  <a:lnTo>
                    <a:pt x="77" y="9"/>
                  </a:lnTo>
                  <a:lnTo>
                    <a:pt x="95" y="4"/>
                  </a:lnTo>
                  <a:lnTo>
                    <a:pt x="117" y="1"/>
                  </a:lnTo>
                  <a:lnTo>
                    <a:pt x="139" y="0"/>
                  </a:lnTo>
                  <a:lnTo>
                    <a:pt x="164" y="1"/>
                  </a:lnTo>
                  <a:lnTo>
                    <a:pt x="190" y="5"/>
                  </a:lnTo>
                  <a:lnTo>
                    <a:pt x="219" y="10"/>
                  </a:lnTo>
                  <a:lnTo>
                    <a:pt x="249" y="18"/>
                  </a:lnTo>
                  <a:lnTo>
                    <a:pt x="281" y="29"/>
                  </a:lnTo>
                  <a:lnTo>
                    <a:pt x="314" y="42"/>
                  </a:lnTo>
                  <a:lnTo>
                    <a:pt x="349" y="59"/>
                  </a:lnTo>
                  <a:lnTo>
                    <a:pt x="383" y="76"/>
                  </a:lnTo>
                  <a:lnTo>
                    <a:pt x="413" y="94"/>
                  </a:lnTo>
                  <a:lnTo>
                    <a:pt x="442" y="113"/>
                  </a:lnTo>
                  <a:lnTo>
                    <a:pt x="466" y="132"/>
                  </a:lnTo>
                  <a:lnTo>
                    <a:pt x="490" y="151"/>
                  </a:lnTo>
                  <a:lnTo>
                    <a:pt x="509" y="171"/>
                  </a:lnTo>
                  <a:lnTo>
                    <a:pt x="526" y="190"/>
                  </a:lnTo>
                  <a:lnTo>
                    <a:pt x="542" y="209"/>
                  </a:lnTo>
                  <a:lnTo>
                    <a:pt x="554" y="229"/>
                  </a:lnTo>
                  <a:lnTo>
                    <a:pt x="564" y="247"/>
                  </a:lnTo>
                  <a:lnTo>
                    <a:pt x="571" y="266"/>
                  </a:lnTo>
                  <a:lnTo>
                    <a:pt x="576" y="283"/>
                  </a:lnTo>
                  <a:lnTo>
                    <a:pt x="579" y="301"/>
                  </a:lnTo>
                  <a:lnTo>
                    <a:pt x="579" y="318"/>
                  </a:lnTo>
                  <a:lnTo>
                    <a:pt x="577" y="333"/>
                  </a:lnTo>
                  <a:lnTo>
                    <a:pt x="573" y="349"/>
                  </a:lnTo>
                  <a:lnTo>
                    <a:pt x="567" y="363"/>
                  </a:lnTo>
                  <a:lnTo>
                    <a:pt x="558" y="375"/>
                  </a:lnTo>
                  <a:lnTo>
                    <a:pt x="548" y="386"/>
                  </a:lnTo>
                  <a:lnTo>
                    <a:pt x="534" y="396"/>
                  </a:lnTo>
                  <a:lnTo>
                    <a:pt x="520" y="405"/>
                  </a:lnTo>
                  <a:lnTo>
                    <a:pt x="503" y="412"/>
                  </a:lnTo>
                  <a:lnTo>
                    <a:pt x="484" y="416"/>
                  </a:lnTo>
                  <a:lnTo>
                    <a:pt x="463" y="419"/>
                  </a:lnTo>
                  <a:lnTo>
                    <a:pt x="441" y="420"/>
                  </a:lnTo>
                  <a:lnTo>
                    <a:pt x="416" y="419"/>
                  </a:lnTo>
                  <a:lnTo>
                    <a:pt x="390" y="416"/>
                  </a:lnTo>
                  <a:lnTo>
                    <a:pt x="361" y="411"/>
                  </a:lnTo>
                  <a:lnTo>
                    <a:pt x="331" y="402"/>
                  </a:lnTo>
                  <a:lnTo>
                    <a:pt x="299" y="392"/>
                  </a:lnTo>
                  <a:lnTo>
                    <a:pt x="265" y="379"/>
                  </a:lnTo>
                  <a:lnTo>
                    <a:pt x="231" y="36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4408488" y="3702050"/>
              <a:ext cx="28575" cy="14288"/>
            </a:xfrm>
            <a:custGeom>
              <a:avLst/>
              <a:gdLst/>
              <a:ahLst/>
              <a:cxnLst>
                <a:cxn ang="0">
                  <a:pos x="220" y="279"/>
                </a:cxn>
                <a:cxn ang="0">
                  <a:pos x="162" y="263"/>
                </a:cxn>
                <a:cxn ang="0">
                  <a:pos x="113" y="242"/>
                </a:cxn>
                <a:cxn ang="0">
                  <a:pos x="73" y="218"/>
                </a:cxn>
                <a:cxn ang="0">
                  <a:pos x="42" y="193"/>
                </a:cxn>
                <a:cxn ang="0">
                  <a:pos x="19" y="165"/>
                </a:cxn>
                <a:cxn ang="0">
                  <a:pos x="6" y="138"/>
                </a:cxn>
                <a:cxn ang="0">
                  <a:pos x="0" y="111"/>
                </a:cxn>
                <a:cxn ang="0">
                  <a:pos x="3" y="85"/>
                </a:cxn>
                <a:cxn ang="0">
                  <a:pos x="15" y="62"/>
                </a:cxn>
                <a:cxn ang="0">
                  <a:pos x="35" y="40"/>
                </a:cxn>
                <a:cxn ang="0">
                  <a:pos x="63" y="23"/>
                </a:cxn>
                <a:cxn ang="0">
                  <a:pos x="100" y="10"/>
                </a:cxn>
                <a:cxn ang="0">
                  <a:pos x="145" y="2"/>
                </a:cxn>
                <a:cxn ang="0">
                  <a:pos x="198" y="0"/>
                </a:cxn>
                <a:cxn ang="0">
                  <a:pos x="259" y="5"/>
                </a:cxn>
                <a:cxn ang="0">
                  <a:pos x="324" y="17"/>
                </a:cxn>
                <a:cxn ang="0">
                  <a:pos x="381" y="33"/>
                </a:cxn>
                <a:cxn ang="0">
                  <a:pos x="429" y="53"/>
                </a:cxn>
                <a:cxn ang="0">
                  <a:pos x="470" y="77"/>
                </a:cxn>
                <a:cxn ang="0">
                  <a:pos x="500" y="102"/>
                </a:cxn>
                <a:cxn ang="0">
                  <a:pos x="523" y="129"/>
                </a:cxn>
                <a:cxn ang="0">
                  <a:pos x="537" y="156"/>
                </a:cxn>
                <a:cxn ang="0">
                  <a:pos x="542" y="183"/>
                </a:cxn>
                <a:cxn ang="0">
                  <a:pos x="539" y="209"/>
                </a:cxn>
                <a:cxn ang="0">
                  <a:pos x="528" y="233"/>
                </a:cxn>
                <a:cxn ang="0">
                  <a:pos x="509" y="254"/>
                </a:cxn>
                <a:cxn ang="0">
                  <a:pos x="480" y="272"/>
                </a:cxn>
                <a:cxn ang="0">
                  <a:pos x="444" y="285"/>
                </a:cxn>
                <a:cxn ang="0">
                  <a:pos x="399" y="294"/>
                </a:cxn>
                <a:cxn ang="0">
                  <a:pos x="347" y="296"/>
                </a:cxn>
                <a:cxn ang="0">
                  <a:pos x="286" y="292"/>
                </a:cxn>
              </a:cxnLst>
              <a:rect l="0" t="0" r="r" b="b"/>
              <a:pathLst>
                <a:path w="542" h="296">
                  <a:moveTo>
                    <a:pt x="253" y="286"/>
                  </a:moveTo>
                  <a:lnTo>
                    <a:pt x="220" y="279"/>
                  </a:lnTo>
                  <a:lnTo>
                    <a:pt x="191" y="272"/>
                  </a:lnTo>
                  <a:lnTo>
                    <a:pt x="162" y="263"/>
                  </a:lnTo>
                  <a:lnTo>
                    <a:pt x="137" y="253"/>
                  </a:lnTo>
                  <a:lnTo>
                    <a:pt x="113" y="242"/>
                  </a:lnTo>
                  <a:lnTo>
                    <a:pt x="93" y="230"/>
                  </a:lnTo>
                  <a:lnTo>
                    <a:pt x="73" y="218"/>
                  </a:lnTo>
                  <a:lnTo>
                    <a:pt x="57" y="206"/>
                  </a:lnTo>
                  <a:lnTo>
                    <a:pt x="42" y="193"/>
                  </a:lnTo>
                  <a:lnTo>
                    <a:pt x="30" y="180"/>
                  </a:lnTo>
                  <a:lnTo>
                    <a:pt x="19" y="165"/>
                  </a:lnTo>
                  <a:lnTo>
                    <a:pt x="11" y="152"/>
                  </a:lnTo>
                  <a:lnTo>
                    <a:pt x="6" y="138"/>
                  </a:lnTo>
                  <a:lnTo>
                    <a:pt x="2" y="125"/>
                  </a:lnTo>
                  <a:lnTo>
                    <a:pt x="0" y="111"/>
                  </a:lnTo>
                  <a:lnTo>
                    <a:pt x="1" y="98"/>
                  </a:lnTo>
                  <a:lnTo>
                    <a:pt x="3" y="85"/>
                  </a:lnTo>
                  <a:lnTo>
                    <a:pt x="8" y="73"/>
                  </a:lnTo>
                  <a:lnTo>
                    <a:pt x="15" y="62"/>
                  </a:lnTo>
                  <a:lnTo>
                    <a:pt x="24" y="50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63" y="23"/>
                  </a:lnTo>
                  <a:lnTo>
                    <a:pt x="81" y="16"/>
                  </a:lnTo>
                  <a:lnTo>
                    <a:pt x="100" y="10"/>
                  </a:lnTo>
                  <a:lnTo>
                    <a:pt x="121" y="6"/>
                  </a:lnTo>
                  <a:lnTo>
                    <a:pt x="145" y="2"/>
                  </a:lnTo>
                  <a:lnTo>
                    <a:pt x="170" y="1"/>
                  </a:lnTo>
                  <a:lnTo>
                    <a:pt x="198" y="0"/>
                  </a:lnTo>
                  <a:lnTo>
                    <a:pt x="227" y="2"/>
                  </a:lnTo>
                  <a:lnTo>
                    <a:pt x="259" y="5"/>
                  </a:lnTo>
                  <a:lnTo>
                    <a:pt x="292" y="11"/>
                  </a:lnTo>
                  <a:lnTo>
                    <a:pt x="324" y="17"/>
                  </a:lnTo>
                  <a:lnTo>
                    <a:pt x="354" y="25"/>
                  </a:lnTo>
                  <a:lnTo>
                    <a:pt x="381" y="33"/>
                  </a:lnTo>
                  <a:lnTo>
                    <a:pt x="407" y="43"/>
                  </a:lnTo>
                  <a:lnTo>
                    <a:pt x="429" y="53"/>
                  </a:lnTo>
                  <a:lnTo>
                    <a:pt x="450" y="65"/>
                  </a:lnTo>
                  <a:lnTo>
                    <a:pt x="470" y="77"/>
                  </a:lnTo>
                  <a:lnTo>
                    <a:pt x="486" y="89"/>
                  </a:lnTo>
                  <a:lnTo>
                    <a:pt x="500" y="102"/>
                  </a:lnTo>
                  <a:lnTo>
                    <a:pt x="513" y="116"/>
                  </a:lnTo>
                  <a:lnTo>
                    <a:pt x="523" y="129"/>
                  </a:lnTo>
                  <a:lnTo>
                    <a:pt x="531" y="142"/>
                  </a:lnTo>
                  <a:lnTo>
                    <a:pt x="537" y="156"/>
                  </a:lnTo>
                  <a:lnTo>
                    <a:pt x="541" y="169"/>
                  </a:lnTo>
                  <a:lnTo>
                    <a:pt x="542" y="183"/>
                  </a:lnTo>
                  <a:lnTo>
                    <a:pt x="542" y="196"/>
                  </a:lnTo>
                  <a:lnTo>
                    <a:pt x="539" y="209"/>
                  </a:lnTo>
                  <a:lnTo>
                    <a:pt x="535" y="221"/>
                  </a:lnTo>
                  <a:lnTo>
                    <a:pt x="528" y="233"/>
                  </a:lnTo>
                  <a:lnTo>
                    <a:pt x="520" y="244"/>
                  </a:lnTo>
                  <a:lnTo>
                    <a:pt x="509" y="254"/>
                  </a:lnTo>
                  <a:lnTo>
                    <a:pt x="495" y="263"/>
                  </a:lnTo>
                  <a:lnTo>
                    <a:pt x="480" y="272"/>
                  </a:lnTo>
                  <a:lnTo>
                    <a:pt x="464" y="279"/>
                  </a:lnTo>
                  <a:lnTo>
                    <a:pt x="444" y="285"/>
                  </a:lnTo>
                  <a:lnTo>
                    <a:pt x="423" y="289"/>
                  </a:lnTo>
                  <a:lnTo>
                    <a:pt x="399" y="294"/>
                  </a:lnTo>
                  <a:lnTo>
                    <a:pt x="374" y="296"/>
                  </a:lnTo>
                  <a:lnTo>
                    <a:pt x="347" y="296"/>
                  </a:lnTo>
                  <a:lnTo>
                    <a:pt x="317" y="295"/>
                  </a:lnTo>
                  <a:lnTo>
                    <a:pt x="286" y="292"/>
                  </a:lnTo>
                  <a:lnTo>
                    <a:pt x="253" y="2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4408488" y="3702050"/>
              <a:ext cx="28575" cy="14288"/>
            </a:xfrm>
            <a:custGeom>
              <a:avLst/>
              <a:gdLst/>
              <a:ahLst/>
              <a:cxnLst>
                <a:cxn ang="0">
                  <a:pos x="220" y="279"/>
                </a:cxn>
                <a:cxn ang="0">
                  <a:pos x="162" y="263"/>
                </a:cxn>
                <a:cxn ang="0">
                  <a:pos x="113" y="242"/>
                </a:cxn>
                <a:cxn ang="0">
                  <a:pos x="73" y="218"/>
                </a:cxn>
                <a:cxn ang="0">
                  <a:pos x="42" y="193"/>
                </a:cxn>
                <a:cxn ang="0">
                  <a:pos x="19" y="165"/>
                </a:cxn>
                <a:cxn ang="0">
                  <a:pos x="6" y="138"/>
                </a:cxn>
                <a:cxn ang="0">
                  <a:pos x="0" y="111"/>
                </a:cxn>
                <a:cxn ang="0">
                  <a:pos x="3" y="85"/>
                </a:cxn>
                <a:cxn ang="0">
                  <a:pos x="15" y="62"/>
                </a:cxn>
                <a:cxn ang="0">
                  <a:pos x="35" y="40"/>
                </a:cxn>
                <a:cxn ang="0">
                  <a:pos x="63" y="23"/>
                </a:cxn>
                <a:cxn ang="0">
                  <a:pos x="100" y="10"/>
                </a:cxn>
                <a:cxn ang="0">
                  <a:pos x="145" y="2"/>
                </a:cxn>
                <a:cxn ang="0">
                  <a:pos x="198" y="0"/>
                </a:cxn>
                <a:cxn ang="0">
                  <a:pos x="259" y="5"/>
                </a:cxn>
                <a:cxn ang="0">
                  <a:pos x="324" y="17"/>
                </a:cxn>
                <a:cxn ang="0">
                  <a:pos x="381" y="33"/>
                </a:cxn>
                <a:cxn ang="0">
                  <a:pos x="429" y="53"/>
                </a:cxn>
                <a:cxn ang="0">
                  <a:pos x="470" y="77"/>
                </a:cxn>
                <a:cxn ang="0">
                  <a:pos x="500" y="102"/>
                </a:cxn>
                <a:cxn ang="0">
                  <a:pos x="523" y="129"/>
                </a:cxn>
                <a:cxn ang="0">
                  <a:pos x="537" y="156"/>
                </a:cxn>
                <a:cxn ang="0">
                  <a:pos x="542" y="183"/>
                </a:cxn>
                <a:cxn ang="0">
                  <a:pos x="539" y="209"/>
                </a:cxn>
                <a:cxn ang="0">
                  <a:pos x="528" y="233"/>
                </a:cxn>
                <a:cxn ang="0">
                  <a:pos x="509" y="254"/>
                </a:cxn>
                <a:cxn ang="0">
                  <a:pos x="480" y="272"/>
                </a:cxn>
                <a:cxn ang="0">
                  <a:pos x="444" y="285"/>
                </a:cxn>
                <a:cxn ang="0">
                  <a:pos x="399" y="294"/>
                </a:cxn>
                <a:cxn ang="0">
                  <a:pos x="347" y="296"/>
                </a:cxn>
                <a:cxn ang="0">
                  <a:pos x="286" y="292"/>
                </a:cxn>
              </a:cxnLst>
              <a:rect l="0" t="0" r="r" b="b"/>
              <a:pathLst>
                <a:path w="542" h="296">
                  <a:moveTo>
                    <a:pt x="253" y="286"/>
                  </a:moveTo>
                  <a:lnTo>
                    <a:pt x="220" y="279"/>
                  </a:lnTo>
                  <a:lnTo>
                    <a:pt x="191" y="272"/>
                  </a:lnTo>
                  <a:lnTo>
                    <a:pt x="162" y="263"/>
                  </a:lnTo>
                  <a:lnTo>
                    <a:pt x="137" y="253"/>
                  </a:lnTo>
                  <a:lnTo>
                    <a:pt x="113" y="242"/>
                  </a:lnTo>
                  <a:lnTo>
                    <a:pt x="93" y="230"/>
                  </a:lnTo>
                  <a:lnTo>
                    <a:pt x="73" y="218"/>
                  </a:lnTo>
                  <a:lnTo>
                    <a:pt x="57" y="206"/>
                  </a:lnTo>
                  <a:lnTo>
                    <a:pt x="42" y="193"/>
                  </a:lnTo>
                  <a:lnTo>
                    <a:pt x="30" y="180"/>
                  </a:lnTo>
                  <a:lnTo>
                    <a:pt x="19" y="165"/>
                  </a:lnTo>
                  <a:lnTo>
                    <a:pt x="11" y="152"/>
                  </a:lnTo>
                  <a:lnTo>
                    <a:pt x="6" y="138"/>
                  </a:lnTo>
                  <a:lnTo>
                    <a:pt x="2" y="125"/>
                  </a:lnTo>
                  <a:lnTo>
                    <a:pt x="0" y="111"/>
                  </a:lnTo>
                  <a:lnTo>
                    <a:pt x="1" y="98"/>
                  </a:lnTo>
                  <a:lnTo>
                    <a:pt x="3" y="85"/>
                  </a:lnTo>
                  <a:lnTo>
                    <a:pt x="8" y="73"/>
                  </a:lnTo>
                  <a:lnTo>
                    <a:pt x="15" y="62"/>
                  </a:lnTo>
                  <a:lnTo>
                    <a:pt x="24" y="50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63" y="23"/>
                  </a:lnTo>
                  <a:lnTo>
                    <a:pt x="81" y="16"/>
                  </a:lnTo>
                  <a:lnTo>
                    <a:pt x="100" y="10"/>
                  </a:lnTo>
                  <a:lnTo>
                    <a:pt x="121" y="6"/>
                  </a:lnTo>
                  <a:lnTo>
                    <a:pt x="145" y="2"/>
                  </a:lnTo>
                  <a:lnTo>
                    <a:pt x="170" y="1"/>
                  </a:lnTo>
                  <a:lnTo>
                    <a:pt x="198" y="0"/>
                  </a:lnTo>
                  <a:lnTo>
                    <a:pt x="227" y="2"/>
                  </a:lnTo>
                  <a:lnTo>
                    <a:pt x="259" y="5"/>
                  </a:lnTo>
                  <a:lnTo>
                    <a:pt x="292" y="11"/>
                  </a:lnTo>
                  <a:lnTo>
                    <a:pt x="324" y="17"/>
                  </a:lnTo>
                  <a:lnTo>
                    <a:pt x="354" y="25"/>
                  </a:lnTo>
                  <a:lnTo>
                    <a:pt x="381" y="33"/>
                  </a:lnTo>
                  <a:lnTo>
                    <a:pt x="407" y="43"/>
                  </a:lnTo>
                  <a:lnTo>
                    <a:pt x="429" y="53"/>
                  </a:lnTo>
                  <a:lnTo>
                    <a:pt x="450" y="65"/>
                  </a:lnTo>
                  <a:lnTo>
                    <a:pt x="470" y="77"/>
                  </a:lnTo>
                  <a:lnTo>
                    <a:pt x="486" y="89"/>
                  </a:lnTo>
                  <a:lnTo>
                    <a:pt x="500" y="102"/>
                  </a:lnTo>
                  <a:lnTo>
                    <a:pt x="513" y="116"/>
                  </a:lnTo>
                  <a:lnTo>
                    <a:pt x="523" y="129"/>
                  </a:lnTo>
                  <a:lnTo>
                    <a:pt x="531" y="142"/>
                  </a:lnTo>
                  <a:lnTo>
                    <a:pt x="537" y="156"/>
                  </a:lnTo>
                  <a:lnTo>
                    <a:pt x="541" y="169"/>
                  </a:lnTo>
                  <a:lnTo>
                    <a:pt x="542" y="183"/>
                  </a:lnTo>
                  <a:lnTo>
                    <a:pt x="542" y="196"/>
                  </a:lnTo>
                  <a:lnTo>
                    <a:pt x="539" y="209"/>
                  </a:lnTo>
                  <a:lnTo>
                    <a:pt x="535" y="221"/>
                  </a:lnTo>
                  <a:lnTo>
                    <a:pt x="528" y="233"/>
                  </a:lnTo>
                  <a:lnTo>
                    <a:pt x="520" y="244"/>
                  </a:lnTo>
                  <a:lnTo>
                    <a:pt x="509" y="254"/>
                  </a:lnTo>
                  <a:lnTo>
                    <a:pt x="495" y="263"/>
                  </a:lnTo>
                  <a:lnTo>
                    <a:pt x="480" y="272"/>
                  </a:lnTo>
                  <a:lnTo>
                    <a:pt x="464" y="279"/>
                  </a:lnTo>
                  <a:lnTo>
                    <a:pt x="444" y="285"/>
                  </a:lnTo>
                  <a:lnTo>
                    <a:pt x="423" y="289"/>
                  </a:lnTo>
                  <a:lnTo>
                    <a:pt x="399" y="294"/>
                  </a:lnTo>
                  <a:lnTo>
                    <a:pt x="374" y="296"/>
                  </a:lnTo>
                  <a:lnTo>
                    <a:pt x="347" y="296"/>
                  </a:lnTo>
                  <a:lnTo>
                    <a:pt x="317" y="295"/>
                  </a:lnTo>
                  <a:lnTo>
                    <a:pt x="286" y="292"/>
                  </a:lnTo>
                  <a:lnTo>
                    <a:pt x="253" y="28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4406900" y="3721100"/>
              <a:ext cx="22225" cy="14288"/>
            </a:xfrm>
            <a:custGeom>
              <a:avLst/>
              <a:gdLst/>
              <a:ahLst/>
              <a:cxnLst>
                <a:cxn ang="0">
                  <a:pos x="182" y="263"/>
                </a:cxn>
                <a:cxn ang="0">
                  <a:pos x="135" y="254"/>
                </a:cxn>
                <a:cxn ang="0">
                  <a:pos x="95" y="241"/>
                </a:cxn>
                <a:cxn ang="0">
                  <a:pos x="63" y="223"/>
                </a:cxn>
                <a:cxn ang="0">
                  <a:pos x="37" y="202"/>
                </a:cxn>
                <a:cxn ang="0">
                  <a:pos x="18" y="179"/>
                </a:cxn>
                <a:cxn ang="0">
                  <a:pos x="6" y="155"/>
                </a:cxn>
                <a:cxn ang="0">
                  <a:pos x="0" y="130"/>
                </a:cxn>
                <a:cxn ang="0">
                  <a:pos x="2" y="105"/>
                </a:cxn>
                <a:cxn ang="0">
                  <a:pos x="11" y="81"/>
                </a:cxn>
                <a:cxn ang="0">
                  <a:pos x="25" y="59"/>
                </a:cxn>
                <a:cxn ang="0">
                  <a:pos x="47" y="39"/>
                </a:cxn>
                <a:cxn ang="0">
                  <a:pos x="76" y="22"/>
                </a:cxn>
                <a:cxn ang="0">
                  <a:pos x="111" y="10"/>
                </a:cxn>
                <a:cxn ang="0">
                  <a:pos x="152" y="2"/>
                </a:cxn>
                <a:cxn ang="0">
                  <a:pos x="200" y="0"/>
                </a:cxn>
                <a:cxn ang="0">
                  <a:pos x="253" y="4"/>
                </a:cxn>
                <a:cxn ang="0">
                  <a:pos x="299" y="13"/>
                </a:cxn>
                <a:cxn ang="0">
                  <a:pos x="339" y="26"/>
                </a:cxn>
                <a:cxn ang="0">
                  <a:pos x="371" y="45"/>
                </a:cxn>
                <a:cxn ang="0">
                  <a:pos x="397" y="65"/>
                </a:cxn>
                <a:cxn ang="0">
                  <a:pos x="416" y="88"/>
                </a:cxn>
                <a:cxn ang="0">
                  <a:pos x="428" y="113"/>
                </a:cxn>
                <a:cxn ang="0">
                  <a:pos x="434" y="137"/>
                </a:cxn>
                <a:cxn ang="0">
                  <a:pos x="433" y="163"/>
                </a:cxn>
                <a:cxn ang="0">
                  <a:pos x="423" y="186"/>
                </a:cxn>
                <a:cxn ang="0">
                  <a:pos x="409" y="208"/>
                </a:cxn>
                <a:cxn ang="0">
                  <a:pos x="388" y="229"/>
                </a:cxn>
                <a:cxn ang="0">
                  <a:pos x="359" y="245"/>
                </a:cxn>
                <a:cxn ang="0">
                  <a:pos x="324" y="257"/>
                </a:cxn>
                <a:cxn ang="0">
                  <a:pos x="282" y="265"/>
                </a:cxn>
                <a:cxn ang="0">
                  <a:pos x="234" y="267"/>
                </a:cxn>
              </a:cxnLst>
              <a:rect l="0" t="0" r="r" b="b"/>
              <a:pathLst>
                <a:path w="434" h="267">
                  <a:moveTo>
                    <a:pt x="207" y="265"/>
                  </a:moveTo>
                  <a:lnTo>
                    <a:pt x="182" y="263"/>
                  </a:lnTo>
                  <a:lnTo>
                    <a:pt x="157" y="259"/>
                  </a:lnTo>
                  <a:lnTo>
                    <a:pt x="135" y="254"/>
                  </a:lnTo>
                  <a:lnTo>
                    <a:pt x="115" y="248"/>
                  </a:lnTo>
                  <a:lnTo>
                    <a:pt x="95" y="241"/>
                  </a:lnTo>
                  <a:lnTo>
                    <a:pt x="78" y="232"/>
                  </a:lnTo>
                  <a:lnTo>
                    <a:pt x="63" y="223"/>
                  </a:lnTo>
                  <a:lnTo>
                    <a:pt x="49" y="213"/>
                  </a:lnTo>
                  <a:lnTo>
                    <a:pt x="37" y="202"/>
                  </a:lnTo>
                  <a:lnTo>
                    <a:pt x="27" y="191"/>
                  </a:lnTo>
                  <a:lnTo>
                    <a:pt x="18" y="179"/>
                  </a:lnTo>
                  <a:lnTo>
                    <a:pt x="12" y="168"/>
                  </a:lnTo>
                  <a:lnTo>
                    <a:pt x="6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17"/>
                  </a:lnTo>
                  <a:lnTo>
                    <a:pt x="2" y="105"/>
                  </a:lnTo>
                  <a:lnTo>
                    <a:pt x="6" y="92"/>
                  </a:lnTo>
                  <a:lnTo>
                    <a:pt x="11" y="81"/>
                  </a:lnTo>
                  <a:lnTo>
                    <a:pt x="17" y="69"/>
                  </a:lnTo>
                  <a:lnTo>
                    <a:pt x="25" y="59"/>
                  </a:lnTo>
                  <a:lnTo>
                    <a:pt x="35" y="49"/>
                  </a:lnTo>
                  <a:lnTo>
                    <a:pt x="47" y="39"/>
                  </a:lnTo>
                  <a:lnTo>
                    <a:pt x="61" y="29"/>
                  </a:lnTo>
                  <a:lnTo>
                    <a:pt x="76" y="22"/>
                  </a:lnTo>
                  <a:lnTo>
                    <a:pt x="92" y="15"/>
                  </a:lnTo>
                  <a:lnTo>
                    <a:pt x="111" y="10"/>
                  </a:lnTo>
                  <a:lnTo>
                    <a:pt x="131" y="5"/>
                  </a:lnTo>
                  <a:lnTo>
                    <a:pt x="152" y="2"/>
                  </a:lnTo>
                  <a:lnTo>
                    <a:pt x="176" y="0"/>
                  </a:lnTo>
                  <a:lnTo>
                    <a:pt x="200" y="0"/>
                  </a:lnTo>
                  <a:lnTo>
                    <a:pt x="227" y="1"/>
                  </a:lnTo>
                  <a:lnTo>
                    <a:pt x="253" y="4"/>
                  </a:lnTo>
                  <a:lnTo>
                    <a:pt x="277" y="8"/>
                  </a:lnTo>
                  <a:lnTo>
                    <a:pt x="299" y="13"/>
                  </a:lnTo>
                  <a:lnTo>
                    <a:pt x="320" y="19"/>
                  </a:lnTo>
                  <a:lnTo>
                    <a:pt x="339" y="26"/>
                  </a:lnTo>
                  <a:lnTo>
                    <a:pt x="356" y="36"/>
                  </a:lnTo>
                  <a:lnTo>
                    <a:pt x="371" y="45"/>
                  </a:lnTo>
                  <a:lnTo>
                    <a:pt x="386" y="55"/>
                  </a:lnTo>
                  <a:lnTo>
                    <a:pt x="397" y="65"/>
                  </a:lnTo>
                  <a:lnTo>
                    <a:pt x="408" y="76"/>
                  </a:lnTo>
                  <a:lnTo>
                    <a:pt x="416" y="88"/>
                  </a:lnTo>
                  <a:lnTo>
                    <a:pt x="423" y="100"/>
                  </a:lnTo>
                  <a:lnTo>
                    <a:pt x="428" y="113"/>
                  </a:lnTo>
                  <a:lnTo>
                    <a:pt x="432" y="125"/>
                  </a:lnTo>
                  <a:lnTo>
                    <a:pt x="434" y="137"/>
                  </a:lnTo>
                  <a:lnTo>
                    <a:pt x="434" y="149"/>
                  </a:lnTo>
                  <a:lnTo>
                    <a:pt x="433" y="163"/>
                  </a:lnTo>
                  <a:lnTo>
                    <a:pt x="428" y="175"/>
                  </a:lnTo>
                  <a:lnTo>
                    <a:pt x="423" y="186"/>
                  </a:lnTo>
                  <a:lnTo>
                    <a:pt x="417" y="198"/>
                  </a:lnTo>
                  <a:lnTo>
                    <a:pt x="409" y="208"/>
                  </a:lnTo>
                  <a:lnTo>
                    <a:pt x="399" y="219"/>
                  </a:lnTo>
                  <a:lnTo>
                    <a:pt x="388" y="229"/>
                  </a:lnTo>
                  <a:lnTo>
                    <a:pt x="373" y="237"/>
                  </a:lnTo>
                  <a:lnTo>
                    <a:pt x="359" y="245"/>
                  </a:lnTo>
                  <a:lnTo>
                    <a:pt x="342" y="252"/>
                  </a:lnTo>
                  <a:lnTo>
                    <a:pt x="324" y="257"/>
                  </a:lnTo>
                  <a:lnTo>
                    <a:pt x="304" y="262"/>
                  </a:lnTo>
                  <a:lnTo>
                    <a:pt x="282" y="265"/>
                  </a:lnTo>
                  <a:lnTo>
                    <a:pt x="259" y="267"/>
                  </a:lnTo>
                  <a:lnTo>
                    <a:pt x="234" y="267"/>
                  </a:lnTo>
                  <a:lnTo>
                    <a:pt x="207" y="2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4406900" y="3721100"/>
              <a:ext cx="22225" cy="14288"/>
            </a:xfrm>
            <a:custGeom>
              <a:avLst/>
              <a:gdLst/>
              <a:ahLst/>
              <a:cxnLst>
                <a:cxn ang="0">
                  <a:pos x="182" y="263"/>
                </a:cxn>
                <a:cxn ang="0">
                  <a:pos x="135" y="254"/>
                </a:cxn>
                <a:cxn ang="0">
                  <a:pos x="95" y="241"/>
                </a:cxn>
                <a:cxn ang="0">
                  <a:pos x="63" y="223"/>
                </a:cxn>
                <a:cxn ang="0">
                  <a:pos x="37" y="202"/>
                </a:cxn>
                <a:cxn ang="0">
                  <a:pos x="18" y="179"/>
                </a:cxn>
                <a:cxn ang="0">
                  <a:pos x="6" y="155"/>
                </a:cxn>
                <a:cxn ang="0">
                  <a:pos x="0" y="130"/>
                </a:cxn>
                <a:cxn ang="0">
                  <a:pos x="2" y="105"/>
                </a:cxn>
                <a:cxn ang="0">
                  <a:pos x="11" y="81"/>
                </a:cxn>
                <a:cxn ang="0">
                  <a:pos x="25" y="59"/>
                </a:cxn>
                <a:cxn ang="0">
                  <a:pos x="47" y="39"/>
                </a:cxn>
                <a:cxn ang="0">
                  <a:pos x="76" y="22"/>
                </a:cxn>
                <a:cxn ang="0">
                  <a:pos x="111" y="10"/>
                </a:cxn>
                <a:cxn ang="0">
                  <a:pos x="152" y="2"/>
                </a:cxn>
                <a:cxn ang="0">
                  <a:pos x="200" y="0"/>
                </a:cxn>
                <a:cxn ang="0">
                  <a:pos x="253" y="4"/>
                </a:cxn>
                <a:cxn ang="0">
                  <a:pos x="299" y="13"/>
                </a:cxn>
                <a:cxn ang="0">
                  <a:pos x="339" y="26"/>
                </a:cxn>
                <a:cxn ang="0">
                  <a:pos x="371" y="45"/>
                </a:cxn>
                <a:cxn ang="0">
                  <a:pos x="397" y="65"/>
                </a:cxn>
                <a:cxn ang="0">
                  <a:pos x="416" y="88"/>
                </a:cxn>
                <a:cxn ang="0">
                  <a:pos x="428" y="113"/>
                </a:cxn>
                <a:cxn ang="0">
                  <a:pos x="434" y="137"/>
                </a:cxn>
                <a:cxn ang="0">
                  <a:pos x="433" y="163"/>
                </a:cxn>
                <a:cxn ang="0">
                  <a:pos x="423" y="186"/>
                </a:cxn>
                <a:cxn ang="0">
                  <a:pos x="409" y="208"/>
                </a:cxn>
                <a:cxn ang="0">
                  <a:pos x="388" y="229"/>
                </a:cxn>
                <a:cxn ang="0">
                  <a:pos x="359" y="245"/>
                </a:cxn>
                <a:cxn ang="0">
                  <a:pos x="324" y="257"/>
                </a:cxn>
                <a:cxn ang="0">
                  <a:pos x="282" y="265"/>
                </a:cxn>
                <a:cxn ang="0">
                  <a:pos x="234" y="267"/>
                </a:cxn>
              </a:cxnLst>
              <a:rect l="0" t="0" r="r" b="b"/>
              <a:pathLst>
                <a:path w="434" h="267">
                  <a:moveTo>
                    <a:pt x="207" y="265"/>
                  </a:moveTo>
                  <a:lnTo>
                    <a:pt x="182" y="263"/>
                  </a:lnTo>
                  <a:lnTo>
                    <a:pt x="157" y="259"/>
                  </a:lnTo>
                  <a:lnTo>
                    <a:pt x="135" y="254"/>
                  </a:lnTo>
                  <a:lnTo>
                    <a:pt x="115" y="248"/>
                  </a:lnTo>
                  <a:lnTo>
                    <a:pt x="95" y="241"/>
                  </a:lnTo>
                  <a:lnTo>
                    <a:pt x="78" y="232"/>
                  </a:lnTo>
                  <a:lnTo>
                    <a:pt x="63" y="223"/>
                  </a:lnTo>
                  <a:lnTo>
                    <a:pt x="49" y="213"/>
                  </a:lnTo>
                  <a:lnTo>
                    <a:pt x="37" y="202"/>
                  </a:lnTo>
                  <a:lnTo>
                    <a:pt x="27" y="191"/>
                  </a:lnTo>
                  <a:lnTo>
                    <a:pt x="18" y="179"/>
                  </a:lnTo>
                  <a:lnTo>
                    <a:pt x="12" y="168"/>
                  </a:lnTo>
                  <a:lnTo>
                    <a:pt x="6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17"/>
                  </a:lnTo>
                  <a:lnTo>
                    <a:pt x="2" y="105"/>
                  </a:lnTo>
                  <a:lnTo>
                    <a:pt x="6" y="92"/>
                  </a:lnTo>
                  <a:lnTo>
                    <a:pt x="11" y="81"/>
                  </a:lnTo>
                  <a:lnTo>
                    <a:pt x="17" y="69"/>
                  </a:lnTo>
                  <a:lnTo>
                    <a:pt x="25" y="59"/>
                  </a:lnTo>
                  <a:lnTo>
                    <a:pt x="35" y="49"/>
                  </a:lnTo>
                  <a:lnTo>
                    <a:pt x="47" y="39"/>
                  </a:lnTo>
                  <a:lnTo>
                    <a:pt x="61" y="29"/>
                  </a:lnTo>
                  <a:lnTo>
                    <a:pt x="76" y="22"/>
                  </a:lnTo>
                  <a:lnTo>
                    <a:pt x="92" y="15"/>
                  </a:lnTo>
                  <a:lnTo>
                    <a:pt x="111" y="10"/>
                  </a:lnTo>
                  <a:lnTo>
                    <a:pt x="131" y="5"/>
                  </a:lnTo>
                  <a:lnTo>
                    <a:pt x="152" y="2"/>
                  </a:lnTo>
                  <a:lnTo>
                    <a:pt x="176" y="0"/>
                  </a:lnTo>
                  <a:lnTo>
                    <a:pt x="200" y="0"/>
                  </a:lnTo>
                  <a:lnTo>
                    <a:pt x="227" y="1"/>
                  </a:lnTo>
                  <a:lnTo>
                    <a:pt x="253" y="4"/>
                  </a:lnTo>
                  <a:lnTo>
                    <a:pt x="277" y="8"/>
                  </a:lnTo>
                  <a:lnTo>
                    <a:pt x="299" y="13"/>
                  </a:lnTo>
                  <a:lnTo>
                    <a:pt x="320" y="19"/>
                  </a:lnTo>
                  <a:lnTo>
                    <a:pt x="339" y="26"/>
                  </a:lnTo>
                  <a:lnTo>
                    <a:pt x="356" y="36"/>
                  </a:lnTo>
                  <a:lnTo>
                    <a:pt x="371" y="45"/>
                  </a:lnTo>
                  <a:lnTo>
                    <a:pt x="386" y="55"/>
                  </a:lnTo>
                  <a:lnTo>
                    <a:pt x="397" y="65"/>
                  </a:lnTo>
                  <a:lnTo>
                    <a:pt x="408" y="76"/>
                  </a:lnTo>
                  <a:lnTo>
                    <a:pt x="416" y="88"/>
                  </a:lnTo>
                  <a:lnTo>
                    <a:pt x="423" y="100"/>
                  </a:lnTo>
                  <a:lnTo>
                    <a:pt x="428" y="113"/>
                  </a:lnTo>
                  <a:lnTo>
                    <a:pt x="432" y="125"/>
                  </a:lnTo>
                  <a:lnTo>
                    <a:pt x="434" y="137"/>
                  </a:lnTo>
                  <a:lnTo>
                    <a:pt x="434" y="149"/>
                  </a:lnTo>
                  <a:lnTo>
                    <a:pt x="433" y="163"/>
                  </a:lnTo>
                  <a:lnTo>
                    <a:pt x="428" y="175"/>
                  </a:lnTo>
                  <a:lnTo>
                    <a:pt x="423" y="186"/>
                  </a:lnTo>
                  <a:lnTo>
                    <a:pt x="417" y="198"/>
                  </a:lnTo>
                  <a:lnTo>
                    <a:pt x="409" y="208"/>
                  </a:lnTo>
                  <a:lnTo>
                    <a:pt x="399" y="219"/>
                  </a:lnTo>
                  <a:lnTo>
                    <a:pt x="388" y="229"/>
                  </a:lnTo>
                  <a:lnTo>
                    <a:pt x="373" y="237"/>
                  </a:lnTo>
                  <a:lnTo>
                    <a:pt x="359" y="245"/>
                  </a:lnTo>
                  <a:lnTo>
                    <a:pt x="342" y="252"/>
                  </a:lnTo>
                  <a:lnTo>
                    <a:pt x="324" y="257"/>
                  </a:lnTo>
                  <a:lnTo>
                    <a:pt x="304" y="262"/>
                  </a:lnTo>
                  <a:lnTo>
                    <a:pt x="282" y="265"/>
                  </a:lnTo>
                  <a:lnTo>
                    <a:pt x="259" y="267"/>
                  </a:lnTo>
                  <a:lnTo>
                    <a:pt x="234" y="267"/>
                  </a:lnTo>
                  <a:lnTo>
                    <a:pt x="207" y="26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4406900" y="3740150"/>
              <a:ext cx="19050" cy="11113"/>
            </a:xfrm>
            <a:custGeom>
              <a:avLst/>
              <a:gdLst/>
              <a:ahLst/>
              <a:cxnLst>
                <a:cxn ang="0">
                  <a:pos x="177" y="213"/>
                </a:cxn>
                <a:cxn ang="0">
                  <a:pos x="135" y="217"/>
                </a:cxn>
                <a:cxn ang="0">
                  <a:pos x="99" y="217"/>
                </a:cxn>
                <a:cxn ang="0">
                  <a:pos x="69" y="212"/>
                </a:cxn>
                <a:cxn ang="0">
                  <a:pos x="43" y="203"/>
                </a:cxn>
                <a:cxn ang="0">
                  <a:pos x="24" y="191"/>
                </a:cxn>
                <a:cxn ang="0">
                  <a:pos x="10" y="176"/>
                </a:cxn>
                <a:cxn ang="0">
                  <a:pos x="2" y="159"/>
                </a:cxn>
                <a:cxn ang="0">
                  <a:pos x="0" y="140"/>
                </a:cxn>
                <a:cxn ang="0">
                  <a:pos x="3" y="120"/>
                </a:cxn>
                <a:cxn ang="0">
                  <a:pos x="12" y="101"/>
                </a:cxn>
                <a:cxn ang="0">
                  <a:pos x="26" y="81"/>
                </a:cxn>
                <a:cxn ang="0">
                  <a:pos x="47" y="62"/>
                </a:cxn>
                <a:cxn ang="0">
                  <a:pos x="74" y="44"/>
                </a:cxn>
                <a:cxn ang="0">
                  <a:pos x="107" y="29"/>
                </a:cxn>
                <a:cxn ang="0">
                  <a:pos x="146" y="17"/>
                </a:cxn>
                <a:cxn ang="0">
                  <a:pos x="190" y="7"/>
                </a:cxn>
                <a:cxn ang="0">
                  <a:pos x="232" y="1"/>
                </a:cxn>
                <a:cxn ang="0">
                  <a:pos x="268" y="0"/>
                </a:cxn>
                <a:cxn ang="0">
                  <a:pos x="298" y="6"/>
                </a:cxn>
                <a:cxn ang="0">
                  <a:pos x="324" y="14"/>
                </a:cxn>
                <a:cxn ang="0">
                  <a:pos x="343" y="26"/>
                </a:cxn>
                <a:cxn ang="0">
                  <a:pos x="357" y="41"/>
                </a:cxn>
                <a:cxn ang="0">
                  <a:pos x="365" y="57"/>
                </a:cxn>
                <a:cxn ang="0">
                  <a:pos x="368" y="77"/>
                </a:cxn>
                <a:cxn ang="0">
                  <a:pos x="364" y="96"/>
                </a:cxn>
                <a:cxn ang="0">
                  <a:pos x="356" y="116"/>
                </a:cxn>
                <a:cxn ang="0">
                  <a:pos x="341" y="137"/>
                </a:cxn>
                <a:cxn ang="0">
                  <a:pos x="320" y="155"/>
                </a:cxn>
                <a:cxn ang="0">
                  <a:pos x="293" y="173"/>
                </a:cxn>
                <a:cxn ang="0">
                  <a:pos x="260" y="190"/>
                </a:cxn>
                <a:cxn ang="0">
                  <a:pos x="222" y="203"/>
                </a:cxn>
              </a:cxnLst>
              <a:rect l="0" t="0" r="r" b="b"/>
              <a:pathLst>
                <a:path w="368" h="218">
                  <a:moveTo>
                    <a:pt x="199" y="208"/>
                  </a:moveTo>
                  <a:lnTo>
                    <a:pt x="177" y="213"/>
                  </a:lnTo>
                  <a:lnTo>
                    <a:pt x="155" y="216"/>
                  </a:lnTo>
                  <a:lnTo>
                    <a:pt x="135" y="217"/>
                  </a:lnTo>
                  <a:lnTo>
                    <a:pt x="117" y="218"/>
                  </a:lnTo>
                  <a:lnTo>
                    <a:pt x="99" y="217"/>
                  </a:lnTo>
                  <a:lnTo>
                    <a:pt x="83" y="215"/>
                  </a:lnTo>
                  <a:lnTo>
                    <a:pt x="69" y="212"/>
                  </a:lnTo>
                  <a:lnTo>
                    <a:pt x="56" y="208"/>
                  </a:lnTo>
                  <a:lnTo>
                    <a:pt x="43" y="203"/>
                  </a:lnTo>
                  <a:lnTo>
                    <a:pt x="33" y="198"/>
                  </a:lnTo>
                  <a:lnTo>
                    <a:pt x="24" y="191"/>
                  </a:lnTo>
                  <a:lnTo>
                    <a:pt x="16" y="184"/>
                  </a:lnTo>
                  <a:lnTo>
                    <a:pt x="10" y="176"/>
                  </a:lnTo>
                  <a:lnTo>
                    <a:pt x="5" y="167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0" y="140"/>
                  </a:lnTo>
                  <a:lnTo>
                    <a:pt x="0" y="131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2" y="101"/>
                  </a:lnTo>
                  <a:lnTo>
                    <a:pt x="18" y="91"/>
                  </a:lnTo>
                  <a:lnTo>
                    <a:pt x="26" y="81"/>
                  </a:lnTo>
                  <a:lnTo>
                    <a:pt x="36" y="72"/>
                  </a:lnTo>
                  <a:lnTo>
                    <a:pt x="47" y="62"/>
                  </a:lnTo>
                  <a:lnTo>
                    <a:pt x="60" y="53"/>
                  </a:lnTo>
                  <a:lnTo>
                    <a:pt x="74" y="44"/>
                  </a:lnTo>
                  <a:lnTo>
                    <a:pt x="89" y="37"/>
                  </a:lnTo>
                  <a:lnTo>
                    <a:pt x="107" y="29"/>
                  </a:lnTo>
                  <a:lnTo>
                    <a:pt x="126" y="23"/>
                  </a:lnTo>
                  <a:lnTo>
                    <a:pt x="146" y="17"/>
                  </a:lnTo>
                  <a:lnTo>
                    <a:pt x="168" y="11"/>
                  </a:lnTo>
                  <a:lnTo>
                    <a:pt x="190" y="7"/>
                  </a:lnTo>
                  <a:lnTo>
                    <a:pt x="211" y="2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2"/>
                  </a:lnTo>
                  <a:lnTo>
                    <a:pt x="298" y="6"/>
                  </a:lnTo>
                  <a:lnTo>
                    <a:pt x="311" y="10"/>
                  </a:lnTo>
                  <a:lnTo>
                    <a:pt x="324" y="14"/>
                  </a:lnTo>
                  <a:lnTo>
                    <a:pt x="334" y="20"/>
                  </a:lnTo>
                  <a:lnTo>
                    <a:pt x="343" y="26"/>
                  </a:lnTo>
                  <a:lnTo>
                    <a:pt x="351" y="33"/>
                  </a:lnTo>
                  <a:lnTo>
                    <a:pt x="357" y="41"/>
                  </a:lnTo>
                  <a:lnTo>
                    <a:pt x="362" y="49"/>
                  </a:lnTo>
                  <a:lnTo>
                    <a:pt x="365" y="57"/>
                  </a:lnTo>
                  <a:lnTo>
                    <a:pt x="367" y="67"/>
                  </a:lnTo>
                  <a:lnTo>
                    <a:pt x="368" y="77"/>
                  </a:lnTo>
                  <a:lnTo>
                    <a:pt x="367" y="86"/>
                  </a:lnTo>
                  <a:lnTo>
                    <a:pt x="364" y="96"/>
                  </a:lnTo>
                  <a:lnTo>
                    <a:pt x="361" y="106"/>
                  </a:lnTo>
                  <a:lnTo>
                    <a:pt x="356" y="116"/>
                  </a:lnTo>
                  <a:lnTo>
                    <a:pt x="349" y="127"/>
                  </a:lnTo>
                  <a:lnTo>
                    <a:pt x="341" y="137"/>
                  </a:lnTo>
                  <a:lnTo>
                    <a:pt x="331" y="146"/>
                  </a:lnTo>
                  <a:lnTo>
                    <a:pt x="320" y="155"/>
                  </a:lnTo>
                  <a:lnTo>
                    <a:pt x="307" y="164"/>
                  </a:lnTo>
                  <a:lnTo>
                    <a:pt x="293" y="173"/>
                  </a:lnTo>
                  <a:lnTo>
                    <a:pt x="278" y="182"/>
                  </a:lnTo>
                  <a:lnTo>
                    <a:pt x="260" y="190"/>
                  </a:lnTo>
                  <a:lnTo>
                    <a:pt x="241" y="197"/>
                  </a:lnTo>
                  <a:lnTo>
                    <a:pt x="222" y="203"/>
                  </a:lnTo>
                  <a:lnTo>
                    <a:pt x="199" y="20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4406900" y="3740150"/>
              <a:ext cx="19050" cy="11113"/>
            </a:xfrm>
            <a:custGeom>
              <a:avLst/>
              <a:gdLst/>
              <a:ahLst/>
              <a:cxnLst>
                <a:cxn ang="0">
                  <a:pos x="177" y="213"/>
                </a:cxn>
                <a:cxn ang="0">
                  <a:pos x="135" y="217"/>
                </a:cxn>
                <a:cxn ang="0">
                  <a:pos x="99" y="217"/>
                </a:cxn>
                <a:cxn ang="0">
                  <a:pos x="69" y="212"/>
                </a:cxn>
                <a:cxn ang="0">
                  <a:pos x="43" y="203"/>
                </a:cxn>
                <a:cxn ang="0">
                  <a:pos x="24" y="191"/>
                </a:cxn>
                <a:cxn ang="0">
                  <a:pos x="10" y="176"/>
                </a:cxn>
                <a:cxn ang="0">
                  <a:pos x="2" y="159"/>
                </a:cxn>
                <a:cxn ang="0">
                  <a:pos x="0" y="140"/>
                </a:cxn>
                <a:cxn ang="0">
                  <a:pos x="3" y="120"/>
                </a:cxn>
                <a:cxn ang="0">
                  <a:pos x="12" y="101"/>
                </a:cxn>
                <a:cxn ang="0">
                  <a:pos x="26" y="81"/>
                </a:cxn>
                <a:cxn ang="0">
                  <a:pos x="47" y="62"/>
                </a:cxn>
                <a:cxn ang="0">
                  <a:pos x="74" y="44"/>
                </a:cxn>
                <a:cxn ang="0">
                  <a:pos x="107" y="29"/>
                </a:cxn>
                <a:cxn ang="0">
                  <a:pos x="146" y="17"/>
                </a:cxn>
                <a:cxn ang="0">
                  <a:pos x="190" y="7"/>
                </a:cxn>
                <a:cxn ang="0">
                  <a:pos x="232" y="1"/>
                </a:cxn>
                <a:cxn ang="0">
                  <a:pos x="268" y="0"/>
                </a:cxn>
                <a:cxn ang="0">
                  <a:pos x="298" y="6"/>
                </a:cxn>
                <a:cxn ang="0">
                  <a:pos x="324" y="14"/>
                </a:cxn>
                <a:cxn ang="0">
                  <a:pos x="343" y="26"/>
                </a:cxn>
                <a:cxn ang="0">
                  <a:pos x="357" y="41"/>
                </a:cxn>
                <a:cxn ang="0">
                  <a:pos x="365" y="57"/>
                </a:cxn>
                <a:cxn ang="0">
                  <a:pos x="368" y="77"/>
                </a:cxn>
                <a:cxn ang="0">
                  <a:pos x="364" y="96"/>
                </a:cxn>
                <a:cxn ang="0">
                  <a:pos x="356" y="116"/>
                </a:cxn>
                <a:cxn ang="0">
                  <a:pos x="341" y="137"/>
                </a:cxn>
                <a:cxn ang="0">
                  <a:pos x="320" y="155"/>
                </a:cxn>
                <a:cxn ang="0">
                  <a:pos x="293" y="173"/>
                </a:cxn>
                <a:cxn ang="0">
                  <a:pos x="260" y="190"/>
                </a:cxn>
                <a:cxn ang="0">
                  <a:pos x="222" y="203"/>
                </a:cxn>
              </a:cxnLst>
              <a:rect l="0" t="0" r="r" b="b"/>
              <a:pathLst>
                <a:path w="368" h="218">
                  <a:moveTo>
                    <a:pt x="199" y="208"/>
                  </a:moveTo>
                  <a:lnTo>
                    <a:pt x="177" y="213"/>
                  </a:lnTo>
                  <a:lnTo>
                    <a:pt x="155" y="216"/>
                  </a:lnTo>
                  <a:lnTo>
                    <a:pt x="135" y="217"/>
                  </a:lnTo>
                  <a:lnTo>
                    <a:pt x="117" y="218"/>
                  </a:lnTo>
                  <a:lnTo>
                    <a:pt x="99" y="217"/>
                  </a:lnTo>
                  <a:lnTo>
                    <a:pt x="83" y="215"/>
                  </a:lnTo>
                  <a:lnTo>
                    <a:pt x="69" y="212"/>
                  </a:lnTo>
                  <a:lnTo>
                    <a:pt x="56" y="208"/>
                  </a:lnTo>
                  <a:lnTo>
                    <a:pt x="43" y="203"/>
                  </a:lnTo>
                  <a:lnTo>
                    <a:pt x="33" y="198"/>
                  </a:lnTo>
                  <a:lnTo>
                    <a:pt x="24" y="191"/>
                  </a:lnTo>
                  <a:lnTo>
                    <a:pt x="16" y="184"/>
                  </a:lnTo>
                  <a:lnTo>
                    <a:pt x="10" y="176"/>
                  </a:lnTo>
                  <a:lnTo>
                    <a:pt x="5" y="167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0" y="140"/>
                  </a:lnTo>
                  <a:lnTo>
                    <a:pt x="0" y="131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2" y="101"/>
                  </a:lnTo>
                  <a:lnTo>
                    <a:pt x="18" y="91"/>
                  </a:lnTo>
                  <a:lnTo>
                    <a:pt x="26" y="81"/>
                  </a:lnTo>
                  <a:lnTo>
                    <a:pt x="36" y="72"/>
                  </a:lnTo>
                  <a:lnTo>
                    <a:pt x="47" y="62"/>
                  </a:lnTo>
                  <a:lnTo>
                    <a:pt x="60" y="53"/>
                  </a:lnTo>
                  <a:lnTo>
                    <a:pt x="74" y="44"/>
                  </a:lnTo>
                  <a:lnTo>
                    <a:pt x="89" y="37"/>
                  </a:lnTo>
                  <a:lnTo>
                    <a:pt x="107" y="29"/>
                  </a:lnTo>
                  <a:lnTo>
                    <a:pt x="126" y="23"/>
                  </a:lnTo>
                  <a:lnTo>
                    <a:pt x="146" y="17"/>
                  </a:lnTo>
                  <a:lnTo>
                    <a:pt x="168" y="11"/>
                  </a:lnTo>
                  <a:lnTo>
                    <a:pt x="190" y="7"/>
                  </a:lnTo>
                  <a:lnTo>
                    <a:pt x="211" y="2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2"/>
                  </a:lnTo>
                  <a:lnTo>
                    <a:pt x="298" y="6"/>
                  </a:lnTo>
                  <a:lnTo>
                    <a:pt x="311" y="10"/>
                  </a:lnTo>
                  <a:lnTo>
                    <a:pt x="324" y="14"/>
                  </a:lnTo>
                  <a:lnTo>
                    <a:pt x="334" y="20"/>
                  </a:lnTo>
                  <a:lnTo>
                    <a:pt x="343" y="26"/>
                  </a:lnTo>
                  <a:lnTo>
                    <a:pt x="351" y="33"/>
                  </a:lnTo>
                  <a:lnTo>
                    <a:pt x="357" y="41"/>
                  </a:lnTo>
                  <a:lnTo>
                    <a:pt x="362" y="49"/>
                  </a:lnTo>
                  <a:lnTo>
                    <a:pt x="365" y="57"/>
                  </a:lnTo>
                  <a:lnTo>
                    <a:pt x="367" y="67"/>
                  </a:lnTo>
                  <a:lnTo>
                    <a:pt x="368" y="77"/>
                  </a:lnTo>
                  <a:lnTo>
                    <a:pt x="367" y="86"/>
                  </a:lnTo>
                  <a:lnTo>
                    <a:pt x="364" y="96"/>
                  </a:lnTo>
                  <a:lnTo>
                    <a:pt x="361" y="106"/>
                  </a:lnTo>
                  <a:lnTo>
                    <a:pt x="356" y="116"/>
                  </a:lnTo>
                  <a:lnTo>
                    <a:pt x="349" y="127"/>
                  </a:lnTo>
                  <a:lnTo>
                    <a:pt x="341" y="137"/>
                  </a:lnTo>
                  <a:lnTo>
                    <a:pt x="331" y="146"/>
                  </a:lnTo>
                  <a:lnTo>
                    <a:pt x="320" y="155"/>
                  </a:lnTo>
                  <a:lnTo>
                    <a:pt x="307" y="164"/>
                  </a:lnTo>
                  <a:lnTo>
                    <a:pt x="293" y="173"/>
                  </a:lnTo>
                  <a:lnTo>
                    <a:pt x="278" y="182"/>
                  </a:lnTo>
                  <a:lnTo>
                    <a:pt x="260" y="190"/>
                  </a:lnTo>
                  <a:lnTo>
                    <a:pt x="241" y="197"/>
                  </a:lnTo>
                  <a:lnTo>
                    <a:pt x="222" y="203"/>
                  </a:lnTo>
                  <a:lnTo>
                    <a:pt x="199" y="20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4410075" y="3757613"/>
              <a:ext cx="15875" cy="12700"/>
            </a:xfrm>
            <a:custGeom>
              <a:avLst/>
              <a:gdLst/>
              <a:ahLst/>
              <a:cxnLst>
                <a:cxn ang="0">
                  <a:pos x="173" y="228"/>
                </a:cxn>
                <a:cxn ang="0">
                  <a:pos x="137" y="238"/>
                </a:cxn>
                <a:cxn ang="0">
                  <a:pos x="105" y="243"/>
                </a:cxn>
                <a:cxn ang="0">
                  <a:pos x="77" y="242"/>
                </a:cxn>
                <a:cxn ang="0">
                  <a:pos x="53" y="237"/>
                </a:cxn>
                <a:cxn ang="0">
                  <a:pos x="34" y="227"/>
                </a:cxn>
                <a:cxn ang="0">
                  <a:pos x="19" y="213"/>
                </a:cxn>
                <a:cxn ang="0">
                  <a:pos x="7" y="197"/>
                </a:cxn>
                <a:cxn ang="0">
                  <a:pos x="1" y="179"/>
                </a:cxn>
                <a:cxn ang="0">
                  <a:pos x="0" y="158"/>
                </a:cxn>
                <a:cxn ang="0">
                  <a:pos x="4" y="136"/>
                </a:cxn>
                <a:cxn ang="0">
                  <a:pos x="14" y="114"/>
                </a:cxn>
                <a:cxn ang="0">
                  <a:pos x="29" y="91"/>
                </a:cxn>
                <a:cxn ang="0">
                  <a:pos x="49" y="70"/>
                </a:cxn>
                <a:cxn ang="0">
                  <a:pos x="75" y="50"/>
                </a:cxn>
                <a:cxn ang="0">
                  <a:pos x="106" y="31"/>
                </a:cxn>
                <a:cxn ang="0">
                  <a:pos x="144" y="15"/>
                </a:cxn>
                <a:cxn ang="0">
                  <a:pos x="180" y="5"/>
                </a:cxn>
                <a:cxn ang="0">
                  <a:pos x="211" y="0"/>
                </a:cxn>
                <a:cxn ang="0">
                  <a:pos x="240" y="1"/>
                </a:cxn>
                <a:cxn ang="0">
                  <a:pos x="263" y="6"/>
                </a:cxn>
                <a:cxn ang="0">
                  <a:pos x="283" y="16"/>
                </a:cxn>
                <a:cxn ang="0">
                  <a:pos x="298" y="29"/>
                </a:cxn>
                <a:cxn ang="0">
                  <a:pos x="309" y="46"/>
                </a:cxn>
                <a:cxn ang="0">
                  <a:pos x="315" y="64"/>
                </a:cxn>
                <a:cxn ang="0">
                  <a:pos x="316" y="85"/>
                </a:cxn>
                <a:cxn ang="0">
                  <a:pos x="312" y="107"/>
                </a:cxn>
                <a:cxn ang="0">
                  <a:pos x="303" y="129"/>
                </a:cxn>
                <a:cxn ang="0">
                  <a:pos x="288" y="151"/>
                </a:cxn>
                <a:cxn ang="0">
                  <a:pos x="267" y="173"/>
                </a:cxn>
                <a:cxn ang="0">
                  <a:pos x="242" y="193"/>
                </a:cxn>
                <a:cxn ang="0">
                  <a:pos x="210" y="211"/>
                </a:cxn>
              </a:cxnLst>
              <a:rect l="0" t="0" r="r" b="b"/>
              <a:pathLst>
                <a:path w="316" h="243">
                  <a:moveTo>
                    <a:pt x="192" y="220"/>
                  </a:moveTo>
                  <a:lnTo>
                    <a:pt x="173" y="228"/>
                  </a:lnTo>
                  <a:lnTo>
                    <a:pt x="154" y="234"/>
                  </a:lnTo>
                  <a:lnTo>
                    <a:pt x="137" y="238"/>
                  </a:lnTo>
                  <a:lnTo>
                    <a:pt x="121" y="241"/>
                  </a:lnTo>
                  <a:lnTo>
                    <a:pt x="105" y="243"/>
                  </a:lnTo>
                  <a:lnTo>
                    <a:pt x="91" y="243"/>
                  </a:lnTo>
                  <a:lnTo>
                    <a:pt x="77" y="242"/>
                  </a:lnTo>
                  <a:lnTo>
                    <a:pt x="65" y="240"/>
                  </a:lnTo>
                  <a:lnTo>
                    <a:pt x="53" y="237"/>
                  </a:lnTo>
                  <a:lnTo>
                    <a:pt x="43" y="232"/>
                  </a:lnTo>
                  <a:lnTo>
                    <a:pt x="34" y="227"/>
                  </a:lnTo>
                  <a:lnTo>
                    <a:pt x="26" y="221"/>
                  </a:lnTo>
                  <a:lnTo>
                    <a:pt x="19" y="213"/>
                  </a:lnTo>
                  <a:lnTo>
                    <a:pt x="13" y="205"/>
                  </a:lnTo>
                  <a:lnTo>
                    <a:pt x="7" y="197"/>
                  </a:lnTo>
                  <a:lnTo>
                    <a:pt x="4" y="188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2" y="147"/>
                  </a:lnTo>
                  <a:lnTo>
                    <a:pt x="4" y="136"/>
                  </a:lnTo>
                  <a:lnTo>
                    <a:pt x="8" y="125"/>
                  </a:lnTo>
                  <a:lnTo>
                    <a:pt x="14" y="114"/>
                  </a:lnTo>
                  <a:lnTo>
                    <a:pt x="21" y="103"/>
                  </a:lnTo>
                  <a:lnTo>
                    <a:pt x="29" y="91"/>
                  </a:lnTo>
                  <a:lnTo>
                    <a:pt x="38" y="81"/>
                  </a:lnTo>
                  <a:lnTo>
                    <a:pt x="49" y="70"/>
                  </a:lnTo>
                  <a:lnTo>
                    <a:pt x="61" y="60"/>
                  </a:lnTo>
                  <a:lnTo>
                    <a:pt x="75" y="50"/>
                  </a:lnTo>
                  <a:lnTo>
                    <a:pt x="90" y="41"/>
                  </a:lnTo>
                  <a:lnTo>
                    <a:pt x="106" y="31"/>
                  </a:lnTo>
                  <a:lnTo>
                    <a:pt x="125" y="22"/>
                  </a:lnTo>
                  <a:lnTo>
                    <a:pt x="144" y="15"/>
                  </a:lnTo>
                  <a:lnTo>
                    <a:pt x="162" y="9"/>
                  </a:lnTo>
                  <a:lnTo>
                    <a:pt x="180" y="5"/>
                  </a:lnTo>
                  <a:lnTo>
                    <a:pt x="196" y="2"/>
                  </a:lnTo>
                  <a:lnTo>
                    <a:pt x="211" y="0"/>
                  </a:lnTo>
                  <a:lnTo>
                    <a:pt x="226" y="0"/>
                  </a:lnTo>
                  <a:lnTo>
                    <a:pt x="240" y="1"/>
                  </a:lnTo>
                  <a:lnTo>
                    <a:pt x="252" y="3"/>
                  </a:lnTo>
                  <a:lnTo>
                    <a:pt x="263" y="6"/>
                  </a:lnTo>
                  <a:lnTo>
                    <a:pt x="273" y="11"/>
                  </a:lnTo>
                  <a:lnTo>
                    <a:pt x="283" y="16"/>
                  </a:lnTo>
                  <a:lnTo>
                    <a:pt x="291" y="22"/>
                  </a:lnTo>
                  <a:lnTo>
                    <a:pt x="298" y="29"/>
                  </a:lnTo>
                  <a:lnTo>
                    <a:pt x="304" y="37"/>
                  </a:lnTo>
                  <a:lnTo>
                    <a:pt x="309" y="46"/>
                  </a:lnTo>
                  <a:lnTo>
                    <a:pt x="312" y="55"/>
                  </a:lnTo>
                  <a:lnTo>
                    <a:pt x="315" y="64"/>
                  </a:lnTo>
                  <a:lnTo>
                    <a:pt x="316" y="74"/>
                  </a:lnTo>
                  <a:lnTo>
                    <a:pt x="316" y="85"/>
                  </a:lnTo>
                  <a:lnTo>
                    <a:pt x="314" y="95"/>
                  </a:lnTo>
                  <a:lnTo>
                    <a:pt x="312" y="107"/>
                  </a:lnTo>
                  <a:lnTo>
                    <a:pt x="308" y="118"/>
                  </a:lnTo>
                  <a:lnTo>
                    <a:pt x="303" y="129"/>
                  </a:lnTo>
                  <a:lnTo>
                    <a:pt x="296" y="140"/>
                  </a:lnTo>
                  <a:lnTo>
                    <a:pt x="288" y="151"/>
                  </a:lnTo>
                  <a:lnTo>
                    <a:pt x="279" y="162"/>
                  </a:lnTo>
                  <a:lnTo>
                    <a:pt x="267" y="173"/>
                  </a:lnTo>
                  <a:lnTo>
                    <a:pt x="255" y="183"/>
                  </a:lnTo>
                  <a:lnTo>
                    <a:pt x="242" y="193"/>
                  </a:lnTo>
                  <a:lnTo>
                    <a:pt x="227" y="202"/>
                  </a:lnTo>
                  <a:lnTo>
                    <a:pt x="210" y="211"/>
                  </a:lnTo>
                  <a:lnTo>
                    <a:pt x="192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4410075" y="3757613"/>
              <a:ext cx="15875" cy="12700"/>
            </a:xfrm>
            <a:custGeom>
              <a:avLst/>
              <a:gdLst/>
              <a:ahLst/>
              <a:cxnLst>
                <a:cxn ang="0">
                  <a:pos x="173" y="228"/>
                </a:cxn>
                <a:cxn ang="0">
                  <a:pos x="137" y="238"/>
                </a:cxn>
                <a:cxn ang="0">
                  <a:pos x="105" y="243"/>
                </a:cxn>
                <a:cxn ang="0">
                  <a:pos x="77" y="242"/>
                </a:cxn>
                <a:cxn ang="0">
                  <a:pos x="53" y="237"/>
                </a:cxn>
                <a:cxn ang="0">
                  <a:pos x="34" y="227"/>
                </a:cxn>
                <a:cxn ang="0">
                  <a:pos x="19" y="213"/>
                </a:cxn>
                <a:cxn ang="0">
                  <a:pos x="7" y="197"/>
                </a:cxn>
                <a:cxn ang="0">
                  <a:pos x="1" y="179"/>
                </a:cxn>
                <a:cxn ang="0">
                  <a:pos x="0" y="158"/>
                </a:cxn>
                <a:cxn ang="0">
                  <a:pos x="4" y="136"/>
                </a:cxn>
                <a:cxn ang="0">
                  <a:pos x="14" y="114"/>
                </a:cxn>
                <a:cxn ang="0">
                  <a:pos x="29" y="91"/>
                </a:cxn>
                <a:cxn ang="0">
                  <a:pos x="49" y="70"/>
                </a:cxn>
                <a:cxn ang="0">
                  <a:pos x="75" y="50"/>
                </a:cxn>
                <a:cxn ang="0">
                  <a:pos x="106" y="31"/>
                </a:cxn>
                <a:cxn ang="0">
                  <a:pos x="144" y="15"/>
                </a:cxn>
                <a:cxn ang="0">
                  <a:pos x="180" y="5"/>
                </a:cxn>
                <a:cxn ang="0">
                  <a:pos x="211" y="0"/>
                </a:cxn>
                <a:cxn ang="0">
                  <a:pos x="240" y="1"/>
                </a:cxn>
                <a:cxn ang="0">
                  <a:pos x="263" y="6"/>
                </a:cxn>
                <a:cxn ang="0">
                  <a:pos x="283" y="16"/>
                </a:cxn>
                <a:cxn ang="0">
                  <a:pos x="298" y="29"/>
                </a:cxn>
                <a:cxn ang="0">
                  <a:pos x="309" y="46"/>
                </a:cxn>
                <a:cxn ang="0">
                  <a:pos x="315" y="64"/>
                </a:cxn>
                <a:cxn ang="0">
                  <a:pos x="316" y="85"/>
                </a:cxn>
                <a:cxn ang="0">
                  <a:pos x="312" y="107"/>
                </a:cxn>
                <a:cxn ang="0">
                  <a:pos x="303" y="129"/>
                </a:cxn>
                <a:cxn ang="0">
                  <a:pos x="288" y="151"/>
                </a:cxn>
                <a:cxn ang="0">
                  <a:pos x="267" y="173"/>
                </a:cxn>
                <a:cxn ang="0">
                  <a:pos x="242" y="193"/>
                </a:cxn>
                <a:cxn ang="0">
                  <a:pos x="210" y="211"/>
                </a:cxn>
              </a:cxnLst>
              <a:rect l="0" t="0" r="r" b="b"/>
              <a:pathLst>
                <a:path w="316" h="243">
                  <a:moveTo>
                    <a:pt x="192" y="220"/>
                  </a:moveTo>
                  <a:lnTo>
                    <a:pt x="173" y="228"/>
                  </a:lnTo>
                  <a:lnTo>
                    <a:pt x="154" y="234"/>
                  </a:lnTo>
                  <a:lnTo>
                    <a:pt x="137" y="238"/>
                  </a:lnTo>
                  <a:lnTo>
                    <a:pt x="121" y="241"/>
                  </a:lnTo>
                  <a:lnTo>
                    <a:pt x="105" y="243"/>
                  </a:lnTo>
                  <a:lnTo>
                    <a:pt x="91" y="243"/>
                  </a:lnTo>
                  <a:lnTo>
                    <a:pt x="77" y="242"/>
                  </a:lnTo>
                  <a:lnTo>
                    <a:pt x="65" y="240"/>
                  </a:lnTo>
                  <a:lnTo>
                    <a:pt x="53" y="237"/>
                  </a:lnTo>
                  <a:lnTo>
                    <a:pt x="43" y="232"/>
                  </a:lnTo>
                  <a:lnTo>
                    <a:pt x="34" y="227"/>
                  </a:lnTo>
                  <a:lnTo>
                    <a:pt x="26" y="221"/>
                  </a:lnTo>
                  <a:lnTo>
                    <a:pt x="19" y="213"/>
                  </a:lnTo>
                  <a:lnTo>
                    <a:pt x="13" y="205"/>
                  </a:lnTo>
                  <a:lnTo>
                    <a:pt x="7" y="197"/>
                  </a:lnTo>
                  <a:lnTo>
                    <a:pt x="4" y="188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2" y="147"/>
                  </a:lnTo>
                  <a:lnTo>
                    <a:pt x="4" y="136"/>
                  </a:lnTo>
                  <a:lnTo>
                    <a:pt x="8" y="125"/>
                  </a:lnTo>
                  <a:lnTo>
                    <a:pt x="14" y="114"/>
                  </a:lnTo>
                  <a:lnTo>
                    <a:pt x="21" y="103"/>
                  </a:lnTo>
                  <a:lnTo>
                    <a:pt x="29" y="91"/>
                  </a:lnTo>
                  <a:lnTo>
                    <a:pt x="38" y="81"/>
                  </a:lnTo>
                  <a:lnTo>
                    <a:pt x="49" y="70"/>
                  </a:lnTo>
                  <a:lnTo>
                    <a:pt x="61" y="60"/>
                  </a:lnTo>
                  <a:lnTo>
                    <a:pt x="75" y="50"/>
                  </a:lnTo>
                  <a:lnTo>
                    <a:pt x="90" y="41"/>
                  </a:lnTo>
                  <a:lnTo>
                    <a:pt x="106" y="31"/>
                  </a:lnTo>
                  <a:lnTo>
                    <a:pt x="125" y="22"/>
                  </a:lnTo>
                  <a:lnTo>
                    <a:pt x="144" y="15"/>
                  </a:lnTo>
                  <a:lnTo>
                    <a:pt x="162" y="9"/>
                  </a:lnTo>
                  <a:lnTo>
                    <a:pt x="180" y="5"/>
                  </a:lnTo>
                  <a:lnTo>
                    <a:pt x="196" y="2"/>
                  </a:lnTo>
                  <a:lnTo>
                    <a:pt x="211" y="0"/>
                  </a:lnTo>
                  <a:lnTo>
                    <a:pt x="226" y="0"/>
                  </a:lnTo>
                  <a:lnTo>
                    <a:pt x="240" y="1"/>
                  </a:lnTo>
                  <a:lnTo>
                    <a:pt x="252" y="3"/>
                  </a:lnTo>
                  <a:lnTo>
                    <a:pt x="263" y="6"/>
                  </a:lnTo>
                  <a:lnTo>
                    <a:pt x="273" y="11"/>
                  </a:lnTo>
                  <a:lnTo>
                    <a:pt x="283" y="16"/>
                  </a:lnTo>
                  <a:lnTo>
                    <a:pt x="291" y="22"/>
                  </a:lnTo>
                  <a:lnTo>
                    <a:pt x="298" y="29"/>
                  </a:lnTo>
                  <a:lnTo>
                    <a:pt x="304" y="37"/>
                  </a:lnTo>
                  <a:lnTo>
                    <a:pt x="309" y="46"/>
                  </a:lnTo>
                  <a:lnTo>
                    <a:pt x="312" y="55"/>
                  </a:lnTo>
                  <a:lnTo>
                    <a:pt x="315" y="64"/>
                  </a:lnTo>
                  <a:lnTo>
                    <a:pt x="316" y="74"/>
                  </a:lnTo>
                  <a:lnTo>
                    <a:pt x="316" y="85"/>
                  </a:lnTo>
                  <a:lnTo>
                    <a:pt x="314" y="95"/>
                  </a:lnTo>
                  <a:lnTo>
                    <a:pt x="312" y="107"/>
                  </a:lnTo>
                  <a:lnTo>
                    <a:pt x="308" y="118"/>
                  </a:lnTo>
                  <a:lnTo>
                    <a:pt x="303" y="129"/>
                  </a:lnTo>
                  <a:lnTo>
                    <a:pt x="296" y="140"/>
                  </a:lnTo>
                  <a:lnTo>
                    <a:pt x="288" y="151"/>
                  </a:lnTo>
                  <a:lnTo>
                    <a:pt x="279" y="162"/>
                  </a:lnTo>
                  <a:lnTo>
                    <a:pt x="267" y="173"/>
                  </a:lnTo>
                  <a:lnTo>
                    <a:pt x="255" y="183"/>
                  </a:lnTo>
                  <a:lnTo>
                    <a:pt x="242" y="193"/>
                  </a:lnTo>
                  <a:lnTo>
                    <a:pt x="227" y="202"/>
                  </a:lnTo>
                  <a:lnTo>
                    <a:pt x="210" y="211"/>
                  </a:lnTo>
                  <a:lnTo>
                    <a:pt x="192" y="22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4413250" y="3773488"/>
              <a:ext cx="14288" cy="14288"/>
            </a:xfrm>
            <a:custGeom>
              <a:avLst/>
              <a:gdLst/>
              <a:ahLst/>
              <a:cxnLst>
                <a:cxn ang="0">
                  <a:pos x="179" y="237"/>
                </a:cxn>
                <a:cxn ang="0">
                  <a:pos x="149" y="256"/>
                </a:cxn>
                <a:cxn ang="0">
                  <a:pos x="121" y="267"/>
                </a:cxn>
                <a:cxn ang="0">
                  <a:pos x="95" y="272"/>
                </a:cxn>
                <a:cxn ang="0">
                  <a:pos x="72" y="272"/>
                </a:cxn>
                <a:cxn ang="0">
                  <a:pos x="52" y="267"/>
                </a:cxn>
                <a:cxn ang="0">
                  <a:pos x="33" y="258"/>
                </a:cxn>
                <a:cxn ang="0">
                  <a:pos x="19" y="243"/>
                </a:cxn>
                <a:cxn ang="0">
                  <a:pos x="9" y="227"/>
                </a:cxn>
                <a:cxn ang="0">
                  <a:pos x="3" y="208"/>
                </a:cxn>
                <a:cxn ang="0">
                  <a:pos x="0" y="185"/>
                </a:cxn>
                <a:cxn ang="0">
                  <a:pos x="3" y="162"/>
                </a:cxn>
                <a:cxn ang="0">
                  <a:pos x="10" y="137"/>
                </a:cxn>
                <a:cxn ang="0">
                  <a:pos x="22" y="111"/>
                </a:cxn>
                <a:cxn ang="0">
                  <a:pos x="40" y="86"/>
                </a:cxn>
                <a:cxn ang="0">
                  <a:pos x="65" y="60"/>
                </a:cxn>
                <a:cxn ang="0">
                  <a:pos x="95" y="36"/>
                </a:cxn>
                <a:cxn ang="0">
                  <a:pos x="125" y="19"/>
                </a:cxn>
                <a:cxn ang="0">
                  <a:pos x="153" y="6"/>
                </a:cxn>
                <a:cxn ang="0">
                  <a:pos x="180" y="1"/>
                </a:cxn>
                <a:cxn ang="0">
                  <a:pos x="203" y="1"/>
                </a:cxn>
                <a:cxn ang="0">
                  <a:pos x="224" y="6"/>
                </a:cxn>
                <a:cxn ang="0">
                  <a:pos x="241" y="17"/>
                </a:cxn>
                <a:cxn ang="0">
                  <a:pos x="255" y="30"/>
                </a:cxn>
                <a:cxn ang="0">
                  <a:pos x="266" y="46"/>
                </a:cxn>
                <a:cxn ang="0">
                  <a:pos x="273" y="66"/>
                </a:cxn>
                <a:cxn ang="0">
                  <a:pos x="275" y="88"/>
                </a:cxn>
                <a:cxn ang="0">
                  <a:pos x="272" y="111"/>
                </a:cxn>
                <a:cxn ang="0">
                  <a:pos x="264" y="137"/>
                </a:cxn>
                <a:cxn ang="0">
                  <a:pos x="251" y="162"/>
                </a:cxn>
                <a:cxn ang="0">
                  <a:pos x="233" y="188"/>
                </a:cxn>
                <a:cxn ang="0">
                  <a:pos x="209" y="213"/>
                </a:cxn>
              </a:cxnLst>
              <a:rect l="0" t="0" r="r" b="b"/>
              <a:pathLst>
                <a:path w="275" h="273">
                  <a:moveTo>
                    <a:pt x="194" y="225"/>
                  </a:moveTo>
                  <a:lnTo>
                    <a:pt x="179" y="237"/>
                  </a:lnTo>
                  <a:lnTo>
                    <a:pt x="164" y="248"/>
                  </a:lnTo>
                  <a:lnTo>
                    <a:pt x="149" y="256"/>
                  </a:lnTo>
                  <a:lnTo>
                    <a:pt x="135" y="262"/>
                  </a:lnTo>
                  <a:lnTo>
                    <a:pt x="121" y="267"/>
                  </a:lnTo>
                  <a:lnTo>
                    <a:pt x="108" y="270"/>
                  </a:lnTo>
                  <a:lnTo>
                    <a:pt x="95" y="272"/>
                  </a:lnTo>
                  <a:lnTo>
                    <a:pt x="83" y="273"/>
                  </a:lnTo>
                  <a:lnTo>
                    <a:pt x="72" y="272"/>
                  </a:lnTo>
                  <a:lnTo>
                    <a:pt x="61" y="270"/>
                  </a:lnTo>
                  <a:lnTo>
                    <a:pt x="52" y="267"/>
                  </a:lnTo>
                  <a:lnTo>
                    <a:pt x="42" y="263"/>
                  </a:lnTo>
                  <a:lnTo>
                    <a:pt x="33" y="258"/>
                  </a:lnTo>
                  <a:lnTo>
                    <a:pt x="26" y="252"/>
                  </a:lnTo>
                  <a:lnTo>
                    <a:pt x="19" y="243"/>
                  </a:lnTo>
                  <a:lnTo>
                    <a:pt x="14" y="236"/>
                  </a:lnTo>
                  <a:lnTo>
                    <a:pt x="9" y="227"/>
                  </a:lnTo>
                  <a:lnTo>
                    <a:pt x="5" y="218"/>
                  </a:lnTo>
                  <a:lnTo>
                    <a:pt x="3" y="208"/>
                  </a:lnTo>
                  <a:lnTo>
                    <a:pt x="1" y="197"/>
                  </a:lnTo>
                  <a:lnTo>
                    <a:pt x="0" y="185"/>
                  </a:lnTo>
                  <a:lnTo>
                    <a:pt x="1" y="174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7"/>
                  </a:lnTo>
                  <a:lnTo>
                    <a:pt x="16" y="124"/>
                  </a:lnTo>
                  <a:lnTo>
                    <a:pt x="22" y="111"/>
                  </a:lnTo>
                  <a:lnTo>
                    <a:pt x="31" y="98"/>
                  </a:lnTo>
                  <a:lnTo>
                    <a:pt x="40" y="86"/>
                  </a:lnTo>
                  <a:lnTo>
                    <a:pt x="53" y="73"/>
                  </a:lnTo>
                  <a:lnTo>
                    <a:pt x="65" y="60"/>
                  </a:lnTo>
                  <a:lnTo>
                    <a:pt x="79" y="48"/>
                  </a:lnTo>
                  <a:lnTo>
                    <a:pt x="95" y="36"/>
                  </a:lnTo>
                  <a:lnTo>
                    <a:pt x="111" y="27"/>
                  </a:lnTo>
                  <a:lnTo>
                    <a:pt x="125" y="19"/>
                  </a:lnTo>
                  <a:lnTo>
                    <a:pt x="140" y="12"/>
                  </a:lnTo>
                  <a:lnTo>
                    <a:pt x="153" y="6"/>
                  </a:lnTo>
                  <a:lnTo>
                    <a:pt x="167" y="3"/>
                  </a:lnTo>
                  <a:lnTo>
                    <a:pt x="180" y="1"/>
                  </a:lnTo>
                  <a:lnTo>
                    <a:pt x="192" y="0"/>
                  </a:lnTo>
                  <a:lnTo>
                    <a:pt x="203" y="1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3" y="11"/>
                  </a:lnTo>
                  <a:lnTo>
                    <a:pt x="241" y="17"/>
                  </a:lnTo>
                  <a:lnTo>
                    <a:pt x="249" y="23"/>
                  </a:lnTo>
                  <a:lnTo>
                    <a:pt x="255" y="30"/>
                  </a:lnTo>
                  <a:lnTo>
                    <a:pt x="262" y="38"/>
                  </a:lnTo>
                  <a:lnTo>
                    <a:pt x="266" y="46"/>
                  </a:lnTo>
                  <a:lnTo>
                    <a:pt x="270" y="56"/>
                  </a:lnTo>
                  <a:lnTo>
                    <a:pt x="273" y="66"/>
                  </a:lnTo>
                  <a:lnTo>
                    <a:pt x="274" y="77"/>
                  </a:lnTo>
                  <a:lnTo>
                    <a:pt x="275" y="88"/>
                  </a:lnTo>
                  <a:lnTo>
                    <a:pt x="274" y="100"/>
                  </a:lnTo>
                  <a:lnTo>
                    <a:pt x="272" y="111"/>
                  </a:lnTo>
                  <a:lnTo>
                    <a:pt x="269" y="124"/>
                  </a:lnTo>
                  <a:lnTo>
                    <a:pt x="264" y="137"/>
                  </a:lnTo>
                  <a:lnTo>
                    <a:pt x="258" y="149"/>
                  </a:lnTo>
                  <a:lnTo>
                    <a:pt x="251" y="162"/>
                  </a:lnTo>
                  <a:lnTo>
                    <a:pt x="243" y="175"/>
                  </a:lnTo>
                  <a:lnTo>
                    <a:pt x="233" y="188"/>
                  </a:lnTo>
                  <a:lnTo>
                    <a:pt x="222" y="201"/>
                  </a:lnTo>
                  <a:lnTo>
                    <a:pt x="209" y="213"/>
                  </a:lnTo>
                  <a:lnTo>
                    <a:pt x="194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4413250" y="3773488"/>
              <a:ext cx="14288" cy="14288"/>
            </a:xfrm>
            <a:custGeom>
              <a:avLst/>
              <a:gdLst/>
              <a:ahLst/>
              <a:cxnLst>
                <a:cxn ang="0">
                  <a:pos x="179" y="237"/>
                </a:cxn>
                <a:cxn ang="0">
                  <a:pos x="149" y="256"/>
                </a:cxn>
                <a:cxn ang="0">
                  <a:pos x="121" y="267"/>
                </a:cxn>
                <a:cxn ang="0">
                  <a:pos x="95" y="272"/>
                </a:cxn>
                <a:cxn ang="0">
                  <a:pos x="72" y="272"/>
                </a:cxn>
                <a:cxn ang="0">
                  <a:pos x="52" y="267"/>
                </a:cxn>
                <a:cxn ang="0">
                  <a:pos x="33" y="258"/>
                </a:cxn>
                <a:cxn ang="0">
                  <a:pos x="19" y="243"/>
                </a:cxn>
                <a:cxn ang="0">
                  <a:pos x="9" y="227"/>
                </a:cxn>
                <a:cxn ang="0">
                  <a:pos x="3" y="208"/>
                </a:cxn>
                <a:cxn ang="0">
                  <a:pos x="0" y="185"/>
                </a:cxn>
                <a:cxn ang="0">
                  <a:pos x="3" y="162"/>
                </a:cxn>
                <a:cxn ang="0">
                  <a:pos x="10" y="137"/>
                </a:cxn>
                <a:cxn ang="0">
                  <a:pos x="22" y="111"/>
                </a:cxn>
                <a:cxn ang="0">
                  <a:pos x="40" y="86"/>
                </a:cxn>
                <a:cxn ang="0">
                  <a:pos x="65" y="60"/>
                </a:cxn>
                <a:cxn ang="0">
                  <a:pos x="95" y="36"/>
                </a:cxn>
                <a:cxn ang="0">
                  <a:pos x="125" y="19"/>
                </a:cxn>
                <a:cxn ang="0">
                  <a:pos x="153" y="6"/>
                </a:cxn>
                <a:cxn ang="0">
                  <a:pos x="180" y="1"/>
                </a:cxn>
                <a:cxn ang="0">
                  <a:pos x="203" y="1"/>
                </a:cxn>
                <a:cxn ang="0">
                  <a:pos x="224" y="6"/>
                </a:cxn>
                <a:cxn ang="0">
                  <a:pos x="241" y="17"/>
                </a:cxn>
                <a:cxn ang="0">
                  <a:pos x="255" y="30"/>
                </a:cxn>
                <a:cxn ang="0">
                  <a:pos x="266" y="46"/>
                </a:cxn>
                <a:cxn ang="0">
                  <a:pos x="273" y="66"/>
                </a:cxn>
                <a:cxn ang="0">
                  <a:pos x="275" y="88"/>
                </a:cxn>
                <a:cxn ang="0">
                  <a:pos x="272" y="111"/>
                </a:cxn>
                <a:cxn ang="0">
                  <a:pos x="264" y="137"/>
                </a:cxn>
                <a:cxn ang="0">
                  <a:pos x="251" y="162"/>
                </a:cxn>
                <a:cxn ang="0">
                  <a:pos x="233" y="188"/>
                </a:cxn>
                <a:cxn ang="0">
                  <a:pos x="209" y="213"/>
                </a:cxn>
              </a:cxnLst>
              <a:rect l="0" t="0" r="r" b="b"/>
              <a:pathLst>
                <a:path w="275" h="273">
                  <a:moveTo>
                    <a:pt x="194" y="225"/>
                  </a:moveTo>
                  <a:lnTo>
                    <a:pt x="179" y="237"/>
                  </a:lnTo>
                  <a:lnTo>
                    <a:pt x="164" y="248"/>
                  </a:lnTo>
                  <a:lnTo>
                    <a:pt x="149" y="256"/>
                  </a:lnTo>
                  <a:lnTo>
                    <a:pt x="135" y="262"/>
                  </a:lnTo>
                  <a:lnTo>
                    <a:pt x="121" y="267"/>
                  </a:lnTo>
                  <a:lnTo>
                    <a:pt x="108" y="270"/>
                  </a:lnTo>
                  <a:lnTo>
                    <a:pt x="95" y="272"/>
                  </a:lnTo>
                  <a:lnTo>
                    <a:pt x="83" y="273"/>
                  </a:lnTo>
                  <a:lnTo>
                    <a:pt x="72" y="272"/>
                  </a:lnTo>
                  <a:lnTo>
                    <a:pt x="61" y="270"/>
                  </a:lnTo>
                  <a:lnTo>
                    <a:pt x="52" y="267"/>
                  </a:lnTo>
                  <a:lnTo>
                    <a:pt x="42" y="263"/>
                  </a:lnTo>
                  <a:lnTo>
                    <a:pt x="33" y="258"/>
                  </a:lnTo>
                  <a:lnTo>
                    <a:pt x="26" y="252"/>
                  </a:lnTo>
                  <a:lnTo>
                    <a:pt x="19" y="243"/>
                  </a:lnTo>
                  <a:lnTo>
                    <a:pt x="14" y="236"/>
                  </a:lnTo>
                  <a:lnTo>
                    <a:pt x="9" y="227"/>
                  </a:lnTo>
                  <a:lnTo>
                    <a:pt x="5" y="218"/>
                  </a:lnTo>
                  <a:lnTo>
                    <a:pt x="3" y="208"/>
                  </a:lnTo>
                  <a:lnTo>
                    <a:pt x="1" y="197"/>
                  </a:lnTo>
                  <a:lnTo>
                    <a:pt x="0" y="185"/>
                  </a:lnTo>
                  <a:lnTo>
                    <a:pt x="1" y="174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7"/>
                  </a:lnTo>
                  <a:lnTo>
                    <a:pt x="16" y="124"/>
                  </a:lnTo>
                  <a:lnTo>
                    <a:pt x="22" y="111"/>
                  </a:lnTo>
                  <a:lnTo>
                    <a:pt x="31" y="98"/>
                  </a:lnTo>
                  <a:lnTo>
                    <a:pt x="40" y="86"/>
                  </a:lnTo>
                  <a:lnTo>
                    <a:pt x="53" y="73"/>
                  </a:lnTo>
                  <a:lnTo>
                    <a:pt x="65" y="60"/>
                  </a:lnTo>
                  <a:lnTo>
                    <a:pt x="79" y="48"/>
                  </a:lnTo>
                  <a:lnTo>
                    <a:pt x="95" y="36"/>
                  </a:lnTo>
                  <a:lnTo>
                    <a:pt x="111" y="27"/>
                  </a:lnTo>
                  <a:lnTo>
                    <a:pt x="125" y="19"/>
                  </a:lnTo>
                  <a:lnTo>
                    <a:pt x="140" y="12"/>
                  </a:lnTo>
                  <a:lnTo>
                    <a:pt x="153" y="6"/>
                  </a:lnTo>
                  <a:lnTo>
                    <a:pt x="167" y="3"/>
                  </a:lnTo>
                  <a:lnTo>
                    <a:pt x="180" y="1"/>
                  </a:lnTo>
                  <a:lnTo>
                    <a:pt x="192" y="0"/>
                  </a:lnTo>
                  <a:lnTo>
                    <a:pt x="203" y="1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3" y="11"/>
                  </a:lnTo>
                  <a:lnTo>
                    <a:pt x="241" y="17"/>
                  </a:lnTo>
                  <a:lnTo>
                    <a:pt x="249" y="23"/>
                  </a:lnTo>
                  <a:lnTo>
                    <a:pt x="255" y="30"/>
                  </a:lnTo>
                  <a:lnTo>
                    <a:pt x="262" y="38"/>
                  </a:lnTo>
                  <a:lnTo>
                    <a:pt x="266" y="46"/>
                  </a:lnTo>
                  <a:lnTo>
                    <a:pt x="270" y="56"/>
                  </a:lnTo>
                  <a:lnTo>
                    <a:pt x="273" y="66"/>
                  </a:lnTo>
                  <a:lnTo>
                    <a:pt x="274" y="77"/>
                  </a:lnTo>
                  <a:lnTo>
                    <a:pt x="275" y="88"/>
                  </a:lnTo>
                  <a:lnTo>
                    <a:pt x="274" y="100"/>
                  </a:lnTo>
                  <a:lnTo>
                    <a:pt x="272" y="111"/>
                  </a:lnTo>
                  <a:lnTo>
                    <a:pt x="269" y="124"/>
                  </a:lnTo>
                  <a:lnTo>
                    <a:pt x="264" y="137"/>
                  </a:lnTo>
                  <a:lnTo>
                    <a:pt x="258" y="149"/>
                  </a:lnTo>
                  <a:lnTo>
                    <a:pt x="251" y="162"/>
                  </a:lnTo>
                  <a:lnTo>
                    <a:pt x="243" y="175"/>
                  </a:lnTo>
                  <a:lnTo>
                    <a:pt x="233" y="188"/>
                  </a:lnTo>
                  <a:lnTo>
                    <a:pt x="222" y="201"/>
                  </a:lnTo>
                  <a:lnTo>
                    <a:pt x="209" y="213"/>
                  </a:lnTo>
                  <a:lnTo>
                    <a:pt x="194" y="22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4421188" y="3787775"/>
              <a:ext cx="11113" cy="14288"/>
            </a:xfrm>
            <a:custGeom>
              <a:avLst/>
              <a:gdLst/>
              <a:ahLst/>
              <a:cxnLst>
                <a:cxn ang="0">
                  <a:pos x="167" y="207"/>
                </a:cxn>
                <a:cxn ang="0">
                  <a:pos x="145" y="230"/>
                </a:cxn>
                <a:cxn ang="0">
                  <a:pos x="125" y="246"/>
                </a:cxn>
                <a:cxn ang="0">
                  <a:pos x="104" y="257"/>
                </a:cxn>
                <a:cxn ang="0">
                  <a:pos x="83" y="263"/>
                </a:cxn>
                <a:cxn ang="0">
                  <a:pos x="65" y="264"/>
                </a:cxn>
                <a:cxn ang="0">
                  <a:pos x="48" y="260"/>
                </a:cxn>
                <a:cxn ang="0">
                  <a:pos x="32" y="253"/>
                </a:cxn>
                <a:cxn ang="0">
                  <a:pos x="20" y="241"/>
                </a:cxn>
                <a:cxn ang="0">
                  <a:pos x="10" y="227"/>
                </a:cxn>
                <a:cxn ang="0">
                  <a:pos x="3" y="208"/>
                </a:cxn>
                <a:cxn ang="0">
                  <a:pos x="0" y="188"/>
                </a:cxn>
                <a:cxn ang="0">
                  <a:pos x="1" y="165"/>
                </a:cxn>
                <a:cxn ang="0">
                  <a:pos x="7" y="140"/>
                </a:cxn>
                <a:cxn ang="0">
                  <a:pos x="17" y="113"/>
                </a:cxn>
                <a:cxn ang="0">
                  <a:pos x="33" y="85"/>
                </a:cxn>
                <a:cxn ang="0">
                  <a:pos x="54" y="57"/>
                </a:cxn>
                <a:cxn ang="0">
                  <a:pos x="75" y="35"/>
                </a:cxn>
                <a:cxn ang="0">
                  <a:pos x="95" y="18"/>
                </a:cxn>
                <a:cxn ang="0">
                  <a:pos x="117" y="7"/>
                </a:cxn>
                <a:cxn ang="0">
                  <a:pos x="136" y="1"/>
                </a:cxn>
                <a:cxn ang="0">
                  <a:pos x="156" y="0"/>
                </a:cxn>
                <a:cxn ang="0">
                  <a:pos x="173" y="4"/>
                </a:cxn>
                <a:cxn ang="0">
                  <a:pos x="188" y="11"/>
                </a:cxn>
                <a:cxn ang="0">
                  <a:pos x="200" y="23"/>
                </a:cxn>
                <a:cxn ang="0">
                  <a:pos x="211" y="38"/>
                </a:cxn>
                <a:cxn ang="0">
                  <a:pos x="218" y="56"/>
                </a:cxn>
                <a:cxn ang="0">
                  <a:pos x="221" y="76"/>
                </a:cxn>
                <a:cxn ang="0">
                  <a:pos x="220" y="100"/>
                </a:cxn>
                <a:cxn ang="0">
                  <a:pos x="214" y="124"/>
                </a:cxn>
                <a:cxn ang="0">
                  <a:pos x="203" y="152"/>
                </a:cxn>
                <a:cxn ang="0">
                  <a:pos x="187" y="179"/>
                </a:cxn>
              </a:cxnLst>
              <a:rect l="0" t="0" r="r" b="b"/>
              <a:pathLst>
                <a:path w="221" h="264">
                  <a:moveTo>
                    <a:pt x="177" y="193"/>
                  </a:moveTo>
                  <a:lnTo>
                    <a:pt x="167" y="207"/>
                  </a:lnTo>
                  <a:lnTo>
                    <a:pt x="157" y="219"/>
                  </a:lnTo>
                  <a:lnTo>
                    <a:pt x="145" y="230"/>
                  </a:lnTo>
                  <a:lnTo>
                    <a:pt x="135" y="239"/>
                  </a:lnTo>
                  <a:lnTo>
                    <a:pt x="125" y="246"/>
                  </a:lnTo>
                  <a:lnTo>
                    <a:pt x="114" y="252"/>
                  </a:lnTo>
                  <a:lnTo>
                    <a:pt x="104" y="257"/>
                  </a:lnTo>
                  <a:lnTo>
                    <a:pt x="93" y="260"/>
                  </a:lnTo>
                  <a:lnTo>
                    <a:pt x="83" y="263"/>
                  </a:lnTo>
                  <a:lnTo>
                    <a:pt x="74" y="264"/>
                  </a:lnTo>
                  <a:lnTo>
                    <a:pt x="65" y="264"/>
                  </a:lnTo>
                  <a:lnTo>
                    <a:pt x="56" y="262"/>
                  </a:lnTo>
                  <a:lnTo>
                    <a:pt x="48" y="260"/>
                  </a:lnTo>
                  <a:lnTo>
                    <a:pt x="39" y="257"/>
                  </a:lnTo>
                  <a:lnTo>
                    <a:pt x="32" y="253"/>
                  </a:lnTo>
                  <a:lnTo>
                    <a:pt x="26" y="247"/>
                  </a:lnTo>
                  <a:lnTo>
                    <a:pt x="20" y="241"/>
                  </a:lnTo>
                  <a:lnTo>
                    <a:pt x="14" y="235"/>
                  </a:lnTo>
                  <a:lnTo>
                    <a:pt x="10" y="227"/>
                  </a:lnTo>
                  <a:lnTo>
                    <a:pt x="6" y="218"/>
                  </a:lnTo>
                  <a:lnTo>
                    <a:pt x="3" y="208"/>
                  </a:lnTo>
                  <a:lnTo>
                    <a:pt x="1" y="198"/>
                  </a:lnTo>
                  <a:lnTo>
                    <a:pt x="0" y="188"/>
                  </a:lnTo>
                  <a:lnTo>
                    <a:pt x="0" y="177"/>
                  </a:lnTo>
                  <a:lnTo>
                    <a:pt x="1" y="165"/>
                  </a:lnTo>
                  <a:lnTo>
                    <a:pt x="4" y="153"/>
                  </a:lnTo>
                  <a:lnTo>
                    <a:pt x="7" y="140"/>
                  </a:lnTo>
                  <a:lnTo>
                    <a:pt x="11" y="127"/>
                  </a:lnTo>
                  <a:lnTo>
                    <a:pt x="17" y="113"/>
                  </a:lnTo>
                  <a:lnTo>
                    <a:pt x="24" y="100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4" y="57"/>
                  </a:lnTo>
                  <a:lnTo>
                    <a:pt x="64" y="46"/>
                  </a:lnTo>
                  <a:lnTo>
                    <a:pt x="75" y="35"/>
                  </a:lnTo>
                  <a:lnTo>
                    <a:pt x="85" y="25"/>
                  </a:lnTo>
                  <a:lnTo>
                    <a:pt x="95" y="18"/>
                  </a:lnTo>
                  <a:lnTo>
                    <a:pt x="107" y="12"/>
                  </a:lnTo>
                  <a:lnTo>
                    <a:pt x="117" y="7"/>
                  </a:lnTo>
                  <a:lnTo>
                    <a:pt x="127" y="3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2"/>
                  </a:lnTo>
                  <a:lnTo>
                    <a:pt x="173" y="4"/>
                  </a:lnTo>
                  <a:lnTo>
                    <a:pt x="181" y="7"/>
                  </a:lnTo>
                  <a:lnTo>
                    <a:pt x="188" y="11"/>
                  </a:lnTo>
                  <a:lnTo>
                    <a:pt x="194" y="16"/>
                  </a:lnTo>
                  <a:lnTo>
                    <a:pt x="200" y="23"/>
                  </a:lnTo>
                  <a:lnTo>
                    <a:pt x="207" y="29"/>
                  </a:lnTo>
                  <a:lnTo>
                    <a:pt x="211" y="38"/>
                  </a:lnTo>
                  <a:lnTo>
                    <a:pt x="215" y="47"/>
                  </a:lnTo>
                  <a:lnTo>
                    <a:pt x="218" y="56"/>
                  </a:lnTo>
                  <a:lnTo>
                    <a:pt x="220" y="66"/>
                  </a:lnTo>
                  <a:lnTo>
                    <a:pt x="221" y="76"/>
                  </a:lnTo>
                  <a:lnTo>
                    <a:pt x="221" y="87"/>
                  </a:lnTo>
                  <a:lnTo>
                    <a:pt x="220" y="100"/>
                  </a:lnTo>
                  <a:lnTo>
                    <a:pt x="217" y="112"/>
                  </a:lnTo>
                  <a:lnTo>
                    <a:pt x="214" y="124"/>
                  </a:lnTo>
                  <a:lnTo>
                    <a:pt x="210" y="137"/>
                  </a:lnTo>
                  <a:lnTo>
                    <a:pt x="203" y="152"/>
                  </a:lnTo>
                  <a:lnTo>
                    <a:pt x="196" y="165"/>
                  </a:lnTo>
                  <a:lnTo>
                    <a:pt x="187" y="179"/>
                  </a:lnTo>
                  <a:lnTo>
                    <a:pt x="177" y="1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4421188" y="3787775"/>
              <a:ext cx="11113" cy="14288"/>
            </a:xfrm>
            <a:custGeom>
              <a:avLst/>
              <a:gdLst/>
              <a:ahLst/>
              <a:cxnLst>
                <a:cxn ang="0">
                  <a:pos x="167" y="207"/>
                </a:cxn>
                <a:cxn ang="0">
                  <a:pos x="145" y="230"/>
                </a:cxn>
                <a:cxn ang="0">
                  <a:pos x="125" y="246"/>
                </a:cxn>
                <a:cxn ang="0">
                  <a:pos x="104" y="257"/>
                </a:cxn>
                <a:cxn ang="0">
                  <a:pos x="83" y="263"/>
                </a:cxn>
                <a:cxn ang="0">
                  <a:pos x="65" y="264"/>
                </a:cxn>
                <a:cxn ang="0">
                  <a:pos x="48" y="260"/>
                </a:cxn>
                <a:cxn ang="0">
                  <a:pos x="32" y="253"/>
                </a:cxn>
                <a:cxn ang="0">
                  <a:pos x="20" y="241"/>
                </a:cxn>
                <a:cxn ang="0">
                  <a:pos x="10" y="227"/>
                </a:cxn>
                <a:cxn ang="0">
                  <a:pos x="3" y="208"/>
                </a:cxn>
                <a:cxn ang="0">
                  <a:pos x="0" y="188"/>
                </a:cxn>
                <a:cxn ang="0">
                  <a:pos x="1" y="165"/>
                </a:cxn>
                <a:cxn ang="0">
                  <a:pos x="7" y="140"/>
                </a:cxn>
                <a:cxn ang="0">
                  <a:pos x="17" y="113"/>
                </a:cxn>
                <a:cxn ang="0">
                  <a:pos x="33" y="85"/>
                </a:cxn>
                <a:cxn ang="0">
                  <a:pos x="54" y="57"/>
                </a:cxn>
                <a:cxn ang="0">
                  <a:pos x="75" y="35"/>
                </a:cxn>
                <a:cxn ang="0">
                  <a:pos x="95" y="18"/>
                </a:cxn>
                <a:cxn ang="0">
                  <a:pos x="117" y="7"/>
                </a:cxn>
                <a:cxn ang="0">
                  <a:pos x="136" y="1"/>
                </a:cxn>
                <a:cxn ang="0">
                  <a:pos x="156" y="0"/>
                </a:cxn>
                <a:cxn ang="0">
                  <a:pos x="173" y="4"/>
                </a:cxn>
                <a:cxn ang="0">
                  <a:pos x="188" y="11"/>
                </a:cxn>
                <a:cxn ang="0">
                  <a:pos x="200" y="23"/>
                </a:cxn>
                <a:cxn ang="0">
                  <a:pos x="211" y="38"/>
                </a:cxn>
                <a:cxn ang="0">
                  <a:pos x="218" y="56"/>
                </a:cxn>
                <a:cxn ang="0">
                  <a:pos x="221" y="76"/>
                </a:cxn>
                <a:cxn ang="0">
                  <a:pos x="220" y="100"/>
                </a:cxn>
                <a:cxn ang="0">
                  <a:pos x="214" y="124"/>
                </a:cxn>
                <a:cxn ang="0">
                  <a:pos x="203" y="152"/>
                </a:cxn>
                <a:cxn ang="0">
                  <a:pos x="187" y="179"/>
                </a:cxn>
              </a:cxnLst>
              <a:rect l="0" t="0" r="r" b="b"/>
              <a:pathLst>
                <a:path w="221" h="264">
                  <a:moveTo>
                    <a:pt x="177" y="193"/>
                  </a:moveTo>
                  <a:lnTo>
                    <a:pt x="167" y="207"/>
                  </a:lnTo>
                  <a:lnTo>
                    <a:pt x="157" y="219"/>
                  </a:lnTo>
                  <a:lnTo>
                    <a:pt x="145" y="230"/>
                  </a:lnTo>
                  <a:lnTo>
                    <a:pt x="135" y="239"/>
                  </a:lnTo>
                  <a:lnTo>
                    <a:pt x="125" y="246"/>
                  </a:lnTo>
                  <a:lnTo>
                    <a:pt x="114" y="252"/>
                  </a:lnTo>
                  <a:lnTo>
                    <a:pt x="104" y="257"/>
                  </a:lnTo>
                  <a:lnTo>
                    <a:pt x="93" y="260"/>
                  </a:lnTo>
                  <a:lnTo>
                    <a:pt x="83" y="263"/>
                  </a:lnTo>
                  <a:lnTo>
                    <a:pt x="74" y="264"/>
                  </a:lnTo>
                  <a:lnTo>
                    <a:pt x="65" y="264"/>
                  </a:lnTo>
                  <a:lnTo>
                    <a:pt x="56" y="262"/>
                  </a:lnTo>
                  <a:lnTo>
                    <a:pt x="48" y="260"/>
                  </a:lnTo>
                  <a:lnTo>
                    <a:pt x="39" y="257"/>
                  </a:lnTo>
                  <a:lnTo>
                    <a:pt x="32" y="253"/>
                  </a:lnTo>
                  <a:lnTo>
                    <a:pt x="26" y="247"/>
                  </a:lnTo>
                  <a:lnTo>
                    <a:pt x="20" y="241"/>
                  </a:lnTo>
                  <a:lnTo>
                    <a:pt x="14" y="235"/>
                  </a:lnTo>
                  <a:lnTo>
                    <a:pt x="10" y="227"/>
                  </a:lnTo>
                  <a:lnTo>
                    <a:pt x="6" y="218"/>
                  </a:lnTo>
                  <a:lnTo>
                    <a:pt x="3" y="208"/>
                  </a:lnTo>
                  <a:lnTo>
                    <a:pt x="1" y="198"/>
                  </a:lnTo>
                  <a:lnTo>
                    <a:pt x="0" y="188"/>
                  </a:lnTo>
                  <a:lnTo>
                    <a:pt x="0" y="177"/>
                  </a:lnTo>
                  <a:lnTo>
                    <a:pt x="1" y="165"/>
                  </a:lnTo>
                  <a:lnTo>
                    <a:pt x="4" y="153"/>
                  </a:lnTo>
                  <a:lnTo>
                    <a:pt x="7" y="140"/>
                  </a:lnTo>
                  <a:lnTo>
                    <a:pt x="11" y="127"/>
                  </a:lnTo>
                  <a:lnTo>
                    <a:pt x="17" y="113"/>
                  </a:lnTo>
                  <a:lnTo>
                    <a:pt x="24" y="100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4" y="57"/>
                  </a:lnTo>
                  <a:lnTo>
                    <a:pt x="64" y="46"/>
                  </a:lnTo>
                  <a:lnTo>
                    <a:pt x="75" y="35"/>
                  </a:lnTo>
                  <a:lnTo>
                    <a:pt x="85" y="25"/>
                  </a:lnTo>
                  <a:lnTo>
                    <a:pt x="95" y="18"/>
                  </a:lnTo>
                  <a:lnTo>
                    <a:pt x="107" y="12"/>
                  </a:lnTo>
                  <a:lnTo>
                    <a:pt x="117" y="7"/>
                  </a:lnTo>
                  <a:lnTo>
                    <a:pt x="127" y="3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2"/>
                  </a:lnTo>
                  <a:lnTo>
                    <a:pt x="173" y="4"/>
                  </a:lnTo>
                  <a:lnTo>
                    <a:pt x="181" y="7"/>
                  </a:lnTo>
                  <a:lnTo>
                    <a:pt x="188" y="11"/>
                  </a:lnTo>
                  <a:lnTo>
                    <a:pt x="194" y="16"/>
                  </a:lnTo>
                  <a:lnTo>
                    <a:pt x="200" y="23"/>
                  </a:lnTo>
                  <a:lnTo>
                    <a:pt x="207" y="29"/>
                  </a:lnTo>
                  <a:lnTo>
                    <a:pt x="211" y="38"/>
                  </a:lnTo>
                  <a:lnTo>
                    <a:pt x="215" y="47"/>
                  </a:lnTo>
                  <a:lnTo>
                    <a:pt x="218" y="56"/>
                  </a:lnTo>
                  <a:lnTo>
                    <a:pt x="220" y="66"/>
                  </a:lnTo>
                  <a:lnTo>
                    <a:pt x="221" y="76"/>
                  </a:lnTo>
                  <a:lnTo>
                    <a:pt x="221" y="87"/>
                  </a:lnTo>
                  <a:lnTo>
                    <a:pt x="220" y="100"/>
                  </a:lnTo>
                  <a:lnTo>
                    <a:pt x="217" y="112"/>
                  </a:lnTo>
                  <a:lnTo>
                    <a:pt x="214" y="124"/>
                  </a:lnTo>
                  <a:lnTo>
                    <a:pt x="210" y="137"/>
                  </a:lnTo>
                  <a:lnTo>
                    <a:pt x="203" y="152"/>
                  </a:lnTo>
                  <a:lnTo>
                    <a:pt x="196" y="165"/>
                  </a:lnTo>
                  <a:lnTo>
                    <a:pt x="187" y="179"/>
                  </a:lnTo>
                  <a:lnTo>
                    <a:pt x="177" y="19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4429125" y="3800475"/>
              <a:ext cx="7938" cy="11113"/>
            </a:xfrm>
            <a:custGeom>
              <a:avLst/>
              <a:gdLst/>
              <a:ahLst/>
              <a:cxnLst>
                <a:cxn ang="0">
                  <a:pos x="142" y="157"/>
                </a:cxn>
                <a:cxn ang="0">
                  <a:pos x="128" y="176"/>
                </a:cxn>
                <a:cxn ang="0">
                  <a:pos x="114" y="190"/>
                </a:cxn>
                <a:cxn ang="0">
                  <a:pos x="98" y="202"/>
                </a:cxn>
                <a:cxn ang="0">
                  <a:pos x="83" y="208"/>
                </a:cxn>
                <a:cxn ang="0">
                  <a:pos x="68" y="211"/>
                </a:cxn>
                <a:cxn ang="0">
                  <a:pos x="53" y="210"/>
                </a:cxn>
                <a:cxn ang="0">
                  <a:pos x="40" y="205"/>
                </a:cxn>
                <a:cxn ang="0">
                  <a:pos x="28" y="197"/>
                </a:cxn>
                <a:cxn ang="0">
                  <a:pos x="18" y="187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1"/>
                </a:cxn>
                <a:cxn ang="0">
                  <a:pos x="1" y="121"/>
                </a:cxn>
                <a:cxn ang="0">
                  <a:pos x="4" y="100"/>
                </a:cxn>
                <a:cxn ang="0">
                  <a:pos x="13" y="77"/>
                </a:cxn>
                <a:cxn ang="0">
                  <a:pos x="24" y="54"/>
                </a:cxn>
                <a:cxn ang="0">
                  <a:pos x="38" y="35"/>
                </a:cxn>
                <a:cxn ang="0">
                  <a:pos x="52" y="19"/>
                </a:cxn>
                <a:cxn ang="0">
                  <a:pos x="68" y="9"/>
                </a:cxn>
                <a:cxn ang="0">
                  <a:pos x="83" y="3"/>
                </a:cxn>
                <a:cxn ang="0">
                  <a:pos x="98" y="0"/>
                </a:cxn>
                <a:cxn ang="0">
                  <a:pos x="112" y="1"/>
                </a:cxn>
                <a:cxn ang="0">
                  <a:pos x="126" y="5"/>
                </a:cxn>
                <a:cxn ang="0">
                  <a:pos x="138" y="13"/>
                </a:cxn>
                <a:cxn ang="0">
                  <a:pos x="148" y="24"/>
                </a:cxn>
                <a:cxn ang="0">
                  <a:pos x="156" y="37"/>
                </a:cxn>
                <a:cxn ang="0">
                  <a:pos x="162" y="52"/>
                </a:cxn>
                <a:cxn ang="0">
                  <a:pos x="165" y="70"/>
                </a:cxn>
                <a:cxn ang="0">
                  <a:pos x="164" y="90"/>
                </a:cxn>
                <a:cxn ang="0">
                  <a:pos x="161" y="110"/>
                </a:cxn>
                <a:cxn ang="0">
                  <a:pos x="153" y="133"/>
                </a:cxn>
              </a:cxnLst>
              <a:rect l="0" t="0" r="r" b="b"/>
              <a:pathLst>
                <a:path w="165" h="211">
                  <a:moveTo>
                    <a:pt x="148" y="145"/>
                  </a:moveTo>
                  <a:lnTo>
                    <a:pt x="142" y="157"/>
                  </a:lnTo>
                  <a:lnTo>
                    <a:pt x="135" y="167"/>
                  </a:lnTo>
                  <a:lnTo>
                    <a:pt x="128" y="176"/>
                  </a:lnTo>
                  <a:lnTo>
                    <a:pt x="121" y="184"/>
                  </a:lnTo>
                  <a:lnTo>
                    <a:pt x="114" y="190"/>
                  </a:lnTo>
                  <a:lnTo>
                    <a:pt x="105" y="196"/>
                  </a:lnTo>
                  <a:lnTo>
                    <a:pt x="98" y="202"/>
                  </a:lnTo>
                  <a:lnTo>
                    <a:pt x="90" y="205"/>
                  </a:lnTo>
                  <a:lnTo>
                    <a:pt x="83" y="208"/>
                  </a:lnTo>
                  <a:lnTo>
                    <a:pt x="76" y="210"/>
                  </a:lnTo>
                  <a:lnTo>
                    <a:pt x="68" y="211"/>
                  </a:lnTo>
                  <a:lnTo>
                    <a:pt x="61" y="211"/>
                  </a:lnTo>
                  <a:lnTo>
                    <a:pt x="53" y="210"/>
                  </a:lnTo>
                  <a:lnTo>
                    <a:pt x="46" y="208"/>
                  </a:lnTo>
                  <a:lnTo>
                    <a:pt x="40" y="205"/>
                  </a:lnTo>
                  <a:lnTo>
                    <a:pt x="34" y="202"/>
                  </a:lnTo>
                  <a:lnTo>
                    <a:pt x="28" y="197"/>
                  </a:lnTo>
                  <a:lnTo>
                    <a:pt x="23" y="192"/>
                  </a:lnTo>
                  <a:lnTo>
                    <a:pt x="18" y="187"/>
                  </a:lnTo>
                  <a:lnTo>
                    <a:pt x="14" y="180"/>
                  </a:lnTo>
                  <a:lnTo>
                    <a:pt x="10" y="174"/>
                  </a:lnTo>
                  <a:lnTo>
                    <a:pt x="6" y="166"/>
                  </a:lnTo>
                  <a:lnTo>
                    <a:pt x="3" y="158"/>
                  </a:lnTo>
                  <a:lnTo>
                    <a:pt x="2" y="150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100"/>
                  </a:lnTo>
                  <a:lnTo>
                    <a:pt x="8" y="89"/>
                  </a:lnTo>
                  <a:lnTo>
                    <a:pt x="13" y="77"/>
                  </a:lnTo>
                  <a:lnTo>
                    <a:pt x="18" y="65"/>
                  </a:lnTo>
                  <a:lnTo>
                    <a:pt x="24" y="54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52" y="19"/>
                  </a:lnTo>
                  <a:lnTo>
                    <a:pt x="61" y="14"/>
                  </a:lnTo>
                  <a:lnTo>
                    <a:pt x="68" y="9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5" y="0"/>
                  </a:lnTo>
                  <a:lnTo>
                    <a:pt x="112" y="1"/>
                  </a:lnTo>
                  <a:lnTo>
                    <a:pt x="119" y="3"/>
                  </a:lnTo>
                  <a:lnTo>
                    <a:pt x="126" y="5"/>
                  </a:lnTo>
                  <a:lnTo>
                    <a:pt x="132" y="9"/>
                  </a:lnTo>
                  <a:lnTo>
                    <a:pt x="138" y="13"/>
                  </a:lnTo>
                  <a:lnTo>
                    <a:pt x="143" y="18"/>
                  </a:lnTo>
                  <a:lnTo>
                    <a:pt x="148" y="24"/>
                  </a:lnTo>
                  <a:lnTo>
                    <a:pt x="152" y="30"/>
                  </a:lnTo>
                  <a:lnTo>
                    <a:pt x="156" y="37"/>
                  </a:lnTo>
                  <a:lnTo>
                    <a:pt x="159" y="44"/>
                  </a:lnTo>
                  <a:lnTo>
                    <a:pt x="162" y="52"/>
                  </a:lnTo>
                  <a:lnTo>
                    <a:pt x="163" y="61"/>
                  </a:lnTo>
                  <a:lnTo>
                    <a:pt x="165" y="70"/>
                  </a:lnTo>
                  <a:lnTo>
                    <a:pt x="165" y="79"/>
                  </a:lnTo>
                  <a:lnTo>
                    <a:pt x="164" y="90"/>
                  </a:lnTo>
                  <a:lnTo>
                    <a:pt x="163" y="100"/>
                  </a:lnTo>
                  <a:lnTo>
                    <a:pt x="161" y="110"/>
                  </a:lnTo>
                  <a:lnTo>
                    <a:pt x="158" y="121"/>
                  </a:lnTo>
                  <a:lnTo>
                    <a:pt x="153" y="133"/>
                  </a:lnTo>
                  <a:lnTo>
                    <a:pt x="148" y="1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4429125" y="3800475"/>
              <a:ext cx="7938" cy="11113"/>
            </a:xfrm>
            <a:custGeom>
              <a:avLst/>
              <a:gdLst/>
              <a:ahLst/>
              <a:cxnLst>
                <a:cxn ang="0">
                  <a:pos x="142" y="157"/>
                </a:cxn>
                <a:cxn ang="0">
                  <a:pos x="128" y="176"/>
                </a:cxn>
                <a:cxn ang="0">
                  <a:pos x="114" y="190"/>
                </a:cxn>
                <a:cxn ang="0">
                  <a:pos x="98" y="202"/>
                </a:cxn>
                <a:cxn ang="0">
                  <a:pos x="83" y="208"/>
                </a:cxn>
                <a:cxn ang="0">
                  <a:pos x="68" y="211"/>
                </a:cxn>
                <a:cxn ang="0">
                  <a:pos x="53" y="210"/>
                </a:cxn>
                <a:cxn ang="0">
                  <a:pos x="40" y="205"/>
                </a:cxn>
                <a:cxn ang="0">
                  <a:pos x="28" y="197"/>
                </a:cxn>
                <a:cxn ang="0">
                  <a:pos x="18" y="187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1"/>
                </a:cxn>
                <a:cxn ang="0">
                  <a:pos x="1" y="121"/>
                </a:cxn>
                <a:cxn ang="0">
                  <a:pos x="4" y="100"/>
                </a:cxn>
                <a:cxn ang="0">
                  <a:pos x="13" y="77"/>
                </a:cxn>
                <a:cxn ang="0">
                  <a:pos x="24" y="54"/>
                </a:cxn>
                <a:cxn ang="0">
                  <a:pos x="38" y="35"/>
                </a:cxn>
                <a:cxn ang="0">
                  <a:pos x="52" y="19"/>
                </a:cxn>
                <a:cxn ang="0">
                  <a:pos x="68" y="9"/>
                </a:cxn>
                <a:cxn ang="0">
                  <a:pos x="83" y="3"/>
                </a:cxn>
                <a:cxn ang="0">
                  <a:pos x="98" y="0"/>
                </a:cxn>
                <a:cxn ang="0">
                  <a:pos x="112" y="1"/>
                </a:cxn>
                <a:cxn ang="0">
                  <a:pos x="126" y="5"/>
                </a:cxn>
                <a:cxn ang="0">
                  <a:pos x="138" y="13"/>
                </a:cxn>
                <a:cxn ang="0">
                  <a:pos x="148" y="24"/>
                </a:cxn>
                <a:cxn ang="0">
                  <a:pos x="156" y="37"/>
                </a:cxn>
                <a:cxn ang="0">
                  <a:pos x="162" y="52"/>
                </a:cxn>
                <a:cxn ang="0">
                  <a:pos x="165" y="70"/>
                </a:cxn>
                <a:cxn ang="0">
                  <a:pos x="164" y="90"/>
                </a:cxn>
                <a:cxn ang="0">
                  <a:pos x="161" y="110"/>
                </a:cxn>
                <a:cxn ang="0">
                  <a:pos x="153" y="133"/>
                </a:cxn>
              </a:cxnLst>
              <a:rect l="0" t="0" r="r" b="b"/>
              <a:pathLst>
                <a:path w="165" h="211">
                  <a:moveTo>
                    <a:pt x="148" y="145"/>
                  </a:moveTo>
                  <a:lnTo>
                    <a:pt x="142" y="157"/>
                  </a:lnTo>
                  <a:lnTo>
                    <a:pt x="135" y="167"/>
                  </a:lnTo>
                  <a:lnTo>
                    <a:pt x="128" y="176"/>
                  </a:lnTo>
                  <a:lnTo>
                    <a:pt x="121" y="184"/>
                  </a:lnTo>
                  <a:lnTo>
                    <a:pt x="114" y="190"/>
                  </a:lnTo>
                  <a:lnTo>
                    <a:pt x="105" y="196"/>
                  </a:lnTo>
                  <a:lnTo>
                    <a:pt x="98" y="202"/>
                  </a:lnTo>
                  <a:lnTo>
                    <a:pt x="90" y="205"/>
                  </a:lnTo>
                  <a:lnTo>
                    <a:pt x="83" y="208"/>
                  </a:lnTo>
                  <a:lnTo>
                    <a:pt x="76" y="210"/>
                  </a:lnTo>
                  <a:lnTo>
                    <a:pt x="68" y="211"/>
                  </a:lnTo>
                  <a:lnTo>
                    <a:pt x="61" y="211"/>
                  </a:lnTo>
                  <a:lnTo>
                    <a:pt x="53" y="210"/>
                  </a:lnTo>
                  <a:lnTo>
                    <a:pt x="46" y="208"/>
                  </a:lnTo>
                  <a:lnTo>
                    <a:pt x="40" y="205"/>
                  </a:lnTo>
                  <a:lnTo>
                    <a:pt x="34" y="202"/>
                  </a:lnTo>
                  <a:lnTo>
                    <a:pt x="28" y="197"/>
                  </a:lnTo>
                  <a:lnTo>
                    <a:pt x="23" y="192"/>
                  </a:lnTo>
                  <a:lnTo>
                    <a:pt x="18" y="187"/>
                  </a:lnTo>
                  <a:lnTo>
                    <a:pt x="14" y="180"/>
                  </a:lnTo>
                  <a:lnTo>
                    <a:pt x="10" y="174"/>
                  </a:lnTo>
                  <a:lnTo>
                    <a:pt x="6" y="166"/>
                  </a:lnTo>
                  <a:lnTo>
                    <a:pt x="3" y="158"/>
                  </a:lnTo>
                  <a:lnTo>
                    <a:pt x="2" y="150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100"/>
                  </a:lnTo>
                  <a:lnTo>
                    <a:pt x="8" y="89"/>
                  </a:lnTo>
                  <a:lnTo>
                    <a:pt x="13" y="77"/>
                  </a:lnTo>
                  <a:lnTo>
                    <a:pt x="18" y="65"/>
                  </a:lnTo>
                  <a:lnTo>
                    <a:pt x="24" y="54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52" y="19"/>
                  </a:lnTo>
                  <a:lnTo>
                    <a:pt x="61" y="14"/>
                  </a:lnTo>
                  <a:lnTo>
                    <a:pt x="68" y="9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5" y="0"/>
                  </a:lnTo>
                  <a:lnTo>
                    <a:pt x="112" y="1"/>
                  </a:lnTo>
                  <a:lnTo>
                    <a:pt x="119" y="3"/>
                  </a:lnTo>
                  <a:lnTo>
                    <a:pt x="126" y="5"/>
                  </a:lnTo>
                  <a:lnTo>
                    <a:pt x="132" y="9"/>
                  </a:lnTo>
                  <a:lnTo>
                    <a:pt x="138" y="13"/>
                  </a:lnTo>
                  <a:lnTo>
                    <a:pt x="143" y="18"/>
                  </a:lnTo>
                  <a:lnTo>
                    <a:pt x="148" y="24"/>
                  </a:lnTo>
                  <a:lnTo>
                    <a:pt x="152" y="30"/>
                  </a:lnTo>
                  <a:lnTo>
                    <a:pt x="156" y="37"/>
                  </a:lnTo>
                  <a:lnTo>
                    <a:pt x="159" y="44"/>
                  </a:lnTo>
                  <a:lnTo>
                    <a:pt x="162" y="52"/>
                  </a:lnTo>
                  <a:lnTo>
                    <a:pt x="163" y="61"/>
                  </a:lnTo>
                  <a:lnTo>
                    <a:pt x="165" y="70"/>
                  </a:lnTo>
                  <a:lnTo>
                    <a:pt x="165" y="79"/>
                  </a:lnTo>
                  <a:lnTo>
                    <a:pt x="164" y="90"/>
                  </a:lnTo>
                  <a:lnTo>
                    <a:pt x="163" y="100"/>
                  </a:lnTo>
                  <a:lnTo>
                    <a:pt x="161" y="110"/>
                  </a:lnTo>
                  <a:lnTo>
                    <a:pt x="158" y="121"/>
                  </a:lnTo>
                  <a:lnTo>
                    <a:pt x="153" y="133"/>
                  </a:lnTo>
                  <a:lnTo>
                    <a:pt x="148" y="14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4510088" y="3714750"/>
              <a:ext cx="7938" cy="11113"/>
            </a:xfrm>
            <a:custGeom>
              <a:avLst/>
              <a:gdLst/>
              <a:ahLst/>
              <a:cxnLst>
                <a:cxn ang="0">
                  <a:pos x="26" y="71"/>
                </a:cxn>
                <a:cxn ang="0">
                  <a:pos x="40" y="47"/>
                </a:cxn>
                <a:cxn ang="0">
                  <a:pos x="54" y="29"/>
                </a:cxn>
                <a:cxn ang="0">
                  <a:pos x="68" y="15"/>
                </a:cxn>
                <a:cxn ang="0">
                  <a:pos x="83" y="6"/>
                </a:cxn>
                <a:cxn ang="0">
                  <a:pos x="98" y="1"/>
                </a:cxn>
                <a:cxn ang="0">
                  <a:pos x="111" y="0"/>
                </a:cxn>
                <a:cxn ang="0">
                  <a:pos x="123" y="2"/>
                </a:cxn>
                <a:cxn ang="0">
                  <a:pos x="134" y="8"/>
                </a:cxn>
                <a:cxn ang="0">
                  <a:pos x="144" y="18"/>
                </a:cxn>
                <a:cxn ang="0">
                  <a:pos x="152" y="30"/>
                </a:cxn>
                <a:cxn ang="0">
                  <a:pos x="156" y="45"/>
                </a:cxn>
                <a:cxn ang="0">
                  <a:pos x="158" y="64"/>
                </a:cxn>
                <a:cxn ang="0">
                  <a:pos x="157" y="85"/>
                </a:cxn>
                <a:cxn ang="0">
                  <a:pos x="153" y="109"/>
                </a:cxn>
                <a:cxn ang="0">
                  <a:pos x="144" y="134"/>
                </a:cxn>
                <a:cxn ang="0">
                  <a:pos x="131" y="161"/>
                </a:cxn>
                <a:cxn ang="0">
                  <a:pos x="118" y="185"/>
                </a:cxn>
                <a:cxn ang="0">
                  <a:pos x="104" y="203"/>
                </a:cxn>
                <a:cxn ang="0">
                  <a:pos x="90" y="217"/>
                </a:cxn>
                <a:cxn ang="0">
                  <a:pos x="74" y="228"/>
                </a:cxn>
                <a:cxn ang="0">
                  <a:pos x="60" y="233"/>
                </a:cxn>
                <a:cxn ang="0">
                  <a:pos x="47" y="234"/>
                </a:cxn>
                <a:cxn ang="0">
                  <a:pos x="35" y="231"/>
                </a:cxn>
                <a:cxn ang="0">
                  <a:pos x="23" y="224"/>
                </a:cxn>
                <a:cxn ang="0">
                  <a:pos x="14" y="215"/>
                </a:cxn>
                <a:cxn ang="0">
                  <a:pos x="6" y="202"/>
                </a:cxn>
                <a:cxn ang="0">
                  <a:pos x="2" y="186"/>
                </a:cxn>
                <a:cxn ang="0">
                  <a:pos x="0" y="168"/>
                </a:cxn>
                <a:cxn ang="0">
                  <a:pos x="1" y="146"/>
                </a:cxn>
                <a:cxn ang="0">
                  <a:pos x="5" y="123"/>
                </a:cxn>
                <a:cxn ang="0">
                  <a:pos x="14" y="97"/>
                </a:cxn>
              </a:cxnLst>
              <a:rect l="0" t="0" r="r" b="b"/>
              <a:pathLst>
                <a:path w="158" h="234">
                  <a:moveTo>
                    <a:pt x="19" y="84"/>
                  </a:moveTo>
                  <a:lnTo>
                    <a:pt x="26" y="71"/>
                  </a:lnTo>
                  <a:lnTo>
                    <a:pt x="32" y="59"/>
                  </a:lnTo>
                  <a:lnTo>
                    <a:pt x="40" y="47"/>
                  </a:lnTo>
                  <a:lnTo>
                    <a:pt x="47" y="37"/>
                  </a:lnTo>
                  <a:lnTo>
                    <a:pt x="54" y="29"/>
                  </a:lnTo>
                  <a:lnTo>
                    <a:pt x="61" y="22"/>
                  </a:lnTo>
                  <a:lnTo>
                    <a:pt x="68" y="15"/>
                  </a:lnTo>
                  <a:lnTo>
                    <a:pt x="76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98" y="1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2"/>
                  </a:lnTo>
                  <a:lnTo>
                    <a:pt x="129" y="5"/>
                  </a:lnTo>
                  <a:lnTo>
                    <a:pt x="134" y="8"/>
                  </a:lnTo>
                  <a:lnTo>
                    <a:pt x="139" y="13"/>
                  </a:lnTo>
                  <a:lnTo>
                    <a:pt x="144" y="18"/>
                  </a:lnTo>
                  <a:lnTo>
                    <a:pt x="148" y="23"/>
                  </a:lnTo>
                  <a:lnTo>
                    <a:pt x="152" y="30"/>
                  </a:lnTo>
                  <a:lnTo>
                    <a:pt x="154" y="37"/>
                  </a:lnTo>
                  <a:lnTo>
                    <a:pt x="156" y="45"/>
                  </a:lnTo>
                  <a:lnTo>
                    <a:pt x="158" y="55"/>
                  </a:lnTo>
                  <a:lnTo>
                    <a:pt x="158" y="64"/>
                  </a:lnTo>
                  <a:lnTo>
                    <a:pt x="158" y="74"/>
                  </a:lnTo>
                  <a:lnTo>
                    <a:pt x="157" y="85"/>
                  </a:lnTo>
                  <a:lnTo>
                    <a:pt x="155" y="96"/>
                  </a:lnTo>
                  <a:lnTo>
                    <a:pt x="153" y="109"/>
                  </a:lnTo>
                  <a:lnTo>
                    <a:pt x="149" y="121"/>
                  </a:lnTo>
                  <a:lnTo>
                    <a:pt x="144" y="134"/>
                  </a:lnTo>
                  <a:lnTo>
                    <a:pt x="138" y="147"/>
                  </a:lnTo>
                  <a:lnTo>
                    <a:pt x="131" y="161"/>
                  </a:lnTo>
                  <a:lnTo>
                    <a:pt x="125" y="174"/>
                  </a:lnTo>
                  <a:lnTo>
                    <a:pt x="118" y="185"/>
                  </a:lnTo>
                  <a:lnTo>
                    <a:pt x="111" y="195"/>
                  </a:lnTo>
                  <a:lnTo>
                    <a:pt x="104" y="203"/>
                  </a:lnTo>
                  <a:lnTo>
                    <a:pt x="97" y="211"/>
                  </a:lnTo>
                  <a:lnTo>
                    <a:pt x="90" y="217"/>
                  </a:lnTo>
                  <a:lnTo>
                    <a:pt x="81" y="222"/>
                  </a:lnTo>
                  <a:lnTo>
                    <a:pt x="74" y="228"/>
                  </a:lnTo>
                  <a:lnTo>
                    <a:pt x="67" y="231"/>
                  </a:lnTo>
                  <a:lnTo>
                    <a:pt x="60" y="233"/>
                  </a:lnTo>
                  <a:lnTo>
                    <a:pt x="54" y="234"/>
                  </a:lnTo>
                  <a:lnTo>
                    <a:pt x="47" y="234"/>
                  </a:lnTo>
                  <a:lnTo>
                    <a:pt x="41" y="233"/>
                  </a:lnTo>
                  <a:lnTo>
                    <a:pt x="35" y="231"/>
                  </a:lnTo>
                  <a:lnTo>
                    <a:pt x="28" y="229"/>
                  </a:lnTo>
                  <a:lnTo>
                    <a:pt x="23" y="224"/>
                  </a:lnTo>
                  <a:lnTo>
                    <a:pt x="18" y="220"/>
                  </a:lnTo>
                  <a:lnTo>
                    <a:pt x="14" y="215"/>
                  </a:lnTo>
                  <a:lnTo>
                    <a:pt x="10" y="209"/>
                  </a:lnTo>
                  <a:lnTo>
                    <a:pt x="6" y="202"/>
                  </a:lnTo>
                  <a:lnTo>
                    <a:pt x="4" y="195"/>
                  </a:lnTo>
                  <a:lnTo>
                    <a:pt x="2" y="186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0" y="157"/>
                  </a:lnTo>
                  <a:lnTo>
                    <a:pt x="1" y="146"/>
                  </a:lnTo>
                  <a:lnTo>
                    <a:pt x="3" y="135"/>
                  </a:lnTo>
                  <a:lnTo>
                    <a:pt x="5" y="123"/>
                  </a:lnTo>
                  <a:lnTo>
                    <a:pt x="9" y="111"/>
                  </a:lnTo>
                  <a:lnTo>
                    <a:pt x="14" y="97"/>
                  </a:lnTo>
                  <a:lnTo>
                    <a:pt x="19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510088" y="3714750"/>
              <a:ext cx="7938" cy="11113"/>
            </a:xfrm>
            <a:custGeom>
              <a:avLst/>
              <a:gdLst/>
              <a:ahLst/>
              <a:cxnLst>
                <a:cxn ang="0">
                  <a:pos x="26" y="71"/>
                </a:cxn>
                <a:cxn ang="0">
                  <a:pos x="40" y="47"/>
                </a:cxn>
                <a:cxn ang="0">
                  <a:pos x="54" y="29"/>
                </a:cxn>
                <a:cxn ang="0">
                  <a:pos x="68" y="15"/>
                </a:cxn>
                <a:cxn ang="0">
                  <a:pos x="83" y="6"/>
                </a:cxn>
                <a:cxn ang="0">
                  <a:pos x="98" y="1"/>
                </a:cxn>
                <a:cxn ang="0">
                  <a:pos x="111" y="0"/>
                </a:cxn>
                <a:cxn ang="0">
                  <a:pos x="123" y="2"/>
                </a:cxn>
                <a:cxn ang="0">
                  <a:pos x="134" y="8"/>
                </a:cxn>
                <a:cxn ang="0">
                  <a:pos x="144" y="18"/>
                </a:cxn>
                <a:cxn ang="0">
                  <a:pos x="152" y="30"/>
                </a:cxn>
                <a:cxn ang="0">
                  <a:pos x="156" y="45"/>
                </a:cxn>
                <a:cxn ang="0">
                  <a:pos x="158" y="64"/>
                </a:cxn>
                <a:cxn ang="0">
                  <a:pos x="157" y="85"/>
                </a:cxn>
                <a:cxn ang="0">
                  <a:pos x="153" y="109"/>
                </a:cxn>
                <a:cxn ang="0">
                  <a:pos x="144" y="134"/>
                </a:cxn>
                <a:cxn ang="0">
                  <a:pos x="131" y="161"/>
                </a:cxn>
                <a:cxn ang="0">
                  <a:pos x="118" y="185"/>
                </a:cxn>
                <a:cxn ang="0">
                  <a:pos x="104" y="203"/>
                </a:cxn>
                <a:cxn ang="0">
                  <a:pos x="90" y="217"/>
                </a:cxn>
                <a:cxn ang="0">
                  <a:pos x="74" y="228"/>
                </a:cxn>
                <a:cxn ang="0">
                  <a:pos x="60" y="233"/>
                </a:cxn>
                <a:cxn ang="0">
                  <a:pos x="47" y="234"/>
                </a:cxn>
                <a:cxn ang="0">
                  <a:pos x="35" y="231"/>
                </a:cxn>
                <a:cxn ang="0">
                  <a:pos x="23" y="224"/>
                </a:cxn>
                <a:cxn ang="0">
                  <a:pos x="14" y="215"/>
                </a:cxn>
                <a:cxn ang="0">
                  <a:pos x="6" y="202"/>
                </a:cxn>
                <a:cxn ang="0">
                  <a:pos x="2" y="186"/>
                </a:cxn>
                <a:cxn ang="0">
                  <a:pos x="0" y="168"/>
                </a:cxn>
                <a:cxn ang="0">
                  <a:pos x="1" y="146"/>
                </a:cxn>
                <a:cxn ang="0">
                  <a:pos x="5" y="123"/>
                </a:cxn>
                <a:cxn ang="0">
                  <a:pos x="14" y="97"/>
                </a:cxn>
              </a:cxnLst>
              <a:rect l="0" t="0" r="r" b="b"/>
              <a:pathLst>
                <a:path w="158" h="234">
                  <a:moveTo>
                    <a:pt x="19" y="84"/>
                  </a:moveTo>
                  <a:lnTo>
                    <a:pt x="26" y="71"/>
                  </a:lnTo>
                  <a:lnTo>
                    <a:pt x="32" y="59"/>
                  </a:lnTo>
                  <a:lnTo>
                    <a:pt x="40" y="47"/>
                  </a:lnTo>
                  <a:lnTo>
                    <a:pt x="47" y="37"/>
                  </a:lnTo>
                  <a:lnTo>
                    <a:pt x="54" y="29"/>
                  </a:lnTo>
                  <a:lnTo>
                    <a:pt x="61" y="22"/>
                  </a:lnTo>
                  <a:lnTo>
                    <a:pt x="68" y="15"/>
                  </a:lnTo>
                  <a:lnTo>
                    <a:pt x="76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98" y="1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2"/>
                  </a:lnTo>
                  <a:lnTo>
                    <a:pt x="129" y="5"/>
                  </a:lnTo>
                  <a:lnTo>
                    <a:pt x="134" y="8"/>
                  </a:lnTo>
                  <a:lnTo>
                    <a:pt x="139" y="13"/>
                  </a:lnTo>
                  <a:lnTo>
                    <a:pt x="144" y="18"/>
                  </a:lnTo>
                  <a:lnTo>
                    <a:pt x="148" y="23"/>
                  </a:lnTo>
                  <a:lnTo>
                    <a:pt x="152" y="30"/>
                  </a:lnTo>
                  <a:lnTo>
                    <a:pt x="154" y="37"/>
                  </a:lnTo>
                  <a:lnTo>
                    <a:pt x="156" y="45"/>
                  </a:lnTo>
                  <a:lnTo>
                    <a:pt x="158" y="55"/>
                  </a:lnTo>
                  <a:lnTo>
                    <a:pt x="158" y="64"/>
                  </a:lnTo>
                  <a:lnTo>
                    <a:pt x="158" y="74"/>
                  </a:lnTo>
                  <a:lnTo>
                    <a:pt x="157" y="85"/>
                  </a:lnTo>
                  <a:lnTo>
                    <a:pt x="155" y="96"/>
                  </a:lnTo>
                  <a:lnTo>
                    <a:pt x="153" y="109"/>
                  </a:lnTo>
                  <a:lnTo>
                    <a:pt x="149" y="121"/>
                  </a:lnTo>
                  <a:lnTo>
                    <a:pt x="144" y="134"/>
                  </a:lnTo>
                  <a:lnTo>
                    <a:pt x="138" y="147"/>
                  </a:lnTo>
                  <a:lnTo>
                    <a:pt x="131" y="161"/>
                  </a:lnTo>
                  <a:lnTo>
                    <a:pt x="125" y="174"/>
                  </a:lnTo>
                  <a:lnTo>
                    <a:pt x="118" y="185"/>
                  </a:lnTo>
                  <a:lnTo>
                    <a:pt x="111" y="195"/>
                  </a:lnTo>
                  <a:lnTo>
                    <a:pt x="104" y="203"/>
                  </a:lnTo>
                  <a:lnTo>
                    <a:pt x="97" y="211"/>
                  </a:lnTo>
                  <a:lnTo>
                    <a:pt x="90" y="217"/>
                  </a:lnTo>
                  <a:lnTo>
                    <a:pt x="81" y="222"/>
                  </a:lnTo>
                  <a:lnTo>
                    <a:pt x="74" y="228"/>
                  </a:lnTo>
                  <a:lnTo>
                    <a:pt x="67" y="231"/>
                  </a:lnTo>
                  <a:lnTo>
                    <a:pt x="60" y="233"/>
                  </a:lnTo>
                  <a:lnTo>
                    <a:pt x="54" y="234"/>
                  </a:lnTo>
                  <a:lnTo>
                    <a:pt x="47" y="234"/>
                  </a:lnTo>
                  <a:lnTo>
                    <a:pt x="41" y="233"/>
                  </a:lnTo>
                  <a:lnTo>
                    <a:pt x="35" y="231"/>
                  </a:lnTo>
                  <a:lnTo>
                    <a:pt x="28" y="229"/>
                  </a:lnTo>
                  <a:lnTo>
                    <a:pt x="23" y="224"/>
                  </a:lnTo>
                  <a:lnTo>
                    <a:pt x="18" y="220"/>
                  </a:lnTo>
                  <a:lnTo>
                    <a:pt x="14" y="215"/>
                  </a:lnTo>
                  <a:lnTo>
                    <a:pt x="10" y="209"/>
                  </a:lnTo>
                  <a:lnTo>
                    <a:pt x="6" y="202"/>
                  </a:lnTo>
                  <a:lnTo>
                    <a:pt x="4" y="195"/>
                  </a:lnTo>
                  <a:lnTo>
                    <a:pt x="2" y="186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0" y="157"/>
                  </a:lnTo>
                  <a:lnTo>
                    <a:pt x="1" y="146"/>
                  </a:lnTo>
                  <a:lnTo>
                    <a:pt x="3" y="135"/>
                  </a:lnTo>
                  <a:lnTo>
                    <a:pt x="5" y="123"/>
                  </a:lnTo>
                  <a:lnTo>
                    <a:pt x="9" y="111"/>
                  </a:lnTo>
                  <a:lnTo>
                    <a:pt x="14" y="97"/>
                  </a:lnTo>
                  <a:lnTo>
                    <a:pt x="19" y="8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4513263" y="3729038"/>
              <a:ext cx="6350" cy="9525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2" y="37"/>
                </a:cxn>
                <a:cxn ang="0">
                  <a:pos x="44" y="22"/>
                </a:cxn>
                <a:cxn ang="0">
                  <a:pos x="57" y="11"/>
                </a:cxn>
                <a:cxn ang="0">
                  <a:pos x="70" y="4"/>
                </a:cxn>
                <a:cxn ang="0">
                  <a:pos x="84" y="0"/>
                </a:cxn>
                <a:cxn ang="0">
                  <a:pos x="96" y="0"/>
                </a:cxn>
                <a:cxn ang="0">
                  <a:pos x="107" y="3"/>
                </a:cxn>
                <a:cxn ang="0">
                  <a:pos x="117" y="9"/>
                </a:cxn>
                <a:cxn ang="0">
                  <a:pos x="126" y="17"/>
                </a:cxn>
                <a:cxn ang="0">
                  <a:pos x="134" y="28"/>
                </a:cxn>
                <a:cxn ang="0">
                  <a:pos x="139" y="42"/>
                </a:cxn>
                <a:cxn ang="0">
                  <a:pos x="142" y="58"/>
                </a:cxn>
                <a:cxn ang="0">
                  <a:pos x="142" y="76"/>
                </a:cxn>
                <a:cxn ang="0">
                  <a:pos x="139" y="95"/>
                </a:cxn>
                <a:cxn ang="0">
                  <a:pos x="133" y="116"/>
                </a:cxn>
                <a:cxn ang="0">
                  <a:pos x="123" y="138"/>
                </a:cxn>
                <a:cxn ang="0">
                  <a:pos x="111" y="157"/>
                </a:cxn>
                <a:cxn ang="0">
                  <a:pos x="98" y="172"/>
                </a:cxn>
                <a:cxn ang="0">
                  <a:pos x="85" y="184"/>
                </a:cxn>
                <a:cxn ang="0">
                  <a:pos x="71" y="191"/>
                </a:cxn>
                <a:cxn ang="0">
                  <a:pos x="59" y="194"/>
                </a:cxn>
                <a:cxn ang="0">
                  <a:pos x="47" y="195"/>
                </a:cxn>
                <a:cxn ang="0">
                  <a:pos x="35" y="192"/>
                </a:cxn>
                <a:cxn ang="0">
                  <a:pos x="25" y="186"/>
                </a:cxn>
                <a:cxn ang="0">
                  <a:pos x="15" y="177"/>
                </a:cxn>
                <a:cxn ang="0">
                  <a:pos x="8" y="165"/>
                </a:cxn>
                <a:cxn ang="0">
                  <a:pos x="3" y="152"/>
                </a:cxn>
                <a:cxn ang="0">
                  <a:pos x="1" y="136"/>
                </a:cxn>
                <a:cxn ang="0">
                  <a:pos x="0" y="119"/>
                </a:cxn>
                <a:cxn ang="0">
                  <a:pos x="3" y="99"/>
                </a:cxn>
                <a:cxn ang="0">
                  <a:pos x="9" y="79"/>
                </a:cxn>
              </a:cxnLst>
              <a:rect l="0" t="0" r="r" b="b"/>
              <a:pathLst>
                <a:path w="142" h="195">
                  <a:moveTo>
                    <a:pt x="14" y="68"/>
                  </a:moveTo>
                  <a:lnTo>
                    <a:pt x="19" y="57"/>
                  </a:lnTo>
                  <a:lnTo>
                    <a:pt x="26" y="46"/>
                  </a:lnTo>
                  <a:lnTo>
                    <a:pt x="32" y="37"/>
                  </a:lnTo>
                  <a:lnTo>
                    <a:pt x="38" y="29"/>
                  </a:lnTo>
                  <a:lnTo>
                    <a:pt x="44" y="22"/>
                  </a:lnTo>
                  <a:lnTo>
                    <a:pt x="51" y="16"/>
                  </a:lnTo>
                  <a:lnTo>
                    <a:pt x="57" y="11"/>
                  </a:lnTo>
                  <a:lnTo>
                    <a:pt x="64" y="7"/>
                  </a:lnTo>
                  <a:lnTo>
                    <a:pt x="70" y="4"/>
                  </a:lnTo>
                  <a:lnTo>
                    <a:pt x="78" y="2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1"/>
                  </a:lnTo>
                  <a:lnTo>
                    <a:pt x="107" y="3"/>
                  </a:lnTo>
                  <a:lnTo>
                    <a:pt x="113" y="6"/>
                  </a:lnTo>
                  <a:lnTo>
                    <a:pt x="117" y="9"/>
                  </a:lnTo>
                  <a:lnTo>
                    <a:pt x="122" y="13"/>
                  </a:lnTo>
                  <a:lnTo>
                    <a:pt x="126" y="17"/>
                  </a:lnTo>
                  <a:lnTo>
                    <a:pt x="131" y="23"/>
                  </a:lnTo>
                  <a:lnTo>
                    <a:pt x="134" y="28"/>
                  </a:lnTo>
                  <a:lnTo>
                    <a:pt x="137" y="35"/>
                  </a:lnTo>
                  <a:lnTo>
                    <a:pt x="139" y="42"/>
                  </a:lnTo>
                  <a:lnTo>
                    <a:pt x="141" y="49"/>
                  </a:lnTo>
                  <a:lnTo>
                    <a:pt x="142" y="58"/>
                  </a:lnTo>
                  <a:lnTo>
                    <a:pt x="142" y="67"/>
                  </a:lnTo>
                  <a:lnTo>
                    <a:pt x="142" y="76"/>
                  </a:lnTo>
                  <a:lnTo>
                    <a:pt x="141" y="85"/>
                  </a:lnTo>
                  <a:lnTo>
                    <a:pt x="139" y="95"/>
                  </a:lnTo>
                  <a:lnTo>
                    <a:pt x="137" y="105"/>
                  </a:lnTo>
                  <a:lnTo>
                    <a:pt x="133" y="116"/>
                  </a:lnTo>
                  <a:lnTo>
                    <a:pt x="129" y="127"/>
                  </a:lnTo>
                  <a:lnTo>
                    <a:pt x="123" y="138"/>
                  </a:lnTo>
                  <a:lnTo>
                    <a:pt x="117" y="148"/>
                  </a:lnTo>
                  <a:lnTo>
                    <a:pt x="111" y="157"/>
                  </a:lnTo>
                  <a:lnTo>
                    <a:pt x="104" y="165"/>
                  </a:lnTo>
                  <a:lnTo>
                    <a:pt x="98" y="172"/>
                  </a:lnTo>
                  <a:lnTo>
                    <a:pt x="92" y="179"/>
                  </a:lnTo>
                  <a:lnTo>
                    <a:pt x="85" y="184"/>
                  </a:lnTo>
                  <a:lnTo>
                    <a:pt x="79" y="188"/>
                  </a:lnTo>
                  <a:lnTo>
                    <a:pt x="71" y="191"/>
                  </a:lnTo>
                  <a:lnTo>
                    <a:pt x="65" y="193"/>
                  </a:lnTo>
                  <a:lnTo>
                    <a:pt x="59" y="194"/>
                  </a:lnTo>
                  <a:lnTo>
                    <a:pt x="53" y="195"/>
                  </a:lnTo>
                  <a:lnTo>
                    <a:pt x="47" y="195"/>
                  </a:lnTo>
                  <a:lnTo>
                    <a:pt x="41" y="193"/>
                  </a:lnTo>
                  <a:lnTo>
                    <a:pt x="35" y="192"/>
                  </a:lnTo>
                  <a:lnTo>
                    <a:pt x="30" y="189"/>
                  </a:lnTo>
                  <a:lnTo>
                    <a:pt x="25" y="186"/>
                  </a:lnTo>
                  <a:lnTo>
                    <a:pt x="20" y="182"/>
                  </a:lnTo>
                  <a:lnTo>
                    <a:pt x="15" y="177"/>
                  </a:lnTo>
                  <a:lnTo>
                    <a:pt x="12" y="171"/>
                  </a:lnTo>
                  <a:lnTo>
                    <a:pt x="8" y="165"/>
                  </a:lnTo>
                  <a:lnTo>
                    <a:pt x="6" y="159"/>
                  </a:lnTo>
                  <a:lnTo>
                    <a:pt x="3" y="152"/>
                  </a:lnTo>
                  <a:lnTo>
                    <a:pt x="2" y="144"/>
                  </a:lnTo>
                  <a:lnTo>
                    <a:pt x="1" y="136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2" y="109"/>
                  </a:lnTo>
                  <a:lnTo>
                    <a:pt x="3" y="99"/>
                  </a:lnTo>
                  <a:lnTo>
                    <a:pt x="6" y="89"/>
                  </a:lnTo>
                  <a:lnTo>
                    <a:pt x="9" y="79"/>
                  </a:lnTo>
                  <a:lnTo>
                    <a:pt x="14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4513263" y="3729038"/>
              <a:ext cx="6350" cy="9525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2" y="37"/>
                </a:cxn>
                <a:cxn ang="0">
                  <a:pos x="44" y="22"/>
                </a:cxn>
                <a:cxn ang="0">
                  <a:pos x="57" y="11"/>
                </a:cxn>
                <a:cxn ang="0">
                  <a:pos x="70" y="4"/>
                </a:cxn>
                <a:cxn ang="0">
                  <a:pos x="84" y="0"/>
                </a:cxn>
                <a:cxn ang="0">
                  <a:pos x="96" y="0"/>
                </a:cxn>
                <a:cxn ang="0">
                  <a:pos x="107" y="3"/>
                </a:cxn>
                <a:cxn ang="0">
                  <a:pos x="117" y="9"/>
                </a:cxn>
                <a:cxn ang="0">
                  <a:pos x="126" y="17"/>
                </a:cxn>
                <a:cxn ang="0">
                  <a:pos x="134" y="28"/>
                </a:cxn>
                <a:cxn ang="0">
                  <a:pos x="139" y="42"/>
                </a:cxn>
                <a:cxn ang="0">
                  <a:pos x="142" y="58"/>
                </a:cxn>
                <a:cxn ang="0">
                  <a:pos x="142" y="76"/>
                </a:cxn>
                <a:cxn ang="0">
                  <a:pos x="139" y="95"/>
                </a:cxn>
                <a:cxn ang="0">
                  <a:pos x="133" y="116"/>
                </a:cxn>
                <a:cxn ang="0">
                  <a:pos x="123" y="138"/>
                </a:cxn>
                <a:cxn ang="0">
                  <a:pos x="111" y="157"/>
                </a:cxn>
                <a:cxn ang="0">
                  <a:pos x="98" y="172"/>
                </a:cxn>
                <a:cxn ang="0">
                  <a:pos x="85" y="184"/>
                </a:cxn>
                <a:cxn ang="0">
                  <a:pos x="71" y="191"/>
                </a:cxn>
                <a:cxn ang="0">
                  <a:pos x="59" y="194"/>
                </a:cxn>
                <a:cxn ang="0">
                  <a:pos x="47" y="195"/>
                </a:cxn>
                <a:cxn ang="0">
                  <a:pos x="35" y="192"/>
                </a:cxn>
                <a:cxn ang="0">
                  <a:pos x="25" y="186"/>
                </a:cxn>
                <a:cxn ang="0">
                  <a:pos x="15" y="177"/>
                </a:cxn>
                <a:cxn ang="0">
                  <a:pos x="8" y="165"/>
                </a:cxn>
                <a:cxn ang="0">
                  <a:pos x="3" y="152"/>
                </a:cxn>
                <a:cxn ang="0">
                  <a:pos x="1" y="136"/>
                </a:cxn>
                <a:cxn ang="0">
                  <a:pos x="0" y="119"/>
                </a:cxn>
                <a:cxn ang="0">
                  <a:pos x="3" y="99"/>
                </a:cxn>
                <a:cxn ang="0">
                  <a:pos x="9" y="79"/>
                </a:cxn>
              </a:cxnLst>
              <a:rect l="0" t="0" r="r" b="b"/>
              <a:pathLst>
                <a:path w="142" h="195">
                  <a:moveTo>
                    <a:pt x="14" y="68"/>
                  </a:moveTo>
                  <a:lnTo>
                    <a:pt x="19" y="57"/>
                  </a:lnTo>
                  <a:lnTo>
                    <a:pt x="26" y="46"/>
                  </a:lnTo>
                  <a:lnTo>
                    <a:pt x="32" y="37"/>
                  </a:lnTo>
                  <a:lnTo>
                    <a:pt x="38" y="29"/>
                  </a:lnTo>
                  <a:lnTo>
                    <a:pt x="44" y="22"/>
                  </a:lnTo>
                  <a:lnTo>
                    <a:pt x="51" y="16"/>
                  </a:lnTo>
                  <a:lnTo>
                    <a:pt x="57" y="11"/>
                  </a:lnTo>
                  <a:lnTo>
                    <a:pt x="64" y="7"/>
                  </a:lnTo>
                  <a:lnTo>
                    <a:pt x="70" y="4"/>
                  </a:lnTo>
                  <a:lnTo>
                    <a:pt x="78" y="2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1"/>
                  </a:lnTo>
                  <a:lnTo>
                    <a:pt x="107" y="3"/>
                  </a:lnTo>
                  <a:lnTo>
                    <a:pt x="113" y="6"/>
                  </a:lnTo>
                  <a:lnTo>
                    <a:pt x="117" y="9"/>
                  </a:lnTo>
                  <a:lnTo>
                    <a:pt x="122" y="13"/>
                  </a:lnTo>
                  <a:lnTo>
                    <a:pt x="126" y="17"/>
                  </a:lnTo>
                  <a:lnTo>
                    <a:pt x="131" y="23"/>
                  </a:lnTo>
                  <a:lnTo>
                    <a:pt x="134" y="28"/>
                  </a:lnTo>
                  <a:lnTo>
                    <a:pt x="137" y="35"/>
                  </a:lnTo>
                  <a:lnTo>
                    <a:pt x="139" y="42"/>
                  </a:lnTo>
                  <a:lnTo>
                    <a:pt x="141" y="49"/>
                  </a:lnTo>
                  <a:lnTo>
                    <a:pt x="142" y="58"/>
                  </a:lnTo>
                  <a:lnTo>
                    <a:pt x="142" y="67"/>
                  </a:lnTo>
                  <a:lnTo>
                    <a:pt x="142" y="76"/>
                  </a:lnTo>
                  <a:lnTo>
                    <a:pt x="141" y="85"/>
                  </a:lnTo>
                  <a:lnTo>
                    <a:pt x="139" y="95"/>
                  </a:lnTo>
                  <a:lnTo>
                    <a:pt x="137" y="105"/>
                  </a:lnTo>
                  <a:lnTo>
                    <a:pt x="133" y="116"/>
                  </a:lnTo>
                  <a:lnTo>
                    <a:pt x="129" y="127"/>
                  </a:lnTo>
                  <a:lnTo>
                    <a:pt x="123" y="138"/>
                  </a:lnTo>
                  <a:lnTo>
                    <a:pt x="117" y="148"/>
                  </a:lnTo>
                  <a:lnTo>
                    <a:pt x="111" y="157"/>
                  </a:lnTo>
                  <a:lnTo>
                    <a:pt x="104" y="165"/>
                  </a:lnTo>
                  <a:lnTo>
                    <a:pt x="98" y="172"/>
                  </a:lnTo>
                  <a:lnTo>
                    <a:pt x="92" y="179"/>
                  </a:lnTo>
                  <a:lnTo>
                    <a:pt x="85" y="184"/>
                  </a:lnTo>
                  <a:lnTo>
                    <a:pt x="79" y="188"/>
                  </a:lnTo>
                  <a:lnTo>
                    <a:pt x="71" y="191"/>
                  </a:lnTo>
                  <a:lnTo>
                    <a:pt x="65" y="193"/>
                  </a:lnTo>
                  <a:lnTo>
                    <a:pt x="59" y="194"/>
                  </a:lnTo>
                  <a:lnTo>
                    <a:pt x="53" y="195"/>
                  </a:lnTo>
                  <a:lnTo>
                    <a:pt x="47" y="195"/>
                  </a:lnTo>
                  <a:lnTo>
                    <a:pt x="41" y="193"/>
                  </a:lnTo>
                  <a:lnTo>
                    <a:pt x="35" y="192"/>
                  </a:lnTo>
                  <a:lnTo>
                    <a:pt x="30" y="189"/>
                  </a:lnTo>
                  <a:lnTo>
                    <a:pt x="25" y="186"/>
                  </a:lnTo>
                  <a:lnTo>
                    <a:pt x="20" y="182"/>
                  </a:lnTo>
                  <a:lnTo>
                    <a:pt x="15" y="177"/>
                  </a:lnTo>
                  <a:lnTo>
                    <a:pt x="12" y="171"/>
                  </a:lnTo>
                  <a:lnTo>
                    <a:pt x="8" y="165"/>
                  </a:lnTo>
                  <a:lnTo>
                    <a:pt x="6" y="159"/>
                  </a:lnTo>
                  <a:lnTo>
                    <a:pt x="3" y="152"/>
                  </a:lnTo>
                  <a:lnTo>
                    <a:pt x="2" y="144"/>
                  </a:lnTo>
                  <a:lnTo>
                    <a:pt x="1" y="136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2" y="109"/>
                  </a:lnTo>
                  <a:lnTo>
                    <a:pt x="3" y="99"/>
                  </a:lnTo>
                  <a:lnTo>
                    <a:pt x="6" y="89"/>
                  </a:lnTo>
                  <a:lnTo>
                    <a:pt x="9" y="79"/>
                  </a:lnTo>
                  <a:lnTo>
                    <a:pt x="14" y="6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4511675" y="3741738"/>
              <a:ext cx="6350" cy="9525"/>
            </a:xfrm>
            <a:custGeom>
              <a:avLst/>
              <a:gdLst/>
              <a:ahLst/>
              <a:cxnLst>
                <a:cxn ang="0">
                  <a:pos x="28" y="36"/>
                </a:cxn>
                <a:cxn ang="0">
                  <a:pos x="40" y="21"/>
                </a:cxn>
                <a:cxn ang="0">
                  <a:pos x="53" y="11"/>
                </a:cxn>
                <a:cxn ang="0">
                  <a:pos x="65" y="4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1"/>
                </a:cxn>
                <a:cxn ang="0">
                  <a:pos x="107" y="6"/>
                </a:cxn>
                <a:cxn ang="0">
                  <a:pos x="115" y="12"/>
                </a:cxn>
                <a:cxn ang="0">
                  <a:pos x="121" y="21"/>
                </a:cxn>
                <a:cxn ang="0">
                  <a:pos x="125" y="32"/>
                </a:cxn>
                <a:cxn ang="0">
                  <a:pos x="128" y="44"/>
                </a:cxn>
                <a:cxn ang="0">
                  <a:pos x="127" y="58"/>
                </a:cxn>
                <a:cxn ang="0">
                  <a:pos x="125" y="73"/>
                </a:cxn>
                <a:cxn ang="0">
                  <a:pos x="119" y="90"/>
                </a:cxn>
                <a:cxn ang="0">
                  <a:pos x="111" y="107"/>
                </a:cxn>
                <a:cxn ang="0">
                  <a:pos x="99" y="124"/>
                </a:cxn>
                <a:cxn ang="0">
                  <a:pos x="87" y="137"/>
                </a:cxn>
                <a:cxn ang="0">
                  <a:pos x="75" y="149"/>
                </a:cxn>
                <a:cxn ang="0">
                  <a:pos x="63" y="155"/>
                </a:cxn>
                <a:cxn ang="0">
                  <a:pos x="51" y="159"/>
                </a:cxn>
                <a:cxn ang="0">
                  <a:pos x="39" y="160"/>
                </a:cxn>
                <a:cxn ang="0">
                  <a:pos x="29" y="159"/>
                </a:cxn>
                <a:cxn ang="0">
                  <a:pos x="20" y="154"/>
                </a:cxn>
                <a:cxn ang="0">
                  <a:pos x="13" y="148"/>
                </a:cxn>
                <a:cxn ang="0">
                  <a:pos x="7" y="138"/>
                </a:cxn>
                <a:cxn ang="0">
                  <a:pos x="2" y="128"/>
                </a:cxn>
                <a:cxn ang="0">
                  <a:pos x="0" y="115"/>
                </a:cxn>
                <a:cxn ang="0">
                  <a:pos x="0" y="102"/>
                </a:cxn>
                <a:cxn ang="0">
                  <a:pos x="3" y="86"/>
                </a:cxn>
                <a:cxn ang="0">
                  <a:pos x="8" y="70"/>
                </a:cxn>
                <a:cxn ang="0">
                  <a:pos x="17" y="53"/>
                </a:cxn>
              </a:cxnLst>
              <a:rect l="0" t="0" r="r" b="b"/>
              <a:pathLst>
                <a:path w="128" h="160">
                  <a:moveTo>
                    <a:pt x="22" y="44"/>
                  </a:moveTo>
                  <a:lnTo>
                    <a:pt x="28" y="36"/>
                  </a:lnTo>
                  <a:lnTo>
                    <a:pt x="34" y="28"/>
                  </a:lnTo>
                  <a:lnTo>
                    <a:pt x="40" y="21"/>
                  </a:lnTo>
                  <a:lnTo>
                    <a:pt x="46" y="16"/>
                  </a:lnTo>
                  <a:lnTo>
                    <a:pt x="53" y="11"/>
                  </a:lnTo>
                  <a:lnTo>
                    <a:pt x="59" y="7"/>
                  </a:lnTo>
                  <a:lnTo>
                    <a:pt x="65" y="4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2" y="3"/>
                  </a:lnTo>
                  <a:lnTo>
                    <a:pt x="107" y="6"/>
                  </a:lnTo>
                  <a:lnTo>
                    <a:pt x="111" y="9"/>
                  </a:lnTo>
                  <a:lnTo>
                    <a:pt x="115" y="12"/>
                  </a:lnTo>
                  <a:lnTo>
                    <a:pt x="118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5" y="32"/>
                  </a:lnTo>
                  <a:lnTo>
                    <a:pt x="127" y="38"/>
                  </a:lnTo>
                  <a:lnTo>
                    <a:pt x="128" y="44"/>
                  </a:lnTo>
                  <a:lnTo>
                    <a:pt x="128" y="51"/>
                  </a:lnTo>
                  <a:lnTo>
                    <a:pt x="127" y="58"/>
                  </a:lnTo>
                  <a:lnTo>
                    <a:pt x="127" y="65"/>
                  </a:lnTo>
                  <a:lnTo>
                    <a:pt x="125" y="73"/>
                  </a:lnTo>
                  <a:lnTo>
                    <a:pt x="123" y="81"/>
                  </a:lnTo>
                  <a:lnTo>
                    <a:pt x="119" y="90"/>
                  </a:lnTo>
                  <a:lnTo>
                    <a:pt x="116" y="98"/>
                  </a:lnTo>
                  <a:lnTo>
                    <a:pt x="111" y="107"/>
                  </a:lnTo>
                  <a:lnTo>
                    <a:pt x="106" y="115"/>
                  </a:lnTo>
                  <a:lnTo>
                    <a:pt x="99" y="124"/>
                  </a:lnTo>
                  <a:lnTo>
                    <a:pt x="93" y="131"/>
                  </a:lnTo>
                  <a:lnTo>
                    <a:pt x="87" y="137"/>
                  </a:lnTo>
                  <a:lnTo>
                    <a:pt x="81" y="143"/>
                  </a:lnTo>
                  <a:lnTo>
                    <a:pt x="75" y="149"/>
                  </a:lnTo>
                  <a:lnTo>
                    <a:pt x="69" y="152"/>
                  </a:lnTo>
                  <a:lnTo>
                    <a:pt x="63" y="155"/>
                  </a:lnTo>
                  <a:lnTo>
                    <a:pt x="57" y="158"/>
                  </a:lnTo>
                  <a:lnTo>
                    <a:pt x="51" y="159"/>
                  </a:lnTo>
                  <a:lnTo>
                    <a:pt x="45" y="160"/>
                  </a:lnTo>
                  <a:lnTo>
                    <a:pt x="39" y="160"/>
                  </a:lnTo>
                  <a:lnTo>
                    <a:pt x="34" y="160"/>
                  </a:lnTo>
                  <a:lnTo>
                    <a:pt x="29" y="159"/>
                  </a:lnTo>
                  <a:lnTo>
                    <a:pt x="25" y="157"/>
                  </a:lnTo>
                  <a:lnTo>
                    <a:pt x="20" y="154"/>
                  </a:lnTo>
                  <a:lnTo>
                    <a:pt x="16" y="151"/>
                  </a:lnTo>
                  <a:lnTo>
                    <a:pt x="13" y="148"/>
                  </a:lnTo>
                  <a:lnTo>
                    <a:pt x="9" y="143"/>
                  </a:lnTo>
                  <a:lnTo>
                    <a:pt x="7" y="138"/>
                  </a:lnTo>
                  <a:lnTo>
                    <a:pt x="4" y="133"/>
                  </a:lnTo>
                  <a:lnTo>
                    <a:pt x="2" y="128"/>
                  </a:lnTo>
                  <a:lnTo>
                    <a:pt x="1" y="122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102"/>
                  </a:lnTo>
                  <a:lnTo>
                    <a:pt x="1" y="94"/>
                  </a:lnTo>
                  <a:lnTo>
                    <a:pt x="3" y="86"/>
                  </a:lnTo>
                  <a:lnTo>
                    <a:pt x="5" y="78"/>
                  </a:lnTo>
                  <a:lnTo>
                    <a:pt x="8" y="70"/>
                  </a:lnTo>
                  <a:lnTo>
                    <a:pt x="12" y="62"/>
                  </a:lnTo>
                  <a:lnTo>
                    <a:pt x="17" y="53"/>
                  </a:lnTo>
                  <a:lnTo>
                    <a:pt x="22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4511675" y="3741738"/>
              <a:ext cx="6350" cy="9525"/>
            </a:xfrm>
            <a:custGeom>
              <a:avLst/>
              <a:gdLst/>
              <a:ahLst/>
              <a:cxnLst>
                <a:cxn ang="0">
                  <a:pos x="28" y="36"/>
                </a:cxn>
                <a:cxn ang="0">
                  <a:pos x="40" y="21"/>
                </a:cxn>
                <a:cxn ang="0">
                  <a:pos x="53" y="11"/>
                </a:cxn>
                <a:cxn ang="0">
                  <a:pos x="65" y="4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1"/>
                </a:cxn>
                <a:cxn ang="0">
                  <a:pos x="107" y="6"/>
                </a:cxn>
                <a:cxn ang="0">
                  <a:pos x="115" y="12"/>
                </a:cxn>
                <a:cxn ang="0">
                  <a:pos x="121" y="21"/>
                </a:cxn>
                <a:cxn ang="0">
                  <a:pos x="125" y="32"/>
                </a:cxn>
                <a:cxn ang="0">
                  <a:pos x="128" y="44"/>
                </a:cxn>
                <a:cxn ang="0">
                  <a:pos x="127" y="58"/>
                </a:cxn>
                <a:cxn ang="0">
                  <a:pos x="125" y="73"/>
                </a:cxn>
                <a:cxn ang="0">
                  <a:pos x="119" y="90"/>
                </a:cxn>
                <a:cxn ang="0">
                  <a:pos x="111" y="107"/>
                </a:cxn>
                <a:cxn ang="0">
                  <a:pos x="99" y="124"/>
                </a:cxn>
                <a:cxn ang="0">
                  <a:pos x="87" y="137"/>
                </a:cxn>
                <a:cxn ang="0">
                  <a:pos x="75" y="149"/>
                </a:cxn>
                <a:cxn ang="0">
                  <a:pos x="63" y="155"/>
                </a:cxn>
                <a:cxn ang="0">
                  <a:pos x="51" y="159"/>
                </a:cxn>
                <a:cxn ang="0">
                  <a:pos x="39" y="160"/>
                </a:cxn>
                <a:cxn ang="0">
                  <a:pos x="29" y="159"/>
                </a:cxn>
                <a:cxn ang="0">
                  <a:pos x="20" y="154"/>
                </a:cxn>
                <a:cxn ang="0">
                  <a:pos x="13" y="148"/>
                </a:cxn>
                <a:cxn ang="0">
                  <a:pos x="7" y="138"/>
                </a:cxn>
                <a:cxn ang="0">
                  <a:pos x="2" y="128"/>
                </a:cxn>
                <a:cxn ang="0">
                  <a:pos x="0" y="115"/>
                </a:cxn>
                <a:cxn ang="0">
                  <a:pos x="0" y="102"/>
                </a:cxn>
                <a:cxn ang="0">
                  <a:pos x="3" y="86"/>
                </a:cxn>
                <a:cxn ang="0">
                  <a:pos x="8" y="70"/>
                </a:cxn>
                <a:cxn ang="0">
                  <a:pos x="17" y="53"/>
                </a:cxn>
              </a:cxnLst>
              <a:rect l="0" t="0" r="r" b="b"/>
              <a:pathLst>
                <a:path w="128" h="160">
                  <a:moveTo>
                    <a:pt x="22" y="44"/>
                  </a:moveTo>
                  <a:lnTo>
                    <a:pt x="28" y="36"/>
                  </a:lnTo>
                  <a:lnTo>
                    <a:pt x="34" y="28"/>
                  </a:lnTo>
                  <a:lnTo>
                    <a:pt x="40" y="21"/>
                  </a:lnTo>
                  <a:lnTo>
                    <a:pt x="46" y="16"/>
                  </a:lnTo>
                  <a:lnTo>
                    <a:pt x="53" y="11"/>
                  </a:lnTo>
                  <a:lnTo>
                    <a:pt x="59" y="7"/>
                  </a:lnTo>
                  <a:lnTo>
                    <a:pt x="65" y="4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2" y="3"/>
                  </a:lnTo>
                  <a:lnTo>
                    <a:pt x="107" y="6"/>
                  </a:lnTo>
                  <a:lnTo>
                    <a:pt x="111" y="9"/>
                  </a:lnTo>
                  <a:lnTo>
                    <a:pt x="115" y="12"/>
                  </a:lnTo>
                  <a:lnTo>
                    <a:pt x="118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5" y="32"/>
                  </a:lnTo>
                  <a:lnTo>
                    <a:pt x="127" y="38"/>
                  </a:lnTo>
                  <a:lnTo>
                    <a:pt x="128" y="44"/>
                  </a:lnTo>
                  <a:lnTo>
                    <a:pt x="128" y="51"/>
                  </a:lnTo>
                  <a:lnTo>
                    <a:pt x="127" y="58"/>
                  </a:lnTo>
                  <a:lnTo>
                    <a:pt x="127" y="65"/>
                  </a:lnTo>
                  <a:lnTo>
                    <a:pt x="125" y="73"/>
                  </a:lnTo>
                  <a:lnTo>
                    <a:pt x="123" y="81"/>
                  </a:lnTo>
                  <a:lnTo>
                    <a:pt x="119" y="90"/>
                  </a:lnTo>
                  <a:lnTo>
                    <a:pt x="116" y="98"/>
                  </a:lnTo>
                  <a:lnTo>
                    <a:pt x="111" y="107"/>
                  </a:lnTo>
                  <a:lnTo>
                    <a:pt x="106" y="115"/>
                  </a:lnTo>
                  <a:lnTo>
                    <a:pt x="99" y="124"/>
                  </a:lnTo>
                  <a:lnTo>
                    <a:pt x="93" y="131"/>
                  </a:lnTo>
                  <a:lnTo>
                    <a:pt x="87" y="137"/>
                  </a:lnTo>
                  <a:lnTo>
                    <a:pt x="81" y="143"/>
                  </a:lnTo>
                  <a:lnTo>
                    <a:pt x="75" y="149"/>
                  </a:lnTo>
                  <a:lnTo>
                    <a:pt x="69" y="152"/>
                  </a:lnTo>
                  <a:lnTo>
                    <a:pt x="63" y="155"/>
                  </a:lnTo>
                  <a:lnTo>
                    <a:pt x="57" y="158"/>
                  </a:lnTo>
                  <a:lnTo>
                    <a:pt x="51" y="159"/>
                  </a:lnTo>
                  <a:lnTo>
                    <a:pt x="45" y="160"/>
                  </a:lnTo>
                  <a:lnTo>
                    <a:pt x="39" y="160"/>
                  </a:lnTo>
                  <a:lnTo>
                    <a:pt x="34" y="160"/>
                  </a:lnTo>
                  <a:lnTo>
                    <a:pt x="29" y="159"/>
                  </a:lnTo>
                  <a:lnTo>
                    <a:pt x="25" y="157"/>
                  </a:lnTo>
                  <a:lnTo>
                    <a:pt x="20" y="154"/>
                  </a:lnTo>
                  <a:lnTo>
                    <a:pt x="16" y="151"/>
                  </a:lnTo>
                  <a:lnTo>
                    <a:pt x="13" y="148"/>
                  </a:lnTo>
                  <a:lnTo>
                    <a:pt x="9" y="143"/>
                  </a:lnTo>
                  <a:lnTo>
                    <a:pt x="7" y="138"/>
                  </a:lnTo>
                  <a:lnTo>
                    <a:pt x="4" y="133"/>
                  </a:lnTo>
                  <a:lnTo>
                    <a:pt x="2" y="128"/>
                  </a:lnTo>
                  <a:lnTo>
                    <a:pt x="1" y="122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102"/>
                  </a:lnTo>
                  <a:lnTo>
                    <a:pt x="1" y="94"/>
                  </a:lnTo>
                  <a:lnTo>
                    <a:pt x="3" y="86"/>
                  </a:lnTo>
                  <a:lnTo>
                    <a:pt x="5" y="78"/>
                  </a:lnTo>
                  <a:lnTo>
                    <a:pt x="8" y="70"/>
                  </a:lnTo>
                  <a:lnTo>
                    <a:pt x="12" y="62"/>
                  </a:lnTo>
                  <a:lnTo>
                    <a:pt x="17" y="53"/>
                  </a:lnTo>
                  <a:lnTo>
                    <a:pt x="22" y="4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4356100" y="3771900"/>
              <a:ext cx="14288" cy="11113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52" y="11"/>
                </a:cxn>
                <a:cxn ang="0">
                  <a:pos x="180" y="3"/>
                </a:cxn>
                <a:cxn ang="0">
                  <a:pos x="207" y="0"/>
                </a:cxn>
                <a:cxn ang="0">
                  <a:pos x="229" y="1"/>
                </a:cxn>
                <a:cxn ang="0">
                  <a:pos x="248" y="6"/>
                </a:cxn>
                <a:cxn ang="0">
                  <a:pos x="265" y="15"/>
                </a:cxn>
                <a:cxn ang="0">
                  <a:pos x="276" y="26"/>
                </a:cxn>
                <a:cxn ang="0">
                  <a:pos x="284" y="40"/>
                </a:cxn>
                <a:cxn ang="0">
                  <a:pos x="287" y="57"/>
                </a:cxn>
                <a:cxn ang="0">
                  <a:pos x="286" y="75"/>
                </a:cxn>
                <a:cxn ang="0">
                  <a:pos x="280" y="94"/>
                </a:cxn>
                <a:cxn ang="0">
                  <a:pos x="269" y="115"/>
                </a:cxn>
                <a:cxn ang="0">
                  <a:pos x="253" y="135"/>
                </a:cxn>
                <a:cxn ang="0">
                  <a:pos x="230" y="154"/>
                </a:cxn>
                <a:cxn ang="0">
                  <a:pos x="203" y="175"/>
                </a:cxn>
                <a:cxn ang="0">
                  <a:pos x="169" y="193"/>
                </a:cxn>
                <a:cxn ang="0">
                  <a:pos x="136" y="206"/>
                </a:cxn>
                <a:cxn ang="0">
                  <a:pos x="107" y="214"/>
                </a:cxn>
                <a:cxn ang="0">
                  <a:pos x="81" y="217"/>
                </a:cxn>
                <a:cxn ang="0">
                  <a:pos x="58" y="217"/>
                </a:cxn>
                <a:cxn ang="0">
                  <a:pos x="38" y="212"/>
                </a:cxn>
                <a:cxn ang="0">
                  <a:pos x="22" y="204"/>
                </a:cxn>
                <a:cxn ang="0">
                  <a:pos x="11" y="192"/>
                </a:cxn>
                <a:cxn ang="0">
                  <a:pos x="3" y="179"/>
                </a:cxn>
                <a:cxn ang="0">
                  <a:pos x="0" y="162"/>
                </a:cxn>
                <a:cxn ang="0">
                  <a:pos x="2" y="144"/>
                </a:cxn>
                <a:cxn ang="0">
                  <a:pos x="8" y="125"/>
                </a:cxn>
                <a:cxn ang="0">
                  <a:pos x="19" y="104"/>
                </a:cxn>
                <a:cxn ang="0">
                  <a:pos x="36" y="84"/>
                </a:cxn>
                <a:cxn ang="0">
                  <a:pos x="59" y="64"/>
                </a:cxn>
                <a:cxn ang="0">
                  <a:pos x="86" y="43"/>
                </a:cxn>
              </a:cxnLst>
              <a:rect l="0" t="0" r="r" b="b"/>
              <a:pathLst>
                <a:path w="287" h="218">
                  <a:moveTo>
                    <a:pt x="103" y="33"/>
                  </a:moveTo>
                  <a:lnTo>
                    <a:pt x="120" y="25"/>
                  </a:lnTo>
                  <a:lnTo>
                    <a:pt x="136" y="17"/>
                  </a:lnTo>
                  <a:lnTo>
                    <a:pt x="152" y="11"/>
                  </a:lnTo>
                  <a:lnTo>
                    <a:pt x="166" y="7"/>
                  </a:lnTo>
                  <a:lnTo>
                    <a:pt x="180" y="3"/>
                  </a:lnTo>
                  <a:lnTo>
                    <a:pt x="193" y="1"/>
                  </a:lnTo>
                  <a:lnTo>
                    <a:pt x="207" y="0"/>
                  </a:lnTo>
                  <a:lnTo>
                    <a:pt x="218" y="0"/>
                  </a:lnTo>
                  <a:lnTo>
                    <a:pt x="229" y="1"/>
                  </a:lnTo>
                  <a:lnTo>
                    <a:pt x="239" y="3"/>
                  </a:lnTo>
                  <a:lnTo>
                    <a:pt x="248" y="6"/>
                  </a:lnTo>
                  <a:lnTo>
                    <a:pt x="258" y="10"/>
                  </a:lnTo>
                  <a:lnTo>
                    <a:pt x="265" y="15"/>
                  </a:lnTo>
                  <a:lnTo>
                    <a:pt x="271" y="20"/>
                  </a:lnTo>
                  <a:lnTo>
                    <a:pt x="276" y="26"/>
                  </a:lnTo>
                  <a:lnTo>
                    <a:pt x="281" y="33"/>
                  </a:lnTo>
                  <a:lnTo>
                    <a:pt x="284" y="40"/>
                  </a:lnTo>
                  <a:lnTo>
                    <a:pt x="286" y="49"/>
                  </a:lnTo>
                  <a:lnTo>
                    <a:pt x="287" y="57"/>
                  </a:lnTo>
                  <a:lnTo>
                    <a:pt x="287" y="66"/>
                  </a:lnTo>
                  <a:lnTo>
                    <a:pt x="286" y="75"/>
                  </a:lnTo>
                  <a:lnTo>
                    <a:pt x="284" y="84"/>
                  </a:lnTo>
                  <a:lnTo>
                    <a:pt x="280" y="94"/>
                  </a:lnTo>
                  <a:lnTo>
                    <a:pt x="275" y="104"/>
                  </a:lnTo>
                  <a:lnTo>
                    <a:pt x="269" y="115"/>
                  </a:lnTo>
                  <a:lnTo>
                    <a:pt x="262" y="125"/>
                  </a:lnTo>
                  <a:lnTo>
                    <a:pt x="253" y="135"/>
                  </a:lnTo>
                  <a:lnTo>
                    <a:pt x="242" y="144"/>
                  </a:lnTo>
                  <a:lnTo>
                    <a:pt x="230" y="154"/>
                  </a:lnTo>
                  <a:lnTo>
                    <a:pt x="217" y="165"/>
                  </a:lnTo>
                  <a:lnTo>
                    <a:pt x="203" y="175"/>
                  </a:lnTo>
                  <a:lnTo>
                    <a:pt x="186" y="184"/>
                  </a:lnTo>
                  <a:lnTo>
                    <a:pt x="169" y="193"/>
                  </a:lnTo>
                  <a:lnTo>
                    <a:pt x="153" y="200"/>
                  </a:lnTo>
                  <a:lnTo>
                    <a:pt x="136" y="206"/>
                  </a:lnTo>
                  <a:lnTo>
                    <a:pt x="122" y="211"/>
                  </a:lnTo>
                  <a:lnTo>
                    <a:pt x="107" y="214"/>
                  </a:lnTo>
                  <a:lnTo>
                    <a:pt x="94" y="216"/>
                  </a:lnTo>
                  <a:lnTo>
                    <a:pt x="81" y="217"/>
                  </a:lnTo>
                  <a:lnTo>
                    <a:pt x="69" y="218"/>
                  </a:lnTo>
                  <a:lnTo>
                    <a:pt x="58" y="217"/>
                  </a:lnTo>
                  <a:lnTo>
                    <a:pt x="48" y="215"/>
                  </a:lnTo>
                  <a:lnTo>
                    <a:pt x="38" y="212"/>
                  </a:lnTo>
                  <a:lnTo>
                    <a:pt x="30" y="208"/>
                  </a:lnTo>
                  <a:lnTo>
                    <a:pt x="22" y="204"/>
                  </a:lnTo>
                  <a:lnTo>
                    <a:pt x="16" y="198"/>
                  </a:lnTo>
                  <a:lnTo>
                    <a:pt x="11" y="192"/>
                  </a:lnTo>
                  <a:lnTo>
                    <a:pt x="7" y="186"/>
                  </a:lnTo>
                  <a:lnTo>
                    <a:pt x="3" y="179"/>
                  </a:lnTo>
                  <a:lnTo>
                    <a:pt x="1" y="171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2" y="144"/>
                  </a:lnTo>
                  <a:lnTo>
                    <a:pt x="4" y="135"/>
                  </a:lnTo>
                  <a:lnTo>
                    <a:pt x="8" y="125"/>
                  </a:lnTo>
                  <a:lnTo>
                    <a:pt x="13" y="115"/>
                  </a:lnTo>
                  <a:lnTo>
                    <a:pt x="19" y="104"/>
                  </a:lnTo>
                  <a:lnTo>
                    <a:pt x="27" y="94"/>
                  </a:lnTo>
                  <a:lnTo>
                    <a:pt x="36" y="84"/>
                  </a:lnTo>
                  <a:lnTo>
                    <a:pt x="47" y="74"/>
                  </a:lnTo>
                  <a:lnTo>
                    <a:pt x="59" y="64"/>
                  </a:lnTo>
                  <a:lnTo>
                    <a:pt x="72" y="54"/>
                  </a:lnTo>
                  <a:lnTo>
                    <a:pt x="86" y="43"/>
                  </a:lnTo>
                  <a:lnTo>
                    <a:pt x="103" y="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4356100" y="3771900"/>
              <a:ext cx="14288" cy="11113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52" y="11"/>
                </a:cxn>
                <a:cxn ang="0">
                  <a:pos x="180" y="3"/>
                </a:cxn>
                <a:cxn ang="0">
                  <a:pos x="207" y="0"/>
                </a:cxn>
                <a:cxn ang="0">
                  <a:pos x="229" y="1"/>
                </a:cxn>
                <a:cxn ang="0">
                  <a:pos x="248" y="6"/>
                </a:cxn>
                <a:cxn ang="0">
                  <a:pos x="265" y="15"/>
                </a:cxn>
                <a:cxn ang="0">
                  <a:pos x="276" y="26"/>
                </a:cxn>
                <a:cxn ang="0">
                  <a:pos x="284" y="40"/>
                </a:cxn>
                <a:cxn ang="0">
                  <a:pos x="287" y="57"/>
                </a:cxn>
                <a:cxn ang="0">
                  <a:pos x="286" y="75"/>
                </a:cxn>
                <a:cxn ang="0">
                  <a:pos x="280" y="94"/>
                </a:cxn>
                <a:cxn ang="0">
                  <a:pos x="269" y="115"/>
                </a:cxn>
                <a:cxn ang="0">
                  <a:pos x="253" y="135"/>
                </a:cxn>
                <a:cxn ang="0">
                  <a:pos x="230" y="154"/>
                </a:cxn>
                <a:cxn ang="0">
                  <a:pos x="203" y="175"/>
                </a:cxn>
                <a:cxn ang="0">
                  <a:pos x="169" y="193"/>
                </a:cxn>
                <a:cxn ang="0">
                  <a:pos x="136" y="206"/>
                </a:cxn>
                <a:cxn ang="0">
                  <a:pos x="107" y="214"/>
                </a:cxn>
                <a:cxn ang="0">
                  <a:pos x="81" y="217"/>
                </a:cxn>
                <a:cxn ang="0">
                  <a:pos x="58" y="217"/>
                </a:cxn>
                <a:cxn ang="0">
                  <a:pos x="38" y="212"/>
                </a:cxn>
                <a:cxn ang="0">
                  <a:pos x="22" y="204"/>
                </a:cxn>
                <a:cxn ang="0">
                  <a:pos x="11" y="192"/>
                </a:cxn>
                <a:cxn ang="0">
                  <a:pos x="3" y="179"/>
                </a:cxn>
                <a:cxn ang="0">
                  <a:pos x="0" y="162"/>
                </a:cxn>
                <a:cxn ang="0">
                  <a:pos x="2" y="144"/>
                </a:cxn>
                <a:cxn ang="0">
                  <a:pos x="8" y="125"/>
                </a:cxn>
                <a:cxn ang="0">
                  <a:pos x="19" y="104"/>
                </a:cxn>
                <a:cxn ang="0">
                  <a:pos x="36" y="84"/>
                </a:cxn>
                <a:cxn ang="0">
                  <a:pos x="59" y="64"/>
                </a:cxn>
                <a:cxn ang="0">
                  <a:pos x="86" y="43"/>
                </a:cxn>
              </a:cxnLst>
              <a:rect l="0" t="0" r="r" b="b"/>
              <a:pathLst>
                <a:path w="287" h="218">
                  <a:moveTo>
                    <a:pt x="103" y="33"/>
                  </a:moveTo>
                  <a:lnTo>
                    <a:pt x="120" y="25"/>
                  </a:lnTo>
                  <a:lnTo>
                    <a:pt x="136" y="17"/>
                  </a:lnTo>
                  <a:lnTo>
                    <a:pt x="152" y="11"/>
                  </a:lnTo>
                  <a:lnTo>
                    <a:pt x="166" y="7"/>
                  </a:lnTo>
                  <a:lnTo>
                    <a:pt x="180" y="3"/>
                  </a:lnTo>
                  <a:lnTo>
                    <a:pt x="193" y="1"/>
                  </a:lnTo>
                  <a:lnTo>
                    <a:pt x="207" y="0"/>
                  </a:lnTo>
                  <a:lnTo>
                    <a:pt x="218" y="0"/>
                  </a:lnTo>
                  <a:lnTo>
                    <a:pt x="229" y="1"/>
                  </a:lnTo>
                  <a:lnTo>
                    <a:pt x="239" y="3"/>
                  </a:lnTo>
                  <a:lnTo>
                    <a:pt x="248" y="6"/>
                  </a:lnTo>
                  <a:lnTo>
                    <a:pt x="258" y="10"/>
                  </a:lnTo>
                  <a:lnTo>
                    <a:pt x="265" y="15"/>
                  </a:lnTo>
                  <a:lnTo>
                    <a:pt x="271" y="20"/>
                  </a:lnTo>
                  <a:lnTo>
                    <a:pt x="276" y="26"/>
                  </a:lnTo>
                  <a:lnTo>
                    <a:pt x="281" y="33"/>
                  </a:lnTo>
                  <a:lnTo>
                    <a:pt x="284" y="40"/>
                  </a:lnTo>
                  <a:lnTo>
                    <a:pt x="286" y="49"/>
                  </a:lnTo>
                  <a:lnTo>
                    <a:pt x="287" y="57"/>
                  </a:lnTo>
                  <a:lnTo>
                    <a:pt x="287" y="66"/>
                  </a:lnTo>
                  <a:lnTo>
                    <a:pt x="286" y="75"/>
                  </a:lnTo>
                  <a:lnTo>
                    <a:pt x="284" y="84"/>
                  </a:lnTo>
                  <a:lnTo>
                    <a:pt x="280" y="94"/>
                  </a:lnTo>
                  <a:lnTo>
                    <a:pt x="275" y="104"/>
                  </a:lnTo>
                  <a:lnTo>
                    <a:pt x="269" y="115"/>
                  </a:lnTo>
                  <a:lnTo>
                    <a:pt x="262" y="125"/>
                  </a:lnTo>
                  <a:lnTo>
                    <a:pt x="253" y="135"/>
                  </a:lnTo>
                  <a:lnTo>
                    <a:pt x="242" y="144"/>
                  </a:lnTo>
                  <a:lnTo>
                    <a:pt x="230" y="154"/>
                  </a:lnTo>
                  <a:lnTo>
                    <a:pt x="217" y="165"/>
                  </a:lnTo>
                  <a:lnTo>
                    <a:pt x="203" y="175"/>
                  </a:lnTo>
                  <a:lnTo>
                    <a:pt x="186" y="184"/>
                  </a:lnTo>
                  <a:lnTo>
                    <a:pt x="169" y="193"/>
                  </a:lnTo>
                  <a:lnTo>
                    <a:pt x="153" y="200"/>
                  </a:lnTo>
                  <a:lnTo>
                    <a:pt x="136" y="206"/>
                  </a:lnTo>
                  <a:lnTo>
                    <a:pt x="122" y="211"/>
                  </a:lnTo>
                  <a:lnTo>
                    <a:pt x="107" y="214"/>
                  </a:lnTo>
                  <a:lnTo>
                    <a:pt x="94" y="216"/>
                  </a:lnTo>
                  <a:lnTo>
                    <a:pt x="81" y="217"/>
                  </a:lnTo>
                  <a:lnTo>
                    <a:pt x="69" y="218"/>
                  </a:lnTo>
                  <a:lnTo>
                    <a:pt x="58" y="217"/>
                  </a:lnTo>
                  <a:lnTo>
                    <a:pt x="48" y="215"/>
                  </a:lnTo>
                  <a:lnTo>
                    <a:pt x="38" y="212"/>
                  </a:lnTo>
                  <a:lnTo>
                    <a:pt x="30" y="208"/>
                  </a:lnTo>
                  <a:lnTo>
                    <a:pt x="22" y="204"/>
                  </a:lnTo>
                  <a:lnTo>
                    <a:pt x="16" y="198"/>
                  </a:lnTo>
                  <a:lnTo>
                    <a:pt x="11" y="192"/>
                  </a:lnTo>
                  <a:lnTo>
                    <a:pt x="7" y="186"/>
                  </a:lnTo>
                  <a:lnTo>
                    <a:pt x="3" y="179"/>
                  </a:lnTo>
                  <a:lnTo>
                    <a:pt x="1" y="171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2" y="144"/>
                  </a:lnTo>
                  <a:lnTo>
                    <a:pt x="4" y="135"/>
                  </a:lnTo>
                  <a:lnTo>
                    <a:pt x="8" y="125"/>
                  </a:lnTo>
                  <a:lnTo>
                    <a:pt x="13" y="115"/>
                  </a:lnTo>
                  <a:lnTo>
                    <a:pt x="19" y="104"/>
                  </a:lnTo>
                  <a:lnTo>
                    <a:pt x="27" y="94"/>
                  </a:lnTo>
                  <a:lnTo>
                    <a:pt x="36" y="84"/>
                  </a:lnTo>
                  <a:lnTo>
                    <a:pt x="47" y="74"/>
                  </a:lnTo>
                  <a:lnTo>
                    <a:pt x="59" y="64"/>
                  </a:lnTo>
                  <a:lnTo>
                    <a:pt x="72" y="54"/>
                  </a:lnTo>
                  <a:lnTo>
                    <a:pt x="86" y="43"/>
                  </a:lnTo>
                  <a:lnTo>
                    <a:pt x="103" y="3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4344988" y="3786188"/>
              <a:ext cx="17463" cy="17463"/>
            </a:xfrm>
            <a:custGeom>
              <a:avLst/>
              <a:gdLst/>
              <a:ahLst/>
              <a:cxnLst>
                <a:cxn ang="0">
                  <a:pos x="238" y="265"/>
                </a:cxn>
                <a:cxn ang="0">
                  <a:pos x="200" y="293"/>
                </a:cxn>
                <a:cxn ang="0">
                  <a:pos x="165" y="315"/>
                </a:cxn>
                <a:cxn ang="0">
                  <a:pos x="132" y="328"/>
                </a:cxn>
                <a:cxn ang="0">
                  <a:pos x="100" y="335"/>
                </a:cxn>
                <a:cxn ang="0">
                  <a:pos x="74" y="336"/>
                </a:cxn>
                <a:cxn ang="0">
                  <a:pos x="49" y="332"/>
                </a:cxn>
                <a:cxn ang="0">
                  <a:pos x="30" y="322"/>
                </a:cxn>
                <a:cxn ang="0">
                  <a:pos x="15" y="308"/>
                </a:cxn>
                <a:cxn ang="0">
                  <a:pos x="6" y="288"/>
                </a:cxn>
                <a:cxn ang="0">
                  <a:pos x="0" y="266"/>
                </a:cxn>
                <a:cxn ang="0">
                  <a:pos x="3" y="240"/>
                </a:cxn>
                <a:cxn ang="0">
                  <a:pos x="11" y="210"/>
                </a:cxn>
                <a:cxn ang="0">
                  <a:pos x="26" y="179"/>
                </a:cxn>
                <a:cxn ang="0">
                  <a:pos x="49" y="144"/>
                </a:cxn>
                <a:cxn ang="0">
                  <a:pos x="80" y="108"/>
                </a:cxn>
                <a:cxn ang="0">
                  <a:pos x="118" y="73"/>
                </a:cxn>
                <a:cxn ang="0">
                  <a:pos x="156" y="43"/>
                </a:cxn>
                <a:cxn ang="0">
                  <a:pos x="192" y="23"/>
                </a:cxn>
                <a:cxn ang="0">
                  <a:pos x="226" y="9"/>
                </a:cxn>
                <a:cxn ang="0">
                  <a:pos x="257" y="1"/>
                </a:cxn>
                <a:cxn ang="0">
                  <a:pos x="285" y="0"/>
                </a:cxn>
                <a:cxn ang="0">
                  <a:pos x="308" y="5"/>
                </a:cxn>
                <a:cxn ang="0">
                  <a:pos x="329" y="14"/>
                </a:cxn>
                <a:cxn ang="0">
                  <a:pos x="343" y="29"/>
                </a:cxn>
                <a:cxn ang="0">
                  <a:pos x="353" y="48"/>
                </a:cxn>
                <a:cxn ang="0">
                  <a:pos x="357" y="72"/>
                </a:cxn>
                <a:cxn ang="0">
                  <a:pos x="355" y="98"/>
                </a:cxn>
                <a:cxn ang="0">
                  <a:pos x="346" y="128"/>
                </a:cxn>
                <a:cxn ang="0">
                  <a:pos x="331" y="159"/>
                </a:cxn>
                <a:cxn ang="0">
                  <a:pos x="307" y="194"/>
                </a:cxn>
                <a:cxn ang="0">
                  <a:pos x="276" y="229"/>
                </a:cxn>
              </a:cxnLst>
              <a:rect l="0" t="0" r="r" b="b"/>
              <a:pathLst>
                <a:path w="357" h="337">
                  <a:moveTo>
                    <a:pt x="257" y="248"/>
                  </a:moveTo>
                  <a:lnTo>
                    <a:pt x="238" y="265"/>
                  </a:lnTo>
                  <a:lnTo>
                    <a:pt x="219" y="280"/>
                  </a:lnTo>
                  <a:lnTo>
                    <a:pt x="200" y="293"/>
                  </a:lnTo>
                  <a:lnTo>
                    <a:pt x="182" y="305"/>
                  </a:lnTo>
                  <a:lnTo>
                    <a:pt x="165" y="315"/>
                  </a:lnTo>
                  <a:lnTo>
                    <a:pt x="148" y="322"/>
                  </a:lnTo>
                  <a:lnTo>
                    <a:pt x="132" y="328"/>
                  </a:lnTo>
                  <a:lnTo>
                    <a:pt x="116" y="333"/>
                  </a:lnTo>
                  <a:lnTo>
                    <a:pt x="100" y="335"/>
                  </a:lnTo>
                  <a:lnTo>
                    <a:pt x="87" y="337"/>
                  </a:lnTo>
                  <a:lnTo>
                    <a:pt x="74" y="336"/>
                  </a:lnTo>
                  <a:lnTo>
                    <a:pt x="61" y="335"/>
                  </a:lnTo>
                  <a:lnTo>
                    <a:pt x="49" y="332"/>
                  </a:lnTo>
                  <a:lnTo>
                    <a:pt x="39" y="328"/>
                  </a:lnTo>
                  <a:lnTo>
                    <a:pt x="30" y="322"/>
                  </a:lnTo>
                  <a:lnTo>
                    <a:pt x="22" y="316"/>
                  </a:lnTo>
                  <a:lnTo>
                    <a:pt x="15" y="30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8"/>
                  </a:lnTo>
                  <a:lnTo>
                    <a:pt x="0" y="266"/>
                  </a:lnTo>
                  <a:lnTo>
                    <a:pt x="0" y="253"/>
                  </a:lnTo>
                  <a:lnTo>
                    <a:pt x="3" y="240"/>
                  </a:lnTo>
                  <a:lnTo>
                    <a:pt x="6" y="225"/>
                  </a:lnTo>
                  <a:lnTo>
                    <a:pt x="11" y="210"/>
                  </a:lnTo>
                  <a:lnTo>
                    <a:pt x="18" y="195"/>
                  </a:lnTo>
                  <a:lnTo>
                    <a:pt x="26" y="179"/>
                  </a:lnTo>
                  <a:lnTo>
                    <a:pt x="37" y="161"/>
                  </a:lnTo>
                  <a:lnTo>
                    <a:pt x="49" y="144"/>
                  </a:lnTo>
                  <a:lnTo>
                    <a:pt x="64" y="127"/>
                  </a:lnTo>
                  <a:lnTo>
                    <a:pt x="80" y="108"/>
                  </a:lnTo>
                  <a:lnTo>
                    <a:pt x="98" y="90"/>
                  </a:lnTo>
                  <a:lnTo>
                    <a:pt x="118" y="73"/>
                  </a:lnTo>
                  <a:lnTo>
                    <a:pt x="137" y="57"/>
                  </a:lnTo>
                  <a:lnTo>
                    <a:pt x="156" y="43"/>
                  </a:lnTo>
                  <a:lnTo>
                    <a:pt x="175" y="32"/>
                  </a:lnTo>
                  <a:lnTo>
                    <a:pt x="192" y="23"/>
                  </a:lnTo>
                  <a:lnTo>
                    <a:pt x="209" y="15"/>
                  </a:lnTo>
                  <a:lnTo>
                    <a:pt x="226" y="9"/>
                  </a:lnTo>
                  <a:lnTo>
                    <a:pt x="242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5" y="0"/>
                  </a:lnTo>
                  <a:lnTo>
                    <a:pt x="297" y="2"/>
                  </a:lnTo>
                  <a:lnTo>
                    <a:pt x="308" y="5"/>
                  </a:lnTo>
                  <a:lnTo>
                    <a:pt x="318" y="9"/>
                  </a:lnTo>
                  <a:lnTo>
                    <a:pt x="329" y="14"/>
                  </a:lnTo>
                  <a:lnTo>
                    <a:pt x="337" y="21"/>
                  </a:lnTo>
                  <a:lnTo>
                    <a:pt x="343" y="29"/>
                  </a:lnTo>
                  <a:lnTo>
                    <a:pt x="349" y="38"/>
                  </a:lnTo>
                  <a:lnTo>
                    <a:pt x="353" y="48"/>
                  </a:lnTo>
                  <a:lnTo>
                    <a:pt x="356" y="60"/>
                  </a:lnTo>
                  <a:lnTo>
                    <a:pt x="357" y="72"/>
                  </a:lnTo>
                  <a:lnTo>
                    <a:pt x="357" y="84"/>
                  </a:lnTo>
                  <a:lnTo>
                    <a:pt x="355" y="98"/>
                  </a:lnTo>
                  <a:lnTo>
                    <a:pt x="352" y="112"/>
                  </a:lnTo>
                  <a:lnTo>
                    <a:pt x="346" y="128"/>
                  </a:lnTo>
                  <a:lnTo>
                    <a:pt x="340" y="143"/>
                  </a:lnTo>
                  <a:lnTo>
                    <a:pt x="331" y="159"/>
                  </a:lnTo>
                  <a:lnTo>
                    <a:pt x="319" y="176"/>
                  </a:lnTo>
                  <a:lnTo>
                    <a:pt x="307" y="194"/>
                  </a:lnTo>
                  <a:lnTo>
                    <a:pt x="293" y="211"/>
                  </a:lnTo>
                  <a:lnTo>
                    <a:pt x="276" y="229"/>
                  </a:lnTo>
                  <a:lnTo>
                    <a:pt x="257" y="2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4344988" y="3786188"/>
              <a:ext cx="17463" cy="17463"/>
            </a:xfrm>
            <a:custGeom>
              <a:avLst/>
              <a:gdLst/>
              <a:ahLst/>
              <a:cxnLst>
                <a:cxn ang="0">
                  <a:pos x="238" y="265"/>
                </a:cxn>
                <a:cxn ang="0">
                  <a:pos x="200" y="293"/>
                </a:cxn>
                <a:cxn ang="0">
                  <a:pos x="165" y="315"/>
                </a:cxn>
                <a:cxn ang="0">
                  <a:pos x="132" y="328"/>
                </a:cxn>
                <a:cxn ang="0">
                  <a:pos x="100" y="335"/>
                </a:cxn>
                <a:cxn ang="0">
                  <a:pos x="74" y="336"/>
                </a:cxn>
                <a:cxn ang="0">
                  <a:pos x="49" y="332"/>
                </a:cxn>
                <a:cxn ang="0">
                  <a:pos x="30" y="322"/>
                </a:cxn>
                <a:cxn ang="0">
                  <a:pos x="15" y="308"/>
                </a:cxn>
                <a:cxn ang="0">
                  <a:pos x="6" y="288"/>
                </a:cxn>
                <a:cxn ang="0">
                  <a:pos x="0" y="266"/>
                </a:cxn>
                <a:cxn ang="0">
                  <a:pos x="3" y="240"/>
                </a:cxn>
                <a:cxn ang="0">
                  <a:pos x="11" y="210"/>
                </a:cxn>
                <a:cxn ang="0">
                  <a:pos x="26" y="179"/>
                </a:cxn>
                <a:cxn ang="0">
                  <a:pos x="49" y="144"/>
                </a:cxn>
                <a:cxn ang="0">
                  <a:pos x="80" y="108"/>
                </a:cxn>
                <a:cxn ang="0">
                  <a:pos x="118" y="73"/>
                </a:cxn>
                <a:cxn ang="0">
                  <a:pos x="156" y="43"/>
                </a:cxn>
                <a:cxn ang="0">
                  <a:pos x="192" y="23"/>
                </a:cxn>
                <a:cxn ang="0">
                  <a:pos x="226" y="9"/>
                </a:cxn>
                <a:cxn ang="0">
                  <a:pos x="257" y="1"/>
                </a:cxn>
                <a:cxn ang="0">
                  <a:pos x="285" y="0"/>
                </a:cxn>
                <a:cxn ang="0">
                  <a:pos x="308" y="5"/>
                </a:cxn>
                <a:cxn ang="0">
                  <a:pos x="329" y="14"/>
                </a:cxn>
                <a:cxn ang="0">
                  <a:pos x="343" y="29"/>
                </a:cxn>
                <a:cxn ang="0">
                  <a:pos x="353" y="48"/>
                </a:cxn>
                <a:cxn ang="0">
                  <a:pos x="357" y="72"/>
                </a:cxn>
                <a:cxn ang="0">
                  <a:pos x="355" y="98"/>
                </a:cxn>
                <a:cxn ang="0">
                  <a:pos x="346" y="128"/>
                </a:cxn>
                <a:cxn ang="0">
                  <a:pos x="331" y="159"/>
                </a:cxn>
                <a:cxn ang="0">
                  <a:pos x="307" y="194"/>
                </a:cxn>
                <a:cxn ang="0">
                  <a:pos x="276" y="229"/>
                </a:cxn>
              </a:cxnLst>
              <a:rect l="0" t="0" r="r" b="b"/>
              <a:pathLst>
                <a:path w="357" h="337">
                  <a:moveTo>
                    <a:pt x="257" y="248"/>
                  </a:moveTo>
                  <a:lnTo>
                    <a:pt x="238" y="265"/>
                  </a:lnTo>
                  <a:lnTo>
                    <a:pt x="219" y="280"/>
                  </a:lnTo>
                  <a:lnTo>
                    <a:pt x="200" y="293"/>
                  </a:lnTo>
                  <a:lnTo>
                    <a:pt x="182" y="305"/>
                  </a:lnTo>
                  <a:lnTo>
                    <a:pt x="165" y="315"/>
                  </a:lnTo>
                  <a:lnTo>
                    <a:pt x="148" y="322"/>
                  </a:lnTo>
                  <a:lnTo>
                    <a:pt x="132" y="328"/>
                  </a:lnTo>
                  <a:lnTo>
                    <a:pt x="116" y="333"/>
                  </a:lnTo>
                  <a:lnTo>
                    <a:pt x="100" y="335"/>
                  </a:lnTo>
                  <a:lnTo>
                    <a:pt x="87" y="337"/>
                  </a:lnTo>
                  <a:lnTo>
                    <a:pt x="74" y="336"/>
                  </a:lnTo>
                  <a:lnTo>
                    <a:pt x="61" y="335"/>
                  </a:lnTo>
                  <a:lnTo>
                    <a:pt x="49" y="332"/>
                  </a:lnTo>
                  <a:lnTo>
                    <a:pt x="39" y="328"/>
                  </a:lnTo>
                  <a:lnTo>
                    <a:pt x="30" y="322"/>
                  </a:lnTo>
                  <a:lnTo>
                    <a:pt x="22" y="316"/>
                  </a:lnTo>
                  <a:lnTo>
                    <a:pt x="15" y="30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8"/>
                  </a:lnTo>
                  <a:lnTo>
                    <a:pt x="0" y="266"/>
                  </a:lnTo>
                  <a:lnTo>
                    <a:pt x="0" y="253"/>
                  </a:lnTo>
                  <a:lnTo>
                    <a:pt x="3" y="240"/>
                  </a:lnTo>
                  <a:lnTo>
                    <a:pt x="6" y="225"/>
                  </a:lnTo>
                  <a:lnTo>
                    <a:pt x="11" y="210"/>
                  </a:lnTo>
                  <a:lnTo>
                    <a:pt x="18" y="195"/>
                  </a:lnTo>
                  <a:lnTo>
                    <a:pt x="26" y="179"/>
                  </a:lnTo>
                  <a:lnTo>
                    <a:pt x="37" y="161"/>
                  </a:lnTo>
                  <a:lnTo>
                    <a:pt x="49" y="144"/>
                  </a:lnTo>
                  <a:lnTo>
                    <a:pt x="64" y="127"/>
                  </a:lnTo>
                  <a:lnTo>
                    <a:pt x="80" y="108"/>
                  </a:lnTo>
                  <a:lnTo>
                    <a:pt x="98" y="90"/>
                  </a:lnTo>
                  <a:lnTo>
                    <a:pt x="118" y="73"/>
                  </a:lnTo>
                  <a:lnTo>
                    <a:pt x="137" y="57"/>
                  </a:lnTo>
                  <a:lnTo>
                    <a:pt x="156" y="43"/>
                  </a:lnTo>
                  <a:lnTo>
                    <a:pt x="175" y="32"/>
                  </a:lnTo>
                  <a:lnTo>
                    <a:pt x="192" y="23"/>
                  </a:lnTo>
                  <a:lnTo>
                    <a:pt x="209" y="15"/>
                  </a:lnTo>
                  <a:lnTo>
                    <a:pt x="226" y="9"/>
                  </a:lnTo>
                  <a:lnTo>
                    <a:pt x="242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5" y="0"/>
                  </a:lnTo>
                  <a:lnTo>
                    <a:pt x="297" y="2"/>
                  </a:lnTo>
                  <a:lnTo>
                    <a:pt x="308" y="5"/>
                  </a:lnTo>
                  <a:lnTo>
                    <a:pt x="318" y="9"/>
                  </a:lnTo>
                  <a:lnTo>
                    <a:pt x="329" y="14"/>
                  </a:lnTo>
                  <a:lnTo>
                    <a:pt x="337" y="21"/>
                  </a:lnTo>
                  <a:lnTo>
                    <a:pt x="343" y="29"/>
                  </a:lnTo>
                  <a:lnTo>
                    <a:pt x="349" y="38"/>
                  </a:lnTo>
                  <a:lnTo>
                    <a:pt x="353" y="48"/>
                  </a:lnTo>
                  <a:lnTo>
                    <a:pt x="356" y="60"/>
                  </a:lnTo>
                  <a:lnTo>
                    <a:pt x="357" y="72"/>
                  </a:lnTo>
                  <a:lnTo>
                    <a:pt x="357" y="84"/>
                  </a:lnTo>
                  <a:lnTo>
                    <a:pt x="355" y="98"/>
                  </a:lnTo>
                  <a:lnTo>
                    <a:pt x="352" y="112"/>
                  </a:lnTo>
                  <a:lnTo>
                    <a:pt x="346" y="128"/>
                  </a:lnTo>
                  <a:lnTo>
                    <a:pt x="340" y="143"/>
                  </a:lnTo>
                  <a:lnTo>
                    <a:pt x="331" y="159"/>
                  </a:lnTo>
                  <a:lnTo>
                    <a:pt x="319" y="176"/>
                  </a:lnTo>
                  <a:lnTo>
                    <a:pt x="307" y="194"/>
                  </a:lnTo>
                  <a:lnTo>
                    <a:pt x="293" y="211"/>
                  </a:lnTo>
                  <a:lnTo>
                    <a:pt x="276" y="229"/>
                  </a:lnTo>
                  <a:lnTo>
                    <a:pt x="257" y="24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343400" y="3803650"/>
              <a:ext cx="20638" cy="25400"/>
            </a:xfrm>
            <a:custGeom>
              <a:avLst/>
              <a:gdLst/>
              <a:ahLst/>
              <a:cxnLst>
                <a:cxn ang="0">
                  <a:pos x="307" y="336"/>
                </a:cxn>
                <a:cxn ang="0">
                  <a:pos x="270" y="383"/>
                </a:cxn>
                <a:cxn ang="0">
                  <a:pos x="233" y="420"/>
                </a:cxn>
                <a:cxn ang="0">
                  <a:pos x="196" y="449"/>
                </a:cxn>
                <a:cxn ang="0">
                  <a:pos x="160" y="469"/>
                </a:cxn>
                <a:cxn ang="0">
                  <a:pos x="125" y="480"/>
                </a:cxn>
                <a:cxn ang="0">
                  <a:pos x="94" y="483"/>
                </a:cxn>
                <a:cxn ang="0">
                  <a:pos x="65" y="479"/>
                </a:cxn>
                <a:cxn ang="0">
                  <a:pos x="41" y="467"/>
                </a:cxn>
                <a:cxn ang="0">
                  <a:pos x="21" y="448"/>
                </a:cxn>
                <a:cxn ang="0">
                  <a:pos x="8" y="422"/>
                </a:cxn>
                <a:cxn ang="0">
                  <a:pos x="1" y="390"/>
                </a:cxn>
                <a:cxn ang="0">
                  <a:pos x="1" y="351"/>
                </a:cxn>
                <a:cxn ang="0">
                  <a:pos x="8" y="307"/>
                </a:cxn>
                <a:cxn ang="0">
                  <a:pos x="26" y="258"/>
                </a:cxn>
                <a:cxn ang="0">
                  <a:pos x="51" y="204"/>
                </a:cxn>
                <a:cxn ang="0">
                  <a:pos x="86" y="147"/>
                </a:cxn>
                <a:cxn ang="0">
                  <a:pos x="123" y="100"/>
                </a:cxn>
                <a:cxn ang="0">
                  <a:pos x="160" y="62"/>
                </a:cxn>
                <a:cxn ang="0">
                  <a:pos x="198" y="34"/>
                </a:cxn>
                <a:cxn ang="0">
                  <a:pos x="233" y="15"/>
                </a:cxn>
                <a:cxn ang="0">
                  <a:pos x="268" y="3"/>
                </a:cxn>
                <a:cxn ang="0">
                  <a:pos x="300" y="0"/>
                </a:cxn>
                <a:cxn ang="0">
                  <a:pos x="328" y="5"/>
                </a:cxn>
                <a:cxn ang="0">
                  <a:pos x="352" y="18"/>
                </a:cxn>
                <a:cxn ang="0">
                  <a:pos x="371" y="37"/>
                </a:cxn>
                <a:cxn ang="0">
                  <a:pos x="385" y="62"/>
                </a:cxn>
                <a:cxn ang="0">
                  <a:pos x="392" y="95"/>
                </a:cxn>
                <a:cxn ang="0">
                  <a:pos x="392" y="134"/>
                </a:cxn>
                <a:cxn ang="0">
                  <a:pos x="384" y="177"/>
                </a:cxn>
                <a:cxn ang="0">
                  <a:pos x="368" y="226"/>
                </a:cxn>
                <a:cxn ang="0">
                  <a:pos x="343" y="280"/>
                </a:cxn>
              </a:cxnLst>
              <a:rect l="0" t="0" r="r" b="b"/>
              <a:pathLst>
                <a:path w="393" h="483">
                  <a:moveTo>
                    <a:pt x="325" y="309"/>
                  </a:moveTo>
                  <a:lnTo>
                    <a:pt x="307" y="336"/>
                  </a:lnTo>
                  <a:lnTo>
                    <a:pt x="288" y="360"/>
                  </a:lnTo>
                  <a:lnTo>
                    <a:pt x="270" y="383"/>
                  </a:lnTo>
                  <a:lnTo>
                    <a:pt x="252" y="403"/>
                  </a:lnTo>
                  <a:lnTo>
                    <a:pt x="233" y="420"/>
                  </a:lnTo>
                  <a:lnTo>
                    <a:pt x="214" y="436"/>
                  </a:lnTo>
                  <a:lnTo>
                    <a:pt x="196" y="449"/>
                  </a:lnTo>
                  <a:lnTo>
                    <a:pt x="177" y="460"/>
                  </a:lnTo>
                  <a:lnTo>
                    <a:pt x="160" y="469"/>
                  </a:lnTo>
                  <a:lnTo>
                    <a:pt x="143" y="475"/>
                  </a:lnTo>
                  <a:lnTo>
                    <a:pt x="125" y="480"/>
                  </a:lnTo>
                  <a:lnTo>
                    <a:pt x="109" y="483"/>
                  </a:lnTo>
                  <a:lnTo>
                    <a:pt x="94" y="483"/>
                  </a:lnTo>
                  <a:lnTo>
                    <a:pt x="80" y="482"/>
                  </a:lnTo>
                  <a:lnTo>
                    <a:pt x="65" y="479"/>
                  </a:lnTo>
                  <a:lnTo>
                    <a:pt x="53" y="474"/>
                  </a:lnTo>
                  <a:lnTo>
                    <a:pt x="41" y="467"/>
                  </a:lnTo>
                  <a:lnTo>
                    <a:pt x="31" y="458"/>
                  </a:lnTo>
                  <a:lnTo>
                    <a:pt x="21" y="448"/>
                  </a:lnTo>
                  <a:lnTo>
                    <a:pt x="14" y="436"/>
                  </a:lnTo>
                  <a:lnTo>
                    <a:pt x="8" y="422"/>
                  </a:lnTo>
                  <a:lnTo>
                    <a:pt x="4" y="406"/>
                  </a:lnTo>
                  <a:lnTo>
                    <a:pt x="1" y="390"/>
                  </a:lnTo>
                  <a:lnTo>
                    <a:pt x="0" y="372"/>
                  </a:lnTo>
                  <a:lnTo>
                    <a:pt x="1" y="351"/>
                  </a:lnTo>
                  <a:lnTo>
                    <a:pt x="3" y="330"/>
                  </a:lnTo>
                  <a:lnTo>
                    <a:pt x="8" y="307"/>
                  </a:lnTo>
                  <a:lnTo>
                    <a:pt x="15" y="283"/>
                  </a:lnTo>
                  <a:lnTo>
                    <a:pt x="26" y="258"/>
                  </a:lnTo>
                  <a:lnTo>
                    <a:pt x="37" y="231"/>
                  </a:lnTo>
                  <a:lnTo>
                    <a:pt x="51" y="204"/>
                  </a:lnTo>
                  <a:lnTo>
                    <a:pt x="68" y="174"/>
                  </a:lnTo>
                  <a:lnTo>
                    <a:pt x="86" y="147"/>
                  </a:lnTo>
                  <a:lnTo>
                    <a:pt x="104" y="122"/>
                  </a:lnTo>
                  <a:lnTo>
                    <a:pt x="123" y="100"/>
                  </a:lnTo>
                  <a:lnTo>
                    <a:pt x="142" y="80"/>
                  </a:lnTo>
                  <a:lnTo>
                    <a:pt x="160" y="62"/>
                  </a:lnTo>
                  <a:lnTo>
                    <a:pt x="179" y="47"/>
                  </a:lnTo>
                  <a:lnTo>
                    <a:pt x="198" y="34"/>
                  </a:lnTo>
                  <a:lnTo>
                    <a:pt x="216" y="24"/>
                  </a:lnTo>
                  <a:lnTo>
                    <a:pt x="233" y="15"/>
                  </a:lnTo>
                  <a:lnTo>
                    <a:pt x="251" y="8"/>
                  </a:lnTo>
                  <a:lnTo>
                    <a:pt x="268" y="3"/>
                  </a:lnTo>
                  <a:lnTo>
                    <a:pt x="284" y="1"/>
                  </a:lnTo>
                  <a:lnTo>
                    <a:pt x="300" y="0"/>
                  </a:lnTo>
                  <a:lnTo>
                    <a:pt x="314" y="2"/>
                  </a:lnTo>
                  <a:lnTo>
                    <a:pt x="328" y="5"/>
                  </a:lnTo>
                  <a:lnTo>
                    <a:pt x="340" y="10"/>
                  </a:lnTo>
                  <a:lnTo>
                    <a:pt x="352" y="18"/>
                  </a:lnTo>
                  <a:lnTo>
                    <a:pt x="363" y="27"/>
                  </a:lnTo>
                  <a:lnTo>
                    <a:pt x="371" y="37"/>
                  </a:lnTo>
                  <a:lnTo>
                    <a:pt x="379" y="49"/>
                  </a:lnTo>
                  <a:lnTo>
                    <a:pt x="385" y="62"/>
                  </a:lnTo>
                  <a:lnTo>
                    <a:pt x="389" y="78"/>
                  </a:lnTo>
                  <a:lnTo>
                    <a:pt x="392" y="95"/>
                  </a:lnTo>
                  <a:lnTo>
                    <a:pt x="393" y="113"/>
                  </a:lnTo>
                  <a:lnTo>
                    <a:pt x="392" y="134"/>
                  </a:lnTo>
                  <a:lnTo>
                    <a:pt x="389" y="154"/>
                  </a:lnTo>
                  <a:lnTo>
                    <a:pt x="384" y="177"/>
                  </a:lnTo>
                  <a:lnTo>
                    <a:pt x="377" y="201"/>
                  </a:lnTo>
                  <a:lnTo>
                    <a:pt x="368" y="226"/>
                  </a:lnTo>
                  <a:lnTo>
                    <a:pt x="357" y="253"/>
                  </a:lnTo>
                  <a:lnTo>
                    <a:pt x="343" y="280"/>
                  </a:lnTo>
                  <a:lnTo>
                    <a:pt x="325" y="3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43400" y="3803650"/>
              <a:ext cx="20638" cy="25400"/>
            </a:xfrm>
            <a:custGeom>
              <a:avLst/>
              <a:gdLst/>
              <a:ahLst/>
              <a:cxnLst>
                <a:cxn ang="0">
                  <a:pos x="307" y="336"/>
                </a:cxn>
                <a:cxn ang="0">
                  <a:pos x="270" y="383"/>
                </a:cxn>
                <a:cxn ang="0">
                  <a:pos x="233" y="420"/>
                </a:cxn>
                <a:cxn ang="0">
                  <a:pos x="196" y="449"/>
                </a:cxn>
                <a:cxn ang="0">
                  <a:pos x="160" y="469"/>
                </a:cxn>
                <a:cxn ang="0">
                  <a:pos x="125" y="480"/>
                </a:cxn>
                <a:cxn ang="0">
                  <a:pos x="94" y="483"/>
                </a:cxn>
                <a:cxn ang="0">
                  <a:pos x="65" y="479"/>
                </a:cxn>
                <a:cxn ang="0">
                  <a:pos x="41" y="467"/>
                </a:cxn>
                <a:cxn ang="0">
                  <a:pos x="21" y="448"/>
                </a:cxn>
                <a:cxn ang="0">
                  <a:pos x="8" y="422"/>
                </a:cxn>
                <a:cxn ang="0">
                  <a:pos x="1" y="390"/>
                </a:cxn>
                <a:cxn ang="0">
                  <a:pos x="1" y="351"/>
                </a:cxn>
                <a:cxn ang="0">
                  <a:pos x="8" y="307"/>
                </a:cxn>
                <a:cxn ang="0">
                  <a:pos x="26" y="258"/>
                </a:cxn>
                <a:cxn ang="0">
                  <a:pos x="51" y="204"/>
                </a:cxn>
                <a:cxn ang="0">
                  <a:pos x="86" y="147"/>
                </a:cxn>
                <a:cxn ang="0">
                  <a:pos x="123" y="100"/>
                </a:cxn>
                <a:cxn ang="0">
                  <a:pos x="160" y="62"/>
                </a:cxn>
                <a:cxn ang="0">
                  <a:pos x="198" y="34"/>
                </a:cxn>
                <a:cxn ang="0">
                  <a:pos x="233" y="15"/>
                </a:cxn>
                <a:cxn ang="0">
                  <a:pos x="268" y="3"/>
                </a:cxn>
                <a:cxn ang="0">
                  <a:pos x="300" y="0"/>
                </a:cxn>
                <a:cxn ang="0">
                  <a:pos x="328" y="5"/>
                </a:cxn>
                <a:cxn ang="0">
                  <a:pos x="352" y="18"/>
                </a:cxn>
                <a:cxn ang="0">
                  <a:pos x="371" y="37"/>
                </a:cxn>
                <a:cxn ang="0">
                  <a:pos x="385" y="62"/>
                </a:cxn>
                <a:cxn ang="0">
                  <a:pos x="392" y="95"/>
                </a:cxn>
                <a:cxn ang="0">
                  <a:pos x="392" y="134"/>
                </a:cxn>
                <a:cxn ang="0">
                  <a:pos x="384" y="177"/>
                </a:cxn>
                <a:cxn ang="0">
                  <a:pos x="368" y="226"/>
                </a:cxn>
                <a:cxn ang="0">
                  <a:pos x="343" y="280"/>
                </a:cxn>
              </a:cxnLst>
              <a:rect l="0" t="0" r="r" b="b"/>
              <a:pathLst>
                <a:path w="393" h="483">
                  <a:moveTo>
                    <a:pt x="325" y="309"/>
                  </a:moveTo>
                  <a:lnTo>
                    <a:pt x="307" y="336"/>
                  </a:lnTo>
                  <a:lnTo>
                    <a:pt x="288" y="360"/>
                  </a:lnTo>
                  <a:lnTo>
                    <a:pt x="270" y="383"/>
                  </a:lnTo>
                  <a:lnTo>
                    <a:pt x="252" y="403"/>
                  </a:lnTo>
                  <a:lnTo>
                    <a:pt x="233" y="420"/>
                  </a:lnTo>
                  <a:lnTo>
                    <a:pt x="214" y="436"/>
                  </a:lnTo>
                  <a:lnTo>
                    <a:pt x="196" y="449"/>
                  </a:lnTo>
                  <a:lnTo>
                    <a:pt x="177" y="460"/>
                  </a:lnTo>
                  <a:lnTo>
                    <a:pt x="160" y="469"/>
                  </a:lnTo>
                  <a:lnTo>
                    <a:pt x="143" y="475"/>
                  </a:lnTo>
                  <a:lnTo>
                    <a:pt x="125" y="480"/>
                  </a:lnTo>
                  <a:lnTo>
                    <a:pt x="109" y="483"/>
                  </a:lnTo>
                  <a:lnTo>
                    <a:pt x="94" y="483"/>
                  </a:lnTo>
                  <a:lnTo>
                    <a:pt x="80" y="482"/>
                  </a:lnTo>
                  <a:lnTo>
                    <a:pt x="65" y="479"/>
                  </a:lnTo>
                  <a:lnTo>
                    <a:pt x="53" y="474"/>
                  </a:lnTo>
                  <a:lnTo>
                    <a:pt x="41" y="467"/>
                  </a:lnTo>
                  <a:lnTo>
                    <a:pt x="31" y="458"/>
                  </a:lnTo>
                  <a:lnTo>
                    <a:pt x="21" y="448"/>
                  </a:lnTo>
                  <a:lnTo>
                    <a:pt x="14" y="436"/>
                  </a:lnTo>
                  <a:lnTo>
                    <a:pt x="8" y="422"/>
                  </a:lnTo>
                  <a:lnTo>
                    <a:pt x="4" y="406"/>
                  </a:lnTo>
                  <a:lnTo>
                    <a:pt x="1" y="390"/>
                  </a:lnTo>
                  <a:lnTo>
                    <a:pt x="0" y="372"/>
                  </a:lnTo>
                  <a:lnTo>
                    <a:pt x="1" y="351"/>
                  </a:lnTo>
                  <a:lnTo>
                    <a:pt x="3" y="330"/>
                  </a:lnTo>
                  <a:lnTo>
                    <a:pt x="8" y="307"/>
                  </a:lnTo>
                  <a:lnTo>
                    <a:pt x="15" y="283"/>
                  </a:lnTo>
                  <a:lnTo>
                    <a:pt x="26" y="258"/>
                  </a:lnTo>
                  <a:lnTo>
                    <a:pt x="37" y="231"/>
                  </a:lnTo>
                  <a:lnTo>
                    <a:pt x="51" y="204"/>
                  </a:lnTo>
                  <a:lnTo>
                    <a:pt x="68" y="174"/>
                  </a:lnTo>
                  <a:lnTo>
                    <a:pt x="86" y="147"/>
                  </a:lnTo>
                  <a:lnTo>
                    <a:pt x="104" y="122"/>
                  </a:lnTo>
                  <a:lnTo>
                    <a:pt x="123" y="100"/>
                  </a:lnTo>
                  <a:lnTo>
                    <a:pt x="142" y="80"/>
                  </a:lnTo>
                  <a:lnTo>
                    <a:pt x="160" y="62"/>
                  </a:lnTo>
                  <a:lnTo>
                    <a:pt x="179" y="47"/>
                  </a:lnTo>
                  <a:lnTo>
                    <a:pt x="198" y="34"/>
                  </a:lnTo>
                  <a:lnTo>
                    <a:pt x="216" y="24"/>
                  </a:lnTo>
                  <a:lnTo>
                    <a:pt x="233" y="15"/>
                  </a:lnTo>
                  <a:lnTo>
                    <a:pt x="251" y="8"/>
                  </a:lnTo>
                  <a:lnTo>
                    <a:pt x="268" y="3"/>
                  </a:lnTo>
                  <a:lnTo>
                    <a:pt x="284" y="1"/>
                  </a:lnTo>
                  <a:lnTo>
                    <a:pt x="300" y="0"/>
                  </a:lnTo>
                  <a:lnTo>
                    <a:pt x="314" y="2"/>
                  </a:lnTo>
                  <a:lnTo>
                    <a:pt x="328" y="5"/>
                  </a:lnTo>
                  <a:lnTo>
                    <a:pt x="340" y="10"/>
                  </a:lnTo>
                  <a:lnTo>
                    <a:pt x="352" y="18"/>
                  </a:lnTo>
                  <a:lnTo>
                    <a:pt x="363" y="27"/>
                  </a:lnTo>
                  <a:lnTo>
                    <a:pt x="371" y="37"/>
                  </a:lnTo>
                  <a:lnTo>
                    <a:pt x="379" y="49"/>
                  </a:lnTo>
                  <a:lnTo>
                    <a:pt x="385" y="62"/>
                  </a:lnTo>
                  <a:lnTo>
                    <a:pt x="389" y="78"/>
                  </a:lnTo>
                  <a:lnTo>
                    <a:pt x="392" y="95"/>
                  </a:lnTo>
                  <a:lnTo>
                    <a:pt x="393" y="113"/>
                  </a:lnTo>
                  <a:lnTo>
                    <a:pt x="392" y="134"/>
                  </a:lnTo>
                  <a:lnTo>
                    <a:pt x="389" y="154"/>
                  </a:lnTo>
                  <a:lnTo>
                    <a:pt x="384" y="177"/>
                  </a:lnTo>
                  <a:lnTo>
                    <a:pt x="377" y="201"/>
                  </a:lnTo>
                  <a:lnTo>
                    <a:pt x="368" y="226"/>
                  </a:lnTo>
                  <a:lnTo>
                    <a:pt x="357" y="253"/>
                  </a:lnTo>
                  <a:lnTo>
                    <a:pt x="343" y="280"/>
                  </a:lnTo>
                  <a:lnTo>
                    <a:pt x="325" y="30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354513" y="3821113"/>
              <a:ext cx="20638" cy="30163"/>
            </a:xfrm>
            <a:custGeom>
              <a:avLst/>
              <a:gdLst/>
              <a:ahLst/>
              <a:cxnLst>
                <a:cxn ang="0">
                  <a:pos x="340" y="379"/>
                </a:cxn>
                <a:cxn ang="0">
                  <a:pos x="308" y="440"/>
                </a:cxn>
                <a:cxn ang="0">
                  <a:pos x="274" y="491"/>
                </a:cxn>
                <a:cxn ang="0">
                  <a:pos x="239" y="531"/>
                </a:cxn>
                <a:cxn ang="0">
                  <a:pos x="202" y="562"/>
                </a:cxn>
                <a:cxn ang="0">
                  <a:pos x="166" y="583"/>
                </a:cxn>
                <a:cxn ang="0">
                  <a:pos x="132" y="593"/>
                </a:cxn>
                <a:cxn ang="0">
                  <a:pos x="99" y="595"/>
                </a:cxn>
                <a:cxn ang="0">
                  <a:pos x="70" y="587"/>
                </a:cxn>
                <a:cxn ang="0">
                  <a:pos x="44" y="571"/>
                </a:cxn>
                <a:cxn ang="0">
                  <a:pos x="24" y="544"/>
                </a:cxn>
                <a:cxn ang="0">
                  <a:pos x="9" y="511"/>
                </a:cxn>
                <a:cxn ang="0">
                  <a:pos x="1" y="468"/>
                </a:cxn>
                <a:cxn ang="0">
                  <a:pos x="1" y="416"/>
                </a:cxn>
                <a:cxn ang="0">
                  <a:pos x="10" y="357"/>
                </a:cxn>
                <a:cxn ang="0">
                  <a:pos x="29" y="290"/>
                </a:cxn>
                <a:cxn ang="0">
                  <a:pos x="56" y="219"/>
                </a:cxn>
                <a:cxn ang="0">
                  <a:pos x="88" y="157"/>
                </a:cxn>
                <a:cxn ang="0">
                  <a:pos x="123" y="106"/>
                </a:cxn>
                <a:cxn ang="0">
                  <a:pos x="158" y="65"/>
                </a:cxn>
                <a:cxn ang="0">
                  <a:pos x="195" y="34"/>
                </a:cxn>
                <a:cxn ang="0">
                  <a:pos x="231" y="13"/>
                </a:cxn>
                <a:cxn ang="0">
                  <a:pos x="266" y="2"/>
                </a:cxn>
                <a:cxn ang="0">
                  <a:pos x="299" y="0"/>
                </a:cxn>
                <a:cxn ang="0">
                  <a:pos x="328" y="8"/>
                </a:cxn>
                <a:cxn ang="0">
                  <a:pos x="354" y="25"/>
                </a:cxn>
                <a:cxn ang="0">
                  <a:pos x="374" y="51"/>
                </a:cxn>
                <a:cxn ang="0">
                  <a:pos x="388" y="85"/>
                </a:cxn>
                <a:cxn ang="0">
                  <a:pos x="397" y="129"/>
                </a:cxn>
                <a:cxn ang="0">
                  <a:pos x="396" y="180"/>
                </a:cxn>
                <a:cxn ang="0">
                  <a:pos x="386" y="240"/>
                </a:cxn>
                <a:cxn ang="0">
                  <a:pos x="368" y="308"/>
                </a:cxn>
              </a:cxnLst>
              <a:rect l="0" t="0" r="r" b="b"/>
              <a:pathLst>
                <a:path w="397" h="595">
                  <a:moveTo>
                    <a:pt x="355" y="345"/>
                  </a:moveTo>
                  <a:lnTo>
                    <a:pt x="340" y="379"/>
                  </a:lnTo>
                  <a:lnTo>
                    <a:pt x="324" y="411"/>
                  </a:lnTo>
                  <a:lnTo>
                    <a:pt x="308" y="440"/>
                  </a:lnTo>
                  <a:lnTo>
                    <a:pt x="292" y="467"/>
                  </a:lnTo>
                  <a:lnTo>
                    <a:pt x="274" y="491"/>
                  </a:lnTo>
                  <a:lnTo>
                    <a:pt x="256" y="513"/>
                  </a:lnTo>
                  <a:lnTo>
                    <a:pt x="239" y="531"/>
                  </a:lnTo>
                  <a:lnTo>
                    <a:pt x="220" y="548"/>
                  </a:lnTo>
                  <a:lnTo>
                    <a:pt x="202" y="562"/>
                  </a:lnTo>
                  <a:lnTo>
                    <a:pt x="185" y="574"/>
                  </a:lnTo>
                  <a:lnTo>
                    <a:pt x="166" y="583"/>
                  </a:lnTo>
                  <a:lnTo>
                    <a:pt x="149" y="589"/>
                  </a:lnTo>
                  <a:lnTo>
                    <a:pt x="132" y="593"/>
                  </a:lnTo>
                  <a:lnTo>
                    <a:pt x="115" y="595"/>
                  </a:lnTo>
                  <a:lnTo>
                    <a:pt x="99" y="595"/>
                  </a:lnTo>
                  <a:lnTo>
                    <a:pt x="84" y="592"/>
                  </a:lnTo>
                  <a:lnTo>
                    <a:pt x="70" y="587"/>
                  </a:lnTo>
                  <a:lnTo>
                    <a:pt x="56" y="580"/>
                  </a:lnTo>
                  <a:lnTo>
                    <a:pt x="44" y="571"/>
                  </a:lnTo>
                  <a:lnTo>
                    <a:pt x="34" y="558"/>
                  </a:lnTo>
                  <a:lnTo>
                    <a:pt x="24" y="544"/>
                  </a:lnTo>
                  <a:lnTo>
                    <a:pt x="15" y="529"/>
                  </a:lnTo>
                  <a:lnTo>
                    <a:pt x="9" y="511"/>
                  </a:lnTo>
                  <a:lnTo>
                    <a:pt x="4" y="490"/>
                  </a:lnTo>
                  <a:lnTo>
                    <a:pt x="1" y="468"/>
                  </a:lnTo>
                  <a:lnTo>
                    <a:pt x="0" y="442"/>
                  </a:lnTo>
                  <a:lnTo>
                    <a:pt x="1" y="416"/>
                  </a:lnTo>
                  <a:lnTo>
                    <a:pt x="5" y="388"/>
                  </a:lnTo>
                  <a:lnTo>
                    <a:pt x="10" y="357"/>
                  </a:lnTo>
                  <a:lnTo>
                    <a:pt x="19" y="325"/>
                  </a:lnTo>
                  <a:lnTo>
                    <a:pt x="29" y="290"/>
                  </a:lnTo>
                  <a:lnTo>
                    <a:pt x="42" y="253"/>
                  </a:lnTo>
                  <a:lnTo>
                    <a:pt x="56" y="219"/>
                  </a:lnTo>
                  <a:lnTo>
                    <a:pt x="72" y="186"/>
                  </a:lnTo>
                  <a:lnTo>
                    <a:pt x="88" y="157"/>
                  </a:lnTo>
                  <a:lnTo>
                    <a:pt x="105" y="130"/>
                  </a:lnTo>
                  <a:lnTo>
                    <a:pt x="123" y="106"/>
                  </a:lnTo>
                  <a:lnTo>
                    <a:pt x="140" y="84"/>
                  </a:lnTo>
                  <a:lnTo>
                    <a:pt x="158" y="65"/>
                  </a:lnTo>
                  <a:lnTo>
                    <a:pt x="177" y="48"/>
                  </a:lnTo>
                  <a:lnTo>
                    <a:pt x="195" y="34"/>
                  </a:lnTo>
                  <a:lnTo>
                    <a:pt x="213" y="22"/>
                  </a:lnTo>
                  <a:lnTo>
                    <a:pt x="231" y="13"/>
                  </a:lnTo>
                  <a:lnTo>
                    <a:pt x="249" y="6"/>
                  </a:lnTo>
                  <a:lnTo>
                    <a:pt x="266" y="2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4" y="3"/>
                  </a:lnTo>
                  <a:lnTo>
                    <a:pt x="328" y="8"/>
                  </a:lnTo>
                  <a:lnTo>
                    <a:pt x="342" y="15"/>
                  </a:lnTo>
                  <a:lnTo>
                    <a:pt x="354" y="25"/>
                  </a:lnTo>
                  <a:lnTo>
                    <a:pt x="365" y="37"/>
                  </a:lnTo>
                  <a:lnTo>
                    <a:pt x="374" y="51"/>
                  </a:lnTo>
                  <a:lnTo>
                    <a:pt x="382" y="67"/>
                  </a:lnTo>
                  <a:lnTo>
                    <a:pt x="388" y="85"/>
                  </a:lnTo>
                  <a:lnTo>
                    <a:pt x="394" y="106"/>
                  </a:lnTo>
                  <a:lnTo>
                    <a:pt x="397" y="129"/>
                  </a:lnTo>
                  <a:lnTo>
                    <a:pt x="397" y="154"/>
                  </a:lnTo>
                  <a:lnTo>
                    <a:pt x="396" y="180"/>
                  </a:lnTo>
                  <a:lnTo>
                    <a:pt x="393" y="210"/>
                  </a:lnTo>
                  <a:lnTo>
                    <a:pt x="386" y="240"/>
                  </a:lnTo>
                  <a:lnTo>
                    <a:pt x="378" y="273"/>
                  </a:lnTo>
                  <a:lnTo>
                    <a:pt x="368" y="308"/>
                  </a:lnTo>
                  <a:lnTo>
                    <a:pt x="355" y="3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354513" y="3821113"/>
              <a:ext cx="20638" cy="30163"/>
            </a:xfrm>
            <a:custGeom>
              <a:avLst/>
              <a:gdLst/>
              <a:ahLst/>
              <a:cxnLst>
                <a:cxn ang="0">
                  <a:pos x="340" y="379"/>
                </a:cxn>
                <a:cxn ang="0">
                  <a:pos x="308" y="440"/>
                </a:cxn>
                <a:cxn ang="0">
                  <a:pos x="274" y="491"/>
                </a:cxn>
                <a:cxn ang="0">
                  <a:pos x="239" y="531"/>
                </a:cxn>
                <a:cxn ang="0">
                  <a:pos x="202" y="562"/>
                </a:cxn>
                <a:cxn ang="0">
                  <a:pos x="166" y="583"/>
                </a:cxn>
                <a:cxn ang="0">
                  <a:pos x="132" y="593"/>
                </a:cxn>
                <a:cxn ang="0">
                  <a:pos x="99" y="595"/>
                </a:cxn>
                <a:cxn ang="0">
                  <a:pos x="70" y="587"/>
                </a:cxn>
                <a:cxn ang="0">
                  <a:pos x="44" y="571"/>
                </a:cxn>
                <a:cxn ang="0">
                  <a:pos x="24" y="544"/>
                </a:cxn>
                <a:cxn ang="0">
                  <a:pos x="9" y="511"/>
                </a:cxn>
                <a:cxn ang="0">
                  <a:pos x="1" y="468"/>
                </a:cxn>
                <a:cxn ang="0">
                  <a:pos x="1" y="416"/>
                </a:cxn>
                <a:cxn ang="0">
                  <a:pos x="10" y="357"/>
                </a:cxn>
                <a:cxn ang="0">
                  <a:pos x="29" y="290"/>
                </a:cxn>
                <a:cxn ang="0">
                  <a:pos x="56" y="219"/>
                </a:cxn>
                <a:cxn ang="0">
                  <a:pos x="88" y="157"/>
                </a:cxn>
                <a:cxn ang="0">
                  <a:pos x="123" y="106"/>
                </a:cxn>
                <a:cxn ang="0">
                  <a:pos x="158" y="65"/>
                </a:cxn>
                <a:cxn ang="0">
                  <a:pos x="195" y="34"/>
                </a:cxn>
                <a:cxn ang="0">
                  <a:pos x="231" y="13"/>
                </a:cxn>
                <a:cxn ang="0">
                  <a:pos x="266" y="2"/>
                </a:cxn>
                <a:cxn ang="0">
                  <a:pos x="299" y="0"/>
                </a:cxn>
                <a:cxn ang="0">
                  <a:pos x="328" y="8"/>
                </a:cxn>
                <a:cxn ang="0">
                  <a:pos x="354" y="25"/>
                </a:cxn>
                <a:cxn ang="0">
                  <a:pos x="374" y="51"/>
                </a:cxn>
                <a:cxn ang="0">
                  <a:pos x="388" y="85"/>
                </a:cxn>
                <a:cxn ang="0">
                  <a:pos x="397" y="129"/>
                </a:cxn>
                <a:cxn ang="0">
                  <a:pos x="396" y="180"/>
                </a:cxn>
                <a:cxn ang="0">
                  <a:pos x="386" y="240"/>
                </a:cxn>
                <a:cxn ang="0">
                  <a:pos x="368" y="308"/>
                </a:cxn>
              </a:cxnLst>
              <a:rect l="0" t="0" r="r" b="b"/>
              <a:pathLst>
                <a:path w="397" h="595">
                  <a:moveTo>
                    <a:pt x="355" y="345"/>
                  </a:moveTo>
                  <a:lnTo>
                    <a:pt x="340" y="379"/>
                  </a:lnTo>
                  <a:lnTo>
                    <a:pt x="324" y="411"/>
                  </a:lnTo>
                  <a:lnTo>
                    <a:pt x="308" y="440"/>
                  </a:lnTo>
                  <a:lnTo>
                    <a:pt x="292" y="467"/>
                  </a:lnTo>
                  <a:lnTo>
                    <a:pt x="274" y="491"/>
                  </a:lnTo>
                  <a:lnTo>
                    <a:pt x="256" y="513"/>
                  </a:lnTo>
                  <a:lnTo>
                    <a:pt x="239" y="531"/>
                  </a:lnTo>
                  <a:lnTo>
                    <a:pt x="220" y="548"/>
                  </a:lnTo>
                  <a:lnTo>
                    <a:pt x="202" y="562"/>
                  </a:lnTo>
                  <a:lnTo>
                    <a:pt x="185" y="574"/>
                  </a:lnTo>
                  <a:lnTo>
                    <a:pt x="166" y="583"/>
                  </a:lnTo>
                  <a:lnTo>
                    <a:pt x="149" y="589"/>
                  </a:lnTo>
                  <a:lnTo>
                    <a:pt x="132" y="593"/>
                  </a:lnTo>
                  <a:lnTo>
                    <a:pt x="115" y="595"/>
                  </a:lnTo>
                  <a:lnTo>
                    <a:pt x="99" y="595"/>
                  </a:lnTo>
                  <a:lnTo>
                    <a:pt x="84" y="592"/>
                  </a:lnTo>
                  <a:lnTo>
                    <a:pt x="70" y="587"/>
                  </a:lnTo>
                  <a:lnTo>
                    <a:pt x="56" y="580"/>
                  </a:lnTo>
                  <a:lnTo>
                    <a:pt x="44" y="571"/>
                  </a:lnTo>
                  <a:lnTo>
                    <a:pt x="34" y="558"/>
                  </a:lnTo>
                  <a:lnTo>
                    <a:pt x="24" y="544"/>
                  </a:lnTo>
                  <a:lnTo>
                    <a:pt x="15" y="529"/>
                  </a:lnTo>
                  <a:lnTo>
                    <a:pt x="9" y="511"/>
                  </a:lnTo>
                  <a:lnTo>
                    <a:pt x="4" y="490"/>
                  </a:lnTo>
                  <a:lnTo>
                    <a:pt x="1" y="468"/>
                  </a:lnTo>
                  <a:lnTo>
                    <a:pt x="0" y="442"/>
                  </a:lnTo>
                  <a:lnTo>
                    <a:pt x="1" y="416"/>
                  </a:lnTo>
                  <a:lnTo>
                    <a:pt x="5" y="388"/>
                  </a:lnTo>
                  <a:lnTo>
                    <a:pt x="10" y="357"/>
                  </a:lnTo>
                  <a:lnTo>
                    <a:pt x="19" y="325"/>
                  </a:lnTo>
                  <a:lnTo>
                    <a:pt x="29" y="290"/>
                  </a:lnTo>
                  <a:lnTo>
                    <a:pt x="42" y="253"/>
                  </a:lnTo>
                  <a:lnTo>
                    <a:pt x="56" y="219"/>
                  </a:lnTo>
                  <a:lnTo>
                    <a:pt x="72" y="186"/>
                  </a:lnTo>
                  <a:lnTo>
                    <a:pt x="88" y="157"/>
                  </a:lnTo>
                  <a:lnTo>
                    <a:pt x="105" y="130"/>
                  </a:lnTo>
                  <a:lnTo>
                    <a:pt x="123" y="106"/>
                  </a:lnTo>
                  <a:lnTo>
                    <a:pt x="140" y="84"/>
                  </a:lnTo>
                  <a:lnTo>
                    <a:pt x="158" y="65"/>
                  </a:lnTo>
                  <a:lnTo>
                    <a:pt x="177" y="48"/>
                  </a:lnTo>
                  <a:lnTo>
                    <a:pt x="195" y="34"/>
                  </a:lnTo>
                  <a:lnTo>
                    <a:pt x="213" y="22"/>
                  </a:lnTo>
                  <a:lnTo>
                    <a:pt x="231" y="13"/>
                  </a:lnTo>
                  <a:lnTo>
                    <a:pt x="249" y="6"/>
                  </a:lnTo>
                  <a:lnTo>
                    <a:pt x="266" y="2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4" y="3"/>
                  </a:lnTo>
                  <a:lnTo>
                    <a:pt x="328" y="8"/>
                  </a:lnTo>
                  <a:lnTo>
                    <a:pt x="342" y="15"/>
                  </a:lnTo>
                  <a:lnTo>
                    <a:pt x="354" y="25"/>
                  </a:lnTo>
                  <a:lnTo>
                    <a:pt x="365" y="37"/>
                  </a:lnTo>
                  <a:lnTo>
                    <a:pt x="374" y="51"/>
                  </a:lnTo>
                  <a:lnTo>
                    <a:pt x="382" y="67"/>
                  </a:lnTo>
                  <a:lnTo>
                    <a:pt x="388" y="85"/>
                  </a:lnTo>
                  <a:lnTo>
                    <a:pt x="394" y="106"/>
                  </a:lnTo>
                  <a:lnTo>
                    <a:pt x="397" y="129"/>
                  </a:lnTo>
                  <a:lnTo>
                    <a:pt x="397" y="154"/>
                  </a:lnTo>
                  <a:lnTo>
                    <a:pt x="396" y="180"/>
                  </a:lnTo>
                  <a:lnTo>
                    <a:pt x="393" y="210"/>
                  </a:lnTo>
                  <a:lnTo>
                    <a:pt x="386" y="240"/>
                  </a:lnTo>
                  <a:lnTo>
                    <a:pt x="378" y="273"/>
                  </a:lnTo>
                  <a:lnTo>
                    <a:pt x="368" y="308"/>
                  </a:lnTo>
                  <a:lnTo>
                    <a:pt x="355" y="34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379913" y="3824288"/>
              <a:ext cx="15875" cy="33338"/>
            </a:xfrm>
            <a:custGeom>
              <a:avLst/>
              <a:gdLst/>
              <a:ahLst/>
              <a:cxnLst>
                <a:cxn ang="0">
                  <a:pos x="323" y="329"/>
                </a:cxn>
                <a:cxn ang="0">
                  <a:pos x="321" y="398"/>
                </a:cxn>
                <a:cxn ang="0">
                  <a:pos x="312" y="458"/>
                </a:cxn>
                <a:cxn ang="0">
                  <a:pos x="297" y="510"/>
                </a:cxn>
                <a:cxn ang="0">
                  <a:pos x="277" y="553"/>
                </a:cxn>
                <a:cxn ang="0">
                  <a:pos x="253" y="586"/>
                </a:cxn>
                <a:cxn ang="0">
                  <a:pos x="227" y="611"/>
                </a:cxn>
                <a:cxn ang="0">
                  <a:pos x="198" y="625"/>
                </a:cxn>
                <a:cxn ang="0">
                  <a:pos x="167" y="630"/>
                </a:cxn>
                <a:cxn ang="0">
                  <a:pos x="138" y="626"/>
                </a:cxn>
                <a:cxn ang="0">
                  <a:pos x="108" y="611"/>
                </a:cxn>
                <a:cxn ang="0">
                  <a:pos x="81" y="585"/>
                </a:cxn>
                <a:cxn ang="0">
                  <a:pos x="55" y="549"/>
                </a:cxn>
                <a:cxn ang="0">
                  <a:pos x="34" y="504"/>
                </a:cxn>
                <a:cxn ang="0">
                  <a:pos x="17" y="446"/>
                </a:cxn>
                <a:cxn ang="0">
                  <a:pos x="5" y="378"/>
                </a:cxn>
                <a:cxn ang="0">
                  <a:pos x="0" y="301"/>
                </a:cxn>
                <a:cxn ang="0">
                  <a:pos x="2" y="232"/>
                </a:cxn>
                <a:cxn ang="0">
                  <a:pos x="11" y="172"/>
                </a:cxn>
                <a:cxn ang="0">
                  <a:pos x="27" y="120"/>
                </a:cxn>
                <a:cxn ang="0">
                  <a:pos x="47" y="77"/>
                </a:cxn>
                <a:cxn ang="0">
                  <a:pos x="71" y="44"/>
                </a:cxn>
                <a:cxn ang="0">
                  <a:pos x="97" y="20"/>
                </a:cxn>
                <a:cxn ang="0">
                  <a:pos x="127" y="5"/>
                </a:cxn>
                <a:cxn ang="0">
                  <a:pos x="156" y="0"/>
                </a:cxn>
                <a:cxn ang="0">
                  <a:pos x="187" y="4"/>
                </a:cxn>
                <a:cxn ang="0">
                  <a:pos x="216" y="20"/>
                </a:cxn>
                <a:cxn ang="0">
                  <a:pos x="244" y="45"/>
                </a:cxn>
                <a:cxn ang="0">
                  <a:pos x="268" y="81"/>
                </a:cxn>
                <a:cxn ang="0">
                  <a:pos x="291" y="126"/>
                </a:cxn>
                <a:cxn ang="0">
                  <a:pos x="307" y="184"/>
                </a:cxn>
                <a:cxn ang="0">
                  <a:pos x="319" y="252"/>
                </a:cxn>
              </a:cxnLst>
              <a:rect l="0" t="0" r="r" b="b"/>
              <a:pathLst>
                <a:path w="323" h="630">
                  <a:moveTo>
                    <a:pt x="322" y="291"/>
                  </a:moveTo>
                  <a:lnTo>
                    <a:pt x="323" y="329"/>
                  </a:lnTo>
                  <a:lnTo>
                    <a:pt x="323" y="364"/>
                  </a:lnTo>
                  <a:lnTo>
                    <a:pt x="321" y="398"/>
                  </a:lnTo>
                  <a:lnTo>
                    <a:pt x="317" y="428"/>
                  </a:lnTo>
                  <a:lnTo>
                    <a:pt x="312" y="458"/>
                  </a:lnTo>
                  <a:lnTo>
                    <a:pt x="305" y="484"/>
                  </a:lnTo>
                  <a:lnTo>
                    <a:pt x="297" y="510"/>
                  </a:lnTo>
                  <a:lnTo>
                    <a:pt x="288" y="532"/>
                  </a:lnTo>
                  <a:lnTo>
                    <a:pt x="277" y="553"/>
                  </a:lnTo>
                  <a:lnTo>
                    <a:pt x="265" y="570"/>
                  </a:lnTo>
                  <a:lnTo>
                    <a:pt x="253" y="586"/>
                  </a:lnTo>
                  <a:lnTo>
                    <a:pt x="241" y="599"/>
                  </a:lnTo>
                  <a:lnTo>
                    <a:pt x="227" y="611"/>
                  </a:lnTo>
                  <a:lnTo>
                    <a:pt x="212" y="619"/>
                  </a:lnTo>
                  <a:lnTo>
                    <a:pt x="198" y="625"/>
                  </a:lnTo>
                  <a:lnTo>
                    <a:pt x="183" y="629"/>
                  </a:lnTo>
                  <a:lnTo>
                    <a:pt x="167" y="630"/>
                  </a:lnTo>
                  <a:lnTo>
                    <a:pt x="152" y="629"/>
                  </a:lnTo>
                  <a:lnTo>
                    <a:pt x="138" y="626"/>
                  </a:lnTo>
                  <a:lnTo>
                    <a:pt x="123" y="620"/>
                  </a:lnTo>
                  <a:lnTo>
                    <a:pt x="108" y="611"/>
                  </a:lnTo>
                  <a:lnTo>
                    <a:pt x="94" y="599"/>
                  </a:lnTo>
                  <a:lnTo>
                    <a:pt x="81" y="585"/>
                  </a:lnTo>
                  <a:lnTo>
                    <a:pt x="68" y="569"/>
                  </a:lnTo>
                  <a:lnTo>
                    <a:pt x="55" y="549"/>
                  </a:lnTo>
                  <a:lnTo>
                    <a:pt x="44" y="528"/>
                  </a:lnTo>
                  <a:lnTo>
                    <a:pt x="34" y="504"/>
                  </a:lnTo>
                  <a:lnTo>
                    <a:pt x="25" y="476"/>
                  </a:lnTo>
                  <a:lnTo>
                    <a:pt x="17" y="446"/>
                  </a:lnTo>
                  <a:lnTo>
                    <a:pt x="10" y="413"/>
                  </a:lnTo>
                  <a:lnTo>
                    <a:pt x="5" y="378"/>
                  </a:lnTo>
                  <a:lnTo>
                    <a:pt x="2" y="339"/>
                  </a:lnTo>
                  <a:lnTo>
                    <a:pt x="0" y="301"/>
                  </a:lnTo>
                  <a:lnTo>
                    <a:pt x="0" y="266"/>
                  </a:lnTo>
                  <a:lnTo>
                    <a:pt x="2" y="232"/>
                  </a:lnTo>
                  <a:lnTo>
                    <a:pt x="6" y="202"/>
                  </a:lnTo>
                  <a:lnTo>
                    <a:pt x="11" y="172"/>
                  </a:lnTo>
                  <a:lnTo>
                    <a:pt x="19" y="146"/>
                  </a:lnTo>
                  <a:lnTo>
                    <a:pt x="27" y="120"/>
                  </a:lnTo>
                  <a:lnTo>
                    <a:pt x="36" y="98"/>
                  </a:lnTo>
                  <a:lnTo>
                    <a:pt x="47" y="77"/>
                  </a:lnTo>
                  <a:lnTo>
                    <a:pt x="58" y="60"/>
                  </a:lnTo>
                  <a:lnTo>
                    <a:pt x="71" y="44"/>
                  </a:lnTo>
                  <a:lnTo>
                    <a:pt x="84" y="31"/>
                  </a:lnTo>
                  <a:lnTo>
                    <a:pt x="97" y="20"/>
                  </a:lnTo>
                  <a:lnTo>
                    <a:pt x="111" y="11"/>
                  </a:lnTo>
                  <a:lnTo>
                    <a:pt x="127" y="5"/>
                  </a:lnTo>
                  <a:lnTo>
                    <a:pt x="141" y="1"/>
                  </a:lnTo>
                  <a:lnTo>
                    <a:pt x="156" y="0"/>
                  </a:lnTo>
                  <a:lnTo>
                    <a:pt x="171" y="1"/>
                  </a:lnTo>
                  <a:lnTo>
                    <a:pt x="187" y="4"/>
                  </a:lnTo>
                  <a:lnTo>
                    <a:pt x="201" y="10"/>
                  </a:lnTo>
                  <a:lnTo>
                    <a:pt x="216" y="20"/>
                  </a:lnTo>
                  <a:lnTo>
                    <a:pt x="230" y="31"/>
                  </a:lnTo>
                  <a:lnTo>
                    <a:pt x="244" y="45"/>
                  </a:lnTo>
                  <a:lnTo>
                    <a:pt x="257" y="61"/>
                  </a:lnTo>
                  <a:lnTo>
                    <a:pt x="268" y="81"/>
                  </a:lnTo>
                  <a:lnTo>
                    <a:pt x="280" y="102"/>
                  </a:lnTo>
                  <a:lnTo>
                    <a:pt x="291" y="126"/>
                  </a:lnTo>
                  <a:lnTo>
                    <a:pt x="299" y="154"/>
                  </a:lnTo>
                  <a:lnTo>
                    <a:pt x="307" y="184"/>
                  </a:lnTo>
                  <a:lnTo>
                    <a:pt x="314" y="217"/>
                  </a:lnTo>
                  <a:lnTo>
                    <a:pt x="319" y="252"/>
                  </a:lnTo>
                  <a:lnTo>
                    <a:pt x="322" y="29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379913" y="3824288"/>
              <a:ext cx="15875" cy="33338"/>
            </a:xfrm>
            <a:custGeom>
              <a:avLst/>
              <a:gdLst/>
              <a:ahLst/>
              <a:cxnLst>
                <a:cxn ang="0">
                  <a:pos x="323" y="329"/>
                </a:cxn>
                <a:cxn ang="0">
                  <a:pos x="321" y="398"/>
                </a:cxn>
                <a:cxn ang="0">
                  <a:pos x="312" y="458"/>
                </a:cxn>
                <a:cxn ang="0">
                  <a:pos x="297" y="510"/>
                </a:cxn>
                <a:cxn ang="0">
                  <a:pos x="277" y="553"/>
                </a:cxn>
                <a:cxn ang="0">
                  <a:pos x="253" y="586"/>
                </a:cxn>
                <a:cxn ang="0">
                  <a:pos x="227" y="611"/>
                </a:cxn>
                <a:cxn ang="0">
                  <a:pos x="198" y="625"/>
                </a:cxn>
                <a:cxn ang="0">
                  <a:pos x="167" y="630"/>
                </a:cxn>
                <a:cxn ang="0">
                  <a:pos x="138" y="626"/>
                </a:cxn>
                <a:cxn ang="0">
                  <a:pos x="108" y="611"/>
                </a:cxn>
                <a:cxn ang="0">
                  <a:pos x="81" y="585"/>
                </a:cxn>
                <a:cxn ang="0">
                  <a:pos x="55" y="549"/>
                </a:cxn>
                <a:cxn ang="0">
                  <a:pos x="34" y="504"/>
                </a:cxn>
                <a:cxn ang="0">
                  <a:pos x="17" y="446"/>
                </a:cxn>
                <a:cxn ang="0">
                  <a:pos x="5" y="378"/>
                </a:cxn>
                <a:cxn ang="0">
                  <a:pos x="0" y="301"/>
                </a:cxn>
                <a:cxn ang="0">
                  <a:pos x="2" y="232"/>
                </a:cxn>
                <a:cxn ang="0">
                  <a:pos x="11" y="172"/>
                </a:cxn>
                <a:cxn ang="0">
                  <a:pos x="27" y="120"/>
                </a:cxn>
                <a:cxn ang="0">
                  <a:pos x="47" y="77"/>
                </a:cxn>
                <a:cxn ang="0">
                  <a:pos x="71" y="44"/>
                </a:cxn>
                <a:cxn ang="0">
                  <a:pos x="97" y="20"/>
                </a:cxn>
                <a:cxn ang="0">
                  <a:pos x="127" y="5"/>
                </a:cxn>
                <a:cxn ang="0">
                  <a:pos x="156" y="0"/>
                </a:cxn>
                <a:cxn ang="0">
                  <a:pos x="187" y="4"/>
                </a:cxn>
                <a:cxn ang="0">
                  <a:pos x="216" y="20"/>
                </a:cxn>
                <a:cxn ang="0">
                  <a:pos x="244" y="45"/>
                </a:cxn>
                <a:cxn ang="0">
                  <a:pos x="268" y="81"/>
                </a:cxn>
                <a:cxn ang="0">
                  <a:pos x="291" y="126"/>
                </a:cxn>
                <a:cxn ang="0">
                  <a:pos x="307" y="184"/>
                </a:cxn>
                <a:cxn ang="0">
                  <a:pos x="319" y="252"/>
                </a:cxn>
              </a:cxnLst>
              <a:rect l="0" t="0" r="r" b="b"/>
              <a:pathLst>
                <a:path w="323" h="630">
                  <a:moveTo>
                    <a:pt x="322" y="291"/>
                  </a:moveTo>
                  <a:lnTo>
                    <a:pt x="323" y="329"/>
                  </a:lnTo>
                  <a:lnTo>
                    <a:pt x="323" y="364"/>
                  </a:lnTo>
                  <a:lnTo>
                    <a:pt x="321" y="398"/>
                  </a:lnTo>
                  <a:lnTo>
                    <a:pt x="317" y="428"/>
                  </a:lnTo>
                  <a:lnTo>
                    <a:pt x="312" y="458"/>
                  </a:lnTo>
                  <a:lnTo>
                    <a:pt x="305" y="484"/>
                  </a:lnTo>
                  <a:lnTo>
                    <a:pt x="297" y="510"/>
                  </a:lnTo>
                  <a:lnTo>
                    <a:pt x="288" y="532"/>
                  </a:lnTo>
                  <a:lnTo>
                    <a:pt x="277" y="553"/>
                  </a:lnTo>
                  <a:lnTo>
                    <a:pt x="265" y="570"/>
                  </a:lnTo>
                  <a:lnTo>
                    <a:pt x="253" y="586"/>
                  </a:lnTo>
                  <a:lnTo>
                    <a:pt x="241" y="599"/>
                  </a:lnTo>
                  <a:lnTo>
                    <a:pt x="227" y="611"/>
                  </a:lnTo>
                  <a:lnTo>
                    <a:pt x="212" y="619"/>
                  </a:lnTo>
                  <a:lnTo>
                    <a:pt x="198" y="625"/>
                  </a:lnTo>
                  <a:lnTo>
                    <a:pt x="183" y="629"/>
                  </a:lnTo>
                  <a:lnTo>
                    <a:pt x="167" y="630"/>
                  </a:lnTo>
                  <a:lnTo>
                    <a:pt x="152" y="629"/>
                  </a:lnTo>
                  <a:lnTo>
                    <a:pt x="138" y="626"/>
                  </a:lnTo>
                  <a:lnTo>
                    <a:pt x="123" y="620"/>
                  </a:lnTo>
                  <a:lnTo>
                    <a:pt x="108" y="611"/>
                  </a:lnTo>
                  <a:lnTo>
                    <a:pt x="94" y="599"/>
                  </a:lnTo>
                  <a:lnTo>
                    <a:pt x="81" y="585"/>
                  </a:lnTo>
                  <a:lnTo>
                    <a:pt x="68" y="569"/>
                  </a:lnTo>
                  <a:lnTo>
                    <a:pt x="55" y="549"/>
                  </a:lnTo>
                  <a:lnTo>
                    <a:pt x="44" y="528"/>
                  </a:lnTo>
                  <a:lnTo>
                    <a:pt x="34" y="504"/>
                  </a:lnTo>
                  <a:lnTo>
                    <a:pt x="25" y="476"/>
                  </a:lnTo>
                  <a:lnTo>
                    <a:pt x="17" y="446"/>
                  </a:lnTo>
                  <a:lnTo>
                    <a:pt x="10" y="413"/>
                  </a:lnTo>
                  <a:lnTo>
                    <a:pt x="5" y="378"/>
                  </a:lnTo>
                  <a:lnTo>
                    <a:pt x="2" y="339"/>
                  </a:lnTo>
                  <a:lnTo>
                    <a:pt x="0" y="301"/>
                  </a:lnTo>
                  <a:lnTo>
                    <a:pt x="0" y="266"/>
                  </a:lnTo>
                  <a:lnTo>
                    <a:pt x="2" y="232"/>
                  </a:lnTo>
                  <a:lnTo>
                    <a:pt x="6" y="202"/>
                  </a:lnTo>
                  <a:lnTo>
                    <a:pt x="11" y="172"/>
                  </a:lnTo>
                  <a:lnTo>
                    <a:pt x="19" y="146"/>
                  </a:lnTo>
                  <a:lnTo>
                    <a:pt x="27" y="120"/>
                  </a:lnTo>
                  <a:lnTo>
                    <a:pt x="36" y="98"/>
                  </a:lnTo>
                  <a:lnTo>
                    <a:pt x="47" y="77"/>
                  </a:lnTo>
                  <a:lnTo>
                    <a:pt x="58" y="60"/>
                  </a:lnTo>
                  <a:lnTo>
                    <a:pt x="71" y="44"/>
                  </a:lnTo>
                  <a:lnTo>
                    <a:pt x="84" y="31"/>
                  </a:lnTo>
                  <a:lnTo>
                    <a:pt x="97" y="20"/>
                  </a:lnTo>
                  <a:lnTo>
                    <a:pt x="111" y="11"/>
                  </a:lnTo>
                  <a:lnTo>
                    <a:pt x="127" y="5"/>
                  </a:lnTo>
                  <a:lnTo>
                    <a:pt x="141" y="1"/>
                  </a:lnTo>
                  <a:lnTo>
                    <a:pt x="156" y="0"/>
                  </a:lnTo>
                  <a:lnTo>
                    <a:pt x="171" y="1"/>
                  </a:lnTo>
                  <a:lnTo>
                    <a:pt x="187" y="4"/>
                  </a:lnTo>
                  <a:lnTo>
                    <a:pt x="201" y="10"/>
                  </a:lnTo>
                  <a:lnTo>
                    <a:pt x="216" y="20"/>
                  </a:lnTo>
                  <a:lnTo>
                    <a:pt x="230" y="31"/>
                  </a:lnTo>
                  <a:lnTo>
                    <a:pt x="244" y="45"/>
                  </a:lnTo>
                  <a:lnTo>
                    <a:pt x="257" y="61"/>
                  </a:lnTo>
                  <a:lnTo>
                    <a:pt x="268" y="81"/>
                  </a:lnTo>
                  <a:lnTo>
                    <a:pt x="280" y="102"/>
                  </a:lnTo>
                  <a:lnTo>
                    <a:pt x="291" y="126"/>
                  </a:lnTo>
                  <a:lnTo>
                    <a:pt x="299" y="154"/>
                  </a:lnTo>
                  <a:lnTo>
                    <a:pt x="307" y="184"/>
                  </a:lnTo>
                  <a:lnTo>
                    <a:pt x="314" y="217"/>
                  </a:lnTo>
                  <a:lnTo>
                    <a:pt x="319" y="252"/>
                  </a:lnTo>
                  <a:lnTo>
                    <a:pt x="322" y="29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402138" y="3825875"/>
              <a:ext cx="17463" cy="26988"/>
            </a:xfrm>
            <a:custGeom>
              <a:avLst/>
              <a:gdLst/>
              <a:ahLst/>
              <a:cxnLst>
                <a:cxn ang="0">
                  <a:pos x="299" y="242"/>
                </a:cxn>
                <a:cxn ang="0">
                  <a:pos x="315" y="301"/>
                </a:cxn>
                <a:cxn ang="0">
                  <a:pos x="321" y="354"/>
                </a:cxn>
                <a:cxn ang="0">
                  <a:pos x="321" y="401"/>
                </a:cxn>
                <a:cxn ang="0">
                  <a:pos x="315" y="441"/>
                </a:cxn>
                <a:cxn ang="0">
                  <a:pos x="302" y="473"/>
                </a:cxn>
                <a:cxn ang="0">
                  <a:pos x="285" y="499"/>
                </a:cxn>
                <a:cxn ang="0">
                  <a:pos x="265" y="517"/>
                </a:cxn>
                <a:cxn ang="0">
                  <a:pos x="240" y="526"/>
                </a:cxn>
                <a:cxn ang="0">
                  <a:pos x="214" y="528"/>
                </a:cxn>
                <a:cxn ang="0">
                  <a:pos x="185" y="521"/>
                </a:cxn>
                <a:cxn ang="0">
                  <a:pos x="157" y="505"/>
                </a:cxn>
                <a:cxn ang="0">
                  <a:pos x="127" y="480"/>
                </a:cxn>
                <a:cxn ang="0">
                  <a:pos x="98" y="446"/>
                </a:cxn>
                <a:cxn ang="0">
                  <a:pos x="70" y="402"/>
                </a:cxn>
                <a:cxn ang="0">
                  <a:pos x="45" y="348"/>
                </a:cxn>
                <a:cxn ang="0">
                  <a:pos x="22" y="285"/>
                </a:cxn>
                <a:cxn ang="0">
                  <a:pos x="8" y="227"/>
                </a:cxn>
                <a:cxn ang="0">
                  <a:pos x="1" y="174"/>
                </a:cxn>
                <a:cxn ang="0">
                  <a:pos x="1" y="127"/>
                </a:cxn>
                <a:cxn ang="0">
                  <a:pos x="8" y="88"/>
                </a:cxn>
                <a:cxn ang="0">
                  <a:pos x="19" y="55"/>
                </a:cxn>
                <a:cxn ang="0">
                  <a:pos x="36" y="30"/>
                </a:cxn>
                <a:cxn ang="0">
                  <a:pos x="57" y="12"/>
                </a:cxn>
                <a:cxn ang="0">
                  <a:pos x="81" y="2"/>
                </a:cxn>
                <a:cxn ang="0">
                  <a:pos x="108" y="0"/>
                </a:cxn>
                <a:cxn ang="0">
                  <a:pos x="136" y="7"/>
                </a:cxn>
                <a:cxn ang="0">
                  <a:pos x="166" y="23"/>
                </a:cxn>
                <a:cxn ang="0">
                  <a:pos x="195" y="47"/>
                </a:cxn>
                <a:cxn ang="0">
                  <a:pos x="224" y="82"/>
                </a:cxn>
                <a:cxn ang="0">
                  <a:pos x="251" y="125"/>
                </a:cxn>
                <a:cxn ang="0">
                  <a:pos x="278" y="179"/>
                </a:cxn>
              </a:cxnLst>
              <a:rect l="0" t="0" r="r" b="b"/>
              <a:pathLst>
                <a:path w="322" h="528">
                  <a:moveTo>
                    <a:pt x="289" y="210"/>
                  </a:moveTo>
                  <a:lnTo>
                    <a:pt x="299" y="242"/>
                  </a:lnTo>
                  <a:lnTo>
                    <a:pt x="309" y="273"/>
                  </a:lnTo>
                  <a:lnTo>
                    <a:pt x="315" y="301"/>
                  </a:lnTo>
                  <a:lnTo>
                    <a:pt x="319" y="329"/>
                  </a:lnTo>
                  <a:lnTo>
                    <a:pt x="321" y="354"/>
                  </a:lnTo>
                  <a:lnTo>
                    <a:pt x="322" y="379"/>
                  </a:lnTo>
                  <a:lnTo>
                    <a:pt x="321" y="401"/>
                  </a:lnTo>
                  <a:lnTo>
                    <a:pt x="318" y="421"/>
                  </a:lnTo>
                  <a:lnTo>
                    <a:pt x="315" y="441"/>
                  </a:lnTo>
                  <a:lnTo>
                    <a:pt x="309" y="458"/>
                  </a:lnTo>
                  <a:lnTo>
                    <a:pt x="302" y="473"/>
                  </a:lnTo>
                  <a:lnTo>
                    <a:pt x="294" y="488"/>
                  </a:lnTo>
                  <a:lnTo>
                    <a:pt x="285" y="499"/>
                  </a:lnTo>
                  <a:lnTo>
                    <a:pt x="275" y="509"/>
                  </a:lnTo>
                  <a:lnTo>
                    <a:pt x="265" y="517"/>
                  </a:lnTo>
                  <a:lnTo>
                    <a:pt x="252" y="523"/>
                  </a:lnTo>
                  <a:lnTo>
                    <a:pt x="240" y="526"/>
                  </a:lnTo>
                  <a:lnTo>
                    <a:pt x="227" y="528"/>
                  </a:lnTo>
                  <a:lnTo>
                    <a:pt x="214" y="528"/>
                  </a:lnTo>
                  <a:lnTo>
                    <a:pt x="199" y="526"/>
                  </a:lnTo>
                  <a:lnTo>
                    <a:pt x="185" y="521"/>
                  </a:lnTo>
                  <a:lnTo>
                    <a:pt x="171" y="514"/>
                  </a:lnTo>
                  <a:lnTo>
                    <a:pt x="157" y="505"/>
                  </a:lnTo>
                  <a:lnTo>
                    <a:pt x="141" y="494"/>
                  </a:lnTo>
                  <a:lnTo>
                    <a:pt x="127" y="480"/>
                  </a:lnTo>
                  <a:lnTo>
                    <a:pt x="112" y="464"/>
                  </a:lnTo>
                  <a:lnTo>
                    <a:pt x="98" y="446"/>
                  </a:lnTo>
                  <a:lnTo>
                    <a:pt x="83" y="425"/>
                  </a:lnTo>
                  <a:lnTo>
                    <a:pt x="70" y="402"/>
                  </a:lnTo>
                  <a:lnTo>
                    <a:pt x="57" y="376"/>
                  </a:lnTo>
                  <a:lnTo>
                    <a:pt x="45" y="348"/>
                  </a:lnTo>
                  <a:lnTo>
                    <a:pt x="32" y="317"/>
                  </a:lnTo>
                  <a:lnTo>
                    <a:pt x="22" y="285"/>
                  </a:lnTo>
                  <a:lnTo>
                    <a:pt x="14" y="256"/>
                  </a:lnTo>
                  <a:lnTo>
                    <a:pt x="8" y="227"/>
                  </a:lnTo>
                  <a:lnTo>
                    <a:pt x="3" y="200"/>
                  </a:lnTo>
                  <a:lnTo>
                    <a:pt x="1" y="174"/>
                  </a:lnTo>
                  <a:lnTo>
                    <a:pt x="0" y="150"/>
                  </a:lnTo>
                  <a:lnTo>
                    <a:pt x="1" y="127"/>
                  </a:lnTo>
                  <a:lnTo>
                    <a:pt x="4" y="107"/>
                  </a:lnTo>
                  <a:lnTo>
                    <a:pt x="8" y="88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7" y="42"/>
                  </a:lnTo>
                  <a:lnTo>
                    <a:pt x="36" y="30"/>
                  </a:lnTo>
                  <a:lnTo>
                    <a:pt x="47" y="20"/>
                  </a:lnTo>
                  <a:lnTo>
                    <a:pt x="57" y="12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5" y="0"/>
                  </a:lnTo>
                  <a:lnTo>
                    <a:pt x="108" y="0"/>
                  </a:lnTo>
                  <a:lnTo>
                    <a:pt x="122" y="2"/>
                  </a:lnTo>
                  <a:lnTo>
                    <a:pt x="136" y="7"/>
                  </a:lnTo>
                  <a:lnTo>
                    <a:pt x="151" y="14"/>
                  </a:lnTo>
                  <a:lnTo>
                    <a:pt x="166" y="23"/>
                  </a:lnTo>
                  <a:lnTo>
                    <a:pt x="180" y="34"/>
                  </a:lnTo>
                  <a:lnTo>
                    <a:pt x="195" y="47"/>
                  </a:lnTo>
                  <a:lnTo>
                    <a:pt x="210" y="63"/>
                  </a:lnTo>
                  <a:lnTo>
                    <a:pt x="224" y="82"/>
                  </a:lnTo>
                  <a:lnTo>
                    <a:pt x="238" y="102"/>
                  </a:lnTo>
                  <a:lnTo>
                    <a:pt x="251" y="125"/>
                  </a:lnTo>
                  <a:lnTo>
                    <a:pt x="265" y="151"/>
                  </a:lnTo>
                  <a:lnTo>
                    <a:pt x="278" y="179"/>
                  </a:lnTo>
                  <a:lnTo>
                    <a:pt x="289" y="2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4402138" y="3825875"/>
              <a:ext cx="17463" cy="26988"/>
            </a:xfrm>
            <a:custGeom>
              <a:avLst/>
              <a:gdLst/>
              <a:ahLst/>
              <a:cxnLst>
                <a:cxn ang="0">
                  <a:pos x="299" y="242"/>
                </a:cxn>
                <a:cxn ang="0">
                  <a:pos x="315" y="301"/>
                </a:cxn>
                <a:cxn ang="0">
                  <a:pos x="321" y="354"/>
                </a:cxn>
                <a:cxn ang="0">
                  <a:pos x="321" y="401"/>
                </a:cxn>
                <a:cxn ang="0">
                  <a:pos x="315" y="441"/>
                </a:cxn>
                <a:cxn ang="0">
                  <a:pos x="302" y="473"/>
                </a:cxn>
                <a:cxn ang="0">
                  <a:pos x="285" y="499"/>
                </a:cxn>
                <a:cxn ang="0">
                  <a:pos x="265" y="517"/>
                </a:cxn>
                <a:cxn ang="0">
                  <a:pos x="240" y="526"/>
                </a:cxn>
                <a:cxn ang="0">
                  <a:pos x="214" y="528"/>
                </a:cxn>
                <a:cxn ang="0">
                  <a:pos x="185" y="521"/>
                </a:cxn>
                <a:cxn ang="0">
                  <a:pos x="157" y="505"/>
                </a:cxn>
                <a:cxn ang="0">
                  <a:pos x="127" y="480"/>
                </a:cxn>
                <a:cxn ang="0">
                  <a:pos x="98" y="446"/>
                </a:cxn>
                <a:cxn ang="0">
                  <a:pos x="70" y="402"/>
                </a:cxn>
                <a:cxn ang="0">
                  <a:pos x="45" y="348"/>
                </a:cxn>
                <a:cxn ang="0">
                  <a:pos x="22" y="285"/>
                </a:cxn>
                <a:cxn ang="0">
                  <a:pos x="8" y="227"/>
                </a:cxn>
                <a:cxn ang="0">
                  <a:pos x="1" y="174"/>
                </a:cxn>
                <a:cxn ang="0">
                  <a:pos x="1" y="127"/>
                </a:cxn>
                <a:cxn ang="0">
                  <a:pos x="8" y="88"/>
                </a:cxn>
                <a:cxn ang="0">
                  <a:pos x="19" y="55"/>
                </a:cxn>
                <a:cxn ang="0">
                  <a:pos x="36" y="30"/>
                </a:cxn>
                <a:cxn ang="0">
                  <a:pos x="57" y="12"/>
                </a:cxn>
                <a:cxn ang="0">
                  <a:pos x="81" y="2"/>
                </a:cxn>
                <a:cxn ang="0">
                  <a:pos x="108" y="0"/>
                </a:cxn>
                <a:cxn ang="0">
                  <a:pos x="136" y="7"/>
                </a:cxn>
                <a:cxn ang="0">
                  <a:pos x="166" y="23"/>
                </a:cxn>
                <a:cxn ang="0">
                  <a:pos x="195" y="47"/>
                </a:cxn>
                <a:cxn ang="0">
                  <a:pos x="224" y="82"/>
                </a:cxn>
                <a:cxn ang="0">
                  <a:pos x="251" y="125"/>
                </a:cxn>
                <a:cxn ang="0">
                  <a:pos x="278" y="179"/>
                </a:cxn>
              </a:cxnLst>
              <a:rect l="0" t="0" r="r" b="b"/>
              <a:pathLst>
                <a:path w="322" h="528">
                  <a:moveTo>
                    <a:pt x="289" y="210"/>
                  </a:moveTo>
                  <a:lnTo>
                    <a:pt x="299" y="242"/>
                  </a:lnTo>
                  <a:lnTo>
                    <a:pt x="309" y="273"/>
                  </a:lnTo>
                  <a:lnTo>
                    <a:pt x="315" y="301"/>
                  </a:lnTo>
                  <a:lnTo>
                    <a:pt x="319" y="329"/>
                  </a:lnTo>
                  <a:lnTo>
                    <a:pt x="321" y="354"/>
                  </a:lnTo>
                  <a:lnTo>
                    <a:pt x="322" y="379"/>
                  </a:lnTo>
                  <a:lnTo>
                    <a:pt x="321" y="401"/>
                  </a:lnTo>
                  <a:lnTo>
                    <a:pt x="318" y="421"/>
                  </a:lnTo>
                  <a:lnTo>
                    <a:pt x="315" y="441"/>
                  </a:lnTo>
                  <a:lnTo>
                    <a:pt x="309" y="458"/>
                  </a:lnTo>
                  <a:lnTo>
                    <a:pt x="302" y="473"/>
                  </a:lnTo>
                  <a:lnTo>
                    <a:pt x="294" y="488"/>
                  </a:lnTo>
                  <a:lnTo>
                    <a:pt x="285" y="499"/>
                  </a:lnTo>
                  <a:lnTo>
                    <a:pt x="275" y="509"/>
                  </a:lnTo>
                  <a:lnTo>
                    <a:pt x="265" y="517"/>
                  </a:lnTo>
                  <a:lnTo>
                    <a:pt x="252" y="523"/>
                  </a:lnTo>
                  <a:lnTo>
                    <a:pt x="240" y="526"/>
                  </a:lnTo>
                  <a:lnTo>
                    <a:pt x="227" y="528"/>
                  </a:lnTo>
                  <a:lnTo>
                    <a:pt x="214" y="528"/>
                  </a:lnTo>
                  <a:lnTo>
                    <a:pt x="199" y="526"/>
                  </a:lnTo>
                  <a:lnTo>
                    <a:pt x="185" y="521"/>
                  </a:lnTo>
                  <a:lnTo>
                    <a:pt x="171" y="514"/>
                  </a:lnTo>
                  <a:lnTo>
                    <a:pt x="157" y="505"/>
                  </a:lnTo>
                  <a:lnTo>
                    <a:pt x="141" y="494"/>
                  </a:lnTo>
                  <a:lnTo>
                    <a:pt x="127" y="480"/>
                  </a:lnTo>
                  <a:lnTo>
                    <a:pt x="112" y="464"/>
                  </a:lnTo>
                  <a:lnTo>
                    <a:pt x="98" y="446"/>
                  </a:lnTo>
                  <a:lnTo>
                    <a:pt x="83" y="425"/>
                  </a:lnTo>
                  <a:lnTo>
                    <a:pt x="70" y="402"/>
                  </a:lnTo>
                  <a:lnTo>
                    <a:pt x="57" y="376"/>
                  </a:lnTo>
                  <a:lnTo>
                    <a:pt x="45" y="348"/>
                  </a:lnTo>
                  <a:lnTo>
                    <a:pt x="32" y="317"/>
                  </a:lnTo>
                  <a:lnTo>
                    <a:pt x="22" y="285"/>
                  </a:lnTo>
                  <a:lnTo>
                    <a:pt x="14" y="256"/>
                  </a:lnTo>
                  <a:lnTo>
                    <a:pt x="8" y="227"/>
                  </a:lnTo>
                  <a:lnTo>
                    <a:pt x="3" y="200"/>
                  </a:lnTo>
                  <a:lnTo>
                    <a:pt x="1" y="174"/>
                  </a:lnTo>
                  <a:lnTo>
                    <a:pt x="0" y="150"/>
                  </a:lnTo>
                  <a:lnTo>
                    <a:pt x="1" y="127"/>
                  </a:lnTo>
                  <a:lnTo>
                    <a:pt x="4" y="107"/>
                  </a:lnTo>
                  <a:lnTo>
                    <a:pt x="8" y="88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7" y="42"/>
                  </a:lnTo>
                  <a:lnTo>
                    <a:pt x="36" y="30"/>
                  </a:lnTo>
                  <a:lnTo>
                    <a:pt x="47" y="20"/>
                  </a:lnTo>
                  <a:lnTo>
                    <a:pt x="57" y="12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5" y="0"/>
                  </a:lnTo>
                  <a:lnTo>
                    <a:pt x="108" y="0"/>
                  </a:lnTo>
                  <a:lnTo>
                    <a:pt x="122" y="2"/>
                  </a:lnTo>
                  <a:lnTo>
                    <a:pt x="136" y="7"/>
                  </a:lnTo>
                  <a:lnTo>
                    <a:pt x="151" y="14"/>
                  </a:lnTo>
                  <a:lnTo>
                    <a:pt x="166" y="23"/>
                  </a:lnTo>
                  <a:lnTo>
                    <a:pt x="180" y="34"/>
                  </a:lnTo>
                  <a:lnTo>
                    <a:pt x="195" y="47"/>
                  </a:lnTo>
                  <a:lnTo>
                    <a:pt x="210" y="63"/>
                  </a:lnTo>
                  <a:lnTo>
                    <a:pt x="224" y="82"/>
                  </a:lnTo>
                  <a:lnTo>
                    <a:pt x="238" y="102"/>
                  </a:lnTo>
                  <a:lnTo>
                    <a:pt x="251" y="125"/>
                  </a:lnTo>
                  <a:lnTo>
                    <a:pt x="265" y="151"/>
                  </a:lnTo>
                  <a:lnTo>
                    <a:pt x="278" y="179"/>
                  </a:lnTo>
                  <a:lnTo>
                    <a:pt x="289" y="21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4419600" y="3821113"/>
              <a:ext cx="17463" cy="22225"/>
            </a:xfrm>
            <a:custGeom>
              <a:avLst/>
              <a:gdLst/>
              <a:ahLst/>
              <a:cxnLst>
                <a:cxn ang="0">
                  <a:pos x="298" y="155"/>
                </a:cxn>
                <a:cxn ang="0">
                  <a:pos x="316" y="200"/>
                </a:cxn>
                <a:cxn ang="0">
                  <a:pos x="327" y="240"/>
                </a:cxn>
                <a:cxn ang="0">
                  <a:pos x="330" y="277"/>
                </a:cxn>
                <a:cxn ang="0">
                  <a:pos x="327" y="310"/>
                </a:cxn>
                <a:cxn ang="0">
                  <a:pos x="319" y="339"/>
                </a:cxn>
                <a:cxn ang="0">
                  <a:pos x="305" y="363"/>
                </a:cxn>
                <a:cxn ang="0">
                  <a:pos x="286" y="383"/>
                </a:cxn>
                <a:cxn ang="0">
                  <a:pos x="264" y="396"/>
                </a:cxn>
                <a:cxn ang="0">
                  <a:pos x="238" y="403"/>
                </a:cxn>
                <a:cxn ang="0">
                  <a:pos x="211" y="404"/>
                </a:cxn>
                <a:cxn ang="0">
                  <a:pos x="181" y="398"/>
                </a:cxn>
                <a:cxn ang="0">
                  <a:pos x="152" y="385"/>
                </a:cxn>
                <a:cxn ang="0">
                  <a:pos x="121" y="363"/>
                </a:cxn>
                <a:cxn ang="0">
                  <a:pos x="91" y="334"/>
                </a:cxn>
                <a:cxn ang="0">
                  <a:pos x="61" y="296"/>
                </a:cxn>
                <a:cxn ang="0">
                  <a:pos x="35" y="251"/>
                </a:cxn>
                <a:cxn ang="0">
                  <a:pos x="15" y="208"/>
                </a:cxn>
                <a:cxn ang="0">
                  <a:pos x="4" y="166"/>
                </a:cxn>
                <a:cxn ang="0">
                  <a:pos x="0" y="129"/>
                </a:cxn>
                <a:cxn ang="0">
                  <a:pos x="3" y="96"/>
                </a:cxn>
                <a:cxn ang="0">
                  <a:pos x="11" y="66"/>
                </a:cxn>
                <a:cxn ang="0">
                  <a:pos x="25" y="42"/>
                </a:cxn>
                <a:cxn ang="0">
                  <a:pos x="44" y="23"/>
                </a:cxn>
                <a:cxn ang="0">
                  <a:pos x="66" y="9"/>
                </a:cxn>
                <a:cxn ang="0">
                  <a:pos x="92" y="2"/>
                </a:cxn>
                <a:cxn ang="0">
                  <a:pos x="120" y="1"/>
                </a:cxn>
                <a:cxn ang="0">
                  <a:pos x="150" y="7"/>
                </a:cxn>
                <a:cxn ang="0">
                  <a:pos x="180" y="21"/>
                </a:cxn>
                <a:cxn ang="0">
                  <a:pos x="211" y="42"/>
                </a:cxn>
                <a:cxn ang="0">
                  <a:pos x="242" y="71"/>
                </a:cxn>
                <a:cxn ang="0">
                  <a:pos x="271" y="110"/>
                </a:cxn>
              </a:cxnLst>
              <a:rect l="0" t="0" r="r" b="b"/>
              <a:pathLst>
                <a:path w="330" h="404">
                  <a:moveTo>
                    <a:pt x="284" y="132"/>
                  </a:moveTo>
                  <a:lnTo>
                    <a:pt x="298" y="155"/>
                  </a:lnTo>
                  <a:lnTo>
                    <a:pt x="308" y="177"/>
                  </a:lnTo>
                  <a:lnTo>
                    <a:pt x="316" y="200"/>
                  </a:lnTo>
                  <a:lnTo>
                    <a:pt x="322" y="220"/>
                  </a:lnTo>
                  <a:lnTo>
                    <a:pt x="327" y="240"/>
                  </a:lnTo>
                  <a:lnTo>
                    <a:pt x="329" y="259"/>
                  </a:lnTo>
                  <a:lnTo>
                    <a:pt x="330" y="277"/>
                  </a:lnTo>
                  <a:lnTo>
                    <a:pt x="330" y="294"/>
                  </a:lnTo>
                  <a:lnTo>
                    <a:pt x="327" y="310"/>
                  </a:lnTo>
                  <a:lnTo>
                    <a:pt x="324" y="326"/>
                  </a:lnTo>
                  <a:lnTo>
                    <a:pt x="319" y="339"/>
                  </a:lnTo>
                  <a:lnTo>
                    <a:pt x="313" y="352"/>
                  </a:lnTo>
                  <a:lnTo>
                    <a:pt x="305" y="363"/>
                  </a:lnTo>
                  <a:lnTo>
                    <a:pt x="297" y="374"/>
                  </a:lnTo>
                  <a:lnTo>
                    <a:pt x="286" y="383"/>
                  </a:lnTo>
                  <a:lnTo>
                    <a:pt x="276" y="390"/>
                  </a:lnTo>
                  <a:lnTo>
                    <a:pt x="264" y="396"/>
                  </a:lnTo>
                  <a:lnTo>
                    <a:pt x="252" y="400"/>
                  </a:lnTo>
                  <a:lnTo>
                    <a:pt x="238" y="403"/>
                  </a:lnTo>
                  <a:lnTo>
                    <a:pt x="225" y="404"/>
                  </a:lnTo>
                  <a:lnTo>
                    <a:pt x="211" y="404"/>
                  </a:lnTo>
                  <a:lnTo>
                    <a:pt x="197" y="402"/>
                  </a:lnTo>
                  <a:lnTo>
                    <a:pt x="181" y="398"/>
                  </a:lnTo>
                  <a:lnTo>
                    <a:pt x="167" y="392"/>
                  </a:lnTo>
                  <a:lnTo>
                    <a:pt x="152" y="385"/>
                  </a:lnTo>
                  <a:lnTo>
                    <a:pt x="137" y="375"/>
                  </a:lnTo>
                  <a:lnTo>
                    <a:pt x="121" y="363"/>
                  </a:lnTo>
                  <a:lnTo>
                    <a:pt x="106" y="350"/>
                  </a:lnTo>
                  <a:lnTo>
                    <a:pt x="91" y="334"/>
                  </a:lnTo>
                  <a:lnTo>
                    <a:pt x="75" y="317"/>
                  </a:lnTo>
                  <a:lnTo>
                    <a:pt x="61" y="296"/>
                  </a:lnTo>
                  <a:lnTo>
                    <a:pt x="48" y="274"/>
                  </a:lnTo>
                  <a:lnTo>
                    <a:pt x="35" y="251"/>
                  </a:lnTo>
                  <a:lnTo>
                    <a:pt x="23" y="229"/>
                  </a:lnTo>
                  <a:lnTo>
                    <a:pt x="15" y="208"/>
                  </a:lnTo>
                  <a:lnTo>
                    <a:pt x="8" y="186"/>
                  </a:lnTo>
                  <a:lnTo>
                    <a:pt x="4" y="166"/>
                  </a:lnTo>
                  <a:lnTo>
                    <a:pt x="1" y="148"/>
                  </a:lnTo>
                  <a:lnTo>
                    <a:pt x="0" y="129"/>
                  </a:lnTo>
                  <a:lnTo>
                    <a:pt x="0" y="112"/>
                  </a:lnTo>
                  <a:lnTo>
                    <a:pt x="3" y="96"/>
                  </a:lnTo>
                  <a:lnTo>
                    <a:pt x="6" y="81"/>
                  </a:lnTo>
                  <a:lnTo>
                    <a:pt x="11" y="66"/>
                  </a:lnTo>
                  <a:lnTo>
                    <a:pt x="17" y="53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4" y="23"/>
                  </a:lnTo>
                  <a:lnTo>
                    <a:pt x="55" y="15"/>
                  </a:lnTo>
                  <a:lnTo>
                    <a:pt x="66" y="9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5" y="3"/>
                  </a:lnTo>
                  <a:lnTo>
                    <a:pt x="150" y="7"/>
                  </a:lnTo>
                  <a:lnTo>
                    <a:pt x="165" y="12"/>
                  </a:lnTo>
                  <a:lnTo>
                    <a:pt x="180" y="21"/>
                  </a:lnTo>
                  <a:lnTo>
                    <a:pt x="196" y="31"/>
                  </a:lnTo>
                  <a:lnTo>
                    <a:pt x="211" y="42"/>
                  </a:lnTo>
                  <a:lnTo>
                    <a:pt x="226" y="55"/>
                  </a:lnTo>
                  <a:lnTo>
                    <a:pt x="242" y="71"/>
                  </a:lnTo>
                  <a:lnTo>
                    <a:pt x="256" y="90"/>
                  </a:lnTo>
                  <a:lnTo>
                    <a:pt x="271" y="110"/>
                  </a:lnTo>
                  <a:lnTo>
                    <a:pt x="284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4419600" y="3821113"/>
              <a:ext cx="17463" cy="22225"/>
            </a:xfrm>
            <a:custGeom>
              <a:avLst/>
              <a:gdLst/>
              <a:ahLst/>
              <a:cxnLst>
                <a:cxn ang="0">
                  <a:pos x="298" y="155"/>
                </a:cxn>
                <a:cxn ang="0">
                  <a:pos x="316" y="200"/>
                </a:cxn>
                <a:cxn ang="0">
                  <a:pos x="327" y="240"/>
                </a:cxn>
                <a:cxn ang="0">
                  <a:pos x="330" y="277"/>
                </a:cxn>
                <a:cxn ang="0">
                  <a:pos x="327" y="310"/>
                </a:cxn>
                <a:cxn ang="0">
                  <a:pos x="319" y="339"/>
                </a:cxn>
                <a:cxn ang="0">
                  <a:pos x="305" y="363"/>
                </a:cxn>
                <a:cxn ang="0">
                  <a:pos x="286" y="383"/>
                </a:cxn>
                <a:cxn ang="0">
                  <a:pos x="264" y="396"/>
                </a:cxn>
                <a:cxn ang="0">
                  <a:pos x="238" y="403"/>
                </a:cxn>
                <a:cxn ang="0">
                  <a:pos x="211" y="404"/>
                </a:cxn>
                <a:cxn ang="0">
                  <a:pos x="181" y="398"/>
                </a:cxn>
                <a:cxn ang="0">
                  <a:pos x="152" y="385"/>
                </a:cxn>
                <a:cxn ang="0">
                  <a:pos x="121" y="363"/>
                </a:cxn>
                <a:cxn ang="0">
                  <a:pos x="91" y="334"/>
                </a:cxn>
                <a:cxn ang="0">
                  <a:pos x="61" y="296"/>
                </a:cxn>
                <a:cxn ang="0">
                  <a:pos x="35" y="251"/>
                </a:cxn>
                <a:cxn ang="0">
                  <a:pos x="15" y="208"/>
                </a:cxn>
                <a:cxn ang="0">
                  <a:pos x="4" y="166"/>
                </a:cxn>
                <a:cxn ang="0">
                  <a:pos x="0" y="129"/>
                </a:cxn>
                <a:cxn ang="0">
                  <a:pos x="3" y="96"/>
                </a:cxn>
                <a:cxn ang="0">
                  <a:pos x="11" y="66"/>
                </a:cxn>
                <a:cxn ang="0">
                  <a:pos x="25" y="42"/>
                </a:cxn>
                <a:cxn ang="0">
                  <a:pos x="44" y="23"/>
                </a:cxn>
                <a:cxn ang="0">
                  <a:pos x="66" y="9"/>
                </a:cxn>
                <a:cxn ang="0">
                  <a:pos x="92" y="2"/>
                </a:cxn>
                <a:cxn ang="0">
                  <a:pos x="120" y="1"/>
                </a:cxn>
                <a:cxn ang="0">
                  <a:pos x="150" y="7"/>
                </a:cxn>
                <a:cxn ang="0">
                  <a:pos x="180" y="21"/>
                </a:cxn>
                <a:cxn ang="0">
                  <a:pos x="211" y="42"/>
                </a:cxn>
                <a:cxn ang="0">
                  <a:pos x="242" y="71"/>
                </a:cxn>
                <a:cxn ang="0">
                  <a:pos x="271" y="110"/>
                </a:cxn>
              </a:cxnLst>
              <a:rect l="0" t="0" r="r" b="b"/>
              <a:pathLst>
                <a:path w="330" h="404">
                  <a:moveTo>
                    <a:pt x="284" y="132"/>
                  </a:moveTo>
                  <a:lnTo>
                    <a:pt x="298" y="155"/>
                  </a:lnTo>
                  <a:lnTo>
                    <a:pt x="308" y="177"/>
                  </a:lnTo>
                  <a:lnTo>
                    <a:pt x="316" y="200"/>
                  </a:lnTo>
                  <a:lnTo>
                    <a:pt x="322" y="220"/>
                  </a:lnTo>
                  <a:lnTo>
                    <a:pt x="327" y="240"/>
                  </a:lnTo>
                  <a:lnTo>
                    <a:pt x="329" y="259"/>
                  </a:lnTo>
                  <a:lnTo>
                    <a:pt x="330" y="277"/>
                  </a:lnTo>
                  <a:lnTo>
                    <a:pt x="330" y="294"/>
                  </a:lnTo>
                  <a:lnTo>
                    <a:pt x="327" y="310"/>
                  </a:lnTo>
                  <a:lnTo>
                    <a:pt x="324" y="326"/>
                  </a:lnTo>
                  <a:lnTo>
                    <a:pt x="319" y="339"/>
                  </a:lnTo>
                  <a:lnTo>
                    <a:pt x="313" y="352"/>
                  </a:lnTo>
                  <a:lnTo>
                    <a:pt x="305" y="363"/>
                  </a:lnTo>
                  <a:lnTo>
                    <a:pt x="297" y="374"/>
                  </a:lnTo>
                  <a:lnTo>
                    <a:pt x="286" y="383"/>
                  </a:lnTo>
                  <a:lnTo>
                    <a:pt x="276" y="390"/>
                  </a:lnTo>
                  <a:lnTo>
                    <a:pt x="264" y="396"/>
                  </a:lnTo>
                  <a:lnTo>
                    <a:pt x="252" y="400"/>
                  </a:lnTo>
                  <a:lnTo>
                    <a:pt x="238" y="403"/>
                  </a:lnTo>
                  <a:lnTo>
                    <a:pt x="225" y="404"/>
                  </a:lnTo>
                  <a:lnTo>
                    <a:pt x="211" y="404"/>
                  </a:lnTo>
                  <a:lnTo>
                    <a:pt x="197" y="402"/>
                  </a:lnTo>
                  <a:lnTo>
                    <a:pt x="181" y="398"/>
                  </a:lnTo>
                  <a:lnTo>
                    <a:pt x="167" y="392"/>
                  </a:lnTo>
                  <a:lnTo>
                    <a:pt x="152" y="385"/>
                  </a:lnTo>
                  <a:lnTo>
                    <a:pt x="137" y="375"/>
                  </a:lnTo>
                  <a:lnTo>
                    <a:pt x="121" y="363"/>
                  </a:lnTo>
                  <a:lnTo>
                    <a:pt x="106" y="350"/>
                  </a:lnTo>
                  <a:lnTo>
                    <a:pt x="91" y="334"/>
                  </a:lnTo>
                  <a:lnTo>
                    <a:pt x="75" y="317"/>
                  </a:lnTo>
                  <a:lnTo>
                    <a:pt x="61" y="296"/>
                  </a:lnTo>
                  <a:lnTo>
                    <a:pt x="48" y="274"/>
                  </a:lnTo>
                  <a:lnTo>
                    <a:pt x="35" y="251"/>
                  </a:lnTo>
                  <a:lnTo>
                    <a:pt x="23" y="229"/>
                  </a:lnTo>
                  <a:lnTo>
                    <a:pt x="15" y="208"/>
                  </a:lnTo>
                  <a:lnTo>
                    <a:pt x="8" y="186"/>
                  </a:lnTo>
                  <a:lnTo>
                    <a:pt x="4" y="166"/>
                  </a:lnTo>
                  <a:lnTo>
                    <a:pt x="1" y="148"/>
                  </a:lnTo>
                  <a:lnTo>
                    <a:pt x="0" y="129"/>
                  </a:lnTo>
                  <a:lnTo>
                    <a:pt x="0" y="112"/>
                  </a:lnTo>
                  <a:lnTo>
                    <a:pt x="3" y="96"/>
                  </a:lnTo>
                  <a:lnTo>
                    <a:pt x="6" y="81"/>
                  </a:lnTo>
                  <a:lnTo>
                    <a:pt x="11" y="66"/>
                  </a:lnTo>
                  <a:lnTo>
                    <a:pt x="17" y="53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4" y="23"/>
                  </a:lnTo>
                  <a:lnTo>
                    <a:pt x="55" y="15"/>
                  </a:lnTo>
                  <a:lnTo>
                    <a:pt x="66" y="9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5" y="3"/>
                  </a:lnTo>
                  <a:lnTo>
                    <a:pt x="150" y="7"/>
                  </a:lnTo>
                  <a:lnTo>
                    <a:pt x="165" y="12"/>
                  </a:lnTo>
                  <a:lnTo>
                    <a:pt x="180" y="21"/>
                  </a:lnTo>
                  <a:lnTo>
                    <a:pt x="196" y="31"/>
                  </a:lnTo>
                  <a:lnTo>
                    <a:pt x="211" y="42"/>
                  </a:lnTo>
                  <a:lnTo>
                    <a:pt x="226" y="55"/>
                  </a:lnTo>
                  <a:lnTo>
                    <a:pt x="242" y="71"/>
                  </a:lnTo>
                  <a:lnTo>
                    <a:pt x="256" y="90"/>
                  </a:lnTo>
                  <a:lnTo>
                    <a:pt x="271" y="110"/>
                  </a:lnTo>
                  <a:lnTo>
                    <a:pt x="284" y="13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4437063" y="3816350"/>
              <a:ext cx="15875" cy="14288"/>
            </a:xfrm>
            <a:custGeom>
              <a:avLst/>
              <a:gdLst/>
              <a:ahLst/>
              <a:cxnLst>
                <a:cxn ang="0">
                  <a:pos x="250" y="103"/>
                </a:cxn>
                <a:cxn ang="0">
                  <a:pos x="274" y="135"/>
                </a:cxn>
                <a:cxn ang="0">
                  <a:pos x="292" y="167"/>
                </a:cxn>
                <a:cxn ang="0">
                  <a:pos x="302" y="197"/>
                </a:cxn>
                <a:cxn ang="0">
                  <a:pos x="307" y="223"/>
                </a:cxn>
                <a:cxn ang="0">
                  <a:pos x="305" y="246"/>
                </a:cxn>
                <a:cxn ang="0">
                  <a:pos x="298" y="266"/>
                </a:cxn>
                <a:cxn ang="0">
                  <a:pos x="287" y="282"/>
                </a:cxn>
                <a:cxn ang="0">
                  <a:pos x="271" y="294"/>
                </a:cxn>
                <a:cxn ang="0">
                  <a:pos x="252" y="302"/>
                </a:cxn>
                <a:cxn ang="0">
                  <a:pos x="229" y="305"/>
                </a:cxn>
                <a:cxn ang="0">
                  <a:pos x="204" y="303"/>
                </a:cxn>
                <a:cxn ang="0">
                  <a:pos x="177" y="295"/>
                </a:cxn>
                <a:cxn ang="0">
                  <a:pos x="148" y="282"/>
                </a:cxn>
                <a:cxn ang="0">
                  <a:pos x="117" y="262"/>
                </a:cxn>
                <a:cxn ang="0">
                  <a:pos x="88" y="235"/>
                </a:cxn>
                <a:cxn ang="0">
                  <a:pos x="57" y="203"/>
                </a:cxn>
                <a:cxn ang="0">
                  <a:pos x="32" y="169"/>
                </a:cxn>
                <a:cxn ang="0">
                  <a:pos x="15" y="138"/>
                </a:cxn>
                <a:cxn ang="0">
                  <a:pos x="4" y="109"/>
                </a:cxn>
                <a:cxn ang="0">
                  <a:pos x="0" y="83"/>
                </a:cxn>
                <a:cxn ang="0">
                  <a:pos x="1" y="59"/>
                </a:cxn>
                <a:cxn ang="0">
                  <a:pos x="8" y="39"/>
                </a:cxn>
                <a:cxn ang="0">
                  <a:pos x="20" y="23"/>
                </a:cxn>
                <a:cxn ang="0">
                  <a:pos x="36" y="10"/>
                </a:cxn>
                <a:cxn ang="0">
                  <a:pos x="55" y="3"/>
                </a:cxn>
                <a:cxn ang="0">
                  <a:pos x="78" y="0"/>
                </a:cxn>
                <a:cxn ang="0">
                  <a:pos x="103" y="2"/>
                </a:cxn>
                <a:cxn ang="0">
                  <a:pos x="130" y="10"/>
                </a:cxn>
                <a:cxn ang="0">
                  <a:pos x="159" y="24"/>
                </a:cxn>
                <a:cxn ang="0">
                  <a:pos x="189" y="43"/>
                </a:cxn>
                <a:cxn ang="0">
                  <a:pos x="219" y="69"/>
                </a:cxn>
              </a:cxnLst>
              <a:rect l="0" t="0" r="r" b="b"/>
              <a:pathLst>
                <a:path w="307" h="305">
                  <a:moveTo>
                    <a:pt x="235" y="86"/>
                  </a:moveTo>
                  <a:lnTo>
                    <a:pt x="250" y="103"/>
                  </a:lnTo>
                  <a:lnTo>
                    <a:pt x="263" y="119"/>
                  </a:lnTo>
                  <a:lnTo>
                    <a:pt x="274" y="135"/>
                  </a:lnTo>
                  <a:lnTo>
                    <a:pt x="284" y="152"/>
                  </a:lnTo>
                  <a:lnTo>
                    <a:pt x="292" y="167"/>
                  </a:lnTo>
                  <a:lnTo>
                    <a:pt x="298" y="182"/>
                  </a:lnTo>
                  <a:lnTo>
                    <a:pt x="302" y="197"/>
                  </a:lnTo>
                  <a:lnTo>
                    <a:pt x="305" y="210"/>
                  </a:lnTo>
                  <a:lnTo>
                    <a:pt x="307" y="223"/>
                  </a:lnTo>
                  <a:lnTo>
                    <a:pt x="306" y="234"/>
                  </a:lnTo>
                  <a:lnTo>
                    <a:pt x="305" y="246"/>
                  </a:lnTo>
                  <a:lnTo>
                    <a:pt x="302" y="257"/>
                  </a:lnTo>
                  <a:lnTo>
                    <a:pt x="298" y="266"/>
                  </a:lnTo>
                  <a:lnTo>
                    <a:pt x="293" y="275"/>
                  </a:lnTo>
                  <a:lnTo>
                    <a:pt x="287" y="282"/>
                  </a:lnTo>
                  <a:lnTo>
                    <a:pt x="280" y="289"/>
                  </a:lnTo>
                  <a:lnTo>
                    <a:pt x="271" y="294"/>
                  </a:lnTo>
                  <a:lnTo>
                    <a:pt x="262" y="299"/>
                  </a:lnTo>
                  <a:lnTo>
                    <a:pt x="252" y="302"/>
                  </a:lnTo>
                  <a:lnTo>
                    <a:pt x="241" y="304"/>
                  </a:lnTo>
                  <a:lnTo>
                    <a:pt x="229" y="305"/>
                  </a:lnTo>
                  <a:lnTo>
                    <a:pt x="216" y="304"/>
                  </a:lnTo>
                  <a:lnTo>
                    <a:pt x="204" y="303"/>
                  </a:lnTo>
                  <a:lnTo>
                    <a:pt x="191" y="299"/>
                  </a:lnTo>
                  <a:lnTo>
                    <a:pt x="177" y="295"/>
                  </a:lnTo>
                  <a:lnTo>
                    <a:pt x="162" y="289"/>
                  </a:lnTo>
                  <a:lnTo>
                    <a:pt x="148" y="282"/>
                  </a:lnTo>
                  <a:lnTo>
                    <a:pt x="133" y="273"/>
                  </a:lnTo>
                  <a:lnTo>
                    <a:pt x="117" y="262"/>
                  </a:lnTo>
                  <a:lnTo>
                    <a:pt x="102" y="249"/>
                  </a:lnTo>
                  <a:lnTo>
                    <a:pt x="88" y="235"/>
                  </a:lnTo>
                  <a:lnTo>
                    <a:pt x="73" y="220"/>
                  </a:lnTo>
                  <a:lnTo>
                    <a:pt x="57" y="203"/>
                  </a:lnTo>
                  <a:lnTo>
                    <a:pt x="43" y="185"/>
                  </a:lnTo>
                  <a:lnTo>
                    <a:pt x="32" y="169"/>
                  </a:lnTo>
                  <a:lnTo>
                    <a:pt x="23" y="154"/>
                  </a:lnTo>
                  <a:lnTo>
                    <a:pt x="15" y="138"/>
                  </a:lnTo>
                  <a:lnTo>
                    <a:pt x="8" y="123"/>
                  </a:lnTo>
                  <a:lnTo>
                    <a:pt x="4" y="109"/>
                  </a:lnTo>
                  <a:lnTo>
                    <a:pt x="1" y="96"/>
                  </a:lnTo>
                  <a:lnTo>
                    <a:pt x="0" y="83"/>
                  </a:lnTo>
                  <a:lnTo>
                    <a:pt x="0" y="70"/>
                  </a:lnTo>
                  <a:lnTo>
                    <a:pt x="1" y="59"/>
                  </a:lnTo>
                  <a:lnTo>
                    <a:pt x="4" y="49"/>
                  </a:lnTo>
                  <a:lnTo>
                    <a:pt x="8" y="39"/>
                  </a:lnTo>
                  <a:lnTo>
                    <a:pt x="14" y="31"/>
                  </a:lnTo>
                  <a:lnTo>
                    <a:pt x="20" y="23"/>
                  </a:lnTo>
                  <a:lnTo>
                    <a:pt x="27" y="16"/>
                  </a:lnTo>
                  <a:lnTo>
                    <a:pt x="36" y="10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6" y="1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3" y="2"/>
                  </a:lnTo>
                  <a:lnTo>
                    <a:pt x="116" y="5"/>
                  </a:lnTo>
                  <a:lnTo>
                    <a:pt x="130" y="10"/>
                  </a:lnTo>
                  <a:lnTo>
                    <a:pt x="144" y="16"/>
                  </a:lnTo>
                  <a:lnTo>
                    <a:pt x="159" y="24"/>
                  </a:lnTo>
                  <a:lnTo>
                    <a:pt x="174" y="33"/>
                  </a:lnTo>
                  <a:lnTo>
                    <a:pt x="189" y="43"/>
                  </a:lnTo>
                  <a:lnTo>
                    <a:pt x="204" y="56"/>
                  </a:lnTo>
                  <a:lnTo>
                    <a:pt x="219" y="69"/>
                  </a:lnTo>
                  <a:lnTo>
                    <a:pt x="235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4437063" y="3816350"/>
              <a:ext cx="15875" cy="14288"/>
            </a:xfrm>
            <a:custGeom>
              <a:avLst/>
              <a:gdLst/>
              <a:ahLst/>
              <a:cxnLst>
                <a:cxn ang="0">
                  <a:pos x="250" y="103"/>
                </a:cxn>
                <a:cxn ang="0">
                  <a:pos x="274" y="135"/>
                </a:cxn>
                <a:cxn ang="0">
                  <a:pos x="292" y="167"/>
                </a:cxn>
                <a:cxn ang="0">
                  <a:pos x="302" y="197"/>
                </a:cxn>
                <a:cxn ang="0">
                  <a:pos x="307" y="223"/>
                </a:cxn>
                <a:cxn ang="0">
                  <a:pos x="305" y="246"/>
                </a:cxn>
                <a:cxn ang="0">
                  <a:pos x="298" y="266"/>
                </a:cxn>
                <a:cxn ang="0">
                  <a:pos x="287" y="282"/>
                </a:cxn>
                <a:cxn ang="0">
                  <a:pos x="271" y="294"/>
                </a:cxn>
                <a:cxn ang="0">
                  <a:pos x="252" y="302"/>
                </a:cxn>
                <a:cxn ang="0">
                  <a:pos x="229" y="305"/>
                </a:cxn>
                <a:cxn ang="0">
                  <a:pos x="204" y="303"/>
                </a:cxn>
                <a:cxn ang="0">
                  <a:pos x="177" y="295"/>
                </a:cxn>
                <a:cxn ang="0">
                  <a:pos x="148" y="282"/>
                </a:cxn>
                <a:cxn ang="0">
                  <a:pos x="117" y="262"/>
                </a:cxn>
                <a:cxn ang="0">
                  <a:pos x="88" y="235"/>
                </a:cxn>
                <a:cxn ang="0">
                  <a:pos x="57" y="203"/>
                </a:cxn>
                <a:cxn ang="0">
                  <a:pos x="32" y="169"/>
                </a:cxn>
                <a:cxn ang="0">
                  <a:pos x="15" y="138"/>
                </a:cxn>
                <a:cxn ang="0">
                  <a:pos x="4" y="109"/>
                </a:cxn>
                <a:cxn ang="0">
                  <a:pos x="0" y="83"/>
                </a:cxn>
                <a:cxn ang="0">
                  <a:pos x="1" y="59"/>
                </a:cxn>
                <a:cxn ang="0">
                  <a:pos x="8" y="39"/>
                </a:cxn>
                <a:cxn ang="0">
                  <a:pos x="20" y="23"/>
                </a:cxn>
                <a:cxn ang="0">
                  <a:pos x="36" y="10"/>
                </a:cxn>
                <a:cxn ang="0">
                  <a:pos x="55" y="3"/>
                </a:cxn>
                <a:cxn ang="0">
                  <a:pos x="78" y="0"/>
                </a:cxn>
                <a:cxn ang="0">
                  <a:pos x="103" y="2"/>
                </a:cxn>
                <a:cxn ang="0">
                  <a:pos x="130" y="10"/>
                </a:cxn>
                <a:cxn ang="0">
                  <a:pos x="159" y="24"/>
                </a:cxn>
                <a:cxn ang="0">
                  <a:pos x="189" y="43"/>
                </a:cxn>
                <a:cxn ang="0">
                  <a:pos x="219" y="69"/>
                </a:cxn>
              </a:cxnLst>
              <a:rect l="0" t="0" r="r" b="b"/>
              <a:pathLst>
                <a:path w="307" h="305">
                  <a:moveTo>
                    <a:pt x="235" y="86"/>
                  </a:moveTo>
                  <a:lnTo>
                    <a:pt x="250" y="103"/>
                  </a:lnTo>
                  <a:lnTo>
                    <a:pt x="263" y="119"/>
                  </a:lnTo>
                  <a:lnTo>
                    <a:pt x="274" y="135"/>
                  </a:lnTo>
                  <a:lnTo>
                    <a:pt x="284" y="152"/>
                  </a:lnTo>
                  <a:lnTo>
                    <a:pt x="292" y="167"/>
                  </a:lnTo>
                  <a:lnTo>
                    <a:pt x="298" y="182"/>
                  </a:lnTo>
                  <a:lnTo>
                    <a:pt x="302" y="197"/>
                  </a:lnTo>
                  <a:lnTo>
                    <a:pt x="305" y="210"/>
                  </a:lnTo>
                  <a:lnTo>
                    <a:pt x="307" y="223"/>
                  </a:lnTo>
                  <a:lnTo>
                    <a:pt x="306" y="234"/>
                  </a:lnTo>
                  <a:lnTo>
                    <a:pt x="305" y="246"/>
                  </a:lnTo>
                  <a:lnTo>
                    <a:pt x="302" y="257"/>
                  </a:lnTo>
                  <a:lnTo>
                    <a:pt x="298" y="266"/>
                  </a:lnTo>
                  <a:lnTo>
                    <a:pt x="293" y="275"/>
                  </a:lnTo>
                  <a:lnTo>
                    <a:pt x="287" y="282"/>
                  </a:lnTo>
                  <a:lnTo>
                    <a:pt x="280" y="289"/>
                  </a:lnTo>
                  <a:lnTo>
                    <a:pt x="271" y="294"/>
                  </a:lnTo>
                  <a:lnTo>
                    <a:pt x="262" y="299"/>
                  </a:lnTo>
                  <a:lnTo>
                    <a:pt x="252" y="302"/>
                  </a:lnTo>
                  <a:lnTo>
                    <a:pt x="241" y="304"/>
                  </a:lnTo>
                  <a:lnTo>
                    <a:pt x="229" y="305"/>
                  </a:lnTo>
                  <a:lnTo>
                    <a:pt x="216" y="304"/>
                  </a:lnTo>
                  <a:lnTo>
                    <a:pt x="204" y="303"/>
                  </a:lnTo>
                  <a:lnTo>
                    <a:pt x="191" y="299"/>
                  </a:lnTo>
                  <a:lnTo>
                    <a:pt x="177" y="295"/>
                  </a:lnTo>
                  <a:lnTo>
                    <a:pt x="162" y="289"/>
                  </a:lnTo>
                  <a:lnTo>
                    <a:pt x="148" y="282"/>
                  </a:lnTo>
                  <a:lnTo>
                    <a:pt x="133" y="273"/>
                  </a:lnTo>
                  <a:lnTo>
                    <a:pt x="117" y="262"/>
                  </a:lnTo>
                  <a:lnTo>
                    <a:pt x="102" y="249"/>
                  </a:lnTo>
                  <a:lnTo>
                    <a:pt x="88" y="235"/>
                  </a:lnTo>
                  <a:lnTo>
                    <a:pt x="73" y="220"/>
                  </a:lnTo>
                  <a:lnTo>
                    <a:pt x="57" y="203"/>
                  </a:lnTo>
                  <a:lnTo>
                    <a:pt x="43" y="185"/>
                  </a:lnTo>
                  <a:lnTo>
                    <a:pt x="32" y="169"/>
                  </a:lnTo>
                  <a:lnTo>
                    <a:pt x="23" y="154"/>
                  </a:lnTo>
                  <a:lnTo>
                    <a:pt x="15" y="138"/>
                  </a:lnTo>
                  <a:lnTo>
                    <a:pt x="8" y="123"/>
                  </a:lnTo>
                  <a:lnTo>
                    <a:pt x="4" y="109"/>
                  </a:lnTo>
                  <a:lnTo>
                    <a:pt x="1" y="96"/>
                  </a:lnTo>
                  <a:lnTo>
                    <a:pt x="0" y="83"/>
                  </a:lnTo>
                  <a:lnTo>
                    <a:pt x="0" y="70"/>
                  </a:lnTo>
                  <a:lnTo>
                    <a:pt x="1" y="59"/>
                  </a:lnTo>
                  <a:lnTo>
                    <a:pt x="4" y="49"/>
                  </a:lnTo>
                  <a:lnTo>
                    <a:pt x="8" y="39"/>
                  </a:lnTo>
                  <a:lnTo>
                    <a:pt x="14" y="31"/>
                  </a:lnTo>
                  <a:lnTo>
                    <a:pt x="20" y="23"/>
                  </a:lnTo>
                  <a:lnTo>
                    <a:pt x="27" y="16"/>
                  </a:lnTo>
                  <a:lnTo>
                    <a:pt x="36" y="10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6" y="1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3" y="2"/>
                  </a:lnTo>
                  <a:lnTo>
                    <a:pt x="116" y="5"/>
                  </a:lnTo>
                  <a:lnTo>
                    <a:pt x="130" y="10"/>
                  </a:lnTo>
                  <a:lnTo>
                    <a:pt x="144" y="16"/>
                  </a:lnTo>
                  <a:lnTo>
                    <a:pt x="159" y="24"/>
                  </a:lnTo>
                  <a:lnTo>
                    <a:pt x="174" y="33"/>
                  </a:lnTo>
                  <a:lnTo>
                    <a:pt x="189" y="43"/>
                  </a:lnTo>
                  <a:lnTo>
                    <a:pt x="204" y="56"/>
                  </a:lnTo>
                  <a:lnTo>
                    <a:pt x="219" y="69"/>
                  </a:lnTo>
                  <a:lnTo>
                    <a:pt x="235" y="8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4452938" y="3808413"/>
              <a:ext cx="17463" cy="12700"/>
            </a:xfrm>
            <a:custGeom>
              <a:avLst/>
              <a:gdLst/>
              <a:ahLst/>
              <a:cxnLst>
                <a:cxn ang="0">
                  <a:pos x="240" y="38"/>
                </a:cxn>
                <a:cxn ang="0">
                  <a:pos x="271" y="60"/>
                </a:cxn>
                <a:cxn ang="0">
                  <a:pos x="296" y="82"/>
                </a:cxn>
                <a:cxn ang="0">
                  <a:pos x="313" y="106"/>
                </a:cxn>
                <a:cxn ang="0">
                  <a:pos x="324" y="129"/>
                </a:cxn>
                <a:cxn ang="0">
                  <a:pos x="328" y="151"/>
                </a:cxn>
                <a:cxn ang="0">
                  <a:pos x="327" y="173"/>
                </a:cxn>
                <a:cxn ang="0">
                  <a:pos x="321" y="193"/>
                </a:cxn>
                <a:cxn ang="0">
                  <a:pos x="310" y="210"/>
                </a:cxn>
                <a:cxn ang="0">
                  <a:pos x="295" y="226"/>
                </a:cxn>
                <a:cxn ang="0">
                  <a:pos x="274" y="238"/>
                </a:cxn>
                <a:cxn ang="0">
                  <a:pos x="251" y="245"/>
                </a:cxn>
                <a:cxn ang="0">
                  <a:pos x="223" y="249"/>
                </a:cxn>
                <a:cxn ang="0">
                  <a:pos x="193" y="248"/>
                </a:cxn>
                <a:cxn ang="0">
                  <a:pos x="160" y="242"/>
                </a:cxn>
                <a:cxn ang="0">
                  <a:pos x="124" y="230"/>
                </a:cxn>
                <a:cxn ang="0">
                  <a:pos x="88" y="211"/>
                </a:cxn>
                <a:cxn ang="0">
                  <a:pos x="57" y="190"/>
                </a:cxn>
                <a:cxn ang="0">
                  <a:pos x="33" y="168"/>
                </a:cxn>
                <a:cxn ang="0">
                  <a:pos x="15" y="144"/>
                </a:cxn>
                <a:cxn ang="0">
                  <a:pos x="5" y="121"/>
                </a:cxn>
                <a:cxn ang="0">
                  <a:pos x="0" y="98"/>
                </a:cxn>
                <a:cxn ang="0">
                  <a:pos x="1" y="77"/>
                </a:cxn>
                <a:cxn ang="0">
                  <a:pos x="7" y="57"/>
                </a:cxn>
                <a:cxn ang="0">
                  <a:pos x="18" y="39"/>
                </a:cxn>
                <a:cxn ang="0">
                  <a:pos x="34" y="24"/>
                </a:cxn>
                <a:cxn ang="0">
                  <a:pos x="54" y="12"/>
                </a:cxn>
                <a:cxn ang="0">
                  <a:pos x="78" y="4"/>
                </a:cxn>
                <a:cxn ang="0">
                  <a:pos x="105" y="1"/>
                </a:cxn>
                <a:cxn ang="0">
                  <a:pos x="135" y="1"/>
                </a:cxn>
                <a:cxn ang="0">
                  <a:pos x="167" y="8"/>
                </a:cxn>
                <a:cxn ang="0">
                  <a:pos x="203" y="20"/>
                </a:cxn>
              </a:cxnLst>
              <a:rect l="0" t="0" r="r" b="b"/>
              <a:pathLst>
                <a:path w="329" h="249">
                  <a:moveTo>
                    <a:pt x="221" y="28"/>
                  </a:moveTo>
                  <a:lnTo>
                    <a:pt x="240" y="38"/>
                  </a:lnTo>
                  <a:lnTo>
                    <a:pt x="256" y="49"/>
                  </a:lnTo>
                  <a:lnTo>
                    <a:pt x="271" y="60"/>
                  </a:lnTo>
                  <a:lnTo>
                    <a:pt x="284" y="71"/>
                  </a:lnTo>
                  <a:lnTo>
                    <a:pt x="296" y="82"/>
                  </a:lnTo>
                  <a:lnTo>
                    <a:pt x="305" y="94"/>
                  </a:lnTo>
                  <a:lnTo>
                    <a:pt x="313" y="106"/>
                  </a:lnTo>
                  <a:lnTo>
                    <a:pt x="319" y="117"/>
                  </a:lnTo>
                  <a:lnTo>
                    <a:pt x="324" y="129"/>
                  </a:lnTo>
                  <a:lnTo>
                    <a:pt x="327" y="140"/>
                  </a:lnTo>
                  <a:lnTo>
                    <a:pt x="328" y="151"/>
                  </a:lnTo>
                  <a:lnTo>
                    <a:pt x="329" y="163"/>
                  </a:lnTo>
                  <a:lnTo>
                    <a:pt x="327" y="173"/>
                  </a:lnTo>
                  <a:lnTo>
                    <a:pt x="325" y="183"/>
                  </a:lnTo>
                  <a:lnTo>
                    <a:pt x="321" y="193"/>
                  </a:lnTo>
                  <a:lnTo>
                    <a:pt x="316" y="202"/>
                  </a:lnTo>
                  <a:lnTo>
                    <a:pt x="310" y="210"/>
                  </a:lnTo>
                  <a:lnTo>
                    <a:pt x="303" y="219"/>
                  </a:lnTo>
                  <a:lnTo>
                    <a:pt x="295" y="226"/>
                  </a:lnTo>
                  <a:lnTo>
                    <a:pt x="284" y="232"/>
                  </a:lnTo>
                  <a:lnTo>
                    <a:pt x="274" y="238"/>
                  </a:lnTo>
                  <a:lnTo>
                    <a:pt x="263" y="242"/>
                  </a:lnTo>
                  <a:lnTo>
                    <a:pt x="251" y="245"/>
                  </a:lnTo>
                  <a:lnTo>
                    <a:pt x="238" y="248"/>
                  </a:lnTo>
                  <a:lnTo>
                    <a:pt x="223" y="249"/>
                  </a:lnTo>
                  <a:lnTo>
                    <a:pt x="208" y="249"/>
                  </a:lnTo>
                  <a:lnTo>
                    <a:pt x="193" y="248"/>
                  </a:lnTo>
                  <a:lnTo>
                    <a:pt x="176" y="246"/>
                  </a:lnTo>
                  <a:lnTo>
                    <a:pt x="160" y="242"/>
                  </a:lnTo>
                  <a:lnTo>
                    <a:pt x="143" y="237"/>
                  </a:lnTo>
                  <a:lnTo>
                    <a:pt x="124" y="230"/>
                  </a:lnTo>
                  <a:lnTo>
                    <a:pt x="106" y="222"/>
                  </a:lnTo>
                  <a:lnTo>
                    <a:pt x="88" y="211"/>
                  </a:lnTo>
                  <a:lnTo>
                    <a:pt x="71" y="200"/>
                  </a:lnTo>
                  <a:lnTo>
                    <a:pt x="57" y="190"/>
                  </a:lnTo>
                  <a:lnTo>
                    <a:pt x="44" y="179"/>
                  </a:lnTo>
                  <a:lnTo>
                    <a:pt x="33" y="168"/>
                  </a:lnTo>
                  <a:lnTo>
                    <a:pt x="24" y="155"/>
                  </a:lnTo>
                  <a:lnTo>
                    <a:pt x="15" y="144"/>
                  </a:lnTo>
                  <a:lnTo>
                    <a:pt x="9" y="132"/>
                  </a:lnTo>
                  <a:lnTo>
                    <a:pt x="5" y="121"/>
                  </a:lnTo>
                  <a:lnTo>
                    <a:pt x="2" y="11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6" y="31"/>
                  </a:lnTo>
                  <a:lnTo>
                    <a:pt x="34" y="24"/>
                  </a:lnTo>
                  <a:lnTo>
                    <a:pt x="44" y="18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1" y="2"/>
                  </a:lnTo>
                  <a:lnTo>
                    <a:pt x="105" y="1"/>
                  </a:lnTo>
                  <a:lnTo>
                    <a:pt x="119" y="0"/>
                  </a:lnTo>
                  <a:lnTo>
                    <a:pt x="135" y="1"/>
                  </a:lnTo>
                  <a:lnTo>
                    <a:pt x="151" y="4"/>
                  </a:lnTo>
                  <a:lnTo>
                    <a:pt x="167" y="8"/>
                  </a:lnTo>
                  <a:lnTo>
                    <a:pt x="185" y="13"/>
                  </a:lnTo>
                  <a:lnTo>
                    <a:pt x="203" y="20"/>
                  </a:lnTo>
                  <a:lnTo>
                    <a:pt x="221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452938" y="3808413"/>
              <a:ext cx="17463" cy="12700"/>
            </a:xfrm>
            <a:custGeom>
              <a:avLst/>
              <a:gdLst/>
              <a:ahLst/>
              <a:cxnLst>
                <a:cxn ang="0">
                  <a:pos x="240" y="38"/>
                </a:cxn>
                <a:cxn ang="0">
                  <a:pos x="271" y="60"/>
                </a:cxn>
                <a:cxn ang="0">
                  <a:pos x="296" y="82"/>
                </a:cxn>
                <a:cxn ang="0">
                  <a:pos x="313" y="106"/>
                </a:cxn>
                <a:cxn ang="0">
                  <a:pos x="324" y="129"/>
                </a:cxn>
                <a:cxn ang="0">
                  <a:pos x="328" y="151"/>
                </a:cxn>
                <a:cxn ang="0">
                  <a:pos x="327" y="173"/>
                </a:cxn>
                <a:cxn ang="0">
                  <a:pos x="321" y="193"/>
                </a:cxn>
                <a:cxn ang="0">
                  <a:pos x="310" y="210"/>
                </a:cxn>
                <a:cxn ang="0">
                  <a:pos x="295" y="226"/>
                </a:cxn>
                <a:cxn ang="0">
                  <a:pos x="274" y="238"/>
                </a:cxn>
                <a:cxn ang="0">
                  <a:pos x="251" y="245"/>
                </a:cxn>
                <a:cxn ang="0">
                  <a:pos x="223" y="249"/>
                </a:cxn>
                <a:cxn ang="0">
                  <a:pos x="193" y="248"/>
                </a:cxn>
                <a:cxn ang="0">
                  <a:pos x="160" y="242"/>
                </a:cxn>
                <a:cxn ang="0">
                  <a:pos x="124" y="230"/>
                </a:cxn>
                <a:cxn ang="0">
                  <a:pos x="88" y="211"/>
                </a:cxn>
                <a:cxn ang="0">
                  <a:pos x="57" y="190"/>
                </a:cxn>
                <a:cxn ang="0">
                  <a:pos x="33" y="168"/>
                </a:cxn>
                <a:cxn ang="0">
                  <a:pos x="15" y="144"/>
                </a:cxn>
                <a:cxn ang="0">
                  <a:pos x="5" y="121"/>
                </a:cxn>
                <a:cxn ang="0">
                  <a:pos x="0" y="98"/>
                </a:cxn>
                <a:cxn ang="0">
                  <a:pos x="1" y="77"/>
                </a:cxn>
                <a:cxn ang="0">
                  <a:pos x="7" y="57"/>
                </a:cxn>
                <a:cxn ang="0">
                  <a:pos x="18" y="39"/>
                </a:cxn>
                <a:cxn ang="0">
                  <a:pos x="34" y="24"/>
                </a:cxn>
                <a:cxn ang="0">
                  <a:pos x="54" y="12"/>
                </a:cxn>
                <a:cxn ang="0">
                  <a:pos x="78" y="4"/>
                </a:cxn>
                <a:cxn ang="0">
                  <a:pos x="105" y="1"/>
                </a:cxn>
                <a:cxn ang="0">
                  <a:pos x="135" y="1"/>
                </a:cxn>
                <a:cxn ang="0">
                  <a:pos x="167" y="8"/>
                </a:cxn>
                <a:cxn ang="0">
                  <a:pos x="203" y="20"/>
                </a:cxn>
              </a:cxnLst>
              <a:rect l="0" t="0" r="r" b="b"/>
              <a:pathLst>
                <a:path w="329" h="249">
                  <a:moveTo>
                    <a:pt x="221" y="28"/>
                  </a:moveTo>
                  <a:lnTo>
                    <a:pt x="240" y="38"/>
                  </a:lnTo>
                  <a:lnTo>
                    <a:pt x="256" y="49"/>
                  </a:lnTo>
                  <a:lnTo>
                    <a:pt x="271" y="60"/>
                  </a:lnTo>
                  <a:lnTo>
                    <a:pt x="284" y="71"/>
                  </a:lnTo>
                  <a:lnTo>
                    <a:pt x="296" y="82"/>
                  </a:lnTo>
                  <a:lnTo>
                    <a:pt x="305" y="94"/>
                  </a:lnTo>
                  <a:lnTo>
                    <a:pt x="313" y="106"/>
                  </a:lnTo>
                  <a:lnTo>
                    <a:pt x="319" y="117"/>
                  </a:lnTo>
                  <a:lnTo>
                    <a:pt x="324" y="129"/>
                  </a:lnTo>
                  <a:lnTo>
                    <a:pt x="327" y="140"/>
                  </a:lnTo>
                  <a:lnTo>
                    <a:pt x="328" y="151"/>
                  </a:lnTo>
                  <a:lnTo>
                    <a:pt x="329" y="163"/>
                  </a:lnTo>
                  <a:lnTo>
                    <a:pt x="327" y="173"/>
                  </a:lnTo>
                  <a:lnTo>
                    <a:pt x="325" y="183"/>
                  </a:lnTo>
                  <a:lnTo>
                    <a:pt x="321" y="193"/>
                  </a:lnTo>
                  <a:lnTo>
                    <a:pt x="316" y="202"/>
                  </a:lnTo>
                  <a:lnTo>
                    <a:pt x="310" y="210"/>
                  </a:lnTo>
                  <a:lnTo>
                    <a:pt x="303" y="219"/>
                  </a:lnTo>
                  <a:lnTo>
                    <a:pt x="295" y="226"/>
                  </a:lnTo>
                  <a:lnTo>
                    <a:pt x="284" y="232"/>
                  </a:lnTo>
                  <a:lnTo>
                    <a:pt x="274" y="238"/>
                  </a:lnTo>
                  <a:lnTo>
                    <a:pt x="263" y="242"/>
                  </a:lnTo>
                  <a:lnTo>
                    <a:pt x="251" y="245"/>
                  </a:lnTo>
                  <a:lnTo>
                    <a:pt x="238" y="248"/>
                  </a:lnTo>
                  <a:lnTo>
                    <a:pt x="223" y="249"/>
                  </a:lnTo>
                  <a:lnTo>
                    <a:pt x="208" y="249"/>
                  </a:lnTo>
                  <a:lnTo>
                    <a:pt x="193" y="248"/>
                  </a:lnTo>
                  <a:lnTo>
                    <a:pt x="176" y="246"/>
                  </a:lnTo>
                  <a:lnTo>
                    <a:pt x="160" y="242"/>
                  </a:lnTo>
                  <a:lnTo>
                    <a:pt x="143" y="237"/>
                  </a:lnTo>
                  <a:lnTo>
                    <a:pt x="124" y="230"/>
                  </a:lnTo>
                  <a:lnTo>
                    <a:pt x="106" y="222"/>
                  </a:lnTo>
                  <a:lnTo>
                    <a:pt x="88" y="211"/>
                  </a:lnTo>
                  <a:lnTo>
                    <a:pt x="71" y="200"/>
                  </a:lnTo>
                  <a:lnTo>
                    <a:pt x="57" y="190"/>
                  </a:lnTo>
                  <a:lnTo>
                    <a:pt x="44" y="179"/>
                  </a:lnTo>
                  <a:lnTo>
                    <a:pt x="33" y="168"/>
                  </a:lnTo>
                  <a:lnTo>
                    <a:pt x="24" y="155"/>
                  </a:lnTo>
                  <a:lnTo>
                    <a:pt x="15" y="144"/>
                  </a:lnTo>
                  <a:lnTo>
                    <a:pt x="9" y="132"/>
                  </a:lnTo>
                  <a:lnTo>
                    <a:pt x="5" y="121"/>
                  </a:lnTo>
                  <a:lnTo>
                    <a:pt x="2" y="11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6" y="31"/>
                  </a:lnTo>
                  <a:lnTo>
                    <a:pt x="34" y="24"/>
                  </a:lnTo>
                  <a:lnTo>
                    <a:pt x="44" y="18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1" y="2"/>
                  </a:lnTo>
                  <a:lnTo>
                    <a:pt x="105" y="1"/>
                  </a:lnTo>
                  <a:lnTo>
                    <a:pt x="119" y="0"/>
                  </a:lnTo>
                  <a:lnTo>
                    <a:pt x="135" y="1"/>
                  </a:lnTo>
                  <a:lnTo>
                    <a:pt x="151" y="4"/>
                  </a:lnTo>
                  <a:lnTo>
                    <a:pt x="167" y="8"/>
                  </a:lnTo>
                  <a:lnTo>
                    <a:pt x="185" y="13"/>
                  </a:lnTo>
                  <a:lnTo>
                    <a:pt x="203" y="20"/>
                  </a:lnTo>
                  <a:lnTo>
                    <a:pt x="221" y="2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467225" y="3798888"/>
              <a:ext cx="15875" cy="11113"/>
            </a:xfrm>
            <a:custGeom>
              <a:avLst/>
              <a:gdLst/>
              <a:ahLst/>
              <a:cxnLst>
                <a:cxn ang="0">
                  <a:pos x="216" y="16"/>
                </a:cxn>
                <a:cxn ang="0">
                  <a:pos x="248" y="30"/>
                </a:cxn>
                <a:cxn ang="0">
                  <a:pos x="274" y="47"/>
                </a:cxn>
                <a:cxn ang="0">
                  <a:pos x="293" y="65"/>
                </a:cxn>
                <a:cxn ang="0">
                  <a:pos x="307" y="84"/>
                </a:cxn>
                <a:cxn ang="0">
                  <a:pos x="314" y="104"/>
                </a:cxn>
                <a:cxn ang="0">
                  <a:pos x="317" y="123"/>
                </a:cxn>
                <a:cxn ang="0">
                  <a:pos x="314" y="142"/>
                </a:cxn>
                <a:cxn ang="0">
                  <a:pos x="307" y="161"/>
                </a:cxn>
                <a:cxn ang="0">
                  <a:pos x="295" y="177"/>
                </a:cxn>
                <a:cxn ang="0">
                  <a:pos x="278" y="191"/>
                </a:cxn>
                <a:cxn ang="0">
                  <a:pos x="257" y="202"/>
                </a:cxn>
                <a:cxn ang="0">
                  <a:pos x="233" y="210"/>
                </a:cxn>
                <a:cxn ang="0">
                  <a:pos x="204" y="214"/>
                </a:cxn>
                <a:cxn ang="0">
                  <a:pos x="173" y="214"/>
                </a:cxn>
                <a:cxn ang="0">
                  <a:pos x="137" y="209"/>
                </a:cxn>
                <a:cxn ang="0">
                  <a:pos x="100" y="198"/>
                </a:cxn>
                <a:cxn ang="0">
                  <a:pos x="69" y="183"/>
                </a:cxn>
                <a:cxn ang="0">
                  <a:pos x="43" y="167"/>
                </a:cxn>
                <a:cxn ang="0">
                  <a:pos x="24" y="148"/>
                </a:cxn>
                <a:cxn ang="0">
                  <a:pos x="11" y="129"/>
                </a:cxn>
                <a:cxn ang="0">
                  <a:pos x="3" y="110"/>
                </a:cxn>
                <a:cxn ang="0">
                  <a:pos x="0" y="89"/>
                </a:cxn>
                <a:cxn ang="0">
                  <a:pos x="3" y="71"/>
                </a:cxn>
                <a:cxn ang="0">
                  <a:pos x="12" y="53"/>
                </a:cxn>
                <a:cxn ang="0">
                  <a:pos x="24" y="36"/>
                </a:cxn>
                <a:cxn ang="0">
                  <a:pos x="40" y="22"/>
                </a:cxn>
                <a:cxn ang="0">
                  <a:pos x="62" y="11"/>
                </a:cxn>
                <a:cxn ang="0">
                  <a:pos x="86" y="4"/>
                </a:cxn>
                <a:cxn ang="0">
                  <a:pos x="115" y="0"/>
                </a:cxn>
                <a:cxn ang="0">
                  <a:pos x="145" y="0"/>
                </a:cxn>
                <a:cxn ang="0">
                  <a:pos x="180" y="6"/>
                </a:cxn>
              </a:cxnLst>
              <a:rect l="0" t="0" r="r" b="b"/>
              <a:pathLst>
                <a:path w="317" h="215">
                  <a:moveTo>
                    <a:pt x="198" y="11"/>
                  </a:moveTo>
                  <a:lnTo>
                    <a:pt x="216" y="16"/>
                  </a:lnTo>
                  <a:lnTo>
                    <a:pt x="233" y="23"/>
                  </a:lnTo>
                  <a:lnTo>
                    <a:pt x="248" y="30"/>
                  </a:lnTo>
                  <a:lnTo>
                    <a:pt x="262" y="39"/>
                  </a:lnTo>
                  <a:lnTo>
                    <a:pt x="274" y="47"/>
                  </a:lnTo>
                  <a:lnTo>
                    <a:pt x="285" y="56"/>
                  </a:lnTo>
                  <a:lnTo>
                    <a:pt x="293" y="65"/>
                  </a:lnTo>
                  <a:lnTo>
                    <a:pt x="301" y="74"/>
                  </a:lnTo>
                  <a:lnTo>
                    <a:pt x="307" y="84"/>
                  </a:lnTo>
                  <a:lnTo>
                    <a:pt x="311" y="93"/>
                  </a:lnTo>
                  <a:lnTo>
                    <a:pt x="314" y="104"/>
                  </a:lnTo>
                  <a:lnTo>
                    <a:pt x="316" y="114"/>
                  </a:lnTo>
                  <a:lnTo>
                    <a:pt x="317" y="123"/>
                  </a:lnTo>
                  <a:lnTo>
                    <a:pt x="316" y="133"/>
                  </a:lnTo>
                  <a:lnTo>
                    <a:pt x="314" y="142"/>
                  </a:lnTo>
                  <a:lnTo>
                    <a:pt x="311" y="151"/>
                  </a:lnTo>
                  <a:lnTo>
                    <a:pt x="307" y="161"/>
                  </a:lnTo>
                  <a:lnTo>
                    <a:pt x="301" y="169"/>
                  </a:lnTo>
                  <a:lnTo>
                    <a:pt x="295" y="177"/>
                  </a:lnTo>
                  <a:lnTo>
                    <a:pt x="287" y="185"/>
                  </a:lnTo>
                  <a:lnTo>
                    <a:pt x="278" y="191"/>
                  </a:lnTo>
                  <a:lnTo>
                    <a:pt x="268" y="197"/>
                  </a:lnTo>
                  <a:lnTo>
                    <a:pt x="257" y="202"/>
                  </a:lnTo>
                  <a:lnTo>
                    <a:pt x="245" y="207"/>
                  </a:lnTo>
                  <a:lnTo>
                    <a:pt x="233" y="210"/>
                  </a:lnTo>
                  <a:lnTo>
                    <a:pt x="219" y="213"/>
                  </a:lnTo>
                  <a:lnTo>
                    <a:pt x="204" y="214"/>
                  </a:lnTo>
                  <a:lnTo>
                    <a:pt x="189" y="215"/>
                  </a:lnTo>
                  <a:lnTo>
                    <a:pt x="173" y="214"/>
                  </a:lnTo>
                  <a:lnTo>
                    <a:pt x="155" y="212"/>
                  </a:lnTo>
                  <a:lnTo>
                    <a:pt x="137" y="209"/>
                  </a:lnTo>
                  <a:lnTo>
                    <a:pt x="119" y="204"/>
                  </a:lnTo>
                  <a:lnTo>
                    <a:pt x="100" y="198"/>
                  </a:lnTo>
                  <a:lnTo>
                    <a:pt x="84" y="191"/>
                  </a:lnTo>
                  <a:lnTo>
                    <a:pt x="69" y="183"/>
                  </a:lnTo>
                  <a:lnTo>
                    <a:pt x="55" y="175"/>
                  </a:lnTo>
                  <a:lnTo>
                    <a:pt x="43" y="167"/>
                  </a:lnTo>
                  <a:lnTo>
                    <a:pt x="33" y="158"/>
                  </a:lnTo>
                  <a:lnTo>
                    <a:pt x="24" y="148"/>
                  </a:lnTo>
                  <a:lnTo>
                    <a:pt x="17" y="139"/>
                  </a:lnTo>
                  <a:lnTo>
                    <a:pt x="11" y="129"/>
                  </a:lnTo>
                  <a:lnTo>
                    <a:pt x="7" y="119"/>
                  </a:lnTo>
                  <a:lnTo>
                    <a:pt x="3" y="110"/>
                  </a:lnTo>
                  <a:lnTo>
                    <a:pt x="1" y="100"/>
                  </a:lnTo>
                  <a:lnTo>
                    <a:pt x="0" y="89"/>
                  </a:lnTo>
                  <a:lnTo>
                    <a:pt x="1" y="80"/>
                  </a:lnTo>
                  <a:lnTo>
                    <a:pt x="3" y="71"/>
                  </a:lnTo>
                  <a:lnTo>
                    <a:pt x="8" y="62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4" y="36"/>
                  </a:lnTo>
                  <a:lnTo>
                    <a:pt x="32" y="29"/>
                  </a:lnTo>
                  <a:lnTo>
                    <a:pt x="40" y="22"/>
                  </a:lnTo>
                  <a:lnTo>
                    <a:pt x="50" y="17"/>
                  </a:lnTo>
                  <a:lnTo>
                    <a:pt x="62" y="11"/>
                  </a:lnTo>
                  <a:lnTo>
                    <a:pt x="73" y="7"/>
                  </a:lnTo>
                  <a:lnTo>
                    <a:pt x="86" y="4"/>
                  </a:lnTo>
                  <a:lnTo>
                    <a:pt x="99" y="1"/>
                  </a:lnTo>
                  <a:lnTo>
                    <a:pt x="115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2" y="3"/>
                  </a:lnTo>
                  <a:lnTo>
                    <a:pt x="180" y="6"/>
                  </a:lnTo>
                  <a:lnTo>
                    <a:pt x="19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467225" y="3798888"/>
              <a:ext cx="15875" cy="11113"/>
            </a:xfrm>
            <a:custGeom>
              <a:avLst/>
              <a:gdLst/>
              <a:ahLst/>
              <a:cxnLst>
                <a:cxn ang="0">
                  <a:pos x="216" y="16"/>
                </a:cxn>
                <a:cxn ang="0">
                  <a:pos x="248" y="30"/>
                </a:cxn>
                <a:cxn ang="0">
                  <a:pos x="274" y="47"/>
                </a:cxn>
                <a:cxn ang="0">
                  <a:pos x="293" y="65"/>
                </a:cxn>
                <a:cxn ang="0">
                  <a:pos x="307" y="84"/>
                </a:cxn>
                <a:cxn ang="0">
                  <a:pos x="314" y="104"/>
                </a:cxn>
                <a:cxn ang="0">
                  <a:pos x="317" y="123"/>
                </a:cxn>
                <a:cxn ang="0">
                  <a:pos x="314" y="142"/>
                </a:cxn>
                <a:cxn ang="0">
                  <a:pos x="307" y="161"/>
                </a:cxn>
                <a:cxn ang="0">
                  <a:pos x="295" y="177"/>
                </a:cxn>
                <a:cxn ang="0">
                  <a:pos x="278" y="191"/>
                </a:cxn>
                <a:cxn ang="0">
                  <a:pos x="257" y="202"/>
                </a:cxn>
                <a:cxn ang="0">
                  <a:pos x="233" y="210"/>
                </a:cxn>
                <a:cxn ang="0">
                  <a:pos x="204" y="214"/>
                </a:cxn>
                <a:cxn ang="0">
                  <a:pos x="173" y="214"/>
                </a:cxn>
                <a:cxn ang="0">
                  <a:pos x="137" y="209"/>
                </a:cxn>
                <a:cxn ang="0">
                  <a:pos x="100" y="198"/>
                </a:cxn>
                <a:cxn ang="0">
                  <a:pos x="69" y="183"/>
                </a:cxn>
                <a:cxn ang="0">
                  <a:pos x="43" y="167"/>
                </a:cxn>
                <a:cxn ang="0">
                  <a:pos x="24" y="148"/>
                </a:cxn>
                <a:cxn ang="0">
                  <a:pos x="11" y="129"/>
                </a:cxn>
                <a:cxn ang="0">
                  <a:pos x="3" y="110"/>
                </a:cxn>
                <a:cxn ang="0">
                  <a:pos x="0" y="89"/>
                </a:cxn>
                <a:cxn ang="0">
                  <a:pos x="3" y="71"/>
                </a:cxn>
                <a:cxn ang="0">
                  <a:pos x="12" y="53"/>
                </a:cxn>
                <a:cxn ang="0">
                  <a:pos x="24" y="36"/>
                </a:cxn>
                <a:cxn ang="0">
                  <a:pos x="40" y="22"/>
                </a:cxn>
                <a:cxn ang="0">
                  <a:pos x="62" y="11"/>
                </a:cxn>
                <a:cxn ang="0">
                  <a:pos x="86" y="4"/>
                </a:cxn>
                <a:cxn ang="0">
                  <a:pos x="115" y="0"/>
                </a:cxn>
                <a:cxn ang="0">
                  <a:pos x="145" y="0"/>
                </a:cxn>
                <a:cxn ang="0">
                  <a:pos x="180" y="6"/>
                </a:cxn>
              </a:cxnLst>
              <a:rect l="0" t="0" r="r" b="b"/>
              <a:pathLst>
                <a:path w="317" h="215">
                  <a:moveTo>
                    <a:pt x="198" y="11"/>
                  </a:moveTo>
                  <a:lnTo>
                    <a:pt x="216" y="16"/>
                  </a:lnTo>
                  <a:lnTo>
                    <a:pt x="233" y="23"/>
                  </a:lnTo>
                  <a:lnTo>
                    <a:pt x="248" y="30"/>
                  </a:lnTo>
                  <a:lnTo>
                    <a:pt x="262" y="39"/>
                  </a:lnTo>
                  <a:lnTo>
                    <a:pt x="274" y="47"/>
                  </a:lnTo>
                  <a:lnTo>
                    <a:pt x="285" y="56"/>
                  </a:lnTo>
                  <a:lnTo>
                    <a:pt x="293" y="65"/>
                  </a:lnTo>
                  <a:lnTo>
                    <a:pt x="301" y="74"/>
                  </a:lnTo>
                  <a:lnTo>
                    <a:pt x="307" y="84"/>
                  </a:lnTo>
                  <a:lnTo>
                    <a:pt x="311" y="93"/>
                  </a:lnTo>
                  <a:lnTo>
                    <a:pt x="314" y="104"/>
                  </a:lnTo>
                  <a:lnTo>
                    <a:pt x="316" y="114"/>
                  </a:lnTo>
                  <a:lnTo>
                    <a:pt x="317" y="123"/>
                  </a:lnTo>
                  <a:lnTo>
                    <a:pt x="316" y="133"/>
                  </a:lnTo>
                  <a:lnTo>
                    <a:pt x="314" y="142"/>
                  </a:lnTo>
                  <a:lnTo>
                    <a:pt x="311" y="151"/>
                  </a:lnTo>
                  <a:lnTo>
                    <a:pt x="307" y="161"/>
                  </a:lnTo>
                  <a:lnTo>
                    <a:pt x="301" y="169"/>
                  </a:lnTo>
                  <a:lnTo>
                    <a:pt x="295" y="177"/>
                  </a:lnTo>
                  <a:lnTo>
                    <a:pt x="287" y="185"/>
                  </a:lnTo>
                  <a:lnTo>
                    <a:pt x="278" y="191"/>
                  </a:lnTo>
                  <a:lnTo>
                    <a:pt x="268" y="197"/>
                  </a:lnTo>
                  <a:lnTo>
                    <a:pt x="257" y="202"/>
                  </a:lnTo>
                  <a:lnTo>
                    <a:pt x="245" y="207"/>
                  </a:lnTo>
                  <a:lnTo>
                    <a:pt x="233" y="210"/>
                  </a:lnTo>
                  <a:lnTo>
                    <a:pt x="219" y="213"/>
                  </a:lnTo>
                  <a:lnTo>
                    <a:pt x="204" y="214"/>
                  </a:lnTo>
                  <a:lnTo>
                    <a:pt x="189" y="215"/>
                  </a:lnTo>
                  <a:lnTo>
                    <a:pt x="173" y="214"/>
                  </a:lnTo>
                  <a:lnTo>
                    <a:pt x="155" y="212"/>
                  </a:lnTo>
                  <a:lnTo>
                    <a:pt x="137" y="209"/>
                  </a:lnTo>
                  <a:lnTo>
                    <a:pt x="119" y="204"/>
                  </a:lnTo>
                  <a:lnTo>
                    <a:pt x="100" y="198"/>
                  </a:lnTo>
                  <a:lnTo>
                    <a:pt x="84" y="191"/>
                  </a:lnTo>
                  <a:lnTo>
                    <a:pt x="69" y="183"/>
                  </a:lnTo>
                  <a:lnTo>
                    <a:pt x="55" y="175"/>
                  </a:lnTo>
                  <a:lnTo>
                    <a:pt x="43" y="167"/>
                  </a:lnTo>
                  <a:lnTo>
                    <a:pt x="33" y="158"/>
                  </a:lnTo>
                  <a:lnTo>
                    <a:pt x="24" y="148"/>
                  </a:lnTo>
                  <a:lnTo>
                    <a:pt x="17" y="139"/>
                  </a:lnTo>
                  <a:lnTo>
                    <a:pt x="11" y="129"/>
                  </a:lnTo>
                  <a:lnTo>
                    <a:pt x="7" y="119"/>
                  </a:lnTo>
                  <a:lnTo>
                    <a:pt x="3" y="110"/>
                  </a:lnTo>
                  <a:lnTo>
                    <a:pt x="1" y="100"/>
                  </a:lnTo>
                  <a:lnTo>
                    <a:pt x="0" y="89"/>
                  </a:lnTo>
                  <a:lnTo>
                    <a:pt x="1" y="80"/>
                  </a:lnTo>
                  <a:lnTo>
                    <a:pt x="3" y="71"/>
                  </a:lnTo>
                  <a:lnTo>
                    <a:pt x="8" y="62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4" y="36"/>
                  </a:lnTo>
                  <a:lnTo>
                    <a:pt x="32" y="29"/>
                  </a:lnTo>
                  <a:lnTo>
                    <a:pt x="40" y="22"/>
                  </a:lnTo>
                  <a:lnTo>
                    <a:pt x="50" y="17"/>
                  </a:lnTo>
                  <a:lnTo>
                    <a:pt x="62" y="11"/>
                  </a:lnTo>
                  <a:lnTo>
                    <a:pt x="73" y="7"/>
                  </a:lnTo>
                  <a:lnTo>
                    <a:pt x="86" y="4"/>
                  </a:lnTo>
                  <a:lnTo>
                    <a:pt x="99" y="1"/>
                  </a:lnTo>
                  <a:lnTo>
                    <a:pt x="115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2" y="3"/>
                  </a:lnTo>
                  <a:lnTo>
                    <a:pt x="180" y="6"/>
                  </a:lnTo>
                  <a:lnTo>
                    <a:pt x="198" y="1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481513" y="3789363"/>
              <a:ext cx="14288" cy="9525"/>
            </a:xfrm>
            <a:custGeom>
              <a:avLst/>
              <a:gdLst/>
              <a:ahLst/>
              <a:cxnLst>
                <a:cxn ang="0">
                  <a:pos x="185" y="10"/>
                </a:cxn>
                <a:cxn ang="0">
                  <a:pos x="215" y="20"/>
                </a:cxn>
                <a:cxn ang="0">
                  <a:pos x="240" y="32"/>
                </a:cxn>
                <a:cxn ang="0">
                  <a:pos x="258" y="47"/>
                </a:cxn>
                <a:cxn ang="0">
                  <a:pos x="273" y="63"/>
                </a:cxn>
                <a:cxn ang="0">
                  <a:pos x="281" y="80"/>
                </a:cxn>
                <a:cxn ang="0">
                  <a:pos x="285" y="97"/>
                </a:cxn>
                <a:cxn ang="0">
                  <a:pos x="284" y="114"/>
                </a:cxn>
                <a:cxn ang="0">
                  <a:pos x="279" y="131"/>
                </a:cxn>
                <a:cxn ang="0">
                  <a:pos x="270" y="146"/>
                </a:cxn>
                <a:cxn ang="0">
                  <a:pos x="256" y="159"/>
                </a:cxn>
                <a:cxn ang="0">
                  <a:pos x="238" y="171"/>
                </a:cxn>
                <a:cxn ang="0">
                  <a:pos x="218" y="180"/>
                </a:cxn>
                <a:cxn ang="0">
                  <a:pos x="193" y="186"/>
                </a:cxn>
                <a:cxn ang="0">
                  <a:pos x="165" y="188"/>
                </a:cxn>
                <a:cxn ang="0">
                  <a:pos x="134" y="186"/>
                </a:cxn>
                <a:cxn ang="0">
                  <a:pos x="99" y="178"/>
                </a:cxn>
                <a:cxn ang="0">
                  <a:pos x="70" y="168"/>
                </a:cxn>
                <a:cxn ang="0">
                  <a:pos x="45" y="156"/>
                </a:cxn>
                <a:cxn ang="0">
                  <a:pos x="27" y="142"/>
                </a:cxn>
                <a:cxn ang="0">
                  <a:pos x="13" y="126"/>
                </a:cxn>
                <a:cxn ang="0">
                  <a:pos x="5" y="108"/>
                </a:cxn>
                <a:cxn ang="0">
                  <a:pos x="0" y="92"/>
                </a:cxn>
                <a:cxn ang="0">
                  <a:pos x="1" y="75"/>
                </a:cxn>
                <a:cxn ang="0">
                  <a:pos x="7" y="58"/>
                </a:cxn>
                <a:cxn ang="0">
                  <a:pos x="16" y="43"/>
                </a:cxn>
                <a:cxn ang="0">
                  <a:pos x="29" y="29"/>
                </a:cxn>
                <a:cxn ang="0">
                  <a:pos x="46" y="18"/>
                </a:cxn>
                <a:cxn ang="0">
                  <a:pos x="68" y="9"/>
                </a:cxn>
                <a:cxn ang="0">
                  <a:pos x="92" y="3"/>
                </a:cxn>
                <a:cxn ang="0">
                  <a:pos x="121" y="0"/>
                </a:cxn>
                <a:cxn ang="0">
                  <a:pos x="151" y="3"/>
                </a:cxn>
              </a:cxnLst>
              <a:rect l="0" t="0" r="r" b="b"/>
              <a:pathLst>
                <a:path w="285" h="188">
                  <a:moveTo>
                    <a:pt x="169" y="6"/>
                  </a:moveTo>
                  <a:lnTo>
                    <a:pt x="185" y="10"/>
                  </a:lnTo>
                  <a:lnTo>
                    <a:pt x="201" y="15"/>
                  </a:lnTo>
                  <a:lnTo>
                    <a:pt x="215" y="20"/>
                  </a:lnTo>
                  <a:lnTo>
                    <a:pt x="228" y="26"/>
                  </a:lnTo>
                  <a:lnTo>
                    <a:pt x="240" y="32"/>
                  </a:lnTo>
                  <a:lnTo>
                    <a:pt x="249" y="39"/>
                  </a:lnTo>
                  <a:lnTo>
                    <a:pt x="258" y="47"/>
                  </a:lnTo>
                  <a:lnTo>
                    <a:pt x="265" y="54"/>
                  </a:lnTo>
                  <a:lnTo>
                    <a:pt x="273" y="63"/>
                  </a:lnTo>
                  <a:lnTo>
                    <a:pt x="277" y="72"/>
                  </a:lnTo>
                  <a:lnTo>
                    <a:pt x="281" y="80"/>
                  </a:lnTo>
                  <a:lnTo>
                    <a:pt x="284" y="88"/>
                  </a:lnTo>
                  <a:lnTo>
                    <a:pt x="285" y="97"/>
                  </a:lnTo>
                  <a:lnTo>
                    <a:pt x="285" y="105"/>
                  </a:lnTo>
                  <a:lnTo>
                    <a:pt x="284" y="114"/>
                  </a:lnTo>
                  <a:lnTo>
                    <a:pt x="282" y="123"/>
                  </a:lnTo>
                  <a:lnTo>
                    <a:pt x="279" y="131"/>
                  </a:lnTo>
                  <a:lnTo>
                    <a:pt x="275" y="139"/>
                  </a:lnTo>
                  <a:lnTo>
                    <a:pt x="270" y="146"/>
                  </a:lnTo>
                  <a:lnTo>
                    <a:pt x="263" y="153"/>
                  </a:lnTo>
                  <a:lnTo>
                    <a:pt x="256" y="159"/>
                  </a:lnTo>
                  <a:lnTo>
                    <a:pt x="248" y="165"/>
                  </a:lnTo>
                  <a:lnTo>
                    <a:pt x="238" y="171"/>
                  </a:lnTo>
                  <a:lnTo>
                    <a:pt x="229" y="175"/>
                  </a:lnTo>
                  <a:lnTo>
                    <a:pt x="218" y="180"/>
                  </a:lnTo>
                  <a:lnTo>
                    <a:pt x="205" y="184"/>
                  </a:lnTo>
                  <a:lnTo>
                    <a:pt x="193" y="186"/>
                  </a:lnTo>
                  <a:lnTo>
                    <a:pt x="179" y="188"/>
                  </a:lnTo>
                  <a:lnTo>
                    <a:pt x="165" y="188"/>
                  </a:lnTo>
                  <a:lnTo>
                    <a:pt x="149" y="188"/>
                  </a:lnTo>
                  <a:lnTo>
                    <a:pt x="134" y="186"/>
                  </a:lnTo>
                  <a:lnTo>
                    <a:pt x="117" y="183"/>
                  </a:lnTo>
                  <a:lnTo>
                    <a:pt x="99" y="178"/>
                  </a:lnTo>
                  <a:lnTo>
                    <a:pt x="84" y="174"/>
                  </a:lnTo>
                  <a:lnTo>
                    <a:pt x="70" y="168"/>
                  </a:lnTo>
                  <a:lnTo>
                    <a:pt x="58" y="162"/>
                  </a:lnTo>
                  <a:lnTo>
                    <a:pt x="45" y="156"/>
                  </a:lnTo>
                  <a:lnTo>
                    <a:pt x="35" y="149"/>
                  </a:lnTo>
                  <a:lnTo>
                    <a:pt x="27" y="142"/>
                  </a:lnTo>
                  <a:lnTo>
                    <a:pt x="19" y="134"/>
                  </a:lnTo>
                  <a:lnTo>
                    <a:pt x="13" y="126"/>
                  </a:lnTo>
                  <a:lnTo>
                    <a:pt x="8" y="117"/>
                  </a:lnTo>
                  <a:lnTo>
                    <a:pt x="5" y="108"/>
                  </a:lnTo>
                  <a:lnTo>
                    <a:pt x="1" y="100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1" y="75"/>
                  </a:lnTo>
                  <a:lnTo>
                    <a:pt x="4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9" y="29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7" y="13"/>
                  </a:lnTo>
                  <a:lnTo>
                    <a:pt x="68" y="9"/>
                  </a:lnTo>
                  <a:lnTo>
                    <a:pt x="80" y="6"/>
                  </a:lnTo>
                  <a:lnTo>
                    <a:pt x="92" y="3"/>
                  </a:lnTo>
                  <a:lnTo>
                    <a:pt x="106" y="2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1" y="3"/>
                  </a:lnTo>
                  <a:lnTo>
                    <a:pt x="169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481513" y="3789363"/>
              <a:ext cx="14288" cy="9525"/>
            </a:xfrm>
            <a:custGeom>
              <a:avLst/>
              <a:gdLst/>
              <a:ahLst/>
              <a:cxnLst>
                <a:cxn ang="0">
                  <a:pos x="185" y="10"/>
                </a:cxn>
                <a:cxn ang="0">
                  <a:pos x="215" y="20"/>
                </a:cxn>
                <a:cxn ang="0">
                  <a:pos x="240" y="32"/>
                </a:cxn>
                <a:cxn ang="0">
                  <a:pos x="258" y="47"/>
                </a:cxn>
                <a:cxn ang="0">
                  <a:pos x="273" y="63"/>
                </a:cxn>
                <a:cxn ang="0">
                  <a:pos x="281" y="80"/>
                </a:cxn>
                <a:cxn ang="0">
                  <a:pos x="285" y="97"/>
                </a:cxn>
                <a:cxn ang="0">
                  <a:pos x="284" y="114"/>
                </a:cxn>
                <a:cxn ang="0">
                  <a:pos x="279" y="131"/>
                </a:cxn>
                <a:cxn ang="0">
                  <a:pos x="270" y="146"/>
                </a:cxn>
                <a:cxn ang="0">
                  <a:pos x="256" y="159"/>
                </a:cxn>
                <a:cxn ang="0">
                  <a:pos x="238" y="171"/>
                </a:cxn>
                <a:cxn ang="0">
                  <a:pos x="218" y="180"/>
                </a:cxn>
                <a:cxn ang="0">
                  <a:pos x="193" y="186"/>
                </a:cxn>
                <a:cxn ang="0">
                  <a:pos x="165" y="188"/>
                </a:cxn>
                <a:cxn ang="0">
                  <a:pos x="134" y="186"/>
                </a:cxn>
                <a:cxn ang="0">
                  <a:pos x="99" y="178"/>
                </a:cxn>
                <a:cxn ang="0">
                  <a:pos x="70" y="168"/>
                </a:cxn>
                <a:cxn ang="0">
                  <a:pos x="45" y="156"/>
                </a:cxn>
                <a:cxn ang="0">
                  <a:pos x="27" y="142"/>
                </a:cxn>
                <a:cxn ang="0">
                  <a:pos x="13" y="126"/>
                </a:cxn>
                <a:cxn ang="0">
                  <a:pos x="5" y="108"/>
                </a:cxn>
                <a:cxn ang="0">
                  <a:pos x="0" y="92"/>
                </a:cxn>
                <a:cxn ang="0">
                  <a:pos x="1" y="75"/>
                </a:cxn>
                <a:cxn ang="0">
                  <a:pos x="7" y="58"/>
                </a:cxn>
                <a:cxn ang="0">
                  <a:pos x="16" y="43"/>
                </a:cxn>
                <a:cxn ang="0">
                  <a:pos x="29" y="29"/>
                </a:cxn>
                <a:cxn ang="0">
                  <a:pos x="46" y="18"/>
                </a:cxn>
                <a:cxn ang="0">
                  <a:pos x="68" y="9"/>
                </a:cxn>
                <a:cxn ang="0">
                  <a:pos x="92" y="3"/>
                </a:cxn>
                <a:cxn ang="0">
                  <a:pos x="121" y="0"/>
                </a:cxn>
                <a:cxn ang="0">
                  <a:pos x="151" y="3"/>
                </a:cxn>
              </a:cxnLst>
              <a:rect l="0" t="0" r="r" b="b"/>
              <a:pathLst>
                <a:path w="285" h="188">
                  <a:moveTo>
                    <a:pt x="169" y="6"/>
                  </a:moveTo>
                  <a:lnTo>
                    <a:pt x="185" y="10"/>
                  </a:lnTo>
                  <a:lnTo>
                    <a:pt x="201" y="15"/>
                  </a:lnTo>
                  <a:lnTo>
                    <a:pt x="215" y="20"/>
                  </a:lnTo>
                  <a:lnTo>
                    <a:pt x="228" y="26"/>
                  </a:lnTo>
                  <a:lnTo>
                    <a:pt x="240" y="32"/>
                  </a:lnTo>
                  <a:lnTo>
                    <a:pt x="249" y="39"/>
                  </a:lnTo>
                  <a:lnTo>
                    <a:pt x="258" y="47"/>
                  </a:lnTo>
                  <a:lnTo>
                    <a:pt x="265" y="54"/>
                  </a:lnTo>
                  <a:lnTo>
                    <a:pt x="273" y="63"/>
                  </a:lnTo>
                  <a:lnTo>
                    <a:pt x="277" y="72"/>
                  </a:lnTo>
                  <a:lnTo>
                    <a:pt x="281" y="80"/>
                  </a:lnTo>
                  <a:lnTo>
                    <a:pt x="284" y="88"/>
                  </a:lnTo>
                  <a:lnTo>
                    <a:pt x="285" y="97"/>
                  </a:lnTo>
                  <a:lnTo>
                    <a:pt x="285" y="105"/>
                  </a:lnTo>
                  <a:lnTo>
                    <a:pt x="284" y="114"/>
                  </a:lnTo>
                  <a:lnTo>
                    <a:pt x="282" y="123"/>
                  </a:lnTo>
                  <a:lnTo>
                    <a:pt x="279" y="131"/>
                  </a:lnTo>
                  <a:lnTo>
                    <a:pt x="275" y="139"/>
                  </a:lnTo>
                  <a:lnTo>
                    <a:pt x="270" y="146"/>
                  </a:lnTo>
                  <a:lnTo>
                    <a:pt x="263" y="153"/>
                  </a:lnTo>
                  <a:lnTo>
                    <a:pt x="256" y="159"/>
                  </a:lnTo>
                  <a:lnTo>
                    <a:pt x="248" y="165"/>
                  </a:lnTo>
                  <a:lnTo>
                    <a:pt x="238" y="171"/>
                  </a:lnTo>
                  <a:lnTo>
                    <a:pt x="229" y="175"/>
                  </a:lnTo>
                  <a:lnTo>
                    <a:pt x="218" y="180"/>
                  </a:lnTo>
                  <a:lnTo>
                    <a:pt x="205" y="184"/>
                  </a:lnTo>
                  <a:lnTo>
                    <a:pt x="193" y="186"/>
                  </a:lnTo>
                  <a:lnTo>
                    <a:pt x="179" y="188"/>
                  </a:lnTo>
                  <a:lnTo>
                    <a:pt x="165" y="188"/>
                  </a:lnTo>
                  <a:lnTo>
                    <a:pt x="149" y="188"/>
                  </a:lnTo>
                  <a:lnTo>
                    <a:pt x="134" y="186"/>
                  </a:lnTo>
                  <a:lnTo>
                    <a:pt x="117" y="183"/>
                  </a:lnTo>
                  <a:lnTo>
                    <a:pt x="99" y="178"/>
                  </a:lnTo>
                  <a:lnTo>
                    <a:pt x="84" y="174"/>
                  </a:lnTo>
                  <a:lnTo>
                    <a:pt x="70" y="168"/>
                  </a:lnTo>
                  <a:lnTo>
                    <a:pt x="58" y="162"/>
                  </a:lnTo>
                  <a:lnTo>
                    <a:pt x="45" y="156"/>
                  </a:lnTo>
                  <a:lnTo>
                    <a:pt x="35" y="149"/>
                  </a:lnTo>
                  <a:lnTo>
                    <a:pt x="27" y="142"/>
                  </a:lnTo>
                  <a:lnTo>
                    <a:pt x="19" y="134"/>
                  </a:lnTo>
                  <a:lnTo>
                    <a:pt x="13" y="126"/>
                  </a:lnTo>
                  <a:lnTo>
                    <a:pt x="8" y="117"/>
                  </a:lnTo>
                  <a:lnTo>
                    <a:pt x="5" y="108"/>
                  </a:lnTo>
                  <a:lnTo>
                    <a:pt x="1" y="100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1" y="75"/>
                  </a:lnTo>
                  <a:lnTo>
                    <a:pt x="4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9" y="29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7" y="13"/>
                  </a:lnTo>
                  <a:lnTo>
                    <a:pt x="68" y="9"/>
                  </a:lnTo>
                  <a:lnTo>
                    <a:pt x="80" y="6"/>
                  </a:lnTo>
                  <a:lnTo>
                    <a:pt x="92" y="3"/>
                  </a:lnTo>
                  <a:lnTo>
                    <a:pt x="106" y="2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1" y="3"/>
                  </a:lnTo>
                  <a:lnTo>
                    <a:pt x="169" y="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494213" y="3778250"/>
              <a:ext cx="11113" cy="7938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153" y="5"/>
                </a:cxn>
                <a:cxn ang="0">
                  <a:pos x="173" y="11"/>
                </a:cxn>
                <a:cxn ang="0">
                  <a:pos x="190" y="20"/>
                </a:cxn>
                <a:cxn ang="0">
                  <a:pos x="202" y="32"/>
                </a:cxn>
                <a:cxn ang="0">
                  <a:pos x="211" y="44"/>
                </a:cxn>
                <a:cxn ang="0">
                  <a:pos x="216" y="57"/>
                </a:cxn>
                <a:cxn ang="0">
                  <a:pos x="217" y="71"/>
                </a:cxn>
                <a:cxn ang="0">
                  <a:pos x="215" y="85"/>
                </a:cxn>
                <a:cxn ang="0">
                  <a:pos x="210" y="99"/>
                </a:cxn>
                <a:cxn ang="0">
                  <a:pos x="202" y="112"/>
                </a:cxn>
                <a:cxn ang="0">
                  <a:pos x="190" y="124"/>
                </a:cxn>
                <a:cxn ang="0">
                  <a:pos x="175" y="134"/>
                </a:cxn>
                <a:cxn ang="0">
                  <a:pos x="157" y="142"/>
                </a:cxn>
                <a:cxn ang="0">
                  <a:pos x="137" y="148"/>
                </a:cxn>
                <a:cxn ang="0">
                  <a:pos x="112" y="151"/>
                </a:cxn>
                <a:cxn ang="0">
                  <a:pos x="86" y="150"/>
                </a:cxn>
                <a:cxn ang="0">
                  <a:pos x="62" y="144"/>
                </a:cxn>
                <a:cxn ang="0">
                  <a:pos x="43" y="137"/>
                </a:cxn>
                <a:cxn ang="0">
                  <a:pos x="28" y="128"/>
                </a:cxn>
                <a:cxn ang="0">
                  <a:pos x="15" y="117"/>
                </a:cxn>
                <a:cxn ang="0">
                  <a:pos x="6" y="105"/>
                </a:cxn>
                <a:cxn ang="0">
                  <a:pos x="1" y="92"/>
                </a:cxn>
                <a:cxn ang="0">
                  <a:pos x="0" y="77"/>
                </a:cxn>
                <a:cxn ang="0">
                  <a:pos x="2" y="64"/>
                </a:cxn>
                <a:cxn ang="0">
                  <a:pos x="7" y="51"/>
                </a:cxn>
                <a:cxn ang="0">
                  <a:pos x="15" y="38"/>
                </a:cxn>
                <a:cxn ang="0">
                  <a:pos x="27" y="26"/>
                </a:cxn>
                <a:cxn ang="0">
                  <a:pos x="42" y="16"/>
                </a:cxn>
                <a:cxn ang="0">
                  <a:pos x="59" y="8"/>
                </a:cxn>
                <a:cxn ang="0">
                  <a:pos x="79" y="3"/>
                </a:cxn>
                <a:cxn ang="0">
                  <a:pos x="103" y="0"/>
                </a:cxn>
              </a:cxnLst>
              <a:rect l="0" t="0" r="r" b="b"/>
              <a:pathLst>
                <a:path w="217" h="151">
                  <a:moveTo>
                    <a:pt x="115" y="0"/>
                  </a:moveTo>
                  <a:lnTo>
                    <a:pt x="128" y="1"/>
                  </a:lnTo>
                  <a:lnTo>
                    <a:pt x="142" y="3"/>
                  </a:lnTo>
                  <a:lnTo>
                    <a:pt x="153" y="5"/>
                  </a:lnTo>
                  <a:lnTo>
                    <a:pt x="163" y="8"/>
                  </a:lnTo>
                  <a:lnTo>
                    <a:pt x="173" y="11"/>
                  </a:lnTo>
                  <a:lnTo>
                    <a:pt x="181" y="16"/>
                  </a:lnTo>
                  <a:lnTo>
                    <a:pt x="190" y="20"/>
                  </a:lnTo>
                  <a:lnTo>
                    <a:pt x="196" y="25"/>
                  </a:lnTo>
                  <a:lnTo>
                    <a:pt x="202" y="32"/>
                  </a:lnTo>
                  <a:lnTo>
                    <a:pt x="207" y="38"/>
                  </a:lnTo>
                  <a:lnTo>
                    <a:pt x="211" y="44"/>
                  </a:lnTo>
                  <a:lnTo>
                    <a:pt x="214" y="51"/>
                  </a:lnTo>
                  <a:lnTo>
                    <a:pt x="216" y="57"/>
                  </a:lnTo>
                  <a:lnTo>
                    <a:pt x="217" y="64"/>
                  </a:lnTo>
                  <a:lnTo>
                    <a:pt x="217" y="71"/>
                  </a:lnTo>
                  <a:lnTo>
                    <a:pt x="217" y="78"/>
                  </a:lnTo>
                  <a:lnTo>
                    <a:pt x="215" y="85"/>
                  </a:lnTo>
                  <a:lnTo>
                    <a:pt x="213" y="93"/>
                  </a:lnTo>
                  <a:lnTo>
                    <a:pt x="210" y="99"/>
                  </a:lnTo>
                  <a:lnTo>
                    <a:pt x="207" y="106"/>
                  </a:lnTo>
                  <a:lnTo>
                    <a:pt x="202" y="112"/>
                  </a:lnTo>
                  <a:lnTo>
                    <a:pt x="197" y="118"/>
                  </a:lnTo>
                  <a:lnTo>
                    <a:pt x="190" y="124"/>
                  </a:lnTo>
                  <a:lnTo>
                    <a:pt x="183" y="129"/>
                  </a:lnTo>
                  <a:lnTo>
                    <a:pt x="175" y="134"/>
                  </a:lnTo>
                  <a:lnTo>
                    <a:pt x="166" y="138"/>
                  </a:lnTo>
                  <a:lnTo>
                    <a:pt x="157" y="142"/>
                  </a:lnTo>
                  <a:lnTo>
                    <a:pt x="147" y="145"/>
                  </a:lnTo>
                  <a:lnTo>
                    <a:pt x="137" y="148"/>
                  </a:lnTo>
                  <a:lnTo>
                    <a:pt x="124" y="150"/>
                  </a:lnTo>
                  <a:lnTo>
                    <a:pt x="112" y="151"/>
                  </a:lnTo>
                  <a:lnTo>
                    <a:pt x="99" y="151"/>
                  </a:lnTo>
                  <a:lnTo>
                    <a:pt x="86" y="150"/>
                  </a:lnTo>
                  <a:lnTo>
                    <a:pt x="73" y="148"/>
                  </a:lnTo>
                  <a:lnTo>
                    <a:pt x="62" y="144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5" y="133"/>
                  </a:lnTo>
                  <a:lnTo>
                    <a:pt x="28" y="128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11"/>
                  </a:lnTo>
                  <a:lnTo>
                    <a:pt x="6" y="105"/>
                  </a:lnTo>
                  <a:lnTo>
                    <a:pt x="3" y="99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7" y="51"/>
                  </a:lnTo>
                  <a:lnTo>
                    <a:pt x="10" y="44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7" y="26"/>
                  </a:lnTo>
                  <a:lnTo>
                    <a:pt x="34" y="21"/>
                  </a:lnTo>
                  <a:lnTo>
                    <a:pt x="42" y="16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68" y="5"/>
                  </a:lnTo>
                  <a:lnTo>
                    <a:pt x="79" y="3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94213" y="3778250"/>
              <a:ext cx="11113" cy="7938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153" y="5"/>
                </a:cxn>
                <a:cxn ang="0">
                  <a:pos x="173" y="11"/>
                </a:cxn>
                <a:cxn ang="0">
                  <a:pos x="190" y="20"/>
                </a:cxn>
                <a:cxn ang="0">
                  <a:pos x="202" y="32"/>
                </a:cxn>
                <a:cxn ang="0">
                  <a:pos x="211" y="44"/>
                </a:cxn>
                <a:cxn ang="0">
                  <a:pos x="216" y="57"/>
                </a:cxn>
                <a:cxn ang="0">
                  <a:pos x="217" y="71"/>
                </a:cxn>
                <a:cxn ang="0">
                  <a:pos x="215" y="85"/>
                </a:cxn>
                <a:cxn ang="0">
                  <a:pos x="210" y="99"/>
                </a:cxn>
                <a:cxn ang="0">
                  <a:pos x="202" y="112"/>
                </a:cxn>
                <a:cxn ang="0">
                  <a:pos x="190" y="124"/>
                </a:cxn>
                <a:cxn ang="0">
                  <a:pos x="175" y="134"/>
                </a:cxn>
                <a:cxn ang="0">
                  <a:pos x="157" y="142"/>
                </a:cxn>
                <a:cxn ang="0">
                  <a:pos x="137" y="148"/>
                </a:cxn>
                <a:cxn ang="0">
                  <a:pos x="112" y="151"/>
                </a:cxn>
                <a:cxn ang="0">
                  <a:pos x="86" y="150"/>
                </a:cxn>
                <a:cxn ang="0">
                  <a:pos x="62" y="144"/>
                </a:cxn>
                <a:cxn ang="0">
                  <a:pos x="43" y="137"/>
                </a:cxn>
                <a:cxn ang="0">
                  <a:pos x="28" y="128"/>
                </a:cxn>
                <a:cxn ang="0">
                  <a:pos x="15" y="117"/>
                </a:cxn>
                <a:cxn ang="0">
                  <a:pos x="6" y="105"/>
                </a:cxn>
                <a:cxn ang="0">
                  <a:pos x="1" y="92"/>
                </a:cxn>
                <a:cxn ang="0">
                  <a:pos x="0" y="77"/>
                </a:cxn>
                <a:cxn ang="0">
                  <a:pos x="2" y="64"/>
                </a:cxn>
                <a:cxn ang="0">
                  <a:pos x="7" y="51"/>
                </a:cxn>
                <a:cxn ang="0">
                  <a:pos x="15" y="38"/>
                </a:cxn>
                <a:cxn ang="0">
                  <a:pos x="27" y="26"/>
                </a:cxn>
                <a:cxn ang="0">
                  <a:pos x="42" y="16"/>
                </a:cxn>
                <a:cxn ang="0">
                  <a:pos x="59" y="8"/>
                </a:cxn>
                <a:cxn ang="0">
                  <a:pos x="79" y="3"/>
                </a:cxn>
                <a:cxn ang="0">
                  <a:pos x="103" y="0"/>
                </a:cxn>
              </a:cxnLst>
              <a:rect l="0" t="0" r="r" b="b"/>
              <a:pathLst>
                <a:path w="217" h="151">
                  <a:moveTo>
                    <a:pt x="115" y="0"/>
                  </a:moveTo>
                  <a:lnTo>
                    <a:pt x="128" y="1"/>
                  </a:lnTo>
                  <a:lnTo>
                    <a:pt x="142" y="3"/>
                  </a:lnTo>
                  <a:lnTo>
                    <a:pt x="153" y="5"/>
                  </a:lnTo>
                  <a:lnTo>
                    <a:pt x="163" y="8"/>
                  </a:lnTo>
                  <a:lnTo>
                    <a:pt x="173" y="11"/>
                  </a:lnTo>
                  <a:lnTo>
                    <a:pt x="181" y="16"/>
                  </a:lnTo>
                  <a:lnTo>
                    <a:pt x="190" y="20"/>
                  </a:lnTo>
                  <a:lnTo>
                    <a:pt x="196" y="25"/>
                  </a:lnTo>
                  <a:lnTo>
                    <a:pt x="202" y="32"/>
                  </a:lnTo>
                  <a:lnTo>
                    <a:pt x="207" y="38"/>
                  </a:lnTo>
                  <a:lnTo>
                    <a:pt x="211" y="44"/>
                  </a:lnTo>
                  <a:lnTo>
                    <a:pt x="214" y="51"/>
                  </a:lnTo>
                  <a:lnTo>
                    <a:pt x="216" y="57"/>
                  </a:lnTo>
                  <a:lnTo>
                    <a:pt x="217" y="64"/>
                  </a:lnTo>
                  <a:lnTo>
                    <a:pt x="217" y="71"/>
                  </a:lnTo>
                  <a:lnTo>
                    <a:pt x="217" y="78"/>
                  </a:lnTo>
                  <a:lnTo>
                    <a:pt x="215" y="85"/>
                  </a:lnTo>
                  <a:lnTo>
                    <a:pt x="213" y="93"/>
                  </a:lnTo>
                  <a:lnTo>
                    <a:pt x="210" y="99"/>
                  </a:lnTo>
                  <a:lnTo>
                    <a:pt x="207" y="106"/>
                  </a:lnTo>
                  <a:lnTo>
                    <a:pt x="202" y="112"/>
                  </a:lnTo>
                  <a:lnTo>
                    <a:pt x="197" y="118"/>
                  </a:lnTo>
                  <a:lnTo>
                    <a:pt x="190" y="124"/>
                  </a:lnTo>
                  <a:lnTo>
                    <a:pt x="183" y="129"/>
                  </a:lnTo>
                  <a:lnTo>
                    <a:pt x="175" y="134"/>
                  </a:lnTo>
                  <a:lnTo>
                    <a:pt x="166" y="138"/>
                  </a:lnTo>
                  <a:lnTo>
                    <a:pt x="157" y="142"/>
                  </a:lnTo>
                  <a:lnTo>
                    <a:pt x="147" y="145"/>
                  </a:lnTo>
                  <a:lnTo>
                    <a:pt x="137" y="148"/>
                  </a:lnTo>
                  <a:lnTo>
                    <a:pt x="124" y="150"/>
                  </a:lnTo>
                  <a:lnTo>
                    <a:pt x="112" y="151"/>
                  </a:lnTo>
                  <a:lnTo>
                    <a:pt x="99" y="151"/>
                  </a:lnTo>
                  <a:lnTo>
                    <a:pt x="86" y="150"/>
                  </a:lnTo>
                  <a:lnTo>
                    <a:pt x="73" y="148"/>
                  </a:lnTo>
                  <a:lnTo>
                    <a:pt x="62" y="144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5" y="133"/>
                  </a:lnTo>
                  <a:lnTo>
                    <a:pt x="28" y="128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11"/>
                  </a:lnTo>
                  <a:lnTo>
                    <a:pt x="6" y="105"/>
                  </a:lnTo>
                  <a:lnTo>
                    <a:pt x="3" y="99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7" y="51"/>
                  </a:lnTo>
                  <a:lnTo>
                    <a:pt x="10" y="44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7" y="26"/>
                  </a:lnTo>
                  <a:lnTo>
                    <a:pt x="34" y="21"/>
                  </a:lnTo>
                  <a:lnTo>
                    <a:pt x="42" y="16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68" y="5"/>
                  </a:lnTo>
                  <a:lnTo>
                    <a:pt x="79" y="3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5" y="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4370388" y="3762375"/>
              <a:ext cx="11113" cy="6350"/>
            </a:xfrm>
            <a:custGeom>
              <a:avLst/>
              <a:gdLst/>
              <a:ahLst/>
              <a:cxnLst>
                <a:cxn ang="0">
                  <a:pos x="115" y="142"/>
                </a:cxn>
                <a:cxn ang="0">
                  <a:pos x="87" y="145"/>
                </a:cxn>
                <a:cxn ang="0">
                  <a:pos x="64" y="143"/>
                </a:cxn>
                <a:cxn ang="0">
                  <a:pos x="43" y="139"/>
                </a:cxn>
                <a:cxn ang="0">
                  <a:pos x="27" y="133"/>
                </a:cxn>
                <a:cxn ang="0">
                  <a:pos x="15" y="124"/>
                </a:cxn>
                <a:cxn ang="0">
                  <a:pos x="6" y="113"/>
                </a:cxn>
                <a:cxn ang="0">
                  <a:pos x="2" y="101"/>
                </a:cxn>
                <a:cxn ang="0">
                  <a:pos x="0" y="89"/>
                </a:cxn>
                <a:cxn ang="0">
                  <a:pos x="3" y="75"/>
                </a:cxn>
                <a:cxn ang="0">
                  <a:pos x="9" y="62"/>
                </a:cxn>
                <a:cxn ang="0">
                  <a:pos x="20" y="49"/>
                </a:cxn>
                <a:cxn ang="0">
                  <a:pos x="34" y="37"/>
                </a:cxn>
                <a:cxn ang="0">
                  <a:pos x="52" y="26"/>
                </a:cxn>
                <a:cxn ang="0">
                  <a:pos x="74" y="16"/>
                </a:cxn>
                <a:cxn ang="0">
                  <a:pos x="99" y="9"/>
                </a:cxn>
                <a:cxn ang="0">
                  <a:pos x="129" y="4"/>
                </a:cxn>
                <a:cxn ang="0">
                  <a:pos x="156" y="0"/>
                </a:cxn>
                <a:cxn ang="0">
                  <a:pos x="179" y="3"/>
                </a:cxn>
                <a:cxn ang="0">
                  <a:pos x="198" y="7"/>
                </a:cxn>
                <a:cxn ang="0">
                  <a:pos x="215" y="13"/>
                </a:cxn>
                <a:cxn ang="0">
                  <a:pos x="227" y="22"/>
                </a:cxn>
                <a:cxn ang="0">
                  <a:pos x="236" y="32"/>
                </a:cxn>
                <a:cxn ang="0">
                  <a:pos x="241" y="44"/>
                </a:cxn>
                <a:cxn ang="0">
                  <a:pos x="242" y="57"/>
                </a:cxn>
                <a:cxn ang="0">
                  <a:pos x="239" y="71"/>
                </a:cxn>
                <a:cxn ang="0">
                  <a:pos x="233" y="84"/>
                </a:cxn>
                <a:cxn ang="0">
                  <a:pos x="223" y="96"/>
                </a:cxn>
                <a:cxn ang="0">
                  <a:pos x="210" y="108"/>
                </a:cxn>
                <a:cxn ang="0">
                  <a:pos x="191" y="119"/>
                </a:cxn>
                <a:cxn ang="0">
                  <a:pos x="170" y="130"/>
                </a:cxn>
                <a:cxn ang="0">
                  <a:pos x="144" y="137"/>
                </a:cxn>
              </a:cxnLst>
              <a:rect l="0" t="0" r="r" b="b"/>
              <a:pathLst>
                <a:path w="242" h="145">
                  <a:moveTo>
                    <a:pt x="130" y="140"/>
                  </a:moveTo>
                  <a:lnTo>
                    <a:pt x="115" y="142"/>
                  </a:lnTo>
                  <a:lnTo>
                    <a:pt x="100" y="144"/>
                  </a:lnTo>
                  <a:lnTo>
                    <a:pt x="87" y="145"/>
                  </a:lnTo>
                  <a:lnTo>
                    <a:pt x="75" y="144"/>
                  </a:lnTo>
                  <a:lnTo>
                    <a:pt x="64" y="143"/>
                  </a:lnTo>
                  <a:lnTo>
                    <a:pt x="53" y="142"/>
                  </a:lnTo>
                  <a:lnTo>
                    <a:pt x="43" y="139"/>
                  </a:lnTo>
                  <a:lnTo>
                    <a:pt x="35" y="136"/>
                  </a:lnTo>
                  <a:lnTo>
                    <a:pt x="27" y="133"/>
                  </a:lnTo>
                  <a:lnTo>
                    <a:pt x="21" y="129"/>
                  </a:lnTo>
                  <a:lnTo>
                    <a:pt x="15" y="124"/>
                  </a:lnTo>
                  <a:lnTo>
                    <a:pt x="10" y="118"/>
                  </a:lnTo>
                  <a:lnTo>
                    <a:pt x="6" y="113"/>
                  </a:lnTo>
                  <a:lnTo>
                    <a:pt x="3" y="107"/>
                  </a:lnTo>
                  <a:lnTo>
                    <a:pt x="2" y="101"/>
                  </a:lnTo>
                  <a:lnTo>
                    <a:pt x="1" y="95"/>
                  </a:lnTo>
                  <a:lnTo>
                    <a:pt x="0" y="89"/>
                  </a:lnTo>
                  <a:lnTo>
                    <a:pt x="1" y="82"/>
                  </a:lnTo>
                  <a:lnTo>
                    <a:pt x="3" y="75"/>
                  </a:lnTo>
                  <a:lnTo>
                    <a:pt x="6" y="69"/>
                  </a:lnTo>
                  <a:lnTo>
                    <a:pt x="9" y="62"/>
                  </a:lnTo>
                  <a:lnTo>
                    <a:pt x="14" y="55"/>
                  </a:lnTo>
                  <a:lnTo>
                    <a:pt x="20" y="49"/>
                  </a:lnTo>
                  <a:lnTo>
                    <a:pt x="26" y="42"/>
                  </a:lnTo>
                  <a:lnTo>
                    <a:pt x="34" y="37"/>
                  </a:lnTo>
                  <a:lnTo>
                    <a:pt x="42" y="31"/>
                  </a:lnTo>
                  <a:lnTo>
                    <a:pt x="52" y="26"/>
                  </a:lnTo>
                  <a:lnTo>
                    <a:pt x="63" y="21"/>
                  </a:lnTo>
                  <a:lnTo>
                    <a:pt x="74" y="16"/>
                  </a:lnTo>
                  <a:lnTo>
                    <a:pt x="86" y="12"/>
                  </a:lnTo>
                  <a:lnTo>
                    <a:pt x="99" y="9"/>
                  </a:lnTo>
                  <a:lnTo>
                    <a:pt x="114" y="6"/>
                  </a:lnTo>
                  <a:lnTo>
                    <a:pt x="129" y="4"/>
                  </a:lnTo>
                  <a:lnTo>
                    <a:pt x="142" y="1"/>
                  </a:lnTo>
                  <a:lnTo>
                    <a:pt x="156" y="0"/>
                  </a:lnTo>
                  <a:lnTo>
                    <a:pt x="168" y="1"/>
                  </a:lnTo>
                  <a:lnTo>
                    <a:pt x="179" y="3"/>
                  </a:lnTo>
                  <a:lnTo>
                    <a:pt x="189" y="4"/>
                  </a:lnTo>
                  <a:lnTo>
                    <a:pt x="198" y="7"/>
                  </a:lnTo>
                  <a:lnTo>
                    <a:pt x="206" y="10"/>
                  </a:lnTo>
                  <a:lnTo>
                    <a:pt x="215" y="13"/>
                  </a:lnTo>
                  <a:lnTo>
                    <a:pt x="221" y="17"/>
                  </a:lnTo>
                  <a:lnTo>
                    <a:pt x="227" y="22"/>
                  </a:lnTo>
                  <a:lnTo>
                    <a:pt x="232" y="27"/>
                  </a:lnTo>
                  <a:lnTo>
                    <a:pt x="236" y="32"/>
                  </a:lnTo>
                  <a:lnTo>
                    <a:pt x="239" y="38"/>
                  </a:lnTo>
                  <a:lnTo>
                    <a:pt x="241" y="44"/>
                  </a:lnTo>
                  <a:lnTo>
                    <a:pt x="242" y="50"/>
                  </a:lnTo>
                  <a:lnTo>
                    <a:pt x="242" y="57"/>
                  </a:lnTo>
                  <a:lnTo>
                    <a:pt x="241" y="64"/>
                  </a:lnTo>
                  <a:lnTo>
                    <a:pt x="239" y="71"/>
                  </a:lnTo>
                  <a:lnTo>
                    <a:pt x="237" y="77"/>
                  </a:lnTo>
                  <a:lnTo>
                    <a:pt x="233" y="84"/>
                  </a:lnTo>
                  <a:lnTo>
                    <a:pt x="229" y="90"/>
                  </a:lnTo>
                  <a:lnTo>
                    <a:pt x="223" y="96"/>
                  </a:lnTo>
                  <a:lnTo>
                    <a:pt x="217" y="103"/>
                  </a:lnTo>
                  <a:lnTo>
                    <a:pt x="210" y="108"/>
                  </a:lnTo>
                  <a:lnTo>
                    <a:pt x="200" y="114"/>
                  </a:lnTo>
                  <a:lnTo>
                    <a:pt x="191" y="119"/>
                  </a:lnTo>
                  <a:lnTo>
                    <a:pt x="181" y="125"/>
                  </a:lnTo>
                  <a:lnTo>
                    <a:pt x="170" y="130"/>
                  </a:lnTo>
                  <a:lnTo>
                    <a:pt x="158" y="134"/>
                  </a:lnTo>
                  <a:lnTo>
                    <a:pt x="144" y="137"/>
                  </a:lnTo>
                  <a:lnTo>
                    <a:pt x="130" y="1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4370388" y="3762375"/>
              <a:ext cx="11113" cy="6350"/>
            </a:xfrm>
            <a:custGeom>
              <a:avLst/>
              <a:gdLst/>
              <a:ahLst/>
              <a:cxnLst>
                <a:cxn ang="0">
                  <a:pos x="115" y="142"/>
                </a:cxn>
                <a:cxn ang="0">
                  <a:pos x="87" y="145"/>
                </a:cxn>
                <a:cxn ang="0">
                  <a:pos x="64" y="143"/>
                </a:cxn>
                <a:cxn ang="0">
                  <a:pos x="43" y="139"/>
                </a:cxn>
                <a:cxn ang="0">
                  <a:pos x="27" y="133"/>
                </a:cxn>
                <a:cxn ang="0">
                  <a:pos x="15" y="124"/>
                </a:cxn>
                <a:cxn ang="0">
                  <a:pos x="6" y="113"/>
                </a:cxn>
                <a:cxn ang="0">
                  <a:pos x="2" y="101"/>
                </a:cxn>
                <a:cxn ang="0">
                  <a:pos x="0" y="89"/>
                </a:cxn>
                <a:cxn ang="0">
                  <a:pos x="3" y="75"/>
                </a:cxn>
                <a:cxn ang="0">
                  <a:pos x="9" y="62"/>
                </a:cxn>
                <a:cxn ang="0">
                  <a:pos x="20" y="49"/>
                </a:cxn>
                <a:cxn ang="0">
                  <a:pos x="34" y="37"/>
                </a:cxn>
                <a:cxn ang="0">
                  <a:pos x="52" y="26"/>
                </a:cxn>
                <a:cxn ang="0">
                  <a:pos x="74" y="16"/>
                </a:cxn>
                <a:cxn ang="0">
                  <a:pos x="99" y="9"/>
                </a:cxn>
                <a:cxn ang="0">
                  <a:pos x="129" y="4"/>
                </a:cxn>
                <a:cxn ang="0">
                  <a:pos x="156" y="0"/>
                </a:cxn>
                <a:cxn ang="0">
                  <a:pos x="179" y="3"/>
                </a:cxn>
                <a:cxn ang="0">
                  <a:pos x="198" y="7"/>
                </a:cxn>
                <a:cxn ang="0">
                  <a:pos x="215" y="13"/>
                </a:cxn>
                <a:cxn ang="0">
                  <a:pos x="227" y="22"/>
                </a:cxn>
                <a:cxn ang="0">
                  <a:pos x="236" y="32"/>
                </a:cxn>
                <a:cxn ang="0">
                  <a:pos x="241" y="44"/>
                </a:cxn>
                <a:cxn ang="0">
                  <a:pos x="242" y="57"/>
                </a:cxn>
                <a:cxn ang="0">
                  <a:pos x="239" y="71"/>
                </a:cxn>
                <a:cxn ang="0">
                  <a:pos x="233" y="84"/>
                </a:cxn>
                <a:cxn ang="0">
                  <a:pos x="223" y="96"/>
                </a:cxn>
                <a:cxn ang="0">
                  <a:pos x="210" y="108"/>
                </a:cxn>
                <a:cxn ang="0">
                  <a:pos x="191" y="119"/>
                </a:cxn>
                <a:cxn ang="0">
                  <a:pos x="170" y="130"/>
                </a:cxn>
                <a:cxn ang="0">
                  <a:pos x="144" y="137"/>
                </a:cxn>
              </a:cxnLst>
              <a:rect l="0" t="0" r="r" b="b"/>
              <a:pathLst>
                <a:path w="242" h="145">
                  <a:moveTo>
                    <a:pt x="130" y="140"/>
                  </a:moveTo>
                  <a:lnTo>
                    <a:pt x="115" y="142"/>
                  </a:lnTo>
                  <a:lnTo>
                    <a:pt x="100" y="144"/>
                  </a:lnTo>
                  <a:lnTo>
                    <a:pt x="87" y="145"/>
                  </a:lnTo>
                  <a:lnTo>
                    <a:pt x="75" y="144"/>
                  </a:lnTo>
                  <a:lnTo>
                    <a:pt x="64" y="143"/>
                  </a:lnTo>
                  <a:lnTo>
                    <a:pt x="53" y="142"/>
                  </a:lnTo>
                  <a:lnTo>
                    <a:pt x="43" y="139"/>
                  </a:lnTo>
                  <a:lnTo>
                    <a:pt x="35" y="136"/>
                  </a:lnTo>
                  <a:lnTo>
                    <a:pt x="27" y="133"/>
                  </a:lnTo>
                  <a:lnTo>
                    <a:pt x="21" y="129"/>
                  </a:lnTo>
                  <a:lnTo>
                    <a:pt x="15" y="124"/>
                  </a:lnTo>
                  <a:lnTo>
                    <a:pt x="10" y="118"/>
                  </a:lnTo>
                  <a:lnTo>
                    <a:pt x="6" y="113"/>
                  </a:lnTo>
                  <a:lnTo>
                    <a:pt x="3" y="107"/>
                  </a:lnTo>
                  <a:lnTo>
                    <a:pt x="2" y="101"/>
                  </a:lnTo>
                  <a:lnTo>
                    <a:pt x="1" y="95"/>
                  </a:lnTo>
                  <a:lnTo>
                    <a:pt x="0" y="89"/>
                  </a:lnTo>
                  <a:lnTo>
                    <a:pt x="1" y="82"/>
                  </a:lnTo>
                  <a:lnTo>
                    <a:pt x="3" y="75"/>
                  </a:lnTo>
                  <a:lnTo>
                    <a:pt x="6" y="69"/>
                  </a:lnTo>
                  <a:lnTo>
                    <a:pt x="9" y="62"/>
                  </a:lnTo>
                  <a:lnTo>
                    <a:pt x="14" y="55"/>
                  </a:lnTo>
                  <a:lnTo>
                    <a:pt x="20" y="49"/>
                  </a:lnTo>
                  <a:lnTo>
                    <a:pt x="26" y="42"/>
                  </a:lnTo>
                  <a:lnTo>
                    <a:pt x="34" y="37"/>
                  </a:lnTo>
                  <a:lnTo>
                    <a:pt x="42" y="31"/>
                  </a:lnTo>
                  <a:lnTo>
                    <a:pt x="52" y="26"/>
                  </a:lnTo>
                  <a:lnTo>
                    <a:pt x="63" y="21"/>
                  </a:lnTo>
                  <a:lnTo>
                    <a:pt x="74" y="16"/>
                  </a:lnTo>
                  <a:lnTo>
                    <a:pt x="86" y="12"/>
                  </a:lnTo>
                  <a:lnTo>
                    <a:pt x="99" y="9"/>
                  </a:lnTo>
                  <a:lnTo>
                    <a:pt x="114" y="6"/>
                  </a:lnTo>
                  <a:lnTo>
                    <a:pt x="129" y="4"/>
                  </a:lnTo>
                  <a:lnTo>
                    <a:pt x="142" y="1"/>
                  </a:lnTo>
                  <a:lnTo>
                    <a:pt x="156" y="0"/>
                  </a:lnTo>
                  <a:lnTo>
                    <a:pt x="168" y="1"/>
                  </a:lnTo>
                  <a:lnTo>
                    <a:pt x="179" y="3"/>
                  </a:lnTo>
                  <a:lnTo>
                    <a:pt x="189" y="4"/>
                  </a:lnTo>
                  <a:lnTo>
                    <a:pt x="198" y="7"/>
                  </a:lnTo>
                  <a:lnTo>
                    <a:pt x="206" y="10"/>
                  </a:lnTo>
                  <a:lnTo>
                    <a:pt x="215" y="13"/>
                  </a:lnTo>
                  <a:lnTo>
                    <a:pt x="221" y="17"/>
                  </a:lnTo>
                  <a:lnTo>
                    <a:pt x="227" y="22"/>
                  </a:lnTo>
                  <a:lnTo>
                    <a:pt x="232" y="27"/>
                  </a:lnTo>
                  <a:lnTo>
                    <a:pt x="236" y="32"/>
                  </a:lnTo>
                  <a:lnTo>
                    <a:pt x="239" y="38"/>
                  </a:lnTo>
                  <a:lnTo>
                    <a:pt x="241" y="44"/>
                  </a:lnTo>
                  <a:lnTo>
                    <a:pt x="242" y="50"/>
                  </a:lnTo>
                  <a:lnTo>
                    <a:pt x="242" y="57"/>
                  </a:lnTo>
                  <a:lnTo>
                    <a:pt x="241" y="64"/>
                  </a:lnTo>
                  <a:lnTo>
                    <a:pt x="239" y="71"/>
                  </a:lnTo>
                  <a:lnTo>
                    <a:pt x="237" y="77"/>
                  </a:lnTo>
                  <a:lnTo>
                    <a:pt x="233" y="84"/>
                  </a:lnTo>
                  <a:lnTo>
                    <a:pt x="229" y="90"/>
                  </a:lnTo>
                  <a:lnTo>
                    <a:pt x="223" y="96"/>
                  </a:lnTo>
                  <a:lnTo>
                    <a:pt x="217" y="103"/>
                  </a:lnTo>
                  <a:lnTo>
                    <a:pt x="210" y="108"/>
                  </a:lnTo>
                  <a:lnTo>
                    <a:pt x="200" y="114"/>
                  </a:lnTo>
                  <a:lnTo>
                    <a:pt x="191" y="119"/>
                  </a:lnTo>
                  <a:lnTo>
                    <a:pt x="181" y="125"/>
                  </a:lnTo>
                  <a:lnTo>
                    <a:pt x="170" y="130"/>
                  </a:lnTo>
                  <a:lnTo>
                    <a:pt x="158" y="134"/>
                  </a:lnTo>
                  <a:lnTo>
                    <a:pt x="144" y="137"/>
                  </a:lnTo>
                  <a:lnTo>
                    <a:pt x="130" y="14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4383088" y="3754438"/>
              <a:ext cx="9525" cy="6350"/>
            </a:xfrm>
            <a:custGeom>
              <a:avLst/>
              <a:gdLst/>
              <a:ahLst/>
              <a:cxnLst>
                <a:cxn ang="0">
                  <a:pos x="85" y="126"/>
                </a:cxn>
                <a:cxn ang="0">
                  <a:pos x="62" y="123"/>
                </a:cxn>
                <a:cxn ang="0">
                  <a:pos x="43" y="118"/>
                </a:cxn>
                <a:cxn ang="0">
                  <a:pos x="28" y="111"/>
                </a:cxn>
                <a:cxn ang="0">
                  <a:pos x="16" y="102"/>
                </a:cxn>
                <a:cxn ang="0">
                  <a:pos x="7" y="91"/>
                </a:cxn>
                <a:cxn ang="0">
                  <a:pos x="2" y="80"/>
                </a:cxn>
                <a:cxn ang="0">
                  <a:pos x="0" y="69"/>
                </a:cxn>
                <a:cxn ang="0">
                  <a:pos x="1" y="57"/>
                </a:cxn>
                <a:cxn ang="0">
                  <a:pos x="5" y="46"/>
                </a:cxn>
                <a:cxn ang="0">
                  <a:pos x="13" y="34"/>
                </a:cxn>
                <a:cxn ang="0">
                  <a:pos x="23" y="24"/>
                </a:cxn>
                <a:cxn ang="0">
                  <a:pos x="36" y="15"/>
                </a:cxn>
                <a:cxn ang="0">
                  <a:pos x="52" y="8"/>
                </a:cxn>
                <a:cxn ang="0">
                  <a:pos x="72" y="3"/>
                </a:cxn>
                <a:cxn ang="0">
                  <a:pos x="93" y="0"/>
                </a:cxn>
                <a:cxn ang="0">
                  <a:pos x="118" y="0"/>
                </a:cxn>
                <a:cxn ang="0">
                  <a:pos x="140" y="2"/>
                </a:cxn>
                <a:cxn ang="0">
                  <a:pos x="159" y="6"/>
                </a:cxn>
                <a:cxn ang="0">
                  <a:pos x="175" y="13"/>
                </a:cxn>
                <a:cxn ang="0">
                  <a:pos x="187" y="21"/>
                </a:cxn>
                <a:cxn ang="0">
                  <a:pos x="196" y="31"/>
                </a:cxn>
                <a:cxn ang="0">
                  <a:pos x="201" y="43"/>
                </a:cxn>
                <a:cxn ang="0">
                  <a:pos x="203" y="54"/>
                </a:cxn>
                <a:cxn ang="0">
                  <a:pos x="202" y="66"/>
                </a:cxn>
                <a:cxn ang="0">
                  <a:pos x="198" y="77"/>
                </a:cxn>
                <a:cxn ang="0">
                  <a:pos x="191" y="88"/>
                </a:cxn>
                <a:cxn ang="0">
                  <a:pos x="181" y="100"/>
                </a:cxn>
                <a:cxn ang="0">
                  <a:pos x="167" y="109"/>
                </a:cxn>
                <a:cxn ang="0">
                  <a:pos x="151" y="116"/>
                </a:cxn>
                <a:cxn ang="0">
                  <a:pos x="132" y="122"/>
                </a:cxn>
                <a:cxn ang="0">
                  <a:pos x="109" y="125"/>
                </a:cxn>
              </a:cxnLst>
              <a:rect l="0" t="0" r="r" b="b"/>
              <a:pathLst>
                <a:path w="203" h="126">
                  <a:moveTo>
                    <a:pt x="97" y="126"/>
                  </a:moveTo>
                  <a:lnTo>
                    <a:pt x="85" y="126"/>
                  </a:lnTo>
                  <a:lnTo>
                    <a:pt x="73" y="125"/>
                  </a:lnTo>
                  <a:lnTo>
                    <a:pt x="62" y="123"/>
                  </a:lnTo>
                  <a:lnTo>
                    <a:pt x="52" y="121"/>
                  </a:lnTo>
                  <a:lnTo>
                    <a:pt x="43" y="118"/>
                  </a:lnTo>
                  <a:lnTo>
                    <a:pt x="35" y="115"/>
                  </a:lnTo>
                  <a:lnTo>
                    <a:pt x="28" y="111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2" y="97"/>
                  </a:lnTo>
                  <a:lnTo>
                    <a:pt x="7" y="91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3" y="51"/>
                  </a:lnTo>
                  <a:lnTo>
                    <a:pt x="5" y="46"/>
                  </a:lnTo>
                  <a:lnTo>
                    <a:pt x="8" y="40"/>
                  </a:lnTo>
                  <a:lnTo>
                    <a:pt x="13" y="34"/>
                  </a:lnTo>
                  <a:lnTo>
                    <a:pt x="18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2" y="8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0" y="2"/>
                  </a:lnTo>
                  <a:lnTo>
                    <a:pt x="150" y="4"/>
                  </a:lnTo>
                  <a:lnTo>
                    <a:pt x="159" y="6"/>
                  </a:lnTo>
                  <a:lnTo>
                    <a:pt x="167" y="10"/>
                  </a:lnTo>
                  <a:lnTo>
                    <a:pt x="175" y="13"/>
                  </a:lnTo>
                  <a:lnTo>
                    <a:pt x="181" y="17"/>
                  </a:lnTo>
                  <a:lnTo>
                    <a:pt x="187" y="21"/>
                  </a:lnTo>
                  <a:lnTo>
                    <a:pt x="192" y="26"/>
                  </a:lnTo>
                  <a:lnTo>
                    <a:pt x="196" y="31"/>
                  </a:lnTo>
                  <a:lnTo>
                    <a:pt x="199" y="37"/>
                  </a:lnTo>
                  <a:lnTo>
                    <a:pt x="201" y="43"/>
                  </a:lnTo>
                  <a:lnTo>
                    <a:pt x="203" y="48"/>
                  </a:lnTo>
                  <a:lnTo>
                    <a:pt x="203" y="54"/>
                  </a:lnTo>
                  <a:lnTo>
                    <a:pt x="203" y="60"/>
                  </a:lnTo>
                  <a:lnTo>
                    <a:pt x="202" y="66"/>
                  </a:lnTo>
                  <a:lnTo>
                    <a:pt x="201" y="72"/>
                  </a:lnTo>
                  <a:lnTo>
                    <a:pt x="198" y="77"/>
                  </a:lnTo>
                  <a:lnTo>
                    <a:pt x="195" y="83"/>
                  </a:lnTo>
                  <a:lnTo>
                    <a:pt x="191" y="88"/>
                  </a:lnTo>
                  <a:lnTo>
                    <a:pt x="187" y="94"/>
                  </a:lnTo>
                  <a:lnTo>
                    <a:pt x="181" y="100"/>
                  </a:lnTo>
                  <a:lnTo>
                    <a:pt x="175" y="104"/>
                  </a:lnTo>
                  <a:lnTo>
                    <a:pt x="167" y="109"/>
                  </a:lnTo>
                  <a:lnTo>
                    <a:pt x="159" y="113"/>
                  </a:lnTo>
                  <a:lnTo>
                    <a:pt x="151" y="116"/>
                  </a:lnTo>
                  <a:lnTo>
                    <a:pt x="142" y="119"/>
                  </a:lnTo>
                  <a:lnTo>
                    <a:pt x="132" y="122"/>
                  </a:lnTo>
                  <a:lnTo>
                    <a:pt x="121" y="124"/>
                  </a:lnTo>
                  <a:lnTo>
                    <a:pt x="109" y="125"/>
                  </a:lnTo>
                  <a:lnTo>
                    <a:pt x="97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4383088" y="3754438"/>
              <a:ext cx="9525" cy="6350"/>
            </a:xfrm>
            <a:custGeom>
              <a:avLst/>
              <a:gdLst/>
              <a:ahLst/>
              <a:cxnLst>
                <a:cxn ang="0">
                  <a:pos x="85" y="126"/>
                </a:cxn>
                <a:cxn ang="0">
                  <a:pos x="62" y="123"/>
                </a:cxn>
                <a:cxn ang="0">
                  <a:pos x="43" y="118"/>
                </a:cxn>
                <a:cxn ang="0">
                  <a:pos x="28" y="111"/>
                </a:cxn>
                <a:cxn ang="0">
                  <a:pos x="16" y="102"/>
                </a:cxn>
                <a:cxn ang="0">
                  <a:pos x="7" y="91"/>
                </a:cxn>
                <a:cxn ang="0">
                  <a:pos x="2" y="80"/>
                </a:cxn>
                <a:cxn ang="0">
                  <a:pos x="0" y="69"/>
                </a:cxn>
                <a:cxn ang="0">
                  <a:pos x="1" y="57"/>
                </a:cxn>
                <a:cxn ang="0">
                  <a:pos x="5" y="46"/>
                </a:cxn>
                <a:cxn ang="0">
                  <a:pos x="13" y="34"/>
                </a:cxn>
                <a:cxn ang="0">
                  <a:pos x="23" y="24"/>
                </a:cxn>
                <a:cxn ang="0">
                  <a:pos x="36" y="15"/>
                </a:cxn>
                <a:cxn ang="0">
                  <a:pos x="52" y="8"/>
                </a:cxn>
                <a:cxn ang="0">
                  <a:pos x="72" y="3"/>
                </a:cxn>
                <a:cxn ang="0">
                  <a:pos x="93" y="0"/>
                </a:cxn>
                <a:cxn ang="0">
                  <a:pos x="118" y="0"/>
                </a:cxn>
                <a:cxn ang="0">
                  <a:pos x="140" y="2"/>
                </a:cxn>
                <a:cxn ang="0">
                  <a:pos x="159" y="6"/>
                </a:cxn>
                <a:cxn ang="0">
                  <a:pos x="175" y="13"/>
                </a:cxn>
                <a:cxn ang="0">
                  <a:pos x="187" y="21"/>
                </a:cxn>
                <a:cxn ang="0">
                  <a:pos x="196" y="31"/>
                </a:cxn>
                <a:cxn ang="0">
                  <a:pos x="201" y="43"/>
                </a:cxn>
                <a:cxn ang="0">
                  <a:pos x="203" y="54"/>
                </a:cxn>
                <a:cxn ang="0">
                  <a:pos x="202" y="66"/>
                </a:cxn>
                <a:cxn ang="0">
                  <a:pos x="198" y="77"/>
                </a:cxn>
                <a:cxn ang="0">
                  <a:pos x="191" y="88"/>
                </a:cxn>
                <a:cxn ang="0">
                  <a:pos x="181" y="100"/>
                </a:cxn>
                <a:cxn ang="0">
                  <a:pos x="167" y="109"/>
                </a:cxn>
                <a:cxn ang="0">
                  <a:pos x="151" y="116"/>
                </a:cxn>
                <a:cxn ang="0">
                  <a:pos x="132" y="122"/>
                </a:cxn>
                <a:cxn ang="0">
                  <a:pos x="109" y="125"/>
                </a:cxn>
              </a:cxnLst>
              <a:rect l="0" t="0" r="r" b="b"/>
              <a:pathLst>
                <a:path w="203" h="126">
                  <a:moveTo>
                    <a:pt x="97" y="126"/>
                  </a:moveTo>
                  <a:lnTo>
                    <a:pt x="85" y="126"/>
                  </a:lnTo>
                  <a:lnTo>
                    <a:pt x="73" y="125"/>
                  </a:lnTo>
                  <a:lnTo>
                    <a:pt x="62" y="123"/>
                  </a:lnTo>
                  <a:lnTo>
                    <a:pt x="52" y="121"/>
                  </a:lnTo>
                  <a:lnTo>
                    <a:pt x="43" y="118"/>
                  </a:lnTo>
                  <a:lnTo>
                    <a:pt x="35" y="115"/>
                  </a:lnTo>
                  <a:lnTo>
                    <a:pt x="28" y="111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2" y="97"/>
                  </a:lnTo>
                  <a:lnTo>
                    <a:pt x="7" y="91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3" y="51"/>
                  </a:lnTo>
                  <a:lnTo>
                    <a:pt x="5" y="46"/>
                  </a:lnTo>
                  <a:lnTo>
                    <a:pt x="8" y="40"/>
                  </a:lnTo>
                  <a:lnTo>
                    <a:pt x="13" y="34"/>
                  </a:lnTo>
                  <a:lnTo>
                    <a:pt x="18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2" y="8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0" y="2"/>
                  </a:lnTo>
                  <a:lnTo>
                    <a:pt x="150" y="4"/>
                  </a:lnTo>
                  <a:lnTo>
                    <a:pt x="159" y="6"/>
                  </a:lnTo>
                  <a:lnTo>
                    <a:pt x="167" y="10"/>
                  </a:lnTo>
                  <a:lnTo>
                    <a:pt x="175" y="13"/>
                  </a:lnTo>
                  <a:lnTo>
                    <a:pt x="181" y="17"/>
                  </a:lnTo>
                  <a:lnTo>
                    <a:pt x="187" y="21"/>
                  </a:lnTo>
                  <a:lnTo>
                    <a:pt x="192" y="26"/>
                  </a:lnTo>
                  <a:lnTo>
                    <a:pt x="196" y="31"/>
                  </a:lnTo>
                  <a:lnTo>
                    <a:pt x="199" y="37"/>
                  </a:lnTo>
                  <a:lnTo>
                    <a:pt x="201" y="43"/>
                  </a:lnTo>
                  <a:lnTo>
                    <a:pt x="203" y="48"/>
                  </a:lnTo>
                  <a:lnTo>
                    <a:pt x="203" y="54"/>
                  </a:lnTo>
                  <a:lnTo>
                    <a:pt x="203" y="60"/>
                  </a:lnTo>
                  <a:lnTo>
                    <a:pt x="202" y="66"/>
                  </a:lnTo>
                  <a:lnTo>
                    <a:pt x="201" y="72"/>
                  </a:lnTo>
                  <a:lnTo>
                    <a:pt x="198" y="77"/>
                  </a:lnTo>
                  <a:lnTo>
                    <a:pt x="195" y="83"/>
                  </a:lnTo>
                  <a:lnTo>
                    <a:pt x="191" y="88"/>
                  </a:lnTo>
                  <a:lnTo>
                    <a:pt x="187" y="94"/>
                  </a:lnTo>
                  <a:lnTo>
                    <a:pt x="181" y="100"/>
                  </a:lnTo>
                  <a:lnTo>
                    <a:pt x="175" y="104"/>
                  </a:lnTo>
                  <a:lnTo>
                    <a:pt x="167" y="109"/>
                  </a:lnTo>
                  <a:lnTo>
                    <a:pt x="159" y="113"/>
                  </a:lnTo>
                  <a:lnTo>
                    <a:pt x="151" y="116"/>
                  </a:lnTo>
                  <a:lnTo>
                    <a:pt x="142" y="119"/>
                  </a:lnTo>
                  <a:lnTo>
                    <a:pt x="132" y="122"/>
                  </a:lnTo>
                  <a:lnTo>
                    <a:pt x="121" y="124"/>
                  </a:lnTo>
                  <a:lnTo>
                    <a:pt x="109" y="125"/>
                  </a:lnTo>
                  <a:lnTo>
                    <a:pt x="97" y="12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4394200" y="3748088"/>
              <a:ext cx="9525" cy="6350"/>
            </a:xfrm>
            <a:custGeom>
              <a:avLst/>
              <a:gdLst/>
              <a:ahLst/>
              <a:cxnLst>
                <a:cxn ang="0">
                  <a:pos x="64" y="122"/>
                </a:cxn>
                <a:cxn ang="0">
                  <a:pos x="45" y="116"/>
                </a:cxn>
                <a:cxn ang="0">
                  <a:pos x="30" y="109"/>
                </a:cxn>
                <a:cxn ang="0">
                  <a:pos x="18" y="99"/>
                </a:cxn>
                <a:cxn ang="0">
                  <a:pos x="9" y="89"/>
                </a:cxn>
                <a:cxn ang="0">
                  <a:pos x="3" y="78"/>
                </a:cxn>
                <a:cxn ang="0">
                  <a:pos x="1" y="67"/>
                </a:cxn>
                <a:cxn ang="0">
                  <a:pos x="1" y="55"/>
                </a:cxn>
                <a:cxn ang="0">
                  <a:pos x="4" y="43"/>
                </a:cxn>
                <a:cxn ang="0">
                  <a:pos x="9" y="33"/>
                </a:cxn>
                <a:cxn ang="0">
                  <a:pos x="18" y="23"/>
                </a:cxn>
                <a:cxn ang="0">
                  <a:pos x="28" y="15"/>
                </a:cxn>
                <a:cxn ang="0">
                  <a:pos x="41" y="8"/>
                </a:cxn>
                <a:cxn ang="0">
                  <a:pos x="58" y="3"/>
                </a:cxn>
                <a:cxn ang="0">
                  <a:pos x="75" y="1"/>
                </a:cxn>
                <a:cxn ang="0">
                  <a:pos x="95" y="1"/>
                </a:cxn>
                <a:cxn ang="0">
                  <a:pos x="117" y="4"/>
                </a:cxn>
                <a:cxn ang="0">
                  <a:pos x="136" y="10"/>
                </a:cxn>
                <a:cxn ang="0">
                  <a:pos x="151" y="17"/>
                </a:cxn>
                <a:cxn ang="0">
                  <a:pos x="163" y="26"/>
                </a:cxn>
                <a:cxn ang="0">
                  <a:pos x="172" y="36"/>
                </a:cxn>
                <a:cxn ang="0">
                  <a:pos x="177" y="47"/>
                </a:cxn>
                <a:cxn ang="0">
                  <a:pos x="180" y="59"/>
                </a:cxn>
                <a:cxn ang="0">
                  <a:pos x="179" y="70"/>
                </a:cxn>
                <a:cxn ang="0">
                  <a:pos x="176" y="82"/>
                </a:cxn>
                <a:cxn ang="0">
                  <a:pos x="171" y="92"/>
                </a:cxn>
                <a:cxn ang="0">
                  <a:pos x="162" y="102"/>
                </a:cxn>
                <a:cxn ang="0">
                  <a:pos x="151" y="111"/>
                </a:cxn>
                <a:cxn ang="0">
                  <a:pos x="138" y="118"/>
                </a:cxn>
                <a:cxn ang="0">
                  <a:pos x="123" y="123"/>
                </a:cxn>
                <a:cxn ang="0">
                  <a:pos x="105" y="125"/>
                </a:cxn>
                <a:cxn ang="0">
                  <a:pos x="85" y="125"/>
                </a:cxn>
              </a:cxnLst>
              <a:rect l="0" t="0" r="r" b="b"/>
              <a:pathLst>
                <a:path w="180" h="125">
                  <a:moveTo>
                    <a:pt x="75" y="124"/>
                  </a:moveTo>
                  <a:lnTo>
                    <a:pt x="64" y="122"/>
                  </a:lnTo>
                  <a:lnTo>
                    <a:pt x="55" y="119"/>
                  </a:lnTo>
                  <a:lnTo>
                    <a:pt x="45" y="116"/>
                  </a:lnTo>
                  <a:lnTo>
                    <a:pt x="37" y="113"/>
                  </a:lnTo>
                  <a:lnTo>
                    <a:pt x="30" y="109"/>
                  </a:lnTo>
                  <a:lnTo>
                    <a:pt x="23" y="103"/>
                  </a:lnTo>
                  <a:lnTo>
                    <a:pt x="18" y="99"/>
                  </a:lnTo>
                  <a:lnTo>
                    <a:pt x="13" y="94"/>
                  </a:lnTo>
                  <a:lnTo>
                    <a:pt x="9" y="89"/>
                  </a:lnTo>
                  <a:lnTo>
                    <a:pt x="6" y="83"/>
                  </a:lnTo>
                  <a:lnTo>
                    <a:pt x="3" y="78"/>
                  </a:lnTo>
                  <a:lnTo>
                    <a:pt x="2" y="72"/>
                  </a:lnTo>
                  <a:lnTo>
                    <a:pt x="1" y="67"/>
                  </a:lnTo>
                  <a:lnTo>
                    <a:pt x="0" y="61"/>
                  </a:lnTo>
                  <a:lnTo>
                    <a:pt x="1" y="55"/>
                  </a:lnTo>
                  <a:lnTo>
                    <a:pt x="2" y="50"/>
                  </a:lnTo>
                  <a:lnTo>
                    <a:pt x="4" y="43"/>
                  </a:lnTo>
                  <a:lnTo>
                    <a:pt x="6" y="38"/>
                  </a:lnTo>
                  <a:lnTo>
                    <a:pt x="9" y="33"/>
                  </a:lnTo>
                  <a:lnTo>
                    <a:pt x="13" y="28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28" y="15"/>
                  </a:lnTo>
                  <a:lnTo>
                    <a:pt x="35" y="11"/>
                  </a:lnTo>
                  <a:lnTo>
                    <a:pt x="41" y="8"/>
                  </a:lnTo>
                  <a:lnTo>
                    <a:pt x="50" y="5"/>
                  </a:lnTo>
                  <a:lnTo>
                    <a:pt x="58" y="3"/>
                  </a:lnTo>
                  <a:lnTo>
                    <a:pt x="66" y="2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5" y="1"/>
                  </a:lnTo>
                  <a:lnTo>
                    <a:pt x="107" y="2"/>
                  </a:lnTo>
                  <a:lnTo>
                    <a:pt x="117" y="4"/>
                  </a:lnTo>
                  <a:lnTo>
                    <a:pt x="127" y="6"/>
                  </a:lnTo>
                  <a:lnTo>
                    <a:pt x="136" y="10"/>
                  </a:lnTo>
                  <a:lnTo>
                    <a:pt x="144" y="13"/>
                  </a:lnTo>
                  <a:lnTo>
                    <a:pt x="151" y="17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8" y="31"/>
                  </a:lnTo>
                  <a:lnTo>
                    <a:pt x="172" y="36"/>
                  </a:lnTo>
                  <a:lnTo>
                    <a:pt x="175" y="41"/>
                  </a:lnTo>
                  <a:lnTo>
                    <a:pt x="177" y="47"/>
                  </a:lnTo>
                  <a:lnTo>
                    <a:pt x="179" y="53"/>
                  </a:lnTo>
                  <a:lnTo>
                    <a:pt x="180" y="59"/>
                  </a:lnTo>
                  <a:lnTo>
                    <a:pt x="180" y="65"/>
                  </a:lnTo>
                  <a:lnTo>
                    <a:pt x="179" y="70"/>
                  </a:lnTo>
                  <a:lnTo>
                    <a:pt x="178" y="76"/>
                  </a:lnTo>
                  <a:lnTo>
                    <a:pt x="176" y="82"/>
                  </a:lnTo>
                  <a:lnTo>
                    <a:pt x="174" y="87"/>
                  </a:lnTo>
                  <a:lnTo>
                    <a:pt x="171" y="92"/>
                  </a:lnTo>
                  <a:lnTo>
                    <a:pt x="167" y="97"/>
                  </a:lnTo>
                  <a:lnTo>
                    <a:pt x="162" y="102"/>
                  </a:lnTo>
                  <a:lnTo>
                    <a:pt x="157" y="106"/>
                  </a:lnTo>
                  <a:lnTo>
                    <a:pt x="151" y="111"/>
                  </a:lnTo>
                  <a:lnTo>
                    <a:pt x="145" y="115"/>
                  </a:lnTo>
                  <a:lnTo>
                    <a:pt x="138" y="118"/>
                  </a:lnTo>
                  <a:lnTo>
                    <a:pt x="130" y="120"/>
                  </a:lnTo>
                  <a:lnTo>
                    <a:pt x="123" y="123"/>
                  </a:lnTo>
                  <a:lnTo>
                    <a:pt x="114" y="124"/>
                  </a:lnTo>
                  <a:lnTo>
                    <a:pt x="105" y="125"/>
                  </a:lnTo>
                  <a:lnTo>
                    <a:pt x="95" y="125"/>
                  </a:lnTo>
                  <a:lnTo>
                    <a:pt x="85" y="125"/>
                  </a:lnTo>
                  <a:lnTo>
                    <a:pt x="75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4394200" y="3748088"/>
              <a:ext cx="9525" cy="6350"/>
            </a:xfrm>
            <a:custGeom>
              <a:avLst/>
              <a:gdLst/>
              <a:ahLst/>
              <a:cxnLst>
                <a:cxn ang="0">
                  <a:pos x="64" y="122"/>
                </a:cxn>
                <a:cxn ang="0">
                  <a:pos x="45" y="116"/>
                </a:cxn>
                <a:cxn ang="0">
                  <a:pos x="30" y="109"/>
                </a:cxn>
                <a:cxn ang="0">
                  <a:pos x="18" y="99"/>
                </a:cxn>
                <a:cxn ang="0">
                  <a:pos x="9" y="89"/>
                </a:cxn>
                <a:cxn ang="0">
                  <a:pos x="3" y="78"/>
                </a:cxn>
                <a:cxn ang="0">
                  <a:pos x="1" y="67"/>
                </a:cxn>
                <a:cxn ang="0">
                  <a:pos x="1" y="55"/>
                </a:cxn>
                <a:cxn ang="0">
                  <a:pos x="4" y="43"/>
                </a:cxn>
                <a:cxn ang="0">
                  <a:pos x="9" y="33"/>
                </a:cxn>
                <a:cxn ang="0">
                  <a:pos x="18" y="23"/>
                </a:cxn>
                <a:cxn ang="0">
                  <a:pos x="28" y="15"/>
                </a:cxn>
                <a:cxn ang="0">
                  <a:pos x="41" y="8"/>
                </a:cxn>
                <a:cxn ang="0">
                  <a:pos x="58" y="3"/>
                </a:cxn>
                <a:cxn ang="0">
                  <a:pos x="75" y="1"/>
                </a:cxn>
                <a:cxn ang="0">
                  <a:pos x="95" y="1"/>
                </a:cxn>
                <a:cxn ang="0">
                  <a:pos x="117" y="4"/>
                </a:cxn>
                <a:cxn ang="0">
                  <a:pos x="136" y="10"/>
                </a:cxn>
                <a:cxn ang="0">
                  <a:pos x="151" y="17"/>
                </a:cxn>
                <a:cxn ang="0">
                  <a:pos x="163" y="26"/>
                </a:cxn>
                <a:cxn ang="0">
                  <a:pos x="172" y="36"/>
                </a:cxn>
                <a:cxn ang="0">
                  <a:pos x="177" y="47"/>
                </a:cxn>
                <a:cxn ang="0">
                  <a:pos x="180" y="59"/>
                </a:cxn>
                <a:cxn ang="0">
                  <a:pos x="179" y="70"/>
                </a:cxn>
                <a:cxn ang="0">
                  <a:pos x="176" y="82"/>
                </a:cxn>
                <a:cxn ang="0">
                  <a:pos x="171" y="92"/>
                </a:cxn>
                <a:cxn ang="0">
                  <a:pos x="162" y="102"/>
                </a:cxn>
                <a:cxn ang="0">
                  <a:pos x="151" y="111"/>
                </a:cxn>
                <a:cxn ang="0">
                  <a:pos x="138" y="118"/>
                </a:cxn>
                <a:cxn ang="0">
                  <a:pos x="123" y="123"/>
                </a:cxn>
                <a:cxn ang="0">
                  <a:pos x="105" y="125"/>
                </a:cxn>
                <a:cxn ang="0">
                  <a:pos x="85" y="125"/>
                </a:cxn>
              </a:cxnLst>
              <a:rect l="0" t="0" r="r" b="b"/>
              <a:pathLst>
                <a:path w="180" h="125">
                  <a:moveTo>
                    <a:pt x="75" y="124"/>
                  </a:moveTo>
                  <a:lnTo>
                    <a:pt x="64" y="122"/>
                  </a:lnTo>
                  <a:lnTo>
                    <a:pt x="55" y="119"/>
                  </a:lnTo>
                  <a:lnTo>
                    <a:pt x="45" y="116"/>
                  </a:lnTo>
                  <a:lnTo>
                    <a:pt x="37" y="113"/>
                  </a:lnTo>
                  <a:lnTo>
                    <a:pt x="30" y="109"/>
                  </a:lnTo>
                  <a:lnTo>
                    <a:pt x="23" y="103"/>
                  </a:lnTo>
                  <a:lnTo>
                    <a:pt x="18" y="99"/>
                  </a:lnTo>
                  <a:lnTo>
                    <a:pt x="13" y="94"/>
                  </a:lnTo>
                  <a:lnTo>
                    <a:pt x="9" y="89"/>
                  </a:lnTo>
                  <a:lnTo>
                    <a:pt x="6" y="83"/>
                  </a:lnTo>
                  <a:lnTo>
                    <a:pt x="3" y="78"/>
                  </a:lnTo>
                  <a:lnTo>
                    <a:pt x="2" y="72"/>
                  </a:lnTo>
                  <a:lnTo>
                    <a:pt x="1" y="67"/>
                  </a:lnTo>
                  <a:lnTo>
                    <a:pt x="0" y="61"/>
                  </a:lnTo>
                  <a:lnTo>
                    <a:pt x="1" y="55"/>
                  </a:lnTo>
                  <a:lnTo>
                    <a:pt x="2" y="50"/>
                  </a:lnTo>
                  <a:lnTo>
                    <a:pt x="4" y="43"/>
                  </a:lnTo>
                  <a:lnTo>
                    <a:pt x="6" y="38"/>
                  </a:lnTo>
                  <a:lnTo>
                    <a:pt x="9" y="33"/>
                  </a:lnTo>
                  <a:lnTo>
                    <a:pt x="13" y="28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28" y="15"/>
                  </a:lnTo>
                  <a:lnTo>
                    <a:pt x="35" y="11"/>
                  </a:lnTo>
                  <a:lnTo>
                    <a:pt x="41" y="8"/>
                  </a:lnTo>
                  <a:lnTo>
                    <a:pt x="50" y="5"/>
                  </a:lnTo>
                  <a:lnTo>
                    <a:pt x="58" y="3"/>
                  </a:lnTo>
                  <a:lnTo>
                    <a:pt x="66" y="2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5" y="1"/>
                  </a:lnTo>
                  <a:lnTo>
                    <a:pt x="107" y="2"/>
                  </a:lnTo>
                  <a:lnTo>
                    <a:pt x="117" y="4"/>
                  </a:lnTo>
                  <a:lnTo>
                    <a:pt x="127" y="6"/>
                  </a:lnTo>
                  <a:lnTo>
                    <a:pt x="136" y="10"/>
                  </a:lnTo>
                  <a:lnTo>
                    <a:pt x="144" y="13"/>
                  </a:lnTo>
                  <a:lnTo>
                    <a:pt x="151" y="17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8" y="31"/>
                  </a:lnTo>
                  <a:lnTo>
                    <a:pt x="172" y="36"/>
                  </a:lnTo>
                  <a:lnTo>
                    <a:pt x="175" y="41"/>
                  </a:lnTo>
                  <a:lnTo>
                    <a:pt x="177" y="47"/>
                  </a:lnTo>
                  <a:lnTo>
                    <a:pt x="179" y="53"/>
                  </a:lnTo>
                  <a:lnTo>
                    <a:pt x="180" y="59"/>
                  </a:lnTo>
                  <a:lnTo>
                    <a:pt x="180" y="65"/>
                  </a:lnTo>
                  <a:lnTo>
                    <a:pt x="179" y="70"/>
                  </a:lnTo>
                  <a:lnTo>
                    <a:pt x="178" y="76"/>
                  </a:lnTo>
                  <a:lnTo>
                    <a:pt x="176" y="82"/>
                  </a:lnTo>
                  <a:lnTo>
                    <a:pt x="174" y="87"/>
                  </a:lnTo>
                  <a:lnTo>
                    <a:pt x="171" y="92"/>
                  </a:lnTo>
                  <a:lnTo>
                    <a:pt x="167" y="97"/>
                  </a:lnTo>
                  <a:lnTo>
                    <a:pt x="162" y="102"/>
                  </a:lnTo>
                  <a:lnTo>
                    <a:pt x="157" y="106"/>
                  </a:lnTo>
                  <a:lnTo>
                    <a:pt x="151" y="111"/>
                  </a:lnTo>
                  <a:lnTo>
                    <a:pt x="145" y="115"/>
                  </a:lnTo>
                  <a:lnTo>
                    <a:pt x="138" y="118"/>
                  </a:lnTo>
                  <a:lnTo>
                    <a:pt x="130" y="120"/>
                  </a:lnTo>
                  <a:lnTo>
                    <a:pt x="123" y="123"/>
                  </a:lnTo>
                  <a:lnTo>
                    <a:pt x="114" y="124"/>
                  </a:lnTo>
                  <a:lnTo>
                    <a:pt x="105" y="125"/>
                  </a:lnTo>
                  <a:lnTo>
                    <a:pt x="95" y="125"/>
                  </a:lnTo>
                  <a:lnTo>
                    <a:pt x="85" y="125"/>
                  </a:lnTo>
                  <a:lnTo>
                    <a:pt x="75" y="12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4492625" y="3844925"/>
              <a:ext cx="15875" cy="11113"/>
            </a:xfrm>
            <a:custGeom>
              <a:avLst/>
              <a:gdLst/>
              <a:ahLst/>
              <a:cxnLst>
                <a:cxn ang="0">
                  <a:pos x="90" y="182"/>
                </a:cxn>
                <a:cxn ang="0">
                  <a:pos x="60" y="160"/>
                </a:cxn>
                <a:cxn ang="0">
                  <a:pos x="37" y="139"/>
                </a:cxn>
                <a:cxn ang="0">
                  <a:pos x="19" y="118"/>
                </a:cxn>
                <a:cxn ang="0">
                  <a:pos x="8" y="96"/>
                </a:cxn>
                <a:cxn ang="0">
                  <a:pos x="2" y="77"/>
                </a:cxn>
                <a:cxn ang="0">
                  <a:pos x="0" y="58"/>
                </a:cxn>
                <a:cxn ang="0">
                  <a:pos x="4" y="41"/>
                </a:cxn>
                <a:cxn ang="0">
                  <a:pos x="12" y="26"/>
                </a:cxn>
                <a:cxn ang="0">
                  <a:pos x="24" y="15"/>
                </a:cxn>
                <a:cxn ang="0">
                  <a:pos x="41" y="6"/>
                </a:cxn>
                <a:cxn ang="0">
                  <a:pos x="61" y="1"/>
                </a:cxn>
                <a:cxn ang="0">
                  <a:pos x="85" y="1"/>
                </a:cxn>
                <a:cxn ang="0">
                  <a:pos x="112" y="5"/>
                </a:cxn>
                <a:cxn ang="0">
                  <a:pos x="143" y="14"/>
                </a:cxn>
                <a:cxn ang="0">
                  <a:pos x="176" y="28"/>
                </a:cxn>
                <a:cxn ang="0">
                  <a:pos x="210" y="47"/>
                </a:cxn>
                <a:cxn ang="0">
                  <a:pos x="239" y="69"/>
                </a:cxn>
                <a:cxn ang="0">
                  <a:pos x="263" y="90"/>
                </a:cxn>
                <a:cxn ang="0">
                  <a:pos x="280" y="111"/>
                </a:cxn>
                <a:cxn ang="0">
                  <a:pos x="291" y="133"/>
                </a:cxn>
                <a:cxn ang="0">
                  <a:pos x="297" y="153"/>
                </a:cxn>
                <a:cxn ang="0">
                  <a:pos x="299" y="172"/>
                </a:cxn>
                <a:cxn ang="0">
                  <a:pos x="295" y="189"/>
                </a:cxn>
                <a:cxn ang="0">
                  <a:pos x="287" y="203"/>
                </a:cxn>
                <a:cxn ang="0">
                  <a:pos x="275" y="215"/>
                </a:cxn>
                <a:cxn ang="0">
                  <a:pos x="259" y="223"/>
                </a:cxn>
                <a:cxn ang="0">
                  <a:pos x="238" y="228"/>
                </a:cxn>
                <a:cxn ang="0">
                  <a:pos x="214" y="228"/>
                </a:cxn>
                <a:cxn ang="0">
                  <a:pos x="187" y="225"/>
                </a:cxn>
                <a:cxn ang="0">
                  <a:pos x="157" y="216"/>
                </a:cxn>
                <a:cxn ang="0">
                  <a:pos x="124" y="201"/>
                </a:cxn>
              </a:cxnLst>
              <a:rect l="0" t="0" r="r" b="b"/>
              <a:pathLst>
                <a:path w="299" h="229">
                  <a:moveTo>
                    <a:pt x="106" y="192"/>
                  </a:moveTo>
                  <a:lnTo>
                    <a:pt x="90" y="182"/>
                  </a:lnTo>
                  <a:lnTo>
                    <a:pt x="74" y="172"/>
                  </a:lnTo>
                  <a:lnTo>
                    <a:pt x="60" y="160"/>
                  </a:lnTo>
                  <a:lnTo>
                    <a:pt x="48" y="150"/>
                  </a:lnTo>
                  <a:lnTo>
                    <a:pt x="37" y="139"/>
                  </a:lnTo>
                  <a:lnTo>
                    <a:pt x="27" y="129"/>
                  </a:lnTo>
                  <a:lnTo>
                    <a:pt x="19" y="118"/>
                  </a:lnTo>
                  <a:lnTo>
                    <a:pt x="13" y="107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7"/>
                  </a:lnTo>
                  <a:lnTo>
                    <a:pt x="0" y="58"/>
                  </a:lnTo>
                  <a:lnTo>
                    <a:pt x="2" y="49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12" y="26"/>
                  </a:lnTo>
                  <a:lnTo>
                    <a:pt x="18" y="20"/>
                  </a:lnTo>
                  <a:lnTo>
                    <a:pt x="24" y="15"/>
                  </a:lnTo>
                  <a:lnTo>
                    <a:pt x="32" y="10"/>
                  </a:lnTo>
                  <a:lnTo>
                    <a:pt x="41" y="6"/>
                  </a:lnTo>
                  <a:lnTo>
                    <a:pt x="51" y="3"/>
                  </a:lnTo>
                  <a:lnTo>
                    <a:pt x="61" y="1"/>
                  </a:lnTo>
                  <a:lnTo>
                    <a:pt x="73" y="0"/>
                  </a:lnTo>
                  <a:lnTo>
                    <a:pt x="85" y="1"/>
                  </a:lnTo>
                  <a:lnTo>
                    <a:pt x="99" y="2"/>
                  </a:lnTo>
                  <a:lnTo>
                    <a:pt x="112" y="5"/>
                  </a:lnTo>
                  <a:lnTo>
                    <a:pt x="127" y="8"/>
                  </a:lnTo>
                  <a:lnTo>
                    <a:pt x="143" y="14"/>
                  </a:lnTo>
                  <a:lnTo>
                    <a:pt x="159" y="20"/>
                  </a:lnTo>
                  <a:lnTo>
                    <a:pt x="176" y="28"/>
                  </a:lnTo>
                  <a:lnTo>
                    <a:pt x="194" y="37"/>
                  </a:lnTo>
                  <a:lnTo>
                    <a:pt x="210" y="47"/>
                  </a:lnTo>
                  <a:lnTo>
                    <a:pt x="226" y="59"/>
                  </a:lnTo>
                  <a:lnTo>
                    <a:pt x="239" y="69"/>
                  </a:lnTo>
                  <a:lnTo>
                    <a:pt x="252" y="79"/>
                  </a:lnTo>
                  <a:lnTo>
                    <a:pt x="263" y="90"/>
                  </a:lnTo>
                  <a:lnTo>
                    <a:pt x="272" y="101"/>
                  </a:lnTo>
                  <a:lnTo>
                    <a:pt x="280" y="111"/>
                  </a:lnTo>
                  <a:lnTo>
                    <a:pt x="286" y="123"/>
                  </a:lnTo>
                  <a:lnTo>
                    <a:pt x="291" y="133"/>
                  </a:lnTo>
                  <a:lnTo>
                    <a:pt x="295" y="143"/>
                  </a:lnTo>
                  <a:lnTo>
                    <a:pt x="297" y="153"/>
                  </a:lnTo>
                  <a:lnTo>
                    <a:pt x="299" y="162"/>
                  </a:lnTo>
                  <a:lnTo>
                    <a:pt x="299" y="172"/>
                  </a:lnTo>
                  <a:lnTo>
                    <a:pt x="298" y="181"/>
                  </a:lnTo>
                  <a:lnTo>
                    <a:pt x="295" y="189"/>
                  </a:lnTo>
                  <a:lnTo>
                    <a:pt x="292" y="196"/>
                  </a:lnTo>
                  <a:lnTo>
                    <a:pt x="287" y="203"/>
                  </a:lnTo>
                  <a:lnTo>
                    <a:pt x="282" y="209"/>
                  </a:lnTo>
                  <a:lnTo>
                    <a:pt x="275" y="215"/>
                  </a:lnTo>
                  <a:lnTo>
                    <a:pt x="267" y="219"/>
                  </a:lnTo>
                  <a:lnTo>
                    <a:pt x="259" y="223"/>
                  </a:lnTo>
                  <a:lnTo>
                    <a:pt x="249" y="226"/>
                  </a:lnTo>
                  <a:lnTo>
                    <a:pt x="238" y="228"/>
                  </a:lnTo>
                  <a:lnTo>
                    <a:pt x="227" y="229"/>
                  </a:lnTo>
                  <a:lnTo>
                    <a:pt x="214" y="228"/>
                  </a:lnTo>
                  <a:lnTo>
                    <a:pt x="201" y="227"/>
                  </a:lnTo>
                  <a:lnTo>
                    <a:pt x="187" y="225"/>
                  </a:lnTo>
                  <a:lnTo>
                    <a:pt x="172" y="221"/>
                  </a:lnTo>
                  <a:lnTo>
                    <a:pt x="157" y="216"/>
                  </a:lnTo>
                  <a:lnTo>
                    <a:pt x="141" y="209"/>
                  </a:lnTo>
                  <a:lnTo>
                    <a:pt x="124" y="201"/>
                  </a:lnTo>
                  <a:lnTo>
                    <a:pt x="106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4492625" y="3844925"/>
              <a:ext cx="15875" cy="11113"/>
            </a:xfrm>
            <a:custGeom>
              <a:avLst/>
              <a:gdLst/>
              <a:ahLst/>
              <a:cxnLst>
                <a:cxn ang="0">
                  <a:pos x="90" y="182"/>
                </a:cxn>
                <a:cxn ang="0">
                  <a:pos x="60" y="160"/>
                </a:cxn>
                <a:cxn ang="0">
                  <a:pos x="37" y="139"/>
                </a:cxn>
                <a:cxn ang="0">
                  <a:pos x="19" y="118"/>
                </a:cxn>
                <a:cxn ang="0">
                  <a:pos x="8" y="96"/>
                </a:cxn>
                <a:cxn ang="0">
                  <a:pos x="2" y="77"/>
                </a:cxn>
                <a:cxn ang="0">
                  <a:pos x="0" y="58"/>
                </a:cxn>
                <a:cxn ang="0">
                  <a:pos x="4" y="41"/>
                </a:cxn>
                <a:cxn ang="0">
                  <a:pos x="12" y="26"/>
                </a:cxn>
                <a:cxn ang="0">
                  <a:pos x="24" y="15"/>
                </a:cxn>
                <a:cxn ang="0">
                  <a:pos x="41" y="6"/>
                </a:cxn>
                <a:cxn ang="0">
                  <a:pos x="61" y="1"/>
                </a:cxn>
                <a:cxn ang="0">
                  <a:pos x="85" y="1"/>
                </a:cxn>
                <a:cxn ang="0">
                  <a:pos x="112" y="5"/>
                </a:cxn>
                <a:cxn ang="0">
                  <a:pos x="143" y="14"/>
                </a:cxn>
                <a:cxn ang="0">
                  <a:pos x="176" y="28"/>
                </a:cxn>
                <a:cxn ang="0">
                  <a:pos x="210" y="47"/>
                </a:cxn>
                <a:cxn ang="0">
                  <a:pos x="239" y="69"/>
                </a:cxn>
                <a:cxn ang="0">
                  <a:pos x="263" y="90"/>
                </a:cxn>
                <a:cxn ang="0">
                  <a:pos x="280" y="111"/>
                </a:cxn>
                <a:cxn ang="0">
                  <a:pos x="291" y="133"/>
                </a:cxn>
                <a:cxn ang="0">
                  <a:pos x="297" y="153"/>
                </a:cxn>
                <a:cxn ang="0">
                  <a:pos x="299" y="172"/>
                </a:cxn>
                <a:cxn ang="0">
                  <a:pos x="295" y="189"/>
                </a:cxn>
                <a:cxn ang="0">
                  <a:pos x="287" y="203"/>
                </a:cxn>
                <a:cxn ang="0">
                  <a:pos x="275" y="215"/>
                </a:cxn>
                <a:cxn ang="0">
                  <a:pos x="259" y="223"/>
                </a:cxn>
                <a:cxn ang="0">
                  <a:pos x="238" y="228"/>
                </a:cxn>
                <a:cxn ang="0">
                  <a:pos x="214" y="228"/>
                </a:cxn>
                <a:cxn ang="0">
                  <a:pos x="187" y="225"/>
                </a:cxn>
                <a:cxn ang="0">
                  <a:pos x="157" y="216"/>
                </a:cxn>
                <a:cxn ang="0">
                  <a:pos x="124" y="201"/>
                </a:cxn>
              </a:cxnLst>
              <a:rect l="0" t="0" r="r" b="b"/>
              <a:pathLst>
                <a:path w="299" h="229">
                  <a:moveTo>
                    <a:pt x="106" y="192"/>
                  </a:moveTo>
                  <a:lnTo>
                    <a:pt x="90" y="182"/>
                  </a:lnTo>
                  <a:lnTo>
                    <a:pt x="74" y="172"/>
                  </a:lnTo>
                  <a:lnTo>
                    <a:pt x="60" y="160"/>
                  </a:lnTo>
                  <a:lnTo>
                    <a:pt x="48" y="150"/>
                  </a:lnTo>
                  <a:lnTo>
                    <a:pt x="37" y="139"/>
                  </a:lnTo>
                  <a:lnTo>
                    <a:pt x="27" y="129"/>
                  </a:lnTo>
                  <a:lnTo>
                    <a:pt x="19" y="118"/>
                  </a:lnTo>
                  <a:lnTo>
                    <a:pt x="13" y="107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7"/>
                  </a:lnTo>
                  <a:lnTo>
                    <a:pt x="0" y="58"/>
                  </a:lnTo>
                  <a:lnTo>
                    <a:pt x="2" y="49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12" y="26"/>
                  </a:lnTo>
                  <a:lnTo>
                    <a:pt x="18" y="20"/>
                  </a:lnTo>
                  <a:lnTo>
                    <a:pt x="24" y="15"/>
                  </a:lnTo>
                  <a:lnTo>
                    <a:pt x="32" y="10"/>
                  </a:lnTo>
                  <a:lnTo>
                    <a:pt x="41" y="6"/>
                  </a:lnTo>
                  <a:lnTo>
                    <a:pt x="51" y="3"/>
                  </a:lnTo>
                  <a:lnTo>
                    <a:pt x="61" y="1"/>
                  </a:lnTo>
                  <a:lnTo>
                    <a:pt x="73" y="0"/>
                  </a:lnTo>
                  <a:lnTo>
                    <a:pt x="85" y="1"/>
                  </a:lnTo>
                  <a:lnTo>
                    <a:pt x="99" y="2"/>
                  </a:lnTo>
                  <a:lnTo>
                    <a:pt x="112" y="5"/>
                  </a:lnTo>
                  <a:lnTo>
                    <a:pt x="127" y="8"/>
                  </a:lnTo>
                  <a:lnTo>
                    <a:pt x="143" y="14"/>
                  </a:lnTo>
                  <a:lnTo>
                    <a:pt x="159" y="20"/>
                  </a:lnTo>
                  <a:lnTo>
                    <a:pt x="176" y="28"/>
                  </a:lnTo>
                  <a:lnTo>
                    <a:pt x="194" y="37"/>
                  </a:lnTo>
                  <a:lnTo>
                    <a:pt x="210" y="47"/>
                  </a:lnTo>
                  <a:lnTo>
                    <a:pt x="226" y="59"/>
                  </a:lnTo>
                  <a:lnTo>
                    <a:pt x="239" y="69"/>
                  </a:lnTo>
                  <a:lnTo>
                    <a:pt x="252" y="79"/>
                  </a:lnTo>
                  <a:lnTo>
                    <a:pt x="263" y="90"/>
                  </a:lnTo>
                  <a:lnTo>
                    <a:pt x="272" y="101"/>
                  </a:lnTo>
                  <a:lnTo>
                    <a:pt x="280" y="111"/>
                  </a:lnTo>
                  <a:lnTo>
                    <a:pt x="286" y="123"/>
                  </a:lnTo>
                  <a:lnTo>
                    <a:pt x="291" y="133"/>
                  </a:lnTo>
                  <a:lnTo>
                    <a:pt x="295" y="143"/>
                  </a:lnTo>
                  <a:lnTo>
                    <a:pt x="297" y="153"/>
                  </a:lnTo>
                  <a:lnTo>
                    <a:pt x="299" y="162"/>
                  </a:lnTo>
                  <a:lnTo>
                    <a:pt x="299" y="172"/>
                  </a:lnTo>
                  <a:lnTo>
                    <a:pt x="298" y="181"/>
                  </a:lnTo>
                  <a:lnTo>
                    <a:pt x="295" y="189"/>
                  </a:lnTo>
                  <a:lnTo>
                    <a:pt x="292" y="196"/>
                  </a:lnTo>
                  <a:lnTo>
                    <a:pt x="287" y="203"/>
                  </a:lnTo>
                  <a:lnTo>
                    <a:pt x="282" y="209"/>
                  </a:lnTo>
                  <a:lnTo>
                    <a:pt x="275" y="215"/>
                  </a:lnTo>
                  <a:lnTo>
                    <a:pt x="267" y="219"/>
                  </a:lnTo>
                  <a:lnTo>
                    <a:pt x="259" y="223"/>
                  </a:lnTo>
                  <a:lnTo>
                    <a:pt x="249" y="226"/>
                  </a:lnTo>
                  <a:lnTo>
                    <a:pt x="238" y="228"/>
                  </a:lnTo>
                  <a:lnTo>
                    <a:pt x="227" y="229"/>
                  </a:lnTo>
                  <a:lnTo>
                    <a:pt x="214" y="228"/>
                  </a:lnTo>
                  <a:lnTo>
                    <a:pt x="201" y="227"/>
                  </a:lnTo>
                  <a:lnTo>
                    <a:pt x="187" y="225"/>
                  </a:lnTo>
                  <a:lnTo>
                    <a:pt x="172" y="221"/>
                  </a:lnTo>
                  <a:lnTo>
                    <a:pt x="157" y="216"/>
                  </a:lnTo>
                  <a:lnTo>
                    <a:pt x="141" y="209"/>
                  </a:lnTo>
                  <a:lnTo>
                    <a:pt x="124" y="201"/>
                  </a:lnTo>
                  <a:lnTo>
                    <a:pt x="106" y="19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4486275" y="3746500"/>
              <a:ext cx="9525" cy="20638"/>
            </a:xfrm>
            <a:custGeom>
              <a:avLst/>
              <a:gdLst/>
              <a:ahLst/>
              <a:cxnLst>
                <a:cxn ang="0">
                  <a:pos x="14" y="147"/>
                </a:cxn>
                <a:cxn ang="0">
                  <a:pos x="28" y="105"/>
                </a:cxn>
                <a:cxn ang="0">
                  <a:pos x="43" y="71"/>
                </a:cxn>
                <a:cxn ang="0">
                  <a:pos x="60" y="43"/>
                </a:cxn>
                <a:cxn ang="0">
                  <a:pos x="79" y="22"/>
                </a:cxn>
                <a:cxn ang="0">
                  <a:pos x="97" y="9"/>
                </a:cxn>
                <a:cxn ang="0">
                  <a:pos x="116" y="1"/>
                </a:cxn>
                <a:cxn ang="0">
                  <a:pos x="135" y="0"/>
                </a:cxn>
                <a:cxn ang="0">
                  <a:pos x="153" y="5"/>
                </a:cxn>
                <a:cxn ang="0">
                  <a:pos x="168" y="16"/>
                </a:cxn>
                <a:cxn ang="0">
                  <a:pos x="183" y="33"/>
                </a:cxn>
                <a:cxn ang="0">
                  <a:pos x="194" y="55"/>
                </a:cxn>
                <a:cxn ang="0">
                  <a:pos x="202" y="84"/>
                </a:cxn>
                <a:cxn ang="0">
                  <a:pos x="207" y="118"/>
                </a:cxn>
                <a:cxn ang="0">
                  <a:pos x="207" y="156"/>
                </a:cxn>
                <a:cxn ang="0">
                  <a:pos x="203" y="199"/>
                </a:cxn>
                <a:cxn ang="0">
                  <a:pos x="193" y="247"/>
                </a:cxn>
                <a:cxn ang="0">
                  <a:pos x="181" y="288"/>
                </a:cxn>
                <a:cxn ang="0">
                  <a:pos x="164" y="323"/>
                </a:cxn>
                <a:cxn ang="0">
                  <a:pos x="148" y="351"/>
                </a:cxn>
                <a:cxn ang="0">
                  <a:pos x="130" y="372"/>
                </a:cxn>
                <a:cxn ang="0">
                  <a:pos x="110" y="386"/>
                </a:cxn>
                <a:cxn ang="0">
                  <a:pos x="91" y="393"/>
                </a:cxn>
                <a:cxn ang="0">
                  <a:pos x="73" y="394"/>
                </a:cxn>
                <a:cxn ang="0">
                  <a:pos x="55" y="389"/>
                </a:cxn>
                <a:cxn ang="0">
                  <a:pos x="39" y="378"/>
                </a:cxn>
                <a:cxn ang="0">
                  <a:pos x="26" y="361"/>
                </a:cxn>
                <a:cxn ang="0">
                  <a:pos x="13" y="338"/>
                </a:cxn>
                <a:cxn ang="0">
                  <a:pos x="5" y="310"/>
                </a:cxn>
                <a:cxn ang="0">
                  <a:pos x="1" y="276"/>
                </a:cxn>
                <a:cxn ang="0">
                  <a:pos x="0" y="239"/>
                </a:cxn>
                <a:cxn ang="0">
                  <a:pos x="5" y="195"/>
                </a:cxn>
              </a:cxnLst>
              <a:rect l="0" t="0" r="r" b="b"/>
              <a:pathLst>
                <a:path w="208" h="394">
                  <a:moveTo>
                    <a:pt x="9" y="171"/>
                  </a:moveTo>
                  <a:lnTo>
                    <a:pt x="14" y="147"/>
                  </a:lnTo>
                  <a:lnTo>
                    <a:pt x="21" y="126"/>
                  </a:lnTo>
                  <a:lnTo>
                    <a:pt x="28" y="105"/>
                  </a:lnTo>
                  <a:lnTo>
                    <a:pt x="35" y="87"/>
                  </a:lnTo>
                  <a:lnTo>
                    <a:pt x="43" y="71"/>
                  </a:lnTo>
                  <a:lnTo>
                    <a:pt x="51" y="55"/>
                  </a:lnTo>
                  <a:lnTo>
                    <a:pt x="60" y="43"/>
                  </a:lnTo>
                  <a:lnTo>
                    <a:pt x="69" y="32"/>
                  </a:lnTo>
                  <a:lnTo>
                    <a:pt x="79" y="22"/>
                  </a:lnTo>
                  <a:lnTo>
                    <a:pt x="88" y="15"/>
                  </a:lnTo>
                  <a:lnTo>
                    <a:pt x="97" y="9"/>
                  </a:lnTo>
                  <a:lnTo>
                    <a:pt x="107" y="4"/>
                  </a:lnTo>
                  <a:lnTo>
                    <a:pt x="116" y="1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53" y="5"/>
                  </a:lnTo>
                  <a:lnTo>
                    <a:pt x="161" y="10"/>
                  </a:lnTo>
                  <a:lnTo>
                    <a:pt x="168" y="16"/>
                  </a:lnTo>
                  <a:lnTo>
                    <a:pt x="175" y="24"/>
                  </a:lnTo>
                  <a:lnTo>
                    <a:pt x="183" y="33"/>
                  </a:lnTo>
                  <a:lnTo>
                    <a:pt x="189" y="44"/>
                  </a:lnTo>
                  <a:lnTo>
                    <a:pt x="194" y="55"/>
                  </a:lnTo>
                  <a:lnTo>
                    <a:pt x="199" y="69"/>
                  </a:lnTo>
                  <a:lnTo>
                    <a:pt x="202" y="84"/>
                  </a:lnTo>
                  <a:lnTo>
                    <a:pt x="205" y="100"/>
                  </a:lnTo>
                  <a:lnTo>
                    <a:pt x="207" y="118"/>
                  </a:lnTo>
                  <a:lnTo>
                    <a:pt x="208" y="136"/>
                  </a:lnTo>
                  <a:lnTo>
                    <a:pt x="207" y="156"/>
                  </a:lnTo>
                  <a:lnTo>
                    <a:pt x="206" y="177"/>
                  </a:lnTo>
                  <a:lnTo>
                    <a:pt x="203" y="199"/>
                  </a:lnTo>
                  <a:lnTo>
                    <a:pt x="199" y="222"/>
                  </a:lnTo>
                  <a:lnTo>
                    <a:pt x="193" y="247"/>
                  </a:lnTo>
                  <a:lnTo>
                    <a:pt x="187" y="268"/>
                  </a:lnTo>
                  <a:lnTo>
                    <a:pt x="181" y="288"/>
                  </a:lnTo>
                  <a:lnTo>
                    <a:pt x="172" y="307"/>
                  </a:lnTo>
                  <a:lnTo>
                    <a:pt x="164" y="323"/>
                  </a:lnTo>
                  <a:lnTo>
                    <a:pt x="156" y="338"/>
                  </a:lnTo>
                  <a:lnTo>
                    <a:pt x="148" y="351"/>
                  </a:lnTo>
                  <a:lnTo>
                    <a:pt x="139" y="363"/>
                  </a:lnTo>
                  <a:lnTo>
                    <a:pt x="130" y="372"/>
                  </a:lnTo>
                  <a:lnTo>
                    <a:pt x="119" y="380"/>
                  </a:lnTo>
                  <a:lnTo>
                    <a:pt x="110" y="386"/>
                  </a:lnTo>
                  <a:lnTo>
                    <a:pt x="101" y="390"/>
                  </a:lnTo>
                  <a:lnTo>
                    <a:pt x="91" y="393"/>
                  </a:lnTo>
                  <a:lnTo>
                    <a:pt x="82" y="394"/>
                  </a:lnTo>
                  <a:lnTo>
                    <a:pt x="73" y="394"/>
                  </a:lnTo>
                  <a:lnTo>
                    <a:pt x="64" y="392"/>
                  </a:lnTo>
                  <a:lnTo>
                    <a:pt x="55" y="389"/>
                  </a:lnTo>
                  <a:lnTo>
                    <a:pt x="47" y="384"/>
                  </a:lnTo>
                  <a:lnTo>
                    <a:pt x="39" y="378"/>
                  </a:lnTo>
                  <a:lnTo>
                    <a:pt x="32" y="370"/>
                  </a:lnTo>
                  <a:lnTo>
                    <a:pt x="26" y="361"/>
                  </a:lnTo>
                  <a:lnTo>
                    <a:pt x="20" y="350"/>
                  </a:lnTo>
                  <a:lnTo>
                    <a:pt x="13" y="338"/>
                  </a:lnTo>
                  <a:lnTo>
                    <a:pt x="9" y="325"/>
                  </a:lnTo>
                  <a:lnTo>
                    <a:pt x="5" y="310"/>
                  </a:lnTo>
                  <a:lnTo>
                    <a:pt x="2" y="293"/>
                  </a:lnTo>
                  <a:lnTo>
                    <a:pt x="1" y="276"/>
                  </a:lnTo>
                  <a:lnTo>
                    <a:pt x="0" y="258"/>
                  </a:lnTo>
                  <a:lnTo>
                    <a:pt x="0" y="239"/>
                  </a:lnTo>
                  <a:lnTo>
                    <a:pt x="2" y="217"/>
                  </a:lnTo>
                  <a:lnTo>
                    <a:pt x="5" y="195"/>
                  </a:lnTo>
                  <a:lnTo>
                    <a:pt x="9" y="1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4486275" y="3746500"/>
              <a:ext cx="9525" cy="20638"/>
            </a:xfrm>
            <a:custGeom>
              <a:avLst/>
              <a:gdLst/>
              <a:ahLst/>
              <a:cxnLst>
                <a:cxn ang="0">
                  <a:pos x="14" y="147"/>
                </a:cxn>
                <a:cxn ang="0">
                  <a:pos x="28" y="105"/>
                </a:cxn>
                <a:cxn ang="0">
                  <a:pos x="43" y="71"/>
                </a:cxn>
                <a:cxn ang="0">
                  <a:pos x="60" y="43"/>
                </a:cxn>
                <a:cxn ang="0">
                  <a:pos x="79" y="22"/>
                </a:cxn>
                <a:cxn ang="0">
                  <a:pos x="97" y="9"/>
                </a:cxn>
                <a:cxn ang="0">
                  <a:pos x="116" y="1"/>
                </a:cxn>
                <a:cxn ang="0">
                  <a:pos x="135" y="0"/>
                </a:cxn>
                <a:cxn ang="0">
                  <a:pos x="153" y="5"/>
                </a:cxn>
                <a:cxn ang="0">
                  <a:pos x="168" y="16"/>
                </a:cxn>
                <a:cxn ang="0">
                  <a:pos x="183" y="33"/>
                </a:cxn>
                <a:cxn ang="0">
                  <a:pos x="194" y="55"/>
                </a:cxn>
                <a:cxn ang="0">
                  <a:pos x="202" y="84"/>
                </a:cxn>
                <a:cxn ang="0">
                  <a:pos x="207" y="118"/>
                </a:cxn>
                <a:cxn ang="0">
                  <a:pos x="207" y="156"/>
                </a:cxn>
                <a:cxn ang="0">
                  <a:pos x="203" y="199"/>
                </a:cxn>
                <a:cxn ang="0">
                  <a:pos x="193" y="247"/>
                </a:cxn>
                <a:cxn ang="0">
                  <a:pos x="181" y="288"/>
                </a:cxn>
                <a:cxn ang="0">
                  <a:pos x="164" y="323"/>
                </a:cxn>
                <a:cxn ang="0">
                  <a:pos x="148" y="351"/>
                </a:cxn>
                <a:cxn ang="0">
                  <a:pos x="130" y="372"/>
                </a:cxn>
                <a:cxn ang="0">
                  <a:pos x="110" y="386"/>
                </a:cxn>
                <a:cxn ang="0">
                  <a:pos x="91" y="393"/>
                </a:cxn>
                <a:cxn ang="0">
                  <a:pos x="73" y="394"/>
                </a:cxn>
                <a:cxn ang="0">
                  <a:pos x="55" y="389"/>
                </a:cxn>
                <a:cxn ang="0">
                  <a:pos x="39" y="378"/>
                </a:cxn>
                <a:cxn ang="0">
                  <a:pos x="26" y="361"/>
                </a:cxn>
                <a:cxn ang="0">
                  <a:pos x="13" y="338"/>
                </a:cxn>
                <a:cxn ang="0">
                  <a:pos x="5" y="310"/>
                </a:cxn>
                <a:cxn ang="0">
                  <a:pos x="1" y="276"/>
                </a:cxn>
                <a:cxn ang="0">
                  <a:pos x="0" y="239"/>
                </a:cxn>
                <a:cxn ang="0">
                  <a:pos x="5" y="195"/>
                </a:cxn>
              </a:cxnLst>
              <a:rect l="0" t="0" r="r" b="b"/>
              <a:pathLst>
                <a:path w="208" h="394">
                  <a:moveTo>
                    <a:pt x="9" y="171"/>
                  </a:moveTo>
                  <a:lnTo>
                    <a:pt x="14" y="147"/>
                  </a:lnTo>
                  <a:lnTo>
                    <a:pt x="21" y="126"/>
                  </a:lnTo>
                  <a:lnTo>
                    <a:pt x="28" y="105"/>
                  </a:lnTo>
                  <a:lnTo>
                    <a:pt x="35" y="87"/>
                  </a:lnTo>
                  <a:lnTo>
                    <a:pt x="43" y="71"/>
                  </a:lnTo>
                  <a:lnTo>
                    <a:pt x="51" y="55"/>
                  </a:lnTo>
                  <a:lnTo>
                    <a:pt x="60" y="43"/>
                  </a:lnTo>
                  <a:lnTo>
                    <a:pt x="69" y="32"/>
                  </a:lnTo>
                  <a:lnTo>
                    <a:pt x="79" y="22"/>
                  </a:lnTo>
                  <a:lnTo>
                    <a:pt x="88" y="15"/>
                  </a:lnTo>
                  <a:lnTo>
                    <a:pt x="97" y="9"/>
                  </a:lnTo>
                  <a:lnTo>
                    <a:pt x="107" y="4"/>
                  </a:lnTo>
                  <a:lnTo>
                    <a:pt x="116" y="1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53" y="5"/>
                  </a:lnTo>
                  <a:lnTo>
                    <a:pt x="161" y="10"/>
                  </a:lnTo>
                  <a:lnTo>
                    <a:pt x="168" y="16"/>
                  </a:lnTo>
                  <a:lnTo>
                    <a:pt x="175" y="24"/>
                  </a:lnTo>
                  <a:lnTo>
                    <a:pt x="183" y="33"/>
                  </a:lnTo>
                  <a:lnTo>
                    <a:pt x="189" y="44"/>
                  </a:lnTo>
                  <a:lnTo>
                    <a:pt x="194" y="55"/>
                  </a:lnTo>
                  <a:lnTo>
                    <a:pt x="199" y="69"/>
                  </a:lnTo>
                  <a:lnTo>
                    <a:pt x="202" y="84"/>
                  </a:lnTo>
                  <a:lnTo>
                    <a:pt x="205" y="100"/>
                  </a:lnTo>
                  <a:lnTo>
                    <a:pt x="207" y="118"/>
                  </a:lnTo>
                  <a:lnTo>
                    <a:pt x="208" y="136"/>
                  </a:lnTo>
                  <a:lnTo>
                    <a:pt x="207" y="156"/>
                  </a:lnTo>
                  <a:lnTo>
                    <a:pt x="206" y="177"/>
                  </a:lnTo>
                  <a:lnTo>
                    <a:pt x="203" y="199"/>
                  </a:lnTo>
                  <a:lnTo>
                    <a:pt x="199" y="222"/>
                  </a:lnTo>
                  <a:lnTo>
                    <a:pt x="193" y="247"/>
                  </a:lnTo>
                  <a:lnTo>
                    <a:pt x="187" y="268"/>
                  </a:lnTo>
                  <a:lnTo>
                    <a:pt x="181" y="288"/>
                  </a:lnTo>
                  <a:lnTo>
                    <a:pt x="172" y="307"/>
                  </a:lnTo>
                  <a:lnTo>
                    <a:pt x="164" y="323"/>
                  </a:lnTo>
                  <a:lnTo>
                    <a:pt x="156" y="338"/>
                  </a:lnTo>
                  <a:lnTo>
                    <a:pt x="148" y="351"/>
                  </a:lnTo>
                  <a:lnTo>
                    <a:pt x="139" y="363"/>
                  </a:lnTo>
                  <a:lnTo>
                    <a:pt x="130" y="372"/>
                  </a:lnTo>
                  <a:lnTo>
                    <a:pt x="119" y="380"/>
                  </a:lnTo>
                  <a:lnTo>
                    <a:pt x="110" y="386"/>
                  </a:lnTo>
                  <a:lnTo>
                    <a:pt x="101" y="390"/>
                  </a:lnTo>
                  <a:lnTo>
                    <a:pt x="91" y="393"/>
                  </a:lnTo>
                  <a:lnTo>
                    <a:pt x="82" y="394"/>
                  </a:lnTo>
                  <a:lnTo>
                    <a:pt x="73" y="394"/>
                  </a:lnTo>
                  <a:lnTo>
                    <a:pt x="64" y="392"/>
                  </a:lnTo>
                  <a:lnTo>
                    <a:pt x="55" y="389"/>
                  </a:lnTo>
                  <a:lnTo>
                    <a:pt x="47" y="384"/>
                  </a:lnTo>
                  <a:lnTo>
                    <a:pt x="39" y="378"/>
                  </a:lnTo>
                  <a:lnTo>
                    <a:pt x="32" y="370"/>
                  </a:lnTo>
                  <a:lnTo>
                    <a:pt x="26" y="361"/>
                  </a:lnTo>
                  <a:lnTo>
                    <a:pt x="20" y="350"/>
                  </a:lnTo>
                  <a:lnTo>
                    <a:pt x="13" y="338"/>
                  </a:lnTo>
                  <a:lnTo>
                    <a:pt x="9" y="325"/>
                  </a:lnTo>
                  <a:lnTo>
                    <a:pt x="5" y="310"/>
                  </a:lnTo>
                  <a:lnTo>
                    <a:pt x="2" y="293"/>
                  </a:lnTo>
                  <a:lnTo>
                    <a:pt x="1" y="276"/>
                  </a:lnTo>
                  <a:lnTo>
                    <a:pt x="0" y="258"/>
                  </a:lnTo>
                  <a:lnTo>
                    <a:pt x="0" y="239"/>
                  </a:lnTo>
                  <a:lnTo>
                    <a:pt x="2" y="217"/>
                  </a:lnTo>
                  <a:lnTo>
                    <a:pt x="5" y="195"/>
                  </a:lnTo>
                  <a:lnTo>
                    <a:pt x="9" y="17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4470400" y="3743325"/>
              <a:ext cx="11113" cy="17463"/>
            </a:xfrm>
            <a:custGeom>
              <a:avLst/>
              <a:gdLst/>
              <a:ahLst/>
              <a:cxnLst>
                <a:cxn ang="0">
                  <a:pos x="10" y="121"/>
                </a:cxn>
                <a:cxn ang="0">
                  <a:pos x="22" y="85"/>
                </a:cxn>
                <a:cxn ang="0">
                  <a:pos x="36" y="55"/>
                </a:cxn>
                <a:cxn ang="0">
                  <a:pos x="52" y="33"/>
                </a:cxn>
                <a:cxn ang="0">
                  <a:pos x="71" y="16"/>
                </a:cxn>
                <a:cxn ang="0">
                  <a:pos x="90" y="6"/>
                </a:cxn>
                <a:cxn ang="0">
                  <a:pos x="111" y="1"/>
                </a:cxn>
                <a:cxn ang="0">
                  <a:pos x="130" y="1"/>
                </a:cxn>
                <a:cxn ang="0">
                  <a:pos x="149" y="6"/>
                </a:cxn>
                <a:cxn ang="0">
                  <a:pos x="167" y="17"/>
                </a:cxn>
                <a:cxn ang="0">
                  <a:pos x="183" y="32"/>
                </a:cxn>
                <a:cxn ang="0">
                  <a:pos x="196" y="52"/>
                </a:cxn>
                <a:cxn ang="0">
                  <a:pos x="206" y="77"/>
                </a:cxn>
                <a:cxn ang="0">
                  <a:pos x="213" y="106"/>
                </a:cxn>
                <a:cxn ang="0">
                  <a:pos x="217" y="139"/>
                </a:cxn>
                <a:cxn ang="0">
                  <a:pos x="214" y="175"/>
                </a:cxn>
                <a:cxn ang="0">
                  <a:pos x="206" y="215"/>
                </a:cxn>
                <a:cxn ang="0">
                  <a:pos x="195" y="251"/>
                </a:cxn>
                <a:cxn ang="0">
                  <a:pos x="181" y="279"/>
                </a:cxn>
                <a:cxn ang="0">
                  <a:pos x="165" y="302"/>
                </a:cxn>
                <a:cxn ang="0">
                  <a:pos x="146" y="318"/>
                </a:cxn>
                <a:cxn ang="0">
                  <a:pos x="127" y="328"/>
                </a:cxn>
                <a:cxn ang="0">
                  <a:pos x="106" y="333"/>
                </a:cxn>
                <a:cxn ang="0">
                  <a:pos x="87" y="333"/>
                </a:cxn>
                <a:cxn ang="0">
                  <a:pos x="68" y="327"/>
                </a:cxn>
                <a:cxn ang="0">
                  <a:pos x="50" y="317"/>
                </a:cxn>
                <a:cxn ang="0">
                  <a:pos x="34" y="302"/>
                </a:cxn>
                <a:cxn ang="0">
                  <a:pos x="21" y="282"/>
                </a:cxn>
                <a:cxn ang="0">
                  <a:pos x="10" y="258"/>
                </a:cxn>
                <a:cxn ang="0">
                  <a:pos x="4" y="229"/>
                </a:cxn>
                <a:cxn ang="0">
                  <a:pos x="0" y="197"/>
                </a:cxn>
                <a:cxn ang="0">
                  <a:pos x="2" y="160"/>
                </a:cxn>
              </a:cxnLst>
              <a:rect l="0" t="0" r="r" b="b"/>
              <a:pathLst>
                <a:path w="217" h="334">
                  <a:moveTo>
                    <a:pt x="6" y="141"/>
                  </a:moveTo>
                  <a:lnTo>
                    <a:pt x="10" y="121"/>
                  </a:lnTo>
                  <a:lnTo>
                    <a:pt x="16" y="101"/>
                  </a:lnTo>
                  <a:lnTo>
                    <a:pt x="22" y="85"/>
                  </a:lnTo>
                  <a:lnTo>
                    <a:pt x="29" y="70"/>
                  </a:lnTo>
                  <a:lnTo>
                    <a:pt x="36" y="55"/>
                  </a:lnTo>
                  <a:lnTo>
                    <a:pt x="44" y="43"/>
                  </a:lnTo>
                  <a:lnTo>
                    <a:pt x="52" y="33"/>
                  </a:lnTo>
                  <a:lnTo>
                    <a:pt x="62" y="24"/>
                  </a:lnTo>
                  <a:lnTo>
                    <a:pt x="71" y="16"/>
                  </a:lnTo>
                  <a:lnTo>
                    <a:pt x="81" y="10"/>
                  </a:lnTo>
                  <a:lnTo>
                    <a:pt x="90" y="6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0" y="0"/>
                  </a:lnTo>
                  <a:lnTo>
                    <a:pt x="130" y="1"/>
                  </a:lnTo>
                  <a:lnTo>
                    <a:pt x="139" y="3"/>
                  </a:lnTo>
                  <a:lnTo>
                    <a:pt x="149" y="6"/>
                  </a:lnTo>
                  <a:lnTo>
                    <a:pt x="158" y="11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3" y="32"/>
                  </a:lnTo>
                  <a:lnTo>
                    <a:pt x="190" y="41"/>
                  </a:lnTo>
                  <a:lnTo>
                    <a:pt x="196" y="52"/>
                  </a:lnTo>
                  <a:lnTo>
                    <a:pt x="202" y="64"/>
                  </a:lnTo>
                  <a:lnTo>
                    <a:pt x="206" y="77"/>
                  </a:lnTo>
                  <a:lnTo>
                    <a:pt x="210" y="91"/>
                  </a:lnTo>
                  <a:lnTo>
                    <a:pt x="213" y="106"/>
                  </a:lnTo>
                  <a:lnTo>
                    <a:pt x="215" y="122"/>
                  </a:lnTo>
                  <a:lnTo>
                    <a:pt x="217" y="139"/>
                  </a:lnTo>
                  <a:lnTo>
                    <a:pt x="215" y="157"/>
                  </a:lnTo>
                  <a:lnTo>
                    <a:pt x="214" y="175"/>
                  </a:lnTo>
                  <a:lnTo>
                    <a:pt x="211" y="196"/>
                  </a:lnTo>
                  <a:lnTo>
                    <a:pt x="206" y="215"/>
                  </a:lnTo>
                  <a:lnTo>
                    <a:pt x="201" y="233"/>
                  </a:lnTo>
                  <a:lnTo>
                    <a:pt x="195" y="251"/>
                  </a:lnTo>
                  <a:lnTo>
                    <a:pt x="188" y="266"/>
                  </a:lnTo>
                  <a:lnTo>
                    <a:pt x="181" y="279"/>
                  </a:lnTo>
                  <a:lnTo>
                    <a:pt x="173" y="291"/>
                  </a:lnTo>
                  <a:lnTo>
                    <a:pt x="165" y="302"/>
                  </a:lnTo>
                  <a:lnTo>
                    <a:pt x="155" y="311"/>
                  </a:lnTo>
                  <a:lnTo>
                    <a:pt x="146" y="318"/>
                  </a:lnTo>
                  <a:lnTo>
                    <a:pt x="136" y="324"/>
                  </a:lnTo>
                  <a:lnTo>
                    <a:pt x="127" y="328"/>
                  </a:lnTo>
                  <a:lnTo>
                    <a:pt x="117" y="331"/>
                  </a:lnTo>
                  <a:lnTo>
                    <a:pt x="106" y="333"/>
                  </a:lnTo>
                  <a:lnTo>
                    <a:pt x="96" y="334"/>
                  </a:lnTo>
                  <a:lnTo>
                    <a:pt x="87" y="333"/>
                  </a:lnTo>
                  <a:lnTo>
                    <a:pt x="77" y="331"/>
                  </a:lnTo>
                  <a:lnTo>
                    <a:pt x="68" y="327"/>
                  </a:lnTo>
                  <a:lnTo>
                    <a:pt x="59" y="323"/>
                  </a:lnTo>
                  <a:lnTo>
                    <a:pt x="50" y="317"/>
                  </a:lnTo>
                  <a:lnTo>
                    <a:pt x="42" y="310"/>
                  </a:lnTo>
                  <a:lnTo>
                    <a:pt x="34" y="302"/>
                  </a:lnTo>
                  <a:lnTo>
                    <a:pt x="27" y="292"/>
                  </a:lnTo>
                  <a:lnTo>
                    <a:pt x="21" y="282"/>
                  </a:lnTo>
                  <a:lnTo>
                    <a:pt x="15" y="270"/>
                  </a:lnTo>
                  <a:lnTo>
                    <a:pt x="10" y="258"/>
                  </a:lnTo>
                  <a:lnTo>
                    <a:pt x="7" y="244"/>
                  </a:lnTo>
                  <a:lnTo>
                    <a:pt x="4" y="229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79"/>
                  </a:lnTo>
                  <a:lnTo>
                    <a:pt x="2" y="160"/>
                  </a:lnTo>
                  <a:lnTo>
                    <a:pt x="6" y="1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4470400" y="3743325"/>
              <a:ext cx="11113" cy="17463"/>
            </a:xfrm>
            <a:custGeom>
              <a:avLst/>
              <a:gdLst/>
              <a:ahLst/>
              <a:cxnLst>
                <a:cxn ang="0">
                  <a:pos x="10" y="121"/>
                </a:cxn>
                <a:cxn ang="0">
                  <a:pos x="22" y="85"/>
                </a:cxn>
                <a:cxn ang="0">
                  <a:pos x="36" y="55"/>
                </a:cxn>
                <a:cxn ang="0">
                  <a:pos x="52" y="33"/>
                </a:cxn>
                <a:cxn ang="0">
                  <a:pos x="71" y="16"/>
                </a:cxn>
                <a:cxn ang="0">
                  <a:pos x="90" y="6"/>
                </a:cxn>
                <a:cxn ang="0">
                  <a:pos x="111" y="1"/>
                </a:cxn>
                <a:cxn ang="0">
                  <a:pos x="130" y="1"/>
                </a:cxn>
                <a:cxn ang="0">
                  <a:pos x="149" y="6"/>
                </a:cxn>
                <a:cxn ang="0">
                  <a:pos x="167" y="17"/>
                </a:cxn>
                <a:cxn ang="0">
                  <a:pos x="183" y="32"/>
                </a:cxn>
                <a:cxn ang="0">
                  <a:pos x="196" y="52"/>
                </a:cxn>
                <a:cxn ang="0">
                  <a:pos x="206" y="77"/>
                </a:cxn>
                <a:cxn ang="0">
                  <a:pos x="213" y="106"/>
                </a:cxn>
                <a:cxn ang="0">
                  <a:pos x="217" y="139"/>
                </a:cxn>
                <a:cxn ang="0">
                  <a:pos x="214" y="175"/>
                </a:cxn>
                <a:cxn ang="0">
                  <a:pos x="206" y="215"/>
                </a:cxn>
                <a:cxn ang="0">
                  <a:pos x="195" y="251"/>
                </a:cxn>
                <a:cxn ang="0">
                  <a:pos x="181" y="279"/>
                </a:cxn>
                <a:cxn ang="0">
                  <a:pos x="165" y="302"/>
                </a:cxn>
                <a:cxn ang="0">
                  <a:pos x="146" y="318"/>
                </a:cxn>
                <a:cxn ang="0">
                  <a:pos x="127" y="328"/>
                </a:cxn>
                <a:cxn ang="0">
                  <a:pos x="106" y="333"/>
                </a:cxn>
                <a:cxn ang="0">
                  <a:pos x="87" y="333"/>
                </a:cxn>
                <a:cxn ang="0">
                  <a:pos x="68" y="327"/>
                </a:cxn>
                <a:cxn ang="0">
                  <a:pos x="50" y="317"/>
                </a:cxn>
                <a:cxn ang="0">
                  <a:pos x="34" y="302"/>
                </a:cxn>
                <a:cxn ang="0">
                  <a:pos x="21" y="282"/>
                </a:cxn>
                <a:cxn ang="0">
                  <a:pos x="10" y="258"/>
                </a:cxn>
                <a:cxn ang="0">
                  <a:pos x="4" y="229"/>
                </a:cxn>
                <a:cxn ang="0">
                  <a:pos x="0" y="197"/>
                </a:cxn>
                <a:cxn ang="0">
                  <a:pos x="2" y="160"/>
                </a:cxn>
              </a:cxnLst>
              <a:rect l="0" t="0" r="r" b="b"/>
              <a:pathLst>
                <a:path w="217" h="334">
                  <a:moveTo>
                    <a:pt x="6" y="141"/>
                  </a:moveTo>
                  <a:lnTo>
                    <a:pt x="10" y="121"/>
                  </a:lnTo>
                  <a:lnTo>
                    <a:pt x="16" y="101"/>
                  </a:lnTo>
                  <a:lnTo>
                    <a:pt x="22" y="85"/>
                  </a:lnTo>
                  <a:lnTo>
                    <a:pt x="29" y="70"/>
                  </a:lnTo>
                  <a:lnTo>
                    <a:pt x="36" y="55"/>
                  </a:lnTo>
                  <a:lnTo>
                    <a:pt x="44" y="43"/>
                  </a:lnTo>
                  <a:lnTo>
                    <a:pt x="52" y="33"/>
                  </a:lnTo>
                  <a:lnTo>
                    <a:pt x="62" y="24"/>
                  </a:lnTo>
                  <a:lnTo>
                    <a:pt x="71" y="16"/>
                  </a:lnTo>
                  <a:lnTo>
                    <a:pt x="81" y="10"/>
                  </a:lnTo>
                  <a:lnTo>
                    <a:pt x="90" y="6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0" y="0"/>
                  </a:lnTo>
                  <a:lnTo>
                    <a:pt x="130" y="1"/>
                  </a:lnTo>
                  <a:lnTo>
                    <a:pt x="139" y="3"/>
                  </a:lnTo>
                  <a:lnTo>
                    <a:pt x="149" y="6"/>
                  </a:lnTo>
                  <a:lnTo>
                    <a:pt x="158" y="11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3" y="32"/>
                  </a:lnTo>
                  <a:lnTo>
                    <a:pt x="190" y="41"/>
                  </a:lnTo>
                  <a:lnTo>
                    <a:pt x="196" y="52"/>
                  </a:lnTo>
                  <a:lnTo>
                    <a:pt x="202" y="64"/>
                  </a:lnTo>
                  <a:lnTo>
                    <a:pt x="206" y="77"/>
                  </a:lnTo>
                  <a:lnTo>
                    <a:pt x="210" y="91"/>
                  </a:lnTo>
                  <a:lnTo>
                    <a:pt x="213" y="106"/>
                  </a:lnTo>
                  <a:lnTo>
                    <a:pt x="215" y="122"/>
                  </a:lnTo>
                  <a:lnTo>
                    <a:pt x="217" y="139"/>
                  </a:lnTo>
                  <a:lnTo>
                    <a:pt x="215" y="157"/>
                  </a:lnTo>
                  <a:lnTo>
                    <a:pt x="214" y="175"/>
                  </a:lnTo>
                  <a:lnTo>
                    <a:pt x="211" y="196"/>
                  </a:lnTo>
                  <a:lnTo>
                    <a:pt x="206" y="215"/>
                  </a:lnTo>
                  <a:lnTo>
                    <a:pt x="201" y="233"/>
                  </a:lnTo>
                  <a:lnTo>
                    <a:pt x="195" y="251"/>
                  </a:lnTo>
                  <a:lnTo>
                    <a:pt x="188" y="266"/>
                  </a:lnTo>
                  <a:lnTo>
                    <a:pt x="181" y="279"/>
                  </a:lnTo>
                  <a:lnTo>
                    <a:pt x="173" y="291"/>
                  </a:lnTo>
                  <a:lnTo>
                    <a:pt x="165" y="302"/>
                  </a:lnTo>
                  <a:lnTo>
                    <a:pt x="155" y="311"/>
                  </a:lnTo>
                  <a:lnTo>
                    <a:pt x="146" y="318"/>
                  </a:lnTo>
                  <a:lnTo>
                    <a:pt x="136" y="324"/>
                  </a:lnTo>
                  <a:lnTo>
                    <a:pt x="127" y="328"/>
                  </a:lnTo>
                  <a:lnTo>
                    <a:pt x="117" y="331"/>
                  </a:lnTo>
                  <a:lnTo>
                    <a:pt x="106" y="333"/>
                  </a:lnTo>
                  <a:lnTo>
                    <a:pt x="96" y="334"/>
                  </a:lnTo>
                  <a:lnTo>
                    <a:pt x="87" y="333"/>
                  </a:lnTo>
                  <a:lnTo>
                    <a:pt x="77" y="331"/>
                  </a:lnTo>
                  <a:lnTo>
                    <a:pt x="68" y="327"/>
                  </a:lnTo>
                  <a:lnTo>
                    <a:pt x="59" y="323"/>
                  </a:lnTo>
                  <a:lnTo>
                    <a:pt x="50" y="317"/>
                  </a:lnTo>
                  <a:lnTo>
                    <a:pt x="42" y="310"/>
                  </a:lnTo>
                  <a:lnTo>
                    <a:pt x="34" y="302"/>
                  </a:lnTo>
                  <a:lnTo>
                    <a:pt x="27" y="292"/>
                  </a:lnTo>
                  <a:lnTo>
                    <a:pt x="21" y="282"/>
                  </a:lnTo>
                  <a:lnTo>
                    <a:pt x="15" y="270"/>
                  </a:lnTo>
                  <a:lnTo>
                    <a:pt x="10" y="258"/>
                  </a:lnTo>
                  <a:lnTo>
                    <a:pt x="7" y="244"/>
                  </a:lnTo>
                  <a:lnTo>
                    <a:pt x="4" y="229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79"/>
                  </a:lnTo>
                  <a:lnTo>
                    <a:pt x="2" y="160"/>
                  </a:lnTo>
                  <a:lnTo>
                    <a:pt x="6" y="14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4457700" y="3741738"/>
              <a:ext cx="9525" cy="15875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" y="102"/>
                </a:cxn>
                <a:cxn ang="0">
                  <a:pos x="7" y="73"/>
                </a:cxn>
                <a:cxn ang="0">
                  <a:pos x="17" y="47"/>
                </a:cxn>
                <a:cxn ang="0">
                  <a:pos x="29" y="28"/>
                </a:cxn>
                <a:cxn ang="0">
                  <a:pos x="45" y="14"/>
                </a:cxn>
                <a:cxn ang="0">
                  <a:pos x="63" y="5"/>
                </a:cxn>
                <a:cxn ang="0">
                  <a:pos x="82" y="0"/>
                </a:cxn>
                <a:cxn ang="0">
                  <a:pos x="102" y="1"/>
                </a:cxn>
                <a:cxn ang="0">
                  <a:pos x="122" y="6"/>
                </a:cxn>
                <a:cxn ang="0">
                  <a:pos x="141" y="17"/>
                </a:cxn>
                <a:cxn ang="0">
                  <a:pos x="160" y="32"/>
                </a:cxn>
                <a:cxn ang="0">
                  <a:pos x="176" y="51"/>
                </a:cxn>
                <a:cxn ang="0">
                  <a:pos x="190" y="77"/>
                </a:cxn>
                <a:cxn ang="0">
                  <a:pos x="200" y="106"/>
                </a:cxn>
                <a:cxn ang="0">
                  <a:pos x="209" y="141"/>
                </a:cxn>
                <a:cxn ang="0">
                  <a:pos x="211" y="180"/>
                </a:cxn>
                <a:cxn ang="0">
                  <a:pos x="209" y="214"/>
                </a:cxn>
                <a:cxn ang="0">
                  <a:pos x="202" y="244"/>
                </a:cxn>
                <a:cxn ang="0">
                  <a:pos x="192" y="268"/>
                </a:cxn>
                <a:cxn ang="0">
                  <a:pos x="179" y="287"/>
                </a:cxn>
                <a:cxn ang="0">
                  <a:pos x="164" y="302"/>
                </a:cxn>
                <a:cxn ang="0">
                  <a:pos x="146" y="311"/>
                </a:cxn>
                <a:cxn ang="0">
                  <a:pos x="127" y="315"/>
                </a:cxn>
                <a:cxn ang="0">
                  <a:pos x="108" y="314"/>
                </a:cxn>
                <a:cxn ang="0">
                  <a:pos x="87" y="309"/>
                </a:cxn>
                <a:cxn ang="0">
                  <a:pos x="69" y="298"/>
                </a:cxn>
                <a:cxn ang="0">
                  <a:pos x="51" y="282"/>
                </a:cxn>
                <a:cxn ang="0">
                  <a:pos x="34" y="263"/>
                </a:cxn>
                <a:cxn ang="0">
                  <a:pos x="20" y="238"/>
                </a:cxn>
                <a:cxn ang="0">
                  <a:pos x="10" y="209"/>
                </a:cxn>
                <a:cxn ang="0">
                  <a:pos x="3" y="174"/>
                </a:cxn>
              </a:cxnLst>
              <a:rect l="0" t="0" r="r" b="b"/>
              <a:pathLst>
                <a:path w="211" h="315">
                  <a:moveTo>
                    <a:pt x="1" y="156"/>
                  </a:moveTo>
                  <a:lnTo>
                    <a:pt x="0" y="137"/>
                  </a:lnTo>
                  <a:lnTo>
                    <a:pt x="0" y="119"/>
                  </a:lnTo>
                  <a:lnTo>
                    <a:pt x="1" y="102"/>
                  </a:lnTo>
                  <a:lnTo>
                    <a:pt x="4" y="87"/>
                  </a:lnTo>
                  <a:lnTo>
                    <a:pt x="7" y="73"/>
                  </a:lnTo>
                  <a:lnTo>
                    <a:pt x="11" y="60"/>
                  </a:lnTo>
                  <a:lnTo>
                    <a:pt x="17" y="47"/>
                  </a:lnTo>
                  <a:lnTo>
                    <a:pt x="23" y="37"/>
                  </a:lnTo>
                  <a:lnTo>
                    <a:pt x="29" y="28"/>
                  </a:lnTo>
                  <a:lnTo>
                    <a:pt x="37" y="21"/>
                  </a:lnTo>
                  <a:lnTo>
                    <a:pt x="45" y="14"/>
                  </a:lnTo>
                  <a:lnTo>
                    <a:pt x="54" y="9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2" y="11"/>
                  </a:lnTo>
                  <a:lnTo>
                    <a:pt x="141" y="17"/>
                  </a:lnTo>
                  <a:lnTo>
                    <a:pt x="150" y="24"/>
                  </a:lnTo>
                  <a:lnTo>
                    <a:pt x="160" y="32"/>
                  </a:lnTo>
                  <a:lnTo>
                    <a:pt x="168" y="41"/>
                  </a:lnTo>
                  <a:lnTo>
                    <a:pt x="176" y="51"/>
                  </a:lnTo>
                  <a:lnTo>
                    <a:pt x="183" y="64"/>
                  </a:lnTo>
                  <a:lnTo>
                    <a:pt x="190" y="77"/>
                  </a:lnTo>
                  <a:lnTo>
                    <a:pt x="196" y="91"/>
                  </a:lnTo>
                  <a:lnTo>
                    <a:pt x="200" y="106"/>
                  </a:lnTo>
                  <a:lnTo>
                    <a:pt x="204" y="124"/>
                  </a:lnTo>
                  <a:lnTo>
                    <a:pt x="209" y="141"/>
                  </a:lnTo>
                  <a:lnTo>
                    <a:pt x="211" y="160"/>
                  </a:lnTo>
                  <a:lnTo>
                    <a:pt x="211" y="180"/>
                  </a:lnTo>
                  <a:lnTo>
                    <a:pt x="211" y="198"/>
                  </a:lnTo>
                  <a:lnTo>
                    <a:pt x="209" y="214"/>
                  </a:lnTo>
                  <a:lnTo>
                    <a:pt x="207" y="229"/>
                  </a:lnTo>
                  <a:lnTo>
                    <a:pt x="202" y="244"/>
                  </a:lnTo>
                  <a:lnTo>
                    <a:pt x="198" y="257"/>
                  </a:lnTo>
                  <a:lnTo>
                    <a:pt x="192" y="268"/>
                  </a:lnTo>
                  <a:lnTo>
                    <a:pt x="186" y="278"/>
                  </a:lnTo>
                  <a:lnTo>
                    <a:pt x="179" y="287"/>
                  </a:lnTo>
                  <a:lnTo>
                    <a:pt x="172" y="295"/>
                  </a:lnTo>
                  <a:lnTo>
                    <a:pt x="164" y="302"/>
                  </a:lnTo>
                  <a:lnTo>
                    <a:pt x="155" y="307"/>
                  </a:lnTo>
                  <a:lnTo>
                    <a:pt x="146" y="311"/>
                  </a:lnTo>
                  <a:lnTo>
                    <a:pt x="136" y="313"/>
                  </a:lnTo>
                  <a:lnTo>
                    <a:pt x="127" y="315"/>
                  </a:lnTo>
                  <a:lnTo>
                    <a:pt x="117" y="315"/>
                  </a:lnTo>
                  <a:lnTo>
                    <a:pt x="108" y="314"/>
                  </a:lnTo>
                  <a:lnTo>
                    <a:pt x="97" y="312"/>
                  </a:lnTo>
                  <a:lnTo>
                    <a:pt x="87" y="309"/>
                  </a:lnTo>
                  <a:lnTo>
                    <a:pt x="78" y="304"/>
                  </a:lnTo>
                  <a:lnTo>
                    <a:pt x="69" y="298"/>
                  </a:lnTo>
                  <a:lnTo>
                    <a:pt x="60" y="290"/>
                  </a:lnTo>
                  <a:lnTo>
                    <a:pt x="51" y="282"/>
                  </a:lnTo>
                  <a:lnTo>
                    <a:pt x="42" y="273"/>
                  </a:lnTo>
                  <a:lnTo>
                    <a:pt x="34" y="263"/>
                  </a:lnTo>
                  <a:lnTo>
                    <a:pt x="27" y="251"/>
                  </a:lnTo>
                  <a:lnTo>
                    <a:pt x="20" y="238"/>
                  </a:lnTo>
                  <a:lnTo>
                    <a:pt x="15" y="224"/>
                  </a:lnTo>
                  <a:lnTo>
                    <a:pt x="10" y="209"/>
                  </a:lnTo>
                  <a:lnTo>
                    <a:pt x="6" y="193"/>
                  </a:lnTo>
                  <a:lnTo>
                    <a:pt x="3" y="174"/>
                  </a:lnTo>
                  <a:lnTo>
                    <a:pt x="1" y="1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4457700" y="3741738"/>
              <a:ext cx="9525" cy="15875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" y="102"/>
                </a:cxn>
                <a:cxn ang="0">
                  <a:pos x="7" y="73"/>
                </a:cxn>
                <a:cxn ang="0">
                  <a:pos x="17" y="47"/>
                </a:cxn>
                <a:cxn ang="0">
                  <a:pos x="29" y="28"/>
                </a:cxn>
                <a:cxn ang="0">
                  <a:pos x="45" y="14"/>
                </a:cxn>
                <a:cxn ang="0">
                  <a:pos x="63" y="5"/>
                </a:cxn>
                <a:cxn ang="0">
                  <a:pos x="82" y="0"/>
                </a:cxn>
                <a:cxn ang="0">
                  <a:pos x="102" y="1"/>
                </a:cxn>
                <a:cxn ang="0">
                  <a:pos x="122" y="6"/>
                </a:cxn>
                <a:cxn ang="0">
                  <a:pos x="141" y="17"/>
                </a:cxn>
                <a:cxn ang="0">
                  <a:pos x="160" y="32"/>
                </a:cxn>
                <a:cxn ang="0">
                  <a:pos x="176" y="51"/>
                </a:cxn>
                <a:cxn ang="0">
                  <a:pos x="190" y="77"/>
                </a:cxn>
                <a:cxn ang="0">
                  <a:pos x="200" y="106"/>
                </a:cxn>
                <a:cxn ang="0">
                  <a:pos x="209" y="141"/>
                </a:cxn>
                <a:cxn ang="0">
                  <a:pos x="211" y="180"/>
                </a:cxn>
                <a:cxn ang="0">
                  <a:pos x="209" y="214"/>
                </a:cxn>
                <a:cxn ang="0">
                  <a:pos x="202" y="244"/>
                </a:cxn>
                <a:cxn ang="0">
                  <a:pos x="192" y="268"/>
                </a:cxn>
                <a:cxn ang="0">
                  <a:pos x="179" y="287"/>
                </a:cxn>
                <a:cxn ang="0">
                  <a:pos x="164" y="302"/>
                </a:cxn>
                <a:cxn ang="0">
                  <a:pos x="146" y="311"/>
                </a:cxn>
                <a:cxn ang="0">
                  <a:pos x="127" y="315"/>
                </a:cxn>
                <a:cxn ang="0">
                  <a:pos x="108" y="314"/>
                </a:cxn>
                <a:cxn ang="0">
                  <a:pos x="87" y="309"/>
                </a:cxn>
                <a:cxn ang="0">
                  <a:pos x="69" y="298"/>
                </a:cxn>
                <a:cxn ang="0">
                  <a:pos x="51" y="282"/>
                </a:cxn>
                <a:cxn ang="0">
                  <a:pos x="34" y="263"/>
                </a:cxn>
                <a:cxn ang="0">
                  <a:pos x="20" y="238"/>
                </a:cxn>
                <a:cxn ang="0">
                  <a:pos x="10" y="209"/>
                </a:cxn>
                <a:cxn ang="0">
                  <a:pos x="3" y="174"/>
                </a:cxn>
              </a:cxnLst>
              <a:rect l="0" t="0" r="r" b="b"/>
              <a:pathLst>
                <a:path w="211" h="315">
                  <a:moveTo>
                    <a:pt x="1" y="156"/>
                  </a:moveTo>
                  <a:lnTo>
                    <a:pt x="0" y="137"/>
                  </a:lnTo>
                  <a:lnTo>
                    <a:pt x="0" y="119"/>
                  </a:lnTo>
                  <a:lnTo>
                    <a:pt x="1" y="102"/>
                  </a:lnTo>
                  <a:lnTo>
                    <a:pt x="4" y="87"/>
                  </a:lnTo>
                  <a:lnTo>
                    <a:pt x="7" y="73"/>
                  </a:lnTo>
                  <a:lnTo>
                    <a:pt x="11" y="60"/>
                  </a:lnTo>
                  <a:lnTo>
                    <a:pt x="17" y="47"/>
                  </a:lnTo>
                  <a:lnTo>
                    <a:pt x="23" y="37"/>
                  </a:lnTo>
                  <a:lnTo>
                    <a:pt x="29" y="28"/>
                  </a:lnTo>
                  <a:lnTo>
                    <a:pt x="37" y="21"/>
                  </a:lnTo>
                  <a:lnTo>
                    <a:pt x="45" y="14"/>
                  </a:lnTo>
                  <a:lnTo>
                    <a:pt x="54" y="9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2" y="11"/>
                  </a:lnTo>
                  <a:lnTo>
                    <a:pt x="141" y="17"/>
                  </a:lnTo>
                  <a:lnTo>
                    <a:pt x="150" y="24"/>
                  </a:lnTo>
                  <a:lnTo>
                    <a:pt x="160" y="32"/>
                  </a:lnTo>
                  <a:lnTo>
                    <a:pt x="168" y="41"/>
                  </a:lnTo>
                  <a:lnTo>
                    <a:pt x="176" y="51"/>
                  </a:lnTo>
                  <a:lnTo>
                    <a:pt x="183" y="64"/>
                  </a:lnTo>
                  <a:lnTo>
                    <a:pt x="190" y="77"/>
                  </a:lnTo>
                  <a:lnTo>
                    <a:pt x="196" y="91"/>
                  </a:lnTo>
                  <a:lnTo>
                    <a:pt x="200" y="106"/>
                  </a:lnTo>
                  <a:lnTo>
                    <a:pt x="204" y="124"/>
                  </a:lnTo>
                  <a:lnTo>
                    <a:pt x="209" y="141"/>
                  </a:lnTo>
                  <a:lnTo>
                    <a:pt x="211" y="160"/>
                  </a:lnTo>
                  <a:lnTo>
                    <a:pt x="211" y="180"/>
                  </a:lnTo>
                  <a:lnTo>
                    <a:pt x="211" y="198"/>
                  </a:lnTo>
                  <a:lnTo>
                    <a:pt x="209" y="214"/>
                  </a:lnTo>
                  <a:lnTo>
                    <a:pt x="207" y="229"/>
                  </a:lnTo>
                  <a:lnTo>
                    <a:pt x="202" y="244"/>
                  </a:lnTo>
                  <a:lnTo>
                    <a:pt x="198" y="257"/>
                  </a:lnTo>
                  <a:lnTo>
                    <a:pt x="192" y="268"/>
                  </a:lnTo>
                  <a:lnTo>
                    <a:pt x="186" y="278"/>
                  </a:lnTo>
                  <a:lnTo>
                    <a:pt x="179" y="287"/>
                  </a:lnTo>
                  <a:lnTo>
                    <a:pt x="172" y="295"/>
                  </a:lnTo>
                  <a:lnTo>
                    <a:pt x="164" y="302"/>
                  </a:lnTo>
                  <a:lnTo>
                    <a:pt x="155" y="307"/>
                  </a:lnTo>
                  <a:lnTo>
                    <a:pt x="146" y="311"/>
                  </a:lnTo>
                  <a:lnTo>
                    <a:pt x="136" y="313"/>
                  </a:lnTo>
                  <a:lnTo>
                    <a:pt x="127" y="315"/>
                  </a:lnTo>
                  <a:lnTo>
                    <a:pt x="117" y="315"/>
                  </a:lnTo>
                  <a:lnTo>
                    <a:pt x="108" y="314"/>
                  </a:lnTo>
                  <a:lnTo>
                    <a:pt x="97" y="312"/>
                  </a:lnTo>
                  <a:lnTo>
                    <a:pt x="87" y="309"/>
                  </a:lnTo>
                  <a:lnTo>
                    <a:pt x="78" y="304"/>
                  </a:lnTo>
                  <a:lnTo>
                    <a:pt x="69" y="298"/>
                  </a:lnTo>
                  <a:lnTo>
                    <a:pt x="60" y="290"/>
                  </a:lnTo>
                  <a:lnTo>
                    <a:pt x="51" y="282"/>
                  </a:lnTo>
                  <a:lnTo>
                    <a:pt x="42" y="273"/>
                  </a:lnTo>
                  <a:lnTo>
                    <a:pt x="34" y="263"/>
                  </a:lnTo>
                  <a:lnTo>
                    <a:pt x="27" y="251"/>
                  </a:lnTo>
                  <a:lnTo>
                    <a:pt x="20" y="238"/>
                  </a:lnTo>
                  <a:lnTo>
                    <a:pt x="15" y="224"/>
                  </a:lnTo>
                  <a:lnTo>
                    <a:pt x="10" y="209"/>
                  </a:lnTo>
                  <a:lnTo>
                    <a:pt x="6" y="193"/>
                  </a:lnTo>
                  <a:lnTo>
                    <a:pt x="3" y="174"/>
                  </a:lnTo>
                  <a:lnTo>
                    <a:pt x="1" y="15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4443413" y="3740150"/>
              <a:ext cx="9525" cy="14288"/>
            </a:xfrm>
            <a:custGeom>
              <a:avLst/>
              <a:gdLst/>
              <a:ahLst/>
              <a:cxnLst>
                <a:cxn ang="0">
                  <a:pos x="9" y="146"/>
                </a:cxn>
                <a:cxn ang="0">
                  <a:pos x="2" y="114"/>
                </a:cxn>
                <a:cxn ang="0">
                  <a:pos x="0" y="87"/>
                </a:cxn>
                <a:cxn ang="0">
                  <a:pos x="3" y="62"/>
                </a:cxn>
                <a:cxn ang="0">
                  <a:pos x="9" y="42"/>
                </a:cxn>
                <a:cxn ang="0">
                  <a:pos x="18" y="26"/>
                </a:cxn>
                <a:cxn ang="0">
                  <a:pos x="31" y="13"/>
                </a:cxn>
                <a:cxn ang="0">
                  <a:pos x="45" y="5"/>
                </a:cxn>
                <a:cxn ang="0">
                  <a:pos x="63" y="1"/>
                </a:cxn>
                <a:cxn ang="0">
                  <a:pos x="80" y="1"/>
                </a:cxn>
                <a:cxn ang="0">
                  <a:pos x="99" y="6"/>
                </a:cxn>
                <a:cxn ang="0">
                  <a:pos x="118" y="15"/>
                </a:cxn>
                <a:cxn ang="0">
                  <a:pos x="136" y="29"/>
                </a:cxn>
                <a:cxn ang="0">
                  <a:pos x="153" y="47"/>
                </a:cxn>
                <a:cxn ang="0">
                  <a:pos x="169" y="70"/>
                </a:cxn>
                <a:cxn ang="0">
                  <a:pos x="183" y="99"/>
                </a:cxn>
                <a:cxn ang="0">
                  <a:pos x="194" y="131"/>
                </a:cxn>
                <a:cxn ang="0">
                  <a:pos x="200" y="162"/>
                </a:cxn>
                <a:cxn ang="0">
                  <a:pos x="201" y="189"/>
                </a:cxn>
                <a:cxn ang="0">
                  <a:pos x="199" y="213"/>
                </a:cxn>
                <a:cxn ang="0">
                  <a:pos x="192" y="233"/>
                </a:cxn>
                <a:cxn ang="0">
                  <a:pos x="183" y="248"/>
                </a:cxn>
                <a:cxn ang="0">
                  <a:pos x="171" y="261"/>
                </a:cxn>
                <a:cxn ang="0">
                  <a:pos x="155" y="269"/>
                </a:cxn>
                <a:cxn ang="0">
                  <a:pos x="139" y="273"/>
                </a:cxn>
                <a:cxn ang="0">
                  <a:pos x="122" y="273"/>
                </a:cxn>
                <a:cxn ang="0">
                  <a:pos x="103" y="269"/>
                </a:cxn>
                <a:cxn ang="0">
                  <a:pos x="85" y="260"/>
                </a:cxn>
                <a:cxn ang="0">
                  <a:pos x="67" y="246"/>
                </a:cxn>
                <a:cxn ang="0">
                  <a:pos x="49" y="228"/>
                </a:cxn>
                <a:cxn ang="0">
                  <a:pos x="34" y="206"/>
                </a:cxn>
                <a:cxn ang="0">
                  <a:pos x="20" y="178"/>
                </a:cxn>
              </a:cxnLst>
              <a:rect l="0" t="0" r="r" b="b"/>
              <a:pathLst>
                <a:path w="201" h="274">
                  <a:moveTo>
                    <a:pt x="15" y="162"/>
                  </a:moveTo>
                  <a:lnTo>
                    <a:pt x="9" y="146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1" y="100"/>
                  </a:lnTo>
                  <a:lnTo>
                    <a:pt x="0" y="87"/>
                  </a:lnTo>
                  <a:lnTo>
                    <a:pt x="1" y="73"/>
                  </a:lnTo>
                  <a:lnTo>
                    <a:pt x="3" y="62"/>
                  </a:lnTo>
                  <a:lnTo>
                    <a:pt x="5" y="52"/>
                  </a:lnTo>
                  <a:lnTo>
                    <a:pt x="9" y="42"/>
                  </a:lnTo>
                  <a:lnTo>
                    <a:pt x="13" y="34"/>
                  </a:lnTo>
                  <a:lnTo>
                    <a:pt x="18" y="26"/>
                  </a:lnTo>
                  <a:lnTo>
                    <a:pt x="24" y="19"/>
                  </a:lnTo>
                  <a:lnTo>
                    <a:pt x="31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4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6"/>
                  </a:lnTo>
                  <a:lnTo>
                    <a:pt x="109" y="9"/>
                  </a:lnTo>
                  <a:lnTo>
                    <a:pt x="118" y="15"/>
                  </a:lnTo>
                  <a:lnTo>
                    <a:pt x="127" y="22"/>
                  </a:lnTo>
                  <a:lnTo>
                    <a:pt x="136" y="29"/>
                  </a:lnTo>
                  <a:lnTo>
                    <a:pt x="144" y="38"/>
                  </a:lnTo>
                  <a:lnTo>
                    <a:pt x="153" y="47"/>
                  </a:lnTo>
                  <a:lnTo>
                    <a:pt x="162" y="58"/>
                  </a:lnTo>
                  <a:lnTo>
                    <a:pt x="169" y="70"/>
                  </a:lnTo>
                  <a:lnTo>
                    <a:pt x="176" y="84"/>
                  </a:lnTo>
                  <a:lnTo>
                    <a:pt x="183" y="99"/>
                  </a:lnTo>
                  <a:lnTo>
                    <a:pt x="188" y="115"/>
                  </a:lnTo>
                  <a:lnTo>
                    <a:pt x="194" y="131"/>
                  </a:lnTo>
                  <a:lnTo>
                    <a:pt x="197" y="148"/>
                  </a:lnTo>
                  <a:lnTo>
                    <a:pt x="200" y="162"/>
                  </a:lnTo>
                  <a:lnTo>
                    <a:pt x="201" y="176"/>
                  </a:lnTo>
                  <a:lnTo>
                    <a:pt x="201" y="189"/>
                  </a:lnTo>
                  <a:lnTo>
                    <a:pt x="201" y="202"/>
                  </a:lnTo>
                  <a:lnTo>
                    <a:pt x="199" y="213"/>
                  </a:lnTo>
                  <a:lnTo>
                    <a:pt x="196" y="223"/>
                  </a:lnTo>
                  <a:lnTo>
                    <a:pt x="192" y="233"/>
                  </a:lnTo>
                  <a:lnTo>
                    <a:pt x="188" y="241"/>
                  </a:lnTo>
                  <a:lnTo>
                    <a:pt x="183" y="248"/>
                  </a:lnTo>
                  <a:lnTo>
                    <a:pt x="177" y="256"/>
                  </a:lnTo>
                  <a:lnTo>
                    <a:pt x="171" y="261"/>
                  </a:lnTo>
                  <a:lnTo>
                    <a:pt x="164" y="266"/>
                  </a:lnTo>
                  <a:lnTo>
                    <a:pt x="155" y="269"/>
                  </a:lnTo>
                  <a:lnTo>
                    <a:pt x="147" y="272"/>
                  </a:lnTo>
                  <a:lnTo>
                    <a:pt x="139" y="273"/>
                  </a:lnTo>
                  <a:lnTo>
                    <a:pt x="130" y="274"/>
                  </a:lnTo>
                  <a:lnTo>
                    <a:pt x="122" y="273"/>
                  </a:lnTo>
                  <a:lnTo>
                    <a:pt x="113" y="272"/>
                  </a:lnTo>
                  <a:lnTo>
                    <a:pt x="103" y="269"/>
                  </a:lnTo>
                  <a:lnTo>
                    <a:pt x="94" y="265"/>
                  </a:lnTo>
                  <a:lnTo>
                    <a:pt x="85" y="260"/>
                  </a:lnTo>
                  <a:lnTo>
                    <a:pt x="76" y="254"/>
                  </a:lnTo>
                  <a:lnTo>
                    <a:pt x="67" y="246"/>
                  </a:lnTo>
                  <a:lnTo>
                    <a:pt x="58" y="238"/>
                  </a:lnTo>
                  <a:lnTo>
                    <a:pt x="49" y="228"/>
                  </a:lnTo>
                  <a:lnTo>
                    <a:pt x="41" y="218"/>
                  </a:lnTo>
                  <a:lnTo>
                    <a:pt x="34" y="206"/>
                  </a:lnTo>
                  <a:lnTo>
                    <a:pt x="27" y="192"/>
                  </a:lnTo>
                  <a:lnTo>
                    <a:pt x="20" y="178"/>
                  </a:lnTo>
                  <a:lnTo>
                    <a:pt x="15" y="1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4443413" y="3740150"/>
              <a:ext cx="9525" cy="14288"/>
            </a:xfrm>
            <a:custGeom>
              <a:avLst/>
              <a:gdLst/>
              <a:ahLst/>
              <a:cxnLst>
                <a:cxn ang="0">
                  <a:pos x="9" y="146"/>
                </a:cxn>
                <a:cxn ang="0">
                  <a:pos x="2" y="114"/>
                </a:cxn>
                <a:cxn ang="0">
                  <a:pos x="0" y="87"/>
                </a:cxn>
                <a:cxn ang="0">
                  <a:pos x="3" y="62"/>
                </a:cxn>
                <a:cxn ang="0">
                  <a:pos x="9" y="42"/>
                </a:cxn>
                <a:cxn ang="0">
                  <a:pos x="18" y="26"/>
                </a:cxn>
                <a:cxn ang="0">
                  <a:pos x="31" y="13"/>
                </a:cxn>
                <a:cxn ang="0">
                  <a:pos x="45" y="5"/>
                </a:cxn>
                <a:cxn ang="0">
                  <a:pos x="63" y="1"/>
                </a:cxn>
                <a:cxn ang="0">
                  <a:pos x="80" y="1"/>
                </a:cxn>
                <a:cxn ang="0">
                  <a:pos x="99" y="6"/>
                </a:cxn>
                <a:cxn ang="0">
                  <a:pos x="118" y="15"/>
                </a:cxn>
                <a:cxn ang="0">
                  <a:pos x="136" y="29"/>
                </a:cxn>
                <a:cxn ang="0">
                  <a:pos x="153" y="47"/>
                </a:cxn>
                <a:cxn ang="0">
                  <a:pos x="169" y="70"/>
                </a:cxn>
                <a:cxn ang="0">
                  <a:pos x="183" y="99"/>
                </a:cxn>
                <a:cxn ang="0">
                  <a:pos x="194" y="131"/>
                </a:cxn>
                <a:cxn ang="0">
                  <a:pos x="200" y="162"/>
                </a:cxn>
                <a:cxn ang="0">
                  <a:pos x="201" y="189"/>
                </a:cxn>
                <a:cxn ang="0">
                  <a:pos x="199" y="213"/>
                </a:cxn>
                <a:cxn ang="0">
                  <a:pos x="192" y="233"/>
                </a:cxn>
                <a:cxn ang="0">
                  <a:pos x="183" y="248"/>
                </a:cxn>
                <a:cxn ang="0">
                  <a:pos x="171" y="261"/>
                </a:cxn>
                <a:cxn ang="0">
                  <a:pos x="155" y="269"/>
                </a:cxn>
                <a:cxn ang="0">
                  <a:pos x="139" y="273"/>
                </a:cxn>
                <a:cxn ang="0">
                  <a:pos x="122" y="273"/>
                </a:cxn>
                <a:cxn ang="0">
                  <a:pos x="103" y="269"/>
                </a:cxn>
                <a:cxn ang="0">
                  <a:pos x="85" y="260"/>
                </a:cxn>
                <a:cxn ang="0">
                  <a:pos x="67" y="246"/>
                </a:cxn>
                <a:cxn ang="0">
                  <a:pos x="49" y="228"/>
                </a:cxn>
                <a:cxn ang="0">
                  <a:pos x="34" y="206"/>
                </a:cxn>
                <a:cxn ang="0">
                  <a:pos x="20" y="178"/>
                </a:cxn>
              </a:cxnLst>
              <a:rect l="0" t="0" r="r" b="b"/>
              <a:pathLst>
                <a:path w="201" h="274">
                  <a:moveTo>
                    <a:pt x="15" y="162"/>
                  </a:moveTo>
                  <a:lnTo>
                    <a:pt x="9" y="146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1" y="100"/>
                  </a:lnTo>
                  <a:lnTo>
                    <a:pt x="0" y="87"/>
                  </a:lnTo>
                  <a:lnTo>
                    <a:pt x="1" y="73"/>
                  </a:lnTo>
                  <a:lnTo>
                    <a:pt x="3" y="62"/>
                  </a:lnTo>
                  <a:lnTo>
                    <a:pt x="5" y="52"/>
                  </a:lnTo>
                  <a:lnTo>
                    <a:pt x="9" y="42"/>
                  </a:lnTo>
                  <a:lnTo>
                    <a:pt x="13" y="34"/>
                  </a:lnTo>
                  <a:lnTo>
                    <a:pt x="18" y="26"/>
                  </a:lnTo>
                  <a:lnTo>
                    <a:pt x="24" y="19"/>
                  </a:lnTo>
                  <a:lnTo>
                    <a:pt x="31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4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6"/>
                  </a:lnTo>
                  <a:lnTo>
                    <a:pt x="109" y="9"/>
                  </a:lnTo>
                  <a:lnTo>
                    <a:pt x="118" y="15"/>
                  </a:lnTo>
                  <a:lnTo>
                    <a:pt x="127" y="22"/>
                  </a:lnTo>
                  <a:lnTo>
                    <a:pt x="136" y="29"/>
                  </a:lnTo>
                  <a:lnTo>
                    <a:pt x="144" y="38"/>
                  </a:lnTo>
                  <a:lnTo>
                    <a:pt x="153" y="47"/>
                  </a:lnTo>
                  <a:lnTo>
                    <a:pt x="162" y="58"/>
                  </a:lnTo>
                  <a:lnTo>
                    <a:pt x="169" y="70"/>
                  </a:lnTo>
                  <a:lnTo>
                    <a:pt x="176" y="84"/>
                  </a:lnTo>
                  <a:lnTo>
                    <a:pt x="183" y="99"/>
                  </a:lnTo>
                  <a:lnTo>
                    <a:pt x="188" y="115"/>
                  </a:lnTo>
                  <a:lnTo>
                    <a:pt x="194" y="131"/>
                  </a:lnTo>
                  <a:lnTo>
                    <a:pt x="197" y="148"/>
                  </a:lnTo>
                  <a:lnTo>
                    <a:pt x="200" y="162"/>
                  </a:lnTo>
                  <a:lnTo>
                    <a:pt x="201" y="176"/>
                  </a:lnTo>
                  <a:lnTo>
                    <a:pt x="201" y="189"/>
                  </a:lnTo>
                  <a:lnTo>
                    <a:pt x="201" y="202"/>
                  </a:lnTo>
                  <a:lnTo>
                    <a:pt x="199" y="213"/>
                  </a:lnTo>
                  <a:lnTo>
                    <a:pt x="196" y="223"/>
                  </a:lnTo>
                  <a:lnTo>
                    <a:pt x="192" y="233"/>
                  </a:lnTo>
                  <a:lnTo>
                    <a:pt x="188" y="241"/>
                  </a:lnTo>
                  <a:lnTo>
                    <a:pt x="183" y="248"/>
                  </a:lnTo>
                  <a:lnTo>
                    <a:pt x="177" y="256"/>
                  </a:lnTo>
                  <a:lnTo>
                    <a:pt x="171" y="261"/>
                  </a:lnTo>
                  <a:lnTo>
                    <a:pt x="164" y="266"/>
                  </a:lnTo>
                  <a:lnTo>
                    <a:pt x="155" y="269"/>
                  </a:lnTo>
                  <a:lnTo>
                    <a:pt x="147" y="272"/>
                  </a:lnTo>
                  <a:lnTo>
                    <a:pt x="139" y="273"/>
                  </a:lnTo>
                  <a:lnTo>
                    <a:pt x="130" y="274"/>
                  </a:lnTo>
                  <a:lnTo>
                    <a:pt x="122" y="273"/>
                  </a:lnTo>
                  <a:lnTo>
                    <a:pt x="113" y="272"/>
                  </a:lnTo>
                  <a:lnTo>
                    <a:pt x="103" y="269"/>
                  </a:lnTo>
                  <a:lnTo>
                    <a:pt x="94" y="265"/>
                  </a:lnTo>
                  <a:lnTo>
                    <a:pt x="85" y="260"/>
                  </a:lnTo>
                  <a:lnTo>
                    <a:pt x="76" y="254"/>
                  </a:lnTo>
                  <a:lnTo>
                    <a:pt x="67" y="246"/>
                  </a:lnTo>
                  <a:lnTo>
                    <a:pt x="58" y="238"/>
                  </a:lnTo>
                  <a:lnTo>
                    <a:pt x="49" y="228"/>
                  </a:lnTo>
                  <a:lnTo>
                    <a:pt x="41" y="218"/>
                  </a:lnTo>
                  <a:lnTo>
                    <a:pt x="34" y="206"/>
                  </a:lnTo>
                  <a:lnTo>
                    <a:pt x="27" y="192"/>
                  </a:lnTo>
                  <a:lnTo>
                    <a:pt x="20" y="178"/>
                  </a:lnTo>
                  <a:lnTo>
                    <a:pt x="15" y="16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4430713" y="3740150"/>
              <a:ext cx="9525" cy="11113"/>
            </a:xfrm>
            <a:custGeom>
              <a:avLst/>
              <a:gdLst/>
              <a:ahLst/>
              <a:cxnLst>
                <a:cxn ang="0">
                  <a:pos x="14" y="118"/>
                </a:cxn>
                <a:cxn ang="0">
                  <a:pos x="5" y="97"/>
                </a:cxn>
                <a:cxn ang="0">
                  <a:pos x="1" y="77"/>
                </a:cxn>
                <a:cxn ang="0">
                  <a:pos x="1" y="58"/>
                </a:cxn>
                <a:cxn ang="0">
                  <a:pos x="4" y="42"/>
                </a:cxn>
                <a:cxn ang="0">
                  <a:pos x="10" y="29"/>
                </a:cxn>
                <a:cxn ang="0">
                  <a:pos x="18" y="18"/>
                </a:cxn>
                <a:cxn ang="0">
                  <a:pos x="30" y="9"/>
                </a:cxn>
                <a:cxn ang="0">
                  <a:pos x="43" y="3"/>
                </a:cxn>
                <a:cxn ang="0">
                  <a:pos x="57" y="0"/>
                </a:cxn>
                <a:cxn ang="0">
                  <a:pos x="72" y="1"/>
                </a:cxn>
                <a:cxn ang="0">
                  <a:pos x="89" y="5"/>
                </a:cxn>
                <a:cxn ang="0">
                  <a:pos x="105" y="12"/>
                </a:cxn>
                <a:cxn ang="0">
                  <a:pos x="121" y="23"/>
                </a:cxn>
                <a:cxn ang="0">
                  <a:pos x="137" y="38"/>
                </a:cxn>
                <a:cxn ang="0">
                  <a:pos x="152" y="56"/>
                </a:cxn>
                <a:cxn ang="0">
                  <a:pos x="165" y="80"/>
                </a:cxn>
                <a:cxn ang="0">
                  <a:pos x="173" y="102"/>
                </a:cxn>
                <a:cxn ang="0">
                  <a:pos x="177" y="122"/>
                </a:cxn>
                <a:cxn ang="0">
                  <a:pos x="177" y="141"/>
                </a:cxn>
                <a:cxn ang="0">
                  <a:pos x="174" y="157"/>
                </a:cxn>
                <a:cxn ang="0">
                  <a:pos x="168" y="171"/>
                </a:cxn>
                <a:cxn ang="0">
                  <a:pos x="159" y="183"/>
                </a:cxn>
                <a:cxn ang="0">
                  <a:pos x="148" y="191"/>
                </a:cxn>
                <a:cxn ang="0">
                  <a:pos x="135" y="196"/>
                </a:cxn>
                <a:cxn ang="0">
                  <a:pos x="120" y="199"/>
                </a:cxn>
                <a:cxn ang="0">
                  <a:pos x="104" y="198"/>
                </a:cxn>
                <a:cxn ang="0">
                  <a:pos x="89" y="194"/>
                </a:cxn>
                <a:cxn ang="0">
                  <a:pos x="72" y="187"/>
                </a:cxn>
                <a:cxn ang="0">
                  <a:pos x="56" y="175"/>
                </a:cxn>
                <a:cxn ang="0">
                  <a:pos x="41" y="160"/>
                </a:cxn>
                <a:cxn ang="0">
                  <a:pos x="26" y="142"/>
                </a:cxn>
              </a:cxnLst>
              <a:rect l="0" t="0" r="r" b="b"/>
              <a:pathLst>
                <a:path w="178" h="199">
                  <a:moveTo>
                    <a:pt x="20" y="131"/>
                  </a:moveTo>
                  <a:lnTo>
                    <a:pt x="14" y="118"/>
                  </a:lnTo>
                  <a:lnTo>
                    <a:pt x="9" y="107"/>
                  </a:lnTo>
                  <a:lnTo>
                    <a:pt x="5" y="97"/>
                  </a:lnTo>
                  <a:lnTo>
                    <a:pt x="3" y="87"/>
                  </a:lnTo>
                  <a:lnTo>
                    <a:pt x="1" y="77"/>
                  </a:lnTo>
                  <a:lnTo>
                    <a:pt x="0" y="68"/>
                  </a:lnTo>
                  <a:lnTo>
                    <a:pt x="1" y="58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6" y="35"/>
                  </a:lnTo>
                  <a:lnTo>
                    <a:pt x="10" y="29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6"/>
                  </a:lnTo>
                  <a:lnTo>
                    <a:pt x="43" y="3"/>
                  </a:lnTo>
                  <a:lnTo>
                    <a:pt x="50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72" y="1"/>
                  </a:lnTo>
                  <a:lnTo>
                    <a:pt x="81" y="2"/>
                  </a:lnTo>
                  <a:lnTo>
                    <a:pt x="89" y="5"/>
                  </a:lnTo>
                  <a:lnTo>
                    <a:pt x="97" y="8"/>
                  </a:lnTo>
                  <a:lnTo>
                    <a:pt x="105" y="12"/>
                  </a:lnTo>
                  <a:lnTo>
                    <a:pt x="113" y="17"/>
                  </a:lnTo>
                  <a:lnTo>
                    <a:pt x="121" y="23"/>
                  </a:lnTo>
                  <a:lnTo>
                    <a:pt x="129" y="30"/>
                  </a:lnTo>
                  <a:lnTo>
                    <a:pt x="137" y="38"/>
                  </a:lnTo>
                  <a:lnTo>
                    <a:pt x="145" y="46"/>
                  </a:lnTo>
                  <a:lnTo>
                    <a:pt x="152" y="56"/>
                  </a:lnTo>
                  <a:lnTo>
                    <a:pt x="159" y="68"/>
                  </a:lnTo>
                  <a:lnTo>
                    <a:pt x="165" y="80"/>
                  </a:lnTo>
                  <a:lnTo>
                    <a:pt x="169" y="91"/>
                  </a:lnTo>
                  <a:lnTo>
                    <a:pt x="173" y="102"/>
                  </a:lnTo>
                  <a:lnTo>
                    <a:pt x="176" y="112"/>
                  </a:lnTo>
                  <a:lnTo>
                    <a:pt x="177" y="122"/>
                  </a:lnTo>
                  <a:lnTo>
                    <a:pt x="178" y="132"/>
                  </a:lnTo>
                  <a:lnTo>
                    <a:pt x="177" y="141"/>
                  </a:lnTo>
                  <a:lnTo>
                    <a:pt x="176" y="149"/>
                  </a:lnTo>
                  <a:lnTo>
                    <a:pt x="174" y="157"/>
                  </a:lnTo>
                  <a:lnTo>
                    <a:pt x="171" y="164"/>
                  </a:lnTo>
                  <a:lnTo>
                    <a:pt x="168" y="171"/>
                  </a:lnTo>
                  <a:lnTo>
                    <a:pt x="164" y="176"/>
                  </a:lnTo>
                  <a:lnTo>
                    <a:pt x="159" y="183"/>
                  </a:lnTo>
                  <a:lnTo>
                    <a:pt x="154" y="187"/>
                  </a:lnTo>
                  <a:lnTo>
                    <a:pt x="148" y="191"/>
                  </a:lnTo>
                  <a:lnTo>
                    <a:pt x="142" y="194"/>
                  </a:lnTo>
                  <a:lnTo>
                    <a:pt x="135" y="196"/>
                  </a:lnTo>
                  <a:lnTo>
                    <a:pt x="127" y="198"/>
                  </a:lnTo>
                  <a:lnTo>
                    <a:pt x="120" y="199"/>
                  </a:lnTo>
                  <a:lnTo>
                    <a:pt x="112" y="199"/>
                  </a:lnTo>
                  <a:lnTo>
                    <a:pt x="104" y="198"/>
                  </a:lnTo>
                  <a:lnTo>
                    <a:pt x="97" y="197"/>
                  </a:lnTo>
                  <a:lnTo>
                    <a:pt x="89" y="194"/>
                  </a:lnTo>
                  <a:lnTo>
                    <a:pt x="81" y="191"/>
                  </a:lnTo>
                  <a:lnTo>
                    <a:pt x="72" y="187"/>
                  </a:lnTo>
                  <a:lnTo>
                    <a:pt x="64" y="181"/>
                  </a:lnTo>
                  <a:lnTo>
                    <a:pt x="56" y="175"/>
                  </a:lnTo>
                  <a:lnTo>
                    <a:pt x="48" y="168"/>
                  </a:lnTo>
                  <a:lnTo>
                    <a:pt x="41" y="160"/>
                  </a:lnTo>
                  <a:lnTo>
                    <a:pt x="34" y="151"/>
                  </a:lnTo>
                  <a:lnTo>
                    <a:pt x="26" y="142"/>
                  </a:lnTo>
                  <a:lnTo>
                    <a:pt x="20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4430713" y="3740150"/>
              <a:ext cx="9525" cy="11113"/>
            </a:xfrm>
            <a:custGeom>
              <a:avLst/>
              <a:gdLst/>
              <a:ahLst/>
              <a:cxnLst>
                <a:cxn ang="0">
                  <a:pos x="14" y="118"/>
                </a:cxn>
                <a:cxn ang="0">
                  <a:pos x="5" y="97"/>
                </a:cxn>
                <a:cxn ang="0">
                  <a:pos x="1" y="77"/>
                </a:cxn>
                <a:cxn ang="0">
                  <a:pos x="1" y="58"/>
                </a:cxn>
                <a:cxn ang="0">
                  <a:pos x="4" y="42"/>
                </a:cxn>
                <a:cxn ang="0">
                  <a:pos x="10" y="29"/>
                </a:cxn>
                <a:cxn ang="0">
                  <a:pos x="18" y="18"/>
                </a:cxn>
                <a:cxn ang="0">
                  <a:pos x="30" y="9"/>
                </a:cxn>
                <a:cxn ang="0">
                  <a:pos x="43" y="3"/>
                </a:cxn>
                <a:cxn ang="0">
                  <a:pos x="57" y="0"/>
                </a:cxn>
                <a:cxn ang="0">
                  <a:pos x="72" y="1"/>
                </a:cxn>
                <a:cxn ang="0">
                  <a:pos x="89" y="5"/>
                </a:cxn>
                <a:cxn ang="0">
                  <a:pos x="105" y="12"/>
                </a:cxn>
                <a:cxn ang="0">
                  <a:pos x="121" y="23"/>
                </a:cxn>
                <a:cxn ang="0">
                  <a:pos x="137" y="38"/>
                </a:cxn>
                <a:cxn ang="0">
                  <a:pos x="152" y="56"/>
                </a:cxn>
                <a:cxn ang="0">
                  <a:pos x="165" y="80"/>
                </a:cxn>
                <a:cxn ang="0">
                  <a:pos x="173" y="102"/>
                </a:cxn>
                <a:cxn ang="0">
                  <a:pos x="177" y="122"/>
                </a:cxn>
                <a:cxn ang="0">
                  <a:pos x="177" y="141"/>
                </a:cxn>
                <a:cxn ang="0">
                  <a:pos x="174" y="157"/>
                </a:cxn>
                <a:cxn ang="0">
                  <a:pos x="168" y="171"/>
                </a:cxn>
                <a:cxn ang="0">
                  <a:pos x="159" y="183"/>
                </a:cxn>
                <a:cxn ang="0">
                  <a:pos x="148" y="191"/>
                </a:cxn>
                <a:cxn ang="0">
                  <a:pos x="135" y="196"/>
                </a:cxn>
                <a:cxn ang="0">
                  <a:pos x="120" y="199"/>
                </a:cxn>
                <a:cxn ang="0">
                  <a:pos x="104" y="198"/>
                </a:cxn>
                <a:cxn ang="0">
                  <a:pos x="89" y="194"/>
                </a:cxn>
                <a:cxn ang="0">
                  <a:pos x="72" y="187"/>
                </a:cxn>
                <a:cxn ang="0">
                  <a:pos x="56" y="175"/>
                </a:cxn>
                <a:cxn ang="0">
                  <a:pos x="41" y="160"/>
                </a:cxn>
                <a:cxn ang="0">
                  <a:pos x="26" y="142"/>
                </a:cxn>
              </a:cxnLst>
              <a:rect l="0" t="0" r="r" b="b"/>
              <a:pathLst>
                <a:path w="178" h="199">
                  <a:moveTo>
                    <a:pt x="20" y="131"/>
                  </a:moveTo>
                  <a:lnTo>
                    <a:pt x="14" y="118"/>
                  </a:lnTo>
                  <a:lnTo>
                    <a:pt x="9" y="107"/>
                  </a:lnTo>
                  <a:lnTo>
                    <a:pt x="5" y="97"/>
                  </a:lnTo>
                  <a:lnTo>
                    <a:pt x="3" y="87"/>
                  </a:lnTo>
                  <a:lnTo>
                    <a:pt x="1" y="77"/>
                  </a:lnTo>
                  <a:lnTo>
                    <a:pt x="0" y="68"/>
                  </a:lnTo>
                  <a:lnTo>
                    <a:pt x="1" y="58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6" y="35"/>
                  </a:lnTo>
                  <a:lnTo>
                    <a:pt x="10" y="29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6"/>
                  </a:lnTo>
                  <a:lnTo>
                    <a:pt x="43" y="3"/>
                  </a:lnTo>
                  <a:lnTo>
                    <a:pt x="50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72" y="1"/>
                  </a:lnTo>
                  <a:lnTo>
                    <a:pt x="81" y="2"/>
                  </a:lnTo>
                  <a:lnTo>
                    <a:pt x="89" y="5"/>
                  </a:lnTo>
                  <a:lnTo>
                    <a:pt x="97" y="8"/>
                  </a:lnTo>
                  <a:lnTo>
                    <a:pt x="105" y="12"/>
                  </a:lnTo>
                  <a:lnTo>
                    <a:pt x="113" y="17"/>
                  </a:lnTo>
                  <a:lnTo>
                    <a:pt x="121" y="23"/>
                  </a:lnTo>
                  <a:lnTo>
                    <a:pt x="129" y="30"/>
                  </a:lnTo>
                  <a:lnTo>
                    <a:pt x="137" y="38"/>
                  </a:lnTo>
                  <a:lnTo>
                    <a:pt x="145" y="46"/>
                  </a:lnTo>
                  <a:lnTo>
                    <a:pt x="152" y="56"/>
                  </a:lnTo>
                  <a:lnTo>
                    <a:pt x="159" y="68"/>
                  </a:lnTo>
                  <a:lnTo>
                    <a:pt x="165" y="80"/>
                  </a:lnTo>
                  <a:lnTo>
                    <a:pt x="169" y="91"/>
                  </a:lnTo>
                  <a:lnTo>
                    <a:pt x="173" y="102"/>
                  </a:lnTo>
                  <a:lnTo>
                    <a:pt x="176" y="112"/>
                  </a:lnTo>
                  <a:lnTo>
                    <a:pt x="177" y="122"/>
                  </a:lnTo>
                  <a:lnTo>
                    <a:pt x="178" y="132"/>
                  </a:lnTo>
                  <a:lnTo>
                    <a:pt x="177" y="141"/>
                  </a:lnTo>
                  <a:lnTo>
                    <a:pt x="176" y="149"/>
                  </a:lnTo>
                  <a:lnTo>
                    <a:pt x="174" y="157"/>
                  </a:lnTo>
                  <a:lnTo>
                    <a:pt x="171" y="164"/>
                  </a:lnTo>
                  <a:lnTo>
                    <a:pt x="168" y="171"/>
                  </a:lnTo>
                  <a:lnTo>
                    <a:pt x="164" y="176"/>
                  </a:lnTo>
                  <a:lnTo>
                    <a:pt x="159" y="183"/>
                  </a:lnTo>
                  <a:lnTo>
                    <a:pt x="154" y="187"/>
                  </a:lnTo>
                  <a:lnTo>
                    <a:pt x="148" y="191"/>
                  </a:lnTo>
                  <a:lnTo>
                    <a:pt x="142" y="194"/>
                  </a:lnTo>
                  <a:lnTo>
                    <a:pt x="135" y="196"/>
                  </a:lnTo>
                  <a:lnTo>
                    <a:pt x="127" y="198"/>
                  </a:lnTo>
                  <a:lnTo>
                    <a:pt x="120" y="199"/>
                  </a:lnTo>
                  <a:lnTo>
                    <a:pt x="112" y="199"/>
                  </a:lnTo>
                  <a:lnTo>
                    <a:pt x="104" y="198"/>
                  </a:lnTo>
                  <a:lnTo>
                    <a:pt x="97" y="197"/>
                  </a:lnTo>
                  <a:lnTo>
                    <a:pt x="89" y="194"/>
                  </a:lnTo>
                  <a:lnTo>
                    <a:pt x="81" y="191"/>
                  </a:lnTo>
                  <a:lnTo>
                    <a:pt x="72" y="187"/>
                  </a:lnTo>
                  <a:lnTo>
                    <a:pt x="64" y="181"/>
                  </a:lnTo>
                  <a:lnTo>
                    <a:pt x="56" y="175"/>
                  </a:lnTo>
                  <a:lnTo>
                    <a:pt x="48" y="168"/>
                  </a:lnTo>
                  <a:lnTo>
                    <a:pt x="41" y="160"/>
                  </a:lnTo>
                  <a:lnTo>
                    <a:pt x="34" y="151"/>
                  </a:lnTo>
                  <a:lnTo>
                    <a:pt x="26" y="142"/>
                  </a:lnTo>
                  <a:lnTo>
                    <a:pt x="20" y="1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4478338" y="3841750"/>
              <a:ext cx="11113" cy="11113"/>
            </a:xfrm>
            <a:custGeom>
              <a:avLst/>
              <a:gdLst/>
              <a:ahLst/>
              <a:cxnLst>
                <a:cxn ang="0">
                  <a:pos x="176" y="63"/>
                </a:cxn>
                <a:cxn ang="0">
                  <a:pos x="195" y="85"/>
                </a:cxn>
                <a:cxn ang="0">
                  <a:pos x="209" y="106"/>
                </a:cxn>
                <a:cxn ang="0">
                  <a:pos x="218" y="126"/>
                </a:cxn>
                <a:cxn ang="0">
                  <a:pos x="222" y="144"/>
                </a:cxn>
                <a:cxn ang="0">
                  <a:pos x="222" y="162"/>
                </a:cxn>
                <a:cxn ang="0">
                  <a:pos x="219" y="176"/>
                </a:cxn>
                <a:cxn ang="0">
                  <a:pos x="212" y="188"/>
                </a:cxn>
                <a:cxn ang="0">
                  <a:pos x="200" y="197"/>
                </a:cxn>
                <a:cxn ang="0">
                  <a:pos x="187" y="203"/>
                </a:cxn>
                <a:cxn ang="0">
                  <a:pos x="172" y="207"/>
                </a:cxn>
                <a:cxn ang="0">
                  <a:pos x="155" y="206"/>
                </a:cxn>
                <a:cxn ang="0">
                  <a:pos x="135" y="202"/>
                </a:cxn>
                <a:cxn ang="0">
                  <a:pos x="114" y="194"/>
                </a:cxn>
                <a:cxn ang="0">
                  <a:pos x="92" y="182"/>
                </a:cxn>
                <a:cxn ang="0">
                  <a:pos x="70" y="165"/>
                </a:cxn>
                <a:cxn ang="0">
                  <a:pos x="46" y="142"/>
                </a:cxn>
                <a:cxn ang="0">
                  <a:pos x="27" y="120"/>
                </a:cxn>
                <a:cxn ang="0">
                  <a:pos x="14" y="99"/>
                </a:cxn>
                <a:cxn ang="0">
                  <a:pos x="5" y="79"/>
                </a:cxn>
                <a:cxn ang="0">
                  <a:pos x="1" y="61"/>
                </a:cxn>
                <a:cxn ang="0">
                  <a:pos x="0" y="45"/>
                </a:cxn>
                <a:cxn ang="0">
                  <a:pos x="4" y="30"/>
                </a:cxn>
                <a:cxn ang="0">
                  <a:pos x="10" y="18"/>
                </a:cxn>
                <a:cxn ang="0">
                  <a:pos x="20" y="9"/>
                </a:cxn>
                <a:cxn ang="0">
                  <a:pos x="33" y="3"/>
                </a:cxn>
                <a:cxn ang="0">
                  <a:pos x="49" y="0"/>
                </a:cxn>
                <a:cxn ang="0">
                  <a:pos x="67" y="0"/>
                </a:cxn>
                <a:cxn ang="0">
                  <a:pos x="86" y="4"/>
                </a:cxn>
                <a:cxn ang="0">
                  <a:pos x="108" y="12"/>
                </a:cxn>
                <a:cxn ang="0">
                  <a:pos x="130" y="24"/>
                </a:cxn>
                <a:cxn ang="0">
                  <a:pos x="153" y="41"/>
                </a:cxn>
              </a:cxnLst>
              <a:rect l="0" t="0" r="r" b="b"/>
              <a:pathLst>
                <a:path w="223" h="207">
                  <a:moveTo>
                    <a:pt x="165" y="51"/>
                  </a:moveTo>
                  <a:lnTo>
                    <a:pt x="176" y="63"/>
                  </a:lnTo>
                  <a:lnTo>
                    <a:pt x="186" y="74"/>
                  </a:lnTo>
                  <a:lnTo>
                    <a:pt x="195" y="85"/>
                  </a:lnTo>
                  <a:lnTo>
                    <a:pt x="202" y="95"/>
                  </a:lnTo>
                  <a:lnTo>
                    <a:pt x="209" y="106"/>
                  </a:lnTo>
                  <a:lnTo>
                    <a:pt x="214" y="116"/>
                  </a:lnTo>
                  <a:lnTo>
                    <a:pt x="218" y="126"/>
                  </a:lnTo>
                  <a:lnTo>
                    <a:pt x="221" y="135"/>
                  </a:lnTo>
                  <a:lnTo>
                    <a:pt x="222" y="144"/>
                  </a:lnTo>
                  <a:lnTo>
                    <a:pt x="223" y="153"/>
                  </a:lnTo>
                  <a:lnTo>
                    <a:pt x="222" y="162"/>
                  </a:lnTo>
                  <a:lnTo>
                    <a:pt x="221" y="169"/>
                  </a:lnTo>
                  <a:lnTo>
                    <a:pt x="219" y="176"/>
                  </a:lnTo>
                  <a:lnTo>
                    <a:pt x="215" y="182"/>
                  </a:lnTo>
                  <a:lnTo>
                    <a:pt x="212" y="188"/>
                  </a:lnTo>
                  <a:lnTo>
                    <a:pt x="206" y="193"/>
                  </a:lnTo>
                  <a:lnTo>
                    <a:pt x="200" y="197"/>
                  </a:lnTo>
                  <a:lnTo>
                    <a:pt x="194" y="201"/>
                  </a:lnTo>
                  <a:lnTo>
                    <a:pt x="187" y="203"/>
                  </a:lnTo>
                  <a:lnTo>
                    <a:pt x="180" y="205"/>
                  </a:lnTo>
                  <a:lnTo>
                    <a:pt x="172" y="207"/>
                  </a:lnTo>
                  <a:lnTo>
                    <a:pt x="164" y="207"/>
                  </a:lnTo>
                  <a:lnTo>
                    <a:pt x="155" y="206"/>
                  </a:lnTo>
                  <a:lnTo>
                    <a:pt x="144" y="205"/>
                  </a:lnTo>
                  <a:lnTo>
                    <a:pt x="135" y="202"/>
                  </a:lnTo>
                  <a:lnTo>
                    <a:pt x="125" y="199"/>
                  </a:lnTo>
                  <a:lnTo>
                    <a:pt x="114" y="194"/>
                  </a:lnTo>
                  <a:lnTo>
                    <a:pt x="104" y="188"/>
                  </a:lnTo>
                  <a:lnTo>
                    <a:pt x="92" y="182"/>
                  </a:lnTo>
                  <a:lnTo>
                    <a:pt x="81" y="174"/>
                  </a:lnTo>
                  <a:lnTo>
                    <a:pt x="70" y="165"/>
                  </a:lnTo>
                  <a:lnTo>
                    <a:pt x="58" y="153"/>
                  </a:lnTo>
                  <a:lnTo>
                    <a:pt x="46" y="142"/>
                  </a:lnTo>
                  <a:lnTo>
                    <a:pt x="36" y="131"/>
                  </a:lnTo>
                  <a:lnTo>
                    <a:pt x="27" y="120"/>
                  </a:lnTo>
                  <a:lnTo>
                    <a:pt x="20" y="110"/>
                  </a:lnTo>
                  <a:lnTo>
                    <a:pt x="14" y="99"/>
                  </a:lnTo>
                  <a:lnTo>
                    <a:pt x="9" y="89"/>
                  </a:lnTo>
                  <a:lnTo>
                    <a:pt x="5" y="79"/>
                  </a:lnTo>
                  <a:lnTo>
                    <a:pt x="2" y="70"/>
                  </a:lnTo>
                  <a:lnTo>
                    <a:pt x="1" y="61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4" y="30"/>
                  </a:lnTo>
                  <a:lnTo>
                    <a:pt x="7" y="24"/>
                  </a:lnTo>
                  <a:lnTo>
                    <a:pt x="10" y="18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7" y="6"/>
                  </a:lnTo>
                  <a:lnTo>
                    <a:pt x="33" y="3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8" y="12"/>
                  </a:lnTo>
                  <a:lnTo>
                    <a:pt x="119" y="18"/>
                  </a:lnTo>
                  <a:lnTo>
                    <a:pt x="130" y="24"/>
                  </a:lnTo>
                  <a:lnTo>
                    <a:pt x="141" y="32"/>
                  </a:lnTo>
                  <a:lnTo>
                    <a:pt x="153" y="41"/>
                  </a:lnTo>
                  <a:lnTo>
                    <a:pt x="165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4478338" y="3841750"/>
              <a:ext cx="11113" cy="11113"/>
            </a:xfrm>
            <a:custGeom>
              <a:avLst/>
              <a:gdLst/>
              <a:ahLst/>
              <a:cxnLst>
                <a:cxn ang="0">
                  <a:pos x="176" y="63"/>
                </a:cxn>
                <a:cxn ang="0">
                  <a:pos x="195" y="85"/>
                </a:cxn>
                <a:cxn ang="0">
                  <a:pos x="209" y="106"/>
                </a:cxn>
                <a:cxn ang="0">
                  <a:pos x="218" y="126"/>
                </a:cxn>
                <a:cxn ang="0">
                  <a:pos x="222" y="144"/>
                </a:cxn>
                <a:cxn ang="0">
                  <a:pos x="222" y="162"/>
                </a:cxn>
                <a:cxn ang="0">
                  <a:pos x="219" y="176"/>
                </a:cxn>
                <a:cxn ang="0">
                  <a:pos x="212" y="188"/>
                </a:cxn>
                <a:cxn ang="0">
                  <a:pos x="200" y="197"/>
                </a:cxn>
                <a:cxn ang="0">
                  <a:pos x="187" y="203"/>
                </a:cxn>
                <a:cxn ang="0">
                  <a:pos x="172" y="207"/>
                </a:cxn>
                <a:cxn ang="0">
                  <a:pos x="155" y="206"/>
                </a:cxn>
                <a:cxn ang="0">
                  <a:pos x="135" y="202"/>
                </a:cxn>
                <a:cxn ang="0">
                  <a:pos x="114" y="194"/>
                </a:cxn>
                <a:cxn ang="0">
                  <a:pos x="92" y="182"/>
                </a:cxn>
                <a:cxn ang="0">
                  <a:pos x="70" y="165"/>
                </a:cxn>
                <a:cxn ang="0">
                  <a:pos x="46" y="142"/>
                </a:cxn>
                <a:cxn ang="0">
                  <a:pos x="27" y="120"/>
                </a:cxn>
                <a:cxn ang="0">
                  <a:pos x="14" y="99"/>
                </a:cxn>
                <a:cxn ang="0">
                  <a:pos x="5" y="79"/>
                </a:cxn>
                <a:cxn ang="0">
                  <a:pos x="1" y="61"/>
                </a:cxn>
                <a:cxn ang="0">
                  <a:pos x="0" y="45"/>
                </a:cxn>
                <a:cxn ang="0">
                  <a:pos x="4" y="30"/>
                </a:cxn>
                <a:cxn ang="0">
                  <a:pos x="10" y="18"/>
                </a:cxn>
                <a:cxn ang="0">
                  <a:pos x="20" y="9"/>
                </a:cxn>
                <a:cxn ang="0">
                  <a:pos x="33" y="3"/>
                </a:cxn>
                <a:cxn ang="0">
                  <a:pos x="49" y="0"/>
                </a:cxn>
                <a:cxn ang="0">
                  <a:pos x="67" y="0"/>
                </a:cxn>
                <a:cxn ang="0">
                  <a:pos x="86" y="4"/>
                </a:cxn>
                <a:cxn ang="0">
                  <a:pos x="108" y="12"/>
                </a:cxn>
                <a:cxn ang="0">
                  <a:pos x="130" y="24"/>
                </a:cxn>
                <a:cxn ang="0">
                  <a:pos x="153" y="41"/>
                </a:cxn>
              </a:cxnLst>
              <a:rect l="0" t="0" r="r" b="b"/>
              <a:pathLst>
                <a:path w="223" h="207">
                  <a:moveTo>
                    <a:pt x="165" y="51"/>
                  </a:moveTo>
                  <a:lnTo>
                    <a:pt x="176" y="63"/>
                  </a:lnTo>
                  <a:lnTo>
                    <a:pt x="186" y="74"/>
                  </a:lnTo>
                  <a:lnTo>
                    <a:pt x="195" y="85"/>
                  </a:lnTo>
                  <a:lnTo>
                    <a:pt x="202" y="95"/>
                  </a:lnTo>
                  <a:lnTo>
                    <a:pt x="209" y="106"/>
                  </a:lnTo>
                  <a:lnTo>
                    <a:pt x="214" y="116"/>
                  </a:lnTo>
                  <a:lnTo>
                    <a:pt x="218" y="126"/>
                  </a:lnTo>
                  <a:lnTo>
                    <a:pt x="221" y="135"/>
                  </a:lnTo>
                  <a:lnTo>
                    <a:pt x="222" y="144"/>
                  </a:lnTo>
                  <a:lnTo>
                    <a:pt x="223" y="153"/>
                  </a:lnTo>
                  <a:lnTo>
                    <a:pt x="222" y="162"/>
                  </a:lnTo>
                  <a:lnTo>
                    <a:pt x="221" y="169"/>
                  </a:lnTo>
                  <a:lnTo>
                    <a:pt x="219" y="176"/>
                  </a:lnTo>
                  <a:lnTo>
                    <a:pt x="215" y="182"/>
                  </a:lnTo>
                  <a:lnTo>
                    <a:pt x="212" y="188"/>
                  </a:lnTo>
                  <a:lnTo>
                    <a:pt x="206" y="193"/>
                  </a:lnTo>
                  <a:lnTo>
                    <a:pt x="200" y="197"/>
                  </a:lnTo>
                  <a:lnTo>
                    <a:pt x="194" y="201"/>
                  </a:lnTo>
                  <a:lnTo>
                    <a:pt x="187" y="203"/>
                  </a:lnTo>
                  <a:lnTo>
                    <a:pt x="180" y="205"/>
                  </a:lnTo>
                  <a:lnTo>
                    <a:pt x="172" y="207"/>
                  </a:lnTo>
                  <a:lnTo>
                    <a:pt x="164" y="207"/>
                  </a:lnTo>
                  <a:lnTo>
                    <a:pt x="155" y="206"/>
                  </a:lnTo>
                  <a:lnTo>
                    <a:pt x="144" y="205"/>
                  </a:lnTo>
                  <a:lnTo>
                    <a:pt x="135" y="202"/>
                  </a:lnTo>
                  <a:lnTo>
                    <a:pt x="125" y="199"/>
                  </a:lnTo>
                  <a:lnTo>
                    <a:pt x="114" y="194"/>
                  </a:lnTo>
                  <a:lnTo>
                    <a:pt x="104" y="188"/>
                  </a:lnTo>
                  <a:lnTo>
                    <a:pt x="92" y="182"/>
                  </a:lnTo>
                  <a:lnTo>
                    <a:pt x="81" y="174"/>
                  </a:lnTo>
                  <a:lnTo>
                    <a:pt x="70" y="165"/>
                  </a:lnTo>
                  <a:lnTo>
                    <a:pt x="58" y="153"/>
                  </a:lnTo>
                  <a:lnTo>
                    <a:pt x="46" y="142"/>
                  </a:lnTo>
                  <a:lnTo>
                    <a:pt x="36" y="131"/>
                  </a:lnTo>
                  <a:lnTo>
                    <a:pt x="27" y="120"/>
                  </a:lnTo>
                  <a:lnTo>
                    <a:pt x="20" y="110"/>
                  </a:lnTo>
                  <a:lnTo>
                    <a:pt x="14" y="99"/>
                  </a:lnTo>
                  <a:lnTo>
                    <a:pt x="9" y="89"/>
                  </a:lnTo>
                  <a:lnTo>
                    <a:pt x="5" y="79"/>
                  </a:lnTo>
                  <a:lnTo>
                    <a:pt x="2" y="70"/>
                  </a:lnTo>
                  <a:lnTo>
                    <a:pt x="1" y="61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4" y="30"/>
                  </a:lnTo>
                  <a:lnTo>
                    <a:pt x="7" y="24"/>
                  </a:lnTo>
                  <a:lnTo>
                    <a:pt x="10" y="18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7" y="6"/>
                  </a:lnTo>
                  <a:lnTo>
                    <a:pt x="33" y="3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8" y="12"/>
                  </a:lnTo>
                  <a:lnTo>
                    <a:pt x="119" y="18"/>
                  </a:lnTo>
                  <a:lnTo>
                    <a:pt x="130" y="24"/>
                  </a:lnTo>
                  <a:lnTo>
                    <a:pt x="141" y="32"/>
                  </a:lnTo>
                  <a:lnTo>
                    <a:pt x="153" y="41"/>
                  </a:lnTo>
                  <a:lnTo>
                    <a:pt x="165" y="5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4465638" y="3836988"/>
              <a:ext cx="9525" cy="9525"/>
            </a:xfrm>
            <a:custGeom>
              <a:avLst/>
              <a:gdLst/>
              <a:ahLst/>
              <a:cxnLst>
                <a:cxn ang="0">
                  <a:pos x="144" y="65"/>
                </a:cxn>
                <a:cxn ang="0">
                  <a:pos x="155" y="85"/>
                </a:cxn>
                <a:cxn ang="0">
                  <a:pos x="163" y="103"/>
                </a:cxn>
                <a:cxn ang="0">
                  <a:pos x="166" y="120"/>
                </a:cxn>
                <a:cxn ang="0">
                  <a:pos x="167" y="136"/>
                </a:cxn>
                <a:cxn ang="0">
                  <a:pos x="164" y="149"/>
                </a:cxn>
                <a:cxn ang="0">
                  <a:pos x="158" y="160"/>
                </a:cxn>
                <a:cxn ang="0">
                  <a:pos x="150" y="168"/>
                </a:cxn>
                <a:cxn ang="0">
                  <a:pos x="140" y="175"/>
                </a:cxn>
                <a:cxn ang="0">
                  <a:pos x="127" y="179"/>
                </a:cxn>
                <a:cxn ang="0">
                  <a:pos x="114" y="179"/>
                </a:cxn>
                <a:cxn ang="0">
                  <a:pos x="99" y="177"/>
                </a:cxn>
                <a:cxn ang="0">
                  <a:pos x="84" y="172"/>
                </a:cxn>
                <a:cxn ang="0">
                  <a:pos x="68" y="164"/>
                </a:cxn>
                <a:cxn ang="0">
                  <a:pos x="52" y="152"/>
                </a:cxn>
                <a:cxn ang="0">
                  <a:pos x="37" y="136"/>
                </a:cxn>
                <a:cxn ang="0">
                  <a:pos x="22" y="115"/>
                </a:cxn>
                <a:cxn ang="0">
                  <a:pos x="10" y="96"/>
                </a:cxn>
                <a:cxn ang="0">
                  <a:pos x="3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3" y="31"/>
                </a:cxn>
                <a:cxn ang="0">
                  <a:pos x="9" y="20"/>
                </a:cxn>
                <a:cxn ang="0">
                  <a:pos x="17" y="12"/>
                </a:cxn>
                <a:cxn ang="0">
                  <a:pos x="28" y="5"/>
                </a:cxn>
                <a:cxn ang="0">
                  <a:pos x="39" y="1"/>
                </a:cxn>
                <a:cxn ang="0">
                  <a:pos x="52" y="0"/>
                </a:cxn>
                <a:cxn ang="0">
                  <a:pos x="66" y="3"/>
                </a:cxn>
                <a:cxn ang="0">
                  <a:pos x="82" y="9"/>
                </a:cxn>
                <a:cxn ang="0">
                  <a:pos x="98" y="18"/>
                </a:cxn>
                <a:cxn ang="0">
                  <a:pos x="113" y="30"/>
                </a:cxn>
                <a:cxn ang="0">
                  <a:pos x="128" y="46"/>
                </a:cxn>
              </a:cxnLst>
              <a:rect l="0" t="0" r="r" b="b"/>
              <a:pathLst>
                <a:path w="167" h="179">
                  <a:moveTo>
                    <a:pt x="136" y="55"/>
                  </a:moveTo>
                  <a:lnTo>
                    <a:pt x="144" y="65"/>
                  </a:lnTo>
                  <a:lnTo>
                    <a:pt x="150" y="76"/>
                  </a:lnTo>
                  <a:lnTo>
                    <a:pt x="155" y="85"/>
                  </a:lnTo>
                  <a:lnTo>
                    <a:pt x="160" y="94"/>
                  </a:lnTo>
                  <a:lnTo>
                    <a:pt x="163" y="103"/>
                  </a:lnTo>
                  <a:lnTo>
                    <a:pt x="165" y="112"/>
                  </a:lnTo>
                  <a:lnTo>
                    <a:pt x="166" y="120"/>
                  </a:lnTo>
                  <a:lnTo>
                    <a:pt x="167" y="128"/>
                  </a:lnTo>
                  <a:lnTo>
                    <a:pt x="167" y="136"/>
                  </a:lnTo>
                  <a:lnTo>
                    <a:pt x="165" y="142"/>
                  </a:lnTo>
                  <a:lnTo>
                    <a:pt x="164" y="149"/>
                  </a:lnTo>
                  <a:lnTo>
                    <a:pt x="161" y="154"/>
                  </a:lnTo>
                  <a:lnTo>
                    <a:pt x="158" y="160"/>
                  </a:lnTo>
                  <a:lnTo>
                    <a:pt x="154" y="164"/>
                  </a:lnTo>
                  <a:lnTo>
                    <a:pt x="150" y="168"/>
                  </a:lnTo>
                  <a:lnTo>
                    <a:pt x="145" y="172"/>
                  </a:lnTo>
                  <a:lnTo>
                    <a:pt x="140" y="175"/>
                  </a:lnTo>
                  <a:lnTo>
                    <a:pt x="134" y="177"/>
                  </a:lnTo>
                  <a:lnTo>
                    <a:pt x="127" y="179"/>
                  </a:lnTo>
                  <a:lnTo>
                    <a:pt x="120" y="179"/>
                  </a:lnTo>
                  <a:lnTo>
                    <a:pt x="114" y="179"/>
                  </a:lnTo>
                  <a:lnTo>
                    <a:pt x="106" y="179"/>
                  </a:lnTo>
                  <a:lnTo>
                    <a:pt x="99" y="177"/>
                  </a:lnTo>
                  <a:lnTo>
                    <a:pt x="92" y="175"/>
                  </a:lnTo>
                  <a:lnTo>
                    <a:pt x="84" y="172"/>
                  </a:lnTo>
                  <a:lnTo>
                    <a:pt x="75" y="169"/>
                  </a:lnTo>
                  <a:lnTo>
                    <a:pt x="68" y="164"/>
                  </a:lnTo>
                  <a:lnTo>
                    <a:pt x="60" y="158"/>
                  </a:lnTo>
                  <a:lnTo>
                    <a:pt x="52" y="152"/>
                  </a:lnTo>
                  <a:lnTo>
                    <a:pt x="44" y="144"/>
                  </a:lnTo>
                  <a:lnTo>
                    <a:pt x="37" y="136"/>
                  </a:lnTo>
                  <a:lnTo>
                    <a:pt x="30" y="127"/>
                  </a:lnTo>
                  <a:lnTo>
                    <a:pt x="22" y="115"/>
                  </a:lnTo>
                  <a:lnTo>
                    <a:pt x="15" y="105"/>
                  </a:lnTo>
                  <a:lnTo>
                    <a:pt x="10" y="96"/>
                  </a:lnTo>
                  <a:lnTo>
                    <a:pt x="7" y="86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1" y="8"/>
                  </a:lnTo>
                  <a:lnTo>
                    <a:pt x="28" y="5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9"/>
                  </a:lnTo>
                  <a:lnTo>
                    <a:pt x="90" y="13"/>
                  </a:lnTo>
                  <a:lnTo>
                    <a:pt x="98" y="18"/>
                  </a:lnTo>
                  <a:lnTo>
                    <a:pt x="105" y="23"/>
                  </a:lnTo>
                  <a:lnTo>
                    <a:pt x="113" y="30"/>
                  </a:lnTo>
                  <a:lnTo>
                    <a:pt x="120" y="37"/>
                  </a:lnTo>
                  <a:lnTo>
                    <a:pt x="128" y="46"/>
                  </a:lnTo>
                  <a:lnTo>
                    <a:pt x="136" y="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4465638" y="3836988"/>
              <a:ext cx="9525" cy="9525"/>
            </a:xfrm>
            <a:custGeom>
              <a:avLst/>
              <a:gdLst/>
              <a:ahLst/>
              <a:cxnLst>
                <a:cxn ang="0">
                  <a:pos x="144" y="65"/>
                </a:cxn>
                <a:cxn ang="0">
                  <a:pos x="155" y="85"/>
                </a:cxn>
                <a:cxn ang="0">
                  <a:pos x="163" y="103"/>
                </a:cxn>
                <a:cxn ang="0">
                  <a:pos x="166" y="120"/>
                </a:cxn>
                <a:cxn ang="0">
                  <a:pos x="167" y="136"/>
                </a:cxn>
                <a:cxn ang="0">
                  <a:pos x="164" y="149"/>
                </a:cxn>
                <a:cxn ang="0">
                  <a:pos x="158" y="160"/>
                </a:cxn>
                <a:cxn ang="0">
                  <a:pos x="150" y="168"/>
                </a:cxn>
                <a:cxn ang="0">
                  <a:pos x="140" y="175"/>
                </a:cxn>
                <a:cxn ang="0">
                  <a:pos x="127" y="179"/>
                </a:cxn>
                <a:cxn ang="0">
                  <a:pos x="114" y="179"/>
                </a:cxn>
                <a:cxn ang="0">
                  <a:pos x="99" y="177"/>
                </a:cxn>
                <a:cxn ang="0">
                  <a:pos x="84" y="172"/>
                </a:cxn>
                <a:cxn ang="0">
                  <a:pos x="68" y="164"/>
                </a:cxn>
                <a:cxn ang="0">
                  <a:pos x="52" y="152"/>
                </a:cxn>
                <a:cxn ang="0">
                  <a:pos x="37" y="136"/>
                </a:cxn>
                <a:cxn ang="0">
                  <a:pos x="22" y="115"/>
                </a:cxn>
                <a:cxn ang="0">
                  <a:pos x="10" y="96"/>
                </a:cxn>
                <a:cxn ang="0">
                  <a:pos x="3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3" y="31"/>
                </a:cxn>
                <a:cxn ang="0">
                  <a:pos x="9" y="20"/>
                </a:cxn>
                <a:cxn ang="0">
                  <a:pos x="17" y="12"/>
                </a:cxn>
                <a:cxn ang="0">
                  <a:pos x="28" y="5"/>
                </a:cxn>
                <a:cxn ang="0">
                  <a:pos x="39" y="1"/>
                </a:cxn>
                <a:cxn ang="0">
                  <a:pos x="52" y="0"/>
                </a:cxn>
                <a:cxn ang="0">
                  <a:pos x="66" y="3"/>
                </a:cxn>
                <a:cxn ang="0">
                  <a:pos x="82" y="9"/>
                </a:cxn>
                <a:cxn ang="0">
                  <a:pos x="98" y="18"/>
                </a:cxn>
                <a:cxn ang="0">
                  <a:pos x="113" y="30"/>
                </a:cxn>
                <a:cxn ang="0">
                  <a:pos x="128" y="46"/>
                </a:cxn>
              </a:cxnLst>
              <a:rect l="0" t="0" r="r" b="b"/>
              <a:pathLst>
                <a:path w="167" h="179">
                  <a:moveTo>
                    <a:pt x="136" y="55"/>
                  </a:moveTo>
                  <a:lnTo>
                    <a:pt x="144" y="65"/>
                  </a:lnTo>
                  <a:lnTo>
                    <a:pt x="150" y="76"/>
                  </a:lnTo>
                  <a:lnTo>
                    <a:pt x="155" y="85"/>
                  </a:lnTo>
                  <a:lnTo>
                    <a:pt x="160" y="94"/>
                  </a:lnTo>
                  <a:lnTo>
                    <a:pt x="163" y="103"/>
                  </a:lnTo>
                  <a:lnTo>
                    <a:pt x="165" y="112"/>
                  </a:lnTo>
                  <a:lnTo>
                    <a:pt x="166" y="120"/>
                  </a:lnTo>
                  <a:lnTo>
                    <a:pt x="167" y="128"/>
                  </a:lnTo>
                  <a:lnTo>
                    <a:pt x="167" y="136"/>
                  </a:lnTo>
                  <a:lnTo>
                    <a:pt x="165" y="142"/>
                  </a:lnTo>
                  <a:lnTo>
                    <a:pt x="164" y="149"/>
                  </a:lnTo>
                  <a:lnTo>
                    <a:pt x="161" y="154"/>
                  </a:lnTo>
                  <a:lnTo>
                    <a:pt x="158" y="160"/>
                  </a:lnTo>
                  <a:lnTo>
                    <a:pt x="154" y="164"/>
                  </a:lnTo>
                  <a:lnTo>
                    <a:pt x="150" y="168"/>
                  </a:lnTo>
                  <a:lnTo>
                    <a:pt x="145" y="172"/>
                  </a:lnTo>
                  <a:lnTo>
                    <a:pt x="140" y="175"/>
                  </a:lnTo>
                  <a:lnTo>
                    <a:pt x="134" y="177"/>
                  </a:lnTo>
                  <a:lnTo>
                    <a:pt x="127" y="179"/>
                  </a:lnTo>
                  <a:lnTo>
                    <a:pt x="120" y="179"/>
                  </a:lnTo>
                  <a:lnTo>
                    <a:pt x="114" y="179"/>
                  </a:lnTo>
                  <a:lnTo>
                    <a:pt x="106" y="179"/>
                  </a:lnTo>
                  <a:lnTo>
                    <a:pt x="99" y="177"/>
                  </a:lnTo>
                  <a:lnTo>
                    <a:pt x="92" y="175"/>
                  </a:lnTo>
                  <a:lnTo>
                    <a:pt x="84" y="172"/>
                  </a:lnTo>
                  <a:lnTo>
                    <a:pt x="75" y="169"/>
                  </a:lnTo>
                  <a:lnTo>
                    <a:pt x="68" y="164"/>
                  </a:lnTo>
                  <a:lnTo>
                    <a:pt x="60" y="158"/>
                  </a:lnTo>
                  <a:lnTo>
                    <a:pt x="52" y="152"/>
                  </a:lnTo>
                  <a:lnTo>
                    <a:pt x="44" y="144"/>
                  </a:lnTo>
                  <a:lnTo>
                    <a:pt x="37" y="136"/>
                  </a:lnTo>
                  <a:lnTo>
                    <a:pt x="30" y="127"/>
                  </a:lnTo>
                  <a:lnTo>
                    <a:pt x="22" y="115"/>
                  </a:lnTo>
                  <a:lnTo>
                    <a:pt x="15" y="105"/>
                  </a:lnTo>
                  <a:lnTo>
                    <a:pt x="10" y="96"/>
                  </a:lnTo>
                  <a:lnTo>
                    <a:pt x="7" y="86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1" y="8"/>
                  </a:lnTo>
                  <a:lnTo>
                    <a:pt x="28" y="5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9"/>
                  </a:lnTo>
                  <a:lnTo>
                    <a:pt x="90" y="13"/>
                  </a:lnTo>
                  <a:lnTo>
                    <a:pt x="98" y="18"/>
                  </a:lnTo>
                  <a:lnTo>
                    <a:pt x="105" y="23"/>
                  </a:lnTo>
                  <a:lnTo>
                    <a:pt x="113" y="30"/>
                  </a:lnTo>
                  <a:lnTo>
                    <a:pt x="120" y="37"/>
                  </a:lnTo>
                  <a:lnTo>
                    <a:pt x="128" y="46"/>
                  </a:lnTo>
                  <a:lnTo>
                    <a:pt x="136" y="5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4454525" y="3832225"/>
              <a:ext cx="7938" cy="7938"/>
            </a:xfrm>
            <a:custGeom>
              <a:avLst/>
              <a:gdLst/>
              <a:ahLst/>
              <a:cxnLst>
                <a:cxn ang="0">
                  <a:pos x="123" y="68"/>
                </a:cxn>
                <a:cxn ang="0">
                  <a:pos x="129" y="85"/>
                </a:cxn>
                <a:cxn ang="0">
                  <a:pos x="132" y="101"/>
                </a:cxn>
                <a:cxn ang="0">
                  <a:pos x="132" y="116"/>
                </a:cxn>
                <a:cxn ang="0">
                  <a:pos x="129" y="128"/>
                </a:cxn>
                <a:cxn ang="0">
                  <a:pos x="125" y="138"/>
                </a:cxn>
                <a:cxn ang="0">
                  <a:pos x="118" y="146"/>
                </a:cxn>
                <a:cxn ang="0">
                  <a:pos x="110" y="151"/>
                </a:cxn>
                <a:cxn ang="0">
                  <a:pos x="101" y="155"/>
                </a:cxn>
                <a:cxn ang="0">
                  <a:pos x="90" y="156"/>
                </a:cxn>
                <a:cxn ang="0">
                  <a:pos x="78" y="155"/>
                </a:cxn>
                <a:cxn ang="0">
                  <a:pos x="67" y="151"/>
                </a:cxn>
                <a:cxn ang="0">
                  <a:pos x="55" y="144"/>
                </a:cxn>
                <a:cxn ang="0">
                  <a:pos x="43" y="135"/>
                </a:cxn>
                <a:cxn ang="0">
                  <a:pos x="32" y="122"/>
                </a:cxn>
                <a:cxn ang="0">
                  <a:pos x="20" y="107"/>
                </a:cxn>
                <a:cxn ang="0">
                  <a:pos x="11" y="88"/>
                </a:cxn>
                <a:cxn ang="0">
                  <a:pos x="4" y="71"/>
                </a:cxn>
                <a:cxn ang="0">
                  <a:pos x="1" y="55"/>
                </a:cxn>
                <a:cxn ang="0">
                  <a:pos x="0" y="41"/>
                </a:cxn>
                <a:cxn ang="0">
                  <a:pos x="3" y="29"/>
                </a:cxn>
                <a:cxn ang="0">
                  <a:pos x="7" y="19"/>
                </a:cxn>
                <a:cxn ang="0">
                  <a:pos x="14" y="11"/>
                </a:cxn>
                <a:cxn ang="0">
                  <a:pos x="22" y="5"/>
                </a:cxn>
                <a:cxn ang="0">
                  <a:pos x="33" y="2"/>
                </a:cxn>
                <a:cxn ang="0">
                  <a:pos x="43" y="0"/>
                </a:cxn>
                <a:cxn ang="0">
                  <a:pos x="55" y="2"/>
                </a:cxn>
                <a:cxn ang="0">
                  <a:pos x="67" y="6"/>
                </a:cxn>
                <a:cxn ang="0">
                  <a:pos x="79" y="12"/>
                </a:cxn>
                <a:cxn ang="0">
                  <a:pos x="92" y="22"/>
                </a:cxn>
                <a:cxn ang="0">
                  <a:pos x="103" y="34"/>
                </a:cxn>
                <a:cxn ang="0">
                  <a:pos x="113" y="50"/>
                </a:cxn>
              </a:cxnLst>
              <a:rect l="0" t="0" r="r" b="b"/>
              <a:pathLst>
                <a:path w="132" h="156">
                  <a:moveTo>
                    <a:pt x="118" y="59"/>
                  </a:moveTo>
                  <a:lnTo>
                    <a:pt x="123" y="68"/>
                  </a:lnTo>
                  <a:lnTo>
                    <a:pt x="126" y="77"/>
                  </a:lnTo>
                  <a:lnTo>
                    <a:pt x="129" y="85"/>
                  </a:lnTo>
                  <a:lnTo>
                    <a:pt x="131" y="93"/>
                  </a:lnTo>
                  <a:lnTo>
                    <a:pt x="132" y="101"/>
                  </a:lnTo>
                  <a:lnTo>
                    <a:pt x="132" y="109"/>
                  </a:lnTo>
                  <a:lnTo>
                    <a:pt x="132" y="116"/>
                  </a:lnTo>
                  <a:lnTo>
                    <a:pt x="131" y="122"/>
                  </a:lnTo>
                  <a:lnTo>
                    <a:pt x="129" y="128"/>
                  </a:lnTo>
                  <a:lnTo>
                    <a:pt x="127" y="133"/>
                  </a:lnTo>
                  <a:lnTo>
                    <a:pt x="125" y="138"/>
                  </a:lnTo>
                  <a:lnTo>
                    <a:pt x="122" y="142"/>
                  </a:lnTo>
                  <a:lnTo>
                    <a:pt x="118" y="146"/>
                  </a:lnTo>
                  <a:lnTo>
                    <a:pt x="115" y="149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1" y="155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5" y="155"/>
                  </a:lnTo>
                  <a:lnTo>
                    <a:pt x="78" y="155"/>
                  </a:lnTo>
                  <a:lnTo>
                    <a:pt x="72" y="153"/>
                  </a:lnTo>
                  <a:lnTo>
                    <a:pt x="67" y="151"/>
                  </a:lnTo>
                  <a:lnTo>
                    <a:pt x="61" y="148"/>
                  </a:lnTo>
                  <a:lnTo>
                    <a:pt x="55" y="144"/>
                  </a:lnTo>
                  <a:lnTo>
                    <a:pt x="49" y="140"/>
                  </a:lnTo>
                  <a:lnTo>
                    <a:pt x="43" y="135"/>
                  </a:lnTo>
                  <a:lnTo>
                    <a:pt x="37" y="129"/>
                  </a:lnTo>
                  <a:lnTo>
                    <a:pt x="32" y="122"/>
                  </a:lnTo>
                  <a:lnTo>
                    <a:pt x="26" y="115"/>
                  </a:lnTo>
                  <a:lnTo>
                    <a:pt x="20" y="107"/>
                  </a:lnTo>
                  <a:lnTo>
                    <a:pt x="16" y="98"/>
                  </a:lnTo>
                  <a:lnTo>
                    <a:pt x="11" y="88"/>
                  </a:lnTo>
                  <a:lnTo>
                    <a:pt x="7" y="79"/>
                  </a:lnTo>
                  <a:lnTo>
                    <a:pt x="4" y="71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3" y="29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1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2"/>
                  </a:lnTo>
                  <a:lnTo>
                    <a:pt x="61" y="3"/>
                  </a:lnTo>
                  <a:lnTo>
                    <a:pt x="67" y="6"/>
                  </a:lnTo>
                  <a:lnTo>
                    <a:pt x="73" y="9"/>
                  </a:lnTo>
                  <a:lnTo>
                    <a:pt x="79" y="12"/>
                  </a:lnTo>
                  <a:lnTo>
                    <a:pt x="86" y="17"/>
                  </a:lnTo>
                  <a:lnTo>
                    <a:pt x="92" y="22"/>
                  </a:lnTo>
                  <a:lnTo>
                    <a:pt x="97" y="27"/>
                  </a:lnTo>
                  <a:lnTo>
                    <a:pt x="103" y="34"/>
                  </a:lnTo>
                  <a:lnTo>
                    <a:pt x="108" y="41"/>
                  </a:lnTo>
                  <a:lnTo>
                    <a:pt x="113" y="50"/>
                  </a:lnTo>
                  <a:lnTo>
                    <a:pt x="118" y="5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4454525" y="3832225"/>
              <a:ext cx="7938" cy="7938"/>
            </a:xfrm>
            <a:custGeom>
              <a:avLst/>
              <a:gdLst/>
              <a:ahLst/>
              <a:cxnLst>
                <a:cxn ang="0">
                  <a:pos x="123" y="68"/>
                </a:cxn>
                <a:cxn ang="0">
                  <a:pos x="129" y="85"/>
                </a:cxn>
                <a:cxn ang="0">
                  <a:pos x="132" y="101"/>
                </a:cxn>
                <a:cxn ang="0">
                  <a:pos x="132" y="116"/>
                </a:cxn>
                <a:cxn ang="0">
                  <a:pos x="129" y="128"/>
                </a:cxn>
                <a:cxn ang="0">
                  <a:pos x="125" y="138"/>
                </a:cxn>
                <a:cxn ang="0">
                  <a:pos x="118" y="146"/>
                </a:cxn>
                <a:cxn ang="0">
                  <a:pos x="110" y="151"/>
                </a:cxn>
                <a:cxn ang="0">
                  <a:pos x="101" y="155"/>
                </a:cxn>
                <a:cxn ang="0">
                  <a:pos x="90" y="156"/>
                </a:cxn>
                <a:cxn ang="0">
                  <a:pos x="78" y="155"/>
                </a:cxn>
                <a:cxn ang="0">
                  <a:pos x="67" y="151"/>
                </a:cxn>
                <a:cxn ang="0">
                  <a:pos x="55" y="144"/>
                </a:cxn>
                <a:cxn ang="0">
                  <a:pos x="43" y="135"/>
                </a:cxn>
                <a:cxn ang="0">
                  <a:pos x="32" y="122"/>
                </a:cxn>
                <a:cxn ang="0">
                  <a:pos x="20" y="107"/>
                </a:cxn>
                <a:cxn ang="0">
                  <a:pos x="11" y="88"/>
                </a:cxn>
                <a:cxn ang="0">
                  <a:pos x="4" y="71"/>
                </a:cxn>
                <a:cxn ang="0">
                  <a:pos x="1" y="55"/>
                </a:cxn>
                <a:cxn ang="0">
                  <a:pos x="0" y="41"/>
                </a:cxn>
                <a:cxn ang="0">
                  <a:pos x="3" y="29"/>
                </a:cxn>
                <a:cxn ang="0">
                  <a:pos x="7" y="19"/>
                </a:cxn>
                <a:cxn ang="0">
                  <a:pos x="14" y="11"/>
                </a:cxn>
                <a:cxn ang="0">
                  <a:pos x="22" y="5"/>
                </a:cxn>
                <a:cxn ang="0">
                  <a:pos x="33" y="2"/>
                </a:cxn>
                <a:cxn ang="0">
                  <a:pos x="43" y="0"/>
                </a:cxn>
                <a:cxn ang="0">
                  <a:pos x="55" y="2"/>
                </a:cxn>
                <a:cxn ang="0">
                  <a:pos x="67" y="6"/>
                </a:cxn>
                <a:cxn ang="0">
                  <a:pos x="79" y="12"/>
                </a:cxn>
                <a:cxn ang="0">
                  <a:pos x="92" y="22"/>
                </a:cxn>
                <a:cxn ang="0">
                  <a:pos x="103" y="34"/>
                </a:cxn>
                <a:cxn ang="0">
                  <a:pos x="113" y="50"/>
                </a:cxn>
              </a:cxnLst>
              <a:rect l="0" t="0" r="r" b="b"/>
              <a:pathLst>
                <a:path w="132" h="156">
                  <a:moveTo>
                    <a:pt x="118" y="59"/>
                  </a:moveTo>
                  <a:lnTo>
                    <a:pt x="123" y="68"/>
                  </a:lnTo>
                  <a:lnTo>
                    <a:pt x="126" y="77"/>
                  </a:lnTo>
                  <a:lnTo>
                    <a:pt x="129" y="85"/>
                  </a:lnTo>
                  <a:lnTo>
                    <a:pt x="131" y="93"/>
                  </a:lnTo>
                  <a:lnTo>
                    <a:pt x="132" y="101"/>
                  </a:lnTo>
                  <a:lnTo>
                    <a:pt x="132" y="109"/>
                  </a:lnTo>
                  <a:lnTo>
                    <a:pt x="132" y="116"/>
                  </a:lnTo>
                  <a:lnTo>
                    <a:pt x="131" y="122"/>
                  </a:lnTo>
                  <a:lnTo>
                    <a:pt x="129" y="128"/>
                  </a:lnTo>
                  <a:lnTo>
                    <a:pt x="127" y="133"/>
                  </a:lnTo>
                  <a:lnTo>
                    <a:pt x="125" y="138"/>
                  </a:lnTo>
                  <a:lnTo>
                    <a:pt x="122" y="142"/>
                  </a:lnTo>
                  <a:lnTo>
                    <a:pt x="118" y="146"/>
                  </a:lnTo>
                  <a:lnTo>
                    <a:pt x="115" y="149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1" y="155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5" y="155"/>
                  </a:lnTo>
                  <a:lnTo>
                    <a:pt x="78" y="155"/>
                  </a:lnTo>
                  <a:lnTo>
                    <a:pt x="72" y="153"/>
                  </a:lnTo>
                  <a:lnTo>
                    <a:pt x="67" y="151"/>
                  </a:lnTo>
                  <a:lnTo>
                    <a:pt x="61" y="148"/>
                  </a:lnTo>
                  <a:lnTo>
                    <a:pt x="55" y="144"/>
                  </a:lnTo>
                  <a:lnTo>
                    <a:pt x="49" y="140"/>
                  </a:lnTo>
                  <a:lnTo>
                    <a:pt x="43" y="135"/>
                  </a:lnTo>
                  <a:lnTo>
                    <a:pt x="37" y="129"/>
                  </a:lnTo>
                  <a:lnTo>
                    <a:pt x="32" y="122"/>
                  </a:lnTo>
                  <a:lnTo>
                    <a:pt x="26" y="115"/>
                  </a:lnTo>
                  <a:lnTo>
                    <a:pt x="20" y="107"/>
                  </a:lnTo>
                  <a:lnTo>
                    <a:pt x="16" y="98"/>
                  </a:lnTo>
                  <a:lnTo>
                    <a:pt x="11" y="88"/>
                  </a:lnTo>
                  <a:lnTo>
                    <a:pt x="7" y="79"/>
                  </a:lnTo>
                  <a:lnTo>
                    <a:pt x="4" y="71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3" y="29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1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2"/>
                  </a:lnTo>
                  <a:lnTo>
                    <a:pt x="61" y="3"/>
                  </a:lnTo>
                  <a:lnTo>
                    <a:pt x="67" y="6"/>
                  </a:lnTo>
                  <a:lnTo>
                    <a:pt x="73" y="9"/>
                  </a:lnTo>
                  <a:lnTo>
                    <a:pt x="79" y="12"/>
                  </a:lnTo>
                  <a:lnTo>
                    <a:pt x="86" y="17"/>
                  </a:lnTo>
                  <a:lnTo>
                    <a:pt x="92" y="22"/>
                  </a:lnTo>
                  <a:lnTo>
                    <a:pt x="97" y="27"/>
                  </a:lnTo>
                  <a:lnTo>
                    <a:pt x="103" y="34"/>
                  </a:lnTo>
                  <a:lnTo>
                    <a:pt x="108" y="41"/>
                  </a:lnTo>
                  <a:lnTo>
                    <a:pt x="113" y="50"/>
                  </a:lnTo>
                  <a:lnTo>
                    <a:pt x="118" y="5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1" name="Freeform 87"/>
            <p:cNvSpPr>
              <a:spLocks noEditPoints="1"/>
            </p:cNvSpPr>
            <p:nvPr/>
          </p:nvSpPr>
          <p:spPr bwMode="auto">
            <a:xfrm>
              <a:off x="4500563" y="3756025"/>
              <a:ext cx="63500" cy="98425"/>
            </a:xfrm>
            <a:custGeom>
              <a:avLst/>
              <a:gdLst/>
              <a:ahLst/>
              <a:cxnLst>
                <a:cxn ang="0">
                  <a:pos x="125" y="36"/>
                </a:cxn>
                <a:cxn ang="0">
                  <a:pos x="226" y="0"/>
                </a:cxn>
                <a:cxn ang="0">
                  <a:pos x="300" y="45"/>
                </a:cxn>
                <a:cxn ang="0">
                  <a:pos x="318" y="154"/>
                </a:cxn>
                <a:cxn ang="0">
                  <a:pos x="251" y="306"/>
                </a:cxn>
                <a:cxn ang="0">
                  <a:pos x="149" y="393"/>
                </a:cxn>
                <a:cxn ang="0">
                  <a:pos x="57" y="393"/>
                </a:cxn>
                <a:cxn ang="0">
                  <a:pos x="3" y="319"/>
                </a:cxn>
                <a:cxn ang="0">
                  <a:pos x="20" y="187"/>
                </a:cxn>
                <a:cxn ang="0">
                  <a:pos x="514" y="1733"/>
                </a:cxn>
                <a:cxn ang="0">
                  <a:pos x="595" y="1807"/>
                </a:cxn>
                <a:cxn ang="0">
                  <a:pos x="595" y="1880"/>
                </a:cxn>
                <a:cxn ang="0">
                  <a:pos x="519" y="1925"/>
                </a:cxn>
                <a:cxn ang="0">
                  <a:pos x="374" y="1913"/>
                </a:cxn>
                <a:cxn ang="0">
                  <a:pos x="243" y="1848"/>
                </a:cxn>
                <a:cxn ang="0">
                  <a:pos x="198" y="1769"/>
                </a:cxn>
                <a:cxn ang="0">
                  <a:pos x="231" y="1705"/>
                </a:cxn>
                <a:cxn ang="0">
                  <a:pos x="337" y="1683"/>
                </a:cxn>
                <a:cxn ang="0">
                  <a:pos x="788" y="1422"/>
                </a:cxn>
                <a:cxn ang="0">
                  <a:pos x="950" y="1465"/>
                </a:cxn>
                <a:cxn ang="0">
                  <a:pos x="1017" y="1552"/>
                </a:cxn>
                <a:cxn ang="0">
                  <a:pos x="980" y="1646"/>
                </a:cxn>
                <a:cxn ang="0">
                  <a:pos x="830" y="1711"/>
                </a:cxn>
                <a:cxn ang="0">
                  <a:pos x="622" y="1711"/>
                </a:cxn>
                <a:cxn ang="0">
                  <a:pos x="500" y="1645"/>
                </a:cxn>
                <a:cxn ang="0">
                  <a:pos x="477" y="1551"/>
                </a:cxn>
                <a:cxn ang="0">
                  <a:pos x="561" y="1463"/>
                </a:cxn>
                <a:cxn ang="0">
                  <a:pos x="876" y="1004"/>
                </a:cxn>
                <a:cxn ang="0">
                  <a:pos x="1096" y="989"/>
                </a:cxn>
                <a:cxn ang="0">
                  <a:pos x="1220" y="1052"/>
                </a:cxn>
                <a:cxn ang="0">
                  <a:pos x="1233" y="1156"/>
                </a:cxn>
                <a:cxn ang="0">
                  <a:pos x="1114" y="1264"/>
                </a:cxn>
                <a:cxn ang="0">
                  <a:pos x="878" y="1332"/>
                </a:cxn>
                <a:cxn ang="0">
                  <a:pos x="698" y="1311"/>
                </a:cxn>
                <a:cxn ang="0">
                  <a:pos x="619" y="1225"/>
                </a:cxn>
                <a:cxn ang="0">
                  <a:pos x="660" y="1114"/>
                </a:cxn>
                <a:cxn ang="0">
                  <a:pos x="838" y="1016"/>
                </a:cxn>
                <a:cxn ang="0">
                  <a:pos x="782" y="537"/>
                </a:cxn>
                <a:cxn ang="0">
                  <a:pos x="940" y="509"/>
                </a:cxn>
                <a:cxn ang="0">
                  <a:pos x="1020" y="575"/>
                </a:cxn>
                <a:cxn ang="0">
                  <a:pos x="992" y="709"/>
                </a:cxn>
                <a:cxn ang="0">
                  <a:pos x="830" y="882"/>
                </a:cxn>
                <a:cxn ang="0">
                  <a:pos x="643" y="976"/>
                </a:cxn>
                <a:cxn ang="0">
                  <a:pos x="515" y="960"/>
                </a:cxn>
                <a:cxn ang="0">
                  <a:pos x="477" y="861"/>
                </a:cxn>
                <a:cxn ang="0">
                  <a:pos x="559" y="706"/>
                </a:cxn>
                <a:cxn ang="0">
                  <a:pos x="399" y="261"/>
                </a:cxn>
                <a:cxn ang="0">
                  <a:pos x="528" y="173"/>
                </a:cxn>
                <a:cxn ang="0">
                  <a:pos x="625" y="187"/>
                </a:cxn>
                <a:cxn ang="0">
                  <a:pos x="659" y="285"/>
                </a:cxn>
                <a:cxn ang="0">
                  <a:pos x="598" y="452"/>
                </a:cxn>
                <a:cxn ang="0">
                  <a:pos x="464" y="603"/>
                </a:cxn>
                <a:cxn ang="0">
                  <a:pos x="345" y="645"/>
                </a:cxn>
                <a:cxn ang="0">
                  <a:pos x="272" y="593"/>
                </a:cxn>
                <a:cxn ang="0">
                  <a:pos x="275" y="464"/>
                </a:cxn>
              </a:cxnLst>
              <a:rect l="0" t="0" r="r" b="b"/>
              <a:pathLst>
                <a:path w="1242" h="1928">
                  <a:moveTo>
                    <a:pt x="41" y="141"/>
                  </a:moveTo>
                  <a:lnTo>
                    <a:pt x="55" y="117"/>
                  </a:lnTo>
                  <a:lnTo>
                    <a:pt x="68" y="97"/>
                  </a:lnTo>
                  <a:lnTo>
                    <a:pt x="81" y="79"/>
                  </a:lnTo>
                  <a:lnTo>
                    <a:pt x="95" y="62"/>
                  </a:lnTo>
                  <a:lnTo>
                    <a:pt x="111" y="48"/>
                  </a:lnTo>
                  <a:lnTo>
                    <a:pt x="125" y="36"/>
                  </a:lnTo>
                  <a:lnTo>
                    <a:pt x="140" y="26"/>
                  </a:lnTo>
                  <a:lnTo>
                    <a:pt x="154" y="17"/>
                  </a:lnTo>
                  <a:lnTo>
                    <a:pt x="170" y="11"/>
                  </a:lnTo>
                  <a:lnTo>
                    <a:pt x="184" y="5"/>
                  </a:lnTo>
                  <a:lnTo>
                    <a:pt x="198" y="2"/>
                  </a:lnTo>
                  <a:lnTo>
                    <a:pt x="212" y="0"/>
                  </a:lnTo>
                  <a:lnTo>
                    <a:pt x="226" y="0"/>
                  </a:lnTo>
                  <a:lnTo>
                    <a:pt x="238" y="2"/>
                  </a:lnTo>
                  <a:lnTo>
                    <a:pt x="250" y="5"/>
                  </a:lnTo>
                  <a:lnTo>
                    <a:pt x="263" y="11"/>
                  </a:lnTo>
                  <a:lnTo>
                    <a:pt x="273" y="17"/>
                  </a:lnTo>
                  <a:lnTo>
                    <a:pt x="283" y="25"/>
                  </a:lnTo>
                  <a:lnTo>
                    <a:pt x="292" y="34"/>
                  </a:lnTo>
                  <a:lnTo>
                    <a:pt x="300" y="45"/>
                  </a:lnTo>
                  <a:lnTo>
                    <a:pt x="306" y="56"/>
                  </a:lnTo>
                  <a:lnTo>
                    <a:pt x="312" y="70"/>
                  </a:lnTo>
                  <a:lnTo>
                    <a:pt x="317" y="84"/>
                  </a:lnTo>
                  <a:lnTo>
                    <a:pt x="319" y="100"/>
                  </a:lnTo>
                  <a:lnTo>
                    <a:pt x="320" y="116"/>
                  </a:lnTo>
                  <a:lnTo>
                    <a:pt x="320" y="135"/>
                  </a:lnTo>
                  <a:lnTo>
                    <a:pt x="318" y="154"/>
                  </a:lnTo>
                  <a:lnTo>
                    <a:pt x="313" y="173"/>
                  </a:lnTo>
                  <a:lnTo>
                    <a:pt x="308" y="195"/>
                  </a:lnTo>
                  <a:lnTo>
                    <a:pt x="300" y="216"/>
                  </a:lnTo>
                  <a:lnTo>
                    <a:pt x="290" y="239"/>
                  </a:lnTo>
                  <a:lnTo>
                    <a:pt x="279" y="263"/>
                  </a:lnTo>
                  <a:lnTo>
                    <a:pt x="266" y="285"/>
                  </a:lnTo>
                  <a:lnTo>
                    <a:pt x="251" y="306"/>
                  </a:lnTo>
                  <a:lnTo>
                    <a:pt x="237" y="324"/>
                  </a:lnTo>
                  <a:lnTo>
                    <a:pt x="223" y="340"/>
                  </a:lnTo>
                  <a:lnTo>
                    <a:pt x="208" y="355"/>
                  </a:lnTo>
                  <a:lnTo>
                    <a:pt x="193" y="368"/>
                  </a:lnTo>
                  <a:lnTo>
                    <a:pt x="179" y="378"/>
                  </a:lnTo>
                  <a:lnTo>
                    <a:pt x="164" y="386"/>
                  </a:lnTo>
                  <a:lnTo>
                    <a:pt x="149" y="393"/>
                  </a:lnTo>
                  <a:lnTo>
                    <a:pt x="134" y="398"/>
                  </a:lnTo>
                  <a:lnTo>
                    <a:pt x="120" y="401"/>
                  </a:lnTo>
                  <a:lnTo>
                    <a:pt x="107" y="403"/>
                  </a:lnTo>
                  <a:lnTo>
                    <a:pt x="92" y="402"/>
                  </a:lnTo>
                  <a:lnTo>
                    <a:pt x="80" y="401"/>
                  </a:lnTo>
                  <a:lnTo>
                    <a:pt x="68" y="397"/>
                  </a:lnTo>
                  <a:lnTo>
                    <a:pt x="57" y="393"/>
                  </a:lnTo>
                  <a:lnTo>
                    <a:pt x="45" y="386"/>
                  </a:lnTo>
                  <a:lnTo>
                    <a:pt x="35" y="379"/>
                  </a:lnTo>
                  <a:lnTo>
                    <a:pt x="27" y="370"/>
                  </a:lnTo>
                  <a:lnTo>
                    <a:pt x="19" y="358"/>
                  </a:lnTo>
                  <a:lnTo>
                    <a:pt x="13" y="346"/>
                  </a:lnTo>
                  <a:lnTo>
                    <a:pt x="7" y="333"/>
                  </a:lnTo>
                  <a:lnTo>
                    <a:pt x="3" y="319"/>
                  </a:lnTo>
                  <a:lnTo>
                    <a:pt x="1" y="304"/>
                  </a:lnTo>
                  <a:lnTo>
                    <a:pt x="0" y="286"/>
                  </a:lnTo>
                  <a:lnTo>
                    <a:pt x="0" y="269"/>
                  </a:lnTo>
                  <a:lnTo>
                    <a:pt x="3" y="250"/>
                  </a:lnTo>
                  <a:lnTo>
                    <a:pt x="6" y="229"/>
                  </a:lnTo>
                  <a:lnTo>
                    <a:pt x="12" y="209"/>
                  </a:lnTo>
                  <a:lnTo>
                    <a:pt x="20" y="187"/>
                  </a:lnTo>
                  <a:lnTo>
                    <a:pt x="29" y="164"/>
                  </a:lnTo>
                  <a:lnTo>
                    <a:pt x="41" y="141"/>
                  </a:lnTo>
                  <a:close/>
                  <a:moveTo>
                    <a:pt x="429" y="1699"/>
                  </a:moveTo>
                  <a:lnTo>
                    <a:pt x="453" y="1706"/>
                  </a:lnTo>
                  <a:lnTo>
                    <a:pt x="474" y="1714"/>
                  </a:lnTo>
                  <a:lnTo>
                    <a:pt x="495" y="1724"/>
                  </a:lnTo>
                  <a:lnTo>
                    <a:pt x="514" y="1733"/>
                  </a:lnTo>
                  <a:lnTo>
                    <a:pt x="531" y="1742"/>
                  </a:lnTo>
                  <a:lnTo>
                    <a:pt x="546" y="1752"/>
                  </a:lnTo>
                  <a:lnTo>
                    <a:pt x="559" y="1762"/>
                  </a:lnTo>
                  <a:lnTo>
                    <a:pt x="570" y="1773"/>
                  </a:lnTo>
                  <a:lnTo>
                    <a:pt x="580" y="1785"/>
                  </a:lnTo>
                  <a:lnTo>
                    <a:pt x="589" y="1796"/>
                  </a:lnTo>
                  <a:lnTo>
                    <a:pt x="595" y="1807"/>
                  </a:lnTo>
                  <a:lnTo>
                    <a:pt x="600" y="1818"/>
                  </a:lnTo>
                  <a:lnTo>
                    <a:pt x="603" y="1829"/>
                  </a:lnTo>
                  <a:lnTo>
                    <a:pt x="605" y="1839"/>
                  </a:lnTo>
                  <a:lnTo>
                    <a:pt x="605" y="1851"/>
                  </a:lnTo>
                  <a:lnTo>
                    <a:pt x="603" y="1861"/>
                  </a:lnTo>
                  <a:lnTo>
                    <a:pt x="600" y="1871"/>
                  </a:lnTo>
                  <a:lnTo>
                    <a:pt x="595" y="1880"/>
                  </a:lnTo>
                  <a:lnTo>
                    <a:pt x="589" y="1889"/>
                  </a:lnTo>
                  <a:lnTo>
                    <a:pt x="580" y="1896"/>
                  </a:lnTo>
                  <a:lnTo>
                    <a:pt x="571" y="1905"/>
                  </a:lnTo>
                  <a:lnTo>
                    <a:pt x="561" y="1911"/>
                  </a:lnTo>
                  <a:lnTo>
                    <a:pt x="548" y="1917"/>
                  </a:lnTo>
                  <a:lnTo>
                    <a:pt x="535" y="1921"/>
                  </a:lnTo>
                  <a:lnTo>
                    <a:pt x="519" y="1925"/>
                  </a:lnTo>
                  <a:lnTo>
                    <a:pt x="503" y="1927"/>
                  </a:lnTo>
                  <a:lnTo>
                    <a:pt x="485" y="1928"/>
                  </a:lnTo>
                  <a:lnTo>
                    <a:pt x="465" y="1928"/>
                  </a:lnTo>
                  <a:lnTo>
                    <a:pt x="444" y="1927"/>
                  </a:lnTo>
                  <a:lnTo>
                    <a:pt x="423" y="1924"/>
                  </a:lnTo>
                  <a:lnTo>
                    <a:pt x="398" y="1919"/>
                  </a:lnTo>
                  <a:lnTo>
                    <a:pt x="374" y="1913"/>
                  </a:lnTo>
                  <a:lnTo>
                    <a:pt x="350" y="1906"/>
                  </a:lnTo>
                  <a:lnTo>
                    <a:pt x="328" y="1897"/>
                  </a:lnTo>
                  <a:lnTo>
                    <a:pt x="307" y="1888"/>
                  </a:lnTo>
                  <a:lnTo>
                    <a:pt x="289" y="1879"/>
                  </a:lnTo>
                  <a:lnTo>
                    <a:pt x="272" y="1869"/>
                  </a:lnTo>
                  <a:lnTo>
                    <a:pt x="256" y="1859"/>
                  </a:lnTo>
                  <a:lnTo>
                    <a:pt x="243" y="1848"/>
                  </a:lnTo>
                  <a:lnTo>
                    <a:pt x="232" y="1836"/>
                  </a:lnTo>
                  <a:lnTo>
                    <a:pt x="222" y="1825"/>
                  </a:lnTo>
                  <a:lnTo>
                    <a:pt x="214" y="1814"/>
                  </a:lnTo>
                  <a:lnTo>
                    <a:pt x="207" y="1803"/>
                  </a:lnTo>
                  <a:lnTo>
                    <a:pt x="202" y="1792"/>
                  </a:lnTo>
                  <a:lnTo>
                    <a:pt x="199" y="1780"/>
                  </a:lnTo>
                  <a:lnTo>
                    <a:pt x="198" y="1769"/>
                  </a:lnTo>
                  <a:lnTo>
                    <a:pt x="198" y="1759"/>
                  </a:lnTo>
                  <a:lnTo>
                    <a:pt x="199" y="1748"/>
                  </a:lnTo>
                  <a:lnTo>
                    <a:pt x="202" y="1739"/>
                  </a:lnTo>
                  <a:lnTo>
                    <a:pt x="207" y="1730"/>
                  </a:lnTo>
                  <a:lnTo>
                    <a:pt x="214" y="1720"/>
                  </a:lnTo>
                  <a:lnTo>
                    <a:pt x="222" y="1712"/>
                  </a:lnTo>
                  <a:lnTo>
                    <a:pt x="231" y="1705"/>
                  </a:lnTo>
                  <a:lnTo>
                    <a:pt x="242" y="1699"/>
                  </a:lnTo>
                  <a:lnTo>
                    <a:pt x="254" y="1693"/>
                  </a:lnTo>
                  <a:lnTo>
                    <a:pt x="268" y="1689"/>
                  </a:lnTo>
                  <a:lnTo>
                    <a:pt x="283" y="1686"/>
                  </a:lnTo>
                  <a:lnTo>
                    <a:pt x="300" y="1684"/>
                  </a:lnTo>
                  <a:lnTo>
                    <a:pt x="318" y="1683"/>
                  </a:lnTo>
                  <a:lnTo>
                    <a:pt x="337" y="1683"/>
                  </a:lnTo>
                  <a:lnTo>
                    <a:pt x="358" y="1685"/>
                  </a:lnTo>
                  <a:lnTo>
                    <a:pt x="381" y="1688"/>
                  </a:lnTo>
                  <a:lnTo>
                    <a:pt x="404" y="1693"/>
                  </a:lnTo>
                  <a:lnTo>
                    <a:pt x="429" y="1699"/>
                  </a:lnTo>
                  <a:close/>
                  <a:moveTo>
                    <a:pt x="725" y="1423"/>
                  </a:moveTo>
                  <a:lnTo>
                    <a:pt x="758" y="1422"/>
                  </a:lnTo>
                  <a:lnTo>
                    <a:pt x="788" y="1422"/>
                  </a:lnTo>
                  <a:lnTo>
                    <a:pt x="817" y="1424"/>
                  </a:lnTo>
                  <a:lnTo>
                    <a:pt x="843" y="1429"/>
                  </a:lnTo>
                  <a:lnTo>
                    <a:pt x="869" y="1433"/>
                  </a:lnTo>
                  <a:lnTo>
                    <a:pt x="891" y="1440"/>
                  </a:lnTo>
                  <a:lnTo>
                    <a:pt x="913" y="1447"/>
                  </a:lnTo>
                  <a:lnTo>
                    <a:pt x="932" y="1456"/>
                  </a:lnTo>
                  <a:lnTo>
                    <a:pt x="950" y="1465"/>
                  </a:lnTo>
                  <a:lnTo>
                    <a:pt x="966" y="1476"/>
                  </a:lnTo>
                  <a:lnTo>
                    <a:pt x="979" y="1488"/>
                  </a:lnTo>
                  <a:lnTo>
                    <a:pt x="991" y="1499"/>
                  </a:lnTo>
                  <a:lnTo>
                    <a:pt x="1000" y="1512"/>
                  </a:lnTo>
                  <a:lnTo>
                    <a:pt x="1007" y="1525"/>
                  </a:lnTo>
                  <a:lnTo>
                    <a:pt x="1014" y="1538"/>
                  </a:lnTo>
                  <a:lnTo>
                    <a:pt x="1017" y="1552"/>
                  </a:lnTo>
                  <a:lnTo>
                    <a:pt x="1018" y="1566"/>
                  </a:lnTo>
                  <a:lnTo>
                    <a:pt x="1017" y="1580"/>
                  </a:lnTo>
                  <a:lnTo>
                    <a:pt x="1014" y="1593"/>
                  </a:lnTo>
                  <a:lnTo>
                    <a:pt x="1009" y="1608"/>
                  </a:lnTo>
                  <a:lnTo>
                    <a:pt x="1001" y="1621"/>
                  </a:lnTo>
                  <a:lnTo>
                    <a:pt x="991" y="1634"/>
                  </a:lnTo>
                  <a:lnTo>
                    <a:pt x="980" y="1646"/>
                  </a:lnTo>
                  <a:lnTo>
                    <a:pt x="966" y="1658"/>
                  </a:lnTo>
                  <a:lnTo>
                    <a:pt x="948" y="1670"/>
                  </a:lnTo>
                  <a:lnTo>
                    <a:pt x="930" y="1680"/>
                  </a:lnTo>
                  <a:lnTo>
                    <a:pt x="909" y="1689"/>
                  </a:lnTo>
                  <a:lnTo>
                    <a:pt x="884" y="1698"/>
                  </a:lnTo>
                  <a:lnTo>
                    <a:pt x="859" y="1705"/>
                  </a:lnTo>
                  <a:lnTo>
                    <a:pt x="830" y="1711"/>
                  </a:lnTo>
                  <a:lnTo>
                    <a:pt x="799" y="1716"/>
                  </a:lnTo>
                  <a:lnTo>
                    <a:pt x="765" y="1719"/>
                  </a:lnTo>
                  <a:lnTo>
                    <a:pt x="733" y="1720"/>
                  </a:lnTo>
                  <a:lnTo>
                    <a:pt x="703" y="1720"/>
                  </a:lnTo>
                  <a:lnTo>
                    <a:pt x="674" y="1719"/>
                  </a:lnTo>
                  <a:lnTo>
                    <a:pt x="647" y="1715"/>
                  </a:lnTo>
                  <a:lnTo>
                    <a:pt x="622" y="1711"/>
                  </a:lnTo>
                  <a:lnTo>
                    <a:pt x="599" y="1704"/>
                  </a:lnTo>
                  <a:lnTo>
                    <a:pt x="577" y="1697"/>
                  </a:lnTo>
                  <a:lnTo>
                    <a:pt x="558" y="1689"/>
                  </a:lnTo>
                  <a:lnTo>
                    <a:pt x="541" y="1679"/>
                  </a:lnTo>
                  <a:lnTo>
                    <a:pt x="525" y="1669"/>
                  </a:lnTo>
                  <a:lnTo>
                    <a:pt x="511" y="1657"/>
                  </a:lnTo>
                  <a:lnTo>
                    <a:pt x="500" y="1645"/>
                  </a:lnTo>
                  <a:lnTo>
                    <a:pt x="490" y="1632"/>
                  </a:lnTo>
                  <a:lnTo>
                    <a:pt x="483" y="1620"/>
                  </a:lnTo>
                  <a:lnTo>
                    <a:pt x="478" y="1606"/>
                  </a:lnTo>
                  <a:lnTo>
                    <a:pt x="473" y="1592"/>
                  </a:lnTo>
                  <a:lnTo>
                    <a:pt x="472" y="1578"/>
                  </a:lnTo>
                  <a:lnTo>
                    <a:pt x="473" y="1564"/>
                  </a:lnTo>
                  <a:lnTo>
                    <a:pt x="477" y="1551"/>
                  </a:lnTo>
                  <a:lnTo>
                    <a:pt x="482" y="1536"/>
                  </a:lnTo>
                  <a:lnTo>
                    <a:pt x="490" y="1523"/>
                  </a:lnTo>
                  <a:lnTo>
                    <a:pt x="499" y="1510"/>
                  </a:lnTo>
                  <a:lnTo>
                    <a:pt x="511" y="1497"/>
                  </a:lnTo>
                  <a:lnTo>
                    <a:pt x="525" y="1485"/>
                  </a:lnTo>
                  <a:lnTo>
                    <a:pt x="542" y="1473"/>
                  </a:lnTo>
                  <a:lnTo>
                    <a:pt x="561" y="1463"/>
                  </a:lnTo>
                  <a:lnTo>
                    <a:pt x="583" y="1454"/>
                  </a:lnTo>
                  <a:lnTo>
                    <a:pt x="606" y="1445"/>
                  </a:lnTo>
                  <a:lnTo>
                    <a:pt x="632" y="1438"/>
                  </a:lnTo>
                  <a:lnTo>
                    <a:pt x="661" y="1432"/>
                  </a:lnTo>
                  <a:lnTo>
                    <a:pt x="692" y="1426"/>
                  </a:lnTo>
                  <a:lnTo>
                    <a:pt x="725" y="1423"/>
                  </a:lnTo>
                  <a:close/>
                  <a:moveTo>
                    <a:pt x="876" y="1004"/>
                  </a:moveTo>
                  <a:lnTo>
                    <a:pt x="913" y="996"/>
                  </a:lnTo>
                  <a:lnTo>
                    <a:pt x="947" y="990"/>
                  </a:lnTo>
                  <a:lnTo>
                    <a:pt x="981" y="986"/>
                  </a:lnTo>
                  <a:lnTo>
                    <a:pt x="1013" y="984"/>
                  </a:lnTo>
                  <a:lnTo>
                    <a:pt x="1042" y="984"/>
                  </a:lnTo>
                  <a:lnTo>
                    <a:pt x="1070" y="986"/>
                  </a:lnTo>
                  <a:lnTo>
                    <a:pt x="1096" y="989"/>
                  </a:lnTo>
                  <a:lnTo>
                    <a:pt x="1120" y="994"/>
                  </a:lnTo>
                  <a:lnTo>
                    <a:pt x="1142" y="1000"/>
                  </a:lnTo>
                  <a:lnTo>
                    <a:pt x="1162" y="1008"/>
                  </a:lnTo>
                  <a:lnTo>
                    <a:pt x="1180" y="1018"/>
                  </a:lnTo>
                  <a:lnTo>
                    <a:pt x="1196" y="1028"/>
                  </a:lnTo>
                  <a:lnTo>
                    <a:pt x="1209" y="1039"/>
                  </a:lnTo>
                  <a:lnTo>
                    <a:pt x="1220" y="1052"/>
                  </a:lnTo>
                  <a:lnTo>
                    <a:pt x="1230" y="1065"/>
                  </a:lnTo>
                  <a:lnTo>
                    <a:pt x="1236" y="1079"/>
                  </a:lnTo>
                  <a:lnTo>
                    <a:pt x="1241" y="1094"/>
                  </a:lnTo>
                  <a:lnTo>
                    <a:pt x="1242" y="1108"/>
                  </a:lnTo>
                  <a:lnTo>
                    <a:pt x="1242" y="1124"/>
                  </a:lnTo>
                  <a:lnTo>
                    <a:pt x="1239" y="1140"/>
                  </a:lnTo>
                  <a:lnTo>
                    <a:pt x="1233" y="1156"/>
                  </a:lnTo>
                  <a:lnTo>
                    <a:pt x="1224" y="1172"/>
                  </a:lnTo>
                  <a:lnTo>
                    <a:pt x="1212" y="1187"/>
                  </a:lnTo>
                  <a:lnTo>
                    <a:pt x="1199" y="1204"/>
                  </a:lnTo>
                  <a:lnTo>
                    <a:pt x="1182" y="1219"/>
                  </a:lnTo>
                  <a:lnTo>
                    <a:pt x="1162" y="1234"/>
                  </a:lnTo>
                  <a:lnTo>
                    <a:pt x="1140" y="1250"/>
                  </a:lnTo>
                  <a:lnTo>
                    <a:pt x="1114" y="1264"/>
                  </a:lnTo>
                  <a:lnTo>
                    <a:pt x="1086" y="1277"/>
                  </a:lnTo>
                  <a:lnTo>
                    <a:pt x="1054" y="1290"/>
                  </a:lnTo>
                  <a:lnTo>
                    <a:pt x="1021" y="1301"/>
                  </a:lnTo>
                  <a:lnTo>
                    <a:pt x="983" y="1313"/>
                  </a:lnTo>
                  <a:lnTo>
                    <a:pt x="946" y="1322"/>
                  </a:lnTo>
                  <a:lnTo>
                    <a:pt x="912" y="1328"/>
                  </a:lnTo>
                  <a:lnTo>
                    <a:pt x="878" y="1332"/>
                  </a:lnTo>
                  <a:lnTo>
                    <a:pt x="847" y="1335"/>
                  </a:lnTo>
                  <a:lnTo>
                    <a:pt x="818" y="1335"/>
                  </a:lnTo>
                  <a:lnTo>
                    <a:pt x="789" y="1333"/>
                  </a:lnTo>
                  <a:lnTo>
                    <a:pt x="764" y="1330"/>
                  </a:lnTo>
                  <a:lnTo>
                    <a:pt x="740" y="1325"/>
                  </a:lnTo>
                  <a:lnTo>
                    <a:pt x="718" y="1319"/>
                  </a:lnTo>
                  <a:lnTo>
                    <a:pt x="698" y="1311"/>
                  </a:lnTo>
                  <a:lnTo>
                    <a:pt x="680" y="1301"/>
                  </a:lnTo>
                  <a:lnTo>
                    <a:pt x="664" y="1291"/>
                  </a:lnTo>
                  <a:lnTo>
                    <a:pt x="651" y="1280"/>
                  </a:lnTo>
                  <a:lnTo>
                    <a:pt x="640" y="1268"/>
                  </a:lnTo>
                  <a:lnTo>
                    <a:pt x="630" y="1255"/>
                  </a:lnTo>
                  <a:lnTo>
                    <a:pt x="623" y="1240"/>
                  </a:lnTo>
                  <a:lnTo>
                    <a:pt x="619" y="1225"/>
                  </a:lnTo>
                  <a:lnTo>
                    <a:pt x="617" y="1211"/>
                  </a:lnTo>
                  <a:lnTo>
                    <a:pt x="618" y="1195"/>
                  </a:lnTo>
                  <a:lnTo>
                    <a:pt x="621" y="1179"/>
                  </a:lnTo>
                  <a:lnTo>
                    <a:pt x="626" y="1163"/>
                  </a:lnTo>
                  <a:lnTo>
                    <a:pt x="636" y="1147"/>
                  </a:lnTo>
                  <a:lnTo>
                    <a:pt x="646" y="1130"/>
                  </a:lnTo>
                  <a:lnTo>
                    <a:pt x="660" y="1114"/>
                  </a:lnTo>
                  <a:lnTo>
                    <a:pt x="676" y="1099"/>
                  </a:lnTo>
                  <a:lnTo>
                    <a:pt x="696" y="1084"/>
                  </a:lnTo>
                  <a:lnTo>
                    <a:pt x="718" y="1068"/>
                  </a:lnTo>
                  <a:lnTo>
                    <a:pt x="744" y="1054"/>
                  </a:lnTo>
                  <a:lnTo>
                    <a:pt x="772" y="1041"/>
                  </a:lnTo>
                  <a:lnTo>
                    <a:pt x="804" y="1028"/>
                  </a:lnTo>
                  <a:lnTo>
                    <a:pt x="838" y="1016"/>
                  </a:lnTo>
                  <a:lnTo>
                    <a:pt x="876" y="1004"/>
                  </a:lnTo>
                  <a:close/>
                  <a:moveTo>
                    <a:pt x="639" y="630"/>
                  </a:moveTo>
                  <a:lnTo>
                    <a:pt x="668" y="607"/>
                  </a:lnTo>
                  <a:lnTo>
                    <a:pt x="698" y="585"/>
                  </a:lnTo>
                  <a:lnTo>
                    <a:pt x="727" y="567"/>
                  </a:lnTo>
                  <a:lnTo>
                    <a:pt x="755" y="551"/>
                  </a:lnTo>
                  <a:lnTo>
                    <a:pt x="782" y="537"/>
                  </a:lnTo>
                  <a:lnTo>
                    <a:pt x="808" y="527"/>
                  </a:lnTo>
                  <a:lnTo>
                    <a:pt x="833" y="518"/>
                  </a:lnTo>
                  <a:lnTo>
                    <a:pt x="858" y="512"/>
                  </a:lnTo>
                  <a:lnTo>
                    <a:pt x="880" y="509"/>
                  </a:lnTo>
                  <a:lnTo>
                    <a:pt x="901" y="507"/>
                  </a:lnTo>
                  <a:lnTo>
                    <a:pt x="921" y="507"/>
                  </a:lnTo>
                  <a:lnTo>
                    <a:pt x="940" y="509"/>
                  </a:lnTo>
                  <a:lnTo>
                    <a:pt x="957" y="514"/>
                  </a:lnTo>
                  <a:lnTo>
                    <a:pt x="972" y="520"/>
                  </a:lnTo>
                  <a:lnTo>
                    <a:pt x="985" y="527"/>
                  </a:lnTo>
                  <a:lnTo>
                    <a:pt x="997" y="537"/>
                  </a:lnTo>
                  <a:lnTo>
                    <a:pt x="1006" y="549"/>
                  </a:lnTo>
                  <a:lnTo>
                    <a:pt x="1015" y="561"/>
                  </a:lnTo>
                  <a:lnTo>
                    <a:pt x="1020" y="575"/>
                  </a:lnTo>
                  <a:lnTo>
                    <a:pt x="1023" y="590"/>
                  </a:lnTo>
                  <a:lnTo>
                    <a:pt x="1024" y="608"/>
                  </a:lnTo>
                  <a:lnTo>
                    <a:pt x="1023" y="626"/>
                  </a:lnTo>
                  <a:lnTo>
                    <a:pt x="1019" y="645"/>
                  </a:lnTo>
                  <a:lnTo>
                    <a:pt x="1013" y="666"/>
                  </a:lnTo>
                  <a:lnTo>
                    <a:pt x="1003" y="687"/>
                  </a:lnTo>
                  <a:lnTo>
                    <a:pt x="992" y="709"/>
                  </a:lnTo>
                  <a:lnTo>
                    <a:pt x="978" y="733"/>
                  </a:lnTo>
                  <a:lnTo>
                    <a:pt x="961" y="756"/>
                  </a:lnTo>
                  <a:lnTo>
                    <a:pt x="940" y="782"/>
                  </a:lnTo>
                  <a:lnTo>
                    <a:pt x="917" y="806"/>
                  </a:lnTo>
                  <a:lnTo>
                    <a:pt x="890" y="832"/>
                  </a:lnTo>
                  <a:lnTo>
                    <a:pt x="860" y="859"/>
                  </a:lnTo>
                  <a:lnTo>
                    <a:pt x="830" y="882"/>
                  </a:lnTo>
                  <a:lnTo>
                    <a:pt x="801" y="904"/>
                  </a:lnTo>
                  <a:lnTo>
                    <a:pt x="772" y="922"/>
                  </a:lnTo>
                  <a:lnTo>
                    <a:pt x="745" y="937"/>
                  </a:lnTo>
                  <a:lnTo>
                    <a:pt x="718" y="950"/>
                  </a:lnTo>
                  <a:lnTo>
                    <a:pt x="692" y="962"/>
                  </a:lnTo>
                  <a:lnTo>
                    <a:pt x="667" y="970"/>
                  </a:lnTo>
                  <a:lnTo>
                    <a:pt x="643" y="976"/>
                  </a:lnTo>
                  <a:lnTo>
                    <a:pt x="620" y="980"/>
                  </a:lnTo>
                  <a:lnTo>
                    <a:pt x="599" y="981"/>
                  </a:lnTo>
                  <a:lnTo>
                    <a:pt x="578" y="981"/>
                  </a:lnTo>
                  <a:lnTo>
                    <a:pt x="560" y="978"/>
                  </a:lnTo>
                  <a:lnTo>
                    <a:pt x="544" y="974"/>
                  </a:lnTo>
                  <a:lnTo>
                    <a:pt x="528" y="968"/>
                  </a:lnTo>
                  <a:lnTo>
                    <a:pt x="515" y="960"/>
                  </a:lnTo>
                  <a:lnTo>
                    <a:pt x="503" y="950"/>
                  </a:lnTo>
                  <a:lnTo>
                    <a:pt x="493" y="939"/>
                  </a:lnTo>
                  <a:lnTo>
                    <a:pt x="486" y="926"/>
                  </a:lnTo>
                  <a:lnTo>
                    <a:pt x="480" y="912"/>
                  </a:lnTo>
                  <a:lnTo>
                    <a:pt x="477" y="897"/>
                  </a:lnTo>
                  <a:lnTo>
                    <a:pt x="475" y="879"/>
                  </a:lnTo>
                  <a:lnTo>
                    <a:pt x="477" y="861"/>
                  </a:lnTo>
                  <a:lnTo>
                    <a:pt x="480" y="842"/>
                  </a:lnTo>
                  <a:lnTo>
                    <a:pt x="487" y="821"/>
                  </a:lnTo>
                  <a:lnTo>
                    <a:pt x="495" y="800"/>
                  </a:lnTo>
                  <a:lnTo>
                    <a:pt x="507" y="779"/>
                  </a:lnTo>
                  <a:lnTo>
                    <a:pt x="521" y="755"/>
                  </a:lnTo>
                  <a:lnTo>
                    <a:pt x="539" y="731"/>
                  </a:lnTo>
                  <a:lnTo>
                    <a:pt x="559" y="706"/>
                  </a:lnTo>
                  <a:lnTo>
                    <a:pt x="583" y="682"/>
                  </a:lnTo>
                  <a:lnTo>
                    <a:pt x="609" y="655"/>
                  </a:lnTo>
                  <a:lnTo>
                    <a:pt x="639" y="630"/>
                  </a:lnTo>
                  <a:close/>
                  <a:moveTo>
                    <a:pt x="342" y="334"/>
                  </a:moveTo>
                  <a:lnTo>
                    <a:pt x="361" y="307"/>
                  </a:lnTo>
                  <a:lnTo>
                    <a:pt x="380" y="283"/>
                  </a:lnTo>
                  <a:lnTo>
                    <a:pt x="399" y="261"/>
                  </a:lnTo>
                  <a:lnTo>
                    <a:pt x="418" y="241"/>
                  </a:lnTo>
                  <a:lnTo>
                    <a:pt x="438" y="224"/>
                  </a:lnTo>
                  <a:lnTo>
                    <a:pt x="456" y="210"/>
                  </a:lnTo>
                  <a:lnTo>
                    <a:pt x="475" y="197"/>
                  </a:lnTo>
                  <a:lnTo>
                    <a:pt x="494" y="187"/>
                  </a:lnTo>
                  <a:lnTo>
                    <a:pt x="511" y="178"/>
                  </a:lnTo>
                  <a:lnTo>
                    <a:pt x="528" y="173"/>
                  </a:lnTo>
                  <a:lnTo>
                    <a:pt x="545" y="169"/>
                  </a:lnTo>
                  <a:lnTo>
                    <a:pt x="561" y="167"/>
                  </a:lnTo>
                  <a:lnTo>
                    <a:pt x="575" y="167"/>
                  </a:lnTo>
                  <a:lnTo>
                    <a:pt x="590" y="169"/>
                  </a:lnTo>
                  <a:lnTo>
                    <a:pt x="603" y="173"/>
                  </a:lnTo>
                  <a:lnTo>
                    <a:pt x="615" y="179"/>
                  </a:lnTo>
                  <a:lnTo>
                    <a:pt x="625" y="187"/>
                  </a:lnTo>
                  <a:lnTo>
                    <a:pt x="634" y="196"/>
                  </a:lnTo>
                  <a:lnTo>
                    <a:pt x="643" y="207"/>
                  </a:lnTo>
                  <a:lnTo>
                    <a:pt x="650" y="219"/>
                  </a:lnTo>
                  <a:lnTo>
                    <a:pt x="654" y="233"/>
                  </a:lnTo>
                  <a:lnTo>
                    <a:pt x="658" y="250"/>
                  </a:lnTo>
                  <a:lnTo>
                    <a:pt x="659" y="267"/>
                  </a:lnTo>
                  <a:lnTo>
                    <a:pt x="659" y="285"/>
                  </a:lnTo>
                  <a:lnTo>
                    <a:pt x="657" y="306"/>
                  </a:lnTo>
                  <a:lnTo>
                    <a:pt x="653" y="327"/>
                  </a:lnTo>
                  <a:lnTo>
                    <a:pt x="646" y="349"/>
                  </a:lnTo>
                  <a:lnTo>
                    <a:pt x="638" y="373"/>
                  </a:lnTo>
                  <a:lnTo>
                    <a:pt x="626" y="398"/>
                  </a:lnTo>
                  <a:lnTo>
                    <a:pt x="613" y="425"/>
                  </a:lnTo>
                  <a:lnTo>
                    <a:pt x="598" y="452"/>
                  </a:lnTo>
                  <a:lnTo>
                    <a:pt x="579" y="479"/>
                  </a:lnTo>
                  <a:lnTo>
                    <a:pt x="560" y="506"/>
                  </a:lnTo>
                  <a:lnTo>
                    <a:pt x="541" y="530"/>
                  </a:lnTo>
                  <a:lnTo>
                    <a:pt x="521" y="552"/>
                  </a:lnTo>
                  <a:lnTo>
                    <a:pt x="502" y="571"/>
                  </a:lnTo>
                  <a:lnTo>
                    <a:pt x="484" y="588"/>
                  </a:lnTo>
                  <a:lnTo>
                    <a:pt x="464" y="603"/>
                  </a:lnTo>
                  <a:lnTo>
                    <a:pt x="446" y="615"/>
                  </a:lnTo>
                  <a:lnTo>
                    <a:pt x="428" y="625"/>
                  </a:lnTo>
                  <a:lnTo>
                    <a:pt x="409" y="633"/>
                  </a:lnTo>
                  <a:lnTo>
                    <a:pt x="393" y="639"/>
                  </a:lnTo>
                  <a:lnTo>
                    <a:pt x="376" y="643"/>
                  </a:lnTo>
                  <a:lnTo>
                    <a:pt x="360" y="645"/>
                  </a:lnTo>
                  <a:lnTo>
                    <a:pt x="345" y="645"/>
                  </a:lnTo>
                  <a:lnTo>
                    <a:pt x="331" y="643"/>
                  </a:lnTo>
                  <a:lnTo>
                    <a:pt x="319" y="639"/>
                  </a:lnTo>
                  <a:lnTo>
                    <a:pt x="306" y="633"/>
                  </a:lnTo>
                  <a:lnTo>
                    <a:pt x="295" y="626"/>
                  </a:lnTo>
                  <a:lnTo>
                    <a:pt x="286" y="617"/>
                  </a:lnTo>
                  <a:lnTo>
                    <a:pt x="278" y="606"/>
                  </a:lnTo>
                  <a:lnTo>
                    <a:pt x="272" y="593"/>
                  </a:lnTo>
                  <a:lnTo>
                    <a:pt x="267" y="579"/>
                  </a:lnTo>
                  <a:lnTo>
                    <a:pt x="264" y="564"/>
                  </a:lnTo>
                  <a:lnTo>
                    <a:pt x="261" y="547"/>
                  </a:lnTo>
                  <a:lnTo>
                    <a:pt x="263" y="528"/>
                  </a:lnTo>
                  <a:lnTo>
                    <a:pt x="265" y="508"/>
                  </a:lnTo>
                  <a:lnTo>
                    <a:pt x="269" y="487"/>
                  </a:lnTo>
                  <a:lnTo>
                    <a:pt x="275" y="464"/>
                  </a:lnTo>
                  <a:lnTo>
                    <a:pt x="284" y="441"/>
                  </a:lnTo>
                  <a:lnTo>
                    <a:pt x="294" y="415"/>
                  </a:lnTo>
                  <a:lnTo>
                    <a:pt x="307" y="390"/>
                  </a:lnTo>
                  <a:lnTo>
                    <a:pt x="324" y="363"/>
                  </a:lnTo>
                  <a:lnTo>
                    <a:pt x="342" y="3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4500563" y="3756025"/>
              <a:ext cx="15875" cy="20638"/>
            </a:xfrm>
            <a:custGeom>
              <a:avLst/>
              <a:gdLst/>
              <a:ahLst/>
              <a:cxnLst>
                <a:cxn ang="0">
                  <a:pos x="55" y="117"/>
                </a:cxn>
                <a:cxn ang="0">
                  <a:pos x="81" y="79"/>
                </a:cxn>
                <a:cxn ang="0">
                  <a:pos x="111" y="48"/>
                </a:cxn>
                <a:cxn ang="0">
                  <a:pos x="140" y="26"/>
                </a:cxn>
                <a:cxn ang="0">
                  <a:pos x="170" y="11"/>
                </a:cxn>
                <a:cxn ang="0">
                  <a:pos x="198" y="2"/>
                </a:cxn>
                <a:cxn ang="0">
                  <a:pos x="226" y="0"/>
                </a:cxn>
                <a:cxn ang="0">
                  <a:pos x="250" y="5"/>
                </a:cxn>
                <a:cxn ang="0">
                  <a:pos x="273" y="17"/>
                </a:cxn>
                <a:cxn ang="0">
                  <a:pos x="292" y="34"/>
                </a:cxn>
                <a:cxn ang="0">
                  <a:pos x="306" y="56"/>
                </a:cxn>
                <a:cxn ang="0">
                  <a:pos x="317" y="84"/>
                </a:cxn>
                <a:cxn ang="0">
                  <a:pos x="320" y="116"/>
                </a:cxn>
                <a:cxn ang="0">
                  <a:pos x="318" y="154"/>
                </a:cxn>
                <a:cxn ang="0">
                  <a:pos x="308" y="195"/>
                </a:cxn>
                <a:cxn ang="0">
                  <a:pos x="290" y="239"/>
                </a:cxn>
                <a:cxn ang="0">
                  <a:pos x="266" y="285"/>
                </a:cxn>
                <a:cxn ang="0">
                  <a:pos x="237" y="324"/>
                </a:cxn>
                <a:cxn ang="0">
                  <a:pos x="208" y="355"/>
                </a:cxn>
                <a:cxn ang="0">
                  <a:pos x="179" y="378"/>
                </a:cxn>
                <a:cxn ang="0">
                  <a:pos x="149" y="393"/>
                </a:cxn>
                <a:cxn ang="0">
                  <a:pos x="120" y="401"/>
                </a:cxn>
                <a:cxn ang="0">
                  <a:pos x="92" y="402"/>
                </a:cxn>
                <a:cxn ang="0">
                  <a:pos x="68" y="397"/>
                </a:cxn>
                <a:cxn ang="0">
                  <a:pos x="45" y="386"/>
                </a:cxn>
                <a:cxn ang="0">
                  <a:pos x="27" y="370"/>
                </a:cxn>
                <a:cxn ang="0">
                  <a:pos x="13" y="346"/>
                </a:cxn>
                <a:cxn ang="0">
                  <a:pos x="3" y="319"/>
                </a:cxn>
                <a:cxn ang="0">
                  <a:pos x="0" y="286"/>
                </a:cxn>
                <a:cxn ang="0">
                  <a:pos x="3" y="250"/>
                </a:cxn>
                <a:cxn ang="0">
                  <a:pos x="12" y="209"/>
                </a:cxn>
                <a:cxn ang="0">
                  <a:pos x="29" y="164"/>
                </a:cxn>
              </a:cxnLst>
              <a:rect l="0" t="0" r="r" b="b"/>
              <a:pathLst>
                <a:path w="320" h="403">
                  <a:moveTo>
                    <a:pt x="41" y="141"/>
                  </a:moveTo>
                  <a:lnTo>
                    <a:pt x="55" y="117"/>
                  </a:lnTo>
                  <a:lnTo>
                    <a:pt x="68" y="97"/>
                  </a:lnTo>
                  <a:lnTo>
                    <a:pt x="81" y="79"/>
                  </a:lnTo>
                  <a:lnTo>
                    <a:pt x="95" y="62"/>
                  </a:lnTo>
                  <a:lnTo>
                    <a:pt x="111" y="48"/>
                  </a:lnTo>
                  <a:lnTo>
                    <a:pt x="125" y="36"/>
                  </a:lnTo>
                  <a:lnTo>
                    <a:pt x="140" y="26"/>
                  </a:lnTo>
                  <a:lnTo>
                    <a:pt x="154" y="17"/>
                  </a:lnTo>
                  <a:lnTo>
                    <a:pt x="170" y="11"/>
                  </a:lnTo>
                  <a:lnTo>
                    <a:pt x="184" y="5"/>
                  </a:lnTo>
                  <a:lnTo>
                    <a:pt x="198" y="2"/>
                  </a:lnTo>
                  <a:lnTo>
                    <a:pt x="212" y="0"/>
                  </a:lnTo>
                  <a:lnTo>
                    <a:pt x="226" y="0"/>
                  </a:lnTo>
                  <a:lnTo>
                    <a:pt x="238" y="2"/>
                  </a:lnTo>
                  <a:lnTo>
                    <a:pt x="250" y="5"/>
                  </a:lnTo>
                  <a:lnTo>
                    <a:pt x="263" y="11"/>
                  </a:lnTo>
                  <a:lnTo>
                    <a:pt x="273" y="17"/>
                  </a:lnTo>
                  <a:lnTo>
                    <a:pt x="283" y="25"/>
                  </a:lnTo>
                  <a:lnTo>
                    <a:pt x="292" y="34"/>
                  </a:lnTo>
                  <a:lnTo>
                    <a:pt x="300" y="45"/>
                  </a:lnTo>
                  <a:lnTo>
                    <a:pt x="306" y="56"/>
                  </a:lnTo>
                  <a:lnTo>
                    <a:pt x="312" y="70"/>
                  </a:lnTo>
                  <a:lnTo>
                    <a:pt x="317" y="84"/>
                  </a:lnTo>
                  <a:lnTo>
                    <a:pt x="319" y="100"/>
                  </a:lnTo>
                  <a:lnTo>
                    <a:pt x="320" y="116"/>
                  </a:lnTo>
                  <a:lnTo>
                    <a:pt x="320" y="135"/>
                  </a:lnTo>
                  <a:lnTo>
                    <a:pt x="318" y="154"/>
                  </a:lnTo>
                  <a:lnTo>
                    <a:pt x="313" y="173"/>
                  </a:lnTo>
                  <a:lnTo>
                    <a:pt x="308" y="195"/>
                  </a:lnTo>
                  <a:lnTo>
                    <a:pt x="300" y="216"/>
                  </a:lnTo>
                  <a:lnTo>
                    <a:pt x="290" y="239"/>
                  </a:lnTo>
                  <a:lnTo>
                    <a:pt x="279" y="263"/>
                  </a:lnTo>
                  <a:lnTo>
                    <a:pt x="266" y="285"/>
                  </a:lnTo>
                  <a:lnTo>
                    <a:pt x="251" y="306"/>
                  </a:lnTo>
                  <a:lnTo>
                    <a:pt x="237" y="324"/>
                  </a:lnTo>
                  <a:lnTo>
                    <a:pt x="223" y="340"/>
                  </a:lnTo>
                  <a:lnTo>
                    <a:pt x="208" y="355"/>
                  </a:lnTo>
                  <a:lnTo>
                    <a:pt x="193" y="368"/>
                  </a:lnTo>
                  <a:lnTo>
                    <a:pt x="179" y="378"/>
                  </a:lnTo>
                  <a:lnTo>
                    <a:pt x="164" y="386"/>
                  </a:lnTo>
                  <a:lnTo>
                    <a:pt x="149" y="393"/>
                  </a:lnTo>
                  <a:lnTo>
                    <a:pt x="134" y="398"/>
                  </a:lnTo>
                  <a:lnTo>
                    <a:pt x="120" y="401"/>
                  </a:lnTo>
                  <a:lnTo>
                    <a:pt x="107" y="403"/>
                  </a:lnTo>
                  <a:lnTo>
                    <a:pt x="92" y="402"/>
                  </a:lnTo>
                  <a:lnTo>
                    <a:pt x="80" y="401"/>
                  </a:lnTo>
                  <a:lnTo>
                    <a:pt x="68" y="397"/>
                  </a:lnTo>
                  <a:lnTo>
                    <a:pt x="57" y="393"/>
                  </a:lnTo>
                  <a:lnTo>
                    <a:pt x="45" y="386"/>
                  </a:lnTo>
                  <a:lnTo>
                    <a:pt x="35" y="379"/>
                  </a:lnTo>
                  <a:lnTo>
                    <a:pt x="27" y="370"/>
                  </a:lnTo>
                  <a:lnTo>
                    <a:pt x="19" y="358"/>
                  </a:lnTo>
                  <a:lnTo>
                    <a:pt x="13" y="346"/>
                  </a:lnTo>
                  <a:lnTo>
                    <a:pt x="7" y="333"/>
                  </a:lnTo>
                  <a:lnTo>
                    <a:pt x="3" y="319"/>
                  </a:lnTo>
                  <a:lnTo>
                    <a:pt x="1" y="304"/>
                  </a:lnTo>
                  <a:lnTo>
                    <a:pt x="0" y="286"/>
                  </a:lnTo>
                  <a:lnTo>
                    <a:pt x="0" y="269"/>
                  </a:lnTo>
                  <a:lnTo>
                    <a:pt x="3" y="250"/>
                  </a:lnTo>
                  <a:lnTo>
                    <a:pt x="6" y="229"/>
                  </a:lnTo>
                  <a:lnTo>
                    <a:pt x="12" y="209"/>
                  </a:lnTo>
                  <a:lnTo>
                    <a:pt x="20" y="187"/>
                  </a:lnTo>
                  <a:lnTo>
                    <a:pt x="29" y="164"/>
                  </a:lnTo>
                  <a:lnTo>
                    <a:pt x="41" y="14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4510088" y="3841750"/>
              <a:ext cx="20638" cy="12700"/>
            </a:xfrm>
            <a:custGeom>
              <a:avLst/>
              <a:gdLst/>
              <a:ahLst/>
              <a:cxnLst>
                <a:cxn ang="0">
                  <a:pos x="255" y="23"/>
                </a:cxn>
                <a:cxn ang="0">
                  <a:pos x="297" y="41"/>
                </a:cxn>
                <a:cxn ang="0">
                  <a:pos x="333" y="59"/>
                </a:cxn>
                <a:cxn ang="0">
                  <a:pos x="361" y="79"/>
                </a:cxn>
                <a:cxn ang="0">
                  <a:pos x="382" y="102"/>
                </a:cxn>
                <a:cxn ang="0">
                  <a:pos x="397" y="124"/>
                </a:cxn>
                <a:cxn ang="0">
                  <a:pos x="405" y="146"/>
                </a:cxn>
                <a:cxn ang="0">
                  <a:pos x="407" y="168"/>
                </a:cxn>
                <a:cxn ang="0">
                  <a:pos x="402" y="188"/>
                </a:cxn>
                <a:cxn ang="0">
                  <a:pos x="391" y="206"/>
                </a:cxn>
                <a:cxn ang="0">
                  <a:pos x="373" y="222"/>
                </a:cxn>
                <a:cxn ang="0">
                  <a:pos x="350" y="234"/>
                </a:cxn>
                <a:cxn ang="0">
                  <a:pos x="321" y="242"/>
                </a:cxn>
                <a:cxn ang="0">
                  <a:pos x="287" y="245"/>
                </a:cxn>
                <a:cxn ang="0">
                  <a:pos x="246" y="244"/>
                </a:cxn>
                <a:cxn ang="0">
                  <a:pos x="200" y="236"/>
                </a:cxn>
                <a:cxn ang="0">
                  <a:pos x="152" y="223"/>
                </a:cxn>
                <a:cxn ang="0">
                  <a:pos x="109" y="205"/>
                </a:cxn>
                <a:cxn ang="0">
                  <a:pos x="74" y="186"/>
                </a:cxn>
                <a:cxn ang="0">
                  <a:pos x="45" y="165"/>
                </a:cxn>
                <a:cxn ang="0">
                  <a:pos x="24" y="142"/>
                </a:cxn>
                <a:cxn ang="0">
                  <a:pos x="9" y="120"/>
                </a:cxn>
                <a:cxn ang="0">
                  <a:pos x="1" y="97"/>
                </a:cxn>
                <a:cxn ang="0">
                  <a:pos x="0" y="76"/>
                </a:cxn>
                <a:cxn ang="0">
                  <a:pos x="4" y="56"/>
                </a:cxn>
                <a:cxn ang="0">
                  <a:pos x="16" y="37"/>
                </a:cxn>
                <a:cxn ang="0">
                  <a:pos x="33" y="22"/>
                </a:cxn>
                <a:cxn ang="0">
                  <a:pos x="56" y="10"/>
                </a:cxn>
                <a:cxn ang="0">
                  <a:pos x="85" y="3"/>
                </a:cxn>
                <a:cxn ang="0">
                  <a:pos x="120" y="0"/>
                </a:cxn>
                <a:cxn ang="0">
                  <a:pos x="160" y="2"/>
                </a:cxn>
                <a:cxn ang="0">
                  <a:pos x="206" y="10"/>
                </a:cxn>
              </a:cxnLst>
              <a:rect l="0" t="0" r="r" b="b"/>
              <a:pathLst>
                <a:path w="407" h="245">
                  <a:moveTo>
                    <a:pt x="231" y="16"/>
                  </a:moveTo>
                  <a:lnTo>
                    <a:pt x="255" y="23"/>
                  </a:lnTo>
                  <a:lnTo>
                    <a:pt x="276" y="31"/>
                  </a:lnTo>
                  <a:lnTo>
                    <a:pt x="297" y="41"/>
                  </a:lnTo>
                  <a:lnTo>
                    <a:pt x="316" y="50"/>
                  </a:lnTo>
                  <a:lnTo>
                    <a:pt x="333" y="59"/>
                  </a:lnTo>
                  <a:lnTo>
                    <a:pt x="348" y="69"/>
                  </a:lnTo>
                  <a:lnTo>
                    <a:pt x="361" y="79"/>
                  </a:lnTo>
                  <a:lnTo>
                    <a:pt x="372" y="90"/>
                  </a:lnTo>
                  <a:lnTo>
                    <a:pt x="382" y="102"/>
                  </a:lnTo>
                  <a:lnTo>
                    <a:pt x="391" y="113"/>
                  </a:lnTo>
                  <a:lnTo>
                    <a:pt x="397" y="124"/>
                  </a:lnTo>
                  <a:lnTo>
                    <a:pt x="402" y="135"/>
                  </a:lnTo>
                  <a:lnTo>
                    <a:pt x="405" y="146"/>
                  </a:lnTo>
                  <a:lnTo>
                    <a:pt x="407" y="156"/>
                  </a:lnTo>
                  <a:lnTo>
                    <a:pt x="407" y="168"/>
                  </a:lnTo>
                  <a:lnTo>
                    <a:pt x="405" y="178"/>
                  </a:lnTo>
                  <a:lnTo>
                    <a:pt x="402" y="188"/>
                  </a:lnTo>
                  <a:lnTo>
                    <a:pt x="397" y="197"/>
                  </a:lnTo>
                  <a:lnTo>
                    <a:pt x="391" y="206"/>
                  </a:lnTo>
                  <a:lnTo>
                    <a:pt x="382" y="213"/>
                  </a:lnTo>
                  <a:lnTo>
                    <a:pt x="373" y="222"/>
                  </a:lnTo>
                  <a:lnTo>
                    <a:pt x="363" y="228"/>
                  </a:lnTo>
                  <a:lnTo>
                    <a:pt x="350" y="234"/>
                  </a:lnTo>
                  <a:lnTo>
                    <a:pt x="337" y="238"/>
                  </a:lnTo>
                  <a:lnTo>
                    <a:pt x="321" y="242"/>
                  </a:lnTo>
                  <a:lnTo>
                    <a:pt x="305" y="244"/>
                  </a:lnTo>
                  <a:lnTo>
                    <a:pt x="287" y="245"/>
                  </a:lnTo>
                  <a:lnTo>
                    <a:pt x="267" y="245"/>
                  </a:lnTo>
                  <a:lnTo>
                    <a:pt x="246" y="244"/>
                  </a:lnTo>
                  <a:lnTo>
                    <a:pt x="225" y="241"/>
                  </a:lnTo>
                  <a:lnTo>
                    <a:pt x="200" y="236"/>
                  </a:lnTo>
                  <a:lnTo>
                    <a:pt x="176" y="230"/>
                  </a:lnTo>
                  <a:lnTo>
                    <a:pt x="152" y="223"/>
                  </a:lnTo>
                  <a:lnTo>
                    <a:pt x="130" y="214"/>
                  </a:lnTo>
                  <a:lnTo>
                    <a:pt x="109" y="205"/>
                  </a:lnTo>
                  <a:lnTo>
                    <a:pt x="91" y="196"/>
                  </a:lnTo>
                  <a:lnTo>
                    <a:pt x="74" y="186"/>
                  </a:lnTo>
                  <a:lnTo>
                    <a:pt x="58" y="176"/>
                  </a:lnTo>
                  <a:lnTo>
                    <a:pt x="45" y="165"/>
                  </a:lnTo>
                  <a:lnTo>
                    <a:pt x="34" y="153"/>
                  </a:lnTo>
                  <a:lnTo>
                    <a:pt x="24" y="142"/>
                  </a:lnTo>
                  <a:lnTo>
                    <a:pt x="16" y="131"/>
                  </a:lnTo>
                  <a:lnTo>
                    <a:pt x="9" y="120"/>
                  </a:lnTo>
                  <a:lnTo>
                    <a:pt x="4" y="109"/>
                  </a:lnTo>
                  <a:lnTo>
                    <a:pt x="1" y="97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1" y="65"/>
                  </a:lnTo>
                  <a:lnTo>
                    <a:pt x="4" y="56"/>
                  </a:lnTo>
                  <a:lnTo>
                    <a:pt x="9" y="47"/>
                  </a:lnTo>
                  <a:lnTo>
                    <a:pt x="16" y="37"/>
                  </a:lnTo>
                  <a:lnTo>
                    <a:pt x="24" y="29"/>
                  </a:lnTo>
                  <a:lnTo>
                    <a:pt x="33" y="22"/>
                  </a:lnTo>
                  <a:lnTo>
                    <a:pt x="44" y="16"/>
                  </a:lnTo>
                  <a:lnTo>
                    <a:pt x="56" y="10"/>
                  </a:lnTo>
                  <a:lnTo>
                    <a:pt x="70" y="6"/>
                  </a:lnTo>
                  <a:lnTo>
                    <a:pt x="85" y="3"/>
                  </a:lnTo>
                  <a:lnTo>
                    <a:pt x="102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160" y="2"/>
                  </a:lnTo>
                  <a:lnTo>
                    <a:pt x="183" y="5"/>
                  </a:lnTo>
                  <a:lnTo>
                    <a:pt x="206" y="10"/>
                  </a:lnTo>
                  <a:lnTo>
                    <a:pt x="231" y="1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4524375" y="3829050"/>
              <a:ext cx="28575" cy="14288"/>
            </a:xfrm>
            <a:custGeom>
              <a:avLst/>
              <a:gdLst/>
              <a:ahLst/>
              <a:cxnLst>
                <a:cxn ang="0">
                  <a:pos x="286" y="0"/>
                </a:cxn>
                <a:cxn ang="0">
                  <a:pos x="345" y="2"/>
                </a:cxn>
                <a:cxn ang="0">
                  <a:pos x="397" y="11"/>
                </a:cxn>
                <a:cxn ang="0">
                  <a:pos x="441" y="25"/>
                </a:cxn>
                <a:cxn ang="0">
                  <a:pos x="478" y="43"/>
                </a:cxn>
                <a:cxn ang="0">
                  <a:pos x="507" y="66"/>
                </a:cxn>
                <a:cxn ang="0">
                  <a:pos x="528" y="90"/>
                </a:cxn>
                <a:cxn ang="0">
                  <a:pos x="542" y="116"/>
                </a:cxn>
                <a:cxn ang="0">
                  <a:pos x="546" y="144"/>
                </a:cxn>
                <a:cxn ang="0">
                  <a:pos x="542" y="171"/>
                </a:cxn>
                <a:cxn ang="0">
                  <a:pos x="529" y="199"/>
                </a:cxn>
                <a:cxn ang="0">
                  <a:pos x="508" y="224"/>
                </a:cxn>
                <a:cxn ang="0">
                  <a:pos x="476" y="248"/>
                </a:cxn>
                <a:cxn ang="0">
                  <a:pos x="437" y="267"/>
                </a:cxn>
                <a:cxn ang="0">
                  <a:pos x="387" y="283"/>
                </a:cxn>
                <a:cxn ang="0">
                  <a:pos x="327" y="294"/>
                </a:cxn>
                <a:cxn ang="0">
                  <a:pos x="261" y="298"/>
                </a:cxn>
                <a:cxn ang="0">
                  <a:pos x="202" y="297"/>
                </a:cxn>
                <a:cxn ang="0">
                  <a:pos x="150" y="289"/>
                </a:cxn>
                <a:cxn ang="0">
                  <a:pos x="105" y="275"/>
                </a:cxn>
                <a:cxn ang="0">
                  <a:pos x="69" y="257"/>
                </a:cxn>
                <a:cxn ang="0">
                  <a:pos x="39" y="235"/>
                </a:cxn>
                <a:cxn ang="0">
                  <a:pos x="18" y="210"/>
                </a:cxn>
                <a:cxn ang="0">
                  <a:pos x="6" y="184"/>
                </a:cxn>
                <a:cxn ang="0">
                  <a:pos x="0" y="156"/>
                </a:cxn>
                <a:cxn ang="0">
                  <a:pos x="5" y="129"/>
                </a:cxn>
                <a:cxn ang="0">
                  <a:pos x="18" y="101"/>
                </a:cxn>
                <a:cxn ang="0">
                  <a:pos x="39" y="75"/>
                </a:cxn>
                <a:cxn ang="0">
                  <a:pos x="70" y="51"/>
                </a:cxn>
                <a:cxn ang="0">
                  <a:pos x="111" y="32"/>
                </a:cxn>
                <a:cxn ang="0">
                  <a:pos x="160" y="16"/>
                </a:cxn>
                <a:cxn ang="0">
                  <a:pos x="220" y="4"/>
                </a:cxn>
              </a:cxnLst>
              <a:rect l="0" t="0" r="r" b="b"/>
              <a:pathLst>
                <a:path w="546" h="298">
                  <a:moveTo>
                    <a:pt x="253" y="1"/>
                  </a:moveTo>
                  <a:lnTo>
                    <a:pt x="286" y="0"/>
                  </a:lnTo>
                  <a:lnTo>
                    <a:pt x="316" y="0"/>
                  </a:lnTo>
                  <a:lnTo>
                    <a:pt x="345" y="2"/>
                  </a:lnTo>
                  <a:lnTo>
                    <a:pt x="371" y="7"/>
                  </a:lnTo>
                  <a:lnTo>
                    <a:pt x="397" y="11"/>
                  </a:lnTo>
                  <a:lnTo>
                    <a:pt x="419" y="18"/>
                  </a:lnTo>
                  <a:lnTo>
                    <a:pt x="441" y="25"/>
                  </a:lnTo>
                  <a:lnTo>
                    <a:pt x="460" y="34"/>
                  </a:lnTo>
                  <a:lnTo>
                    <a:pt x="478" y="43"/>
                  </a:lnTo>
                  <a:lnTo>
                    <a:pt x="494" y="54"/>
                  </a:lnTo>
                  <a:lnTo>
                    <a:pt x="507" y="66"/>
                  </a:lnTo>
                  <a:lnTo>
                    <a:pt x="519" y="77"/>
                  </a:lnTo>
                  <a:lnTo>
                    <a:pt x="528" y="90"/>
                  </a:lnTo>
                  <a:lnTo>
                    <a:pt x="535" y="103"/>
                  </a:lnTo>
                  <a:lnTo>
                    <a:pt x="542" y="116"/>
                  </a:lnTo>
                  <a:lnTo>
                    <a:pt x="545" y="130"/>
                  </a:lnTo>
                  <a:lnTo>
                    <a:pt x="546" y="144"/>
                  </a:lnTo>
                  <a:lnTo>
                    <a:pt x="545" y="158"/>
                  </a:lnTo>
                  <a:lnTo>
                    <a:pt x="542" y="171"/>
                  </a:lnTo>
                  <a:lnTo>
                    <a:pt x="537" y="186"/>
                  </a:lnTo>
                  <a:lnTo>
                    <a:pt x="529" y="199"/>
                  </a:lnTo>
                  <a:lnTo>
                    <a:pt x="519" y="212"/>
                  </a:lnTo>
                  <a:lnTo>
                    <a:pt x="508" y="224"/>
                  </a:lnTo>
                  <a:lnTo>
                    <a:pt x="494" y="236"/>
                  </a:lnTo>
                  <a:lnTo>
                    <a:pt x="476" y="248"/>
                  </a:lnTo>
                  <a:lnTo>
                    <a:pt x="458" y="258"/>
                  </a:lnTo>
                  <a:lnTo>
                    <a:pt x="437" y="267"/>
                  </a:lnTo>
                  <a:lnTo>
                    <a:pt x="412" y="276"/>
                  </a:lnTo>
                  <a:lnTo>
                    <a:pt x="387" y="283"/>
                  </a:lnTo>
                  <a:lnTo>
                    <a:pt x="358" y="289"/>
                  </a:lnTo>
                  <a:lnTo>
                    <a:pt x="327" y="294"/>
                  </a:lnTo>
                  <a:lnTo>
                    <a:pt x="293" y="297"/>
                  </a:lnTo>
                  <a:lnTo>
                    <a:pt x="261" y="298"/>
                  </a:lnTo>
                  <a:lnTo>
                    <a:pt x="231" y="298"/>
                  </a:lnTo>
                  <a:lnTo>
                    <a:pt x="202" y="297"/>
                  </a:lnTo>
                  <a:lnTo>
                    <a:pt x="175" y="293"/>
                  </a:lnTo>
                  <a:lnTo>
                    <a:pt x="150" y="289"/>
                  </a:lnTo>
                  <a:lnTo>
                    <a:pt x="127" y="282"/>
                  </a:lnTo>
                  <a:lnTo>
                    <a:pt x="105" y="275"/>
                  </a:lnTo>
                  <a:lnTo>
                    <a:pt x="86" y="267"/>
                  </a:lnTo>
                  <a:lnTo>
                    <a:pt x="69" y="257"/>
                  </a:lnTo>
                  <a:lnTo>
                    <a:pt x="53" y="247"/>
                  </a:lnTo>
                  <a:lnTo>
                    <a:pt x="39" y="235"/>
                  </a:lnTo>
                  <a:lnTo>
                    <a:pt x="28" y="223"/>
                  </a:lnTo>
                  <a:lnTo>
                    <a:pt x="18" y="210"/>
                  </a:lnTo>
                  <a:lnTo>
                    <a:pt x="11" y="198"/>
                  </a:lnTo>
                  <a:lnTo>
                    <a:pt x="6" y="184"/>
                  </a:lnTo>
                  <a:lnTo>
                    <a:pt x="1" y="170"/>
                  </a:lnTo>
                  <a:lnTo>
                    <a:pt x="0" y="156"/>
                  </a:lnTo>
                  <a:lnTo>
                    <a:pt x="1" y="142"/>
                  </a:lnTo>
                  <a:lnTo>
                    <a:pt x="5" y="129"/>
                  </a:lnTo>
                  <a:lnTo>
                    <a:pt x="10" y="114"/>
                  </a:lnTo>
                  <a:lnTo>
                    <a:pt x="18" y="101"/>
                  </a:lnTo>
                  <a:lnTo>
                    <a:pt x="27" y="88"/>
                  </a:lnTo>
                  <a:lnTo>
                    <a:pt x="39" y="75"/>
                  </a:lnTo>
                  <a:lnTo>
                    <a:pt x="53" y="63"/>
                  </a:lnTo>
                  <a:lnTo>
                    <a:pt x="70" y="51"/>
                  </a:lnTo>
                  <a:lnTo>
                    <a:pt x="89" y="41"/>
                  </a:lnTo>
                  <a:lnTo>
                    <a:pt x="111" y="32"/>
                  </a:lnTo>
                  <a:lnTo>
                    <a:pt x="134" y="23"/>
                  </a:lnTo>
                  <a:lnTo>
                    <a:pt x="160" y="16"/>
                  </a:lnTo>
                  <a:lnTo>
                    <a:pt x="189" y="10"/>
                  </a:lnTo>
                  <a:lnTo>
                    <a:pt x="220" y="4"/>
                  </a:lnTo>
                  <a:lnTo>
                    <a:pt x="253" y="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4532313" y="3806825"/>
              <a:ext cx="31750" cy="17463"/>
            </a:xfrm>
            <a:custGeom>
              <a:avLst/>
              <a:gdLst/>
              <a:ahLst/>
              <a:cxnLst>
                <a:cxn ang="0">
                  <a:pos x="296" y="12"/>
                </a:cxn>
                <a:cxn ang="0">
                  <a:pos x="364" y="2"/>
                </a:cxn>
                <a:cxn ang="0">
                  <a:pos x="425" y="0"/>
                </a:cxn>
                <a:cxn ang="0">
                  <a:pos x="479" y="5"/>
                </a:cxn>
                <a:cxn ang="0">
                  <a:pos x="525" y="16"/>
                </a:cxn>
                <a:cxn ang="0">
                  <a:pos x="563" y="34"/>
                </a:cxn>
                <a:cxn ang="0">
                  <a:pos x="592" y="55"/>
                </a:cxn>
                <a:cxn ang="0">
                  <a:pos x="613" y="81"/>
                </a:cxn>
                <a:cxn ang="0">
                  <a:pos x="624" y="110"/>
                </a:cxn>
                <a:cxn ang="0">
                  <a:pos x="625" y="140"/>
                </a:cxn>
                <a:cxn ang="0">
                  <a:pos x="616" y="172"/>
                </a:cxn>
                <a:cxn ang="0">
                  <a:pos x="595" y="203"/>
                </a:cxn>
                <a:cxn ang="0">
                  <a:pos x="565" y="235"/>
                </a:cxn>
                <a:cxn ang="0">
                  <a:pos x="523" y="266"/>
                </a:cxn>
                <a:cxn ang="0">
                  <a:pos x="469" y="293"/>
                </a:cxn>
                <a:cxn ang="0">
                  <a:pos x="404" y="317"/>
                </a:cxn>
                <a:cxn ang="0">
                  <a:pos x="329" y="338"/>
                </a:cxn>
                <a:cxn ang="0">
                  <a:pos x="261" y="348"/>
                </a:cxn>
                <a:cxn ang="0">
                  <a:pos x="201" y="351"/>
                </a:cxn>
                <a:cxn ang="0">
                  <a:pos x="147" y="346"/>
                </a:cxn>
                <a:cxn ang="0">
                  <a:pos x="101" y="335"/>
                </a:cxn>
                <a:cxn ang="0">
                  <a:pos x="63" y="317"/>
                </a:cxn>
                <a:cxn ang="0">
                  <a:pos x="34" y="296"/>
                </a:cxn>
                <a:cxn ang="0">
                  <a:pos x="13" y="271"/>
                </a:cxn>
                <a:cxn ang="0">
                  <a:pos x="2" y="241"/>
                </a:cxn>
                <a:cxn ang="0">
                  <a:pos x="1" y="211"/>
                </a:cxn>
                <a:cxn ang="0">
                  <a:pos x="9" y="179"/>
                </a:cxn>
                <a:cxn ang="0">
                  <a:pos x="29" y="146"/>
                </a:cxn>
                <a:cxn ang="0">
                  <a:pos x="59" y="115"/>
                </a:cxn>
                <a:cxn ang="0">
                  <a:pos x="101" y="84"/>
                </a:cxn>
                <a:cxn ang="0">
                  <a:pos x="155" y="57"/>
                </a:cxn>
                <a:cxn ang="0">
                  <a:pos x="221" y="32"/>
                </a:cxn>
              </a:cxnLst>
              <a:rect l="0" t="0" r="r" b="b"/>
              <a:pathLst>
                <a:path w="625" h="351">
                  <a:moveTo>
                    <a:pt x="259" y="20"/>
                  </a:moveTo>
                  <a:lnTo>
                    <a:pt x="296" y="12"/>
                  </a:lnTo>
                  <a:lnTo>
                    <a:pt x="330" y="6"/>
                  </a:lnTo>
                  <a:lnTo>
                    <a:pt x="364" y="2"/>
                  </a:lnTo>
                  <a:lnTo>
                    <a:pt x="396" y="0"/>
                  </a:lnTo>
                  <a:lnTo>
                    <a:pt x="425" y="0"/>
                  </a:lnTo>
                  <a:lnTo>
                    <a:pt x="453" y="2"/>
                  </a:lnTo>
                  <a:lnTo>
                    <a:pt x="479" y="5"/>
                  </a:lnTo>
                  <a:lnTo>
                    <a:pt x="503" y="10"/>
                  </a:lnTo>
                  <a:lnTo>
                    <a:pt x="525" y="16"/>
                  </a:lnTo>
                  <a:lnTo>
                    <a:pt x="545" y="24"/>
                  </a:lnTo>
                  <a:lnTo>
                    <a:pt x="563" y="34"/>
                  </a:lnTo>
                  <a:lnTo>
                    <a:pt x="579" y="44"/>
                  </a:lnTo>
                  <a:lnTo>
                    <a:pt x="592" y="55"/>
                  </a:lnTo>
                  <a:lnTo>
                    <a:pt x="603" y="68"/>
                  </a:lnTo>
                  <a:lnTo>
                    <a:pt x="613" y="81"/>
                  </a:lnTo>
                  <a:lnTo>
                    <a:pt x="619" y="95"/>
                  </a:lnTo>
                  <a:lnTo>
                    <a:pt x="624" y="110"/>
                  </a:lnTo>
                  <a:lnTo>
                    <a:pt x="625" y="124"/>
                  </a:lnTo>
                  <a:lnTo>
                    <a:pt x="625" y="140"/>
                  </a:lnTo>
                  <a:lnTo>
                    <a:pt x="622" y="156"/>
                  </a:lnTo>
                  <a:lnTo>
                    <a:pt x="616" y="172"/>
                  </a:lnTo>
                  <a:lnTo>
                    <a:pt x="607" y="188"/>
                  </a:lnTo>
                  <a:lnTo>
                    <a:pt x="595" y="203"/>
                  </a:lnTo>
                  <a:lnTo>
                    <a:pt x="582" y="220"/>
                  </a:lnTo>
                  <a:lnTo>
                    <a:pt x="565" y="235"/>
                  </a:lnTo>
                  <a:lnTo>
                    <a:pt x="545" y="250"/>
                  </a:lnTo>
                  <a:lnTo>
                    <a:pt x="523" y="266"/>
                  </a:lnTo>
                  <a:lnTo>
                    <a:pt x="497" y="280"/>
                  </a:lnTo>
                  <a:lnTo>
                    <a:pt x="469" y="293"/>
                  </a:lnTo>
                  <a:lnTo>
                    <a:pt x="437" y="306"/>
                  </a:lnTo>
                  <a:lnTo>
                    <a:pt x="404" y="317"/>
                  </a:lnTo>
                  <a:lnTo>
                    <a:pt x="366" y="329"/>
                  </a:lnTo>
                  <a:lnTo>
                    <a:pt x="329" y="338"/>
                  </a:lnTo>
                  <a:lnTo>
                    <a:pt x="295" y="344"/>
                  </a:lnTo>
                  <a:lnTo>
                    <a:pt x="261" y="348"/>
                  </a:lnTo>
                  <a:lnTo>
                    <a:pt x="230" y="351"/>
                  </a:lnTo>
                  <a:lnTo>
                    <a:pt x="201" y="351"/>
                  </a:lnTo>
                  <a:lnTo>
                    <a:pt x="172" y="349"/>
                  </a:lnTo>
                  <a:lnTo>
                    <a:pt x="147" y="346"/>
                  </a:lnTo>
                  <a:lnTo>
                    <a:pt x="123" y="341"/>
                  </a:lnTo>
                  <a:lnTo>
                    <a:pt x="101" y="335"/>
                  </a:lnTo>
                  <a:lnTo>
                    <a:pt x="81" y="327"/>
                  </a:lnTo>
                  <a:lnTo>
                    <a:pt x="63" y="317"/>
                  </a:lnTo>
                  <a:lnTo>
                    <a:pt x="47" y="307"/>
                  </a:lnTo>
                  <a:lnTo>
                    <a:pt x="34" y="296"/>
                  </a:lnTo>
                  <a:lnTo>
                    <a:pt x="23" y="284"/>
                  </a:lnTo>
                  <a:lnTo>
                    <a:pt x="13" y="271"/>
                  </a:lnTo>
                  <a:lnTo>
                    <a:pt x="6" y="256"/>
                  </a:lnTo>
                  <a:lnTo>
                    <a:pt x="2" y="241"/>
                  </a:lnTo>
                  <a:lnTo>
                    <a:pt x="0" y="227"/>
                  </a:lnTo>
                  <a:lnTo>
                    <a:pt x="1" y="211"/>
                  </a:lnTo>
                  <a:lnTo>
                    <a:pt x="4" y="195"/>
                  </a:lnTo>
                  <a:lnTo>
                    <a:pt x="9" y="179"/>
                  </a:lnTo>
                  <a:lnTo>
                    <a:pt x="19" y="163"/>
                  </a:lnTo>
                  <a:lnTo>
                    <a:pt x="29" y="146"/>
                  </a:lnTo>
                  <a:lnTo>
                    <a:pt x="43" y="130"/>
                  </a:lnTo>
                  <a:lnTo>
                    <a:pt x="59" y="115"/>
                  </a:lnTo>
                  <a:lnTo>
                    <a:pt x="79" y="100"/>
                  </a:lnTo>
                  <a:lnTo>
                    <a:pt x="101" y="84"/>
                  </a:lnTo>
                  <a:lnTo>
                    <a:pt x="127" y="70"/>
                  </a:lnTo>
                  <a:lnTo>
                    <a:pt x="155" y="57"/>
                  </a:lnTo>
                  <a:lnTo>
                    <a:pt x="187" y="44"/>
                  </a:lnTo>
                  <a:lnTo>
                    <a:pt x="221" y="32"/>
                  </a:lnTo>
                  <a:lnTo>
                    <a:pt x="259" y="2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4524375" y="3781425"/>
              <a:ext cx="28575" cy="23813"/>
            </a:xfrm>
            <a:custGeom>
              <a:avLst/>
              <a:gdLst/>
              <a:ahLst/>
              <a:cxnLst>
                <a:cxn ang="0">
                  <a:pos x="193" y="100"/>
                </a:cxn>
                <a:cxn ang="0">
                  <a:pos x="252" y="60"/>
                </a:cxn>
                <a:cxn ang="0">
                  <a:pos x="307" y="30"/>
                </a:cxn>
                <a:cxn ang="0">
                  <a:pos x="358" y="11"/>
                </a:cxn>
                <a:cxn ang="0">
                  <a:pos x="405" y="2"/>
                </a:cxn>
                <a:cxn ang="0">
                  <a:pos x="446" y="0"/>
                </a:cxn>
                <a:cxn ang="0">
                  <a:pos x="482" y="7"/>
                </a:cxn>
                <a:cxn ang="0">
                  <a:pos x="510" y="20"/>
                </a:cxn>
                <a:cxn ang="0">
                  <a:pos x="531" y="42"/>
                </a:cxn>
                <a:cxn ang="0">
                  <a:pos x="545" y="68"/>
                </a:cxn>
                <a:cxn ang="0">
                  <a:pos x="549" y="101"/>
                </a:cxn>
                <a:cxn ang="0">
                  <a:pos x="544" y="138"/>
                </a:cxn>
                <a:cxn ang="0">
                  <a:pos x="528" y="180"/>
                </a:cxn>
                <a:cxn ang="0">
                  <a:pos x="503" y="226"/>
                </a:cxn>
                <a:cxn ang="0">
                  <a:pos x="465" y="275"/>
                </a:cxn>
                <a:cxn ang="0">
                  <a:pos x="415" y="325"/>
                </a:cxn>
                <a:cxn ang="0">
                  <a:pos x="355" y="375"/>
                </a:cxn>
                <a:cxn ang="0">
                  <a:pos x="297" y="415"/>
                </a:cxn>
                <a:cxn ang="0">
                  <a:pos x="243" y="443"/>
                </a:cxn>
                <a:cxn ang="0">
                  <a:pos x="192" y="463"/>
                </a:cxn>
                <a:cxn ang="0">
                  <a:pos x="145" y="473"/>
                </a:cxn>
                <a:cxn ang="0">
                  <a:pos x="103" y="474"/>
                </a:cxn>
                <a:cxn ang="0">
                  <a:pos x="69" y="467"/>
                </a:cxn>
                <a:cxn ang="0">
                  <a:pos x="40" y="453"/>
                </a:cxn>
                <a:cxn ang="0">
                  <a:pos x="18" y="432"/>
                </a:cxn>
                <a:cxn ang="0">
                  <a:pos x="5" y="405"/>
                </a:cxn>
                <a:cxn ang="0">
                  <a:pos x="0" y="372"/>
                </a:cxn>
                <a:cxn ang="0">
                  <a:pos x="5" y="335"/>
                </a:cxn>
                <a:cxn ang="0">
                  <a:pos x="20" y="293"/>
                </a:cxn>
                <a:cxn ang="0">
                  <a:pos x="46" y="248"/>
                </a:cxn>
                <a:cxn ang="0">
                  <a:pos x="84" y="199"/>
                </a:cxn>
                <a:cxn ang="0">
                  <a:pos x="134" y="148"/>
                </a:cxn>
              </a:cxnLst>
              <a:rect l="0" t="0" r="r" b="b"/>
              <a:pathLst>
                <a:path w="549" h="474">
                  <a:moveTo>
                    <a:pt x="164" y="123"/>
                  </a:moveTo>
                  <a:lnTo>
                    <a:pt x="193" y="100"/>
                  </a:lnTo>
                  <a:lnTo>
                    <a:pt x="223" y="78"/>
                  </a:lnTo>
                  <a:lnTo>
                    <a:pt x="252" y="60"/>
                  </a:lnTo>
                  <a:lnTo>
                    <a:pt x="280" y="44"/>
                  </a:lnTo>
                  <a:lnTo>
                    <a:pt x="307" y="30"/>
                  </a:lnTo>
                  <a:lnTo>
                    <a:pt x="333" y="20"/>
                  </a:lnTo>
                  <a:lnTo>
                    <a:pt x="358" y="11"/>
                  </a:lnTo>
                  <a:lnTo>
                    <a:pt x="383" y="5"/>
                  </a:lnTo>
                  <a:lnTo>
                    <a:pt x="405" y="2"/>
                  </a:lnTo>
                  <a:lnTo>
                    <a:pt x="426" y="0"/>
                  </a:lnTo>
                  <a:lnTo>
                    <a:pt x="446" y="0"/>
                  </a:lnTo>
                  <a:lnTo>
                    <a:pt x="465" y="2"/>
                  </a:lnTo>
                  <a:lnTo>
                    <a:pt x="482" y="7"/>
                  </a:lnTo>
                  <a:lnTo>
                    <a:pt x="497" y="13"/>
                  </a:lnTo>
                  <a:lnTo>
                    <a:pt x="510" y="20"/>
                  </a:lnTo>
                  <a:lnTo>
                    <a:pt x="522" y="30"/>
                  </a:lnTo>
                  <a:lnTo>
                    <a:pt x="531" y="42"/>
                  </a:lnTo>
                  <a:lnTo>
                    <a:pt x="540" y="54"/>
                  </a:lnTo>
                  <a:lnTo>
                    <a:pt x="545" y="68"/>
                  </a:lnTo>
                  <a:lnTo>
                    <a:pt x="548" y="83"/>
                  </a:lnTo>
                  <a:lnTo>
                    <a:pt x="549" y="101"/>
                  </a:lnTo>
                  <a:lnTo>
                    <a:pt x="548" y="119"/>
                  </a:lnTo>
                  <a:lnTo>
                    <a:pt x="544" y="138"/>
                  </a:lnTo>
                  <a:lnTo>
                    <a:pt x="538" y="159"/>
                  </a:lnTo>
                  <a:lnTo>
                    <a:pt x="528" y="180"/>
                  </a:lnTo>
                  <a:lnTo>
                    <a:pt x="517" y="202"/>
                  </a:lnTo>
                  <a:lnTo>
                    <a:pt x="503" y="226"/>
                  </a:lnTo>
                  <a:lnTo>
                    <a:pt x="486" y="249"/>
                  </a:lnTo>
                  <a:lnTo>
                    <a:pt x="465" y="275"/>
                  </a:lnTo>
                  <a:lnTo>
                    <a:pt x="442" y="299"/>
                  </a:lnTo>
                  <a:lnTo>
                    <a:pt x="415" y="325"/>
                  </a:lnTo>
                  <a:lnTo>
                    <a:pt x="385" y="352"/>
                  </a:lnTo>
                  <a:lnTo>
                    <a:pt x="355" y="375"/>
                  </a:lnTo>
                  <a:lnTo>
                    <a:pt x="326" y="397"/>
                  </a:lnTo>
                  <a:lnTo>
                    <a:pt x="297" y="415"/>
                  </a:lnTo>
                  <a:lnTo>
                    <a:pt x="270" y="430"/>
                  </a:lnTo>
                  <a:lnTo>
                    <a:pt x="243" y="443"/>
                  </a:lnTo>
                  <a:lnTo>
                    <a:pt x="217" y="455"/>
                  </a:lnTo>
                  <a:lnTo>
                    <a:pt x="192" y="463"/>
                  </a:lnTo>
                  <a:lnTo>
                    <a:pt x="168" y="469"/>
                  </a:lnTo>
                  <a:lnTo>
                    <a:pt x="145" y="473"/>
                  </a:lnTo>
                  <a:lnTo>
                    <a:pt x="124" y="474"/>
                  </a:lnTo>
                  <a:lnTo>
                    <a:pt x="103" y="474"/>
                  </a:lnTo>
                  <a:lnTo>
                    <a:pt x="85" y="471"/>
                  </a:lnTo>
                  <a:lnTo>
                    <a:pt x="69" y="467"/>
                  </a:lnTo>
                  <a:lnTo>
                    <a:pt x="53" y="461"/>
                  </a:lnTo>
                  <a:lnTo>
                    <a:pt x="40" y="453"/>
                  </a:lnTo>
                  <a:lnTo>
                    <a:pt x="28" y="443"/>
                  </a:lnTo>
                  <a:lnTo>
                    <a:pt x="18" y="432"/>
                  </a:lnTo>
                  <a:lnTo>
                    <a:pt x="11" y="419"/>
                  </a:lnTo>
                  <a:lnTo>
                    <a:pt x="5" y="405"/>
                  </a:lnTo>
                  <a:lnTo>
                    <a:pt x="2" y="390"/>
                  </a:lnTo>
                  <a:lnTo>
                    <a:pt x="0" y="372"/>
                  </a:lnTo>
                  <a:lnTo>
                    <a:pt x="2" y="354"/>
                  </a:lnTo>
                  <a:lnTo>
                    <a:pt x="5" y="335"/>
                  </a:lnTo>
                  <a:lnTo>
                    <a:pt x="12" y="314"/>
                  </a:lnTo>
                  <a:lnTo>
                    <a:pt x="20" y="293"/>
                  </a:lnTo>
                  <a:lnTo>
                    <a:pt x="32" y="272"/>
                  </a:lnTo>
                  <a:lnTo>
                    <a:pt x="46" y="248"/>
                  </a:lnTo>
                  <a:lnTo>
                    <a:pt x="64" y="224"/>
                  </a:lnTo>
                  <a:lnTo>
                    <a:pt x="84" y="199"/>
                  </a:lnTo>
                  <a:lnTo>
                    <a:pt x="108" y="175"/>
                  </a:lnTo>
                  <a:lnTo>
                    <a:pt x="134" y="148"/>
                  </a:lnTo>
                  <a:lnTo>
                    <a:pt x="164" y="12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4513263" y="3763963"/>
              <a:ext cx="20638" cy="25400"/>
            </a:xfrm>
            <a:custGeom>
              <a:avLst/>
              <a:gdLst/>
              <a:ahLst/>
              <a:cxnLst>
                <a:cxn ang="0">
                  <a:pos x="100" y="140"/>
                </a:cxn>
                <a:cxn ang="0">
                  <a:pos x="138" y="94"/>
                </a:cxn>
                <a:cxn ang="0">
                  <a:pos x="177" y="57"/>
                </a:cxn>
                <a:cxn ang="0">
                  <a:pos x="214" y="30"/>
                </a:cxn>
                <a:cxn ang="0">
                  <a:pos x="250" y="11"/>
                </a:cxn>
                <a:cxn ang="0">
                  <a:pos x="284" y="2"/>
                </a:cxn>
                <a:cxn ang="0">
                  <a:pos x="314" y="0"/>
                </a:cxn>
                <a:cxn ang="0">
                  <a:pos x="342" y="6"/>
                </a:cxn>
                <a:cxn ang="0">
                  <a:pos x="364" y="20"/>
                </a:cxn>
                <a:cxn ang="0">
                  <a:pos x="382" y="40"/>
                </a:cxn>
                <a:cxn ang="0">
                  <a:pos x="393" y="66"/>
                </a:cxn>
                <a:cxn ang="0">
                  <a:pos x="398" y="100"/>
                </a:cxn>
                <a:cxn ang="0">
                  <a:pos x="396" y="139"/>
                </a:cxn>
                <a:cxn ang="0">
                  <a:pos x="385" y="182"/>
                </a:cxn>
                <a:cxn ang="0">
                  <a:pos x="365" y="231"/>
                </a:cxn>
                <a:cxn ang="0">
                  <a:pos x="337" y="285"/>
                </a:cxn>
                <a:cxn ang="0">
                  <a:pos x="299" y="339"/>
                </a:cxn>
                <a:cxn ang="0">
                  <a:pos x="260" y="385"/>
                </a:cxn>
                <a:cxn ang="0">
                  <a:pos x="223" y="421"/>
                </a:cxn>
                <a:cxn ang="0">
                  <a:pos x="185" y="448"/>
                </a:cxn>
                <a:cxn ang="0">
                  <a:pos x="148" y="466"/>
                </a:cxn>
                <a:cxn ang="0">
                  <a:pos x="115" y="476"/>
                </a:cxn>
                <a:cxn ang="0">
                  <a:pos x="84" y="478"/>
                </a:cxn>
                <a:cxn ang="0">
                  <a:pos x="58" y="472"/>
                </a:cxn>
                <a:cxn ang="0">
                  <a:pos x="34" y="459"/>
                </a:cxn>
                <a:cxn ang="0">
                  <a:pos x="17" y="439"/>
                </a:cxn>
                <a:cxn ang="0">
                  <a:pos x="6" y="412"/>
                </a:cxn>
                <a:cxn ang="0">
                  <a:pos x="0" y="380"/>
                </a:cxn>
                <a:cxn ang="0">
                  <a:pos x="4" y="341"/>
                </a:cxn>
                <a:cxn ang="0">
                  <a:pos x="14" y="297"/>
                </a:cxn>
                <a:cxn ang="0">
                  <a:pos x="33" y="248"/>
                </a:cxn>
                <a:cxn ang="0">
                  <a:pos x="63" y="196"/>
                </a:cxn>
              </a:cxnLst>
              <a:rect l="0" t="0" r="r" b="b"/>
              <a:pathLst>
                <a:path w="398" h="478">
                  <a:moveTo>
                    <a:pt x="81" y="167"/>
                  </a:moveTo>
                  <a:lnTo>
                    <a:pt x="100" y="140"/>
                  </a:lnTo>
                  <a:lnTo>
                    <a:pt x="119" y="116"/>
                  </a:lnTo>
                  <a:lnTo>
                    <a:pt x="138" y="94"/>
                  </a:lnTo>
                  <a:lnTo>
                    <a:pt x="157" y="74"/>
                  </a:lnTo>
                  <a:lnTo>
                    <a:pt x="177" y="57"/>
                  </a:lnTo>
                  <a:lnTo>
                    <a:pt x="195" y="43"/>
                  </a:lnTo>
                  <a:lnTo>
                    <a:pt x="214" y="30"/>
                  </a:lnTo>
                  <a:lnTo>
                    <a:pt x="233" y="20"/>
                  </a:lnTo>
                  <a:lnTo>
                    <a:pt x="250" y="11"/>
                  </a:lnTo>
                  <a:lnTo>
                    <a:pt x="267" y="6"/>
                  </a:lnTo>
                  <a:lnTo>
                    <a:pt x="284" y="2"/>
                  </a:lnTo>
                  <a:lnTo>
                    <a:pt x="300" y="0"/>
                  </a:lnTo>
                  <a:lnTo>
                    <a:pt x="314" y="0"/>
                  </a:lnTo>
                  <a:lnTo>
                    <a:pt x="329" y="2"/>
                  </a:lnTo>
                  <a:lnTo>
                    <a:pt x="342" y="6"/>
                  </a:lnTo>
                  <a:lnTo>
                    <a:pt x="354" y="12"/>
                  </a:lnTo>
                  <a:lnTo>
                    <a:pt x="364" y="20"/>
                  </a:lnTo>
                  <a:lnTo>
                    <a:pt x="373" y="29"/>
                  </a:lnTo>
                  <a:lnTo>
                    <a:pt x="382" y="40"/>
                  </a:lnTo>
                  <a:lnTo>
                    <a:pt x="389" y="52"/>
                  </a:lnTo>
                  <a:lnTo>
                    <a:pt x="393" y="66"/>
                  </a:lnTo>
                  <a:lnTo>
                    <a:pt x="397" y="83"/>
                  </a:lnTo>
                  <a:lnTo>
                    <a:pt x="398" y="100"/>
                  </a:lnTo>
                  <a:lnTo>
                    <a:pt x="398" y="118"/>
                  </a:lnTo>
                  <a:lnTo>
                    <a:pt x="396" y="139"/>
                  </a:lnTo>
                  <a:lnTo>
                    <a:pt x="392" y="160"/>
                  </a:lnTo>
                  <a:lnTo>
                    <a:pt x="385" y="182"/>
                  </a:lnTo>
                  <a:lnTo>
                    <a:pt x="377" y="206"/>
                  </a:lnTo>
                  <a:lnTo>
                    <a:pt x="365" y="231"/>
                  </a:lnTo>
                  <a:lnTo>
                    <a:pt x="352" y="258"/>
                  </a:lnTo>
                  <a:lnTo>
                    <a:pt x="337" y="285"/>
                  </a:lnTo>
                  <a:lnTo>
                    <a:pt x="318" y="312"/>
                  </a:lnTo>
                  <a:lnTo>
                    <a:pt x="299" y="339"/>
                  </a:lnTo>
                  <a:lnTo>
                    <a:pt x="280" y="363"/>
                  </a:lnTo>
                  <a:lnTo>
                    <a:pt x="260" y="385"/>
                  </a:lnTo>
                  <a:lnTo>
                    <a:pt x="241" y="404"/>
                  </a:lnTo>
                  <a:lnTo>
                    <a:pt x="223" y="421"/>
                  </a:lnTo>
                  <a:lnTo>
                    <a:pt x="203" y="436"/>
                  </a:lnTo>
                  <a:lnTo>
                    <a:pt x="185" y="448"/>
                  </a:lnTo>
                  <a:lnTo>
                    <a:pt x="167" y="458"/>
                  </a:lnTo>
                  <a:lnTo>
                    <a:pt x="148" y="466"/>
                  </a:lnTo>
                  <a:lnTo>
                    <a:pt x="132" y="472"/>
                  </a:lnTo>
                  <a:lnTo>
                    <a:pt x="115" y="476"/>
                  </a:lnTo>
                  <a:lnTo>
                    <a:pt x="99" y="478"/>
                  </a:lnTo>
                  <a:lnTo>
                    <a:pt x="84" y="478"/>
                  </a:lnTo>
                  <a:lnTo>
                    <a:pt x="70" y="476"/>
                  </a:lnTo>
                  <a:lnTo>
                    <a:pt x="58" y="472"/>
                  </a:lnTo>
                  <a:lnTo>
                    <a:pt x="45" y="466"/>
                  </a:lnTo>
                  <a:lnTo>
                    <a:pt x="34" y="459"/>
                  </a:lnTo>
                  <a:lnTo>
                    <a:pt x="25" y="450"/>
                  </a:lnTo>
                  <a:lnTo>
                    <a:pt x="17" y="439"/>
                  </a:lnTo>
                  <a:lnTo>
                    <a:pt x="11" y="426"/>
                  </a:lnTo>
                  <a:lnTo>
                    <a:pt x="6" y="412"/>
                  </a:lnTo>
                  <a:lnTo>
                    <a:pt x="3" y="397"/>
                  </a:lnTo>
                  <a:lnTo>
                    <a:pt x="0" y="380"/>
                  </a:lnTo>
                  <a:lnTo>
                    <a:pt x="2" y="361"/>
                  </a:lnTo>
                  <a:lnTo>
                    <a:pt x="4" y="341"/>
                  </a:lnTo>
                  <a:lnTo>
                    <a:pt x="8" y="320"/>
                  </a:lnTo>
                  <a:lnTo>
                    <a:pt x="14" y="297"/>
                  </a:lnTo>
                  <a:lnTo>
                    <a:pt x="23" y="274"/>
                  </a:lnTo>
                  <a:lnTo>
                    <a:pt x="33" y="248"/>
                  </a:lnTo>
                  <a:lnTo>
                    <a:pt x="46" y="223"/>
                  </a:lnTo>
                  <a:lnTo>
                    <a:pt x="63" y="196"/>
                  </a:lnTo>
                  <a:lnTo>
                    <a:pt x="81" y="16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826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BDE212-E76B-4CCB-8579-F5AE533F1BB0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99B649-AC05-4FD4-8EDB-84F71C51DE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rgbClr val="0081C4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0" y="6248400"/>
            <a:ext cx="9144000" cy="609600"/>
          </a:xfrm>
          <a:prstGeom prst="rect">
            <a:avLst/>
          </a:prstGeom>
          <a:gradFill>
            <a:gsLst>
              <a:gs pos="0">
                <a:srgbClr val="EFB42B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9" name="TextBox 118"/>
          <p:cNvSpPr txBox="1"/>
          <p:nvPr userDrawn="1"/>
        </p:nvSpPr>
        <p:spPr>
          <a:xfrm>
            <a:off x="7620000" y="6611938"/>
            <a:ext cx="1524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chemeClr val="bg1"/>
                </a:solidFill>
                <a:latin typeface="Gill Sans MT" pitchFamily="34" charset="0"/>
                <a:cs typeface="+mn-cs"/>
              </a:rPr>
              <a:t>www.jubcor.com</a:t>
            </a:r>
            <a:endParaRPr lang="en-US" sz="1000" b="1" dirty="0">
              <a:solidFill>
                <a:schemeClr val="bg1"/>
              </a:solidFill>
              <a:latin typeface="Gill Sans MT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416040"/>
            <a:ext cx="1540042" cy="365760"/>
          </a:xfrm>
          <a:prstGeom prst="rect">
            <a:avLst/>
          </a:prstGeom>
        </p:spPr>
      </p:pic>
      <p:sp>
        <p:nvSpPr>
          <p:cNvPr id="3" name="MSIPCMContentMarking" descr="{&quot;HashCode&quot;:180671666,&quot;Placement&quot;:&quot;Header&quot;,&quot;Top&quot;:0.0,&quot;Left&quot;:0.0,&quot;SlideWidth&quot;:720,&quot;SlideHeight&quot;:540}"/>
          <p:cNvSpPr txBox="1"/>
          <p:nvPr userDrawn="1"/>
        </p:nvSpPr>
        <p:spPr>
          <a:xfrm>
            <a:off x="0" y="0"/>
            <a:ext cx="1827572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E35205"/>
                </a:solidFill>
                <a:latin typeface="SABIC Typeface Headline Light" panose="020B0303060202020204" pitchFamily="34" charset="0"/>
              </a:rPr>
              <a:t>Classification: Confidential</a:t>
            </a:r>
            <a:endParaRPr lang="en-US" sz="1000" dirty="0">
              <a:solidFill>
                <a:srgbClr val="E35205"/>
              </a:solidFill>
              <a:latin typeface="SABIC Typeface Headline Light" panose="020B030306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 kern="1200">
          <a:solidFill>
            <a:schemeClr val="bg1"/>
          </a:solidFill>
          <a:latin typeface="Gill Sans M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495800"/>
            <a:ext cx="72346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Dr.  Mahmoud Hassan, PhD, PEng, MCSCE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Dr. Abdulaziz Al-Meshari, PhD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Mr. Hussain H. Al-Wadie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550" y="2667000"/>
            <a:ext cx="8572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Integrity of Fibre Reinforced Plastic Piping Systems in SABIC 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1"/>
            <a:ext cx="7315200" cy="2006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– </a:t>
            </a:r>
            <a:r>
              <a:rPr lang="en-US" b="0" kern="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Weeping (deposits on the outer surface of the </a:t>
            </a:r>
            <a:r>
              <a:rPr lang="en-US" b="0" kern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pipe)  </a:t>
            </a:r>
            <a:endParaRPr lang="en-US" b="0" kern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5400" y="5740039"/>
            <a:ext cx="6217504" cy="642416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kern="0" dirty="0" smtClean="0">
                <a:latin typeface="SABIC Typeface Headline Light"/>
                <a:cs typeface="Arial" pitchFamily="34" charset="0"/>
              </a:rPr>
              <a:t>Weeping 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observed at this line externally probably due to manufacture defects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72201"/>
            <a:ext cx="2695727" cy="4186237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 rot="2739062">
            <a:off x="7553395" y="4497683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 rot="2739062">
            <a:off x="7562922" y="2657710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87149"/>
            <a:ext cx="5052695" cy="4171289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 rot="13336115">
            <a:off x="1807879" y="2339898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6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– </a:t>
            </a:r>
            <a:r>
              <a:rPr lang="en-US" kern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UV attack</a:t>
            </a:r>
            <a:endParaRPr lang="en-US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67961" y="6067275"/>
            <a:ext cx="6712877" cy="304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Top coat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has been removed and fiber exposed due to oxidation related to exposure to UV from sunlight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30" y="1158666"/>
            <a:ext cx="3797995" cy="2415226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 rot="3066885">
            <a:off x="2400733" y="2338053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158666"/>
            <a:ext cx="3840792" cy="2405701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 bwMode="auto">
          <a:xfrm rot="3066885">
            <a:off x="6823309" y="2461909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731" y="3707997"/>
            <a:ext cx="4300537" cy="2263273"/>
          </a:xfrm>
          <a:prstGeom prst="rect">
            <a:avLst/>
          </a:prstGeom>
        </p:spPr>
      </p:pic>
      <p:sp>
        <p:nvSpPr>
          <p:cNvPr id="12" name="Left Arrow 11"/>
          <p:cNvSpPr/>
          <p:nvPr/>
        </p:nvSpPr>
        <p:spPr bwMode="auto">
          <a:xfrm rot="3066885">
            <a:off x="4458534" y="499628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4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– </a:t>
            </a:r>
            <a:r>
              <a:rPr lang="en-US" b="0" kern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Fiber exposed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0815" y="5406209"/>
            <a:ext cx="2577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Structural fibers exposed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1" y="1277884"/>
            <a:ext cx="4191000" cy="3903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26" y="1277882"/>
            <a:ext cx="4210050" cy="3903718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 rot="3066885">
            <a:off x="2857933" y="3167486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 rot="3066885">
            <a:off x="7582334" y="3472286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33158" y="5379821"/>
            <a:ext cx="2116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Exposed pipe fibers </a:t>
            </a:r>
          </a:p>
        </p:txBody>
      </p:sp>
    </p:spTree>
    <p:extLst>
      <p:ext uri="{BB962C8B-B14F-4D97-AF65-F5344CB8AC3E}">
        <p14:creationId xmlns:p14="http://schemas.microsoft.com/office/powerpoint/2010/main" val="8907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– </a:t>
            </a:r>
            <a:r>
              <a:rPr lang="en-US" b="0" kern="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discoloration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664" y="5343523"/>
            <a:ext cx="373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Complete </a:t>
            </a:r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discoloration and removal of topcoat from FRP pipe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371599"/>
            <a:ext cx="3962399" cy="3810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3000" y="5343523"/>
            <a:ext cx="3634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Discoloration of pipe due to leakage </a:t>
            </a:r>
          </a:p>
        </p:txBody>
      </p:sp>
      <p:sp>
        <p:nvSpPr>
          <p:cNvPr id="12" name="Left Arrow 11"/>
          <p:cNvSpPr/>
          <p:nvPr/>
        </p:nvSpPr>
        <p:spPr bwMode="auto">
          <a:xfrm rot="2455339">
            <a:off x="6914975" y="3608819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1371599"/>
            <a:ext cx="4114799" cy="3810001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 rot="1273116">
            <a:off x="2722462" y="2569969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 - </a:t>
            </a:r>
            <a:r>
              <a:rPr lang="en-US" b="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salt deposit, discoloration and chemical attack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321154"/>
            <a:ext cx="3981269" cy="3708046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 rot="3066885">
            <a:off x="2333968" y="354848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1349728"/>
            <a:ext cx="3952600" cy="3679472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 rot="3066885">
            <a:off x="6896533" y="3472284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5486400"/>
            <a:ext cx="71439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S</a:t>
            </a:r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alt </a:t>
            </a:r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deposit, discoloration and chemical attack due to leakage of gasket </a:t>
            </a:r>
          </a:p>
        </p:txBody>
      </p:sp>
    </p:spTree>
    <p:extLst>
      <p:ext uri="{BB962C8B-B14F-4D97-AF65-F5344CB8AC3E}">
        <p14:creationId xmlns:p14="http://schemas.microsoft.com/office/powerpoint/2010/main" val="41183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inspection– </a:t>
            </a:r>
            <a:r>
              <a:rPr lang="en-US" b="0" kern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soil settlement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63891"/>
            <a:ext cx="4287314" cy="2788919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 rot="2921265">
            <a:off x="1415684" y="2771563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425" y="3953530"/>
            <a:ext cx="3419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Gap between pipe shoe and base plate</a:t>
            </a:r>
          </a:p>
        </p:txBody>
      </p:sp>
      <p:sp>
        <p:nvSpPr>
          <p:cNvPr id="10" name="Left Arrow 9"/>
          <p:cNvSpPr/>
          <p:nvPr/>
        </p:nvSpPr>
        <p:spPr bwMode="auto">
          <a:xfrm rot="2921265">
            <a:off x="2863484" y="2771563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543" y="1163891"/>
            <a:ext cx="4287314" cy="27889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0158" y="3953530"/>
            <a:ext cx="3883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Sign of settlement i.e. foundation of the support has disappeared </a:t>
            </a:r>
          </a:p>
        </p:txBody>
      </p:sp>
      <p:sp>
        <p:nvSpPr>
          <p:cNvPr id="13" name="Left Arrow 12"/>
          <p:cNvSpPr/>
          <p:nvPr/>
        </p:nvSpPr>
        <p:spPr bwMode="auto">
          <a:xfrm rot="2973439">
            <a:off x="6671576" y="2851511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025" y="4495800"/>
            <a:ext cx="4348742" cy="19630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6994" y="5270306"/>
            <a:ext cx="2453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Gap between FRP dummy leg and base plate </a:t>
            </a:r>
          </a:p>
        </p:txBody>
      </p:sp>
      <p:sp>
        <p:nvSpPr>
          <p:cNvPr id="16" name="Left Arrow 15"/>
          <p:cNvSpPr/>
          <p:nvPr/>
        </p:nvSpPr>
        <p:spPr bwMode="auto">
          <a:xfrm rot="2973439">
            <a:off x="5299978" y="5464408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inspection– </a:t>
            </a:r>
            <a:r>
              <a:rPr lang="en-US" b="0" kern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soil settlement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818" y="5410856"/>
            <a:ext cx="4054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Gap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between pipe support and concrete foundation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94" y="1295399"/>
            <a:ext cx="4348704" cy="3733801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 bwMode="auto">
          <a:xfrm rot="2973439">
            <a:off x="2251977" y="3986298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323974"/>
            <a:ext cx="4270994" cy="3781426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 bwMode="auto">
          <a:xfrm rot="2973439">
            <a:off x="7509778" y="3013502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5410200"/>
            <a:ext cx="4054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Gap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between the support and foundation (support hanging)</a:t>
            </a:r>
          </a:p>
        </p:txBody>
      </p:sp>
    </p:spTree>
    <p:extLst>
      <p:ext uri="{BB962C8B-B14F-4D97-AF65-F5344CB8AC3E}">
        <p14:creationId xmlns:p14="http://schemas.microsoft.com/office/powerpoint/2010/main" val="32906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– </a:t>
            </a:r>
            <a:r>
              <a:rPr lang="en-US" kern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Corrosion &amp; rust  </a:t>
            </a:r>
            <a:endParaRPr lang="en-US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38" y="1203660"/>
            <a:ext cx="3721821" cy="24519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3655573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Corroded </a:t>
            </a:r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nuts and </a:t>
            </a:r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bolts</a:t>
            </a:r>
            <a:endParaRPr lang="en-US" sz="16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 rot="3066885">
            <a:off x="2019733" y="286268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4093546"/>
            <a:ext cx="3276600" cy="23986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2465" y="5311916"/>
            <a:ext cx="2332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Rusted nuts and bolts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216322"/>
            <a:ext cx="3733800" cy="2440561"/>
          </a:xfrm>
          <a:prstGeom prst="rect">
            <a:avLst/>
          </a:prstGeom>
        </p:spPr>
      </p:pic>
      <p:sp>
        <p:nvSpPr>
          <p:cNvPr id="12" name="Left Arrow 11"/>
          <p:cNvSpPr/>
          <p:nvPr/>
        </p:nvSpPr>
        <p:spPr bwMode="auto">
          <a:xfrm rot="3066885">
            <a:off x="7313455" y="286268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Left Arrow 13"/>
          <p:cNvSpPr/>
          <p:nvPr/>
        </p:nvSpPr>
        <p:spPr bwMode="auto">
          <a:xfrm rot="3066885">
            <a:off x="5524933" y="5717182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71644" y="3701175"/>
            <a:ext cx="2569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Corroded nuts and bolts </a:t>
            </a:r>
          </a:p>
        </p:txBody>
      </p:sp>
    </p:spTree>
    <p:extLst>
      <p:ext uri="{BB962C8B-B14F-4D97-AF65-F5344CB8AC3E}">
        <p14:creationId xmlns:p14="http://schemas.microsoft.com/office/powerpoint/2010/main" val="260372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defects –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FRP piping touching steel or concrete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5267483"/>
            <a:ext cx="358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 dirty="0" smtClean="0">
                <a:latin typeface="SABIC Typeface Headline Light"/>
                <a:cs typeface="Arial" pitchFamily="34" charset="0"/>
              </a:rPr>
              <a:t>Steel </a:t>
            </a:r>
            <a:r>
              <a:rPr lang="en-US" sz="1400" kern="0" dirty="0">
                <a:latin typeface="SABIC Typeface Headline Light"/>
                <a:cs typeface="Arial" pitchFamily="34" charset="0"/>
              </a:rPr>
              <a:t>clamp </a:t>
            </a:r>
            <a:r>
              <a:rPr lang="en-US" sz="1400" kern="0" dirty="0" smtClean="0">
                <a:latin typeface="SABIC Typeface Headline Light"/>
                <a:cs typeface="Arial" pitchFamily="34" charset="0"/>
              </a:rPr>
              <a:t>without </a:t>
            </a:r>
            <a:r>
              <a:rPr lang="en-US" sz="1400" kern="0" dirty="0">
                <a:latin typeface="SABIC Typeface Headline Light"/>
                <a:cs typeface="Arial" pitchFamily="34" charset="0"/>
              </a:rPr>
              <a:t>neoprene </a:t>
            </a:r>
            <a:r>
              <a:rPr lang="en-US" sz="1400" kern="0" dirty="0" smtClean="0">
                <a:latin typeface="SABIC Typeface Headline Light"/>
                <a:cs typeface="Arial" pitchFamily="34" charset="0"/>
              </a:rPr>
              <a:t>sheet</a:t>
            </a:r>
            <a:endParaRPr lang="en-US" sz="1400" kern="0" dirty="0">
              <a:latin typeface="SABIC Typeface Headline Light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47799"/>
            <a:ext cx="4191000" cy="3438237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3066885">
            <a:off x="2476933" y="354560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447800"/>
            <a:ext cx="4223765" cy="34382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16359" y="5277008"/>
            <a:ext cx="3902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 dirty="0" smtClean="0">
                <a:latin typeface="SABIC Typeface Headline Light"/>
                <a:cs typeface="Arial" pitchFamily="34" charset="0"/>
              </a:rPr>
              <a:t>Pipe </a:t>
            </a:r>
            <a:r>
              <a:rPr lang="en-US" sz="1400" kern="0" dirty="0">
                <a:latin typeface="SABIC Typeface Headline Light"/>
                <a:cs typeface="Arial" pitchFamily="34" charset="0"/>
              </a:rPr>
              <a:t>directly resting on the steel structure without adequate neoprene pad</a:t>
            </a:r>
          </a:p>
        </p:txBody>
      </p:sp>
      <p:sp>
        <p:nvSpPr>
          <p:cNvPr id="9" name="Left Arrow 8"/>
          <p:cNvSpPr/>
          <p:nvPr/>
        </p:nvSpPr>
        <p:spPr bwMode="auto">
          <a:xfrm rot="3066885">
            <a:off x="2553135" y="2425213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 rot="3066885">
            <a:off x="7320261" y="362468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 rot="3066885">
            <a:off x="6377562" y="3381651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defects –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FRP piping touching steel or concrete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329944"/>
            <a:ext cx="3785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 dirty="0">
                <a:latin typeface="SABIC Typeface Headline Light"/>
                <a:cs typeface="Arial" pitchFamily="34" charset="0"/>
              </a:rPr>
              <a:t>Pipe directly resting on concrete without neoprene pad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91" y="1243719"/>
            <a:ext cx="4242809" cy="3871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53244"/>
            <a:ext cx="4271384" cy="3861681"/>
          </a:xfrm>
          <a:prstGeom prst="rect">
            <a:avLst/>
          </a:prstGeom>
        </p:spPr>
      </p:pic>
      <p:sp>
        <p:nvSpPr>
          <p:cNvPr id="15" name="Left Arrow 14"/>
          <p:cNvSpPr/>
          <p:nvPr/>
        </p:nvSpPr>
        <p:spPr bwMode="auto">
          <a:xfrm rot="3066885">
            <a:off x="2508178" y="362468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 rot="2556570">
            <a:off x="6608014" y="384093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5407056"/>
            <a:ext cx="3785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 dirty="0" smtClean="0">
                <a:latin typeface="SABIC Typeface Headline Light"/>
                <a:cs typeface="Arial" pitchFamily="34" charset="0"/>
              </a:rPr>
              <a:t>FRP </a:t>
            </a:r>
            <a:r>
              <a:rPr lang="en-US" sz="1400" kern="0" dirty="0">
                <a:latin typeface="SABIC Typeface Headline Light"/>
                <a:cs typeface="Arial" pitchFamily="34" charset="0"/>
              </a:rPr>
              <a:t>pipe resting directly on the walls of cooling tower </a:t>
            </a:r>
          </a:p>
        </p:txBody>
      </p:sp>
    </p:spTree>
    <p:extLst>
      <p:ext uri="{BB962C8B-B14F-4D97-AF65-F5344CB8AC3E}">
        <p14:creationId xmlns:p14="http://schemas.microsoft.com/office/powerpoint/2010/main" val="31528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5105400"/>
          </a:xfrm>
        </p:spPr>
        <p:txBody>
          <a:bodyPr/>
          <a:lstStyle/>
          <a:p>
            <a:pPr marL="971550" lvl="1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40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Introduction  </a:t>
            </a:r>
            <a:endParaRPr lang="en-US" sz="240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971550" lvl="1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40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Advantages &amp; disadvantages </a:t>
            </a:r>
          </a:p>
          <a:p>
            <a:pPr marL="971550" lvl="1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40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Inspection </a:t>
            </a:r>
            <a:r>
              <a:rPr lang="en-US" sz="240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strategy</a:t>
            </a:r>
          </a:p>
          <a:p>
            <a:pPr marL="971550" lvl="1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40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</a:t>
            </a:r>
            <a:endParaRPr lang="en-US" sz="2400" cap="all" dirty="0" smtClean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971550" lvl="1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40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</a:t>
            </a:r>
            <a:r>
              <a:rPr lang="en-US" sz="240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defects  </a:t>
            </a:r>
            <a:r>
              <a:rPr lang="en-CA" sz="240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 </a:t>
            </a:r>
            <a:endParaRPr lang="en-US" sz="240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3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</a:t>
            </a:r>
            <a:r>
              <a:rPr lang="en-US" cap="all" dirty="0" smtClean="0"/>
              <a:t> </a:t>
            </a:r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defects</a:t>
            </a:r>
            <a:r>
              <a:rPr lang="en-US" cap="all" dirty="0" smtClean="0"/>
              <a:t> –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piping movement 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95400"/>
            <a:ext cx="4114799" cy="350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181600"/>
            <a:ext cx="1988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Dislocation of pipe </a:t>
            </a:r>
          </a:p>
        </p:txBody>
      </p:sp>
      <p:sp>
        <p:nvSpPr>
          <p:cNvPr id="7" name="Left Arrow 6"/>
          <p:cNvSpPr/>
          <p:nvPr/>
        </p:nvSpPr>
        <p:spPr bwMode="auto">
          <a:xfrm rot="3066885">
            <a:off x="2248334" y="3593336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5799" y="50740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Support completely disengaged from the structure for the pipe.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298" y="1295400"/>
            <a:ext cx="4171572" cy="350520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 rot="3066885">
            <a:off x="7201334" y="3015086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defects –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scratches &amp; Chipping  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371600"/>
            <a:ext cx="4191000" cy="38100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3066885">
            <a:off x="2872589" y="3472284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5329287"/>
            <a:ext cx="2355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Scratched pipe surface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384" y="1371600"/>
            <a:ext cx="4191000" cy="381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70560" y="5360064"/>
            <a:ext cx="3898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Material </a:t>
            </a:r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chipping from main pipe </a:t>
            </a:r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body </a:t>
            </a:r>
            <a:endParaRPr lang="en-US" sz="16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 rot="3066885">
            <a:off x="7353733" y="3548484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 – concrete foundation</a:t>
            </a:r>
            <a:endParaRPr lang="en-US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352550"/>
            <a:ext cx="3809999" cy="382905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3066885">
            <a:off x="3162735" y="4034260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371600"/>
            <a:ext cx="3809999" cy="381000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3066885">
            <a:off x="8268134" y="3443448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 rot="3066885">
            <a:off x="5067734" y="4277670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6443" y="5608760"/>
            <a:ext cx="2130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Cracks in foundation</a:t>
            </a:r>
            <a:endParaRPr lang="en-US" sz="16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5543550"/>
            <a:ext cx="2130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Cracks in foundation</a:t>
            </a:r>
            <a:endParaRPr lang="en-US" sz="16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6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inspection-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bellow condition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19199"/>
            <a:ext cx="3838575" cy="3857769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1495492">
            <a:off x="2574116" y="2720594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0380" y="5267325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Cracks in expansion bellow</a:t>
            </a:r>
            <a:endParaRPr lang="en-US" sz="14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19200"/>
            <a:ext cx="3886199" cy="38496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93918" y="5276850"/>
            <a:ext cx="3347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Pit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created in the body of bellow visible in the picture </a:t>
            </a:r>
          </a:p>
        </p:txBody>
      </p:sp>
      <p:sp>
        <p:nvSpPr>
          <p:cNvPr id="10" name="Left Arrow 9"/>
          <p:cNvSpPr/>
          <p:nvPr/>
        </p:nvSpPr>
        <p:spPr bwMode="auto">
          <a:xfrm rot="1495492">
            <a:off x="6917516" y="3330194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1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inspection-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small pipe diameter without stiffeners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6582" y="4244553"/>
            <a:ext cx="2612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Small pipe diameter without stiffeners plates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32" y="1135654"/>
            <a:ext cx="3927268" cy="299241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1495492">
            <a:off x="2462784" y="281787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652" y="1135654"/>
            <a:ext cx="4048820" cy="29924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5624" y="4128073"/>
            <a:ext cx="24378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No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reinforcement pad installed for the drain piping </a:t>
            </a:r>
          </a:p>
        </p:txBody>
      </p:sp>
      <p:sp>
        <p:nvSpPr>
          <p:cNvPr id="10" name="Left Arrow 9"/>
          <p:cNvSpPr/>
          <p:nvPr/>
        </p:nvSpPr>
        <p:spPr bwMode="auto">
          <a:xfrm rot="1495492">
            <a:off x="6993716" y="270071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528" y="5624578"/>
            <a:ext cx="1927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Gauges with </a:t>
            </a:r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four stiffener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supports </a:t>
            </a:r>
          </a:p>
        </p:txBody>
      </p:sp>
      <p:sp>
        <p:nvSpPr>
          <p:cNvPr id="13" name="Left Arrow 12"/>
          <p:cNvSpPr/>
          <p:nvPr/>
        </p:nvSpPr>
        <p:spPr bwMode="auto">
          <a:xfrm>
            <a:off x="4803894" y="5886188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882" y="4235028"/>
            <a:ext cx="3124200" cy="2384847"/>
          </a:xfrm>
          <a:prstGeom prst="rect">
            <a:avLst/>
          </a:prstGeom>
        </p:spPr>
      </p:pic>
      <p:sp>
        <p:nvSpPr>
          <p:cNvPr id="15" name="Left Arrow 14"/>
          <p:cNvSpPr/>
          <p:nvPr/>
        </p:nvSpPr>
        <p:spPr bwMode="auto">
          <a:xfrm rot="1495492">
            <a:off x="3755215" y="6298230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 rot="1495492">
            <a:off x="5164333" y="6288127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inspection-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leakage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911" y="5384601"/>
            <a:ext cx="4052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Seawater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leakage and heavily corroded bolts and nuts (washers are missing)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53968"/>
            <a:ext cx="4267200" cy="3699032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1495492">
            <a:off x="2761648" y="3939794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Left Arrow 6"/>
          <p:cNvSpPr/>
          <p:nvPr/>
        </p:nvSpPr>
        <p:spPr bwMode="auto">
          <a:xfrm rot="1495492">
            <a:off x="2345516" y="1799260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53968"/>
            <a:ext cx="4267200" cy="3699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29200" y="5359242"/>
            <a:ext cx="335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Leakage is visible from the connection with the pump</a:t>
            </a:r>
          </a:p>
        </p:txBody>
      </p:sp>
      <p:sp>
        <p:nvSpPr>
          <p:cNvPr id="10" name="Left Arrow 9"/>
          <p:cNvSpPr/>
          <p:nvPr/>
        </p:nvSpPr>
        <p:spPr bwMode="auto">
          <a:xfrm rot="1495492">
            <a:off x="7380652" y="3787394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 rot="1495492">
            <a:off x="7456852" y="3086566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6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inspection-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corrosion of steel supports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201" y="5424488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Corrosion of steel supports </a:t>
            </a:r>
            <a:endParaRPr lang="en-US" sz="16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447800"/>
            <a:ext cx="4218200" cy="35814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1495492">
            <a:off x="3107516" y="2644394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956" y="1447800"/>
            <a:ext cx="4319861" cy="3581399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 rot="1495492">
            <a:off x="7069916" y="3925929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5332155"/>
            <a:ext cx="3564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Shoe support for FRP piping bottom up view (completely corroded) </a:t>
            </a:r>
          </a:p>
        </p:txBody>
      </p:sp>
    </p:spTree>
    <p:extLst>
      <p:ext uri="{BB962C8B-B14F-4D97-AF65-F5344CB8AC3E}">
        <p14:creationId xmlns:p14="http://schemas.microsoft.com/office/powerpoint/2010/main" val="422612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inspection-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High vibration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5934822"/>
            <a:ext cx="655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High vibration in the FRP pipe may be due to missing support</a:t>
            </a:r>
            <a:endParaRPr lang="en-US" sz="16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143000"/>
            <a:ext cx="3810000" cy="4668176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8263628">
            <a:off x="1350673" y="3535460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152525"/>
            <a:ext cx="3819526" cy="4620372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 rot="8263628">
            <a:off x="5313074" y="5150158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Visual inspection-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road crossing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867" y="5429250"/>
            <a:ext cx="4343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Road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crossing for SW UG pipe without any sign of protection/sign boards showing load carrying capacity.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371600"/>
            <a:ext cx="4232494" cy="36576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 rot="5400000">
            <a:off x="2298544" y="3489377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653" y="1371600"/>
            <a:ext cx="4180955" cy="3657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76800" y="5410200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An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8-wheel vehicle parked next to the header for maintenance work </a:t>
            </a:r>
          </a:p>
        </p:txBody>
      </p:sp>
      <p:sp>
        <p:nvSpPr>
          <p:cNvPr id="11" name="Left Arrow 10"/>
          <p:cNvSpPr/>
          <p:nvPr/>
        </p:nvSpPr>
        <p:spPr bwMode="auto">
          <a:xfrm rot="2507420">
            <a:off x="6418039" y="3763071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4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3600" y="1447800"/>
            <a:ext cx="46323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Thank You</a:t>
            </a: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23067"/>
            <a:ext cx="7315200" cy="20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4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Introduction</a:t>
            </a:r>
            <a:r>
              <a:rPr lang="en-US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 </a:t>
            </a:r>
            <a:endParaRPr lang="en-US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143000"/>
            <a:ext cx="5257800" cy="5264138"/>
          </a:xfrm>
        </p:spPr>
        <p:txBody>
          <a:bodyPr/>
          <a:lstStyle/>
          <a:p>
            <a:r>
              <a:rPr lang="en-US" sz="1800" kern="0" dirty="0" smtClean="0">
                <a:latin typeface="SABIC Typeface Headline Light"/>
                <a:cs typeface="Arial" pitchFamily="34" charset="0"/>
              </a:rPr>
              <a:t>(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FRP) 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is 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Fiber Reinforced 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Plastic.</a:t>
            </a:r>
          </a:p>
          <a:p>
            <a:r>
              <a:rPr lang="en-US" sz="1800" kern="0" dirty="0">
                <a:latin typeface="SABIC Typeface Headline Light"/>
                <a:cs typeface="Arial" pitchFamily="34" charset="0"/>
              </a:rPr>
              <a:t>(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GRP) is Glass-Reinforced Plastic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.</a:t>
            </a:r>
          </a:p>
          <a:p>
            <a:r>
              <a:rPr lang="en-US" sz="1800" kern="0" dirty="0" smtClean="0">
                <a:latin typeface="SABIC Typeface Headline Light"/>
                <a:cs typeface="Arial" pitchFamily="34" charset="0"/>
              </a:rPr>
              <a:t>This immaterial has been introduced 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to the market 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since 1935.</a:t>
            </a:r>
          </a:p>
          <a:p>
            <a:r>
              <a:rPr lang="en-US" sz="1800" kern="0" dirty="0" smtClean="0">
                <a:latin typeface="SABIC Typeface Headline Light"/>
                <a:cs typeface="Arial" pitchFamily="34" charset="0"/>
              </a:rPr>
              <a:t>It can be used for various 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services 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including:</a:t>
            </a:r>
          </a:p>
          <a:p>
            <a:pPr marL="1257300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Sea water </a:t>
            </a:r>
          </a:p>
          <a:p>
            <a:pPr marL="1257300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Fire water</a:t>
            </a:r>
          </a:p>
          <a:p>
            <a:pPr marL="1257300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Cooling Water </a:t>
            </a:r>
          </a:p>
          <a:p>
            <a:pPr marL="1257300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and Chemicals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.</a:t>
            </a:r>
          </a:p>
          <a:p>
            <a:endParaRPr lang="en-GB" sz="1800" kern="0" dirty="0" smtClean="0">
              <a:latin typeface="SABIC Typeface Headline Light"/>
              <a:cs typeface="Arial" pitchFamily="34" charset="0"/>
            </a:endParaRPr>
          </a:p>
          <a:p>
            <a:r>
              <a:rPr lang="en-GB" sz="1800" kern="0" dirty="0" smtClean="0">
                <a:latin typeface="SABIC Typeface Headline Light"/>
                <a:cs typeface="Arial" pitchFamily="34" charset="0"/>
              </a:rPr>
              <a:t>FRP </a:t>
            </a:r>
            <a:r>
              <a:rPr lang="en-GB" sz="1800" kern="0" dirty="0">
                <a:latin typeface="SABIC Typeface Headline Light"/>
                <a:cs typeface="Arial" pitchFamily="34" charset="0"/>
              </a:rPr>
              <a:t>pipes are fabricated from three distinct </a:t>
            </a:r>
            <a:r>
              <a:rPr lang="en-GB" sz="1800" kern="0" dirty="0" smtClean="0">
                <a:latin typeface="SABIC Typeface Headline Light"/>
                <a:cs typeface="Arial" pitchFamily="34" charset="0"/>
              </a:rPr>
              <a:t>layers:</a:t>
            </a:r>
          </a:p>
          <a:p>
            <a:pPr marL="1257300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GB" sz="1800" kern="0" dirty="0">
                <a:latin typeface="SABIC Typeface Headline Light"/>
                <a:cs typeface="Arial" pitchFamily="34" charset="0"/>
              </a:rPr>
              <a:t>Liner</a:t>
            </a:r>
          </a:p>
          <a:p>
            <a:pPr marL="1257300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GB" sz="1800" kern="0" dirty="0">
                <a:latin typeface="SABIC Typeface Headline Light"/>
                <a:cs typeface="Arial" pitchFamily="34" charset="0"/>
              </a:rPr>
              <a:t>filament layer</a:t>
            </a:r>
          </a:p>
          <a:p>
            <a:pPr marL="1257300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GB" sz="1800" kern="0" dirty="0">
                <a:latin typeface="SABIC Typeface Headline Light"/>
                <a:cs typeface="Arial" pitchFamily="34" charset="0"/>
              </a:rPr>
              <a:t>resin coating</a:t>
            </a:r>
            <a:endParaRPr lang="en-US" sz="1800" kern="0" dirty="0">
              <a:latin typeface="SABIC Typeface Headline Light"/>
              <a:cs typeface="Arial" pitchFamily="34" charset="0"/>
            </a:endParaRPr>
          </a:p>
          <a:p>
            <a:endParaRPr lang="en-US" sz="2400" kern="0" dirty="0">
              <a:solidFill>
                <a:srgbClr val="4D4D4D"/>
              </a:solidFill>
              <a:latin typeface="SABIC Typeface Headline Light"/>
              <a:cs typeface="Arial" pitchFamily="34" charset="0"/>
            </a:endParaRPr>
          </a:p>
          <a:p>
            <a:endParaRPr lang="en-US" sz="1800" kern="0" dirty="0">
              <a:latin typeface="SABIC Typeface Headline Ligh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495" y="1104900"/>
            <a:ext cx="333705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Advantages &amp; </a:t>
            </a:r>
            <a:r>
              <a:rPr lang="en-US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Disadvantages</a:t>
            </a:r>
            <a:endParaRPr lang="en-US" cap="al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990600"/>
            <a:ext cx="6134101" cy="5562600"/>
          </a:xfrm>
        </p:spPr>
        <p:txBody>
          <a:bodyPr/>
          <a:lstStyle/>
          <a:p>
            <a:r>
              <a:rPr lang="en-US" sz="1800" b="1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Advantages:</a:t>
            </a:r>
          </a:p>
          <a:p>
            <a:pPr marL="915988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Corrosion resistance</a:t>
            </a:r>
          </a:p>
          <a:p>
            <a:pPr marL="915988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Low </a:t>
            </a: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maintenance </a:t>
            </a: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cost</a:t>
            </a: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.</a:t>
            </a:r>
          </a:p>
          <a:p>
            <a:pPr marL="915988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Good aging </a:t>
            </a: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resistance.</a:t>
            </a:r>
          </a:p>
          <a:p>
            <a:pPr marL="915988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Good heat resistance.</a:t>
            </a:r>
            <a:endParaRPr lang="en-US" sz="1800" kern="0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915988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Lightweight, so </a:t>
            </a: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convenient transportation and construct. </a:t>
            </a:r>
            <a:endParaRPr lang="en-US" sz="1800" kern="0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915988" lvl="2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Lower thermal conductivity</a:t>
            </a: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.</a:t>
            </a:r>
          </a:p>
          <a:p>
            <a:r>
              <a:rPr lang="en-US" sz="1800" b="1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Disadvantages:</a:t>
            </a: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Low elastic </a:t>
            </a: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modulus. </a:t>
            </a: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Aging Ex(UV attack, mechanical stress,etc)</a:t>
            </a: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Low </a:t>
            </a: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fatigue </a:t>
            </a: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resistance.</a:t>
            </a: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Sensitivity to abrasion during </a:t>
            </a:r>
            <a:r>
              <a:rPr lang="en-US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handling.</a:t>
            </a: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r>
              <a:rPr lang="en-GB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Unavailability </a:t>
            </a:r>
            <a:r>
              <a:rPr lang="en-GB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of inspection techniques. </a:t>
            </a:r>
            <a:endParaRPr lang="en-GB" sz="1800" kern="0" dirty="0" smtClean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r>
              <a:rPr lang="en-GB" sz="1800" kern="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Requires </a:t>
            </a:r>
            <a:r>
              <a:rPr lang="en-GB" sz="1800" kern="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very stringent QA/QC during manufacturing and installation.</a:t>
            </a:r>
            <a:endParaRPr lang="en-US" sz="1800" kern="0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endParaRPr lang="en-US" sz="1800" kern="0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pic>
        <p:nvPicPr>
          <p:cNvPr id="6" name="Picture 5" descr="C:\Projects\1- Running Projects\DFP-1157 Sabic Maturity Assessment\1b-United\Photos and presentation\DSC0920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198" y="1295400"/>
            <a:ext cx="2919123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199" y="3990975"/>
            <a:ext cx="2938901" cy="19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Inspection strategy  </a:t>
            </a:r>
            <a:endParaRPr lang="en-US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599" y="1143001"/>
            <a:ext cx="5029201" cy="3886199"/>
          </a:xfrm>
        </p:spPr>
        <p:txBody>
          <a:bodyPr/>
          <a:lstStyle/>
          <a:p>
            <a:r>
              <a:rPr lang="en-US" sz="1800" kern="0" dirty="0">
                <a:latin typeface="SABIC Typeface Headline Light"/>
                <a:cs typeface="Arial" pitchFamily="34" charset="0"/>
              </a:rPr>
              <a:t>Inspection of installed FRP systems is mainly done visually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.</a:t>
            </a:r>
          </a:p>
          <a:p>
            <a:endParaRPr lang="en-US" sz="1800" kern="0" dirty="0">
              <a:latin typeface="SABIC Typeface Headline Light"/>
              <a:cs typeface="Arial" pitchFamily="34" charset="0"/>
            </a:endParaRPr>
          </a:p>
          <a:p>
            <a:r>
              <a:rPr lang="en-US" sz="1800" kern="0" dirty="0">
                <a:latin typeface="SABIC Typeface Headline Light"/>
                <a:cs typeface="Arial" pitchFamily="34" charset="0"/>
              </a:rPr>
              <a:t>When damage is observed, </a:t>
            </a:r>
            <a:r>
              <a:rPr lang="en-US" sz="1800" kern="0" dirty="0">
                <a:solidFill>
                  <a:srgbClr val="00B0F0"/>
                </a:solidFill>
                <a:latin typeface="SABIC Typeface Headline Light"/>
                <a:cs typeface="Arial" pitchFamily="34" charset="0"/>
              </a:rPr>
              <a:t>ISO-14692-4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 and </a:t>
            </a:r>
            <a:r>
              <a:rPr lang="en-US" sz="1800" kern="0" dirty="0">
                <a:solidFill>
                  <a:srgbClr val="00B0F0"/>
                </a:solidFill>
                <a:latin typeface="SABIC Typeface Headline Light"/>
                <a:cs typeface="Arial" pitchFamily="34" charset="0"/>
              </a:rPr>
              <a:t>ASTM </a:t>
            </a:r>
            <a:r>
              <a:rPr lang="en-US" sz="1800" kern="0" dirty="0" smtClean="0">
                <a:solidFill>
                  <a:srgbClr val="00B0F0"/>
                </a:solidFill>
                <a:latin typeface="SABIC Typeface Headline Light"/>
                <a:cs typeface="Arial" pitchFamily="34" charset="0"/>
              </a:rPr>
              <a:t>D2563 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provide 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guidelines on the 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acceptability </a:t>
            </a:r>
            <a:r>
              <a:rPr lang="en-US" sz="1800" kern="0" dirty="0">
                <a:latin typeface="SABIC Typeface Headline Light"/>
                <a:cs typeface="Arial" pitchFamily="34" charset="0"/>
              </a:rPr>
              <a:t>of 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defects.</a:t>
            </a:r>
          </a:p>
          <a:p>
            <a:endParaRPr lang="en-US" sz="1800" kern="0" dirty="0">
              <a:latin typeface="SABIC Typeface Headline Light"/>
              <a:cs typeface="Arial" pitchFamily="34" charset="0"/>
            </a:endParaRPr>
          </a:p>
          <a:p>
            <a:r>
              <a:rPr lang="en-US" sz="1800" kern="0" dirty="0">
                <a:latin typeface="SABIC Typeface Headline Light"/>
                <a:cs typeface="Arial" pitchFamily="34" charset="0"/>
              </a:rPr>
              <a:t>Inspection of underground FRP </a:t>
            </a:r>
            <a:r>
              <a:rPr lang="en-US" sz="1800" kern="0" dirty="0" smtClean="0">
                <a:latin typeface="SABIC Typeface Headline Light"/>
                <a:cs typeface="Arial" pitchFamily="34" charset="0"/>
              </a:rPr>
              <a:t>piping can be used by:</a:t>
            </a: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600" kern="0" dirty="0" smtClean="0">
                <a:latin typeface="SABIC Typeface Headline Light"/>
                <a:cs typeface="Arial" pitchFamily="34" charset="0"/>
              </a:rPr>
              <a:t>Man entry (</a:t>
            </a:r>
            <a:r>
              <a:rPr lang="en-US" sz="1600" kern="0" dirty="0">
                <a:latin typeface="SABIC Typeface Headline Light"/>
                <a:cs typeface="Arial" pitchFamily="34" charset="0"/>
              </a:rPr>
              <a:t>D</a:t>
            </a:r>
            <a:r>
              <a:rPr lang="en-US" sz="1600" kern="0" dirty="0" smtClean="0">
                <a:latin typeface="SABIC Typeface Headline Light"/>
                <a:cs typeface="Arial" pitchFamily="34" charset="0"/>
              </a:rPr>
              <a:t>ia &gt; 54 inch)</a:t>
            </a: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600" kern="0" dirty="0" smtClean="0">
                <a:latin typeface="SABIC Typeface Headline Light"/>
                <a:cs typeface="Arial" pitchFamily="34" charset="0"/>
              </a:rPr>
              <a:t>ROV (</a:t>
            </a:r>
            <a:r>
              <a:rPr lang="en-US" sz="1600" kern="0" dirty="0">
                <a:latin typeface="SABIC Typeface Headline Light"/>
                <a:cs typeface="Arial" pitchFamily="34" charset="0"/>
              </a:rPr>
              <a:t>D</a:t>
            </a:r>
            <a:r>
              <a:rPr lang="en-US" sz="1600" kern="0" dirty="0" smtClean="0">
                <a:latin typeface="SABIC Typeface Headline Light"/>
                <a:cs typeface="Arial" pitchFamily="34" charset="0"/>
              </a:rPr>
              <a:t>ia &gt; 12 inch)</a:t>
            </a:r>
          </a:p>
          <a:p>
            <a:pPr marL="800100" lvl="1" indent="-400050">
              <a:buClr>
                <a:srgbClr val="00B0F0"/>
              </a:buClr>
              <a:buFont typeface="+mj-lt"/>
              <a:buAutoNum type="romanLcPeriod"/>
            </a:pPr>
            <a:r>
              <a:rPr lang="en-US" sz="1600" kern="0" dirty="0" smtClean="0">
                <a:latin typeface="SABIC Typeface Headline Light"/>
                <a:cs typeface="Arial" pitchFamily="34" charset="0"/>
              </a:rPr>
              <a:t>Pushed camera (Dia &lt; 12 inch)</a:t>
            </a:r>
          </a:p>
          <a:p>
            <a:endParaRPr lang="en-US" sz="1800" kern="0" dirty="0">
              <a:latin typeface="SABIC Typeface Headline Light"/>
              <a:cs typeface="Arial" pitchFamily="34" charset="0"/>
            </a:endParaRPr>
          </a:p>
          <a:p>
            <a:endParaRPr lang="en-US" sz="1800" kern="0" dirty="0">
              <a:latin typeface="SABIC Typeface Headline Light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599" y="5450304"/>
            <a:ext cx="553106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kern="0" dirty="0">
                <a:latin typeface="SABIC Typeface Headline Light"/>
                <a:cs typeface="Arial" pitchFamily="34" charset="0"/>
              </a:rPr>
              <a:t>ISO 14692-4:Petroleum and natural gas industries — Glass-reinforced plastics (GRP) piping — Part 4: Fabrication, installation and operation</a:t>
            </a:r>
            <a:r>
              <a:rPr lang="en-US" sz="1050" kern="0" dirty="0" smtClean="0">
                <a:latin typeface="SABIC Typeface Headline Light"/>
                <a:cs typeface="Arial" pitchFamily="34" charset="0"/>
              </a:rPr>
              <a:t>.</a:t>
            </a:r>
          </a:p>
          <a:p>
            <a:endParaRPr lang="en-US" sz="1050" kern="0" dirty="0">
              <a:latin typeface="SABIC Typeface Headline Light"/>
              <a:cs typeface="Arial" pitchFamily="34" charset="0"/>
            </a:endParaRPr>
          </a:p>
          <a:p>
            <a:r>
              <a:rPr lang="en-US" sz="1050" kern="0" dirty="0">
                <a:latin typeface="SABIC Typeface Headline Light"/>
                <a:cs typeface="Arial" pitchFamily="34" charset="0"/>
              </a:rPr>
              <a:t>ASTM D2563: Standard Practice for Classifying Visual Defects in Glass-Reinforced Plastic Laminate </a:t>
            </a:r>
            <a:r>
              <a:rPr lang="en-US" sz="1050" kern="0" dirty="0" smtClean="0">
                <a:latin typeface="SABIC Typeface Headline Light"/>
                <a:cs typeface="Arial" pitchFamily="34" charset="0"/>
              </a:rPr>
              <a:t>Parts.</a:t>
            </a:r>
            <a:endParaRPr lang="en-US" sz="1200" kern="0" dirty="0">
              <a:latin typeface="SABIC Typeface Headline Light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601" y="1087729"/>
            <a:ext cx="1532083" cy="10985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420" y="1087729"/>
            <a:ext cx="1612905" cy="10985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964259" y="6212050"/>
            <a:ext cx="28184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UUV: Unmanned Underwater Vehicle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931" y="4620855"/>
            <a:ext cx="2432890" cy="1475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842" y="2634292"/>
            <a:ext cx="1058842" cy="14087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2634291"/>
            <a:ext cx="1091002" cy="121537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37382" y="4043011"/>
            <a:ext cx="2983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kern="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Pushed Camera with video for small diameter FRP (less 12 inch)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59653" y="2283375"/>
            <a:ext cx="3209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kern="0" dirty="0" smtClean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ROV: Remote Operating Vehicle (&gt; 12 inch)</a:t>
            </a:r>
            <a:endParaRPr lang="en-US" sz="1200" kern="0" dirty="0">
              <a:solidFill>
                <a:srgbClr val="00B0F0"/>
              </a:solidFill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- </a:t>
            </a:r>
            <a:r>
              <a:rPr lang="en-US" b="0" kern="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Cracks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31463" y="6298874"/>
            <a:ext cx="4975673" cy="304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 large damage </a:t>
            </a:r>
            <a:r>
              <a:rPr lang="en-US" sz="16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in the body of the flange.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57505"/>
            <a:ext cx="3612254" cy="223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143000"/>
            <a:ext cx="3420091" cy="2238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3587166"/>
            <a:ext cx="3819871" cy="2597382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 rot="3066885">
            <a:off x="3248734" y="2348638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 rot="3066885">
            <a:off x="7353733" y="204236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 rot="3066885">
            <a:off x="3467534" y="554116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 rot="3066885">
            <a:off x="4839134" y="438668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Left Arrow 12"/>
          <p:cNvSpPr/>
          <p:nvPr/>
        </p:nvSpPr>
        <p:spPr bwMode="auto">
          <a:xfrm rot="3066885">
            <a:off x="1005734" y="247259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 rot="3066885">
            <a:off x="6070688" y="2450413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- </a:t>
            </a:r>
            <a:r>
              <a:rPr lang="en-US" b="0" kern="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Cracks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2306" y="3878249"/>
            <a:ext cx="2521894" cy="304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Internal crack </a:t>
            </a:r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at FRP neck inspected </a:t>
            </a:r>
            <a:r>
              <a:rPr lang="en-US" sz="1400" dirty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using ROV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97726"/>
            <a:ext cx="3291736" cy="2703927"/>
          </a:xfrm>
          <a:prstGeom prst="rect">
            <a:avLst/>
          </a:prstGeom>
        </p:spPr>
      </p:pic>
      <p:sp>
        <p:nvSpPr>
          <p:cNvPr id="12" name="Left Arrow 11"/>
          <p:cNvSpPr/>
          <p:nvPr/>
        </p:nvSpPr>
        <p:spPr bwMode="auto">
          <a:xfrm rot="3066885">
            <a:off x="2065403" y="2963663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080" y="1097726"/>
            <a:ext cx="3334516" cy="2723224"/>
          </a:xfrm>
          <a:prstGeom prst="rect">
            <a:avLst/>
          </a:prstGeom>
        </p:spPr>
      </p:pic>
      <p:sp>
        <p:nvSpPr>
          <p:cNvPr id="16" name="Left Arrow 15"/>
          <p:cNvSpPr/>
          <p:nvPr/>
        </p:nvSpPr>
        <p:spPr bwMode="auto">
          <a:xfrm rot="3066885">
            <a:off x="7386728" y="2836708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Content Placeholder 4"/>
          <p:cNvSpPr txBox="1">
            <a:spLocks/>
          </p:cNvSpPr>
          <p:nvPr/>
        </p:nvSpPr>
        <p:spPr bwMode="auto">
          <a:xfrm>
            <a:off x="6048526" y="3928076"/>
            <a:ext cx="2623645" cy="30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Internal crack in FRP pipe inspected using ROV</a:t>
            </a:r>
            <a:endParaRPr lang="en-US" sz="14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4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184" y="4179857"/>
            <a:ext cx="3278216" cy="2390774"/>
          </a:xfrm>
          <a:prstGeom prst="rect">
            <a:avLst/>
          </a:prstGeom>
        </p:spPr>
      </p:pic>
      <p:sp>
        <p:nvSpPr>
          <p:cNvPr id="19" name="Content Placeholder 4"/>
          <p:cNvSpPr txBox="1">
            <a:spLocks/>
          </p:cNvSpPr>
          <p:nvPr/>
        </p:nvSpPr>
        <p:spPr bwMode="auto">
          <a:xfrm>
            <a:off x="252071" y="5222845"/>
            <a:ext cx="2904359" cy="30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External crack in FRP pipe </a:t>
            </a:r>
            <a:endParaRPr lang="en-US" sz="14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- </a:t>
            </a:r>
            <a:r>
              <a:rPr lang="en-US" b="0" kern="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Cracks </a:t>
            </a:r>
            <a:r>
              <a:rPr lang="en-US" b="0" kern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&amp; pinhole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6262" y="5241629"/>
            <a:ext cx="3076300" cy="304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 Internal crack in FRP piping</a:t>
            </a:r>
            <a:endParaRPr lang="en-US" sz="16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371600"/>
            <a:ext cx="4138613" cy="37338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 rot="3066885">
            <a:off x="3295946" y="3432914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 rot="3066885">
            <a:off x="1105334" y="3257851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218" y="1369059"/>
            <a:ext cx="4134990" cy="3736341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 bwMode="auto">
          <a:xfrm rot="3066885">
            <a:off x="7277534" y="4033420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Content Placeholder 4"/>
          <p:cNvSpPr txBox="1">
            <a:spLocks/>
          </p:cNvSpPr>
          <p:nvPr/>
        </p:nvSpPr>
        <p:spPr bwMode="auto">
          <a:xfrm>
            <a:off x="5352775" y="5174013"/>
            <a:ext cx="2590800" cy="30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600" dirty="0" smtClean="0">
                <a:solidFill>
                  <a:srgbClr val="53565A"/>
                </a:solidFill>
                <a:latin typeface="SABIC Typeface Headline Light" panose="020B0303060202020204" pitchFamily="34" charset="0"/>
                <a:ea typeface="Arial (body)"/>
                <a:cs typeface="SABIC Typeface Headline Light" panose="020B0303060202020204" pitchFamily="34" charset="0"/>
              </a:rPr>
              <a:t> pinhole in FRP piping </a:t>
            </a:r>
            <a:endParaRPr lang="en-US" sz="1600" dirty="0">
              <a:solidFill>
                <a:srgbClr val="53565A"/>
              </a:solidFill>
              <a:latin typeface="SABIC Typeface Headline Light" panose="020B0303060202020204" pitchFamily="34" charset="0"/>
              <a:ea typeface="Arial (body)"/>
              <a:cs typeface="SABIC Typeface Headline Light" panose="020B03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Failure modes - </a:t>
            </a:r>
            <a:r>
              <a:rPr lang="en-US" b="0" kern="0" cap="all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Blistering </a:t>
            </a:r>
            <a:r>
              <a:rPr lang="en-US" b="0" cap="all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 </a:t>
            </a:r>
            <a:endParaRPr lang="en-US" b="0" cap="all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09800" y="5410200"/>
            <a:ext cx="4267200" cy="304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kern="0" dirty="0">
                <a:latin typeface="SABIC Typeface Headline Light"/>
                <a:cs typeface="Arial" pitchFamily="34" charset="0"/>
              </a:rPr>
              <a:t>Blistering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19200"/>
            <a:ext cx="4114801" cy="358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09676"/>
            <a:ext cx="4067331" cy="359092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3066885">
            <a:off x="2137628" y="3472285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 rot="13336115">
            <a:off x="7751478" y="3306851"/>
            <a:ext cx="713232" cy="440078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5295</TotalTime>
  <Words>767</Words>
  <Application>Microsoft Office PowerPoint</Application>
  <PresentationFormat>On-screen Show (4:3)</PresentationFormat>
  <Paragraphs>122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(body)</vt:lpstr>
      <vt:lpstr>Calibri</vt:lpstr>
      <vt:lpstr>Gill Sans MT</vt:lpstr>
      <vt:lpstr>SABIC Typeface Headline Light</vt:lpstr>
      <vt:lpstr>Wingdings</vt:lpstr>
      <vt:lpstr>Office Theme</vt:lpstr>
      <vt:lpstr>PowerPoint Presentation</vt:lpstr>
      <vt:lpstr>Outline</vt:lpstr>
      <vt:lpstr>Introduction </vt:lpstr>
      <vt:lpstr>Advantages &amp; Disadvantages</vt:lpstr>
      <vt:lpstr>Inspection strategy  </vt:lpstr>
      <vt:lpstr>Failure modes - Cracks </vt:lpstr>
      <vt:lpstr>Failure modes - Cracks </vt:lpstr>
      <vt:lpstr>Failure modes - Cracks &amp; pinhole </vt:lpstr>
      <vt:lpstr>Failure modes - Blistering  </vt:lpstr>
      <vt:lpstr>Failure modes – Weeping (deposits on the outer surface of the pipe)  </vt:lpstr>
      <vt:lpstr>Failure modes – UV attack</vt:lpstr>
      <vt:lpstr>Failure modes – Fiber exposed </vt:lpstr>
      <vt:lpstr>Failure modes – discoloration</vt:lpstr>
      <vt:lpstr>Visual inspection - salt deposit, discoloration and chemical attack </vt:lpstr>
      <vt:lpstr>Visual inspection– soil settlement </vt:lpstr>
      <vt:lpstr>Visual inspection– soil settlement </vt:lpstr>
      <vt:lpstr>Failure modes – Corrosion &amp; rust  </vt:lpstr>
      <vt:lpstr>Visual defects – FRP piping touching steel or concrete </vt:lpstr>
      <vt:lpstr>Visual defects – FRP piping touching steel or concrete </vt:lpstr>
      <vt:lpstr>Visual defects – piping movement  </vt:lpstr>
      <vt:lpstr>Visual defects – scratches &amp; Chipping   </vt:lpstr>
      <vt:lpstr>Visual inspection – concrete foundation</vt:lpstr>
      <vt:lpstr>Visual inspection- bellow condition</vt:lpstr>
      <vt:lpstr>Visual inspection- small pipe diameter without stiffeners </vt:lpstr>
      <vt:lpstr>Visual inspection- leakage </vt:lpstr>
      <vt:lpstr>Visual inspection- corrosion of steel supports</vt:lpstr>
      <vt:lpstr>Visual inspection- High vibration</vt:lpstr>
      <vt:lpstr>Visual inspection- road crossing</vt:lpstr>
      <vt:lpstr>PowerPoint Presentation</vt:lpstr>
    </vt:vector>
  </TitlesOfParts>
  <Company>SABIC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muhammadr</dc:creator>
  <cp:lastModifiedBy>Azad Ahmad</cp:lastModifiedBy>
  <cp:revision>189</cp:revision>
  <dcterms:created xsi:type="dcterms:W3CDTF">2009-10-28T07:50:07Z</dcterms:created>
  <dcterms:modified xsi:type="dcterms:W3CDTF">2022-02-19T11:35:24Z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9413353-fbc6-4217-b595-7e32a2176cdb_Enabled">
    <vt:lpwstr>true</vt:lpwstr>
  </property>
  <property fmtid="{D5CDD505-2E9C-101B-9397-08002B2CF9AE}" pid="3" name="MSIP_Label_99413353-fbc6-4217-b595-7e32a2176cdb_SetDate">
    <vt:lpwstr>2022-02-16T06:22:58Z</vt:lpwstr>
  </property>
  <property fmtid="{D5CDD505-2E9C-101B-9397-08002B2CF9AE}" pid="4" name="MSIP_Label_99413353-fbc6-4217-b595-7e32a2176cdb_Method">
    <vt:lpwstr>Privileged</vt:lpwstr>
  </property>
  <property fmtid="{D5CDD505-2E9C-101B-9397-08002B2CF9AE}" pid="5" name="MSIP_Label_99413353-fbc6-4217-b595-7e32a2176cdb_Name">
    <vt:lpwstr>99413353-fbc6-4217-b595-7e32a2176cdb</vt:lpwstr>
  </property>
  <property fmtid="{D5CDD505-2E9C-101B-9397-08002B2CF9AE}" pid="6" name="MSIP_Label_99413353-fbc6-4217-b595-7e32a2176cdb_SiteId">
    <vt:lpwstr>a77c517c-e95e-435b-bbb4-cb17e462491f</vt:lpwstr>
  </property>
  <property fmtid="{D5CDD505-2E9C-101B-9397-08002B2CF9AE}" pid="7" name="MSIP_Label_99413353-fbc6-4217-b595-7e32a2176cdb_ActionId">
    <vt:lpwstr>53710c5f-16c0-4160-910a-6ffc126953fa</vt:lpwstr>
  </property>
  <property fmtid="{D5CDD505-2E9C-101B-9397-08002B2CF9AE}" pid="8" name="MSIP_Label_99413353-fbc6-4217-b595-7e32a2176cdb_ContentBits">
    <vt:lpwstr>1</vt:lpwstr>
  </property>
</Properties>
</file>