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9" r:id="rId3"/>
    <p:sldId id="278" r:id="rId4"/>
    <p:sldId id="275" r:id="rId5"/>
    <p:sldId id="281" r:id="rId6"/>
    <p:sldId id="277" r:id="rId7"/>
    <p:sldId id="280" r:id="rId8"/>
    <p:sldId id="282" r:id="rId9"/>
    <p:sldId id="283" r:id="rId10"/>
    <p:sldId id="284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8EDFF-A8DD-4CB2-B291-7B47E48523F1}" v="61" dt="2022-02-20T11:41:41.658"/>
    <p1510:client id="{38E32274-7714-4C61-B9DF-7DFFB9E5DC1A}" v="1" dt="2022-02-20T11:42:16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343" autoAdjust="0"/>
  </p:normalViewPr>
  <p:slideViewPr>
    <p:cSldViewPr>
      <p:cViewPr varScale="1">
        <p:scale>
          <a:sx n="82" d="100"/>
          <a:sy n="82" d="100"/>
        </p:scale>
        <p:origin x="15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msuddeen Palliyali" userId="4b54d7f6-1198-444a-9910-d4ab16d6bea4" providerId="ADAL" clId="{38E32274-7714-4C61-B9DF-7DFFB9E5DC1A}"/>
    <pc:docChg chg="modSld">
      <pc:chgData name="Shamsuddeen Palliyali" userId="4b54d7f6-1198-444a-9910-d4ab16d6bea4" providerId="ADAL" clId="{38E32274-7714-4C61-B9DF-7DFFB9E5DC1A}" dt="2022-02-20T11:42:19.494" v="1" actId="1076"/>
      <pc:docMkLst>
        <pc:docMk/>
      </pc:docMkLst>
      <pc:sldChg chg="addSp modSp mod">
        <pc:chgData name="Shamsuddeen Palliyali" userId="4b54d7f6-1198-444a-9910-d4ab16d6bea4" providerId="ADAL" clId="{38E32274-7714-4C61-B9DF-7DFFB9E5DC1A}" dt="2022-02-20T11:42:19.494" v="1" actId="1076"/>
        <pc:sldMkLst>
          <pc:docMk/>
          <pc:sldMk cId="0" sldId="256"/>
        </pc:sldMkLst>
        <pc:picChg chg="add mod">
          <ac:chgData name="Shamsuddeen Palliyali" userId="4b54d7f6-1198-444a-9910-d4ab16d6bea4" providerId="ADAL" clId="{38E32274-7714-4C61-B9DF-7DFFB9E5DC1A}" dt="2022-02-20T11:42:19.494" v="1" actId="1076"/>
          <ac:picMkLst>
            <pc:docMk/>
            <pc:sldMk cId="0" sldId="256"/>
            <ac:picMk id="7" creationId="{DEE7CC9B-095A-4046-8FB2-E2D999ED14D3}"/>
          </ac:picMkLst>
        </pc:picChg>
      </pc:sldChg>
    </pc:docChg>
  </pc:docChgLst>
  <pc:docChgLst>
    <pc:chgData name="Shamsuddeen Palliyali" userId="4b54d7f6-1198-444a-9910-d4ab16d6bea4" providerId="ADAL" clId="{1038EDFF-A8DD-4CB2-B291-7B47E48523F1}"/>
    <pc:docChg chg="undo custSel addSld modSld sldOrd modMainMaster">
      <pc:chgData name="Shamsuddeen Palliyali" userId="4b54d7f6-1198-444a-9910-d4ab16d6bea4" providerId="ADAL" clId="{1038EDFF-A8DD-4CB2-B291-7B47E48523F1}" dt="2022-02-20T11:41:41.658" v="272"/>
      <pc:docMkLst>
        <pc:docMk/>
      </pc:docMkLst>
      <pc:sldChg chg="addSp modSp mod">
        <pc:chgData name="Shamsuddeen Palliyali" userId="4b54d7f6-1198-444a-9910-d4ab16d6bea4" providerId="ADAL" clId="{1038EDFF-A8DD-4CB2-B291-7B47E48523F1}" dt="2022-02-20T10:52:20.889" v="5" actId="108"/>
        <pc:sldMkLst>
          <pc:docMk/>
          <pc:sldMk cId="0" sldId="256"/>
        </pc:sldMkLst>
        <pc:spChg chg="mod">
          <ac:chgData name="Shamsuddeen Palliyali" userId="4b54d7f6-1198-444a-9910-d4ab16d6bea4" providerId="ADAL" clId="{1038EDFF-A8DD-4CB2-B291-7B47E48523F1}" dt="2022-02-20T10:51:44.867" v="0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Shamsuddeen Palliyali" userId="4b54d7f6-1198-444a-9910-d4ab16d6bea4" providerId="ADAL" clId="{1038EDFF-A8DD-4CB2-B291-7B47E48523F1}" dt="2022-02-20T10:52:20.889" v="5" actId="108"/>
          <ac:spMkLst>
            <pc:docMk/>
            <pc:sldMk cId="0" sldId="256"/>
            <ac:spMk id="6" creationId="{B11080B6-1E9D-4CC2-9A68-6F0BCC8E4610}"/>
          </ac:spMkLst>
        </pc:spChg>
        <pc:picChg chg="add mod">
          <ac:chgData name="Shamsuddeen Palliyali" userId="4b54d7f6-1198-444a-9910-d4ab16d6bea4" providerId="ADAL" clId="{1038EDFF-A8DD-4CB2-B291-7B47E48523F1}" dt="2022-02-20T10:51:58.080" v="2" actId="1076"/>
          <ac:picMkLst>
            <pc:docMk/>
            <pc:sldMk cId="0" sldId="256"/>
            <ac:picMk id="5" creationId="{A0840312-0F07-4647-A4C0-213EA0F88DBE}"/>
          </ac:picMkLst>
        </pc:picChg>
      </pc:sldChg>
      <pc:sldChg chg="addSp delSp modSp mod ord">
        <pc:chgData name="Shamsuddeen Palliyali" userId="4b54d7f6-1198-444a-9910-d4ab16d6bea4" providerId="ADAL" clId="{1038EDFF-A8DD-4CB2-B291-7B47E48523F1}" dt="2022-02-20T11:21:26.938" v="139" actId="20577"/>
        <pc:sldMkLst>
          <pc:docMk/>
          <pc:sldMk cId="3288538330" sldId="275"/>
        </pc:sldMkLst>
        <pc:spChg chg="add del mod">
          <ac:chgData name="Shamsuddeen Palliyali" userId="4b54d7f6-1198-444a-9910-d4ab16d6bea4" providerId="ADAL" clId="{1038EDFF-A8DD-4CB2-B291-7B47E48523F1}" dt="2022-02-20T10:56:14.673" v="25" actId="478"/>
          <ac:spMkLst>
            <pc:docMk/>
            <pc:sldMk cId="3288538330" sldId="275"/>
            <ac:spMk id="3" creationId="{4D103F48-084B-4F5B-BCAE-5E20F5EFC3FE}"/>
          </ac:spMkLst>
        </pc:spChg>
        <pc:spChg chg="mod">
          <ac:chgData name="Shamsuddeen Palliyali" userId="4b54d7f6-1198-444a-9910-d4ab16d6bea4" providerId="ADAL" clId="{1038EDFF-A8DD-4CB2-B291-7B47E48523F1}" dt="2022-02-20T10:55:20.032" v="22" actId="108"/>
          <ac:spMkLst>
            <pc:docMk/>
            <pc:sldMk cId="3288538330" sldId="275"/>
            <ac:spMk id="4" creationId="{00000000-0000-0000-0000-000000000000}"/>
          </ac:spMkLst>
        </pc:spChg>
        <pc:spChg chg="del mod">
          <ac:chgData name="Shamsuddeen Palliyali" userId="4b54d7f6-1198-444a-9910-d4ab16d6bea4" providerId="ADAL" clId="{1038EDFF-A8DD-4CB2-B291-7B47E48523F1}" dt="2022-02-20T10:56:12.416" v="24" actId="478"/>
          <ac:spMkLst>
            <pc:docMk/>
            <pc:sldMk cId="3288538330" sldId="275"/>
            <ac:spMk id="5" creationId="{00000000-0000-0000-0000-000000000000}"/>
          </ac:spMkLst>
        </pc:spChg>
        <pc:spChg chg="add mod">
          <ac:chgData name="Shamsuddeen Palliyali" userId="4b54d7f6-1198-444a-9910-d4ab16d6bea4" providerId="ADAL" clId="{1038EDFF-A8DD-4CB2-B291-7B47E48523F1}" dt="2022-02-20T11:21:26.938" v="139" actId="20577"/>
          <ac:spMkLst>
            <pc:docMk/>
            <pc:sldMk cId="3288538330" sldId="275"/>
            <ac:spMk id="6" creationId="{69418BD6-B133-4FEC-8483-D2144BC3EE55}"/>
          </ac:spMkLst>
        </pc:spChg>
      </pc:sldChg>
      <pc:sldChg chg="addSp delSp modSp add mod">
        <pc:chgData name="Shamsuddeen Palliyali" userId="4b54d7f6-1198-444a-9910-d4ab16d6bea4" providerId="ADAL" clId="{1038EDFF-A8DD-4CB2-B291-7B47E48523F1}" dt="2022-02-20T11:39:22.719" v="241" actId="6549"/>
        <pc:sldMkLst>
          <pc:docMk/>
          <pc:sldMk cId="2763515686" sldId="277"/>
        </pc:sldMkLst>
        <pc:spChg chg="mod">
          <ac:chgData name="Shamsuddeen Palliyali" userId="4b54d7f6-1198-444a-9910-d4ab16d6bea4" providerId="ADAL" clId="{1038EDFF-A8DD-4CB2-B291-7B47E48523F1}" dt="2022-02-20T10:59:25.422" v="42"/>
          <ac:spMkLst>
            <pc:docMk/>
            <pc:sldMk cId="2763515686" sldId="277"/>
            <ac:spMk id="4" creationId="{00000000-0000-0000-0000-000000000000}"/>
          </ac:spMkLst>
        </pc:spChg>
        <pc:spChg chg="del">
          <ac:chgData name="Shamsuddeen Palliyali" userId="4b54d7f6-1198-444a-9910-d4ab16d6bea4" providerId="ADAL" clId="{1038EDFF-A8DD-4CB2-B291-7B47E48523F1}" dt="2022-02-20T10:59:28.289" v="43" actId="478"/>
          <ac:spMkLst>
            <pc:docMk/>
            <pc:sldMk cId="2763515686" sldId="277"/>
            <ac:spMk id="5" creationId="{00000000-0000-0000-0000-000000000000}"/>
          </ac:spMkLst>
        </pc:spChg>
        <pc:spChg chg="mod">
          <ac:chgData name="Shamsuddeen Palliyali" userId="4b54d7f6-1198-444a-9910-d4ab16d6bea4" providerId="ADAL" clId="{1038EDFF-A8DD-4CB2-B291-7B47E48523F1}" dt="2022-02-20T10:59:32.472" v="44"/>
          <ac:spMkLst>
            <pc:docMk/>
            <pc:sldMk cId="2763515686" sldId="277"/>
            <ac:spMk id="8" creationId="{94E6ECF4-8B07-4663-B246-6C8C8CDA8A52}"/>
          </ac:spMkLst>
        </pc:spChg>
        <pc:spChg chg="mod">
          <ac:chgData name="Shamsuddeen Palliyali" userId="4b54d7f6-1198-444a-9910-d4ab16d6bea4" providerId="ADAL" clId="{1038EDFF-A8DD-4CB2-B291-7B47E48523F1}" dt="2022-02-20T10:59:32.472" v="44"/>
          <ac:spMkLst>
            <pc:docMk/>
            <pc:sldMk cId="2763515686" sldId="277"/>
            <ac:spMk id="9" creationId="{B5E21565-63DC-4A9F-AFD6-44909B884ED9}"/>
          </ac:spMkLst>
        </pc:spChg>
        <pc:spChg chg="mod">
          <ac:chgData name="Shamsuddeen Palliyali" userId="4b54d7f6-1198-444a-9910-d4ab16d6bea4" providerId="ADAL" clId="{1038EDFF-A8DD-4CB2-B291-7B47E48523F1}" dt="2022-02-20T10:59:32.472" v="44"/>
          <ac:spMkLst>
            <pc:docMk/>
            <pc:sldMk cId="2763515686" sldId="277"/>
            <ac:spMk id="10" creationId="{BAD18575-CC17-4271-9B7F-EA507BB6B18D}"/>
          </ac:spMkLst>
        </pc:spChg>
        <pc:spChg chg="mod">
          <ac:chgData name="Shamsuddeen Palliyali" userId="4b54d7f6-1198-444a-9910-d4ab16d6bea4" providerId="ADAL" clId="{1038EDFF-A8DD-4CB2-B291-7B47E48523F1}" dt="2022-02-20T10:59:32.472" v="44"/>
          <ac:spMkLst>
            <pc:docMk/>
            <pc:sldMk cId="2763515686" sldId="277"/>
            <ac:spMk id="11" creationId="{1F83EB77-B615-410D-9441-C2EE78192DDE}"/>
          </ac:spMkLst>
        </pc:spChg>
        <pc:spChg chg="mod">
          <ac:chgData name="Shamsuddeen Palliyali" userId="4b54d7f6-1198-444a-9910-d4ab16d6bea4" providerId="ADAL" clId="{1038EDFF-A8DD-4CB2-B291-7B47E48523F1}" dt="2022-02-20T10:59:32.472" v="44"/>
          <ac:spMkLst>
            <pc:docMk/>
            <pc:sldMk cId="2763515686" sldId="277"/>
            <ac:spMk id="12" creationId="{A314E274-1F96-47DC-BD3C-5F02F2C07462}"/>
          </ac:spMkLst>
        </pc:spChg>
        <pc:spChg chg="mod">
          <ac:chgData name="Shamsuddeen Palliyali" userId="4b54d7f6-1198-444a-9910-d4ab16d6bea4" providerId="ADAL" clId="{1038EDFF-A8DD-4CB2-B291-7B47E48523F1}" dt="2022-02-20T10:59:32.472" v="44"/>
          <ac:spMkLst>
            <pc:docMk/>
            <pc:sldMk cId="2763515686" sldId="277"/>
            <ac:spMk id="15" creationId="{3D3624C2-ED40-4CB9-AF47-F379693433EC}"/>
          </ac:spMkLst>
        </pc:spChg>
        <pc:spChg chg="mod">
          <ac:chgData name="Shamsuddeen Palliyali" userId="4b54d7f6-1198-444a-9910-d4ab16d6bea4" providerId="ADAL" clId="{1038EDFF-A8DD-4CB2-B291-7B47E48523F1}" dt="2022-02-20T11:00:41.638" v="46"/>
          <ac:spMkLst>
            <pc:docMk/>
            <pc:sldMk cId="2763515686" sldId="277"/>
            <ac:spMk id="19" creationId="{DEF63A82-1B31-43B0-B864-ABC99B03C812}"/>
          </ac:spMkLst>
        </pc:spChg>
        <pc:spChg chg="mod">
          <ac:chgData name="Shamsuddeen Palliyali" userId="4b54d7f6-1198-444a-9910-d4ab16d6bea4" providerId="ADAL" clId="{1038EDFF-A8DD-4CB2-B291-7B47E48523F1}" dt="2022-02-20T11:00:41.638" v="46"/>
          <ac:spMkLst>
            <pc:docMk/>
            <pc:sldMk cId="2763515686" sldId="277"/>
            <ac:spMk id="20" creationId="{239D9918-1CB9-4090-A2D7-CA5AFC20EF5B}"/>
          </ac:spMkLst>
        </pc:spChg>
        <pc:spChg chg="mod">
          <ac:chgData name="Shamsuddeen Palliyali" userId="4b54d7f6-1198-444a-9910-d4ab16d6bea4" providerId="ADAL" clId="{1038EDFF-A8DD-4CB2-B291-7B47E48523F1}" dt="2022-02-20T11:00:41.638" v="46"/>
          <ac:spMkLst>
            <pc:docMk/>
            <pc:sldMk cId="2763515686" sldId="277"/>
            <ac:spMk id="21" creationId="{8C4FAA26-CCE5-475F-8A8E-59C4EE6E79D8}"/>
          </ac:spMkLst>
        </pc:spChg>
        <pc:spChg chg="mod">
          <ac:chgData name="Shamsuddeen Palliyali" userId="4b54d7f6-1198-444a-9910-d4ab16d6bea4" providerId="ADAL" clId="{1038EDFF-A8DD-4CB2-B291-7B47E48523F1}" dt="2022-02-20T11:00:41.638" v="46"/>
          <ac:spMkLst>
            <pc:docMk/>
            <pc:sldMk cId="2763515686" sldId="277"/>
            <ac:spMk id="22" creationId="{4EAE9B80-3A54-4725-AC48-5439D0877052}"/>
          </ac:spMkLst>
        </pc:spChg>
        <pc:spChg chg="mod">
          <ac:chgData name="Shamsuddeen Palliyali" userId="4b54d7f6-1198-444a-9910-d4ab16d6bea4" providerId="ADAL" clId="{1038EDFF-A8DD-4CB2-B291-7B47E48523F1}" dt="2022-02-20T11:00:41.638" v="46"/>
          <ac:spMkLst>
            <pc:docMk/>
            <pc:sldMk cId="2763515686" sldId="277"/>
            <ac:spMk id="23" creationId="{FC772487-9D60-4B26-AF57-642BCB659A5A}"/>
          </ac:spMkLst>
        </pc:spChg>
        <pc:spChg chg="mod">
          <ac:chgData name="Shamsuddeen Palliyali" userId="4b54d7f6-1198-444a-9910-d4ab16d6bea4" providerId="ADAL" clId="{1038EDFF-A8DD-4CB2-B291-7B47E48523F1}" dt="2022-02-20T11:00:41.638" v="46"/>
          <ac:spMkLst>
            <pc:docMk/>
            <pc:sldMk cId="2763515686" sldId="277"/>
            <ac:spMk id="26" creationId="{1D3AE9F8-4C5B-43B1-B9FE-0BE689747C69}"/>
          </ac:spMkLst>
        </pc:spChg>
        <pc:spChg chg="add mod">
          <ac:chgData name="Shamsuddeen Palliyali" userId="4b54d7f6-1198-444a-9910-d4ab16d6bea4" providerId="ADAL" clId="{1038EDFF-A8DD-4CB2-B291-7B47E48523F1}" dt="2022-02-20T11:00:54.544" v="49" actId="1076"/>
          <ac:spMkLst>
            <pc:docMk/>
            <pc:sldMk cId="2763515686" sldId="277"/>
            <ac:spMk id="28" creationId="{AC068BAE-8257-47B0-8BF9-FF78C9400498}"/>
          </ac:spMkLst>
        </pc:spChg>
        <pc:spChg chg="mod">
          <ac:chgData name="Shamsuddeen Palliyali" userId="4b54d7f6-1198-444a-9910-d4ab16d6bea4" providerId="ADAL" clId="{1038EDFF-A8DD-4CB2-B291-7B47E48523F1}" dt="2022-02-20T11:07:11.313" v="50"/>
          <ac:spMkLst>
            <pc:docMk/>
            <pc:sldMk cId="2763515686" sldId="277"/>
            <ac:spMk id="31" creationId="{BF7F7D41-E366-41B9-BD2E-5DDAF4BC25BA}"/>
          </ac:spMkLst>
        </pc:spChg>
        <pc:spChg chg="mod">
          <ac:chgData name="Shamsuddeen Palliyali" userId="4b54d7f6-1198-444a-9910-d4ab16d6bea4" providerId="ADAL" clId="{1038EDFF-A8DD-4CB2-B291-7B47E48523F1}" dt="2022-02-20T11:07:11.313" v="50"/>
          <ac:spMkLst>
            <pc:docMk/>
            <pc:sldMk cId="2763515686" sldId="277"/>
            <ac:spMk id="32" creationId="{C32B6631-C2FF-470F-A6C9-3C3A1CA226AC}"/>
          </ac:spMkLst>
        </pc:spChg>
        <pc:spChg chg="mod">
          <ac:chgData name="Shamsuddeen Palliyali" userId="4b54d7f6-1198-444a-9910-d4ab16d6bea4" providerId="ADAL" clId="{1038EDFF-A8DD-4CB2-B291-7B47E48523F1}" dt="2022-02-20T11:07:11.313" v="50"/>
          <ac:spMkLst>
            <pc:docMk/>
            <pc:sldMk cId="2763515686" sldId="277"/>
            <ac:spMk id="33" creationId="{1A1D52CF-7531-4352-BEC5-D5709A3856C2}"/>
          </ac:spMkLst>
        </pc:spChg>
        <pc:spChg chg="mod">
          <ac:chgData name="Shamsuddeen Palliyali" userId="4b54d7f6-1198-444a-9910-d4ab16d6bea4" providerId="ADAL" clId="{1038EDFF-A8DD-4CB2-B291-7B47E48523F1}" dt="2022-02-20T11:07:11.313" v="50"/>
          <ac:spMkLst>
            <pc:docMk/>
            <pc:sldMk cId="2763515686" sldId="277"/>
            <ac:spMk id="34" creationId="{7AF6BB36-9D04-47A3-B0DC-52A04E20D396}"/>
          </ac:spMkLst>
        </pc:spChg>
        <pc:spChg chg="mod">
          <ac:chgData name="Shamsuddeen Palliyali" userId="4b54d7f6-1198-444a-9910-d4ab16d6bea4" providerId="ADAL" clId="{1038EDFF-A8DD-4CB2-B291-7B47E48523F1}" dt="2022-02-20T11:07:11.313" v="50"/>
          <ac:spMkLst>
            <pc:docMk/>
            <pc:sldMk cId="2763515686" sldId="277"/>
            <ac:spMk id="35" creationId="{4B4C2AAA-3A87-4C91-9304-D33BE116BB85}"/>
          </ac:spMkLst>
        </pc:spChg>
        <pc:spChg chg="mod">
          <ac:chgData name="Shamsuddeen Palliyali" userId="4b54d7f6-1198-444a-9910-d4ab16d6bea4" providerId="ADAL" clId="{1038EDFF-A8DD-4CB2-B291-7B47E48523F1}" dt="2022-02-20T11:07:11.313" v="50"/>
          <ac:spMkLst>
            <pc:docMk/>
            <pc:sldMk cId="2763515686" sldId="277"/>
            <ac:spMk id="38" creationId="{0CD77716-6DB3-4735-8174-8C7D87B86A75}"/>
          </ac:spMkLst>
        </pc:spChg>
        <pc:spChg chg="mod">
          <ac:chgData name="Shamsuddeen Palliyali" userId="4b54d7f6-1198-444a-9910-d4ab16d6bea4" providerId="ADAL" clId="{1038EDFF-A8DD-4CB2-B291-7B47E48523F1}" dt="2022-02-20T11:09:04.902" v="53"/>
          <ac:spMkLst>
            <pc:docMk/>
            <pc:sldMk cId="2763515686" sldId="277"/>
            <ac:spMk id="44" creationId="{B551ED85-625C-468F-9295-C35C1E2B87FF}"/>
          </ac:spMkLst>
        </pc:spChg>
        <pc:spChg chg="mod">
          <ac:chgData name="Shamsuddeen Palliyali" userId="4b54d7f6-1198-444a-9910-d4ab16d6bea4" providerId="ADAL" clId="{1038EDFF-A8DD-4CB2-B291-7B47E48523F1}" dt="2022-02-20T11:09:04.902" v="53"/>
          <ac:spMkLst>
            <pc:docMk/>
            <pc:sldMk cId="2763515686" sldId="277"/>
            <ac:spMk id="46" creationId="{6A2151B2-33BD-47F5-A899-39714E957781}"/>
          </ac:spMkLst>
        </pc:spChg>
        <pc:spChg chg="mod">
          <ac:chgData name="Shamsuddeen Palliyali" userId="4b54d7f6-1198-444a-9910-d4ab16d6bea4" providerId="ADAL" clId="{1038EDFF-A8DD-4CB2-B291-7B47E48523F1}" dt="2022-02-20T11:09:04.902" v="53"/>
          <ac:spMkLst>
            <pc:docMk/>
            <pc:sldMk cId="2763515686" sldId="277"/>
            <ac:spMk id="47" creationId="{83E7D388-FF66-47D2-A8DB-47AB3D0F6B00}"/>
          </ac:spMkLst>
        </pc:spChg>
        <pc:spChg chg="mod">
          <ac:chgData name="Shamsuddeen Palliyali" userId="4b54d7f6-1198-444a-9910-d4ab16d6bea4" providerId="ADAL" clId="{1038EDFF-A8DD-4CB2-B291-7B47E48523F1}" dt="2022-02-20T11:09:04.902" v="53"/>
          <ac:spMkLst>
            <pc:docMk/>
            <pc:sldMk cId="2763515686" sldId="277"/>
            <ac:spMk id="48" creationId="{3D8EA558-2006-4436-8703-2086D894D587}"/>
          </ac:spMkLst>
        </pc:spChg>
        <pc:spChg chg="mod">
          <ac:chgData name="Shamsuddeen Palliyali" userId="4b54d7f6-1198-444a-9910-d4ab16d6bea4" providerId="ADAL" clId="{1038EDFF-A8DD-4CB2-B291-7B47E48523F1}" dt="2022-02-20T11:33:04.886" v="173" actId="1076"/>
          <ac:spMkLst>
            <pc:docMk/>
            <pc:sldMk cId="2763515686" sldId="277"/>
            <ac:spMk id="49" creationId="{75AF1D60-4EBE-4F68-A3AB-5E449498D899}"/>
          </ac:spMkLst>
        </pc:spChg>
        <pc:spChg chg="mod">
          <ac:chgData name="Shamsuddeen Palliyali" userId="4b54d7f6-1198-444a-9910-d4ab16d6bea4" providerId="ADAL" clId="{1038EDFF-A8DD-4CB2-B291-7B47E48523F1}" dt="2022-02-20T11:09:04.902" v="53"/>
          <ac:spMkLst>
            <pc:docMk/>
            <pc:sldMk cId="2763515686" sldId="277"/>
            <ac:spMk id="50" creationId="{367706DE-9FFA-42AD-8DB6-500EA6685CFB}"/>
          </ac:spMkLst>
        </pc:spChg>
        <pc:spChg chg="mod">
          <ac:chgData name="Shamsuddeen Palliyali" userId="4b54d7f6-1198-444a-9910-d4ab16d6bea4" providerId="ADAL" clId="{1038EDFF-A8DD-4CB2-B291-7B47E48523F1}" dt="2022-02-20T11:09:04.902" v="53"/>
          <ac:spMkLst>
            <pc:docMk/>
            <pc:sldMk cId="2763515686" sldId="277"/>
            <ac:spMk id="53" creationId="{85B55034-C505-489E-B572-887331BF8319}"/>
          </ac:spMkLst>
        </pc:spChg>
        <pc:spChg chg="add mod">
          <ac:chgData name="Shamsuddeen Palliyali" userId="4b54d7f6-1198-444a-9910-d4ab16d6bea4" providerId="ADAL" clId="{1038EDFF-A8DD-4CB2-B291-7B47E48523F1}" dt="2022-02-20T11:10:00.469" v="57"/>
          <ac:spMkLst>
            <pc:docMk/>
            <pc:sldMk cId="2763515686" sldId="277"/>
            <ac:spMk id="56" creationId="{164A8EBE-4832-453A-A944-912055C923AD}"/>
          </ac:spMkLst>
        </pc:spChg>
        <pc:spChg chg="add mod">
          <ac:chgData name="Shamsuddeen Palliyali" userId="4b54d7f6-1198-444a-9910-d4ab16d6bea4" providerId="ADAL" clId="{1038EDFF-A8DD-4CB2-B291-7B47E48523F1}" dt="2022-02-20T11:10:06.117" v="58"/>
          <ac:spMkLst>
            <pc:docMk/>
            <pc:sldMk cId="2763515686" sldId="277"/>
            <ac:spMk id="57" creationId="{95E046E8-07D1-454E-9ABE-A308971C990A}"/>
          </ac:spMkLst>
        </pc:spChg>
        <pc:spChg chg="add mod">
          <ac:chgData name="Shamsuddeen Palliyali" userId="4b54d7f6-1198-444a-9910-d4ab16d6bea4" providerId="ADAL" clId="{1038EDFF-A8DD-4CB2-B291-7B47E48523F1}" dt="2022-02-20T11:11:09.367" v="70" actId="14100"/>
          <ac:spMkLst>
            <pc:docMk/>
            <pc:sldMk cId="2763515686" sldId="277"/>
            <ac:spMk id="58" creationId="{3C62A451-5BF9-4818-91FF-C4C56BCC1790}"/>
          </ac:spMkLst>
        </pc:spChg>
        <pc:spChg chg="add mod">
          <ac:chgData name="Shamsuddeen Palliyali" userId="4b54d7f6-1198-444a-9910-d4ab16d6bea4" providerId="ADAL" clId="{1038EDFF-A8DD-4CB2-B291-7B47E48523F1}" dt="2022-02-20T11:11:03.448" v="69" actId="1076"/>
          <ac:spMkLst>
            <pc:docMk/>
            <pc:sldMk cId="2763515686" sldId="277"/>
            <ac:spMk id="59" creationId="{18FBF574-9BD4-42A8-A8AC-D9C3BD6F583E}"/>
          </ac:spMkLst>
        </pc:spChg>
        <pc:spChg chg="add mod">
          <ac:chgData name="Shamsuddeen Palliyali" userId="4b54d7f6-1198-444a-9910-d4ab16d6bea4" providerId="ADAL" clId="{1038EDFF-A8DD-4CB2-B291-7B47E48523F1}" dt="2022-02-20T11:10:39.662" v="65"/>
          <ac:spMkLst>
            <pc:docMk/>
            <pc:sldMk cId="2763515686" sldId="277"/>
            <ac:spMk id="60" creationId="{B867FE63-382C-47EA-ACDF-34A8F90301B9}"/>
          </ac:spMkLst>
        </pc:spChg>
        <pc:spChg chg="add mod">
          <ac:chgData name="Shamsuddeen Palliyali" userId="4b54d7f6-1198-444a-9910-d4ab16d6bea4" providerId="ADAL" clId="{1038EDFF-A8DD-4CB2-B291-7B47E48523F1}" dt="2022-02-20T11:11:21.015" v="71"/>
          <ac:spMkLst>
            <pc:docMk/>
            <pc:sldMk cId="2763515686" sldId="277"/>
            <ac:spMk id="61" creationId="{8B037BF5-E634-41C5-A7DB-AA4AE086A100}"/>
          </ac:spMkLst>
        </pc:spChg>
        <pc:spChg chg="add del mod">
          <ac:chgData name="Shamsuddeen Palliyali" userId="4b54d7f6-1198-444a-9910-d4ab16d6bea4" providerId="ADAL" clId="{1038EDFF-A8DD-4CB2-B291-7B47E48523F1}" dt="2022-02-20T11:12:11.059" v="82"/>
          <ac:spMkLst>
            <pc:docMk/>
            <pc:sldMk cId="2763515686" sldId="277"/>
            <ac:spMk id="62" creationId="{36C47CD8-3C0F-44A0-A6E9-1801D6241183}"/>
          </ac:spMkLst>
        </pc:spChg>
        <pc:spChg chg="add del mod">
          <ac:chgData name="Shamsuddeen Palliyali" userId="4b54d7f6-1198-444a-9910-d4ab16d6bea4" providerId="ADAL" clId="{1038EDFF-A8DD-4CB2-B291-7B47E48523F1}" dt="2022-02-20T11:12:13.619" v="83"/>
          <ac:spMkLst>
            <pc:docMk/>
            <pc:sldMk cId="2763515686" sldId="277"/>
            <ac:spMk id="63" creationId="{DDF9DAB5-28FD-4EB2-8CD9-39B0FC288083}"/>
          </ac:spMkLst>
        </pc:spChg>
        <pc:spChg chg="add mod">
          <ac:chgData name="Shamsuddeen Palliyali" userId="4b54d7f6-1198-444a-9910-d4ab16d6bea4" providerId="ADAL" clId="{1038EDFF-A8DD-4CB2-B291-7B47E48523F1}" dt="2022-02-20T11:39:22.719" v="241" actId="6549"/>
          <ac:spMkLst>
            <pc:docMk/>
            <pc:sldMk cId="2763515686" sldId="277"/>
            <ac:spMk id="80" creationId="{AB3114DF-6CC2-49F9-BFC6-3725840F25D0}"/>
          </ac:spMkLst>
        </pc:spChg>
        <pc:grpChg chg="add del mod">
          <ac:chgData name="Shamsuddeen Palliyali" userId="4b54d7f6-1198-444a-9910-d4ab16d6bea4" providerId="ADAL" clId="{1038EDFF-A8DD-4CB2-B291-7B47E48523F1}" dt="2022-02-20T10:59:35.281" v="45"/>
          <ac:grpSpMkLst>
            <pc:docMk/>
            <pc:sldMk cId="2763515686" sldId="277"/>
            <ac:grpSpMk id="6" creationId="{F24950DF-DDBA-4FB4-8AD5-0A3A3B5DFD23}"/>
          </ac:grpSpMkLst>
        </pc:grpChg>
        <pc:grpChg chg="add del mod">
          <ac:chgData name="Shamsuddeen Palliyali" userId="4b54d7f6-1198-444a-9910-d4ab16d6bea4" providerId="ADAL" clId="{1038EDFF-A8DD-4CB2-B291-7B47E48523F1}" dt="2022-02-20T11:00:43.481" v="47"/>
          <ac:grpSpMkLst>
            <pc:docMk/>
            <pc:sldMk cId="2763515686" sldId="277"/>
            <ac:grpSpMk id="17" creationId="{2ABE4F84-F06F-41CA-8964-B4EA556C66B1}"/>
          </ac:grpSpMkLst>
        </pc:grpChg>
        <pc:grpChg chg="add del mod">
          <ac:chgData name="Shamsuddeen Palliyali" userId="4b54d7f6-1198-444a-9910-d4ab16d6bea4" providerId="ADAL" clId="{1038EDFF-A8DD-4CB2-B291-7B47E48523F1}" dt="2022-02-20T11:08:59.361" v="52" actId="478"/>
          <ac:grpSpMkLst>
            <pc:docMk/>
            <pc:sldMk cId="2763515686" sldId="277"/>
            <ac:grpSpMk id="29" creationId="{850E6A08-E7CC-40A1-8244-9E88ECC877E5}"/>
          </ac:grpSpMkLst>
        </pc:grpChg>
        <pc:grpChg chg="add mod">
          <ac:chgData name="Shamsuddeen Palliyali" userId="4b54d7f6-1198-444a-9910-d4ab16d6bea4" providerId="ADAL" clId="{1038EDFF-A8DD-4CB2-B291-7B47E48523F1}" dt="2022-02-20T11:10:59.081" v="68" actId="1076"/>
          <ac:grpSpMkLst>
            <pc:docMk/>
            <pc:sldMk cId="2763515686" sldId="277"/>
            <ac:grpSpMk id="40" creationId="{4D7E7C77-308B-46F8-B610-3B272865B873}"/>
          </ac:grpSpMkLst>
        </pc:grpChg>
        <pc:grpChg chg="mod">
          <ac:chgData name="Shamsuddeen Palliyali" userId="4b54d7f6-1198-444a-9910-d4ab16d6bea4" providerId="ADAL" clId="{1038EDFF-A8DD-4CB2-B291-7B47E48523F1}" dt="2022-02-20T11:09:04.902" v="53"/>
          <ac:grpSpMkLst>
            <pc:docMk/>
            <pc:sldMk cId="2763515686" sldId="277"/>
            <ac:grpSpMk id="41" creationId="{1775DCE8-4C5E-4458-9C0F-27FEEE64368B}"/>
          </ac:grpSpMkLst>
        </pc:grpChg>
        <pc:grpChg chg="add del mod">
          <ac:chgData name="Shamsuddeen Palliyali" userId="4b54d7f6-1198-444a-9910-d4ab16d6bea4" providerId="ADAL" clId="{1038EDFF-A8DD-4CB2-B291-7B47E48523F1}" dt="2022-02-20T11:12:04.033" v="79"/>
          <ac:grpSpMkLst>
            <pc:docMk/>
            <pc:sldMk cId="2763515686" sldId="277"/>
            <ac:grpSpMk id="64" creationId="{86517E98-83B0-4C24-A05F-7E0BF5CCCB9E}"/>
          </ac:grpSpMkLst>
        </pc:grpChg>
        <pc:grpChg chg="add del mod">
          <ac:chgData name="Shamsuddeen Palliyali" userId="4b54d7f6-1198-444a-9910-d4ab16d6bea4" providerId="ADAL" clId="{1038EDFF-A8DD-4CB2-B291-7B47E48523F1}" dt="2022-02-20T11:11:54.842" v="76"/>
          <ac:grpSpMkLst>
            <pc:docMk/>
            <pc:sldMk cId="2763515686" sldId="277"/>
            <ac:grpSpMk id="68" creationId="{2C16667D-66E1-44F1-9ECC-F3A1B7A6FA6B}"/>
          </ac:grpSpMkLst>
        </pc:grpChg>
        <pc:grpChg chg="add del mod">
          <ac:chgData name="Shamsuddeen Palliyali" userId="4b54d7f6-1198-444a-9910-d4ab16d6bea4" providerId="ADAL" clId="{1038EDFF-A8DD-4CB2-B291-7B47E48523F1}" dt="2022-02-20T11:11:59.841" v="78"/>
          <ac:grpSpMkLst>
            <pc:docMk/>
            <pc:sldMk cId="2763515686" sldId="277"/>
            <ac:grpSpMk id="72" creationId="{265BB91F-1CAF-4BCC-B37B-8FEB5120A3C4}"/>
          </ac:grpSpMkLst>
        </pc:grpChg>
        <pc:grpChg chg="add mod">
          <ac:chgData name="Shamsuddeen Palliyali" userId="4b54d7f6-1198-444a-9910-d4ab16d6bea4" providerId="ADAL" clId="{1038EDFF-A8DD-4CB2-B291-7B47E48523F1}" dt="2022-02-20T11:12:25.081" v="84"/>
          <ac:grpSpMkLst>
            <pc:docMk/>
            <pc:sldMk cId="2763515686" sldId="277"/>
            <ac:grpSpMk id="76" creationId="{6F5E3DB8-6AE7-45F6-B2FF-061B07E477E0}"/>
          </ac:grpSpMkLst>
        </pc:grpChg>
        <pc:picChg chg="mod">
          <ac:chgData name="Shamsuddeen Palliyali" userId="4b54d7f6-1198-444a-9910-d4ab16d6bea4" providerId="ADAL" clId="{1038EDFF-A8DD-4CB2-B291-7B47E48523F1}" dt="2022-02-20T10:59:32.472" v="44"/>
          <ac:picMkLst>
            <pc:docMk/>
            <pc:sldMk cId="2763515686" sldId="277"/>
            <ac:picMk id="7" creationId="{2BA51A3A-261B-49FC-B027-C407D8A9D3AD}"/>
          </ac:picMkLst>
        </pc:picChg>
        <pc:picChg chg="mod">
          <ac:chgData name="Shamsuddeen Palliyali" userId="4b54d7f6-1198-444a-9910-d4ab16d6bea4" providerId="ADAL" clId="{1038EDFF-A8DD-4CB2-B291-7B47E48523F1}" dt="2022-02-20T11:00:41.638" v="46"/>
          <ac:picMkLst>
            <pc:docMk/>
            <pc:sldMk cId="2763515686" sldId="277"/>
            <ac:picMk id="18" creationId="{DAA0CC84-AD4A-4F9D-AE01-01AD0E61008C}"/>
          </ac:picMkLst>
        </pc:picChg>
        <pc:picChg chg="mod">
          <ac:chgData name="Shamsuddeen Palliyali" userId="4b54d7f6-1198-444a-9910-d4ab16d6bea4" providerId="ADAL" clId="{1038EDFF-A8DD-4CB2-B291-7B47E48523F1}" dt="2022-02-20T11:07:11.313" v="50"/>
          <ac:picMkLst>
            <pc:docMk/>
            <pc:sldMk cId="2763515686" sldId="277"/>
            <ac:picMk id="30" creationId="{E432FD1A-B43F-4ACC-807A-43DCCF4408BE}"/>
          </ac:picMkLst>
        </pc:picChg>
        <pc:picChg chg="mod">
          <ac:chgData name="Shamsuddeen Palliyali" userId="4b54d7f6-1198-444a-9910-d4ab16d6bea4" providerId="ADAL" clId="{1038EDFF-A8DD-4CB2-B291-7B47E48523F1}" dt="2022-02-20T11:09:04.902" v="53"/>
          <ac:picMkLst>
            <pc:docMk/>
            <pc:sldMk cId="2763515686" sldId="277"/>
            <ac:picMk id="42" creationId="{B434ADA2-C3D7-4E36-961A-4FD9168901A2}"/>
          </ac:picMkLst>
        </pc:picChg>
        <pc:picChg chg="mod">
          <ac:chgData name="Shamsuddeen Palliyali" userId="4b54d7f6-1198-444a-9910-d4ab16d6bea4" providerId="ADAL" clId="{1038EDFF-A8DD-4CB2-B291-7B47E48523F1}" dt="2022-02-20T11:09:04.902" v="53"/>
          <ac:picMkLst>
            <pc:docMk/>
            <pc:sldMk cId="2763515686" sldId="277"/>
            <ac:picMk id="43" creationId="{4ABA3C5D-59F6-4576-AF1D-E41504F1937B}"/>
          </ac:picMkLst>
        </pc:picChg>
        <pc:picChg chg="mod">
          <ac:chgData name="Shamsuddeen Palliyali" userId="4b54d7f6-1198-444a-9910-d4ab16d6bea4" providerId="ADAL" clId="{1038EDFF-A8DD-4CB2-B291-7B47E48523F1}" dt="2022-02-20T11:09:04.902" v="53"/>
          <ac:picMkLst>
            <pc:docMk/>
            <pc:sldMk cId="2763515686" sldId="277"/>
            <ac:picMk id="45" creationId="{7AEBEB23-BE44-4771-99EF-6A21AB65B375}"/>
          </ac:picMkLst>
        </pc:picChg>
        <pc:picChg chg="mod">
          <ac:chgData name="Shamsuddeen Palliyali" userId="4b54d7f6-1198-444a-9910-d4ab16d6bea4" providerId="ADAL" clId="{1038EDFF-A8DD-4CB2-B291-7B47E48523F1}" dt="2022-02-20T11:11:48.269" v="74"/>
          <ac:picMkLst>
            <pc:docMk/>
            <pc:sldMk cId="2763515686" sldId="277"/>
            <ac:picMk id="65" creationId="{B66FDC3A-F08D-4B6E-8B41-84B0975B211A}"/>
          </ac:picMkLst>
        </pc:picChg>
        <pc:picChg chg="mod">
          <ac:chgData name="Shamsuddeen Palliyali" userId="4b54d7f6-1198-444a-9910-d4ab16d6bea4" providerId="ADAL" clId="{1038EDFF-A8DD-4CB2-B291-7B47E48523F1}" dt="2022-02-20T11:11:48.269" v="74"/>
          <ac:picMkLst>
            <pc:docMk/>
            <pc:sldMk cId="2763515686" sldId="277"/>
            <ac:picMk id="66" creationId="{3ED04633-6E73-4AF7-98BB-385469BDADA1}"/>
          </ac:picMkLst>
        </pc:picChg>
        <pc:picChg chg="mod">
          <ac:chgData name="Shamsuddeen Palliyali" userId="4b54d7f6-1198-444a-9910-d4ab16d6bea4" providerId="ADAL" clId="{1038EDFF-A8DD-4CB2-B291-7B47E48523F1}" dt="2022-02-20T11:11:48.269" v="74"/>
          <ac:picMkLst>
            <pc:docMk/>
            <pc:sldMk cId="2763515686" sldId="277"/>
            <ac:picMk id="67" creationId="{445FA313-72DC-45EA-AA9E-D04AA2CABAE3}"/>
          </ac:picMkLst>
        </pc:picChg>
        <pc:picChg chg="mod">
          <ac:chgData name="Shamsuddeen Palliyali" userId="4b54d7f6-1198-444a-9910-d4ab16d6bea4" providerId="ADAL" clId="{1038EDFF-A8DD-4CB2-B291-7B47E48523F1}" dt="2022-02-20T11:11:53.326" v="75"/>
          <ac:picMkLst>
            <pc:docMk/>
            <pc:sldMk cId="2763515686" sldId="277"/>
            <ac:picMk id="69" creationId="{3C1F6DFB-1F02-460A-843C-6AE7A6A7CE64}"/>
          </ac:picMkLst>
        </pc:picChg>
        <pc:picChg chg="mod">
          <ac:chgData name="Shamsuddeen Palliyali" userId="4b54d7f6-1198-444a-9910-d4ab16d6bea4" providerId="ADAL" clId="{1038EDFF-A8DD-4CB2-B291-7B47E48523F1}" dt="2022-02-20T11:11:53.326" v="75"/>
          <ac:picMkLst>
            <pc:docMk/>
            <pc:sldMk cId="2763515686" sldId="277"/>
            <ac:picMk id="70" creationId="{5420E8DB-16B9-4FA7-B427-025045720A4A}"/>
          </ac:picMkLst>
        </pc:picChg>
        <pc:picChg chg="mod">
          <ac:chgData name="Shamsuddeen Palliyali" userId="4b54d7f6-1198-444a-9910-d4ab16d6bea4" providerId="ADAL" clId="{1038EDFF-A8DD-4CB2-B291-7B47E48523F1}" dt="2022-02-20T11:11:53.326" v="75"/>
          <ac:picMkLst>
            <pc:docMk/>
            <pc:sldMk cId="2763515686" sldId="277"/>
            <ac:picMk id="71" creationId="{C5F67520-D32D-4A92-B37F-47DEEF49FFAD}"/>
          </ac:picMkLst>
        </pc:picChg>
        <pc:picChg chg="mod">
          <ac:chgData name="Shamsuddeen Palliyali" userId="4b54d7f6-1198-444a-9910-d4ab16d6bea4" providerId="ADAL" clId="{1038EDFF-A8DD-4CB2-B291-7B47E48523F1}" dt="2022-02-20T11:11:58.486" v="77"/>
          <ac:picMkLst>
            <pc:docMk/>
            <pc:sldMk cId="2763515686" sldId="277"/>
            <ac:picMk id="73" creationId="{6E08E7B4-5F44-4C3C-B5A1-5CAEFD9C042F}"/>
          </ac:picMkLst>
        </pc:picChg>
        <pc:picChg chg="mod">
          <ac:chgData name="Shamsuddeen Palliyali" userId="4b54d7f6-1198-444a-9910-d4ab16d6bea4" providerId="ADAL" clId="{1038EDFF-A8DD-4CB2-B291-7B47E48523F1}" dt="2022-02-20T11:11:58.486" v="77"/>
          <ac:picMkLst>
            <pc:docMk/>
            <pc:sldMk cId="2763515686" sldId="277"/>
            <ac:picMk id="74" creationId="{DB1ACA30-D3DA-40F7-9C9D-AB9F2836DA5A}"/>
          </ac:picMkLst>
        </pc:picChg>
        <pc:picChg chg="mod">
          <ac:chgData name="Shamsuddeen Palliyali" userId="4b54d7f6-1198-444a-9910-d4ab16d6bea4" providerId="ADAL" clId="{1038EDFF-A8DD-4CB2-B291-7B47E48523F1}" dt="2022-02-20T11:11:58.486" v="77"/>
          <ac:picMkLst>
            <pc:docMk/>
            <pc:sldMk cId="2763515686" sldId="277"/>
            <ac:picMk id="75" creationId="{3A2DBE91-2A7C-4B49-8458-4982285DBB89}"/>
          </ac:picMkLst>
        </pc:picChg>
        <pc:picChg chg="mod">
          <ac:chgData name="Shamsuddeen Palliyali" userId="4b54d7f6-1198-444a-9910-d4ab16d6bea4" providerId="ADAL" clId="{1038EDFF-A8DD-4CB2-B291-7B47E48523F1}" dt="2022-02-20T11:12:25.081" v="84"/>
          <ac:picMkLst>
            <pc:docMk/>
            <pc:sldMk cId="2763515686" sldId="277"/>
            <ac:picMk id="77" creationId="{68E33643-5CB0-415F-9DC9-B9D1BD2DDC47}"/>
          </ac:picMkLst>
        </pc:picChg>
        <pc:picChg chg="mod">
          <ac:chgData name="Shamsuddeen Palliyali" userId="4b54d7f6-1198-444a-9910-d4ab16d6bea4" providerId="ADAL" clId="{1038EDFF-A8DD-4CB2-B291-7B47E48523F1}" dt="2022-02-20T11:12:25.081" v="84"/>
          <ac:picMkLst>
            <pc:docMk/>
            <pc:sldMk cId="2763515686" sldId="277"/>
            <ac:picMk id="78" creationId="{4CF3D641-71F1-4291-BA33-4228CCAB498F}"/>
          </ac:picMkLst>
        </pc:picChg>
        <pc:picChg chg="mod">
          <ac:chgData name="Shamsuddeen Palliyali" userId="4b54d7f6-1198-444a-9910-d4ab16d6bea4" providerId="ADAL" clId="{1038EDFF-A8DD-4CB2-B291-7B47E48523F1}" dt="2022-02-20T11:12:25.081" v="84"/>
          <ac:picMkLst>
            <pc:docMk/>
            <pc:sldMk cId="2763515686" sldId="277"/>
            <ac:picMk id="79" creationId="{0C90F709-230C-43EC-BCF9-01C1A7551015}"/>
          </ac:picMkLst>
        </pc:picChg>
        <pc:cxnChg chg="mod">
          <ac:chgData name="Shamsuddeen Palliyali" userId="4b54d7f6-1198-444a-9910-d4ab16d6bea4" providerId="ADAL" clId="{1038EDFF-A8DD-4CB2-B291-7B47E48523F1}" dt="2022-02-20T10:59:32.472" v="44"/>
          <ac:cxnSpMkLst>
            <pc:docMk/>
            <pc:sldMk cId="2763515686" sldId="277"/>
            <ac:cxnSpMk id="13" creationId="{1A294130-0B6D-4A7B-A5AC-AD60369E6367}"/>
          </ac:cxnSpMkLst>
        </pc:cxnChg>
        <pc:cxnChg chg="mod">
          <ac:chgData name="Shamsuddeen Palliyali" userId="4b54d7f6-1198-444a-9910-d4ab16d6bea4" providerId="ADAL" clId="{1038EDFF-A8DD-4CB2-B291-7B47E48523F1}" dt="2022-02-20T10:59:32.472" v="44"/>
          <ac:cxnSpMkLst>
            <pc:docMk/>
            <pc:sldMk cId="2763515686" sldId="277"/>
            <ac:cxnSpMk id="14" creationId="{FAEC0775-DD34-4789-8F75-511A3C9806AA}"/>
          </ac:cxnSpMkLst>
        </pc:cxnChg>
        <pc:cxnChg chg="mod">
          <ac:chgData name="Shamsuddeen Palliyali" userId="4b54d7f6-1198-444a-9910-d4ab16d6bea4" providerId="ADAL" clId="{1038EDFF-A8DD-4CB2-B291-7B47E48523F1}" dt="2022-02-20T10:59:32.472" v="44"/>
          <ac:cxnSpMkLst>
            <pc:docMk/>
            <pc:sldMk cId="2763515686" sldId="277"/>
            <ac:cxnSpMk id="16" creationId="{4D194811-CF9C-44CC-BED5-A14B46DB58EE}"/>
          </ac:cxnSpMkLst>
        </pc:cxnChg>
        <pc:cxnChg chg="mod">
          <ac:chgData name="Shamsuddeen Palliyali" userId="4b54d7f6-1198-444a-9910-d4ab16d6bea4" providerId="ADAL" clId="{1038EDFF-A8DD-4CB2-B291-7B47E48523F1}" dt="2022-02-20T11:00:41.638" v="46"/>
          <ac:cxnSpMkLst>
            <pc:docMk/>
            <pc:sldMk cId="2763515686" sldId="277"/>
            <ac:cxnSpMk id="24" creationId="{538F7089-DE07-4F50-A407-5D3E3F4FAD16}"/>
          </ac:cxnSpMkLst>
        </pc:cxnChg>
        <pc:cxnChg chg="mod">
          <ac:chgData name="Shamsuddeen Palliyali" userId="4b54d7f6-1198-444a-9910-d4ab16d6bea4" providerId="ADAL" clId="{1038EDFF-A8DD-4CB2-B291-7B47E48523F1}" dt="2022-02-20T11:00:41.638" v="46"/>
          <ac:cxnSpMkLst>
            <pc:docMk/>
            <pc:sldMk cId="2763515686" sldId="277"/>
            <ac:cxnSpMk id="25" creationId="{766CCD5D-4B98-4F45-B3BE-7B424D14AFCE}"/>
          </ac:cxnSpMkLst>
        </pc:cxnChg>
        <pc:cxnChg chg="mod">
          <ac:chgData name="Shamsuddeen Palliyali" userId="4b54d7f6-1198-444a-9910-d4ab16d6bea4" providerId="ADAL" clId="{1038EDFF-A8DD-4CB2-B291-7B47E48523F1}" dt="2022-02-20T11:00:41.638" v="46"/>
          <ac:cxnSpMkLst>
            <pc:docMk/>
            <pc:sldMk cId="2763515686" sldId="277"/>
            <ac:cxnSpMk id="27" creationId="{8F687D10-E4BA-4697-A668-642FBD437163}"/>
          </ac:cxnSpMkLst>
        </pc:cxnChg>
        <pc:cxnChg chg="mod">
          <ac:chgData name="Shamsuddeen Palliyali" userId="4b54d7f6-1198-444a-9910-d4ab16d6bea4" providerId="ADAL" clId="{1038EDFF-A8DD-4CB2-B291-7B47E48523F1}" dt="2022-02-20T11:07:11.313" v="50"/>
          <ac:cxnSpMkLst>
            <pc:docMk/>
            <pc:sldMk cId="2763515686" sldId="277"/>
            <ac:cxnSpMk id="36" creationId="{2CE3AE89-7E4A-421D-9544-49980068E10B}"/>
          </ac:cxnSpMkLst>
        </pc:cxnChg>
        <pc:cxnChg chg="mod">
          <ac:chgData name="Shamsuddeen Palliyali" userId="4b54d7f6-1198-444a-9910-d4ab16d6bea4" providerId="ADAL" clId="{1038EDFF-A8DD-4CB2-B291-7B47E48523F1}" dt="2022-02-20T11:07:11.313" v="50"/>
          <ac:cxnSpMkLst>
            <pc:docMk/>
            <pc:sldMk cId="2763515686" sldId="277"/>
            <ac:cxnSpMk id="37" creationId="{8D72946E-4B5B-48E8-978A-03DAEFBF4282}"/>
          </ac:cxnSpMkLst>
        </pc:cxnChg>
        <pc:cxnChg chg="mod">
          <ac:chgData name="Shamsuddeen Palliyali" userId="4b54d7f6-1198-444a-9910-d4ab16d6bea4" providerId="ADAL" clId="{1038EDFF-A8DD-4CB2-B291-7B47E48523F1}" dt="2022-02-20T11:07:11.313" v="50"/>
          <ac:cxnSpMkLst>
            <pc:docMk/>
            <pc:sldMk cId="2763515686" sldId="277"/>
            <ac:cxnSpMk id="39" creationId="{F94CDC59-027B-4EDE-8C94-40906CBED10D}"/>
          </ac:cxnSpMkLst>
        </pc:cxnChg>
        <pc:cxnChg chg="mod">
          <ac:chgData name="Shamsuddeen Palliyali" userId="4b54d7f6-1198-444a-9910-d4ab16d6bea4" providerId="ADAL" clId="{1038EDFF-A8DD-4CB2-B291-7B47E48523F1}" dt="2022-02-20T11:09:04.902" v="53"/>
          <ac:cxnSpMkLst>
            <pc:docMk/>
            <pc:sldMk cId="2763515686" sldId="277"/>
            <ac:cxnSpMk id="51" creationId="{E2ACBF66-70E1-4F5A-AAFA-655921906BC2}"/>
          </ac:cxnSpMkLst>
        </pc:cxnChg>
        <pc:cxnChg chg="mod">
          <ac:chgData name="Shamsuddeen Palliyali" userId="4b54d7f6-1198-444a-9910-d4ab16d6bea4" providerId="ADAL" clId="{1038EDFF-A8DD-4CB2-B291-7B47E48523F1}" dt="2022-02-20T11:09:04.902" v="53"/>
          <ac:cxnSpMkLst>
            <pc:docMk/>
            <pc:sldMk cId="2763515686" sldId="277"/>
            <ac:cxnSpMk id="52" creationId="{40C10978-7B01-4BFE-86ED-C96BDEE386FC}"/>
          </ac:cxnSpMkLst>
        </pc:cxnChg>
        <pc:cxnChg chg="mod">
          <ac:chgData name="Shamsuddeen Palliyali" userId="4b54d7f6-1198-444a-9910-d4ab16d6bea4" providerId="ADAL" clId="{1038EDFF-A8DD-4CB2-B291-7B47E48523F1}" dt="2022-02-20T11:09:04.902" v="53"/>
          <ac:cxnSpMkLst>
            <pc:docMk/>
            <pc:sldMk cId="2763515686" sldId="277"/>
            <ac:cxnSpMk id="54" creationId="{FBF1EDE6-611D-4596-A2E9-ECC3AC6B6FF9}"/>
          </ac:cxnSpMkLst>
        </pc:cxnChg>
        <pc:cxnChg chg="add mod">
          <ac:chgData name="Shamsuddeen Palliyali" userId="4b54d7f6-1198-444a-9910-d4ab16d6bea4" providerId="ADAL" clId="{1038EDFF-A8DD-4CB2-B291-7B47E48523F1}" dt="2022-02-20T11:09:21.969" v="56" actId="14100"/>
          <ac:cxnSpMkLst>
            <pc:docMk/>
            <pc:sldMk cId="2763515686" sldId="277"/>
            <ac:cxnSpMk id="55" creationId="{01BFE90E-900C-4E81-B909-F153D3988823}"/>
          </ac:cxnSpMkLst>
        </pc:cxnChg>
      </pc:sldChg>
      <pc:sldChg chg="addSp delSp modSp add mod">
        <pc:chgData name="Shamsuddeen Palliyali" userId="4b54d7f6-1198-444a-9910-d4ab16d6bea4" providerId="ADAL" clId="{1038EDFF-A8DD-4CB2-B291-7B47E48523F1}" dt="2022-02-20T11:20:56.192" v="138" actId="20577"/>
        <pc:sldMkLst>
          <pc:docMk/>
          <pc:sldMk cId="3784437772" sldId="278"/>
        </pc:sldMkLst>
        <pc:spChg chg="mod">
          <ac:chgData name="Shamsuddeen Palliyali" userId="4b54d7f6-1198-444a-9910-d4ab16d6bea4" providerId="ADAL" clId="{1038EDFF-A8DD-4CB2-B291-7B47E48523F1}" dt="2022-02-20T10:54:34.615" v="13"/>
          <ac:spMkLst>
            <pc:docMk/>
            <pc:sldMk cId="3784437772" sldId="278"/>
            <ac:spMk id="4" creationId="{00000000-0000-0000-0000-000000000000}"/>
          </ac:spMkLst>
        </pc:spChg>
        <pc:spChg chg="del">
          <ac:chgData name="Shamsuddeen Palliyali" userId="4b54d7f6-1198-444a-9910-d4ab16d6bea4" providerId="ADAL" clId="{1038EDFF-A8DD-4CB2-B291-7B47E48523F1}" dt="2022-02-20T10:54:37.361" v="14" actId="478"/>
          <ac:spMkLst>
            <pc:docMk/>
            <pc:sldMk cId="3784437772" sldId="278"/>
            <ac:spMk id="5" creationId="{00000000-0000-0000-0000-000000000000}"/>
          </ac:spMkLst>
        </pc:spChg>
        <pc:spChg chg="add mod">
          <ac:chgData name="Shamsuddeen Palliyali" userId="4b54d7f6-1198-444a-9910-d4ab16d6bea4" providerId="ADAL" clId="{1038EDFF-A8DD-4CB2-B291-7B47E48523F1}" dt="2022-02-20T11:20:56.192" v="138" actId="20577"/>
          <ac:spMkLst>
            <pc:docMk/>
            <pc:sldMk cId="3784437772" sldId="278"/>
            <ac:spMk id="6" creationId="{9D24A2F5-7D94-492C-953D-9C632B0F748E}"/>
          </ac:spMkLst>
        </pc:spChg>
        <pc:spChg chg="mod">
          <ac:chgData name="Shamsuddeen Palliyali" userId="4b54d7f6-1198-444a-9910-d4ab16d6bea4" providerId="ADAL" clId="{1038EDFF-A8DD-4CB2-B291-7B47E48523F1}" dt="2022-02-20T10:54:46.014" v="16"/>
          <ac:spMkLst>
            <pc:docMk/>
            <pc:sldMk cId="3784437772" sldId="278"/>
            <ac:spMk id="9" creationId="{C38BB90B-DCD5-416D-9D73-431660EA7C40}"/>
          </ac:spMkLst>
        </pc:spChg>
        <pc:spChg chg="mod">
          <ac:chgData name="Shamsuddeen Palliyali" userId="4b54d7f6-1198-444a-9910-d4ab16d6bea4" providerId="ADAL" clId="{1038EDFF-A8DD-4CB2-B291-7B47E48523F1}" dt="2022-02-20T10:54:46.014" v="16"/>
          <ac:spMkLst>
            <pc:docMk/>
            <pc:sldMk cId="3784437772" sldId="278"/>
            <ac:spMk id="10" creationId="{9F493907-74DB-4DAB-8E9C-27BF2198CE2E}"/>
          </ac:spMkLst>
        </pc:spChg>
        <pc:spChg chg="mod">
          <ac:chgData name="Shamsuddeen Palliyali" userId="4b54d7f6-1198-444a-9910-d4ab16d6bea4" providerId="ADAL" clId="{1038EDFF-A8DD-4CB2-B291-7B47E48523F1}" dt="2022-02-20T10:54:46.014" v="16"/>
          <ac:spMkLst>
            <pc:docMk/>
            <pc:sldMk cId="3784437772" sldId="278"/>
            <ac:spMk id="11" creationId="{09921ED1-4892-4AC2-A29A-655DA191F793}"/>
          </ac:spMkLst>
        </pc:spChg>
        <pc:grpChg chg="add mod">
          <ac:chgData name="Shamsuddeen Palliyali" userId="4b54d7f6-1198-444a-9910-d4ab16d6bea4" providerId="ADAL" clId="{1038EDFF-A8DD-4CB2-B291-7B47E48523F1}" dt="2022-02-20T10:54:46.014" v="16"/>
          <ac:grpSpMkLst>
            <pc:docMk/>
            <pc:sldMk cId="3784437772" sldId="278"/>
            <ac:grpSpMk id="7" creationId="{B11D59DD-346E-4987-A654-4DB55948554E}"/>
          </ac:grpSpMkLst>
        </pc:grpChg>
        <pc:picChg chg="mod">
          <ac:chgData name="Shamsuddeen Palliyali" userId="4b54d7f6-1198-444a-9910-d4ab16d6bea4" providerId="ADAL" clId="{1038EDFF-A8DD-4CB2-B291-7B47E48523F1}" dt="2022-02-20T10:54:46.014" v="16"/>
          <ac:picMkLst>
            <pc:docMk/>
            <pc:sldMk cId="3784437772" sldId="278"/>
            <ac:picMk id="8" creationId="{3BE1334F-CAF8-4A43-848C-4FB05656A7E7}"/>
          </ac:picMkLst>
        </pc:picChg>
        <pc:picChg chg="add mod">
          <ac:chgData name="Shamsuddeen Palliyali" userId="4b54d7f6-1198-444a-9910-d4ab16d6bea4" providerId="ADAL" clId="{1038EDFF-A8DD-4CB2-B291-7B47E48523F1}" dt="2022-02-20T10:54:51.024" v="18" actId="1076"/>
          <ac:picMkLst>
            <pc:docMk/>
            <pc:sldMk cId="3784437772" sldId="278"/>
            <ac:picMk id="15" creationId="{2545D0A5-FCDD-4656-A32E-6C7B9F957452}"/>
          </ac:picMkLst>
        </pc:picChg>
        <pc:cxnChg chg="mod">
          <ac:chgData name="Shamsuddeen Palliyali" userId="4b54d7f6-1198-444a-9910-d4ab16d6bea4" providerId="ADAL" clId="{1038EDFF-A8DD-4CB2-B291-7B47E48523F1}" dt="2022-02-20T10:54:46.014" v="16"/>
          <ac:cxnSpMkLst>
            <pc:docMk/>
            <pc:sldMk cId="3784437772" sldId="278"/>
            <ac:cxnSpMk id="12" creationId="{9CC2DDCB-067E-42A0-B245-53FDAE271F46}"/>
          </ac:cxnSpMkLst>
        </pc:cxnChg>
        <pc:cxnChg chg="mod">
          <ac:chgData name="Shamsuddeen Palliyali" userId="4b54d7f6-1198-444a-9910-d4ab16d6bea4" providerId="ADAL" clId="{1038EDFF-A8DD-4CB2-B291-7B47E48523F1}" dt="2022-02-20T10:54:46.014" v="16"/>
          <ac:cxnSpMkLst>
            <pc:docMk/>
            <pc:sldMk cId="3784437772" sldId="278"/>
            <ac:cxnSpMk id="13" creationId="{DE46A3CB-FF74-479D-A437-6EBF42618428}"/>
          </ac:cxnSpMkLst>
        </pc:cxnChg>
        <pc:cxnChg chg="mod">
          <ac:chgData name="Shamsuddeen Palliyali" userId="4b54d7f6-1198-444a-9910-d4ab16d6bea4" providerId="ADAL" clId="{1038EDFF-A8DD-4CB2-B291-7B47E48523F1}" dt="2022-02-20T10:54:46.014" v="16"/>
          <ac:cxnSpMkLst>
            <pc:docMk/>
            <pc:sldMk cId="3784437772" sldId="278"/>
            <ac:cxnSpMk id="14" creationId="{4C995CCC-2796-44E5-ACEB-AA83C5F245C9}"/>
          </ac:cxnSpMkLst>
        </pc:cxnChg>
      </pc:sldChg>
      <pc:sldChg chg="modSp add mod">
        <pc:chgData name="Shamsuddeen Palliyali" userId="4b54d7f6-1198-444a-9910-d4ab16d6bea4" providerId="ADAL" clId="{1038EDFF-A8DD-4CB2-B291-7B47E48523F1}" dt="2022-02-20T10:53:32.311" v="12" actId="1076"/>
        <pc:sldMkLst>
          <pc:docMk/>
          <pc:sldMk cId="2092477031" sldId="279"/>
        </pc:sldMkLst>
        <pc:spChg chg="mod">
          <ac:chgData name="Shamsuddeen Palliyali" userId="4b54d7f6-1198-444a-9910-d4ab16d6bea4" providerId="ADAL" clId="{1038EDFF-A8DD-4CB2-B291-7B47E48523F1}" dt="2022-02-20T10:53:12.365" v="9"/>
          <ac:spMkLst>
            <pc:docMk/>
            <pc:sldMk cId="2092477031" sldId="279"/>
            <ac:spMk id="4" creationId="{00000000-0000-0000-0000-000000000000}"/>
          </ac:spMkLst>
        </pc:spChg>
        <pc:spChg chg="mod">
          <ac:chgData name="Shamsuddeen Palliyali" userId="4b54d7f6-1198-444a-9910-d4ab16d6bea4" providerId="ADAL" clId="{1038EDFF-A8DD-4CB2-B291-7B47E48523F1}" dt="2022-02-20T10:53:32.311" v="12" actId="1076"/>
          <ac:spMkLst>
            <pc:docMk/>
            <pc:sldMk cId="2092477031" sldId="279"/>
            <ac:spMk id="5" creationId="{00000000-0000-0000-0000-000000000000}"/>
          </ac:spMkLst>
        </pc:spChg>
      </pc:sldChg>
      <pc:sldChg chg="addSp delSp modSp add mod">
        <pc:chgData name="Shamsuddeen Palliyali" userId="4b54d7f6-1198-444a-9910-d4ab16d6bea4" providerId="ADAL" clId="{1038EDFF-A8DD-4CB2-B291-7B47E48523F1}" dt="2022-02-20T11:15:51.073" v="99" actId="1076"/>
        <pc:sldMkLst>
          <pc:docMk/>
          <pc:sldMk cId="998414574" sldId="280"/>
        </pc:sldMkLst>
        <pc:spChg chg="mod">
          <ac:chgData name="Shamsuddeen Palliyali" userId="4b54d7f6-1198-444a-9910-d4ab16d6bea4" providerId="ADAL" clId="{1038EDFF-A8DD-4CB2-B291-7B47E48523F1}" dt="2022-02-20T11:12:48.692" v="86"/>
          <ac:spMkLst>
            <pc:docMk/>
            <pc:sldMk cId="998414574" sldId="280"/>
            <ac:spMk id="4" creationId="{00000000-0000-0000-0000-000000000000}"/>
          </ac:spMkLst>
        </pc:spChg>
        <pc:spChg chg="del">
          <ac:chgData name="Shamsuddeen Palliyali" userId="4b54d7f6-1198-444a-9910-d4ab16d6bea4" providerId="ADAL" clId="{1038EDFF-A8DD-4CB2-B291-7B47E48523F1}" dt="2022-02-20T11:12:54.320" v="87" actId="478"/>
          <ac:spMkLst>
            <pc:docMk/>
            <pc:sldMk cId="998414574" sldId="280"/>
            <ac:spMk id="5" creationId="{00000000-0000-0000-0000-000000000000}"/>
          </ac:spMkLst>
        </pc:spChg>
        <pc:spChg chg="add del">
          <ac:chgData name="Shamsuddeen Palliyali" userId="4b54d7f6-1198-444a-9910-d4ab16d6bea4" providerId="ADAL" clId="{1038EDFF-A8DD-4CB2-B291-7B47E48523F1}" dt="2022-02-20T11:12:57.641" v="89" actId="478"/>
          <ac:spMkLst>
            <pc:docMk/>
            <pc:sldMk cId="998414574" sldId="280"/>
            <ac:spMk id="6" creationId="{DC0EEC07-749D-4027-9702-0AA3BFABB47B}"/>
          </ac:spMkLst>
        </pc:spChg>
        <pc:spChg chg="add del">
          <ac:chgData name="Shamsuddeen Palliyali" userId="4b54d7f6-1198-444a-9910-d4ab16d6bea4" providerId="ADAL" clId="{1038EDFF-A8DD-4CB2-B291-7B47E48523F1}" dt="2022-02-20T11:13:35.256" v="91" actId="478"/>
          <ac:spMkLst>
            <pc:docMk/>
            <pc:sldMk cId="998414574" sldId="280"/>
            <ac:spMk id="7" creationId="{6EDEDAE7-C554-4A39-A515-E913FB446B7E}"/>
          </ac:spMkLst>
        </pc:spChg>
        <pc:spChg chg="add mod">
          <ac:chgData name="Shamsuddeen Palliyali" userId="4b54d7f6-1198-444a-9910-d4ab16d6bea4" providerId="ADAL" clId="{1038EDFF-A8DD-4CB2-B291-7B47E48523F1}" dt="2022-02-20T11:13:46.138" v="94" actId="6549"/>
          <ac:spMkLst>
            <pc:docMk/>
            <pc:sldMk cId="998414574" sldId="280"/>
            <ac:spMk id="8" creationId="{F43F13DF-1EDA-4FAA-955C-4F7730E2CDCD}"/>
          </ac:spMkLst>
        </pc:spChg>
        <pc:spChg chg="mod">
          <ac:chgData name="Shamsuddeen Palliyali" userId="4b54d7f6-1198-444a-9910-d4ab16d6bea4" providerId="ADAL" clId="{1038EDFF-A8DD-4CB2-B291-7B47E48523F1}" dt="2022-02-20T11:15:48.065" v="98"/>
          <ac:spMkLst>
            <pc:docMk/>
            <pc:sldMk cId="998414574" sldId="280"/>
            <ac:spMk id="27" creationId="{31DB3392-456D-4F70-8BE2-80306CFE4005}"/>
          </ac:spMkLst>
        </pc:spChg>
        <pc:spChg chg="mod">
          <ac:chgData name="Shamsuddeen Palliyali" userId="4b54d7f6-1198-444a-9910-d4ab16d6bea4" providerId="ADAL" clId="{1038EDFF-A8DD-4CB2-B291-7B47E48523F1}" dt="2022-02-20T11:15:48.065" v="98"/>
          <ac:spMkLst>
            <pc:docMk/>
            <pc:sldMk cId="998414574" sldId="280"/>
            <ac:spMk id="28" creationId="{8B549CDE-0312-49A9-8658-D07B71909170}"/>
          </ac:spMkLst>
        </pc:spChg>
        <pc:spChg chg="mod">
          <ac:chgData name="Shamsuddeen Palliyali" userId="4b54d7f6-1198-444a-9910-d4ab16d6bea4" providerId="ADAL" clId="{1038EDFF-A8DD-4CB2-B291-7B47E48523F1}" dt="2022-02-20T11:15:48.065" v="98"/>
          <ac:spMkLst>
            <pc:docMk/>
            <pc:sldMk cId="998414574" sldId="280"/>
            <ac:spMk id="29" creationId="{51E05795-BFE4-4A22-A75D-9390732CEBF5}"/>
          </ac:spMkLst>
        </pc:spChg>
        <pc:spChg chg="mod">
          <ac:chgData name="Shamsuddeen Palliyali" userId="4b54d7f6-1198-444a-9910-d4ab16d6bea4" providerId="ADAL" clId="{1038EDFF-A8DD-4CB2-B291-7B47E48523F1}" dt="2022-02-20T11:15:48.065" v="98"/>
          <ac:spMkLst>
            <pc:docMk/>
            <pc:sldMk cId="998414574" sldId="280"/>
            <ac:spMk id="30" creationId="{6259641F-25A8-448A-9674-96024A0712B2}"/>
          </ac:spMkLst>
        </pc:spChg>
        <pc:grpChg chg="add del mod">
          <ac:chgData name="Shamsuddeen Palliyali" userId="4b54d7f6-1198-444a-9910-d4ab16d6bea4" providerId="ADAL" clId="{1038EDFF-A8DD-4CB2-B291-7B47E48523F1}" dt="2022-02-20T11:13:58.977" v="96"/>
          <ac:grpSpMkLst>
            <pc:docMk/>
            <pc:sldMk cId="998414574" sldId="280"/>
            <ac:grpSpMk id="9" creationId="{FE6C195E-5EA3-49B0-878B-A7303BAAFAB9}"/>
          </ac:grpSpMkLst>
        </pc:grpChg>
        <pc:grpChg chg="mod">
          <ac:chgData name="Shamsuddeen Palliyali" userId="4b54d7f6-1198-444a-9910-d4ab16d6bea4" providerId="ADAL" clId="{1038EDFF-A8DD-4CB2-B291-7B47E48523F1}" dt="2022-02-20T11:13:56.280" v="95"/>
          <ac:grpSpMkLst>
            <pc:docMk/>
            <pc:sldMk cId="998414574" sldId="280"/>
            <ac:grpSpMk id="11" creationId="{B97EE333-5499-4680-B0F6-468E063C487D}"/>
          </ac:grpSpMkLst>
        </pc:grpChg>
        <pc:grpChg chg="add mod">
          <ac:chgData name="Shamsuddeen Palliyali" userId="4b54d7f6-1198-444a-9910-d4ab16d6bea4" providerId="ADAL" clId="{1038EDFF-A8DD-4CB2-B291-7B47E48523F1}" dt="2022-02-20T11:14:26.968" v="97"/>
          <ac:grpSpMkLst>
            <pc:docMk/>
            <pc:sldMk cId="998414574" sldId="280"/>
            <ac:grpSpMk id="16" creationId="{BD202FDA-D124-466C-8B0A-CCFE1A7316DA}"/>
          </ac:grpSpMkLst>
        </pc:grpChg>
        <pc:grpChg chg="mod">
          <ac:chgData name="Shamsuddeen Palliyali" userId="4b54d7f6-1198-444a-9910-d4ab16d6bea4" providerId="ADAL" clId="{1038EDFF-A8DD-4CB2-B291-7B47E48523F1}" dt="2022-02-20T11:14:26.968" v="97"/>
          <ac:grpSpMkLst>
            <pc:docMk/>
            <pc:sldMk cId="998414574" sldId="280"/>
            <ac:grpSpMk id="17" creationId="{6619F738-C87B-48B6-BD30-CB5E09F3CC3F}"/>
          </ac:grpSpMkLst>
        </pc:grpChg>
        <pc:grpChg chg="mod">
          <ac:chgData name="Shamsuddeen Palliyali" userId="4b54d7f6-1198-444a-9910-d4ab16d6bea4" providerId="ADAL" clId="{1038EDFF-A8DD-4CB2-B291-7B47E48523F1}" dt="2022-02-20T11:14:26.968" v="97"/>
          <ac:grpSpMkLst>
            <pc:docMk/>
            <pc:sldMk cId="998414574" sldId="280"/>
            <ac:grpSpMk id="20" creationId="{834FBA1B-F8A3-4A31-A52A-6947E729E6A0}"/>
          </ac:grpSpMkLst>
        </pc:grpChg>
        <pc:grpChg chg="add mod">
          <ac:chgData name="Shamsuddeen Palliyali" userId="4b54d7f6-1198-444a-9910-d4ab16d6bea4" providerId="ADAL" clId="{1038EDFF-A8DD-4CB2-B291-7B47E48523F1}" dt="2022-02-20T11:15:51.073" v="99" actId="1076"/>
          <ac:grpSpMkLst>
            <pc:docMk/>
            <pc:sldMk cId="998414574" sldId="280"/>
            <ac:grpSpMk id="25" creationId="{FFC22A66-8BA7-4AB1-BCD0-6E3A9796D65D}"/>
          </ac:grpSpMkLst>
        </pc:grpChg>
        <pc:grpChg chg="mod">
          <ac:chgData name="Shamsuddeen Palliyali" userId="4b54d7f6-1198-444a-9910-d4ab16d6bea4" providerId="ADAL" clId="{1038EDFF-A8DD-4CB2-B291-7B47E48523F1}" dt="2022-02-20T11:15:48.065" v="98"/>
          <ac:grpSpMkLst>
            <pc:docMk/>
            <pc:sldMk cId="998414574" sldId="280"/>
            <ac:grpSpMk id="26" creationId="{FCB5EB7C-E22A-4456-8493-6B94CB16E773}"/>
          </ac:grpSpMkLst>
        </pc:grpChg>
        <pc:picChg chg="mod">
          <ac:chgData name="Shamsuddeen Palliyali" userId="4b54d7f6-1198-444a-9910-d4ab16d6bea4" providerId="ADAL" clId="{1038EDFF-A8DD-4CB2-B291-7B47E48523F1}" dt="2022-02-20T11:13:56.280" v="95"/>
          <ac:picMkLst>
            <pc:docMk/>
            <pc:sldMk cId="998414574" sldId="280"/>
            <ac:picMk id="10" creationId="{9CDFF8C1-F22E-4523-B09C-525B1C3CB83D}"/>
          </ac:picMkLst>
        </pc:picChg>
        <pc:picChg chg="mod">
          <ac:chgData name="Shamsuddeen Palliyali" userId="4b54d7f6-1198-444a-9910-d4ab16d6bea4" providerId="ADAL" clId="{1038EDFF-A8DD-4CB2-B291-7B47E48523F1}" dt="2022-02-20T11:13:56.280" v="95"/>
          <ac:picMkLst>
            <pc:docMk/>
            <pc:sldMk cId="998414574" sldId="280"/>
            <ac:picMk id="12" creationId="{C2F014A4-62F0-4E78-A9D4-FB9F589936D9}"/>
          </ac:picMkLst>
        </pc:picChg>
        <pc:picChg chg="mod">
          <ac:chgData name="Shamsuddeen Palliyali" userId="4b54d7f6-1198-444a-9910-d4ab16d6bea4" providerId="ADAL" clId="{1038EDFF-A8DD-4CB2-B291-7B47E48523F1}" dt="2022-02-20T11:13:56.280" v="95"/>
          <ac:picMkLst>
            <pc:docMk/>
            <pc:sldMk cId="998414574" sldId="280"/>
            <ac:picMk id="13" creationId="{725C3990-2623-4E54-8E06-357E34D2AF41}"/>
          </ac:picMkLst>
        </pc:picChg>
        <pc:picChg chg="mod">
          <ac:chgData name="Shamsuddeen Palliyali" userId="4b54d7f6-1198-444a-9910-d4ab16d6bea4" providerId="ADAL" clId="{1038EDFF-A8DD-4CB2-B291-7B47E48523F1}" dt="2022-02-20T11:13:56.280" v="95"/>
          <ac:picMkLst>
            <pc:docMk/>
            <pc:sldMk cId="998414574" sldId="280"/>
            <ac:picMk id="14" creationId="{31E437E0-B0D8-4267-8CD4-61E5DC667B90}"/>
          </ac:picMkLst>
        </pc:picChg>
        <pc:picChg chg="mod">
          <ac:chgData name="Shamsuddeen Palliyali" userId="4b54d7f6-1198-444a-9910-d4ab16d6bea4" providerId="ADAL" clId="{1038EDFF-A8DD-4CB2-B291-7B47E48523F1}" dt="2022-02-20T11:13:56.280" v="95"/>
          <ac:picMkLst>
            <pc:docMk/>
            <pc:sldMk cId="998414574" sldId="280"/>
            <ac:picMk id="15" creationId="{C593B070-5111-4365-A133-B00000657DA0}"/>
          </ac:picMkLst>
        </pc:picChg>
        <pc:picChg chg="mod">
          <ac:chgData name="Shamsuddeen Palliyali" userId="4b54d7f6-1198-444a-9910-d4ab16d6bea4" providerId="ADAL" clId="{1038EDFF-A8DD-4CB2-B291-7B47E48523F1}" dt="2022-02-20T11:14:26.968" v="97"/>
          <ac:picMkLst>
            <pc:docMk/>
            <pc:sldMk cId="998414574" sldId="280"/>
            <ac:picMk id="18" creationId="{1D78EB19-FFE9-46A3-84A2-857DC62CB458}"/>
          </ac:picMkLst>
        </pc:picChg>
        <pc:picChg chg="mod">
          <ac:chgData name="Shamsuddeen Palliyali" userId="4b54d7f6-1198-444a-9910-d4ab16d6bea4" providerId="ADAL" clId="{1038EDFF-A8DD-4CB2-B291-7B47E48523F1}" dt="2022-02-20T11:14:26.968" v="97"/>
          <ac:picMkLst>
            <pc:docMk/>
            <pc:sldMk cId="998414574" sldId="280"/>
            <ac:picMk id="19" creationId="{8DDE1C26-8316-4ECE-B080-3F0CFCE93C64}"/>
          </ac:picMkLst>
        </pc:picChg>
        <pc:picChg chg="mod">
          <ac:chgData name="Shamsuddeen Palliyali" userId="4b54d7f6-1198-444a-9910-d4ab16d6bea4" providerId="ADAL" clId="{1038EDFF-A8DD-4CB2-B291-7B47E48523F1}" dt="2022-02-20T11:14:26.968" v="97"/>
          <ac:picMkLst>
            <pc:docMk/>
            <pc:sldMk cId="998414574" sldId="280"/>
            <ac:picMk id="21" creationId="{522C2516-6ED5-4ECC-8676-C428C5F24AFA}"/>
          </ac:picMkLst>
        </pc:picChg>
        <pc:picChg chg="mod">
          <ac:chgData name="Shamsuddeen Palliyali" userId="4b54d7f6-1198-444a-9910-d4ab16d6bea4" providerId="ADAL" clId="{1038EDFF-A8DD-4CB2-B291-7B47E48523F1}" dt="2022-02-20T11:14:26.968" v="97"/>
          <ac:picMkLst>
            <pc:docMk/>
            <pc:sldMk cId="998414574" sldId="280"/>
            <ac:picMk id="22" creationId="{0CD6F769-9DDB-4F41-BF04-9F456A202814}"/>
          </ac:picMkLst>
        </pc:picChg>
        <pc:picChg chg="mod">
          <ac:chgData name="Shamsuddeen Palliyali" userId="4b54d7f6-1198-444a-9910-d4ab16d6bea4" providerId="ADAL" clId="{1038EDFF-A8DD-4CB2-B291-7B47E48523F1}" dt="2022-02-20T11:14:26.968" v="97"/>
          <ac:picMkLst>
            <pc:docMk/>
            <pc:sldMk cId="998414574" sldId="280"/>
            <ac:picMk id="23" creationId="{B60493B2-8FA4-49D1-A4C6-16AEE9E00E4C}"/>
          </ac:picMkLst>
        </pc:picChg>
        <pc:picChg chg="mod">
          <ac:chgData name="Shamsuddeen Palliyali" userId="4b54d7f6-1198-444a-9910-d4ab16d6bea4" providerId="ADAL" clId="{1038EDFF-A8DD-4CB2-B291-7B47E48523F1}" dt="2022-02-20T11:14:26.968" v="97"/>
          <ac:picMkLst>
            <pc:docMk/>
            <pc:sldMk cId="998414574" sldId="280"/>
            <ac:picMk id="24" creationId="{36468463-A150-456F-A946-A6BCDF5E3921}"/>
          </ac:picMkLst>
        </pc:picChg>
        <pc:picChg chg="mod">
          <ac:chgData name="Shamsuddeen Palliyali" userId="4b54d7f6-1198-444a-9910-d4ab16d6bea4" providerId="ADAL" clId="{1038EDFF-A8DD-4CB2-B291-7B47E48523F1}" dt="2022-02-20T11:15:48.065" v="98"/>
          <ac:picMkLst>
            <pc:docMk/>
            <pc:sldMk cId="998414574" sldId="280"/>
            <ac:picMk id="31" creationId="{D83F3C9E-E0FD-4A86-96C1-C4C623FF657E}"/>
          </ac:picMkLst>
        </pc:picChg>
        <pc:picChg chg="mod">
          <ac:chgData name="Shamsuddeen Palliyali" userId="4b54d7f6-1198-444a-9910-d4ab16d6bea4" providerId="ADAL" clId="{1038EDFF-A8DD-4CB2-B291-7B47E48523F1}" dt="2022-02-20T11:15:48.065" v="98"/>
          <ac:picMkLst>
            <pc:docMk/>
            <pc:sldMk cId="998414574" sldId="280"/>
            <ac:picMk id="32" creationId="{264F9C7B-0253-49EE-A549-43576DC769EB}"/>
          </ac:picMkLst>
        </pc:picChg>
        <pc:picChg chg="mod">
          <ac:chgData name="Shamsuddeen Palliyali" userId="4b54d7f6-1198-444a-9910-d4ab16d6bea4" providerId="ADAL" clId="{1038EDFF-A8DD-4CB2-B291-7B47E48523F1}" dt="2022-02-20T11:15:48.065" v="98"/>
          <ac:picMkLst>
            <pc:docMk/>
            <pc:sldMk cId="998414574" sldId="280"/>
            <ac:picMk id="33" creationId="{3ADD8346-FEB8-4CBB-925F-02C2DED44D24}"/>
          </ac:picMkLst>
        </pc:picChg>
        <pc:picChg chg="mod">
          <ac:chgData name="Shamsuddeen Palliyali" userId="4b54d7f6-1198-444a-9910-d4ab16d6bea4" providerId="ADAL" clId="{1038EDFF-A8DD-4CB2-B291-7B47E48523F1}" dt="2022-02-20T11:15:48.065" v="98"/>
          <ac:picMkLst>
            <pc:docMk/>
            <pc:sldMk cId="998414574" sldId="280"/>
            <ac:picMk id="34" creationId="{F6B8E706-4663-4184-B621-133B357DAE36}"/>
          </ac:picMkLst>
        </pc:picChg>
      </pc:sldChg>
      <pc:sldChg chg="addSp delSp modSp add mod ord">
        <pc:chgData name="Shamsuddeen Palliyali" userId="4b54d7f6-1198-444a-9910-d4ab16d6bea4" providerId="ADAL" clId="{1038EDFF-A8DD-4CB2-B291-7B47E48523F1}" dt="2022-02-20T11:32:31.615" v="171" actId="20577"/>
        <pc:sldMkLst>
          <pc:docMk/>
          <pc:sldMk cId="3900915577" sldId="281"/>
        </pc:sldMkLst>
        <pc:spChg chg="mod">
          <ac:chgData name="Shamsuddeen Palliyali" userId="4b54d7f6-1198-444a-9910-d4ab16d6bea4" providerId="ADAL" clId="{1038EDFF-A8DD-4CB2-B291-7B47E48523F1}" dt="2022-02-20T10:57:38.021" v="29"/>
          <ac:spMkLst>
            <pc:docMk/>
            <pc:sldMk cId="3900915577" sldId="281"/>
            <ac:spMk id="4" creationId="{00000000-0000-0000-0000-000000000000}"/>
          </ac:spMkLst>
        </pc:spChg>
        <pc:spChg chg="del">
          <ac:chgData name="Shamsuddeen Palliyali" userId="4b54d7f6-1198-444a-9910-d4ab16d6bea4" providerId="ADAL" clId="{1038EDFF-A8DD-4CB2-B291-7B47E48523F1}" dt="2022-02-20T10:57:40.808" v="30" actId="478"/>
          <ac:spMkLst>
            <pc:docMk/>
            <pc:sldMk cId="3900915577" sldId="281"/>
            <ac:spMk id="5" creationId="{00000000-0000-0000-0000-000000000000}"/>
          </ac:spMkLst>
        </pc:spChg>
        <pc:spChg chg="add mod">
          <ac:chgData name="Shamsuddeen Palliyali" userId="4b54d7f6-1198-444a-9910-d4ab16d6bea4" providerId="ADAL" clId="{1038EDFF-A8DD-4CB2-B291-7B47E48523F1}" dt="2022-02-20T11:32:31.615" v="171" actId="20577"/>
          <ac:spMkLst>
            <pc:docMk/>
            <pc:sldMk cId="3900915577" sldId="281"/>
            <ac:spMk id="14" creationId="{86864FDB-46E2-4D0C-840A-38DA4A50838E}"/>
          </ac:spMkLst>
        </pc:spChg>
        <pc:grpChg chg="add mod">
          <ac:chgData name="Shamsuddeen Palliyali" userId="4b54d7f6-1198-444a-9910-d4ab16d6bea4" providerId="ADAL" clId="{1038EDFF-A8DD-4CB2-B291-7B47E48523F1}" dt="2022-02-20T10:58:41.992" v="39" actId="14100"/>
          <ac:grpSpMkLst>
            <pc:docMk/>
            <pc:sldMk cId="3900915577" sldId="281"/>
            <ac:grpSpMk id="6" creationId="{793E7D27-3558-487C-AEE6-C9FF240C5155}"/>
          </ac:grpSpMkLst>
        </pc:grpChg>
        <pc:grpChg chg="add del mod">
          <ac:chgData name="Shamsuddeen Palliyali" userId="4b54d7f6-1198-444a-9910-d4ab16d6bea4" providerId="ADAL" clId="{1038EDFF-A8DD-4CB2-B291-7B47E48523F1}" dt="2022-02-20T10:58:09.291" v="35"/>
          <ac:grpSpMkLst>
            <pc:docMk/>
            <pc:sldMk cId="3900915577" sldId="281"/>
            <ac:grpSpMk id="10" creationId="{BC7F5C7A-38FE-4C32-BFC1-547341909159}"/>
          </ac:grpSpMkLst>
        </pc:grpChg>
        <pc:picChg chg="mod">
          <ac:chgData name="Shamsuddeen Palliyali" userId="4b54d7f6-1198-444a-9910-d4ab16d6bea4" providerId="ADAL" clId="{1038EDFF-A8DD-4CB2-B291-7B47E48523F1}" dt="2022-02-20T10:57:57.117" v="31"/>
          <ac:picMkLst>
            <pc:docMk/>
            <pc:sldMk cId="3900915577" sldId="281"/>
            <ac:picMk id="7" creationId="{E7F44A4B-A2ED-47B1-A357-23CDD8CAF484}"/>
          </ac:picMkLst>
        </pc:picChg>
        <pc:picChg chg="mod">
          <ac:chgData name="Shamsuddeen Palliyali" userId="4b54d7f6-1198-444a-9910-d4ab16d6bea4" providerId="ADAL" clId="{1038EDFF-A8DD-4CB2-B291-7B47E48523F1}" dt="2022-02-20T10:58:04.504" v="33" actId="1076"/>
          <ac:picMkLst>
            <pc:docMk/>
            <pc:sldMk cId="3900915577" sldId="281"/>
            <ac:picMk id="8" creationId="{BBB655E6-47DB-410C-8062-E2291E4F6281}"/>
          </ac:picMkLst>
        </pc:picChg>
        <pc:picChg chg="mod">
          <ac:chgData name="Shamsuddeen Palliyali" userId="4b54d7f6-1198-444a-9910-d4ab16d6bea4" providerId="ADAL" clId="{1038EDFF-A8DD-4CB2-B291-7B47E48523F1}" dt="2022-02-20T10:57:57.117" v="31"/>
          <ac:picMkLst>
            <pc:docMk/>
            <pc:sldMk cId="3900915577" sldId="281"/>
            <ac:picMk id="9" creationId="{07D6D531-D43C-4E87-840A-D6C400E5414F}"/>
          </ac:picMkLst>
        </pc:picChg>
        <pc:picChg chg="mod">
          <ac:chgData name="Shamsuddeen Palliyali" userId="4b54d7f6-1198-444a-9910-d4ab16d6bea4" providerId="ADAL" clId="{1038EDFF-A8DD-4CB2-B291-7B47E48523F1}" dt="2022-02-20T10:58:07.606" v="34"/>
          <ac:picMkLst>
            <pc:docMk/>
            <pc:sldMk cId="3900915577" sldId="281"/>
            <ac:picMk id="11" creationId="{889110C4-534C-4CEC-9190-B2A6B8E3ACE9}"/>
          </ac:picMkLst>
        </pc:picChg>
        <pc:picChg chg="mod">
          <ac:chgData name="Shamsuddeen Palliyali" userId="4b54d7f6-1198-444a-9910-d4ab16d6bea4" providerId="ADAL" clId="{1038EDFF-A8DD-4CB2-B291-7B47E48523F1}" dt="2022-02-20T10:58:07.606" v="34"/>
          <ac:picMkLst>
            <pc:docMk/>
            <pc:sldMk cId="3900915577" sldId="281"/>
            <ac:picMk id="12" creationId="{459ADB21-86E3-47AA-B573-A6A3E57F673C}"/>
          </ac:picMkLst>
        </pc:picChg>
        <pc:picChg chg="mod">
          <ac:chgData name="Shamsuddeen Palliyali" userId="4b54d7f6-1198-444a-9910-d4ab16d6bea4" providerId="ADAL" clId="{1038EDFF-A8DD-4CB2-B291-7B47E48523F1}" dt="2022-02-20T10:58:07.606" v="34"/>
          <ac:picMkLst>
            <pc:docMk/>
            <pc:sldMk cId="3900915577" sldId="281"/>
            <ac:picMk id="13" creationId="{62AAE55E-9D56-4B02-A0C9-98F55C3D38E6}"/>
          </ac:picMkLst>
        </pc:picChg>
      </pc:sldChg>
      <pc:sldChg chg="addSp delSp modSp add mod">
        <pc:chgData name="Shamsuddeen Palliyali" userId="4b54d7f6-1198-444a-9910-d4ab16d6bea4" providerId="ADAL" clId="{1038EDFF-A8DD-4CB2-B291-7B47E48523F1}" dt="2022-02-20T11:16:40.742" v="109"/>
        <pc:sldMkLst>
          <pc:docMk/>
          <pc:sldMk cId="2145228606" sldId="282"/>
        </pc:sldMkLst>
        <pc:spChg chg="add del mod">
          <ac:chgData name="Shamsuddeen Palliyali" userId="4b54d7f6-1198-444a-9910-d4ab16d6bea4" providerId="ADAL" clId="{1038EDFF-A8DD-4CB2-B291-7B47E48523F1}" dt="2022-02-20T11:16:27.571" v="105" actId="478"/>
          <ac:spMkLst>
            <pc:docMk/>
            <pc:sldMk cId="2145228606" sldId="282"/>
            <ac:spMk id="3" creationId="{A5906CBE-071C-4286-95C3-255DA51BCC74}"/>
          </ac:spMkLst>
        </pc:spChg>
        <pc:spChg chg="mod">
          <ac:chgData name="Shamsuddeen Palliyali" userId="4b54d7f6-1198-444a-9910-d4ab16d6bea4" providerId="ADAL" clId="{1038EDFF-A8DD-4CB2-B291-7B47E48523F1}" dt="2022-02-20T11:16:18.052" v="101"/>
          <ac:spMkLst>
            <pc:docMk/>
            <pc:sldMk cId="2145228606" sldId="282"/>
            <ac:spMk id="4" creationId="{00000000-0000-0000-0000-000000000000}"/>
          </ac:spMkLst>
        </pc:spChg>
        <pc:spChg chg="del mod">
          <ac:chgData name="Shamsuddeen Palliyali" userId="4b54d7f6-1198-444a-9910-d4ab16d6bea4" providerId="ADAL" clId="{1038EDFF-A8DD-4CB2-B291-7B47E48523F1}" dt="2022-02-20T11:16:22.412" v="103" actId="478"/>
          <ac:spMkLst>
            <pc:docMk/>
            <pc:sldMk cId="2145228606" sldId="282"/>
            <ac:spMk id="8" creationId="{F43F13DF-1EDA-4FAA-955C-4F7730E2CDCD}"/>
          </ac:spMkLst>
        </pc:spChg>
        <pc:spChg chg="add del">
          <ac:chgData name="Shamsuddeen Palliyali" userId="4b54d7f6-1198-444a-9910-d4ab16d6bea4" providerId="ADAL" clId="{1038EDFF-A8DD-4CB2-B291-7B47E48523F1}" dt="2022-02-20T11:16:34.753" v="108" actId="478"/>
          <ac:spMkLst>
            <pc:docMk/>
            <pc:sldMk cId="2145228606" sldId="282"/>
            <ac:spMk id="35" creationId="{646DD051-426A-4DE5-85A9-4CA2C25044CA}"/>
          </ac:spMkLst>
        </pc:spChg>
        <pc:spChg chg="add mod">
          <ac:chgData name="Shamsuddeen Palliyali" userId="4b54d7f6-1198-444a-9910-d4ab16d6bea4" providerId="ADAL" clId="{1038EDFF-A8DD-4CB2-B291-7B47E48523F1}" dt="2022-02-20T11:16:40.742" v="109"/>
          <ac:spMkLst>
            <pc:docMk/>
            <pc:sldMk cId="2145228606" sldId="282"/>
            <ac:spMk id="36" creationId="{3A4BA279-9A2E-43E4-9B63-7F9969CCBB52}"/>
          </ac:spMkLst>
        </pc:spChg>
        <pc:grpChg chg="del">
          <ac:chgData name="Shamsuddeen Palliyali" userId="4b54d7f6-1198-444a-9910-d4ab16d6bea4" providerId="ADAL" clId="{1038EDFF-A8DD-4CB2-B291-7B47E48523F1}" dt="2022-02-20T11:16:25.064" v="104" actId="478"/>
          <ac:grpSpMkLst>
            <pc:docMk/>
            <pc:sldMk cId="2145228606" sldId="282"/>
            <ac:grpSpMk id="16" creationId="{BD202FDA-D124-466C-8B0A-CCFE1A7316DA}"/>
          </ac:grpSpMkLst>
        </pc:grpChg>
        <pc:grpChg chg="del">
          <ac:chgData name="Shamsuddeen Palliyali" userId="4b54d7f6-1198-444a-9910-d4ab16d6bea4" providerId="ADAL" clId="{1038EDFF-A8DD-4CB2-B291-7B47E48523F1}" dt="2022-02-20T11:16:28.936" v="106" actId="478"/>
          <ac:grpSpMkLst>
            <pc:docMk/>
            <pc:sldMk cId="2145228606" sldId="282"/>
            <ac:grpSpMk id="25" creationId="{FFC22A66-8BA7-4AB1-BCD0-6E3A9796D65D}"/>
          </ac:grpSpMkLst>
        </pc:grpChg>
      </pc:sldChg>
      <pc:sldChg chg="addSp delSp modSp add mod">
        <pc:chgData name="Shamsuddeen Palliyali" userId="4b54d7f6-1198-444a-9910-d4ab16d6bea4" providerId="ADAL" clId="{1038EDFF-A8DD-4CB2-B291-7B47E48523F1}" dt="2022-02-20T11:23:54.605" v="153" actId="6549"/>
        <pc:sldMkLst>
          <pc:docMk/>
          <pc:sldMk cId="1022737081" sldId="283"/>
        </pc:sldMkLst>
        <pc:spChg chg="add del mod">
          <ac:chgData name="Shamsuddeen Palliyali" userId="4b54d7f6-1198-444a-9910-d4ab16d6bea4" providerId="ADAL" clId="{1038EDFF-A8DD-4CB2-B291-7B47E48523F1}" dt="2022-02-20T11:18:01.664" v="113" actId="478"/>
          <ac:spMkLst>
            <pc:docMk/>
            <pc:sldMk cId="1022737081" sldId="283"/>
            <ac:spMk id="3" creationId="{75D2BA81-BAAB-4445-A848-6867833A2022}"/>
          </ac:spMkLst>
        </pc:spChg>
        <pc:spChg chg="mod">
          <ac:chgData name="Shamsuddeen Palliyali" userId="4b54d7f6-1198-444a-9910-d4ab16d6bea4" providerId="ADAL" clId="{1038EDFF-A8DD-4CB2-B291-7B47E48523F1}" dt="2022-02-20T11:16:59.164" v="111"/>
          <ac:spMkLst>
            <pc:docMk/>
            <pc:sldMk cId="1022737081" sldId="283"/>
            <ac:spMk id="4" creationId="{00000000-0000-0000-0000-000000000000}"/>
          </ac:spMkLst>
        </pc:spChg>
        <pc:spChg chg="add del">
          <ac:chgData name="Shamsuddeen Palliyali" userId="4b54d7f6-1198-444a-9910-d4ab16d6bea4" providerId="ADAL" clId="{1038EDFF-A8DD-4CB2-B291-7B47E48523F1}" dt="2022-02-20T11:18:04.992" v="115" actId="478"/>
          <ac:spMkLst>
            <pc:docMk/>
            <pc:sldMk cId="1022737081" sldId="283"/>
            <ac:spMk id="7" creationId="{CCF0E001-6B7D-4437-9097-AF8A3CA6488E}"/>
          </ac:spMkLst>
        </pc:spChg>
        <pc:spChg chg="add mod">
          <ac:chgData name="Shamsuddeen Palliyali" userId="4b54d7f6-1198-444a-9910-d4ab16d6bea4" providerId="ADAL" clId="{1038EDFF-A8DD-4CB2-B291-7B47E48523F1}" dt="2022-02-20T11:23:54.605" v="153" actId="6549"/>
          <ac:spMkLst>
            <pc:docMk/>
            <pc:sldMk cId="1022737081" sldId="283"/>
            <ac:spMk id="8" creationId="{B6A26F9C-206A-4338-843D-294CE42F67B0}"/>
          </ac:spMkLst>
        </pc:spChg>
        <pc:spChg chg="mod">
          <ac:chgData name="Shamsuddeen Palliyali" userId="4b54d7f6-1198-444a-9910-d4ab16d6bea4" providerId="ADAL" clId="{1038EDFF-A8DD-4CB2-B291-7B47E48523F1}" dt="2022-02-20T11:18:24.418" v="118"/>
          <ac:spMkLst>
            <pc:docMk/>
            <pc:sldMk cId="1022737081" sldId="283"/>
            <ac:spMk id="11" creationId="{C8482DC0-36D1-423A-BB4B-5F200F0F948F}"/>
          </ac:spMkLst>
        </pc:spChg>
        <pc:spChg chg="mod">
          <ac:chgData name="Shamsuddeen Palliyali" userId="4b54d7f6-1198-444a-9910-d4ab16d6bea4" providerId="ADAL" clId="{1038EDFF-A8DD-4CB2-B291-7B47E48523F1}" dt="2022-02-20T11:18:24.418" v="118"/>
          <ac:spMkLst>
            <pc:docMk/>
            <pc:sldMk cId="1022737081" sldId="283"/>
            <ac:spMk id="12" creationId="{814E81B0-CE16-41CE-AAF5-A08BCA3DD178}"/>
          </ac:spMkLst>
        </pc:spChg>
        <pc:spChg chg="mod">
          <ac:chgData name="Shamsuddeen Palliyali" userId="4b54d7f6-1198-444a-9910-d4ab16d6bea4" providerId="ADAL" clId="{1038EDFF-A8DD-4CB2-B291-7B47E48523F1}" dt="2022-02-20T11:18:24.418" v="118"/>
          <ac:spMkLst>
            <pc:docMk/>
            <pc:sldMk cId="1022737081" sldId="283"/>
            <ac:spMk id="13" creationId="{BE1EF9AE-75CA-4BAE-B1E6-E64018C41BEA}"/>
          </ac:spMkLst>
        </pc:spChg>
        <pc:spChg chg="mod">
          <ac:chgData name="Shamsuddeen Palliyali" userId="4b54d7f6-1198-444a-9910-d4ab16d6bea4" providerId="ADAL" clId="{1038EDFF-A8DD-4CB2-B291-7B47E48523F1}" dt="2022-02-20T11:18:24.418" v="118"/>
          <ac:spMkLst>
            <pc:docMk/>
            <pc:sldMk cId="1022737081" sldId="283"/>
            <ac:spMk id="14" creationId="{11EEB407-0E78-4312-B539-A937FAAB7872}"/>
          </ac:spMkLst>
        </pc:spChg>
        <pc:spChg chg="mod">
          <ac:chgData name="Shamsuddeen Palliyali" userId="4b54d7f6-1198-444a-9910-d4ab16d6bea4" providerId="ADAL" clId="{1038EDFF-A8DD-4CB2-B291-7B47E48523F1}" dt="2022-02-20T11:18:24.418" v="118"/>
          <ac:spMkLst>
            <pc:docMk/>
            <pc:sldMk cId="1022737081" sldId="283"/>
            <ac:spMk id="16" creationId="{BA7D730A-A56F-43C4-8F0D-4E7E0AAE2DDF}"/>
          </ac:spMkLst>
        </pc:spChg>
        <pc:spChg chg="mod">
          <ac:chgData name="Shamsuddeen Palliyali" userId="4b54d7f6-1198-444a-9910-d4ab16d6bea4" providerId="ADAL" clId="{1038EDFF-A8DD-4CB2-B291-7B47E48523F1}" dt="2022-02-20T11:18:24.418" v="118"/>
          <ac:spMkLst>
            <pc:docMk/>
            <pc:sldMk cId="1022737081" sldId="283"/>
            <ac:spMk id="17" creationId="{BACC15E4-FFA8-434D-8CB1-8358BBEDFE48}"/>
          </ac:spMkLst>
        </pc:spChg>
        <pc:spChg chg="del">
          <ac:chgData name="Shamsuddeen Palliyali" userId="4b54d7f6-1198-444a-9910-d4ab16d6bea4" providerId="ADAL" clId="{1038EDFF-A8DD-4CB2-B291-7B47E48523F1}" dt="2022-02-20T11:17:59.273" v="112" actId="478"/>
          <ac:spMkLst>
            <pc:docMk/>
            <pc:sldMk cId="1022737081" sldId="283"/>
            <ac:spMk id="36" creationId="{3A4BA279-9A2E-43E4-9B63-7F9969CCBB52}"/>
          </ac:spMkLst>
        </pc:spChg>
        <pc:grpChg chg="add mod">
          <ac:chgData name="Shamsuddeen Palliyali" userId="4b54d7f6-1198-444a-9910-d4ab16d6bea4" providerId="ADAL" clId="{1038EDFF-A8DD-4CB2-B291-7B47E48523F1}" dt="2022-02-20T11:18:24.418" v="118"/>
          <ac:grpSpMkLst>
            <pc:docMk/>
            <pc:sldMk cId="1022737081" sldId="283"/>
            <ac:grpSpMk id="9" creationId="{AE3DA4C1-3526-44AC-8092-51B2AED1D50D}"/>
          </ac:grpSpMkLst>
        </pc:grpChg>
        <pc:grpChg chg="mod">
          <ac:chgData name="Shamsuddeen Palliyali" userId="4b54d7f6-1198-444a-9910-d4ab16d6bea4" providerId="ADAL" clId="{1038EDFF-A8DD-4CB2-B291-7B47E48523F1}" dt="2022-02-20T11:18:24.418" v="118"/>
          <ac:grpSpMkLst>
            <pc:docMk/>
            <pc:sldMk cId="1022737081" sldId="283"/>
            <ac:grpSpMk id="10" creationId="{9019648E-107C-421A-B193-3AB1DCC02916}"/>
          </ac:grpSpMkLst>
        </pc:grpChg>
        <pc:picChg chg="mod">
          <ac:chgData name="Shamsuddeen Palliyali" userId="4b54d7f6-1198-444a-9910-d4ab16d6bea4" providerId="ADAL" clId="{1038EDFF-A8DD-4CB2-B291-7B47E48523F1}" dt="2022-02-20T11:18:24.418" v="118"/>
          <ac:picMkLst>
            <pc:docMk/>
            <pc:sldMk cId="1022737081" sldId="283"/>
            <ac:picMk id="15" creationId="{732ECA5F-0860-474B-9354-BF26FCE36675}"/>
          </ac:picMkLst>
        </pc:picChg>
        <pc:picChg chg="mod">
          <ac:chgData name="Shamsuddeen Palliyali" userId="4b54d7f6-1198-444a-9910-d4ab16d6bea4" providerId="ADAL" clId="{1038EDFF-A8DD-4CB2-B291-7B47E48523F1}" dt="2022-02-20T11:18:24.418" v="118"/>
          <ac:picMkLst>
            <pc:docMk/>
            <pc:sldMk cId="1022737081" sldId="283"/>
            <ac:picMk id="18" creationId="{B22091F2-DA54-430C-B0A7-01E191ED93F0}"/>
          </ac:picMkLst>
        </pc:picChg>
        <pc:picChg chg="mod">
          <ac:chgData name="Shamsuddeen Palliyali" userId="4b54d7f6-1198-444a-9910-d4ab16d6bea4" providerId="ADAL" clId="{1038EDFF-A8DD-4CB2-B291-7B47E48523F1}" dt="2022-02-20T11:18:24.418" v="118"/>
          <ac:picMkLst>
            <pc:docMk/>
            <pc:sldMk cId="1022737081" sldId="283"/>
            <ac:picMk id="19" creationId="{552443A4-3875-4523-9E28-C1E3572A6665}"/>
          </ac:picMkLst>
        </pc:picChg>
        <pc:picChg chg="mod">
          <ac:chgData name="Shamsuddeen Palliyali" userId="4b54d7f6-1198-444a-9910-d4ab16d6bea4" providerId="ADAL" clId="{1038EDFF-A8DD-4CB2-B291-7B47E48523F1}" dt="2022-02-20T11:18:24.418" v="118"/>
          <ac:picMkLst>
            <pc:docMk/>
            <pc:sldMk cId="1022737081" sldId="283"/>
            <ac:picMk id="20" creationId="{1C2E9CF1-2A42-4528-A989-5268B8EFDF61}"/>
          </ac:picMkLst>
        </pc:picChg>
        <pc:picChg chg="mod">
          <ac:chgData name="Shamsuddeen Palliyali" userId="4b54d7f6-1198-444a-9910-d4ab16d6bea4" providerId="ADAL" clId="{1038EDFF-A8DD-4CB2-B291-7B47E48523F1}" dt="2022-02-20T11:18:24.418" v="118"/>
          <ac:picMkLst>
            <pc:docMk/>
            <pc:sldMk cId="1022737081" sldId="283"/>
            <ac:picMk id="21" creationId="{D9A41754-DE64-42E9-AAEF-30700EAD6E0D}"/>
          </ac:picMkLst>
        </pc:picChg>
        <pc:picChg chg="mod">
          <ac:chgData name="Shamsuddeen Palliyali" userId="4b54d7f6-1198-444a-9910-d4ab16d6bea4" providerId="ADAL" clId="{1038EDFF-A8DD-4CB2-B291-7B47E48523F1}" dt="2022-02-20T11:18:24.418" v="118"/>
          <ac:picMkLst>
            <pc:docMk/>
            <pc:sldMk cId="1022737081" sldId="283"/>
            <ac:picMk id="22" creationId="{8BB78479-875E-41D6-9664-A59EFB6C214D}"/>
          </ac:picMkLst>
        </pc:picChg>
        <pc:cxnChg chg="add mod">
          <ac:chgData name="Shamsuddeen Palliyali" userId="4b54d7f6-1198-444a-9910-d4ab16d6bea4" providerId="ADAL" clId="{1038EDFF-A8DD-4CB2-B291-7B47E48523F1}" dt="2022-02-20T11:18:42.912" v="120" actId="1076"/>
          <ac:cxnSpMkLst>
            <pc:docMk/>
            <pc:sldMk cId="1022737081" sldId="283"/>
            <ac:cxnSpMk id="23" creationId="{D1B3DA9A-B5DC-485A-8634-61F9EF03438F}"/>
          </ac:cxnSpMkLst>
        </pc:cxnChg>
        <pc:cxnChg chg="add mod">
          <ac:chgData name="Shamsuddeen Palliyali" userId="4b54d7f6-1198-444a-9910-d4ab16d6bea4" providerId="ADAL" clId="{1038EDFF-A8DD-4CB2-B291-7B47E48523F1}" dt="2022-02-20T11:19:02.376" v="122" actId="1076"/>
          <ac:cxnSpMkLst>
            <pc:docMk/>
            <pc:sldMk cId="1022737081" sldId="283"/>
            <ac:cxnSpMk id="24" creationId="{B866E6D7-0FFA-4715-A4B5-76715E96D3FE}"/>
          </ac:cxnSpMkLst>
        </pc:cxnChg>
        <pc:cxnChg chg="add mod">
          <ac:chgData name="Shamsuddeen Palliyali" userId="4b54d7f6-1198-444a-9910-d4ab16d6bea4" providerId="ADAL" clId="{1038EDFF-A8DD-4CB2-B291-7B47E48523F1}" dt="2022-02-20T11:19:09.439" v="123"/>
          <ac:cxnSpMkLst>
            <pc:docMk/>
            <pc:sldMk cId="1022737081" sldId="283"/>
            <ac:cxnSpMk id="25" creationId="{BC22F22A-C551-4C79-8770-CDE4E55E83DA}"/>
          </ac:cxnSpMkLst>
        </pc:cxnChg>
        <pc:cxnChg chg="add mod">
          <ac:chgData name="Shamsuddeen Palliyali" userId="4b54d7f6-1198-444a-9910-d4ab16d6bea4" providerId="ADAL" clId="{1038EDFF-A8DD-4CB2-B291-7B47E48523F1}" dt="2022-02-20T11:19:18.239" v="124"/>
          <ac:cxnSpMkLst>
            <pc:docMk/>
            <pc:sldMk cId="1022737081" sldId="283"/>
            <ac:cxnSpMk id="26" creationId="{2DF2B2A0-8004-4E29-AF0C-44F3095A94F7}"/>
          </ac:cxnSpMkLst>
        </pc:cxnChg>
      </pc:sldChg>
      <pc:sldChg chg="addSp delSp modSp add mod">
        <pc:chgData name="Shamsuddeen Palliyali" userId="4b54d7f6-1198-444a-9910-d4ab16d6bea4" providerId="ADAL" clId="{1038EDFF-A8DD-4CB2-B291-7B47E48523F1}" dt="2022-02-20T11:24:24.585" v="154" actId="2711"/>
        <pc:sldMkLst>
          <pc:docMk/>
          <pc:sldMk cId="1911918302" sldId="284"/>
        </pc:sldMkLst>
        <pc:spChg chg="add del mod">
          <ac:chgData name="Shamsuddeen Palliyali" userId="4b54d7f6-1198-444a-9910-d4ab16d6bea4" providerId="ADAL" clId="{1038EDFF-A8DD-4CB2-B291-7B47E48523F1}" dt="2022-02-20T11:19:57.904" v="128" actId="478"/>
          <ac:spMkLst>
            <pc:docMk/>
            <pc:sldMk cId="1911918302" sldId="284"/>
            <ac:spMk id="3" creationId="{1EE6EF29-A954-4458-97B5-D8B6CC351E1B}"/>
          </ac:spMkLst>
        </pc:spChg>
        <pc:spChg chg="mod">
          <ac:chgData name="Shamsuddeen Palliyali" userId="4b54d7f6-1198-444a-9910-d4ab16d6bea4" providerId="ADAL" clId="{1038EDFF-A8DD-4CB2-B291-7B47E48523F1}" dt="2022-02-20T11:19:46.471" v="126"/>
          <ac:spMkLst>
            <pc:docMk/>
            <pc:sldMk cId="1911918302" sldId="284"/>
            <ac:spMk id="4" creationId="{00000000-0000-0000-0000-000000000000}"/>
          </ac:spMkLst>
        </pc:spChg>
        <pc:spChg chg="del">
          <ac:chgData name="Shamsuddeen Palliyali" userId="4b54d7f6-1198-444a-9910-d4ab16d6bea4" providerId="ADAL" clId="{1038EDFF-A8DD-4CB2-B291-7B47E48523F1}" dt="2022-02-20T11:19:50.034" v="127" actId="478"/>
          <ac:spMkLst>
            <pc:docMk/>
            <pc:sldMk cId="1911918302" sldId="284"/>
            <ac:spMk id="8" creationId="{B6A26F9C-206A-4338-843D-294CE42F67B0}"/>
          </ac:spMkLst>
        </pc:spChg>
        <pc:spChg chg="add mod">
          <ac:chgData name="Shamsuddeen Palliyali" userId="4b54d7f6-1198-444a-9910-d4ab16d6bea4" providerId="ADAL" clId="{1038EDFF-A8DD-4CB2-B291-7B47E48523F1}" dt="2022-02-20T11:24:24.585" v="154" actId="2711"/>
          <ac:spMkLst>
            <pc:docMk/>
            <pc:sldMk cId="1911918302" sldId="284"/>
            <ac:spMk id="27" creationId="{566D583F-21F2-4AE5-BE6A-931270D3BA91}"/>
          </ac:spMkLst>
        </pc:spChg>
        <pc:grpChg chg="del">
          <ac:chgData name="Shamsuddeen Palliyali" userId="4b54d7f6-1198-444a-9910-d4ab16d6bea4" providerId="ADAL" clId="{1038EDFF-A8DD-4CB2-B291-7B47E48523F1}" dt="2022-02-20T11:20:00.048" v="129" actId="478"/>
          <ac:grpSpMkLst>
            <pc:docMk/>
            <pc:sldMk cId="1911918302" sldId="284"/>
            <ac:grpSpMk id="9" creationId="{AE3DA4C1-3526-44AC-8092-51B2AED1D50D}"/>
          </ac:grpSpMkLst>
        </pc:grpChg>
        <pc:grpChg chg="add mod">
          <ac:chgData name="Shamsuddeen Palliyali" userId="4b54d7f6-1198-444a-9910-d4ab16d6bea4" providerId="ADAL" clId="{1038EDFF-A8DD-4CB2-B291-7B47E48523F1}" dt="2022-02-20T11:20:15.813" v="135"/>
          <ac:grpSpMkLst>
            <pc:docMk/>
            <pc:sldMk cId="1911918302" sldId="284"/>
            <ac:grpSpMk id="28" creationId="{94E35EB6-D167-46F8-AF13-E86CD290269B}"/>
          </ac:grpSpMkLst>
        </pc:grpChg>
        <pc:picChg chg="mod">
          <ac:chgData name="Shamsuddeen Palliyali" userId="4b54d7f6-1198-444a-9910-d4ab16d6bea4" providerId="ADAL" clId="{1038EDFF-A8DD-4CB2-B291-7B47E48523F1}" dt="2022-02-20T11:20:15.813" v="135"/>
          <ac:picMkLst>
            <pc:docMk/>
            <pc:sldMk cId="1911918302" sldId="284"/>
            <ac:picMk id="29" creationId="{3D4B7B09-6E51-4166-BA7C-185B878ED0F5}"/>
          </ac:picMkLst>
        </pc:picChg>
        <pc:picChg chg="mod">
          <ac:chgData name="Shamsuddeen Palliyali" userId="4b54d7f6-1198-444a-9910-d4ab16d6bea4" providerId="ADAL" clId="{1038EDFF-A8DD-4CB2-B291-7B47E48523F1}" dt="2022-02-20T11:20:15.813" v="135"/>
          <ac:picMkLst>
            <pc:docMk/>
            <pc:sldMk cId="1911918302" sldId="284"/>
            <ac:picMk id="30" creationId="{575DFEB8-393D-4051-912A-F33DE625B0EA}"/>
          </ac:picMkLst>
        </pc:picChg>
        <pc:picChg chg="mod">
          <ac:chgData name="Shamsuddeen Palliyali" userId="4b54d7f6-1198-444a-9910-d4ab16d6bea4" providerId="ADAL" clId="{1038EDFF-A8DD-4CB2-B291-7B47E48523F1}" dt="2022-02-20T11:20:15.813" v="135"/>
          <ac:picMkLst>
            <pc:docMk/>
            <pc:sldMk cId="1911918302" sldId="284"/>
            <ac:picMk id="31" creationId="{89795432-B2C2-49C5-9565-B7480A281262}"/>
          </ac:picMkLst>
        </pc:picChg>
        <pc:cxnChg chg="del">
          <ac:chgData name="Shamsuddeen Palliyali" userId="4b54d7f6-1198-444a-9910-d4ab16d6bea4" providerId="ADAL" clId="{1038EDFF-A8DD-4CB2-B291-7B47E48523F1}" dt="2022-02-20T11:20:02.688" v="130" actId="478"/>
          <ac:cxnSpMkLst>
            <pc:docMk/>
            <pc:sldMk cId="1911918302" sldId="284"/>
            <ac:cxnSpMk id="23" creationId="{D1B3DA9A-B5DC-485A-8634-61F9EF03438F}"/>
          </ac:cxnSpMkLst>
        </pc:cxnChg>
        <pc:cxnChg chg="del">
          <ac:chgData name="Shamsuddeen Palliyali" userId="4b54d7f6-1198-444a-9910-d4ab16d6bea4" providerId="ADAL" clId="{1038EDFF-A8DD-4CB2-B291-7B47E48523F1}" dt="2022-02-20T11:20:04.488" v="133" actId="478"/>
          <ac:cxnSpMkLst>
            <pc:docMk/>
            <pc:sldMk cId="1911918302" sldId="284"/>
            <ac:cxnSpMk id="24" creationId="{B866E6D7-0FFA-4715-A4B5-76715E96D3FE}"/>
          </ac:cxnSpMkLst>
        </pc:cxnChg>
        <pc:cxnChg chg="del">
          <ac:chgData name="Shamsuddeen Palliyali" userId="4b54d7f6-1198-444a-9910-d4ab16d6bea4" providerId="ADAL" clId="{1038EDFF-A8DD-4CB2-B291-7B47E48523F1}" dt="2022-02-20T11:20:04.057" v="132" actId="478"/>
          <ac:cxnSpMkLst>
            <pc:docMk/>
            <pc:sldMk cId="1911918302" sldId="284"/>
            <ac:cxnSpMk id="25" creationId="{BC22F22A-C551-4C79-8770-CDE4E55E83DA}"/>
          </ac:cxnSpMkLst>
        </pc:cxnChg>
        <pc:cxnChg chg="del">
          <ac:chgData name="Shamsuddeen Palliyali" userId="4b54d7f6-1198-444a-9910-d4ab16d6bea4" providerId="ADAL" clId="{1038EDFF-A8DD-4CB2-B291-7B47E48523F1}" dt="2022-02-20T11:20:03.479" v="131" actId="478"/>
          <ac:cxnSpMkLst>
            <pc:docMk/>
            <pc:sldMk cId="1911918302" sldId="284"/>
            <ac:cxnSpMk id="26" creationId="{2DF2B2A0-8004-4E29-AF0C-44F3095A94F7}"/>
          </ac:cxnSpMkLst>
        </pc:cxnChg>
      </pc:sldChg>
      <pc:sldMasterChg chg="addSp modSp mod">
        <pc:chgData name="Shamsuddeen Palliyali" userId="4b54d7f6-1198-444a-9910-d4ab16d6bea4" providerId="ADAL" clId="{1038EDFF-A8DD-4CB2-B291-7B47E48523F1}" dt="2022-02-20T11:41:41.658" v="272"/>
        <pc:sldMasterMkLst>
          <pc:docMk/>
          <pc:sldMasterMk cId="0" sldId="2147483648"/>
        </pc:sldMasterMkLst>
        <pc:spChg chg="add mod ord modVis">
          <ac:chgData name="Shamsuddeen Palliyali" userId="4b54d7f6-1198-444a-9910-d4ab16d6bea4" providerId="ADAL" clId="{1038EDFF-A8DD-4CB2-B291-7B47E48523F1}" dt="2022-02-20T11:41:41.658" v="272"/>
          <ac:spMkLst>
            <pc:docMk/>
            <pc:sldMasterMk cId="0" sldId="2147483648"/>
            <ac:spMk id="3" creationId="{9558E106-E5EC-4141-9B3D-B89E5FDA3225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DE212-E76B-4CCB-8579-F5AE533F1BB0}" type="datetimeFigureOut">
              <a:rPr lang="en-US" smtClean="0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9B649-AC05-4FD4-8EDB-84F71C51DE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2167287" cy="594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www.jubcor.com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  <p:sp>
        <p:nvSpPr>
          <p:cNvPr id="3" name="MSIPCMContentMarking" descr="{&quot;HashCode&quot;:766810395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9558E106-E5EC-4141-9B3D-B89E5FDA3225}"/>
              </a:ext>
            </a:extLst>
          </p:cNvPr>
          <p:cNvSpPr txBox="1"/>
          <p:nvPr userDrawn="1"/>
        </p:nvSpPr>
        <p:spPr>
          <a:xfrm>
            <a:off x="0" y="0"/>
            <a:ext cx="257920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Tasnee - General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500" y="2438400"/>
            <a:ext cx="7239000" cy="2743200"/>
          </a:xfrm>
        </p:spPr>
        <p:txBody>
          <a:bodyPr/>
          <a:lstStyle/>
          <a:p>
            <a:r>
              <a:rPr lang="en-US" dirty="0">
                <a:latin typeface="Tasnee English (Main)" panose="020B0704020202020204" pitchFamily="34" charset="0"/>
                <a:cs typeface="Tasnee English (Main)" panose="020B0704020202020204" pitchFamily="34" charset="0"/>
              </a:rPr>
              <a:t>Corrosion Barrier Damages of FRP Pipes</a:t>
            </a:r>
            <a:endParaRPr lang="en-US" dirty="0">
              <a:solidFill>
                <a:srgbClr val="0070C0"/>
              </a:solidFill>
              <a:latin typeface="Tasnee English (Main)" panose="020B0704020202020204" pitchFamily="34" charset="0"/>
              <a:cs typeface="Tasnee English (Main)" panose="020B07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40312-0F07-4647-A4C0-213EA0F88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" t="1871" r="4901" b="11921"/>
          <a:stretch/>
        </p:blipFill>
        <p:spPr>
          <a:xfrm>
            <a:off x="1590367" y="2971800"/>
            <a:ext cx="5963265" cy="19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1080B6-1E9D-4CC2-9A68-6F0BCC8E4610}"/>
              </a:ext>
            </a:extLst>
          </p:cNvPr>
          <p:cNvSpPr/>
          <p:nvPr/>
        </p:nvSpPr>
        <p:spPr>
          <a:xfrm>
            <a:off x="18288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Helvetica" panose="020B0604020202030204" pitchFamily="34" charset="0"/>
              </a:rPr>
              <a:t>Presented by:</a:t>
            </a:r>
          </a:p>
          <a:p>
            <a:pPr algn="ctr"/>
            <a:r>
              <a:rPr lang="en-US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Shamsuddeen Palliyali</a:t>
            </a:r>
          </a:p>
          <a:p>
            <a:pPr algn="ctr"/>
            <a:r>
              <a:rPr lang="en-US" dirty="0">
                <a:latin typeface="Tasnee English (Regular)" panose="020B0604020202020204" pitchFamily="34" charset="0"/>
              </a:rPr>
              <a:t>Static Engineer, R&amp;I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7CC9B-095A-4046-8FB2-E2D999ED1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9" y="5539271"/>
            <a:ext cx="2886075" cy="5127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PROPOSED CONTROL MEASURES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66D583F-21F2-4AE5-BE6A-931270D3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03" y="1371600"/>
            <a:ext cx="8229600" cy="4525963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Replacement with enhanced GRP/GRV/GRE materials as permanent.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Internal strengthening by additional lamination after grinding as temporary.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 &amp; follow standards for In-process inspection &amp; installation.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Systematic PM inspection of FRP based on damage mechanisms and failure modes &amp; rectifications.</a:t>
            </a:r>
          </a:p>
          <a:p>
            <a:endParaRPr lang="en-US" sz="1800" dirty="0"/>
          </a:p>
          <a:p>
            <a:endParaRPr lang="en-US" sz="1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E35EB6-D167-46F8-AF13-E86CD290269B}"/>
              </a:ext>
            </a:extLst>
          </p:cNvPr>
          <p:cNvGrpSpPr/>
          <p:nvPr/>
        </p:nvGrpSpPr>
        <p:grpSpPr>
          <a:xfrm>
            <a:off x="990600" y="3291839"/>
            <a:ext cx="7696200" cy="2209801"/>
            <a:chOff x="762000" y="3266031"/>
            <a:chExt cx="6957536" cy="182427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D4B7B09-6E51-4166-BA7C-185B878E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3267830"/>
              <a:ext cx="2276475" cy="176137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5DFEB8-393D-4051-912A-F33DE625B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6371" y="3266031"/>
              <a:ext cx="1873165" cy="182427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9795432-B2C2-49C5-9565-B7480A28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0918" y="3266031"/>
              <a:ext cx="2081151" cy="1761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91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008185"/>
            <a:ext cx="82296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CORROSION BARRIER DAMAGES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BLISTERS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BLISTER FORMATION &amp; PROPAGATION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INSPECTION METHODS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ROOT CAUSES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PATH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7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24A2F5-7D94-492C-953D-9C632B0F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6018"/>
            <a:ext cx="8458200" cy="4525963"/>
          </a:xfrm>
        </p:spPr>
        <p:txBody>
          <a:bodyPr/>
          <a:lstStyle/>
          <a:p>
            <a:r>
              <a:rPr lang="en-US" sz="2000" dirty="0"/>
              <a:t>FRP laminate consists 3 layers.</a:t>
            </a:r>
          </a:p>
          <a:p>
            <a:r>
              <a:rPr lang="en-US" sz="2000" dirty="0"/>
              <a:t>FRP subject to failures due to damages to Corrosion Barrier layer &amp; structural laminate.</a:t>
            </a:r>
          </a:p>
          <a:p>
            <a:r>
              <a:rPr lang="en-US" sz="2000" dirty="0"/>
              <a:t>Damages reached to structural layer immediate action required.</a:t>
            </a:r>
            <a:endParaRPr lang="en-US" sz="1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1D59DD-346E-4987-A654-4DB55948554E}"/>
              </a:ext>
            </a:extLst>
          </p:cNvPr>
          <p:cNvGrpSpPr/>
          <p:nvPr/>
        </p:nvGrpSpPr>
        <p:grpSpPr>
          <a:xfrm>
            <a:off x="838200" y="3048000"/>
            <a:ext cx="3150715" cy="2245039"/>
            <a:chOff x="62550" y="941254"/>
            <a:chExt cx="4174169" cy="28773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E1334F-CAF8-4A43-848C-4FB05656A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834" t="26296" r="41667" b="29259"/>
            <a:stretch/>
          </p:blipFill>
          <p:spPr>
            <a:xfrm>
              <a:off x="1470116" y="1319267"/>
              <a:ext cx="2544533" cy="19573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8BB90B-DCD5-416D-9D73-431660EA7C40}"/>
                </a:ext>
              </a:extLst>
            </p:cNvPr>
            <p:cNvSpPr txBox="1"/>
            <p:nvPr/>
          </p:nvSpPr>
          <p:spPr>
            <a:xfrm>
              <a:off x="62550" y="1004502"/>
              <a:ext cx="1905000" cy="76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3">
                      <a:lumMod val="75000"/>
                    </a:schemeClr>
                  </a:solidFill>
                  <a:latin typeface="+mn-lt"/>
                  <a:cs typeface="+mn-cs"/>
                </a:rPr>
                <a:t>Protective coating or chemical resistance layer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493907-74DB-4DAB-8E9C-27BF2198CE2E}"/>
                </a:ext>
              </a:extLst>
            </p:cNvPr>
            <p:cNvSpPr txBox="1"/>
            <p:nvPr/>
          </p:nvSpPr>
          <p:spPr>
            <a:xfrm>
              <a:off x="102418" y="2615500"/>
              <a:ext cx="1555569" cy="1203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  <a:latin typeface="+mn-lt"/>
                  <a:cs typeface="+mn-cs"/>
                </a:rPr>
                <a:t>CBL = Corrosion Barrier Layer</a:t>
              </a:r>
            </a:p>
            <a:p>
              <a:pPr algn="ctr"/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  <a:latin typeface="+mn-lt"/>
                  <a:cs typeface="+mn-cs"/>
                </a:rPr>
                <a:t>30% Fibers</a:t>
              </a:r>
            </a:p>
            <a:p>
              <a:pPr algn="ctr"/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  <a:latin typeface="+mn-lt"/>
                  <a:cs typeface="+mn-cs"/>
                </a:rPr>
                <a:t>Minimum 2.5mm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921ED1-4892-4AC2-A29A-655DA191F793}"/>
                </a:ext>
              </a:extLst>
            </p:cNvPr>
            <p:cNvSpPr txBox="1"/>
            <p:nvPr/>
          </p:nvSpPr>
          <p:spPr>
            <a:xfrm>
              <a:off x="2903220" y="941254"/>
              <a:ext cx="1333499" cy="76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7030A0"/>
                  </a:solidFill>
                  <a:latin typeface="+mn-lt"/>
                  <a:cs typeface="+mn-cs"/>
                </a:rPr>
                <a:t>Structural laminate</a:t>
              </a:r>
            </a:p>
            <a:p>
              <a:r>
                <a:rPr lang="en-US" sz="1100" b="1" dirty="0">
                  <a:solidFill>
                    <a:srgbClr val="7030A0"/>
                  </a:solidFill>
                  <a:latin typeface="+mn-lt"/>
                  <a:cs typeface="+mn-cs"/>
                </a:rPr>
                <a:t>60-65 % fibers 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CC2DDCB-067E-42A0-B245-53FDAE271F46}"/>
                </a:ext>
              </a:extLst>
            </p:cNvPr>
            <p:cNvCxnSpPr>
              <a:cxnSpLocks/>
            </p:cNvCxnSpPr>
            <p:nvPr/>
          </p:nvCxnSpPr>
          <p:spPr>
            <a:xfrm>
              <a:off x="1896293" y="1224183"/>
              <a:ext cx="313507" cy="299817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E46A3CB-FF74-479D-A437-6EBF426184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9400" y="1600200"/>
              <a:ext cx="304800" cy="224148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C995CCC-2796-44E5-ACEB-AA83C5F245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0116" y="2971800"/>
              <a:ext cx="968284" cy="191248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545D0A5-FCDD-4656-A32E-6C7B9F95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340" y="3048000"/>
            <a:ext cx="2611276" cy="22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COROSSION BARRIER DAMAGES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418BD6-B133-4FEC-8483-D2144BC3E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19200"/>
            <a:ext cx="8305800" cy="4114800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Blisters.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Cracks.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Glass transition-chemical change to resin.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Delamination.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Discoloration.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Softening-thickness change.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Abrasion –erosion.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Scratches.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Dry-spot.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Wrinkles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Lack of fill out.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Foreign inclusion.</a:t>
            </a:r>
          </a:p>
          <a:p>
            <a:pPr marL="342900" lvl="1" indent="-342900">
              <a:buFont typeface="Arial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Here we are focusing on blisters only since it is mainly occurring internally, gradually propagates &amp; leads failures in future.</a:t>
            </a:r>
          </a:p>
        </p:txBody>
      </p:sp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BLISTERS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3E7D27-3558-487C-AEE6-C9FF240C5155}"/>
              </a:ext>
            </a:extLst>
          </p:cNvPr>
          <p:cNvGrpSpPr/>
          <p:nvPr/>
        </p:nvGrpSpPr>
        <p:grpSpPr>
          <a:xfrm>
            <a:off x="609600" y="1277814"/>
            <a:ext cx="7772400" cy="2303586"/>
            <a:chOff x="1019177" y="1321138"/>
            <a:chExt cx="7619998" cy="18935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F44A4B-A2ED-47B1-A357-23CDD8CAF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9177" y="1352765"/>
              <a:ext cx="2295641" cy="18619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B655E6-47DB-410C-8062-E2291E4F6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6188" y="1321138"/>
              <a:ext cx="2295641" cy="18619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D6D531-D43C-4E87-840A-D6C400E54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1338723"/>
              <a:ext cx="2085975" cy="1875997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864FDB-46E2-4D0C-840A-38DA4A50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795306"/>
            <a:ext cx="8378543" cy="218897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Air bubbles/voids promotes blisters.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Blister increases by permeation of warm water to inner layers by osmosis.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Warm water decomposes CBL &amp; structural layers.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time it reduces Mechanical strengths &amp; leads to failures.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Blisters combine can cause crack &amp; liner detachment.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1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BLISTER FORMATION &amp; PROPAGATION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068BAE-8257-47B0-8BF9-FF78C9400498}"/>
              </a:ext>
            </a:extLst>
          </p:cNvPr>
          <p:cNvSpPr txBox="1"/>
          <p:nvPr/>
        </p:nvSpPr>
        <p:spPr>
          <a:xfrm>
            <a:off x="0" y="1002323"/>
            <a:ext cx="206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Blister formation stages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D7E7C77-308B-46F8-B610-3B272865B873}"/>
              </a:ext>
            </a:extLst>
          </p:cNvPr>
          <p:cNvGrpSpPr/>
          <p:nvPr/>
        </p:nvGrpSpPr>
        <p:grpSpPr>
          <a:xfrm>
            <a:off x="457200" y="1181030"/>
            <a:ext cx="8563863" cy="1516050"/>
            <a:chOff x="427737" y="1155605"/>
            <a:chExt cx="8563863" cy="151605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775DCE8-4C5E-4458-9C0F-27FEEE64368B}"/>
                </a:ext>
              </a:extLst>
            </p:cNvPr>
            <p:cNvGrpSpPr/>
            <p:nvPr/>
          </p:nvGrpSpPr>
          <p:grpSpPr>
            <a:xfrm>
              <a:off x="427737" y="1155605"/>
              <a:ext cx="8563863" cy="1516050"/>
              <a:chOff x="419100" y="1005421"/>
              <a:chExt cx="8869441" cy="151605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AEBEB23-BE44-4771-99EF-6A21AB65B3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000" t="49704" r="26667" b="16681"/>
              <a:stretch/>
            </p:blipFill>
            <p:spPr>
              <a:xfrm>
                <a:off x="419100" y="1535611"/>
                <a:ext cx="2509792" cy="968784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2151B2-33BD-47F5-A899-39714E957781}"/>
                  </a:ext>
                </a:extLst>
              </p:cNvPr>
              <p:cNvSpPr txBox="1"/>
              <p:nvPr/>
            </p:nvSpPr>
            <p:spPr>
              <a:xfrm>
                <a:off x="945579" y="1940570"/>
                <a:ext cx="13404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7030A0"/>
                    </a:solidFill>
                  </a:rPr>
                  <a:t>Structural layer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3E7D388-FF66-47D2-A8DB-47AB3D0F6B00}"/>
                  </a:ext>
                </a:extLst>
              </p:cNvPr>
              <p:cNvSpPr txBox="1"/>
              <p:nvPr/>
            </p:nvSpPr>
            <p:spPr>
              <a:xfrm>
                <a:off x="485975" y="2275250"/>
                <a:ext cx="11880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OUTER LAYER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8EA558-2006-4436-8703-2086D894D587}"/>
                  </a:ext>
                </a:extLst>
              </p:cNvPr>
              <p:cNvSpPr txBox="1"/>
              <p:nvPr/>
            </p:nvSpPr>
            <p:spPr>
              <a:xfrm>
                <a:off x="534273" y="1166344"/>
                <a:ext cx="8226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Air bubbles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5AF1D60-4EBE-4F68-A3AB-5E449498D899}"/>
                  </a:ext>
                </a:extLst>
              </p:cNvPr>
              <p:cNvSpPr txBox="1"/>
              <p:nvPr/>
            </p:nvSpPr>
            <p:spPr>
              <a:xfrm>
                <a:off x="2960078" y="1136746"/>
                <a:ext cx="12258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Blister initial stage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67706DE-9FFA-42AD-8DB6-500EA6685CFB}"/>
                  </a:ext>
                </a:extLst>
              </p:cNvPr>
              <p:cNvSpPr txBox="1"/>
              <p:nvPr/>
            </p:nvSpPr>
            <p:spPr>
              <a:xfrm>
                <a:off x="4027820" y="1005421"/>
                <a:ext cx="838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Water in 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2ACBF66-70E1-4F5A-AAFA-655921906B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8539" y="1262841"/>
                <a:ext cx="1" cy="2472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0C10978-7B01-4BFE-86ED-C96BDEE386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8159" y="1216909"/>
                <a:ext cx="55654" cy="304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5B55034-C505-489E-B572-887331BF8319}"/>
                  </a:ext>
                </a:extLst>
              </p:cNvPr>
              <p:cNvSpPr txBox="1"/>
              <p:nvPr/>
            </p:nvSpPr>
            <p:spPr>
              <a:xfrm>
                <a:off x="7809466" y="1009564"/>
                <a:ext cx="1479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Blister reached structural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FBF1EDE6-611D-4596-A2E9-ECC3AC6B6F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09258" y="1527806"/>
                <a:ext cx="614378" cy="39181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434ADA2-C3D7-4E36-961A-4FD916890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40"/>
            <a:stretch/>
          </p:blipFill>
          <p:spPr>
            <a:xfrm>
              <a:off x="2982931" y="1637051"/>
              <a:ext cx="2615184" cy="102474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BA3C5D-59F6-4576-AF1D-E41504F1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88" t="8610" r="512" b="7827"/>
            <a:stretch/>
          </p:blipFill>
          <p:spPr>
            <a:xfrm>
              <a:off x="5596292" y="1526467"/>
              <a:ext cx="3139328" cy="1143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51ED85-625C-468F-9295-C35C1E2B87FF}"/>
                </a:ext>
              </a:extLst>
            </p:cNvPr>
            <p:cNvSpPr txBox="1"/>
            <p:nvPr/>
          </p:nvSpPr>
          <p:spPr>
            <a:xfrm>
              <a:off x="490500" y="1702704"/>
              <a:ext cx="11880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CBL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1BFE90E-900C-4E81-B909-F153D3988823}"/>
              </a:ext>
            </a:extLst>
          </p:cNvPr>
          <p:cNvCxnSpPr>
            <a:cxnSpLocks/>
          </p:cNvCxnSpPr>
          <p:nvPr/>
        </p:nvCxnSpPr>
        <p:spPr>
          <a:xfrm>
            <a:off x="1335918" y="1366814"/>
            <a:ext cx="217309" cy="372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164A8EBE-4832-453A-A944-912055C923AD}"/>
              </a:ext>
            </a:extLst>
          </p:cNvPr>
          <p:cNvSpPr/>
          <p:nvPr/>
        </p:nvSpPr>
        <p:spPr>
          <a:xfrm>
            <a:off x="1528560" y="2035303"/>
            <a:ext cx="91916" cy="891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5E046E8-07D1-454E-9ABE-A308971C990A}"/>
              </a:ext>
            </a:extLst>
          </p:cNvPr>
          <p:cNvSpPr/>
          <p:nvPr/>
        </p:nvSpPr>
        <p:spPr>
          <a:xfrm>
            <a:off x="1622580" y="1939055"/>
            <a:ext cx="105520" cy="89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C62A451-5BF9-4818-91FF-C4C56BCC1790}"/>
              </a:ext>
            </a:extLst>
          </p:cNvPr>
          <p:cNvSpPr/>
          <p:nvPr/>
        </p:nvSpPr>
        <p:spPr>
          <a:xfrm flipV="1">
            <a:off x="1335918" y="2050257"/>
            <a:ext cx="60770" cy="464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8FBF574-9BD4-42A8-A8AC-D9C3BD6F583E}"/>
              </a:ext>
            </a:extLst>
          </p:cNvPr>
          <p:cNvSpPr/>
          <p:nvPr/>
        </p:nvSpPr>
        <p:spPr>
          <a:xfrm>
            <a:off x="4292718" y="1968778"/>
            <a:ext cx="154339" cy="814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867FE63-382C-47EA-ACDF-34A8F90301B9}"/>
              </a:ext>
            </a:extLst>
          </p:cNvPr>
          <p:cNvSpPr/>
          <p:nvPr/>
        </p:nvSpPr>
        <p:spPr>
          <a:xfrm flipH="1" flipV="1">
            <a:off x="3810609" y="1902146"/>
            <a:ext cx="104328" cy="101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B037BF5-E634-41C5-A7DB-AA4AE086A100}"/>
              </a:ext>
            </a:extLst>
          </p:cNvPr>
          <p:cNvSpPr/>
          <p:nvPr/>
        </p:nvSpPr>
        <p:spPr>
          <a:xfrm flipV="1">
            <a:off x="7584316" y="2027982"/>
            <a:ext cx="161895" cy="187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6C47CD8-3C0F-44A0-A6E9-1801D6241183}"/>
              </a:ext>
            </a:extLst>
          </p:cNvPr>
          <p:cNvSpPr/>
          <p:nvPr/>
        </p:nvSpPr>
        <p:spPr>
          <a:xfrm>
            <a:off x="6439023" y="2027982"/>
            <a:ext cx="155884" cy="964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DF9DAB5-28FD-4EB2-8CD9-39B0FC288083}"/>
              </a:ext>
            </a:extLst>
          </p:cNvPr>
          <p:cNvSpPr/>
          <p:nvPr/>
        </p:nvSpPr>
        <p:spPr>
          <a:xfrm>
            <a:off x="6893463" y="2149422"/>
            <a:ext cx="81059" cy="663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F5E3DB8-6AE7-45F6-B2FF-061B07E477E0}"/>
              </a:ext>
            </a:extLst>
          </p:cNvPr>
          <p:cNvGrpSpPr/>
          <p:nvPr/>
        </p:nvGrpSpPr>
        <p:grpSpPr>
          <a:xfrm>
            <a:off x="883591" y="2772376"/>
            <a:ext cx="6811112" cy="1204888"/>
            <a:chOff x="883591" y="2772376"/>
            <a:chExt cx="6811112" cy="1204888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8E33643-5CB0-415F-9DC9-B9D1BD2DD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3591" y="2806442"/>
              <a:ext cx="1557232" cy="117082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CF3D641-71F1-4291-BA33-4228CCAB498F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56" r="3607"/>
            <a:stretch/>
          </p:blipFill>
          <p:spPr bwMode="auto">
            <a:xfrm>
              <a:off x="3513283" y="2772376"/>
              <a:ext cx="1554480" cy="117043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C90F709-230C-43EC-BCF9-01C1A7551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0223" y="2785422"/>
              <a:ext cx="1554480" cy="1191842"/>
            </a:xfrm>
            <a:prstGeom prst="rect">
              <a:avLst/>
            </a:prstGeom>
          </p:spPr>
        </p:pic>
      </p:grp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AB3114DF-6CC2-49F9-BFC6-3725840F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74" y="4039128"/>
            <a:ext cx="8305800" cy="2522564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High temperature &amp; pressure aggravate the blisters.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 trapped in the liner with time it can expand to blisters and crack the resin around it.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Service fluid penetrate to the blister, further increasing its size.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Internal voids and bubbles in the resin can promote blistering and potential crack initiation and propagation.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Blisters can reduce the service life of the pipe if exposed to significant or cyclic stress. </a:t>
            </a:r>
          </a:p>
        </p:txBody>
      </p:sp>
    </p:spTree>
    <p:extLst>
      <p:ext uri="{BB962C8B-B14F-4D97-AF65-F5344CB8AC3E}">
        <p14:creationId xmlns:p14="http://schemas.microsoft.com/office/powerpoint/2010/main" val="276351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INSPECTION METHODS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3F13DF-1EDA-4FAA-955C-4F7730E2C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15" y="1001265"/>
            <a:ext cx="8737573" cy="444532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Internal  &amp; external inspection.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Internal  &amp; external visual inspection.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Remote Operated Vehicle (ROV)Crawler with Camera.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Remote Operated Push Road Camera.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NDT –Non-Destructive Testings.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Barcol hardness test.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Infrared Thermography.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Microwave thickness Analyzer. 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Radiographic testing.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Acoustic emission.</a:t>
            </a:r>
          </a:p>
          <a:p>
            <a:pPr algn="l"/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Destructive testing.</a:t>
            </a:r>
            <a:endParaRPr lang="en-US" sz="1400" b="1" u="sng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Axial Tensile test ( Axial &amp; hoop Stress).</a:t>
            </a:r>
          </a:p>
          <a:p>
            <a:pPr marR="114300" lvl="1">
              <a:spcBef>
                <a:spcPts val="0"/>
              </a:spcBef>
              <a:tabLst>
                <a:tab pos="1429385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Glass transition temperature ASTM D3418.</a:t>
            </a:r>
          </a:p>
          <a:p>
            <a:pPr marR="114300" lvl="1">
              <a:spcBef>
                <a:spcPts val="0"/>
              </a:spcBef>
              <a:tabLst>
                <a:tab pos="1429385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Stiffness, Ring Differential &amp; Deflection test as per ASTM D 2412.</a:t>
            </a:r>
          </a:p>
          <a:p>
            <a:pPr marR="114300" lvl="1">
              <a:spcBef>
                <a:spcPts val="0"/>
              </a:spcBef>
              <a:tabLst>
                <a:tab pos="1429385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Optical Microscopy.</a:t>
            </a:r>
          </a:p>
          <a:p>
            <a:pPr marR="114300" lvl="1">
              <a:spcBef>
                <a:spcPts val="0"/>
              </a:spcBef>
              <a:tabLst>
                <a:tab pos="1429385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Scanning Electron Microscopy (SEM Analysis).</a:t>
            </a:r>
          </a:p>
          <a:p>
            <a:pPr lvl="1">
              <a:spcBef>
                <a:spcPts val="0"/>
              </a:spcBef>
            </a:pPr>
            <a:endParaRPr lang="en-US" sz="1400" dirty="0">
              <a:solidFill>
                <a:srgbClr val="53565A"/>
              </a:solidFill>
              <a:latin typeface="SABICTypefaceHeadline-Light"/>
            </a:endParaRPr>
          </a:p>
          <a:p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02FDA-D124-466C-8B0A-CCFE1A7316DA}"/>
              </a:ext>
            </a:extLst>
          </p:cNvPr>
          <p:cNvGrpSpPr/>
          <p:nvPr/>
        </p:nvGrpSpPr>
        <p:grpSpPr>
          <a:xfrm>
            <a:off x="5638798" y="1182105"/>
            <a:ext cx="3301987" cy="3407009"/>
            <a:chOff x="5638798" y="1182105"/>
            <a:chExt cx="3301987" cy="340700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19F738-C87B-48B6-BD30-CB5E09F3CC3F}"/>
                </a:ext>
              </a:extLst>
            </p:cNvPr>
            <p:cNvGrpSpPr/>
            <p:nvPr/>
          </p:nvGrpSpPr>
          <p:grpSpPr>
            <a:xfrm>
              <a:off x="5638798" y="1182105"/>
              <a:ext cx="3301987" cy="3407009"/>
              <a:chOff x="5327631" y="1076383"/>
              <a:chExt cx="2802113" cy="268167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DDE1C26-8316-4ECE-B080-3F0CFCE93C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229" t="6796" r="8226" b="17610"/>
              <a:stretch/>
            </p:blipFill>
            <p:spPr>
              <a:xfrm>
                <a:off x="6587135" y="1097569"/>
                <a:ext cx="1542609" cy="880821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34FBA1B-F8A3-4A31-A52A-6947E729E6A0}"/>
                  </a:ext>
                </a:extLst>
              </p:cNvPr>
              <p:cNvGrpSpPr/>
              <p:nvPr/>
            </p:nvGrpSpPr>
            <p:grpSpPr>
              <a:xfrm>
                <a:off x="5327631" y="1076383"/>
                <a:ext cx="2802112" cy="2681670"/>
                <a:chOff x="5327631" y="1076383"/>
                <a:chExt cx="2802112" cy="2681670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522C2516-6ED5-4ECC-8676-C428C5F24AFA}"/>
                    </a:ext>
                  </a:extLst>
                </p:cNvPr>
                <p:cNvPicPr/>
                <p:nvPr/>
              </p:nvPicPr>
              <p:blipFill rotWithShape="1">
                <a:blip r:embed="rId3"/>
                <a:srcRect l="1743" t="3567" r="1743" b="3902"/>
                <a:stretch/>
              </p:blipFill>
              <p:spPr>
                <a:xfrm>
                  <a:off x="6587134" y="2123056"/>
                  <a:ext cx="1542609" cy="726786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0CD6F769-9DDB-4F41-BF04-9F456A2028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4091" t="7957" r="6444" b="18613"/>
                <a:stretch/>
              </p:blipFill>
              <p:spPr>
                <a:xfrm>
                  <a:off x="5361397" y="2983605"/>
                  <a:ext cx="1118586" cy="774448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B60493B2-8FA4-49D1-A4C6-16AEE9E00E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3844" t="4906" r="10361" b="4426"/>
                <a:stretch/>
              </p:blipFill>
              <p:spPr>
                <a:xfrm>
                  <a:off x="5327631" y="1076383"/>
                  <a:ext cx="1112335" cy="1012733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36468463-A150-456F-A946-A6BCDF5E3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37447" y="2167162"/>
                  <a:ext cx="1112335" cy="72678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78EB19-FFE9-46A3-84A2-857DC62CB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2986" y="3565727"/>
              <a:ext cx="1817798" cy="98392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C22A66-8BA7-4AB1-BCD0-6E3A9796D65D}"/>
              </a:ext>
            </a:extLst>
          </p:cNvPr>
          <p:cNvGrpSpPr/>
          <p:nvPr/>
        </p:nvGrpSpPr>
        <p:grpSpPr>
          <a:xfrm>
            <a:off x="838200" y="4788380"/>
            <a:ext cx="7467600" cy="1577378"/>
            <a:chOff x="703385" y="2979204"/>
            <a:chExt cx="8550681" cy="2815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CB5EB7C-E22A-4456-8493-6B94CB16E773}"/>
                </a:ext>
              </a:extLst>
            </p:cNvPr>
            <p:cNvGrpSpPr/>
            <p:nvPr/>
          </p:nvGrpSpPr>
          <p:grpSpPr>
            <a:xfrm>
              <a:off x="703385" y="2979204"/>
              <a:ext cx="8150470" cy="2400228"/>
              <a:chOff x="419100" y="2788708"/>
              <a:chExt cx="8150470" cy="240022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83F3C9E-E0FD-4A86-96C1-C4C623FF6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100" y="3058994"/>
                <a:ext cx="3106615" cy="170693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4F9C7B-0253-49EE-A549-43576DC769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5185" y="2788708"/>
                <a:ext cx="1600200" cy="238557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ADD8346-FEB8-4CBB-925F-02C2DED44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9670" y="2875085"/>
                <a:ext cx="1500877" cy="231385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6B8E706-4663-4184-B621-133B357DA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34582" y="2937125"/>
                <a:ext cx="1434988" cy="182880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DB3392-456D-4F70-8BE2-80306CFE4005}"/>
                </a:ext>
              </a:extLst>
            </p:cNvPr>
            <p:cNvSpPr txBox="1"/>
            <p:nvPr/>
          </p:nvSpPr>
          <p:spPr>
            <a:xfrm>
              <a:off x="1040747" y="4785281"/>
              <a:ext cx="1828800" cy="25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549CDE-0312-49A9-8658-D07B71909170}"/>
                </a:ext>
              </a:extLst>
            </p:cNvPr>
            <p:cNvSpPr txBox="1"/>
            <p:nvPr/>
          </p:nvSpPr>
          <p:spPr>
            <a:xfrm>
              <a:off x="3789485" y="5270984"/>
              <a:ext cx="1828800" cy="428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Remote Operated Push Road Camera.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E05795-BFE4-4A22-A75D-9390732CEBF5}"/>
                </a:ext>
              </a:extLst>
            </p:cNvPr>
            <p:cNvSpPr txBox="1"/>
            <p:nvPr/>
          </p:nvSpPr>
          <p:spPr>
            <a:xfrm>
              <a:off x="5596466" y="5334000"/>
              <a:ext cx="1828800" cy="26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Infrared thermography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59641F-25A8-448A-9674-96024A0712B2}"/>
                </a:ext>
              </a:extLst>
            </p:cNvPr>
            <p:cNvSpPr txBox="1"/>
            <p:nvPr/>
          </p:nvSpPr>
          <p:spPr>
            <a:xfrm>
              <a:off x="7425266" y="5080494"/>
              <a:ext cx="1828800" cy="714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Microwave thickness Analyzer.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41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CAUSES OF CBL DAMAGES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A4BA279-9A2E-43E4-9B63-7F9969CC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Manufacturing defect in the application of the liner.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Voids in the laminate allows penetration of the water by osmosis process. 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Incorrect raw materials.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Resin Quality.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Mixing of resin.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Improper application of resin..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Air ingression between layers.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Chemical attack.</a:t>
            </a:r>
          </a:p>
        </p:txBody>
      </p:sp>
    </p:spTree>
    <p:extLst>
      <p:ext uri="{BB962C8B-B14F-4D97-AF65-F5344CB8AC3E}">
        <p14:creationId xmlns:p14="http://schemas.microsoft.com/office/powerpoint/2010/main" val="214522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CONSEQUENCES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A26F9C-206A-4338-843D-294CE42F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89579"/>
            <a:ext cx="8229600" cy="2089560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voids/air bubbles reduces resin % &amp; increases glass which lower the axial strength.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Reduction in Mechanical properties.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Through-Wall Weeping (Seepage).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Large and small closely spaced lead to rupture &amp; crack.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Liner detach from the pipe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3DA4C1-3526-44AC-8092-51B2AED1D50D}"/>
              </a:ext>
            </a:extLst>
          </p:cNvPr>
          <p:cNvGrpSpPr/>
          <p:nvPr/>
        </p:nvGrpSpPr>
        <p:grpSpPr>
          <a:xfrm>
            <a:off x="599148" y="3151845"/>
            <a:ext cx="7455043" cy="2871014"/>
            <a:chOff x="599148" y="3151845"/>
            <a:chExt cx="7455043" cy="287101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19648E-107C-421A-B193-3AB1DCC02916}"/>
                </a:ext>
              </a:extLst>
            </p:cNvPr>
            <p:cNvGrpSpPr/>
            <p:nvPr/>
          </p:nvGrpSpPr>
          <p:grpSpPr>
            <a:xfrm>
              <a:off x="957815" y="3151845"/>
              <a:ext cx="7096376" cy="2871014"/>
              <a:chOff x="817603" y="2377657"/>
              <a:chExt cx="7096376" cy="287101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22091F2-DA54-430C-B0A7-01E191ED9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17603" y="2377657"/>
                <a:ext cx="2081483" cy="12139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52443A4-3875-4523-9E28-C1E3572A6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0108" y="2377657"/>
                <a:ext cx="2246132" cy="125534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C2E9CF1-2A42-4528-A989-5268B8EFD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2206" y="2392897"/>
                <a:ext cx="2201773" cy="125534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9A41754-DE64-42E9-AAEF-30700EAD6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886" y="3747106"/>
                <a:ext cx="2070606" cy="150156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BB78479-875E-41D6-9664-A59EFB6C2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0108" y="3747106"/>
                <a:ext cx="2246132" cy="1501565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482DC0-36D1-423A-BB4B-5F200F0F948F}"/>
                </a:ext>
              </a:extLst>
            </p:cNvPr>
            <p:cNvSpPr txBox="1"/>
            <p:nvPr/>
          </p:nvSpPr>
          <p:spPr>
            <a:xfrm>
              <a:off x="599148" y="3200400"/>
              <a:ext cx="17319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Internal leakage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4E81B0-CE16-41CE-AAF5-A08BCA3DD178}"/>
                </a:ext>
              </a:extLst>
            </p:cNvPr>
            <p:cNvSpPr txBox="1"/>
            <p:nvPr/>
          </p:nvSpPr>
          <p:spPr>
            <a:xfrm>
              <a:off x="3030704" y="3200399"/>
              <a:ext cx="17319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Through wall seepage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1EF9AE-75CA-4BAE-B1E6-E64018C41BEA}"/>
                </a:ext>
              </a:extLst>
            </p:cNvPr>
            <p:cNvSpPr txBox="1"/>
            <p:nvPr/>
          </p:nvSpPr>
          <p:spPr>
            <a:xfrm>
              <a:off x="5481854" y="3201738"/>
              <a:ext cx="17319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Broken blisters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EEB407-0E78-4312-B539-A937FAAB7872}"/>
                </a:ext>
              </a:extLst>
            </p:cNvPr>
            <p:cNvSpPr txBox="1"/>
            <p:nvPr/>
          </p:nvSpPr>
          <p:spPr>
            <a:xfrm>
              <a:off x="716128" y="4528546"/>
              <a:ext cx="17319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Voids in structure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32ECA5F-0860-474B-9354-BF26FCE36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536" t="21455" r="25361" b="33459"/>
            <a:stretch/>
          </p:blipFill>
          <p:spPr>
            <a:xfrm>
              <a:off x="5869493" y="4503535"/>
              <a:ext cx="2167621" cy="15015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7D730A-A56F-43C4-8F0D-4E7E0AAE2DDF}"/>
                </a:ext>
              </a:extLst>
            </p:cNvPr>
            <p:cNvSpPr txBox="1"/>
            <p:nvPr/>
          </p:nvSpPr>
          <p:spPr>
            <a:xfrm>
              <a:off x="2932619" y="4474275"/>
              <a:ext cx="17319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FRP line rupture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CC15E4-FFA8-434D-8CB1-8358BBEDFE48}"/>
                </a:ext>
              </a:extLst>
            </p:cNvPr>
            <p:cNvSpPr txBox="1"/>
            <p:nvPr/>
          </p:nvSpPr>
          <p:spPr>
            <a:xfrm>
              <a:off x="5532225" y="4445027"/>
              <a:ext cx="17319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FRP line rupture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B3DA9A-B5DC-485A-8634-61F9EF03438F}"/>
              </a:ext>
            </a:extLst>
          </p:cNvPr>
          <p:cNvCxnSpPr>
            <a:cxnSpLocks/>
          </p:cNvCxnSpPr>
          <p:nvPr/>
        </p:nvCxnSpPr>
        <p:spPr>
          <a:xfrm flipH="1">
            <a:off x="1843001" y="5314939"/>
            <a:ext cx="304800" cy="265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66E6D7-0FFA-4715-A4B5-76715E96D3FE}"/>
              </a:ext>
            </a:extLst>
          </p:cNvPr>
          <p:cNvCxnSpPr>
            <a:cxnSpLocks/>
          </p:cNvCxnSpPr>
          <p:nvPr/>
        </p:nvCxnSpPr>
        <p:spPr>
          <a:xfrm>
            <a:off x="1219200" y="4774767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22F22A-C551-4C79-8770-CDE4E55E83DA}"/>
              </a:ext>
            </a:extLst>
          </p:cNvPr>
          <p:cNvCxnSpPr>
            <a:cxnSpLocks/>
          </p:cNvCxnSpPr>
          <p:nvPr/>
        </p:nvCxnSpPr>
        <p:spPr>
          <a:xfrm flipH="1">
            <a:off x="1295400" y="5105400"/>
            <a:ext cx="762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F2B2A0-8004-4E29-AF0C-44F3095A94F7}"/>
              </a:ext>
            </a:extLst>
          </p:cNvPr>
          <p:cNvCxnSpPr>
            <a:cxnSpLocks/>
          </p:cNvCxnSpPr>
          <p:nvPr/>
        </p:nvCxnSpPr>
        <p:spPr>
          <a:xfrm>
            <a:off x="1676400" y="49530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73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558</Words>
  <Application>Microsoft Office PowerPoint</Application>
  <PresentationFormat>On-screen Show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Gill Sans MT</vt:lpstr>
      <vt:lpstr>Helvetica</vt:lpstr>
      <vt:lpstr>SABICTypefaceHeadline-Light</vt:lpstr>
      <vt:lpstr>Tahoma</vt:lpstr>
      <vt:lpstr>Tasnee English (Main)</vt:lpstr>
      <vt:lpstr>Tasnee English (Regular)</vt:lpstr>
      <vt:lpstr>Office Theme</vt:lpstr>
      <vt:lpstr>PowerPoint Presentation</vt:lpstr>
      <vt:lpstr>CONTENTS</vt:lpstr>
      <vt:lpstr>INTRODUCTION</vt:lpstr>
      <vt:lpstr>COROSSION BARRIER DAMAGES</vt:lpstr>
      <vt:lpstr>BLISTERS</vt:lpstr>
      <vt:lpstr>BLISTER FORMATION &amp; PROPAGATION</vt:lpstr>
      <vt:lpstr>INSPECTION METHODS</vt:lpstr>
      <vt:lpstr>POSSIBLE CAUSES OF CBL DAMAGES</vt:lpstr>
      <vt:lpstr>CONSEQUENCES</vt:lpstr>
      <vt:lpstr>PROPOSED CONTROL MEASURES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Shamsuddeen Palliyali</cp:lastModifiedBy>
  <cp:revision>136</cp:revision>
  <dcterms:created xsi:type="dcterms:W3CDTF">2009-10-28T07:50:07Z</dcterms:created>
  <dcterms:modified xsi:type="dcterms:W3CDTF">2022-02-20T11:42:20Z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4c259a0-60b7-4f01-a4ff-bac7e8efbd52_Enabled">
    <vt:lpwstr>true</vt:lpwstr>
  </property>
  <property fmtid="{D5CDD505-2E9C-101B-9397-08002B2CF9AE}" pid="3" name="MSIP_Label_24c259a0-60b7-4f01-a4ff-bac7e8efbd52_SetDate">
    <vt:lpwstr>2022-02-20T11:41:41Z</vt:lpwstr>
  </property>
  <property fmtid="{D5CDD505-2E9C-101B-9397-08002B2CF9AE}" pid="4" name="MSIP_Label_24c259a0-60b7-4f01-a4ff-bac7e8efbd52_Method">
    <vt:lpwstr>Standard</vt:lpwstr>
  </property>
  <property fmtid="{D5CDD505-2E9C-101B-9397-08002B2CF9AE}" pid="5" name="MSIP_Label_24c259a0-60b7-4f01-a4ff-bac7e8efbd52_Name">
    <vt:lpwstr>General Information</vt:lpwstr>
  </property>
  <property fmtid="{D5CDD505-2E9C-101B-9397-08002B2CF9AE}" pid="6" name="MSIP_Label_24c259a0-60b7-4f01-a4ff-bac7e8efbd52_SiteId">
    <vt:lpwstr>c8e9a369-66cd-47bb-ba38-f36af16e3fa8</vt:lpwstr>
  </property>
  <property fmtid="{D5CDD505-2E9C-101B-9397-08002B2CF9AE}" pid="7" name="MSIP_Label_24c259a0-60b7-4f01-a4ff-bac7e8efbd52_ActionId">
    <vt:lpwstr>278ce5ac-c36e-4892-87cb-0000ada13ed2</vt:lpwstr>
  </property>
  <property fmtid="{D5CDD505-2E9C-101B-9397-08002B2CF9AE}" pid="8" name="MSIP_Label_24c259a0-60b7-4f01-a4ff-bac7e8efbd52_ContentBits">
    <vt:lpwstr>1</vt:lpwstr>
  </property>
</Properties>
</file>