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5"/>
  </p:notesMasterIdLst>
  <p:handoutMasterIdLst>
    <p:handoutMasterId r:id="rId16"/>
  </p:handoutMasterIdLst>
  <p:sldIdLst>
    <p:sldId id="314" r:id="rId2"/>
    <p:sldId id="396" r:id="rId3"/>
    <p:sldId id="391" r:id="rId4"/>
    <p:sldId id="392" r:id="rId5"/>
    <p:sldId id="383" r:id="rId6"/>
    <p:sldId id="384" r:id="rId7"/>
    <p:sldId id="385" r:id="rId8"/>
    <p:sldId id="397" r:id="rId9"/>
    <p:sldId id="398" r:id="rId10"/>
    <p:sldId id="399" r:id="rId11"/>
    <p:sldId id="379" r:id="rId12"/>
    <p:sldId id="307" r:id="rId13"/>
    <p:sldId id="393" r:id="rId14"/>
  </p:sldIdLst>
  <p:sldSz cx="9602788" cy="6858000"/>
  <p:notesSz cx="6794500" cy="10007600"/>
  <p:defaultTextStyle>
    <a:defPPr>
      <a:defRPr lang="de-DE"/>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52">
          <p15:clr>
            <a:srgbClr val="A4A3A4"/>
          </p15:clr>
        </p15:guide>
        <p15:guide id="2" orient="horz" pos="3476">
          <p15:clr>
            <a:srgbClr val="A4A3A4"/>
          </p15:clr>
        </p15:guide>
        <p15:guide id="3" orient="horz" pos="2284">
          <p15:clr>
            <a:srgbClr val="A4A3A4"/>
          </p15:clr>
        </p15:guide>
        <p15:guide id="4" orient="horz" pos="939">
          <p15:clr>
            <a:srgbClr val="A4A3A4"/>
          </p15:clr>
        </p15:guide>
        <p15:guide id="5" orient="horz" pos="763">
          <p15:clr>
            <a:srgbClr val="A4A3A4"/>
          </p15:clr>
        </p15:guide>
        <p15:guide id="6" orient="horz" pos="4013">
          <p15:clr>
            <a:srgbClr val="A4A3A4"/>
          </p15:clr>
        </p15:guide>
        <p15:guide id="7" orient="horz" pos="119">
          <p15:clr>
            <a:srgbClr val="A4A3A4"/>
          </p15:clr>
        </p15:guide>
        <p15:guide id="8" orient="horz" pos="3917">
          <p15:clr>
            <a:srgbClr val="A4A3A4"/>
          </p15:clr>
        </p15:guide>
        <p15:guide id="9" pos="589">
          <p15:clr>
            <a:srgbClr val="A4A3A4"/>
          </p15:clr>
        </p15:guide>
        <p15:guide id="10" pos="5812">
          <p15:clr>
            <a:srgbClr val="A4A3A4"/>
          </p15:clr>
        </p15:guide>
        <p15:guide id="11" pos="3106">
          <p15:clr>
            <a:srgbClr val="A4A3A4"/>
          </p15:clr>
        </p15:guide>
        <p15:guide id="12" pos="3295">
          <p15:clr>
            <a:srgbClr val="A4A3A4"/>
          </p15:clr>
        </p15:guide>
      </p15:sldGuideLst>
    </p:ext>
    <p:ext uri="{2D200454-40CA-4A62-9FC3-DE9A4176ACB9}">
      <p15:notesGuideLst xmlns:p15="http://schemas.microsoft.com/office/powerpoint/2012/main">
        <p15:guide id="1" orient="horz" pos="3152">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A15"/>
    <a:srgbClr val="FF2E22"/>
    <a:srgbClr val="FF5852"/>
    <a:srgbClr val="33CC33"/>
    <a:srgbClr val="E5F6FF"/>
    <a:srgbClr val="7BBE40"/>
    <a:srgbClr val="CDF0FF"/>
    <a:srgbClr val="A3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3" autoAdjust="0"/>
    <p:restoredTop sz="99773" autoAdjust="0"/>
  </p:normalViewPr>
  <p:slideViewPr>
    <p:cSldViewPr snapToGrid="0">
      <p:cViewPr varScale="1">
        <p:scale>
          <a:sx n="111" d="100"/>
          <a:sy n="111" d="100"/>
        </p:scale>
        <p:origin x="1332" y="108"/>
      </p:cViewPr>
      <p:guideLst>
        <p:guide orient="horz" pos="2152"/>
        <p:guide orient="horz" pos="3476"/>
        <p:guide orient="horz" pos="2284"/>
        <p:guide orient="horz" pos="939"/>
        <p:guide orient="horz" pos="763"/>
        <p:guide orient="horz" pos="4013"/>
        <p:guide orient="horz" pos="119"/>
        <p:guide orient="horz" pos="3917"/>
        <p:guide pos="589"/>
        <p:guide pos="5812"/>
        <p:guide pos="3106"/>
        <p:guide pos="3295"/>
      </p:guideLst>
    </p:cSldViewPr>
  </p:slideViewPr>
  <p:outlineViewPr>
    <p:cViewPr>
      <p:scale>
        <a:sx n="33" d="100"/>
        <a:sy n="33" d="100"/>
      </p:scale>
      <p:origin x="0" y="4584"/>
    </p:cViewPr>
  </p:outlineViewPr>
  <p:notesTextViewPr>
    <p:cViewPr>
      <p:scale>
        <a:sx n="1" d="1"/>
        <a:sy n="1" d="1"/>
      </p:scale>
      <p:origin x="0" y="0"/>
    </p:cViewPr>
  </p:notesTextViewPr>
  <p:sorterViewPr>
    <p:cViewPr>
      <p:scale>
        <a:sx n="20" d="100"/>
        <a:sy n="20" d="100"/>
      </p:scale>
      <p:origin x="0" y="0"/>
    </p:cViewPr>
  </p:sorterViewPr>
  <p:notesViewPr>
    <p:cSldViewPr snapToGrid="0">
      <p:cViewPr varScale="1">
        <p:scale>
          <a:sx n="51" d="100"/>
          <a:sy n="51" d="100"/>
        </p:scale>
        <p:origin x="-1980" y="-108"/>
      </p:cViewPr>
      <p:guideLst>
        <p:guide orient="horz" pos="3152"/>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500063"/>
          </a:xfrm>
          <a:prstGeom prst="rect">
            <a:avLst/>
          </a:prstGeom>
        </p:spPr>
        <p:txBody>
          <a:bodyPr vert="horz" lIns="91440" tIns="45720" rIns="91440" bIns="45720" rtlCol="0"/>
          <a:lstStyle>
            <a:lvl1pPr algn="l">
              <a:buFont typeface="Wingdings" pitchFamily="2" charset="2"/>
              <a:buNone/>
              <a:defRPr sz="1200">
                <a:cs typeface="+mn-cs"/>
              </a:defRPr>
            </a:lvl1pPr>
          </a:lstStyle>
          <a:p>
            <a:pPr>
              <a:defRPr/>
            </a:pPr>
            <a:endParaRPr lang="en-GB"/>
          </a:p>
        </p:txBody>
      </p:sp>
      <p:sp>
        <p:nvSpPr>
          <p:cNvPr id="3" name="Date Placeholder 2"/>
          <p:cNvSpPr>
            <a:spLocks noGrp="1"/>
          </p:cNvSpPr>
          <p:nvPr>
            <p:ph type="dt" sz="quarter" idx="1"/>
          </p:nvPr>
        </p:nvSpPr>
        <p:spPr>
          <a:xfrm>
            <a:off x="3848100" y="0"/>
            <a:ext cx="2944813" cy="500063"/>
          </a:xfrm>
          <a:prstGeom prst="rect">
            <a:avLst/>
          </a:prstGeom>
        </p:spPr>
        <p:txBody>
          <a:bodyPr vert="horz" lIns="91440" tIns="45720" rIns="91440" bIns="45720" rtlCol="0"/>
          <a:lstStyle>
            <a:lvl1pPr algn="r">
              <a:buFont typeface="Wingdings" pitchFamily="2" charset="2"/>
              <a:buNone/>
              <a:defRPr sz="1200">
                <a:cs typeface="+mn-cs"/>
              </a:defRPr>
            </a:lvl1pPr>
          </a:lstStyle>
          <a:p>
            <a:pPr>
              <a:defRPr/>
            </a:pPr>
            <a:fld id="{FD96113F-448E-4A4B-B953-796CE0C79FBD}" type="datetimeFigureOut">
              <a:rPr lang="en-GB"/>
              <a:pPr>
                <a:defRPr/>
              </a:pPr>
              <a:t>26/08/2021</a:t>
            </a:fld>
            <a:endParaRPr lang="en-GB" dirty="0"/>
          </a:p>
        </p:txBody>
      </p:sp>
      <p:sp>
        <p:nvSpPr>
          <p:cNvPr id="4" name="Footer Placeholder 3"/>
          <p:cNvSpPr>
            <a:spLocks noGrp="1"/>
          </p:cNvSpPr>
          <p:nvPr>
            <p:ph type="ftr" sz="quarter" idx="2"/>
          </p:nvPr>
        </p:nvSpPr>
        <p:spPr>
          <a:xfrm>
            <a:off x="0" y="9505950"/>
            <a:ext cx="2944813" cy="500063"/>
          </a:xfrm>
          <a:prstGeom prst="rect">
            <a:avLst/>
          </a:prstGeom>
        </p:spPr>
        <p:txBody>
          <a:bodyPr vert="horz" lIns="91440" tIns="45720" rIns="91440" bIns="45720" rtlCol="0" anchor="b"/>
          <a:lstStyle>
            <a:lvl1pPr algn="l">
              <a:buFont typeface="Wingdings" pitchFamily="2" charset="2"/>
              <a:buNone/>
              <a:defRPr sz="1200">
                <a:cs typeface="+mn-cs"/>
              </a:defRPr>
            </a:lvl1pPr>
          </a:lstStyle>
          <a:p>
            <a:pPr>
              <a:defRPr/>
            </a:pPr>
            <a:endParaRPr lang="en-GB"/>
          </a:p>
        </p:txBody>
      </p:sp>
      <p:sp>
        <p:nvSpPr>
          <p:cNvPr id="5" name="Slide Number Placeholder 4"/>
          <p:cNvSpPr>
            <a:spLocks noGrp="1"/>
          </p:cNvSpPr>
          <p:nvPr>
            <p:ph type="sldNum" sz="quarter" idx="3"/>
          </p:nvPr>
        </p:nvSpPr>
        <p:spPr>
          <a:xfrm>
            <a:off x="3848100" y="9505950"/>
            <a:ext cx="2944813" cy="500063"/>
          </a:xfrm>
          <a:prstGeom prst="rect">
            <a:avLst/>
          </a:prstGeom>
        </p:spPr>
        <p:txBody>
          <a:bodyPr vert="horz" lIns="91440" tIns="45720" rIns="91440" bIns="45720" rtlCol="0" anchor="b"/>
          <a:lstStyle>
            <a:lvl1pPr algn="r">
              <a:buFont typeface="Wingdings" pitchFamily="2" charset="2"/>
              <a:buNone/>
              <a:defRPr sz="1200">
                <a:cs typeface="+mn-cs"/>
              </a:defRPr>
            </a:lvl1pPr>
          </a:lstStyle>
          <a:p>
            <a:pPr>
              <a:defRPr/>
            </a:pPr>
            <a:fld id="{BCB458F9-52A0-4764-BB95-2A1FC91FDF02}" type="slidenum">
              <a:rPr lang="en-GB"/>
              <a:pPr>
                <a:defRPr/>
              </a:pPr>
              <a:t>‹#›</a:t>
            </a:fld>
            <a:endParaRPr lang="en-GB" dirty="0"/>
          </a:p>
        </p:txBody>
      </p:sp>
    </p:spTree>
    <p:extLst>
      <p:ext uri="{BB962C8B-B14F-4D97-AF65-F5344CB8AC3E}">
        <p14:creationId xmlns:p14="http://schemas.microsoft.com/office/powerpoint/2010/main" val="137726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500063"/>
          </a:xfrm>
          <a:prstGeom prst="rect">
            <a:avLst/>
          </a:prstGeom>
        </p:spPr>
        <p:txBody>
          <a:bodyPr vert="horz" lIns="91440" tIns="45720" rIns="91440" bIns="45720" rtlCol="0"/>
          <a:lstStyle>
            <a:lvl1pPr algn="l">
              <a:buFont typeface="Wingdings" pitchFamily="2" charset="2"/>
              <a:buNone/>
              <a:defRPr sz="1200">
                <a:cs typeface="+mn-cs"/>
              </a:defRPr>
            </a:lvl1pPr>
          </a:lstStyle>
          <a:p>
            <a:pPr>
              <a:defRPr/>
            </a:pPr>
            <a:endParaRPr lang="en-GB"/>
          </a:p>
        </p:txBody>
      </p:sp>
      <p:sp>
        <p:nvSpPr>
          <p:cNvPr id="3" name="Date Placeholder 2"/>
          <p:cNvSpPr>
            <a:spLocks noGrp="1"/>
          </p:cNvSpPr>
          <p:nvPr>
            <p:ph type="dt" idx="1"/>
          </p:nvPr>
        </p:nvSpPr>
        <p:spPr>
          <a:xfrm>
            <a:off x="3848100" y="0"/>
            <a:ext cx="2944813" cy="500063"/>
          </a:xfrm>
          <a:prstGeom prst="rect">
            <a:avLst/>
          </a:prstGeom>
        </p:spPr>
        <p:txBody>
          <a:bodyPr vert="horz" lIns="91440" tIns="45720" rIns="91440" bIns="45720" rtlCol="0"/>
          <a:lstStyle>
            <a:lvl1pPr algn="r">
              <a:buFont typeface="Wingdings" pitchFamily="2" charset="2"/>
              <a:buNone/>
              <a:defRPr sz="1200">
                <a:cs typeface="+mn-cs"/>
              </a:defRPr>
            </a:lvl1pPr>
          </a:lstStyle>
          <a:p>
            <a:pPr>
              <a:defRPr/>
            </a:pPr>
            <a:fld id="{276FFF34-7723-47A5-868D-E06FA01B652B}" type="datetimeFigureOut">
              <a:rPr lang="en-GB"/>
              <a:pPr>
                <a:defRPr/>
              </a:pPr>
              <a:t>26/08/2021</a:t>
            </a:fld>
            <a:endParaRPr lang="en-GB" dirty="0"/>
          </a:p>
        </p:txBody>
      </p:sp>
      <p:sp>
        <p:nvSpPr>
          <p:cNvPr id="4" name="Slide Image Placeholder 3"/>
          <p:cNvSpPr>
            <a:spLocks noGrp="1" noRot="1" noChangeAspect="1"/>
          </p:cNvSpPr>
          <p:nvPr>
            <p:ph type="sldImg" idx="2"/>
          </p:nvPr>
        </p:nvSpPr>
        <p:spPr>
          <a:xfrm>
            <a:off x="769938" y="750888"/>
            <a:ext cx="5254625" cy="37528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52975"/>
            <a:ext cx="5435600" cy="4503738"/>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5"/>
          <p:cNvSpPr>
            <a:spLocks noGrp="1"/>
          </p:cNvSpPr>
          <p:nvPr>
            <p:ph type="ftr" sz="quarter" idx="4"/>
          </p:nvPr>
        </p:nvSpPr>
        <p:spPr>
          <a:xfrm>
            <a:off x="0" y="9505950"/>
            <a:ext cx="2944813" cy="500063"/>
          </a:xfrm>
          <a:prstGeom prst="rect">
            <a:avLst/>
          </a:prstGeom>
        </p:spPr>
        <p:txBody>
          <a:bodyPr vert="horz" lIns="91440" tIns="45720" rIns="91440" bIns="45720" rtlCol="0" anchor="b"/>
          <a:lstStyle>
            <a:lvl1pPr algn="l">
              <a:buFont typeface="Wingdings" pitchFamily="2" charset="2"/>
              <a:buNone/>
              <a:defRPr sz="1200">
                <a:cs typeface="+mn-cs"/>
              </a:defRPr>
            </a:lvl1pPr>
          </a:lstStyle>
          <a:p>
            <a:pPr>
              <a:defRPr/>
            </a:pPr>
            <a:endParaRPr lang="en-GB"/>
          </a:p>
        </p:txBody>
      </p:sp>
      <p:sp>
        <p:nvSpPr>
          <p:cNvPr id="7" name="Slide Number Placeholder 6"/>
          <p:cNvSpPr>
            <a:spLocks noGrp="1"/>
          </p:cNvSpPr>
          <p:nvPr>
            <p:ph type="sldNum" sz="quarter" idx="5"/>
          </p:nvPr>
        </p:nvSpPr>
        <p:spPr>
          <a:xfrm>
            <a:off x="3848100" y="9505950"/>
            <a:ext cx="2944813" cy="500063"/>
          </a:xfrm>
          <a:prstGeom prst="rect">
            <a:avLst/>
          </a:prstGeom>
        </p:spPr>
        <p:txBody>
          <a:bodyPr vert="horz" lIns="91440" tIns="45720" rIns="91440" bIns="45720" rtlCol="0" anchor="b"/>
          <a:lstStyle>
            <a:lvl1pPr algn="r">
              <a:buFont typeface="Wingdings" pitchFamily="2" charset="2"/>
              <a:buNone/>
              <a:defRPr sz="1200">
                <a:cs typeface="+mn-cs"/>
              </a:defRPr>
            </a:lvl1pPr>
          </a:lstStyle>
          <a:p>
            <a:pPr>
              <a:defRPr/>
            </a:pPr>
            <a:fld id="{A8BD0A98-D17C-4DC1-8EB3-D5B5FD0481A4}" type="slidenum">
              <a:rPr lang="en-GB"/>
              <a:pPr>
                <a:defRPr/>
              </a:pPr>
              <a:t>‹#›</a:t>
            </a:fld>
            <a:endParaRPr lang="en-GB" dirty="0"/>
          </a:p>
        </p:txBody>
      </p:sp>
    </p:spTree>
    <p:extLst>
      <p:ext uri="{BB962C8B-B14F-4D97-AF65-F5344CB8AC3E}">
        <p14:creationId xmlns:p14="http://schemas.microsoft.com/office/powerpoint/2010/main" val="1319825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B0248D-1EDA-4831-B643-D47CED92D9D7}" type="slidenum">
              <a:rPr lang="de-DE" smtClean="0"/>
              <a:pPr>
                <a:defRPr/>
              </a:pPr>
              <a:t>0</a:t>
            </a:fld>
            <a:endParaRPr lang="de-DE"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xfrm>
            <a:off x="906463" y="4752975"/>
            <a:ext cx="4981575" cy="4503738"/>
          </a:xfrm>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386877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50888"/>
            <a:ext cx="5254625" cy="3752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select different Thank You options, go to HOME tab and click Layout button.</a:t>
            </a:r>
            <a:endParaRPr lang="en-US" b="1" dirty="0" smtClean="0"/>
          </a:p>
        </p:txBody>
      </p:sp>
      <p:sp>
        <p:nvSpPr>
          <p:cNvPr id="4" name="Slide Number Placeholder 3"/>
          <p:cNvSpPr>
            <a:spLocks noGrp="1"/>
          </p:cNvSpPr>
          <p:nvPr>
            <p:ph type="sldNum" sz="quarter" idx="10"/>
          </p:nvPr>
        </p:nvSpPr>
        <p:spPr/>
        <p:txBody>
          <a:bodyPr/>
          <a:lstStyle/>
          <a:p>
            <a:fld id="{20C517AC-786D-44DF-96BE-F578D649EA28}" type="slidenum">
              <a:rPr lang="en-GB" smtClean="0"/>
              <a:pPr/>
              <a:t>12</a:t>
            </a:fld>
            <a:endParaRPr lang="en-GB" dirty="0"/>
          </a:p>
        </p:txBody>
      </p:sp>
    </p:spTree>
    <p:extLst>
      <p:ext uri="{BB962C8B-B14F-4D97-AF65-F5344CB8AC3E}">
        <p14:creationId xmlns:p14="http://schemas.microsoft.com/office/powerpoint/2010/main" val="4206681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tyle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logo SABIC.png"/>
          <p:cNvPicPr>
            <a:picLocks noChangeAspect="1"/>
          </p:cNvPicPr>
          <p:nvPr userDrawn="1"/>
        </p:nvPicPr>
        <p:blipFill>
          <a:blip r:embed="rId3" cstate="print"/>
          <a:srcRect/>
          <a:stretch>
            <a:fillRect/>
          </a:stretch>
        </p:blipFill>
        <p:spPr bwMode="auto">
          <a:xfrm>
            <a:off x="6848475" y="241300"/>
            <a:ext cx="2309813" cy="1270000"/>
          </a:xfrm>
          <a:prstGeom prst="rect">
            <a:avLst/>
          </a:prstGeom>
          <a:noFill/>
          <a:ln w="9525">
            <a:noFill/>
            <a:miter lim="800000"/>
            <a:headEnd/>
            <a:tailEnd/>
          </a:ln>
        </p:spPr>
      </p:pic>
      <p:sp>
        <p:nvSpPr>
          <p:cNvPr id="6146" name="Rectangle 2"/>
          <p:cNvSpPr>
            <a:spLocks noGrp="1" noChangeArrowheads="1"/>
          </p:cNvSpPr>
          <p:nvPr>
            <p:ph type="ctrTitle"/>
          </p:nvPr>
        </p:nvSpPr>
        <p:spPr>
          <a:xfrm>
            <a:off x="927100" y="1989138"/>
            <a:ext cx="8299450" cy="406400"/>
          </a:xfrm>
        </p:spPr>
        <p:txBody>
          <a:bodyPr/>
          <a:lstStyle>
            <a:lvl1pPr>
              <a:defRPr sz="2800">
                <a:solidFill>
                  <a:schemeClr val="tx1"/>
                </a:solidFill>
              </a:defRPr>
            </a:lvl1pPr>
          </a:lstStyle>
          <a:p>
            <a:pPr lvl="0"/>
            <a:r>
              <a:rPr lang="en-US" noProof="0" smtClean="0"/>
              <a:t>Click to edit Master title style</a:t>
            </a:r>
            <a:endParaRPr lang="en-GB" noProof="0" dirty="0" smtClean="0"/>
          </a:p>
        </p:txBody>
      </p:sp>
      <p:sp>
        <p:nvSpPr>
          <p:cNvPr id="6147" name="Rectangle 3"/>
          <p:cNvSpPr>
            <a:spLocks noGrp="1" noChangeArrowheads="1"/>
          </p:cNvSpPr>
          <p:nvPr>
            <p:ph type="subTitle" idx="1"/>
          </p:nvPr>
        </p:nvSpPr>
        <p:spPr>
          <a:xfrm>
            <a:off x="927100" y="2446338"/>
            <a:ext cx="8299450" cy="244475"/>
          </a:xfrm>
        </p:spPr>
        <p:txBody>
          <a:bodyPr/>
          <a:lstStyle>
            <a:lvl1pPr marL="0" indent="0">
              <a:buFont typeface="Arial" pitchFamily="34" charset="0"/>
              <a:buNone/>
              <a:defRPr sz="1400">
                <a:solidFill>
                  <a:schemeClr val="tx1"/>
                </a:solidFill>
              </a:defRPr>
            </a:lvl1pPr>
          </a:lstStyle>
          <a:p>
            <a:pPr lvl="0"/>
            <a:r>
              <a:rPr lang="en-US" noProof="0" smtClean="0"/>
              <a:t>Click to edit Master subtitle style</a:t>
            </a:r>
            <a:endParaRPr lang="en-GB"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7101" y="1905000"/>
            <a:ext cx="2539998" cy="4465638"/>
          </a:xfrm>
        </p:spPr>
        <p:txBody>
          <a:bodyPr/>
          <a:lstStyle>
            <a:lvl1pPr>
              <a:defRPr sz="1600" b="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806824" y="1905000"/>
            <a:ext cx="2540000" cy="4465638"/>
          </a:xfrm>
        </p:spPr>
        <p:txBody>
          <a:bodyPr/>
          <a:lstStyle>
            <a:lvl1pPr>
              <a:defRPr sz="1600" b="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3"/>
          <p:cNvSpPr>
            <a:spLocks noGrp="1"/>
          </p:cNvSpPr>
          <p:nvPr>
            <p:ph sz="half" idx="10"/>
          </p:nvPr>
        </p:nvSpPr>
        <p:spPr>
          <a:xfrm>
            <a:off x="6686551" y="1905000"/>
            <a:ext cx="2539999" cy="4465638"/>
          </a:xfrm>
        </p:spPr>
        <p:txBody>
          <a:bodyPr/>
          <a:lstStyle>
            <a:lvl1pPr>
              <a:defRPr sz="1600" b="0">
                <a:solidFill>
                  <a:schemeClr val="tx1"/>
                </a:solidFill>
              </a:defRPr>
            </a:lvl1pPr>
            <a:lvl2pPr>
              <a:defRPr sz="1600" b="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2"/>
          <p:cNvSpPr>
            <a:spLocks noGrp="1"/>
          </p:cNvSpPr>
          <p:nvPr>
            <p:ph sz="half" idx="11"/>
          </p:nvPr>
        </p:nvSpPr>
        <p:spPr>
          <a:xfrm>
            <a:off x="927101" y="1485900"/>
            <a:ext cx="2540000" cy="246221"/>
          </a:xfrm>
        </p:spPr>
        <p:txBody>
          <a:bodyPr>
            <a:spAutoFit/>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7" name="Content Placeholder 2"/>
          <p:cNvSpPr>
            <a:spLocks noGrp="1"/>
          </p:cNvSpPr>
          <p:nvPr>
            <p:ph sz="half" idx="12"/>
          </p:nvPr>
        </p:nvSpPr>
        <p:spPr>
          <a:xfrm>
            <a:off x="3806824" y="1485900"/>
            <a:ext cx="2540000" cy="246221"/>
          </a:xfrm>
        </p:spPr>
        <p:txBody>
          <a:bodyPr>
            <a:spAutoFit/>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2"/>
          <p:cNvSpPr>
            <a:spLocks noGrp="1"/>
          </p:cNvSpPr>
          <p:nvPr>
            <p:ph sz="half" idx="13"/>
          </p:nvPr>
        </p:nvSpPr>
        <p:spPr>
          <a:xfrm>
            <a:off x="6686551" y="1485900"/>
            <a:ext cx="2540000" cy="246221"/>
          </a:xfrm>
        </p:spPr>
        <p:txBody>
          <a:bodyPr>
            <a:spAutoFit/>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1"/>
          <p:cNvSpPr>
            <a:spLocks noGrp="1"/>
          </p:cNvSpPr>
          <p:nvPr>
            <p:ph type="title"/>
          </p:nvPr>
        </p:nvSpPr>
        <p:spPr>
          <a:xfrm>
            <a:off x="927100" y="406400"/>
            <a:ext cx="7315947" cy="577850"/>
          </a:xfrm>
        </p:spPr>
        <p:txBody>
          <a:bodyPr/>
          <a:lstStyle>
            <a:lvl1pPr>
              <a:defRPr>
                <a:solidFill>
                  <a:schemeClr val="tx1"/>
                </a:solidFill>
              </a:defRPr>
            </a:lvl1pPr>
          </a:lstStyle>
          <a:p>
            <a:r>
              <a:rPr lang="en-US" smtClean="0"/>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7101" y="1905000"/>
            <a:ext cx="1952622" cy="4313238"/>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042709" y="1905000"/>
            <a:ext cx="1952623" cy="4313238"/>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3"/>
          <p:cNvSpPr>
            <a:spLocks noGrp="1"/>
          </p:cNvSpPr>
          <p:nvPr>
            <p:ph sz="half" idx="10"/>
          </p:nvPr>
        </p:nvSpPr>
        <p:spPr>
          <a:xfrm>
            <a:off x="5158318" y="1905000"/>
            <a:ext cx="1952623" cy="4313238"/>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3"/>
          <p:cNvSpPr>
            <a:spLocks noGrp="1"/>
          </p:cNvSpPr>
          <p:nvPr>
            <p:ph sz="half" idx="11"/>
          </p:nvPr>
        </p:nvSpPr>
        <p:spPr>
          <a:xfrm>
            <a:off x="7273927" y="1905000"/>
            <a:ext cx="1952623" cy="4313238"/>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sz="half" idx="12"/>
          </p:nvPr>
        </p:nvSpPr>
        <p:spPr>
          <a:xfrm>
            <a:off x="927101" y="1485901"/>
            <a:ext cx="1952622" cy="41910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3"/>
          </p:nvPr>
        </p:nvSpPr>
        <p:spPr>
          <a:xfrm>
            <a:off x="3042709" y="1485901"/>
            <a:ext cx="1952623" cy="41910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14"/>
          </p:nvPr>
        </p:nvSpPr>
        <p:spPr>
          <a:xfrm>
            <a:off x="5158318" y="1485901"/>
            <a:ext cx="1952623" cy="41910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7273927" y="1485901"/>
            <a:ext cx="1952623" cy="41910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
          <p:cNvSpPr>
            <a:spLocks noGrp="1"/>
          </p:cNvSpPr>
          <p:nvPr>
            <p:ph type="title"/>
          </p:nvPr>
        </p:nvSpPr>
        <p:spPr>
          <a:xfrm>
            <a:off x="927100" y="406400"/>
            <a:ext cx="7315947" cy="577850"/>
          </a:xfrm>
        </p:spPr>
        <p:txBody>
          <a:bodyPr/>
          <a:lstStyle>
            <a:lvl1pPr>
              <a:defRPr>
                <a:solidFill>
                  <a:schemeClr val="tx1"/>
                </a:solidFill>
              </a:defRPr>
            </a:lvl1pPr>
          </a:lstStyle>
          <a:p>
            <a:r>
              <a:rPr lang="en-US" smtClean="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5038" y="1905000"/>
            <a:ext cx="1491190" cy="4313238"/>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2637102" y="1905000"/>
            <a:ext cx="1491191" cy="4313238"/>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3"/>
          <p:cNvSpPr>
            <a:spLocks noGrp="1"/>
          </p:cNvSpPr>
          <p:nvPr>
            <p:ph sz="half" idx="10"/>
          </p:nvPr>
        </p:nvSpPr>
        <p:spPr>
          <a:xfrm>
            <a:off x="4331230" y="1905000"/>
            <a:ext cx="1491191" cy="4313238"/>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3"/>
          <p:cNvSpPr>
            <a:spLocks noGrp="1"/>
          </p:cNvSpPr>
          <p:nvPr>
            <p:ph sz="half" idx="11"/>
          </p:nvPr>
        </p:nvSpPr>
        <p:spPr>
          <a:xfrm>
            <a:off x="6033295" y="1905000"/>
            <a:ext cx="1491191" cy="4313238"/>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sz="half" idx="12"/>
          </p:nvPr>
        </p:nvSpPr>
        <p:spPr>
          <a:xfrm>
            <a:off x="7735360" y="1905000"/>
            <a:ext cx="1491190" cy="4313238"/>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2"/>
          <p:cNvSpPr>
            <a:spLocks noGrp="1"/>
          </p:cNvSpPr>
          <p:nvPr>
            <p:ph sz="half" idx="13"/>
          </p:nvPr>
        </p:nvSpPr>
        <p:spPr>
          <a:xfrm>
            <a:off x="927101" y="1485901"/>
            <a:ext cx="1491190"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14"/>
          </p:nvPr>
        </p:nvSpPr>
        <p:spPr>
          <a:xfrm>
            <a:off x="2629165" y="1485901"/>
            <a:ext cx="1491191"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4331230" y="1485901"/>
            <a:ext cx="1491191"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6"/>
          </p:nvPr>
        </p:nvSpPr>
        <p:spPr>
          <a:xfrm>
            <a:off x="6033295" y="1485901"/>
            <a:ext cx="1491191"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2" name="Content Placeholder 2"/>
          <p:cNvSpPr>
            <a:spLocks noGrp="1"/>
          </p:cNvSpPr>
          <p:nvPr>
            <p:ph sz="half" idx="17"/>
          </p:nvPr>
        </p:nvSpPr>
        <p:spPr>
          <a:xfrm>
            <a:off x="7735360" y="1485901"/>
            <a:ext cx="1491190"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3" name="Title 1"/>
          <p:cNvSpPr>
            <a:spLocks noGrp="1"/>
          </p:cNvSpPr>
          <p:nvPr>
            <p:ph type="title"/>
          </p:nvPr>
        </p:nvSpPr>
        <p:spPr>
          <a:xfrm>
            <a:off x="927100" y="406400"/>
            <a:ext cx="7315947" cy="577850"/>
          </a:xfrm>
        </p:spPr>
        <p:txBody>
          <a:bodyPr/>
          <a:lstStyle>
            <a:lvl1pPr>
              <a:defRPr>
                <a:solidFill>
                  <a:schemeClr val="tx1"/>
                </a:solidFill>
              </a:defRPr>
            </a:lvl1pPr>
          </a:lstStyle>
          <a:p>
            <a:r>
              <a:rPr lang="en-US" smtClean="0"/>
              <a:t>Click to edit Master 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7100" y="1905000"/>
            <a:ext cx="3990973" cy="1493838"/>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226051" y="1905000"/>
            <a:ext cx="3990974" cy="1493838"/>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0"/>
          </p:nvPr>
        </p:nvSpPr>
        <p:spPr>
          <a:xfrm>
            <a:off x="927100" y="4029075"/>
            <a:ext cx="3990973" cy="1493838"/>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5226051" y="4029075"/>
            <a:ext cx="3990974" cy="1493838"/>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2"/>
          <p:cNvSpPr>
            <a:spLocks noGrp="1"/>
          </p:cNvSpPr>
          <p:nvPr>
            <p:ph sz="half" idx="12"/>
          </p:nvPr>
        </p:nvSpPr>
        <p:spPr>
          <a:xfrm>
            <a:off x="927100" y="1485900"/>
            <a:ext cx="3990973" cy="419101"/>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3"/>
          </p:nvPr>
        </p:nvSpPr>
        <p:spPr>
          <a:xfrm>
            <a:off x="5226051" y="1485900"/>
            <a:ext cx="3990974" cy="419101"/>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927100" y="3609975"/>
            <a:ext cx="3990973" cy="419101"/>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5226051" y="3609975"/>
            <a:ext cx="3990974" cy="419101"/>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
          <p:cNvSpPr>
            <a:spLocks noGrp="1"/>
          </p:cNvSpPr>
          <p:nvPr>
            <p:ph type="title"/>
          </p:nvPr>
        </p:nvSpPr>
        <p:spPr>
          <a:xfrm>
            <a:off x="927100" y="406400"/>
            <a:ext cx="7315947" cy="577850"/>
          </a:xfrm>
        </p:spPr>
        <p:txBody>
          <a:bodyPr/>
          <a:lstStyle>
            <a:lvl1pPr>
              <a:defRPr>
                <a:solidFill>
                  <a:schemeClr val="tx1"/>
                </a:solidFill>
              </a:defRPr>
            </a:lvl1pPr>
          </a:lstStyle>
          <a:p>
            <a:r>
              <a:rPr lang="en-US" smtClean="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927100" y="406400"/>
            <a:ext cx="7594600" cy="577850"/>
          </a:xfrm>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927100" y="1905000"/>
            <a:ext cx="3990973" cy="1493838"/>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226051" y="1905000"/>
            <a:ext cx="3990974" cy="1493838"/>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0"/>
          </p:nvPr>
        </p:nvSpPr>
        <p:spPr>
          <a:xfrm>
            <a:off x="927100" y="4029075"/>
            <a:ext cx="3990973" cy="1493838"/>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2"/>
          <p:cNvSpPr>
            <a:spLocks noGrp="1"/>
          </p:cNvSpPr>
          <p:nvPr>
            <p:ph sz="half" idx="12"/>
          </p:nvPr>
        </p:nvSpPr>
        <p:spPr>
          <a:xfrm>
            <a:off x="927100" y="1485900"/>
            <a:ext cx="3990973" cy="419101"/>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3"/>
          </p:nvPr>
        </p:nvSpPr>
        <p:spPr>
          <a:xfrm>
            <a:off x="5226051" y="1485900"/>
            <a:ext cx="3990974" cy="419101"/>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927100" y="3609975"/>
            <a:ext cx="3990973" cy="419101"/>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5226051" y="3609975"/>
            <a:ext cx="3990974" cy="419101"/>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2" name="Picture Placeholder 11"/>
          <p:cNvSpPr>
            <a:spLocks noGrp="1"/>
          </p:cNvSpPr>
          <p:nvPr>
            <p:ph type="pic" sz="quarter" idx="16"/>
          </p:nvPr>
        </p:nvSpPr>
        <p:spPr>
          <a:xfrm>
            <a:off x="5226050" y="4029075"/>
            <a:ext cx="4000500" cy="1489075"/>
          </a:xfrm>
        </p:spPr>
        <p:txBody>
          <a:bodyPr/>
          <a:lstStyle>
            <a:lvl1pPr>
              <a:defRPr/>
            </a:lvl1pPr>
          </a:lstStyle>
          <a:p>
            <a:pPr lvl="0"/>
            <a:r>
              <a:rPr lang="en-US" noProof="0" dirty="0" smtClean="0"/>
              <a:t>Click icon to add picture</a:t>
            </a:r>
            <a:endParaRPr lang="en-GB"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7101" y="1905000"/>
            <a:ext cx="2539998" cy="1493840"/>
          </a:xfrm>
        </p:spPr>
        <p:txBody>
          <a:bodyPr/>
          <a:lstStyle>
            <a:lvl1pPr>
              <a:defRPr sz="1600" b="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3806825" y="1905000"/>
            <a:ext cx="2539999" cy="1493840"/>
          </a:xfrm>
        </p:spPr>
        <p:txBody>
          <a:bodyPr/>
          <a:lstStyle>
            <a:lvl1pPr>
              <a:defRPr sz="1600" b="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3"/>
          <p:cNvSpPr>
            <a:spLocks noGrp="1"/>
          </p:cNvSpPr>
          <p:nvPr>
            <p:ph sz="half" idx="10"/>
          </p:nvPr>
        </p:nvSpPr>
        <p:spPr>
          <a:xfrm>
            <a:off x="6686551" y="1905000"/>
            <a:ext cx="2539999" cy="1493840"/>
          </a:xfrm>
        </p:spPr>
        <p:txBody>
          <a:bodyPr/>
          <a:lstStyle>
            <a:lvl1pPr>
              <a:defRPr sz="1600" b="0">
                <a:solidFill>
                  <a:schemeClr val="tx1"/>
                </a:solidFill>
              </a:defRPr>
            </a:lvl1pPr>
            <a:lvl2pPr>
              <a:defRPr sz="1600" b="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2"/>
          <p:cNvSpPr>
            <a:spLocks noGrp="1"/>
          </p:cNvSpPr>
          <p:nvPr>
            <p:ph sz="half" idx="11"/>
          </p:nvPr>
        </p:nvSpPr>
        <p:spPr>
          <a:xfrm>
            <a:off x="927101" y="4029074"/>
            <a:ext cx="2539998" cy="1493840"/>
          </a:xfrm>
        </p:spPr>
        <p:txBody>
          <a:bodyPr/>
          <a:lstStyle>
            <a:lvl1pPr>
              <a:defRPr sz="1600" b="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2"/>
          </p:nvPr>
        </p:nvSpPr>
        <p:spPr>
          <a:xfrm>
            <a:off x="3806825" y="4029074"/>
            <a:ext cx="2539999" cy="1493840"/>
          </a:xfrm>
        </p:spPr>
        <p:txBody>
          <a:bodyPr/>
          <a:lstStyle>
            <a:lvl1pPr>
              <a:defRPr sz="1600" b="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3"/>
          <p:cNvSpPr>
            <a:spLocks noGrp="1"/>
          </p:cNvSpPr>
          <p:nvPr>
            <p:ph sz="half" idx="13"/>
          </p:nvPr>
        </p:nvSpPr>
        <p:spPr>
          <a:xfrm>
            <a:off x="6686551" y="4029074"/>
            <a:ext cx="2539999" cy="1493840"/>
          </a:xfrm>
        </p:spPr>
        <p:txBody>
          <a:bodyPr/>
          <a:lstStyle>
            <a:lvl1pPr>
              <a:defRPr sz="1600" b="0">
                <a:solidFill>
                  <a:schemeClr val="tx1"/>
                </a:solidFill>
              </a:defRPr>
            </a:lvl1pPr>
            <a:lvl2pPr>
              <a:defRPr sz="1600" b="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sz="half" idx="14"/>
          </p:nvPr>
        </p:nvSpPr>
        <p:spPr>
          <a:xfrm>
            <a:off x="927101" y="1485901"/>
            <a:ext cx="2539998" cy="419100"/>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3806825" y="1485901"/>
            <a:ext cx="2539999" cy="419100"/>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6"/>
          </p:nvPr>
        </p:nvSpPr>
        <p:spPr>
          <a:xfrm>
            <a:off x="6686551" y="1485901"/>
            <a:ext cx="2539999" cy="419100"/>
          </a:xfrm>
        </p:spPr>
        <p:txBody>
          <a:bodyPr/>
          <a:lstStyle>
            <a:lvl1pPr>
              <a:defRPr sz="1600" b="1">
                <a:solidFill>
                  <a:schemeClr val="tx1"/>
                </a:solidFill>
              </a:defRPr>
            </a:lvl1pPr>
            <a:lvl2pPr>
              <a:defRPr sz="1600" b="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2" name="Content Placeholder 2"/>
          <p:cNvSpPr>
            <a:spLocks noGrp="1"/>
          </p:cNvSpPr>
          <p:nvPr>
            <p:ph sz="half" idx="17"/>
          </p:nvPr>
        </p:nvSpPr>
        <p:spPr>
          <a:xfrm>
            <a:off x="927101" y="3609975"/>
            <a:ext cx="2539998" cy="419100"/>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3"/>
          <p:cNvSpPr>
            <a:spLocks noGrp="1"/>
          </p:cNvSpPr>
          <p:nvPr>
            <p:ph sz="half" idx="18"/>
          </p:nvPr>
        </p:nvSpPr>
        <p:spPr>
          <a:xfrm>
            <a:off x="3806825" y="3609975"/>
            <a:ext cx="2539999" cy="419100"/>
          </a:xfrm>
        </p:spPr>
        <p:txBody>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4" name="Content Placeholder 3"/>
          <p:cNvSpPr>
            <a:spLocks noGrp="1"/>
          </p:cNvSpPr>
          <p:nvPr>
            <p:ph sz="half" idx="19"/>
          </p:nvPr>
        </p:nvSpPr>
        <p:spPr>
          <a:xfrm>
            <a:off x="6686551" y="3609975"/>
            <a:ext cx="2539999" cy="419100"/>
          </a:xfrm>
        </p:spPr>
        <p:txBody>
          <a:bodyPr/>
          <a:lstStyle>
            <a:lvl1pPr>
              <a:defRPr sz="1600" b="1">
                <a:solidFill>
                  <a:schemeClr val="tx1"/>
                </a:solidFill>
              </a:defRPr>
            </a:lvl1pPr>
            <a:lvl2pPr>
              <a:defRPr sz="1600" b="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5" name="Title 1"/>
          <p:cNvSpPr>
            <a:spLocks noGrp="1"/>
          </p:cNvSpPr>
          <p:nvPr>
            <p:ph type="title"/>
          </p:nvPr>
        </p:nvSpPr>
        <p:spPr>
          <a:xfrm>
            <a:off x="927100" y="406400"/>
            <a:ext cx="7315947" cy="577850"/>
          </a:xfrm>
        </p:spPr>
        <p:txBody>
          <a:bodyPr/>
          <a:lstStyle>
            <a:lvl1pPr>
              <a:defRPr>
                <a:solidFill>
                  <a:schemeClr val="tx1"/>
                </a:solidFill>
              </a:defRPr>
            </a:lvl1pPr>
          </a:lstStyle>
          <a:p>
            <a:r>
              <a:rPr lang="en-US" smtClean="0"/>
              <a:t>Click to edit Master title style</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7101" y="1905000"/>
            <a:ext cx="1952622" cy="149384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3042709" y="1905000"/>
            <a:ext cx="1952623" cy="149384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3"/>
          <p:cNvSpPr>
            <a:spLocks noGrp="1"/>
          </p:cNvSpPr>
          <p:nvPr>
            <p:ph sz="half" idx="10"/>
          </p:nvPr>
        </p:nvSpPr>
        <p:spPr>
          <a:xfrm>
            <a:off x="5158318" y="1905000"/>
            <a:ext cx="1952623" cy="149384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7273927" y="1905000"/>
            <a:ext cx="1952623" cy="149384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2"/>
          <p:cNvSpPr>
            <a:spLocks noGrp="1"/>
          </p:cNvSpPr>
          <p:nvPr>
            <p:ph sz="half" idx="12"/>
          </p:nvPr>
        </p:nvSpPr>
        <p:spPr>
          <a:xfrm>
            <a:off x="927101" y="4029074"/>
            <a:ext cx="1952622" cy="149384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3"/>
          <p:cNvSpPr>
            <a:spLocks noGrp="1"/>
          </p:cNvSpPr>
          <p:nvPr>
            <p:ph sz="half" idx="13"/>
          </p:nvPr>
        </p:nvSpPr>
        <p:spPr>
          <a:xfrm>
            <a:off x="3042709" y="4029074"/>
            <a:ext cx="1952623" cy="149384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3"/>
          <p:cNvSpPr>
            <a:spLocks noGrp="1"/>
          </p:cNvSpPr>
          <p:nvPr>
            <p:ph sz="half" idx="14"/>
          </p:nvPr>
        </p:nvSpPr>
        <p:spPr>
          <a:xfrm>
            <a:off x="5158318" y="4029074"/>
            <a:ext cx="1952623" cy="149384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3"/>
          <p:cNvSpPr>
            <a:spLocks noGrp="1"/>
          </p:cNvSpPr>
          <p:nvPr>
            <p:ph sz="half" idx="15"/>
          </p:nvPr>
        </p:nvSpPr>
        <p:spPr>
          <a:xfrm>
            <a:off x="7273927" y="4029074"/>
            <a:ext cx="1952623" cy="149384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sz="half" idx="16"/>
          </p:nvPr>
        </p:nvSpPr>
        <p:spPr>
          <a:xfrm>
            <a:off x="927101" y="1485901"/>
            <a:ext cx="1952622" cy="42545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2" name="Content Placeholder 3"/>
          <p:cNvSpPr>
            <a:spLocks noGrp="1"/>
          </p:cNvSpPr>
          <p:nvPr>
            <p:ph sz="half" idx="17"/>
          </p:nvPr>
        </p:nvSpPr>
        <p:spPr>
          <a:xfrm>
            <a:off x="3042709" y="1485901"/>
            <a:ext cx="1952623" cy="42545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3"/>
          <p:cNvSpPr>
            <a:spLocks noGrp="1"/>
          </p:cNvSpPr>
          <p:nvPr>
            <p:ph sz="half" idx="18"/>
          </p:nvPr>
        </p:nvSpPr>
        <p:spPr>
          <a:xfrm>
            <a:off x="5158318" y="1485901"/>
            <a:ext cx="1952623" cy="42545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4" name="Content Placeholder 3"/>
          <p:cNvSpPr>
            <a:spLocks noGrp="1"/>
          </p:cNvSpPr>
          <p:nvPr>
            <p:ph sz="half" idx="19"/>
          </p:nvPr>
        </p:nvSpPr>
        <p:spPr>
          <a:xfrm>
            <a:off x="7273927" y="1485901"/>
            <a:ext cx="1952623" cy="42545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20"/>
          </p:nvPr>
        </p:nvSpPr>
        <p:spPr>
          <a:xfrm>
            <a:off x="927101" y="3609975"/>
            <a:ext cx="1952622" cy="42545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21"/>
          </p:nvPr>
        </p:nvSpPr>
        <p:spPr>
          <a:xfrm>
            <a:off x="3042709" y="3609975"/>
            <a:ext cx="1952623" cy="42545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22"/>
          </p:nvPr>
        </p:nvSpPr>
        <p:spPr>
          <a:xfrm>
            <a:off x="5158318" y="3609975"/>
            <a:ext cx="1952623" cy="42545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8" name="Content Placeholder 3"/>
          <p:cNvSpPr>
            <a:spLocks noGrp="1"/>
          </p:cNvSpPr>
          <p:nvPr>
            <p:ph sz="half" idx="23"/>
          </p:nvPr>
        </p:nvSpPr>
        <p:spPr>
          <a:xfrm>
            <a:off x="7273927" y="3609975"/>
            <a:ext cx="1952623" cy="425450"/>
          </a:xfrm>
        </p:spPr>
        <p:txBody>
          <a:bodyPr/>
          <a:lstStyle>
            <a:lvl1pPr>
              <a:defRPr sz="1400" b="1">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
          <p:cNvSpPr>
            <a:spLocks noGrp="1"/>
          </p:cNvSpPr>
          <p:nvPr>
            <p:ph type="title"/>
          </p:nvPr>
        </p:nvSpPr>
        <p:spPr>
          <a:xfrm>
            <a:off x="927100" y="406400"/>
            <a:ext cx="7315947" cy="577850"/>
          </a:xfrm>
        </p:spPr>
        <p:txBody>
          <a:bodyPr/>
          <a:lstStyle>
            <a:lvl1pPr>
              <a:defRPr>
                <a:solidFill>
                  <a:schemeClr val="tx1"/>
                </a:solidFill>
              </a:defRPr>
            </a:lvl1pPr>
          </a:lstStyle>
          <a:p>
            <a:r>
              <a:rPr lang="en-US" smtClean="0"/>
              <a:t>Click to edit Master title style</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7101" y="1905000"/>
            <a:ext cx="1491190" cy="149384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2629165" y="1905000"/>
            <a:ext cx="1491191" cy="149384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3"/>
          <p:cNvSpPr>
            <a:spLocks noGrp="1"/>
          </p:cNvSpPr>
          <p:nvPr>
            <p:ph sz="half" idx="10"/>
          </p:nvPr>
        </p:nvSpPr>
        <p:spPr>
          <a:xfrm>
            <a:off x="4331230" y="1905000"/>
            <a:ext cx="1491191" cy="149384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6033295" y="1905000"/>
            <a:ext cx="1491191" cy="149384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2"/>
          <p:cNvSpPr>
            <a:spLocks noGrp="1"/>
          </p:cNvSpPr>
          <p:nvPr>
            <p:ph sz="half" idx="12"/>
          </p:nvPr>
        </p:nvSpPr>
        <p:spPr>
          <a:xfrm>
            <a:off x="7735360" y="1905000"/>
            <a:ext cx="1491190" cy="149384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927101" y="4029074"/>
            <a:ext cx="1491190" cy="149384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3"/>
          <p:cNvSpPr>
            <a:spLocks noGrp="1"/>
          </p:cNvSpPr>
          <p:nvPr>
            <p:ph sz="half" idx="14"/>
          </p:nvPr>
        </p:nvSpPr>
        <p:spPr>
          <a:xfrm>
            <a:off x="2629165" y="4029074"/>
            <a:ext cx="1491191" cy="149384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3"/>
          <p:cNvSpPr>
            <a:spLocks noGrp="1"/>
          </p:cNvSpPr>
          <p:nvPr>
            <p:ph sz="half" idx="15"/>
          </p:nvPr>
        </p:nvSpPr>
        <p:spPr>
          <a:xfrm>
            <a:off x="4331230" y="4029074"/>
            <a:ext cx="1491191" cy="149384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3"/>
          <p:cNvSpPr>
            <a:spLocks noGrp="1"/>
          </p:cNvSpPr>
          <p:nvPr>
            <p:ph sz="half" idx="16"/>
          </p:nvPr>
        </p:nvSpPr>
        <p:spPr>
          <a:xfrm>
            <a:off x="6033295" y="4029074"/>
            <a:ext cx="1491191" cy="149384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sz="half" idx="17"/>
          </p:nvPr>
        </p:nvSpPr>
        <p:spPr>
          <a:xfrm>
            <a:off x="7735360" y="4029074"/>
            <a:ext cx="1491190" cy="149384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sz="half" idx="18"/>
          </p:nvPr>
        </p:nvSpPr>
        <p:spPr>
          <a:xfrm>
            <a:off x="927101" y="1485901"/>
            <a:ext cx="1491190"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4" name="Content Placeholder 3"/>
          <p:cNvSpPr>
            <a:spLocks noGrp="1"/>
          </p:cNvSpPr>
          <p:nvPr>
            <p:ph sz="half" idx="19"/>
          </p:nvPr>
        </p:nvSpPr>
        <p:spPr>
          <a:xfrm>
            <a:off x="2629165" y="1485901"/>
            <a:ext cx="1491191"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3"/>
          <p:cNvSpPr>
            <a:spLocks noGrp="1"/>
          </p:cNvSpPr>
          <p:nvPr>
            <p:ph sz="half" idx="20"/>
          </p:nvPr>
        </p:nvSpPr>
        <p:spPr>
          <a:xfrm>
            <a:off x="4331230" y="1485901"/>
            <a:ext cx="1491191"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21"/>
          </p:nvPr>
        </p:nvSpPr>
        <p:spPr>
          <a:xfrm>
            <a:off x="6033295" y="1485901"/>
            <a:ext cx="1491191"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2"/>
          <p:cNvSpPr>
            <a:spLocks noGrp="1"/>
          </p:cNvSpPr>
          <p:nvPr>
            <p:ph sz="half" idx="22"/>
          </p:nvPr>
        </p:nvSpPr>
        <p:spPr>
          <a:xfrm>
            <a:off x="7735360" y="1485901"/>
            <a:ext cx="1491190"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8" name="Content Placeholder 2"/>
          <p:cNvSpPr>
            <a:spLocks noGrp="1"/>
          </p:cNvSpPr>
          <p:nvPr>
            <p:ph sz="half" idx="23"/>
          </p:nvPr>
        </p:nvSpPr>
        <p:spPr>
          <a:xfrm>
            <a:off x="927101" y="3609975"/>
            <a:ext cx="1491190"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9" name="Content Placeholder 3"/>
          <p:cNvSpPr>
            <a:spLocks noGrp="1"/>
          </p:cNvSpPr>
          <p:nvPr>
            <p:ph sz="half" idx="24"/>
          </p:nvPr>
        </p:nvSpPr>
        <p:spPr>
          <a:xfrm>
            <a:off x="2629165" y="3609975"/>
            <a:ext cx="1491191"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20" name="Content Placeholder 3"/>
          <p:cNvSpPr>
            <a:spLocks noGrp="1"/>
          </p:cNvSpPr>
          <p:nvPr>
            <p:ph sz="half" idx="25"/>
          </p:nvPr>
        </p:nvSpPr>
        <p:spPr>
          <a:xfrm>
            <a:off x="4331230" y="3609975"/>
            <a:ext cx="1491191"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21" name="Content Placeholder 3"/>
          <p:cNvSpPr>
            <a:spLocks noGrp="1"/>
          </p:cNvSpPr>
          <p:nvPr>
            <p:ph sz="half" idx="26"/>
          </p:nvPr>
        </p:nvSpPr>
        <p:spPr>
          <a:xfrm>
            <a:off x="6033295" y="3609975"/>
            <a:ext cx="1491191"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22" name="Content Placeholder 2"/>
          <p:cNvSpPr>
            <a:spLocks noGrp="1"/>
          </p:cNvSpPr>
          <p:nvPr>
            <p:ph sz="half" idx="27"/>
          </p:nvPr>
        </p:nvSpPr>
        <p:spPr>
          <a:xfrm>
            <a:off x="7735360" y="3609975"/>
            <a:ext cx="1491190" cy="419100"/>
          </a:xfrm>
        </p:spPr>
        <p:txBody>
          <a:bodyPr/>
          <a:lstStyle>
            <a:lvl1pPr>
              <a:defRPr sz="1200" b="1">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23" name="Title 1"/>
          <p:cNvSpPr>
            <a:spLocks noGrp="1"/>
          </p:cNvSpPr>
          <p:nvPr>
            <p:ph type="title"/>
          </p:nvPr>
        </p:nvSpPr>
        <p:spPr>
          <a:xfrm>
            <a:off x="927100" y="406400"/>
            <a:ext cx="7315947" cy="577850"/>
          </a:xfrm>
        </p:spPr>
        <p:txBody>
          <a:bodyPr/>
          <a:lstStyle>
            <a:lvl1pPr>
              <a:defRPr>
                <a:solidFill>
                  <a:schemeClr val="tx1"/>
                </a:solidFill>
              </a:defRPr>
            </a:lvl1pPr>
          </a:lstStyle>
          <a:p>
            <a:r>
              <a:rPr lang="en-US" smtClean="0"/>
              <a:t>Click to edit Master title style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4" name="Chart Placeholder 3"/>
          <p:cNvSpPr>
            <a:spLocks noGrp="1"/>
          </p:cNvSpPr>
          <p:nvPr>
            <p:ph type="chart" sz="quarter" idx="10"/>
          </p:nvPr>
        </p:nvSpPr>
        <p:spPr>
          <a:xfrm>
            <a:off x="927099" y="2517775"/>
            <a:ext cx="7605713" cy="3359150"/>
          </a:xfrm>
        </p:spPr>
        <p:txBody>
          <a:bodyPr/>
          <a:lstStyle>
            <a:lvl1pPr>
              <a:defRPr>
                <a:solidFill>
                  <a:schemeClr val="tx1"/>
                </a:solidFill>
              </a:defRPr>
            </a:lvl1pPr>
          </a:lstStyle>
          <a:p>
            <a:pPr lvl="0"/>
            <a:r>
              <a:rPr lang="en-US" noProof="0" dirty="0" smtClean="0"/>
              <a:t>Click icon to add chart</a:t>
            </a:r>
            <a:endParaRPr lang="en-GB" noProof="0" dirty="0"/>
          </a:p>
        </p:txBody>
      </p:sp>
      <p:sp>
        <p:nvSpPr>
          <p:cNvPr id="6" name="Vertical Text Placeholder 5"/>
          <p:cNvSpPr>
            <a:spLocks noGrp="1"/>
          </p:cNvSpPr>
          <p:nvPr>
            <p:ph type="body" orient="vert" sz="quarter" idx="11"/>
          </p:nvPr>
        </p:nvSpPr>
        <p:spPr>
          <a:xfrm>
            <a:off x="560388" y="2517775"/>
            <a:ext cx="366712" cy="3359150"/>
          </a:xfrm>
        </p:spPr>
        <p:txBody>
          <a:bodyPr vert="vert270" anchor="b"/>
          <a:lstStyle>
            <a:lvl1pPr marL="0" indent="0" algn="ctr">
              <a:buFontTx/>
              <a:buNone/>
              <a:defRPr sz="1200">
                <a:solidFill>
                  <a:schemeClr val="tx1"/>
                </a:solidFill>
              </a:defRPr>
            </a:lvl1pPr>
          </a:lstStyle>
          <a:p>
            <a:pPr lvl="0"/>
            <a:r>
              <a:rPr lang="en-US" smtClean="0"/>
              <a:t>Click to edit Master text styles</a:t>
            </a:r>
          </a:p>
        </p:txBody>
      </p:sp>
      <p:sp>
        <p:nvSpPr>
          <p:cNvPr id="8" name="Text Placeholder 7"/>
          <p:cNvSpPr>
            <a:spLocks noGrp="1"/>
          </p:cNvSpPr>
          <p:nvPr>
            <p:ph type="body" sz="quarter" idx="12"/>
          </p:nvPr>
        </p:nvSpPr>
        <p:spPr>
          <a:xfrm>
            <a:off x="927100" y="5936194"/>
            <a:ext cx="7605713" cy="379413"/>
          </a:xfrm>
        </p:spPr>
        <p:txBody>
          <a:bodyPr/>
          <a:lstStyle>
            <a:lvl1pPr marL="0" indent="0" algn="ctr">
              <a:buFontTx/>
              <a:buNone/>
              <a:defRPr sz="1200">
                <a:solidFill>
                  <a:schemeClr val="tx1"/>
                </a:solidFill>
              </a:defRPr>
            </a:lvl1pPr>
          </a:lstStyle>
          <a:p>
            <a:pPr lvl="0"/>
            <a:r>
              <a:rPr lang="en-US" smtClean="0"/>
              <a:t>Click to edit Master text styles</a:t>
            </a:r>
          </a:p>
        </p:txBody>
      </p:sp>
      <p:sp>
        <p:nvSpPr>
          <p:cNvPr id="10" name="Text Placeholder 9"/>
          <p:cNvSpPr>
            <a:spLocks noGrp="1"/>
          </p:cNvSpPr>
          <p:nvPr>
            <p:ph type="body" sz="quarter" idx="13"/>
          </p:nvPr>
        </p:nvSpPr>
        <p:spPr>
          <a:xfrm>
            <a:off x="927100" y="1484313"/>
            <a:ext cx="8299450" cy="877887"/>
          </a:xfrm>
        </p:spPr>
        <p:txBody>
          <a:bodyPr/>
          <a:lstStyle>
            <a:lvl1pPr>
              <a:defRPr>
                <a:solidFill>
                  <a:schemeClr val="tx1"/>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12" name="Text Placeholder 11"/>
          <p:cNvSpPr>
            <a:spLocks noGrp="1"/>
          </p:cNvSpPr>
          <p:nvPr>
            <p:ph type="body" sz="quarter" idx="14"/>
          </p:nvPr>
        </p:nvSpPr>
        <p:spPr>
          <a:xfrm>
            <a:off x="6591300" y="4346575"/>
            <a:ext cx="2635250" cy="1062038"/>
          </a:xfrm>
        </p:spPr>
        <p:txBody>
          <a:bodyPr/>
          <a:lstStyle>
            <a:lvl1pPr marL="0" indent="0">
              <a:buFontTx/>
              <a:buNone/>
              <a:defRPr sz="1000" b="0">
                <a:solidFill>
                  <a:schemeClr val="tx1"/>
                </a:solidFill>
              </a:defRPr>
            </a:lvl1pPr>
            <a:lvl2pPr marL="127000" indent="0">
              <a:buFontTx/>
              <a:buNone/>
              <a:defRPr sz="1000">
                <a:solidFill>
                  <a:schemeClr val="tx1"/>
                </a:solidFill>
              </a:defRPr>
            </a:lvl2pPr>
            <a:lvl3pPr marL="360363" indent="0">
              <a:buFontTx/>
              <a:buNone/>
              <a:defRPr sz="1000"/>
            </a:lvl3pPr>
            <a:lvl4pPr marL="623887" indent="0">
              <a:buFontTx/>
              <a:buNone/>
              <a:defRPr sz="1000"/>
            </a:lvl4pPr>
            <a:lvl5pPr marL="908050" indent="0">
              <a:buFontTx/>
              <a:buNone/>
              <a:defRPr sz="1000"/>
            </a:lvl5pPr>
          </a:lstStyle>
          <a:p>
            <a:pPr lvl="0"/>
            <a:r>
              <a:rPr lang="en-US" smtClean="0"/>
              <a:t>Click to edit Master text styles</a:t>
            </a:r>
          </a:p>
          <a:p>
            <a:pPr lvl="1"/>
            <a:r>
              <a:rPr lang="en-US" smtClean="0"/>
              <a:t>Second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Style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logo SABIC.png"/>
          <p:cNvPicPr>
            <a:picLocks noChangeAspect="1"/>
          </p:cNvPicPr>
          <p:nvPr userDrawn="1"/>
        </p:nvPicPr>
        <p:blipFill>
          <a:blip r:embed="rId3" cstate="print"/>
          <a:srcRect/>
          <a:stretch>
            <a:fillRect/>
          </a:stretch>
        </p:blipFill>
        <p:spPr bwMode="auto">
          <a:xfrm>
            <a:off x="6848475" y="241300"/>
            <a:ext cx="2309813" cy="1270000"/>
          </a:xfrm>
          <a:prstGeom prst="rect">
            <a:avLst/>
          </a:prstGeom>
          <a:noFill/>
          <a:ln w="9525">
            <a:noFill/>
            <a:miter lim="800000"/>
            <a:headEnd/>
            <a:tailEnd/>
          </a:ln>
        </p:spPr>
      </p:pic>
      <p:sp>
        <p:nvSpPr>
          <p:cNvPr id="6146" name="Rectangle 2"/>
          <p:cNvSpPr>
            <a:spLocks noGrp="1" noChangeArrowheads="1"/>
          </p:cNvSpPr>
          <p:nvPr>
            <p:ph type="ctrTitle"/>
          </p:nvPr>
        </p:nvSpPr>
        <p:spPr>
          <a:xfrm>
            <a:off x="927100" y="1989138"/>
            <a:ext cx="8299450" cy="406400"/>
          </a:xfrm>
        </p:spPr>
        <p:txBody>
          <a:bodyPr/>
          <a:lstStyle>
            <a:lvl1pPr>
              <a:defRPr sz="2800">
                <a:solidFill>
                  <a:schemeClr val="tx1"/>
                </a:solidFill>
              </a:defRPr>
            </a:lvl1pPr>
          </a:lstStyle>
          <a:p>
            <a:pPr lvl="0"/>
            <a:r>
              <a:rPr lang="en-US" noProof="0" smtClean="0"/>
              <a:t>Click to edit Master title style</a:t>
            </a:r>
            <a:endParaRPr lang="en-GB" noProof="0" dirty="0" smtClean="0"/>
          </a:p>
        </p:txBody>
      </p:sp>
      <p:sp>
        <p:nvSpPr>
          <p:cNvPr id="6147" name="Rectangle 3"/>
          <p:cNvSpPr>
            <a:spLocks noGrp="1" noChangeArrowheads="1"/>
          </p:cNvSpPr>
          <p:nvPr>
            <p:ph type="subTitle" idx="1"/>
          </p:nvPr>
        </p:nvSpPr>
        <p:spPr>
          <a:xfrm>
            <a:off x="927100" y="2446338"/>
            <a:ext cx="8299450" cy="244475"/>
          </a:xfrm>
        </p:spPr>
        <p:txBody>
          <a:bodyPr/>
          <a:lstStyle>
            <a:lvl1pPr marL="0" indent="0">
              <a:buFont typeface="Arial" pitchFamily="34" charset="0"/>
              <a:buNone/>
              <a:defRPr sz="1400">
                <a:solidFill>
                  <a:schemeClr val="tx1"/>
                </a:solidFill>
              </a:defRPr>
            </a:lvl1pPr>
          </a:lstStyle>
          <a:p>
            <a:pPr lvl="0"/>
            <a:r>
              <a:rPr lang="en-US" noProof="0" smtClean="0"/>
              <a:t>Click to edit Master subtitle style</a:t>
            </a:r>
            <a:endParaRPr lang="en-GB" noProof="0"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4" name="Picture Placeholder 3"/>
          <p:cNvSpPr>
            <a:spLocks noGrp="1"/>
          </p:cNvSpPr>
          <p:nvPr>
            <p:ph type="pic" sz="quarter" idx="10"/>
          </p:nvPr>
        </p:nvSpPr>
        <p:spPr>
          <a:xfrm>
            <a:off x="931863" y="1211264"/>
            <a:ext cx="8297862" cy="5162550"/>
          </a:xfrm>
        </p:spPr>
        <p:txBody>
          <a:bodyPr/>
          <a:lstStyle>
            <a:lvl1pPr>
              <a:defRPr>
                <a:solidFill>
                  <a:schemeClr val="tx1"/>
                </a:solidFill>
              </a:defRPr>
            </a:lvl1pPr>
          </a:lstStyle>
          <a:p>
            <a:pPr lvl="0"/>
            <a:r>
              <a:rPr lang="en-US" noProof="0" dirty="0" smtClean="0"/>
              <a:t>Click icon to add picture</a:t>
            </a:r>
            <a:endParaRPr lang="en-GB"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hank You Collage">
    <p:spTree>
      <p:nvGrpSpPr>
        <p:cNvPr id="1" name=""/>
        <p:cNvGrpSpPr/>
        <p:nvPr/>
      </p:nvGrpSpPr>
      <p:grpSpPr>
        <a:xfrm>
          <a:off x="0" y="0"/>
          <a:ext cx="0" cy="0"/>
          <a:chOff x="0" y="0"/>
          <a:chExt cx="0" cy="0"/>
        </a:xfrm>
      </p:grpSpPr>
      <p:sp>
        <p:nvSpPr>
          <p:cNvPr id="6" name="Text Placeholder 8"/>
          <p:cNvSpPr>
            <a:spLocks noGrp="1"/>
          </p:cNvSpPr>
          <p:nvPr>
            <p:ph type="body" sz="quarter" idx="11" hasCustomPrompt="1"/>
          </p:nvPr>
        </p:nvSpPr>
        <p:spPr>
          <a:xfrm>
            <a:off x="2398222" y="2927188"/>
            <a:ext cx="4808913" cy="830997"/>
          </a:xfrm>
          <a:prstGeom prst="rect">
            <a:avLst/>
          </a:prstGeom>
        </p:spPr>
        <p:txBody>
          <a:bodyPr wrap="square" lIns="0" tIns="0" rIns="0" bIns="0" anchor="ctr">
            <a:noAutofit/>
          </a:bodyPr>
          <a:lstStyle>
            <a:lvl1pPr algn="ctr">
              <a:defRPr sz="4253" b="0" cap="all" baseline="0">
                <a:solidFill>
                  <a:schemeClr val="accent1"/>
                </a:solidFill>
                <a:latin typeface="+mj-lt"/>
              </a:defRPr>
            </a:lvl1pPr>
          </a:lstStyle>
          <a:p>
            <a:pPr lvl="0"/>
            <a:r>
              <a:rPr lang="en-US" dirty="0" smtClean="0"/>
              <a:t>Thank you</a:t>
            </a:r>
          </a:p>
        </p:txBody>
      </p:sp>
    </p:spTree>
    <p:extLst>
      <p:ext uri="{BB962C8B-B14F-4D97-AF65-F5344CB8AC3E}">
        <p14:creationId xmlns:p14="http://schemas.microsoft.com/office/powerpoint/2010/main" val="1389460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927100" y="1482724"/>
            <a:ext cx="8293100" cy="4735514"/>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range Divider Slide">
    <p:bg>
      <p:bgPr>
        <a:gradFill flip="none" rotWithShape="1">
          <a:gsLst>
            <a:gs pos="25000">
              <a:schemeClr val="accent5"/>
            </a:gs>
            <a:gs pos="90000">
              <a:schemeClr val="accent3"/>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000" y="1155600"/>
            <a:ext cx="7599363" cy="2008800"/>
          </a:xfrm>
        </p:spPr>
        <p:txBody>
          <a:bodyPr anchor="t"/>
          <a:lstStyle>
            <a:lvl1pPr algn="l">
              <a:defRPr sz="4400" b="0" cap="all" baseline="0">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918000" y="586800"/>
            <a:ext cx="8305200" cy="442800"/>
          </a:xfrm>
        </p:spPr>
        <p:txBody>
          <a:bodyPr anchor="b"/>
          <a:lstStyle>
            <a:lvl1pPr marL="0" indent="0">
              <a:buNone/>
              <a:defRPr sz="2000" cap="all" baseline="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Blue Divider Slide">
    <p:bg>
      <p:bgPr>
        <a:gradFill flip="none" rotWithShape="1">
          <a:gsLst>
            <a:gs pos="25000">
              <a:schemeClr val="accent4"/>
            </a:gs>
            <a:gs pos="90000">
              <a:schemeClr val="accent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000" y="1155600"/>
            <a:ext cx="7599363" cy="2008800"/>
          </a:xfrm>
        </p:spPr>
        <p:txBody>
          <a:bodyPr anchor="t"/>
          <a:lstStyle>
            <a:lvl1pPr algn="l">
              <a:defRPr sz="4400" b="0" cap="all" baseline="0">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918000" y="586800"/>
            <a:ext cx="8305200" cy="442800"/>
          </a:xfrm>
        </p:spPr>
        <p:txBody>
          <a:bodyPr anchor="b"/>
          <a:lstStyle>
            <a:lvl1pPr marL="0" indent="0">
              <a:buNone/>
              <a:defRPr sz="2000" cap="all" baseline="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7100" y="1905000"/>
            <a:ext cx="3990973" cy="4313238"/>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226051" y="1905000"/>
            <a:ext cx="3990974" cy="4313238"/>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2"/>
          <p:cNvSpPr>
            <a:spLocks noGrp="1"/>
          </p:cNvSpPr>
          <p:nvPr>
            <p:ph sz="half" idx="10"/>
          </p:nvPr>
        </p:nvSpPr>
        <p:spPr>
          <a:xfrm>
            <a:off x="927100" y="1485900"/>
            <a:ext cx="3990973" cy="246221"/>
          </a:xfrm>
        </p:spPr>
        <p:txBody>
          <a:bodyPr>
            <a:spAutoFit/>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11"/>
          </p:nvPr>
        </p:nvSpPr>
        <p:spPr>
          <a:xfrm>
            <a:off x="5226051" y="1485900"/>
            <a:ext cx="3990974" cy="246221"/>
          </a:xfrm>
        </p:spPr>
        <p:txBody>
          <a:bodyPr>
            <a:spAutoFit/>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7" name="Title 1"/>
          <p:cNvSpPr>
            <a:spLocks noGrp="1"/>
          </p:cNvSpPr>
          <p:nvPr>
            <p:ph type="title"/>
          </p:nvPr>
        </p:nvSpPr>
        <p:spPr>
          <a:xfrm>
            <a:off x="927100" y="406400"/>
            <a:ext cx="7315947" cy="577850"/>
          </a:xfrm>
        </p:spPr>
        <p:txBody>
          <a:bodyPr/>
          <a:lstStyle>
            <a:lvl1pPr>
              <a:defRPr>
                <a:solidFill>
                  <a:schemeClr val="tx1"/>
                </a:solidFill>
              </a:defRPr>
            </a:lvl1pPr>
          </a:lstStyle>
          <a:p>
            <a:r>
              <a:rPr lang="en-US"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27100" y="406400"/>
            <a:ext cx="7594600" cy="577850"/>
          </a:xfrm>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927100" y="1905000"/>
            <a:ext cx="3990973" cy="3609976"/>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sz="half" idx="10"/>
          </p:nvPr>
        </p:nvSpPr>
        <p:spPr>
          <a:xfrm>
            <a:off x="927100" y="1485900"/>
            <a:ext cx="3990973" cy="246221"/>
          </a:xfrm>
        </p:spPr>
        <p:txBody>
          <a:bodyPr>
            <a:spAutoFit/>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11"/>
          </p:nvPr>
        </p:nvSpPr>
        <p:spPr>
          <a:xfrm>
            <a:off x="5226051" y="1485900"/>
            <a:ext cx="3990974" cy="246221"/>
          </a:xfrm>
        </p:spPr>
        <p:txBody>
          <a:bodyPr>
            <a:spAutoFit/>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Picture Placeholder 7"/>
          <p:cNvSpPr>
            <a:spLocks noGrp="1"/>
          </p:cNvSpPr>
          <p:nvPr>
            <p:ph type="pic" sz="quarter" idx="12"/>
          </p:nvPr>
        </p:nvSpPr>
        <p:spPr>
          <a:xfrm>
            <a:off x="5230813" y="1905000"/>
            <a:ext cx="3986212" cy="3609975"/>
          </a:xfrm>
        </p:spPr>
        <p:txBody>
          <a:bodyPr/>
          <a:lstStyle>
            <a:lvl1pPr>
              <a:defRPr/>
            </a:lvl1pPr>
          </a:lstStyle>
          <a:p>
            <a:pPr lvl="0"/>
            <a:r>
              <a:rPr lang="en-US" noProof="0" dirty="0" smtClean="0"/>
              <a:t>Click icon to add picture</a:t>
            </a:r>
            <a:endParaRPr lang="en-GB"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a:xfrm>
            <a:off x="927100" y="406400"/>
            <a:ext cx="7594600" cy="577850"/>
          </a:xfrm>
        </p:spPr>
        <p:txBody>
          <a:bodyPr/>
          <a:lstStyle>
            <a:lvl1pPr>
              <a:defRPr>
                <a:solidFill>
                  <a:schemeClr val="tx1"/>
                </a:solidFill>
              </a:defRPr>
            </a:lvl1pPr>
          </a:lstStyle>
          <a:p>
            <a:r>
              <a:rPr lang="en-US" smtClean="0"/>
              <a:t>Click to edit Master title style</a:t>
            </a:r>
            <a:endParaRPr lang="en-GB" dirty="0"/>
          </a:p>
        </p:txBody>
      </p:sp>
      <p:sp>
        <p:nvSpPr>
          <p:cNvPr id="5" name="Content Placeholder 2"/>
          <p:cNvSpPr>
            <a:spLocks noGrp="1"/>
          </p:cNvSpPr>
          <p:nvPr>
            <p:ph sz="half" idx="10"/>
          </p:nvPr>
        </p:nvSpPr>
        <p:spPr>
          <a:xfrm>
            <a:off x="927100" y="1485900"/>
            <a:ext cx="3990973" cy="246221"/>
          </a:xfrm>
        </p:spPr>
        <p:txBody>
          <a:bodyPr>
            <a:spAutoFit/>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11"/>
          </p:nvPr>
        </p:nvSpPr>
        <p:spPr>
          <a:xfrm>
            <a:off x="5226051" y="1485900"/>
            <a:ext cx="3990974" cy="246221"/>
          </a:xfrm>
        </p:spPr>
        <p:txBody>
          <a:bodyPr>
            <a:spAutoFit/>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Picture Placeholder 7"/>
          <p:cNvSpPr>
            <a:spLocks noGrp="1"/>
          </p:cNvSpPr>
          <p:nvPr>
            <p:ph type="pic" sz="quarter" idx="12"/>
          </p:nvPr>
        </p:nvSpPr>
        <p:spPr>
          <a:xfrm>
            <a:off x="5230813" y="1905000"/>
            <a:ext cx="3986212" cy="3609975"/>
          </a:xfrm>
        </p:spPr>
        <p:txBody>
          <a:bodyPr/>
          <a:lstStyle>
            <a:lvl1pPr>
              <a:defRPr/>
            </a:lvl1pPr>
          </a:lstStyle>
          <a:p>
            <a:pPr lvl="0"/>
            <a:r>
              <a:rPr lang="en-US" noProof="0" dirty="0" smtClean="0"/>
              <a:t>Click icon to add picture</a:t>
            </a:r>
            <a:endParaRPr lang="en-GB" noProof="0" dirty="0"/>
          </a:p>
        </p:txBody>
      </p:sp>
      <p:sp>
        <p:nvSpPr>
          <p:cNvPr id="7" name="Picture Placeholder 7"/>
          <p:cNvSpPr>
            <a:spLocks noGrp="1"/>
          </p:cNvSpPr>
          <p:nvPr>
            <p:ph type="pic" sz="quarter" idx="13"/>
          </p:nvPr>
        </p:nvSpPr>
        <p:spPr>
          <a:xfrm>
            <a:off x="942976" y="1905000"/>
            <a:ext cx="3986212" cy="3609976"/>
          </a:xfrm>
        </p:spPr>
        <p:txBody>
          <a:bodyPr/>
          <a:lstStyle>
            <a:lvl1pPr>
              <a:defRPr/>
            </a:lvl1pPr>
          </a:lstStyle>
          <a:p>
            <a:pPr lvl="0"/>
            <a:r>
              <a:rPr lang="en-US" noProof="0" dirty="0" smtClean="0"/>
              <a:t>Click icon to add picture</a:t>
            </a:r>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Images alt">
    <p:spTree>
      <p:nvGrpSpPr>
        <p:cNvPr id="1" name=""/>
        <p:cNvGrpSpPr/>
        <p:nvPr/>
      </p:nvGrpSpPr>
      <p:grpSpPr>
        <a:xfrm>
          <a:off x="0" y="0"/>
          <a:ext cx="0" cy="0"/>
          <a:chOff x="0" y="0"/>
          <a:chExt cx="0" cy="0"/>
        </a:xfrm>
      </p:grpSpPr>
      <p:sp>
        <p:nvSpPr>
          <p:cNvPr id="2" name="Title 1"/>
          <p:cNvSpPr>
            <a:spLocks noGrp="1"/>
          </p:cNvSpPr>
          <p:nvPr>
            <p:ph type="title"/>
          </p:nvPr>
        </p:nvSpPr>
        <p:spPr>
          <a:xfrm>
            <a:off x="927100" y="406400"/>
            <a:ext cx="7594600" cy="577850"/>
          </a:xfrm>
        </p:spPr>
        <p:txBody>
          <a:bodyPr/>
          <a:lstStyle>
            <a:lvl1pPr>
              <a:defRPr>
                <a:solidFill>
                  <a:schemeClr val="tx1"/>
                </a:solidFill>
              </a:defRPr>
            </a:lvl1pPr>
          </a:lstStyle>
          <a:p>
            <a:r>
              <a:rPr lang="en-US" smtClean="0"/>
              <a:t>Click to edit Master title style</a:t>
            </a:r>
            <a:endParaRPr lang="en-GB" dirty="0"/>
          </a:p>
        </p:txBody>
      </p:sp>
      <p:sp>
        <p:nvSpPr>
          <p:cNvPr id="5" name="Content Placeholder 2"/>
          <p:cNvSpPr>
            <a:spLocks noGrp="1"/>
          </p:cNvSpPr>
          <p:nvPr>
            <p:ph sz="half" idx="10"/>
          </p:nvPr>
        </p:nvSpPr>
        <p:spPr>
          <a:xfrm>
            <a:off x="927100" y="1485900"/>
            <a:ext cx="8289925" cy="246221"/>
          </a:xfrm>
        </p:spPr>
        <p:txBody>
          <a:bodyPr>
            <a:spAutoFit/>
          </a:bodyPr>
          <a:lstStyle>
            <a:lvl1pPr>
              <a:defRPr sz="1600" b="1">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Picture Placeholder 7"/>
          <p:cNvSpPr>
            <a:spLocks noGrp="1"/>
          </p:cNvSpPr>
          <p:nvPr>
            <p:ph type="pic" sz="quarter" idx="12"/>
          </p:nvPr>
        </p:nvSpPr>
        <p:spPr>
          <a:xfrm>
            <a:off x="5230813" y="3625850"/>
            <a:ext cx="3986212" cy="2592388"/>
          </a:xfrm>
        </p:spPr>
        <p:txBody>
          <a:bodyPr/>
          <a:lstStyle>
            <a:lvl1pPr>
              <a:defRPr/>
            </a:lvl1pPr>
          </a:lstStyle>
          <a:p>
            <a:pPr lvl="0"/>
            <a:r>
              <a:rPr lang="en-US" noProof="0" dirty="0" smtClean="0"/>
              <a:t>Click icon to add picture</a:t>
            </a:r>
            <a:endParaRPr lang="en-GB" noProof="0" dirty="0"/>
          </a:p>
        </p:txBody>
      </p:sp>
      <p:sp>
        <p:nvSpPr>
          <p:cNvPr id="7" name="Picture Placeholder 7"/>
          <p:cNvSpPr>
            <a:spLocks noGrp="1"/>
          </p:cNvSpPr>
          <p:nvPr>
            <p:ph type="pic" sz="quarter" idx="13"/>
          </p:nvPr>
        </p:nvSpPr>
        <p:spPr>
          <a:xfrm>
            <a:off x="942976" y="3625850"/>
            <a:ext cx="3986212" cy="2592388"/>
          </a:xfrm>
        </p:spPr>
        <p:txBody>
          <a:bodyPr/>
          <a:lstStyle>
            <a:lvl1pPr>
              <a:defRPr/>
            </a:lvl1pPr>
          </a:lstStyle>
          <a:p>
            <a:pPr lvl="0"/>
            <a:r>
              <a:rPr lang="en-US" noProof="0" dirty="0" smtClean="0"/>
              <a:t>Click icon to add picture</a:t>
            </a:r>
            <a:endParaRPr lang="en-GB" noProof="0" dirty="0"/>
          </a:p>
        </p:txBody>
      </p:sp>
      <p:sp>
        <p:nvSpPr>
          <p:cNvPr id="4" name="Text Placeholder 3"/>
          <p:cNvSpPr>
            <a:spLocks noGrp="1"/>
          </p:cNvSpPr>
          <p:nvPr>
            <p:ph type="body" sz="quarter" idx="14"/>
          </p:nvPr>
        </p:nvSpPr>
        <p:spPr>
          <a:xfrm>
            <a:off x="942975" y="1927225"/>
            <a:ext cx="8274050" cy="148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ABIC logo_rgb.jpg"/>
          <p:cNvPicPr>
            <a:picLocks noChangeAspect="1"/>
          </p:cNvPicPr>
          <p:nvPr/>
        </p:nvPicPr>
        <p:blipFill>
          <a:blip r:embed="rId24" cstate="print"/>
          <a:srcRect/>
          <a:stretch>
            <a:fillRect/>
          </a:stretch>
        </p:blipFill>
        <p:spPr bwMode="auto">
          <a:xfrm>
            <a:off x="8351838" y="193675"/>
            <a:ext cx="868362" cy="442913"/>
          </a:xfrm>
          <a:prstGeom prst="rect">
            <a:avLst/>
          </a:prstGeom>
          <a:noFill/>
          <a:ln w="9525">
            <a:noFill/>
            <a:miter lim="800000"/>
            <a:headEnd/>
            <a:tailEnd/>
          </a:ln>
        </p:spPr>
      </p:pic>
      <p:sp>
        <p:nvSpPr>
          <p:cNvPr id="2" name="Rectangle 2"/>
          <p:cNvSpPr>
            <a:spLocks noGrp="1" noChangeArrowheads="1"/>
          </p:cNvSpPr>
          <p:nvPr>
            <p:ph type="title"/>
          </p:nvPr>
        </p:nvSpPr>
        <p:spPr bwMode="auto">
          <a:xfrm>
            <a:off x="927100" y="406400"/>
            <a:ext cx="7315200" cy="577850"/>
          </a:xfrm>
          <a:prstGeom prst="rect">
            <a:avLst/>
          </a:prstGeom>
          <a:noFill/>
          <a:ln>
            <a:noFill/>
          </a:ln>
          <a:effectLs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dirty="0" smtClean="0"/>
          </a:p>
        </p:txBody>
      </p:sp>
      <p:sp>
        <p:nvSpPr>
          <p:cNvPr id="1028" name="Rectangle 3"/>
          <p:cNvSpPr>
            <a:spLocks noGrp="1" noChangeArrowheads="1"/>
          </p:cNvSpPr>
          <p:nvPr>
            <p:ph type="body" idx="1"/>
          </p:nvPr>
        </p:nvSpPr>
        <p:spPr bwMode="auto">
          <a:xfrm>
            <a:off x="927100" y="1482725"/>
            <a:ext cx="8293100" cy="47355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3" name="Rectangle 9"/>
          <p:cNvSpPr>
            <a:spLocks noChangeArrowheads="1"/>
          </p:cNvSpPr>
          <p:nvPr/>
        </p:nvSpPr>
        <p:spPr bwMode="invGray">
          <a:xfrm>
            <a:off x="8605838" y="6596063"/>
            <a:ext cx="615950" cy="139700"/>
          </a:xfrm>
          <a:prstGeom prst="rect">
            <a:avLst/>
          </a:prstGeom>
          <a:noFill/>
          <a:ln>
            <a:noFill/>
          </a:ln>
          <a:effectLst/>
          <a:extLst/>
        </p:spPr>
        <p:txBody>
          <a:bodyPr lIns="0" tIns="0" rIns="0" bIns="0" anchor="ctr">
            <a:spAutoFit/>
          </a:bodyPr>
          <a:lstStyle/>
          <a:p>
            <a:pPr algn="r" eaLnBrk="0" hangingPunct="0">
              <a:defRPr/>
            </a:pPr>
            <a:r>
              <a:rPr lang="en-GB" sz="900" dirty="0">
                <a:cs typeface="+mn-cs"/>
              </a:rPr>
              <a:t>No. </a:t>
            </a:r>
            <a:fld id="{818F4DC1-DD04-4DB5-9926-89AC41D726F4}" type="slidenum">
              <a:rPr lang="en-GB" sz="900">
                <a:cs typeface="+mn-cs"/>
              </a:rPr>
              <a:pPr algn="r" eaLnBrk="0" hangingPunct="0">
                <a:defRPr/>
              </a:pPr>
              <a:t>‹#›</a:t>
            </a:fld>
            <a:endParaRPr lang="en-GB" sz="900" dirty="0">
              <a:cs typeface="+mn-cs"/>
            </a:endParaRPr>
          </a:p>
        </p:txBody>
      </p:sp>
      <p:sp>
        <p:nvSpPr>
          <p:cNvPr id="15" name="Rectangle 14"/>
          <p:cNvSpPr/>
          <p:nvPr/>
        </p:nvSpPr>
        <p:spPr>
          <a:xfrm flipV="1">
            <a:off x="917575" y="6435725"/>
            <a:ext cx="8302625" cy="65088"/>
          </a:xfrm>
          <a:prstGeom prst="rect">
            <a:avLst/>
          </a:prstGeom>
          <a:gradFill flip="none" rotWithShape="1">
            <a:gsLst>
              <a:gs pos="100000">
                <a:srgbClr val="FECB00"/>
              </a:gs>
              <a:gs pos="11000">
                <a:srgbClr val="FFA1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sz="900" dirty="0">
              <a:solidFill>
                <a:srgbClr val="FFFFFF"/>
              </a:solidFill>
              <a:ea typeface="MS PGothic" pitchFamily="34" charset="-128"/>
            </a:endParaRPr>
          </a:p>
        </p:txBody>
      </p:sp>
      <p:sp>
        <p:nvSpPr>
          <p:cNvPr id="14" name="Rectangle 13"/>
          <p:cNvSpPr/>
          <p:nvPr/>
        </p:nvSpPr>
        <p:spPr>
          <a:xfrm>
            <a:off x="917575" y="1100138"/>
            <a:ext cx="8302625" cy="57150"/>
          </a:xfrm>
          <a:prstGeom prst="rect">
            <a:avLst/>
          </a:prstGeom>
          <a:gradFill flip="none" rotWithShape="1">
            <a:gsLst>
              <a:gs pos="0">
                <a:srgbClr val="009FDA"/>
              </a:gs>
              <a:gs pos="60000">
                <a:srgbClr val="2D55A5"/>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sz="1200" dirty="0">
              <a:solidFill>
                <a:srgbClr val="FFFFFF"/>
              </a:solidFill>
              <a:ea typeface="MS PGothic" pitchFamily="34" charset="-128"/>
            </a:endParaRPr>
          </a:p>
        </p:txBody>
      </p:sp>
      <p:sp>
        <p:nvSpPr>
          <p:cNvPr id="3" name="MSIPCMContentMarking" descr="{&quot;HashCode&quot;:1951441951,&quot;Placement&quot;:&quot;Header&quot;,&quot;Top&quot;:0.0,&quot;Left&quot;:0.0,&quot;SlideWidth&quot;:756,&quot;SlideHeight&quot;:540}"/>
          <p:cNvSpPr txBox="1"/>
          <p:nvPr userDrawn="1"/>
        </p:nvSpPr>
        <p:spPr>
          <a:xfrm>
            <a:off x="0" y="0"/>
            <a:ext cx="1838494" cy="234315"/>
          </a:xfrm>
          <a:prstGeom prst="rect">
            <a:avLst/>
          </a:prstGeom>
          <a:noFill/>
        </p:spPr>
        <p:txBody>
          <a:bodyPr vert="horz" wrap="square" lIns="0" tIns="0" rIns="0" bIns="0" rtlCol="0" anchor="ctr" anchorCtr="1">
            <a:noAutofit/>
          </a:bodyPr>
          <a:lstStyle/>
          <a:p>
            <a:pPr algn="l">
              <a:spcBef>
                <a:spcPct val="0"/>
              </a:spcBef>
              <a:spcAft>
                <a:spcPct val="0"/>
              </a:spcAft>
            </a:pPr>
            <a:r>
              <a:rPr lang="en-US" sz="1000" smtClean="0">
                <a:solidFill>
                  <a:srgbClr val="009FDF"/>
                </a:solidFill>
                <a:latin typeface="SABIC Typeface Headline Light" panose="020B0303060202020204" pitchFamily="34" charset="0"/>
              </a:rPr>
              <a:t>Classification: Internal Use</a:t>
            </a:r>
            <a:endParaRPr lang="en-US" sz="1000" dirty="0" smtClean="0">
              <a:solidFill>
                <a:srgbClr val="009FDF"/>
              </a:solidFill>
              <a:latin typeface="SABIC Typeface Headline Light" panose="020B0303060202020204" pitchFamily="34" charset="0"/>
            </a:endParaRPr>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29" r:id="rId3"/>
    <p:sldLayoutId id="2147483948" r:id="rId4"/>
    <p:sldLayoutId id="214748394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50" r:id="rId22"/>
  </p:sldLayoutIdLst>
  <p:timing>
    <p:tnLst>
      <p:par>
        <p:cTn id="1" dur="indefinite" restart="never" nodeType="tmRoot"/>
      </p:par>
    </p:tnLst>
  </p:timing>
  <p:txStyles>
    <p:titleStyle>
      <a:lvl1pPr algn="l" rtl="0" eaLnBrk="0" fontAlgn="base" hangingPunct="0">
        <a:lnSpc>
          <a:spcPct val="95000"/>
        </a:lnSpc>
        <a:spcBef>
          <a:spcPct val="0"/>
        </a:spcBef>
        <a:spcAft>
          <a:spcPct val="0"/>
        </a:spcAft>
        <a:defRPr sz="2000" cap="all">
          <a:solidFill>
            <a:srgbClr val="53565A"/>
          </a:solidFill>
          <a:latin typeface="+mj-lt"/>
          <a:ea typeface="+mj-ea"/>
          <a:cs typeface="+mj-cs"/>
        </a:defRPr>
      </a:lvl1pPr>
      <a:lvl2pPr algn="l" rtl="0" eaLnBrk="0" fontAlgn="base" hangingPunct="0">
        <a:lnSpc>
          <a:spcPct val="95000"/>
        </a:lnSpc>
        <a:spcBef>
          <a:spcPct val="0"/>
        </a:spcBef>
        <a:spcAft>
          <a:spcPct val="0"/>
        </a:spcAft>
        <a:defRPr sz="2000">
          <a:solidFill>
            <a:srgbClr val="53565A"/>
          </a:solidFill>
          <a:latin typeface="Arial" pitchFamily="34" charset="0"/>
        </a:defRPr>
      </a:lvl2pPr>
      <a:lvl3pPr algn="l" rtl="0" eaLnBrk="0" fontAlgn="base" hangingPunct="0">
        <a:lnSpc>
          <a:spcPct val="95000"/>
        </a:lnSpc>
        <a:spcBef>
          <a:spcPct val="0"/>
        </a:spcBef>
        <a:spcAft>
          <a:spcPct val="0"/>
        </a:spcAft>
        <a:defRPr sz="2000">
          <a:solidFill>
            <a:srgbClr val="53565A"/>
          </a:solidFill>
          <a:latin typeface="Arial" pitchFamily="34" charset="0"/>
        </a:defRPr>
      </a:lvl3pPr>
      <a:lvl4pPr algn="l" rtl="0" eaLnBrk="0" fontAlgn="base" hangingPunct="0">
        <a:lnSpc>
          <a:spcPct val="95000"/>
        </a:lnSpc>
        <a:spcBef>
          <a:spcPct val="0"/>
        </a:spcBef>
        <a:spcAft>
          <a:spcPct val="0"/>
        </a:spcAft>
        <a:defRPr sz="2000">
          <a:solidFill>
            <a:srgbClr val="53565A"/>
          </a:solidFill>
          <a:latin typeface="Arial" pitchFamily="34" charset="0"/>
        </a:defRPr>
      </a:lvl4pPr>
      <a:lvl5pPr algn="l" rtl="0" eaLnBrk="0" fontAlgn="base" hangingPunct="0">
        <a:lnSpc>
          <a:spcPct val="95000"/>
        </a:lnSpc>
        <a:spcBef>
          <a:spcPct val="0"/>
        </a:spcBef>
        <a:spcAft>
          <a:spcPct val="0"/>
        </a:spcAft>
        <a:defRPr sz="2000">
          <a:solidFill>
            <a:srgbClr val="53565A"/>
          </a:solidFill>
          <a:latin typeface="Arial" pitchFamily="34" charset="0"/>
        </a:defRPr>
      </a:lvl5pPr>
      <a:lvl6pPr marL="457200" algn="l" rtl="0" eaLnBrk="1" fontAlgn="base" hangingPunct="1">
        <a:lnSpc>
          <a:spcPct val="95000"/>
        </a:lnSpc>
        <a:spcBef>
          <a:spcPct val="0"/>
        </a:spcBef>
        <a:spcAft>
          <a:spcPct val="0"/>
        </a:spcAft>
        <a:defRPr sz="2000">
          <a:solidFill>
            <a:srgbClr val="808080"/>
          </a:solidFill>
          <a:latin typeface="Arial" pitchFamily="34" charset="0"/>
        </a:defRPr>
      </a:lvl6pPr>
      <a:lvl7pPr marL="914400" algn="l" rtl="0" eaLnBrk="1" fontAlgn="base" hangingPunct="1">
        <a:lnSpc>
          <a:spcPct val="95000"/>
        </a:lnSpc>
        <a:spcBef>
          <a:spcPct val="0"/>
        </a:spcBef>
        <a:spcAft>
          <a:spcPct val="0"/>
        </a:spcAft>
        <a:defRPr sz="2000">
          <a:solidFill>
            <a:srgbClr val="808080"/>
          </a:solidFill>
          <a:latin typeface="Arial" pitchFamily="34" charset="0"/>
        </a:defRPr>
      </a:lvl7pPr>
      <a:lvl8pPr marL="1371600" algn="l" rtl="0" eaLnBrk="1" fontAlgn="base" hangingPunct="1">
        <a:lnSpc>
          <a:spcPct val="95000"/>
        </a:lnSpc>
        <a:spcBef>
          <a:spcPct val="0"/>
        </a:spcBef>
        <a:spcAft>
          <a:spcPct val="0"/>
        </a:spcAft>
        <a:defRPr sz="2000">
          <a:solidFill>
            <a:srgbClr val="808080"/>
          </a:solidFill>
          <a:latin typeface="Arial" pitchFamily="34" charset="0"/>
        </a:defRPr>
      </a:lvl8pPr>
      <a:lvl9pPr marL="1828800" algn="l" rtl="0" eaLnBrk="1" fontAlgn="base" hangingPunct="1">
        <a:lnSpc>
          <a:spcPct val="95000"/>
        </a:lnSpc>
        <a:spcBef>
          <a:spcPct val="0"/>
        </a:spcBef>
        <a:spcAft>
          <a:spcPct val="0"/>
        </a:spcAft>
        <a:defRPr sz="2000">
          <a:solidFill>
            <a:srgbClr val="808080"/>
          </a:solidFill>
          <a:latin typeface="Arial" pitchFamily="34" charset="0"/>
        </a:defRPr>
      </a:lvl9pPr>
    </p:titleStyle>
    <p:bodyStyle>
      <a:lvl1pPr algn="l" rtl="0" eaLnBrk="0" fontAlgn="base" hangingPunct="0">
        <a:spcBef>
          <a:spcPct val="0"/>
        </a:spcBef>
        <a:spcAft>
          <a:spcPct val="0"/>
        </a:spcAft>
        <a:buClr>
          <a:schemeClr val="bg1"/>
        </a:buClr>
        <a:buFont typeface="Arial" pitchFamily="34" charset="0"/>
        <a:defRPr sz="1600">
          <a:solidFill>
            <a:srgbClr val="53565A"/>
          </a:solidFill>
          <a:latin typeface="+mn-lt"/>
          <a:ea typeface="+mn-ea"/>
          <a:cs typeface="+mn-cs"/>
        </a:defRPr>
      </a:lvl1pPr>
      <a:lvl2pPr marL="323850" indent="-196850" algn="l" rtl="0" eaLnBrk="0" fontAlgn="base" hangingPunct="0">
        <a:spcBef>
          <a:spcPct val="30000"/>
        </a:spcBef>
        <a:spcAft>
          <a:spcPct val="0"/>
        </a:spcAft>
        <a:buChar char="•"/>
        <a:defRPr sz="1600">
          <a:solidFill>
            <a:srgbClr val="53565A"/>
          </a:solidFill>
          <a:latin typeface="+mn-lt"/>
        </a:defRPr>
      </a:lvl2pPr>
      <a:lvl3pPr marL="538163" indent="-177800" algn="l" rtl="0" eaLnBrk="0" fontAlgn="base" hangingPunct="0">
        <a:spcBef>
          <a:spcPct val="30000"/>
        </a:spcBef>
        <a:spcAft>
          <a:spcPct val="0"/>
        </a:spcAft>
        <a:buChar char="•"/>
        <a:defRPr sz="1600">
          <a:solidFill>
            <a:srgbClr val="53565A"/>
          </a:solidFill>
          <a:latin typeface="+mn-lt"/>
        </a:defRPr>
      </a:lvl3pPr>
      <a:lvl4pPr marL="812800" indent="-188913" algn="l" rtl="0" eaLnBrk="0" fontAlgn="base" hangingPunct="0">
        <a:spcBef>
          <a:spcPct val="30000"/>
        </a:spcBef>
        <a:spcAft>
          <a:spcPct val="0"/>
        </a:spcAft>
        <a:buChar char="•"/>
        <a:defRPr sz="1600">
          <a:solidFill>
            <a:srgbClr val="53565A"/>
          </a:solidFill>
          <a:latin typeface="+mn-lt"/>
        </a:defRPr>
      </a:lvl4pPr>
      <a:lvl5pPr marL="1098550" indent="-190500" algn="l" rtl="0" eaLnBrk="0" fontAlgn="base" hangingPunct="0">
        <a:spcBef>
          <a:spcPct val="30000"/>
        </a:spcBef>
        <a:spcAft>
          <a:spcPct val="0"/>
        </a:spcAft>
        <a:buChar char="•"/>
        <a:defRPr sz="1600">
          <a:solidFill>
            <a:srgbClr val="53565A"/>
          </a:solidFill>
          <a:latin typeface="+mn-lt"/>
        </a:defRPr>
      </a:lvl5pPr>
      <a:lvl6pPr marL="1555750" indent="-190500" algn="l" rtl="0" eaLnBrk="1" fontAlgn="base" hangingPunct="1">
        <a:spcBef>
          <a:spcPct val="30000"/>
        </a:spcBef>
        <a:spcAft>
          <a:spcPct val="0"/>
        </a:spcAft>
        <a:buChar char="•"/>
        <a:defRPr>
          <a:solidFill>
            <a:srgbClr val="808080"/>
          </a:solidFill>
          <a:latin typeface="+mn-lt"/>
        </a:defRPr>
      </a:lvl6pPr>
      <a:lvl7pPr marL="2012950" indent="-190500" algn="l" rtl="0" eaLnBrk="1" fontAlgn="base" hangingPunct="1">
        <a:spcBef>
          <a:spcPct val="30000"/>
        </a:spcBef>
        <a:spcAft>
          <a:spcPct val="0"/>
        </a:spcAft>
        <a:buChar char="•"/>
        <a:defRPr>
          <a:solidFill>
            <a:srgbClr val="808080"/>
          </a:solidFill>
          <a:latin typeface="+mn-lt"/>
        </a:defRPr>
      </a:lvl7pPr>
      <a:lvl8pPr marL="2470150" indent="-190500" algn="l" rtl="0" eaLnBrk="1" fontAlgn="base" hangingPunct="1">
        <a:spcBef>
          <a:spcPct val="30000"/>
        </a:spcBef>
        <a:spcAft>
          <a:spcPct val="0"/>
        </a:spcAft>
        <a:buChar char="•"/>
        <a:defRPr>
          <a:solidFill>
            <a:srgbClr val="808080"/>
          </a:solidFill>
          <a:latin typeface="+mn-lt"/>
        </a:defRPr>
      </a:lvl8pPr>
      <a:lvl9pPr marL="2927350" indent="-190500" algn="l" rtl="0" eaLnBrk="1" fontAlgn="base" hangingPunct="1">
        <a:spcBef>
          <a:spcPct val="30000"/>
        </a:spcBef>
        <a:spcAft>
          <a:spcPct val="0"/>
        </a:spcAft>
        <a:buChar char="•"/>
        <a:defRPr>
          <a:solidFill>
            <a:srgbClr val="8080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904187" y="1730885"/>
            <a:ext cx="8299450" cy="450850"/>
          </a:xfrm>
        </p:spPr>
        <p:txBody>
          <a:bodyPr/>
          <a:lstStyle/>
          <a:p>
            <a:pPr eaLnBrk="1" hangingPunct="1">
              <a:defRPr/>
            </a:pPr>
            <a:r>
              <a:rPr lang="en-US" sz="2400" dirty="0" err="1" smtClean="0">
                <a:solidFill>
                  <a:schemeClr val="tx2">
                    <a:lumMod val="95000"/>
                    <a:lumOff val="5000"/>
                  </a:schemeClr>
                </a:solidFill>
              </a:rPr>
              <a:t>Hadeed</a:t>
            </a:r>
            <a:r>
              <a:rPr lang="en-US" sz="2400" dirty="0" smtClean="0">
                <a:solidFill>
                  <a:schemeClr val="tx2">
                    <a:lumMod val="95000"/>
                    <a:lumOff val="5000"/>
                  </a:schemeClr>
                </a:solidFill>
              </a:rPr>
              <a:t> CML </a:t>
            </a:r>
            <a:r>
              <a:rPr lang="en-US" sz="2400" dirty="0">
                <a:solidFill>
                  <a:schemeClr val="tx2">
                    <a:lumMod val="95000"/>
                    <a:lumOff val="5000"/>
                  </a:schemeClr>
                </a:solidFill>
              </a:rPr>
              <a:t>averaging thickness technique</a:t>
            </a:r>
            <a:endParaRPr lang="en-GB" sz="2400" dirty="0">
              <a:solidFill>
                <a:srgbClr val="53565A"/>
              </a:solidFill>
            </a:endParaRPr>
          </a:p>
        </p:txBody>
      </p:sp>
      <p:sp>
        <p:nvSpPr>
          <p:cNvPr id="12" name="Rectangle 11"/>
          <p:cNvSpPr/>
          <p:nvPr/>
        </p:nvSpPr>
        <p:spPr>
          <a:xfrm>
            <a:off x="827088" y="2604532"/>
            <a:ext cx="1409360" cy="738664"/>
          </a:xfrm>
          <a:prstGeom prst="rect">
            <a:avLst/>
          </a:prstGeom>
        </p:spPr>
        <p:txBody>
          <a:bodyPr wrap="none">
            <a:spAutoFit/>
          </a:bodyPr>
          <a:lstStyle/>
          <a:p>
            <a:pPr>
              <a:defRPr/>
            </a:pPr>
            <a:r>
              <a:rPr lang="en-US" sz="1400" b="1" u="sng" kern="0" dirty="0">
                <a:solidFill>
                  <a:schemeClr val="tx2">
                    <a:lumMod val="95000"/>
                    <a:lumOff val="5000"/>
                  </a:schemeClr>
                </a:solidFill>
                <a:latin typeface="+mn-lt"/>
                <a:cs typeface="+mn-cs"/>
              </a:rPr>
              <a:t>Prepared By:- </a:t>
            </a:r>
            <a:endParaRPr lang="en-US" sz="1400" b="1" u="sng" kern="0" dirty="0" smtClean="0">
              <a:solidFill>
                <a:schemeClr val="tx2">
                  <a:lumMod val="95000"/>
                  <a:lumOff val="5000"/>
                </a:schemeClr>
              </a:solidFill>
              <a:latin typeface="+mn-lt"/>
              <a:cs typeface="+mn-cs"/>
            </a:endParaRPr>
          </a:p>
          <a:p>
            <a:pPr>
              <a:defRPr/>
            </a:pPr>
            <a:endParaRPr lang="en-US" sz="1400" b="1" u="sng" kern="0" dirty="0">
              <a:solidFill>
                <a:schemeClr val="tx2">
                  <a:lumMod val="95000"/>
                  <a:lumOff val="5000"/>
                </a:schemeClr>
              </a:solidFill>
              <a:latin typeface="+mn-lt"/>
              <a:cs typeface="+mn-cs"/>
            </a:endParaRPr>
          </a:p>
          <a:p>
            <a:pPr>
              <a:defRPr/>
            </a:pPr>
            <a:endParaRPr lang="en-US" sz="1400" b="1" u="sng" kern="0" dirty="0">
              <a:solidFill>
                <a:schemeClr val="tx2">
                  <a:lumMod val="95000"/>
                  <a:lumOff val="5000"/>
                </a:schemeClr>
              </a:solidFill>
              <a:latin typeface="+mn-lt"/>
              <a:cs typeface="+mn-cs"/>
            </a:endParaRPr>
          </a:p>
        </p:txBody>
      </p:sp>
      <p:sp>
        <p:nvSpPr>
          <p:cNvPr id="13" name="Rectangle 12"/>
          <p:cNvSpPr/>
          <p:nvPr/>
        </p:nvSpPr>
        <p:spPr>
          <a:xfrm>
            <a:off x="827088" y="2973864"/>
            <a:ext cx="4413388" cy="523220"/>
          </a:xfrm>
          <a:prstGeom prst="rect">
            <a:avLst/>
          </a:prstGeom>
        </p:spPr>
        <p:txBody>
          <a:bodyPr wrap="none">
            <a:spAutoFit/>
          </a:bodyPr>
          <a:lstStyle/>
          <a:p>
            <a:pPr>
              <a:buClr>
                <a:schemeClr val="bg1"/>
              </a:buClr>
              <a:buFont typeface="Arial" pitchFamily="34" charset="0"/>
              <a:buNone/>
              <a:defRPr/>
            </a:pPr>
            <a:r>
              <a:rPr lang="en-US" sz="1400" b="1" kern="0" dirty="0" smtClean="0">
                <a:solidFill>
                  <a:schemeClr val="tx2">
                    <a:lumMod val="95000"/>
                    <a:lumOff val="5000"/>
                  </a:schemeClr>
                </a:solidFill>
                <a:latin typeface="+mn-lt"/>
                <a:cs typeface="+mn-cs"/>
              </a:rPr>
              <a:t>Mohammed Nasser Al Yami – Inspection Manager</a:t>
            </a:r>
          </a:p>
          <a:p>
            <a:pPr>
              <a:buClr>
                <a:schemeClr val="bg1"/>
              </a:buClr>
              <a:buFont typeface="Arial" pitchFamily="34" charset="0"/>
              <a:buNone/>
              <a:defRPr/>
            </a:pPr>
            <a:endParaRPr lang="en-US" sz="1400" b="1" kern="0" dirty="0">
              <a:solidFill>
                <a:schemeClr val="tx2">
                  <a:lumMod val="95000"/>
                  <a:lumOff val="5000"/>
                </a:schemeClr>
              </a:solidFill>
              <a:latin typeface="+mn-lt"/>
              <a:cs typeface="+mn-cs"/>
            </a:endParaRPr>
          </a:p>
        </p:txBody>
      </p:sp>
      <p:pic>
        <p:nvPicPr>
          <p:cNvPr id="5" name="Picture 4" descr="D:\Azhar Data\Work_Data\SABIC Design Templates\Logos\old logo\Hadeed Logo Bran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264" y="291242"/>
            <a:ext cx="2113472" cy="114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r>
              <a:rPr lang="en-US" dirty="0" smtClean="0"/>
              <a:t> </a:t>
            </a:r>
            <a:r>
              <a:rPr lang="en-US" dirty="0"/>
              <a:t>TML Group Mapping </a:t>
            </a:r>
          </a:p>
        </p:txBody>
      </p:sp>
      <p:pic>
        <p:nvPicPr>
          <p:cNvPr id="4" name="Picture 3"/>
          <p:cNvPicPr>
            <a:picLocks noChangeAspect="1"/>
          </p:cNvPicPr>
          <p:nvPr/>
        </p:nvPicPr>
        <p:blipFill rotWithShape="1">
          <a:blip r:embed="rId2"/>
          <a:srcRect l="-1" t="-288" r="-618" b="28578"/>
          <a:stretch/>
        </p:blipFill>
        <p:spPr>
          <a:xfrm>
            <a:off x="465221" y="984251"/>
            <a:ext cx="8839200" cy="5448633"/>
          </a:xfrm>
          <a:prstGeom prst="rect">
            <a:avLst/>
          </a:prstGeom>
        </p:spPr>
      </p:pic>
      <p:sp>
        <p:nvSpPr>
          <p:cNvPr id="5" name="Oval 4"/>
          <p:cNvSpPr/>
          <p:nvPr/>
        </p:nvSpPr>
        <p:spPr bwMode="auto">
          <a:xfrm>
            <a:off x="1863635" y="6122125"/>
            <a:ext cx="1323702" cy="191589"/>
          </a:xfrm>
          <a:prstGeom prst="ellipse">
            <a:avLst/>
          </a:prstGeom>
          <a:noFill/>
          <a:ln w="19050" cap="flat" cmpd="sng" algn="ctr">
            <a:solidFill>
              <a:srgbClr val="FF5852"/>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6" name="Oval 5"/>
          <p:cNvSpPr/>
          <p:nvPr/>
        </p:nvSpPr>
        <p:spPr bwMode="auto">
          <a:xfrm>
            <a:off x="1863635" y="3753394"/>
            <a:ext cx="2795451" cy="159822"/>
          </a:xfrm>
          <a:prstGeom prst="ellipse">
            <a:avLst/>
          </a:prstGeom>
          <a:noFill/>
          <a:ln w="19050" cap="flat" cmpd="sng" algn="ctr">
            <a:solidFill>
              <a:srgbClr val="FF5852"/>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7" name="Oval 6"/>
          <p:cNvSpPr/>
          <p:nvPr/>
        </p:nvSpPr>
        <p:spPr bwMode="auto">
          <a:xfrm>
            <a:off x="5464628" y="3178630"/>
            <a:ext cx="2364377" cy="235130"/>
          </a:xfrm>
          <a:prstGeom prst="ellipse">
            <a:avLst/>
          </a:prstGeom>
          <a:noFill/>
          <a:ln w="19050" cap="flat" cmpd="sng" algn="ctr">
            <a:solidFill>
              <a:srgbClr val="FF5852"/>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endParaRPr>
          </a:p>
        </p:txBody>
      </p:sp>
      <p:cxnSp>
        <p:nvCxnSpPr>
          <p:cNvPr id="8" name="Straight Arrow Connector 3"/>
          <p:cNvCxnSpPr>
            <a:cxnSpLocks noChangeShapeType="1"/>
            <a:stCxn id="9" idx="2"/>
          </p:cNvCxnSpPr>
          <p:nvPr/>
        </p:nvCxnSpPr>
        <p:spPr bwMode="auto">
          <a:xfrm flipH="1">
            <a:off x="3332165" y="5800725"/>
            <a:ext cx="2997992" cy="382178"/>
          </a:xfrm>
          <a:prstGeom prst="straightConnector1">
            <a:avLst/>
          </a:prstGeom>
          <a:noFill/>
          <a:ln w="9525" algn="ctr">
            <a:solidFill>
              <a:srgbClr val="FF0000"/>
            </a:solidFill>
            <a:round/>
            <a:headEnd/>
            <a:tailEnd type="arrow" w="med" len="med"/>
          </a:ln>
        </p:spPr>
      </p:cxnSp>
      <p:sp>
        <p:nvSpPr>
          <p:cNvPr id="9" name="Flowchart: Process 8"/>
          <p:cNvSpPr>
            <a:spLocks noChangeArrowheads="1"/>
          </p:cNvSpPr>
          <p:nvPr/>
        </p:nvSpPr>
        <p:spPr bwMode="auto">
          <a:xfrm>
            <a:off x="5011738" y="4968465"/>
            <a:ext cx="2636837" cy="832260"/>
          </a:xfrm>
          <a:prstGeom prst="flowChartProcess">
            <a:avLst/>
          </a:prstGeom>
          <a:solidFill>
            <a:schemeClr val="accent3">
              <a:lumMod val="60000"/>
              <a:lumOff val="40000"/>
            </a:schemeClr>
          </a:solidFill>
          <a:ln w="9525">
            <a:solidFill>
              <a:srgbClr val="000000"/>
            </a:solidFill>
            <a:miter lim="800000"/>
            <a:headEnd/>
            <a:tailEnd/>
          </a:ln>
        </p:spPr>
        <p:txBody>
          <a:bodyPr/>
          <a:lstStyle/>
          <a:p>
            <a:pPr eaLnBrk="0" hangingPunct="0">
              <a:spcAft>
                <a:spcPts val="1000"/>
              </a:spcAft>
              <a:defRPr/>
            </a:pPr>
            <a:r>
              <a:rPr lang="en-US" sz="1400" dirty="0" smtClean="0">
                <a:latin typeface="Calibri" pitchFamily="34" charset="0"/>
                <a:cs typeface="ヒラギノ角ゴ Pro W3"/>
              </a:rPr>
              <a:t>Select TML </a:t>
            </a:r>
            <a:r>
              <a:rPr lang="en-US" sz="1400" dirty="0">
                <a:latin typeface="Calibri" pitchFamily="34" charset="0"/>
                <a:cs typeface="ヒラギノ角ゴ Pro W3"/>
              </a:rPr>
              <a:t>groups </a:t>
            </a:r>
            <a:r>
              <a:rPr lang="en-US" sz="1400" dirty="0" smtClean="0">
                <a:latin typeface="Calibri" pitchFamily="34" charset="0"/>
                <a:cs typeface="ヒラギノ角ゴ Pro W3"/>
              </a:rPr>
              <a:t>need to be mapped </a:t>
            </a:r>
            <a:r>
              <a:rPr lang="en-US" sz="1400" dirty="0">
                <a:latin typeface="Calibri" pitchFamily="34" charset="0"/>
                <a:cs typeface="ヒラギノ角ゴ Pro W3"/>
              </a:rPr>
              <a:t>then </a:t>
            </a:r>
            <a:r>
              <a:rPr lang="en-US" sz="1400" dirty="0" smtClean="0">
                <a:latin typeface="Calibri" pitchFamily="34" charset="0"/>
                <a:cs typeface="ヒラギノ角ゴ Pro W3"/>
              </a:rPr>
              <a:t>Select the appropriate RBI Component .</a:t>
            </a:r>
            <a:endParaRPr lang="en-US" sz="1400" dirty="0">
              <a:latin typeface="Calibri" pitchFamily="34" charset="0"/>
              <a:cs typeface="ヒラギノ角ゴ Pro W3"/>
            </a:endParaRPr>
          </a:p>
        </p:txBody>
      </p:sp>
      <p:cxnSp>
        <p:nvCxnSpPr>
          <p:cNvPr id="11" name="Straight Arrow Connector 3"/>
          <p:cNvCxnSpPr>
            <a:cxnSpLocks noChangeShapeType="1"/>
          </p:cNvCxnSpPr>
          <p:nvPr/>
        </p:nvCxnSpPr>
        <p:spPr bwMode="auto">
          <a:xfrm flipV="1">
            <a:off x="5122553" y="3413760"/>
            <a:ext cx="342075" cy="1554705"/>
          </a:xfrm>
          <a:prstGeom prst="straightConnector1">
            <a:avLst/>
          </a:prstGeom>
          <a:noFill/>
          <a:ln w="9525" algn="ctr">
            <a:solidFill>
              <a:srgbClr val="FF0000"/>
            </a:solidFill>
            <a:round/>
            <a:headEnd/>
            <a:tailEnd type="arrow" w="med" len="med"/>
          </a:ln>
        </p:spPr>
      </p:cxnSp>
    </p:spTree>
    <p:extLst>
      <p:ext uri="{BB962C8B-B14F-4D97-AF65-F5344CB8AC3E}">
        <p14:creationId xmlns:p14="http://schemas.microsoft.com/office/powerpoint/2010/main" val="1508190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a:t>
            </a:r>
            <a:endParaRPr lang="en-US" dirty="0"/>
          </a:p>
        </p:txBody>
      </p:sp>
      <p:sp>
        <p:nvSpPr>
          <p:cNvPr id="118787" name="Content Placeholder 2"/>
          <p:cNvSpPr>
            <a:spLocks noGrp="1"/>
          </p:cNvSpPr>
          <p:nvPr>
            <p:ph idx="1"/>
          </p:nvPr>
        </p:nvSpPr>
        <p:spPr>
          <a:xfrm>
            <a:off x="927100" y="1390146"/>
            <a:ext cx="8293100" cy="4735513"/>
          </a:xfrm>
        </p:spPr>
        <p:txBody>
          <a:bodyPr/>
          <a:lstStyle/>
          <a:p>
            <a:pPr>
              <a:lnSpc>
                <a:spcPct val="150000"/>
              </a:lnSpc>
            </a:pPr>
            <a:r>
              <a:rPr lang="en-US" dirty="0" smtClean="0">
                <a:solidFill>
                  <a:schemeClr val="tx1">
                    <a:lumMod val="50000"/>
                  </a:schemeClr>
                </a:solidFill>
                <a:latin typeface="Times New Roman" panose="02020603050405020304" pitchFamily="18" charset="0"/>
                <a:cs typeface="Times New Roman" panose="02020603050405020304" pitchFamily="18" charset="0"/>
              </a:rPr>
              <a:t>So CML </a:t>
            </a:r>
            <a:r>
              <a:rPr lang="en-US" dirty="0">
                <a:solidFill>
                  <a:schemeClr val="tx1">
                    <a:lumMod val="50000"/>
                  </a:schemeClr>
                </a:solidFill>
                <a:latin typeface="Times New Roman" panose="02020603050405020304" pitchFamily="18" charset="0"/>
                <a:cs typeface="Times New Roman" panose="02020603050405020304" pitchFamily="18" charset="0"/>
              </a:rPr>
              <a:t>averaging thickness </a:t>
            </a:r>
            <a:r>
              <a:rPr lang="en-US" dirty="0" smtClean="0">
                <a:solidFill>
                  <a:schemeClr val="tx1">
                    <a:lumMod val="50000"/>
                  </a:schemeClr>
                </a:solidFill>
                <a:latin typeface="Times New Roman" panose="02020603050405020304" pitchFamily="18" charset="0"/>
                <a:cs typeface="Times New Roman" panose="02020603050405020304" pitchFamily="18" charset="0"/>
              </a:rPr>
              <a:t>technique have  helps to improve </a:t>
            </a:r>
            <a:r>
              <a:rPr lang="en-US" dirty="0">
                <a:solidFill>
                  <a:schemeClr val="tx1">
                    <a:lumMod val="50000"/>
                  </a:schemeClr>
                </a:solidFill>
                <a:latin typeface="Times New Roman" panose="02020603050405020304" pitchFamily="18" charset="0"/>
                <a:cs typeface="Times New Roman" panose="02020603050405020304" pitchFamily="18" charset="0"/>
              </a:rPr>
              <a:t>accuracy of the Corrosion rate </a:t>
            </a:r>
            <a:r>
              <a:rPr lang="en-US" dirty="0" smtClean="0">
                <a:solidFill>
                  <a:schemeClr val="tx1">
                    <a:lumMod val="50000"/>
                  </a:schemeClr>
                </a:solidFill>
                <a:latin typeface="Times New Roman" panose="02020603050405020304" pitchFamily="18" charset="0"/>
                <a:cs typeface="Times New Roman" panose="02020603050405020304" pitchFamily="18" charset="0"/>
              </a:rPr>
              <a:t>and  </a:t>
            </a:r>
            <a:r>
              <a:rPr lang="en-US" dirty="0" smtClean="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Save </a:t>
            </a:r>
            <a:r>
              <a:rPr lang="en-US"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time and efforts. Example saving time  and efforts from searching for the </a:t>
            </a:r>
            <a:r>
              <a:rPr lang="en-US" dirty="0" smtClean="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CML </a:t>
            </a:r>
            <a:r>
              <a:rPr lang="en-US"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location on the equipment .  As well as entering one </a:t>
            </a:r>
            <a:r>
              <a:rPr lang="en-US" dirty="0" smtClean="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CML for </a:t>
            </a:r>
            <a:r>
              <a:rPr lang="en-US"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one RBI </a:t>
            </a:r>
            <a:r>
              <a:rPr lang="en-US" dirty="0" smtClean="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component in CML module </a:t>
            </a:r>
            <a:r>
              <a:rPr lang="en-US"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instate of entering multiple </a:t>
            </a:r>
            <a:r>
              <a:rPr lang="en-US" dirty="0" smtClean="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CML </a:t>
            </a:r>
            <a:r>
              <a:rPr lang="en-US"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on the same </a:t>
            </a:r>
            <a:r>
              <a:rPr lang="en-US" dirty="0" smtClean="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component. Also it’s </a:t>
            </a:r>
            <a:r>
              <a:rPr lang="en-US" dirty="0" smtClean="0">
                <a:solidFill>
                  <a:schemeClr val="tx1">
                    <a:lumMod val="50000"/>
                  </a:schemeClr>
                </a:solidFill>
                <a:latin typeface="Times New Roman" panose="02020603050405020304" pitchFamily="18" charset="0"/>
                <a:cs typeface="Times New Roman" panose="02020603050405020304" pitchFamily="18" charset="0"/>
              </a:rPr>
              <a:t>Increase </a:t>
            </a:r>
            <a:r>
              <a:rPr lang="en-US" dirty="0">
                <a:solidFill>
                  <a:schemeClr val="tx1">
                    <a:lumMod val="50000"/>
                  </a:schemeClr>
                </a:solidFill>
                <a:latin typeface="Times New Roman" panose="02020603050405020304" pitchFamily="18" charset="0"/>
                <a:cs typeface="Times New Roman" panose="02020603050405020304" pitchFamily="18" charset="0"/>
              </a:rPr>
              <a:t>the accuracy of the Corrosion rate  </a:t>
            </a:r>
            <a:r>
              <a:rPr lang="en-US" dirty="0" smtClean="0">
                <a:solidFill>
                  <a:schemeClr val="tx1">
                    <a:lumMod val="50000"/>
                  </a:schemeClr>
                </a:solidFill>
                <a:latin typeface="Times New Roman" panose="02020603050405020304" pitchFamily="18" charset="0"/>
                <a:cs typeface="Times New Roman" panose="02020603050405020304" pitchFamily="18" charset="0"/>
              </a:rPr>
              <a:t>which </a:t>
            </a:r>
            <a:r>
              <a:rPr lang="en-US" dirty="0">
                <a:solidFill>
                  <a:schemeClr val="tx1">
                    <a:lumMod val="50000"/>
                  </a:schemeClr>
                </a:solidFill>
                <a:latin typeface="Times New Roman" panose="02020603050405020304" pitchFamily="18" charset="0"/>
                <a:cs typeface="Times New Roman" panose="02020603050405020304" pitchFamily="18" charset="0"/>
              </a:rPr>
              <a:t>is actually based on all the Thickness measurement  that have been taken on the component instate of </a:t>
            </a:r>
            <a:r>
              <a:rPr lang="en-US" dirty="0" smtClean="0">
                <a:solidFill>
                  <a:schemeClr val="tx1">
                    <a:lumMod val="50000"/>
                  </a:schemeClr>
                </a:solidFill>
                <a:latin typeface="Times New Roman" panose="02020603050405020304" pitchFamily="18" charset="0"/>
                <a:cs typeface="Times New Roman" panose="02020603050405020304" pitchFamily="18" charset="0"/>
              </a:rPr>
              <a:t>selecting </a:t>
            </a:r>
            <a:r>
              <a:rPr lang="en-US" dirty="0">
                <a:solidFill>
                  <a:schemeClr val="tx1">
                    <a:lumMod val="50000"/>
                  </a:schemeClr>
                </a:solidFill>
                <a:latin typeface="Times New Roman" panose="02020603050405020304" pitchFamily="18" charset="0"/>
                <a:cs typeface="Times New Roman" panose="02020603050405020304" pitchFamily="18" charset="0"/>
              </a:rPr>
              <a:t>one measurement to determine the </a:t>
            </a:r>
            <a:r>
              <a:rPr lang="en-US" dirty="0" smtClean="0">
                <a:solidFill>
                  <a:schemeClr val="tx1">
                    <a:lumMod val="50000"/>
                  </a:schemeClr>
                </a:solidFill>
                <a:latin typeface="Times New Roman" panose="02020603050405020304" pitchFamily="18" charset="0"/>
                <a:cs typeface="Times New Roman" panose="02020603050405020304" pitchFamily="18" charset="0"/>
              </a:rPr>
              <a:t>equipment </a:t>
            </a:r>
            <a:r>
              <a:rPr lang="en-US" dirty="0">
                <a:solidFill>
                  <a:schemeClr val="tx1">
                    <a:lumMod val="50000"/>
                  </a:schemeClr>
                </a:solidFill>
                <a:latin typeface="Times New Roman" panose="02020603050405020304" pitchFamily="18" charset="0"/>
                <a:cs typeface="Times New Roman" panose="02020603050405020304" pitchFamily="18" charset="0"/>
              </a:rPr>
              <a:t>Corrosion rate. </a:t>
            </a:r>
            <a:r>
              <a:rPr lang="en-US" dirty="0" smtClean="0">
                <a:solidFill>
                  <a:schemeClr val="tx1">
                    <a:lumMod val="50000"/>
                  </a:schemeClr>
                </a:solidFill>
                <a:latin typeface="Times New Roman" panose="02020603050405020304" pitchFamily="18" charset="0"/>
                <a:cs typeface="Times New Roman" panose="02020603050405020304" pitchFamily="18" charset="0"/>
              </a:rPr>
              <a:t>And it had made identifying </a:t>
            </a:r>
            <a:r>
              <a:rPr lang="en-US" dirty="0">
                <a:solidFill>
                  <a:schemeClr val="tx1">
                    <a:lumMod val="50000"/>
                  </a:schemeClr>
                </a:solidFill>
                <a:latin typeface="Times New Roman" panose="02020603050405020304" pitchFamily="18" charset="0"/>
                <a:cs typeface="Times New Roman" panose="02020603050405020304" pitchFamily="18" charset="0"/>
              </a:rPr>
              <a:t>equipment more </a:t>
            </a:r>
            <a:r>
              <a:rPr lang="en-US" dirty="0" smtClean="0">
                <a:solidFill>
                  <a:schemeClr val="tx1">
                    <a:lumMod val="50000"/>
                  </a:schemeClr>
                </a:solidFill>
                <a:latin typeface="Times New Roman" panose="02020603050405020304" pitchFamily="18" charset="0"/>
                <a:cs typeface="Times New Roman" panose="02020603050405020304" pitchFamily="18" charset="0"/>
              </a:rPr>
              <a:t>susceptible  </a:t>
            </a:r>
            <a:r>
              <a:rPr lang="en-US" dirty="0">
                <a:solidFill>
                  <a:schemeClr val="tx1">
                    <a:lumMod val="50000"/>
                  </a:schemeClr>
                </a:solidFill>
                <a:latin typeface="Times New Roman" panose="02020603050405020304" pitchFamily="18" charset="0"/>
                <a:cs typeface="Times New Roman" panose="02020603050405020304" pitchFamily="18" charset="0"/>
              </a:rPr>
              <a:t>to </a:t>
            </a:r>
            <a:r>
              <a:rPr lang="en-US" dirty="0" smtClean="0">
                <a:solidFill>
                  <a:schemeClr val="tx1">
                    <a:lumMod val="50000"/>
                  </a:schemeClr>
                </a:solidFill>
                <a:latin typeface="Times New Roman" panose="02020603050405020304" pitchFamily="18" charset="0"/>
                <a:cs typeface="Times New Roman" panose="02020603050405020304" pitchFamily="18" charset="0"/>
              </a:rPr>
              <a:t>general corrosion</a:t>
            </a:r>
            <a:r>
              <a:rPr lang="en-US" dirty="0">
                <a:solidFill>
                  <a:schemeClr val="tx1">
                    <a:lumMod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schemeClr>
                </a:solidFill>
                <a:latin typeface="Times New Roman" panose="02020603050405020304" pitchFamily="18" charset="0"/>
                <a:cs typeface="Times New Roman" panose="02020603050405020304" pitchFamily="18" charset="0"/>
              </a:rPr>
              <a:t>more easier ,which eventually helped determining </a:t>
            </a:r>
            <a:r>
              <a:rPr lang="en-US" dirty="0">
                <a:solidFill>
                  <a:schemeClr val="tx1">
                    <a:lumMod val="50000"/>
                  </a:schemeClr>
                </a:solidFill>
                <a:latin typeface="Times New Roman" panose="02020603050405020304" pitchFamily="18" charset="0"/>
                <a:cs typeface="Times New Roman" panose="02020603050405020304" pitchFamily="18" charset="0"/>
              </a:rPr>
              <a:t>next inspection date </a:t>
            </a:r>
            <a:r>
              <a:rPr lang="en-US" dirty="0" smtClean="0">
                <a:solidFill>
                  <a:schemeClr val="tx1">
                    <a:lumMod val="50000"/>
                  </a:schemeClr>
                </a:solidFill>
                <a:latin typeface="Times New Roman" panose="02020603050405020304" pitchFamily="18" charset="0"/>
                <a:cs typeface="Times New Roman" panose="02020603050405020304" pitchFamily="18" charset="0"/>
              </a:rPr>
              <a:t>and frequency in more realistic measurement. </a:t>
            </a:r>
          </a:p>
        </p:txBody>
      </p:sp>
      <p:pic>
        <p:nvPicPr>
          <p:cNvPr id="4" name="Picture 4" descr="D:\Azhar Data\Work_Data\SABIC Design Templates\Logos\old logo\Hadeed Logo Bran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336" y="92439"/>
            <a:ext cx="1297623" cy="62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7575" y="1155700"/>
            <a:ext cx="7599363" cy="2008188"/>
          </a:xfrm>
        </p:spPr>
        <p:txBody>
          <a:bodyPr/>
          <a:lstStyle/>
          <a:p>
            <a:pPr eaLnBrk="1" hangingPunct="1">
              <a:defRPr/>
            </a:pPr>
            <a:r>
              <a:rPr lang="en-GB" dirty="0" smtClean="0"/>
              <a:t>Questions ??</a:t>
            </a:r>
            <a:endParaRPr lang="en-GB" dirty="0"/>
          </a:p>
        </p:txBody>
      </p:sp>
      <p:sp>
        <p:nvSpPr>
          <p:cNvPr id="5" name="Text Placeholder 4"/>
          <p:cNvSpPr>
            <a:spLocks noGrp="1"/>
          </p:cNvSpPr>
          <p:nvPr>
            <p:ph type="body" idx="1"/>
          </p:nvPr>
        </p:nvSpPr>
        <p:spPr>
          <a:xfrm>
            <a:off x="917575" y="587375"/>
            <a:ext cx="8305800" cy="442913"/>
          </a:xfrm>
        </p:spPr>
        <p:txBody>
          <a:bodyPr/>
          <a:lstStyle/>
          <a:p>
            <a:pPr eaLnBrk="1" hangingPunct="1">
              <a:defRPr/>
            </a:pPr>
            <a:r>
              <a:rPr lang="en-US" dirty="0" smtClean="0"/>
              <a:t>END OF </a:t>
            </a:r>
            <a:r>
              <a:rPr lang="en-US" dirty="0"/>
              <a:t>TML averaging thickness technique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 y="728743"/>
            <a:ext cx="9601849" cy="5401040"/>
          </a:xfrm>
          <a:prstGeom prst="rect">
            <a:avLst/>
          </a:prstGeom>
        </p:spPr>
      </p:pic>
      <p:sp>
        <p:nvSpPr>
          <p:cNvPr id="5" name="Rectangle 4"/>
          <p:cNvSpPr/>
          <p:nvPr/>
        </p:nvSpPr>
        <p:spPr bwMode="auto">
          <a:xfrm>
            <a:off x="2393861" y="2980527"/>
            <a:ext cx="4806294" cy="791149"/>
          </a:xfrm>
          <a:prstGeom prst="rect">
            <a:avLst/>
          </a:prstGeom>
          <a:solidFill>
            <a:srgbClr val="FFFFFF">
              <a:alpha val="80000"/>
            </a:srgbClr>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algn="ctr" defTabSz="914344"/>
            <a:endParaRPr lang="en-US" sz="1601" dirty="0"/>
          </a:p>
        </p:txBody>
      </p:sp>
      <p:sp>
        <p:nvSpPr>
          <p:cNvPr id="3" name="Text Placeholder 2"/>
          <p:cNvSpPr>
            <a:spLocks noGrp="1"/>
          </p:cNvSpPr>
          <p:nvPr>
            <p:ph type="body" sz="quarter" idx="11"/>
          </p:nvPr>
        </p:nvSpPr>
        <p:spPr/>
        <p:txBody>
          <a:bodyPr/>
          <a:lstStyle/>
          <a:p>
            <a:r>
              <a:rPr lang="en-US" smtClean="0"/>
              <a:t>Thank you</a:t>
            </a:r>
            <a:endParaRPr lang="en-US" dirty="0"/>
          </a:p>
        </p:txBody>
      </p:sp>
    </p:spTree>
    <p:extLst>
      <p:ext uri="{BB962C8B-B14F-4D97-AF65-F5344CB8AC3E}">
        <p14:creationId xmlns:p14="http://schemas.microsoft.com/office/powerpoint/2010/main" val="3041443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Agenda </a:t>
            </a:r>
            <a:endParaRPr lang="en-US" dirty="0"/>
          </a:p>
        </p:txBody>
      </p:sp>
      <p:sp>
        <p:nvSpPr>
          <p:cNvPr id="66563" name="Content Placeholder 2"/>
          <p:cNvSpPr>
            <a:spLocks noGrp="1"/>
          </p:cNvSpPr>
          <p:nvPr>
            <p:ph idx="1"/>
          </p:nvPr>
        </p:nvSpPr>
        <p:spPr>
          <a:xfrm>
            <a:off x="927100" y="1482725"/>
            <a:ext cx="8293100" cy="4735513"/>
          </a:xfrm>
        </p:spPr>
        <p:txBody>
          <a:bodyPr/>
          <a:lstStyle/>
          <a:p>
            <a:pPr lvl="1">
              <a:lnSpc>
                <a:spcPct val="150000"/>
              </a:lnSpc>
              <a:buFont typeface="Wingdings" pitchFamily="2" charset="2"/>
              <a:buChar char="§"/>
            </a:pPr>
            <a:r>
              <a:rPr lang="en-US" sz="1800" dirty="0">
                <a:solidFill>
                  <a:schemeClr val="tx2">
                    <a:lumMod val="95000"/>
                    <a:lumOff val="5000"/>
                  </a:schemeClr>
                </a:solidFill>
              </a:rPr>
              <a:t>HADEED </a:t>
            </a:r>
            <a:r>
              <a:rPr lang="en-US" sz="1800" dirty="0" smtClean="0">
                <a:solidFill>
                  <a:schemeClr val="tx2">
                    <a:lumMod val="95000"/>
                    <a:lumOff val="5000"/>
                  </a:schemeClr>
                </a:solidFill>
              </a:rPr>
              <a:t>CML </a:t>
            </a:r>
            <a:r>
              <a:rPr lang="en-US" sz="1800" dirty="0">
                <a:solidFill>
                  <a:schemeClr val="tx2">
                    <a:lumMod val="95000"/>
                    <a:lumOff val="5000"/>
                  </a:schemeClr>
                </a:solidFill>
              </a:rPr>
              <a:t>background </a:t>
            </a:r>
          </a:p>
          <a:p>
            <a:pPr lvl="1">
              <a:lnSpc>
                <a:spcPct val="150000"/>
              </a:lnSpc>
              <a:buFont typeface="Wingdings" pitchFamily="2" charset="2"/>
              <a:buChar char="§"/>
            </a:pPr>
            <a:r>
              <a:rPr lang="en-US" sz="1800" dirty="0">
                <a:solidFill>
                  <a:schemeClr val="tx2">
                    <a:lumMod val="95000"/>
                    <a:lumOff val="5000"/>
                  </a:schemeClr>
                </a:solidFill>
              </a:rPr>
              <a:t>Examples of </a:t>
            </a:r>
            <a:r>
              <a:rPr lang="en-US" sz="1800" dirty="0" smtClean="0">
                <a:solidFill>
                  <a:schemeClr val="tx2">
                    <a:lumMod val="95000"/>
                    <a:lumOff val="5000"/>
                  </a:schemeClr>
                </a:solidFill>
              </a:rPr>
              <a:t>CML </a:t>
            </a:r>
            <a:r>
              <a:rPr lang="en-US" sz="1800" dirty="0">
                <a:solidFill>
                  <a:schemeClr val="tx2">
                    <a:lumMod val="95000"/>
                    <a:lumOff val="5000"/>
                  </a:schemeClr>
                </a:solidFill>
              </a:rPr>
              <a:t>averaging thickness technique </a:t>
            </a:r>
          </a:p>
          <a:p>
            <a:pPr lvl="1">
              <a:lnSpc>
                <a:spcPct val="150000"/>
              </a:lnSpc>
              <a:buFont typeface="Wingdings" pitchFamily="2" charset="2"/>
              <a:buChar char="§"/>
            </a:pPr>
            <a:r>
              <a:rPr lang="en-US" sz="1800" dirty="0">
                <a:solidFill>
                  <a:schemeClr val="tx2">
                    <a:lumMod val="95000"/>
                    <a:lumOff val="5000"/>
                  </a:schemeClr>
                </a:solidFill>
              </a:rPr>
              <a:t>Creating TML group</a:t>
            </a:r>
          </a:p>
          <a:p>
            <a:pPr lvl="1">
              <a:lnSpc>
                <a:spcPct val="150000"/>
              </a:lnSpc>
              <a:buFont typeface="Wingdings" pitchFamily="2" charset="2"/>
              <a:buChar char="§"/>
            </a:pPr>
            <a:r>
              <a:rPr lang="en-US" sz="1800" dirty="0" smtClean="0">
                <a:solidFill>
                  <a:schemeClr val="tx2">
                    <a:lumMod val="95000"/>
                    <a:lumOff val="5000"/>
                  </a:schemeClr>
                </a:solidFill>
              </a:rPr>
              <a:t>TML </a:t>
            </a:r>
            <a:r>
              <a:rPr lang="en-US" sz="1800" dirty="0">
                <a:solidFill>
                  <a:schemeClr val="tx2">
                    <a:lumMod val="95000"/>
                    <a:lumOff val="5000"/>
                  </a:schemeClr>
                </a:solidFill>
              </a:rPr>
              <a:t>group Mapping </a:t>
            </a:r>
          </a:p>
          <a:p>
            <a:pPr lvl="1">
              <a:lnSpc>
                <a:spcPct val="150000"/>
              </a:lnSpc>
              <a:buFont typeface="Wingdings" pitchFamily="2" charset="2"/>
              <a:buChar char="§"/>
            </a:pPr>
            <a:r>
              <a:rPr lang="en-US" sz="1800" dirty="0" smtClean="0">
                <a:solidFill>
                  <a:schemeClr val="tx2">
                    <a:lumMod val="95000"/>
                    <a:lumOff val="5000"/>
                  </a:schemeClr>
                </a:solidFill>
              </a:rPr>
              <a:t>Conclusion </a:t>
            </a:r>
            <a:endParaRPr lang="en-US" sz="1800" dirty="0">
              <a:solidFill>
                <a:schemeClr val="tx2">
                  <a:lumMod val="95000"/>
                  <a:lumOff val="5000"/>
                </a:schemeClr>
              </a:solidFill>
            </a:endParaRPr>
          </a:p>
          <a:p>
            <a:pPr eaLnBrk="1" hangingPunct="1"/>
            <a:endParaRPr lang="en-US" dirty="0" smtClean="0"/>
          </a:p>
        </p:txBody>
      </p:sp>
      <p:pic>
        <p:nvPicPr>
          <p:cNvPr id="4" name="Picture 4" descr="D:\Azhar Data\Work_Data\SABIC Design Templates\Logos\old logo\Hadeed Logo Bran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038" y="115127"/>
            <a:ext cx="1528463" cy="73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004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HADeed</a:t>
            </a:r>
            <a:r>
              <a:rPr lang="en-US" dirty="0" smtClean="0"/>
              <a:t> CML background </a:t>
            </a:r>
            <a:endParaRPr lang="en-US" dirty="0"/>
          </a:p>
        </p:txBody>
      </p:sp>
      <p:sp>
        <p:nvSpPr>
          <p:cNvPr id="4" name="Rectangle 3"/>
          <p:cNvSpPr/>
          <p:nvPr/>
        </p:nvSpPr>
        <p:spPr>
          <a:xfrm>
            <a:off x="858882" y="1489060"/>
            <a:ext cx="7675517" cy="3077766"/>
          </a:xfrm>
          <a:prstGeom prst="rect">
            <a:avLst/>
          </a:prstGeom>
        </p:spPr>
        <p:txBody>
          <a:bodyPr wrap="square">
            <a:spAutoFit/>
          </a:bodyPr>
          <a:lstStyle/>
          <a:p>
            <a:pPr marL="0" marR="0">
              <a:spcBef>
                <a:spcPts val="0"/>
              </a:spcBef>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Due to the nature of production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HADEED,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establishing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Condition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Monitoring Locations  for static equipment’s was a tough task. Layers of dust gets accumulated over the equipment, as time passes by these layers gets thick and hard due to moisture from the atmosphere. During the next inspection frequency the exact location will be missed even though its marked on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drawing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965" y="2964879"/>
            <a:ext cx="2823765" cy="171881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6664" y="4781230"/>
            <a:ext cx="2823765" cy="187202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539" y="4683692"/>
            <a:ext cx="3085718" cy="186702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8728" y="2940873"/>
            <a:ext cx="3215095" cy="174281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4927" y="2940873"/>
            <a:ext cx="2854941" cy="162595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239" y="4744464"/>
            <a:ext cx="2923216" cy="1945560"/>
          </a:xfrm>
          <a:prstGeom prst="rect">
            <a:avLst/>
          </a:prstGeom>
        </p:spPr>
      </p:pic>
      <p:pic>
        <p:nvPicPr>
          <p:cNvPr id="10" name="Picture 4" descr="D:\Azhar Data\Work_Data\SABIC Design Templates\Logos\old logo\Hadeed Logo Brandin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0038" y="115127"/>
            <a:ext cx="1528463" cy="73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684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r>
              <a:rPr lang="en-US" dirty="0"/>
              <a:t>HADeed TML background </a:t>
            </a:r>
          </a:p>
        </p:txBody>
      </p:sp>
      <p:sp>
        <p:nvSpPr>
          <p:cNvPr id="3" name="Content Placeholder 2"/>
          <p:cNvSpPr>
            <a:spLocks noGrp="1"/>
          </p:cNvSpPr>
          <p:nvPr>
            <p:ph idx="1"/>
          </p:nvPr>
        </p:nvSpPr>
        <p:spPr/>
        <p:txBody>
          <a:bodyPr/>
          <a:lstStyle/>
          <a:p>
            <a:pPr>
              <a:lnSpc>
                <a:spcPct val="150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we came up with an averaging thickness technique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different components of the equipment (having general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corrosion not localized corrosion).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helped us to plot a trend of general corrosion of the equipment and to establish a corrosion rate based on the calculations. These averaged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CMLs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are entered in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Meridium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TML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Module and linked with RBI analysis which in turn increases the quality of RBI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analysis by moving from expected corrosion rate to measured CR. </a:t>
            </a:r>
          </a:p>
          <a:p>
            <a:pPr>
              <a:lnSpc>
                <a:spcPct val="150000"/>
              </a:lnSpc>
            </a:pPr>
            <a:endParaRPr lang="en-US" sz="1400" dirty="0">
              <a:solidFill>
                <a:schemeClr val="tx1">
                  <a:lumMod val="50000"/>
                </a:schemeClr>
              </a:solidFill>
              <a:latin typeface="+mj-lt"/>
              <a:ea typeface="Calibri" panose="020F0502020204030204" pitchFamily="34" charset="0"/>
              <a:cs typeface="Times New Roman" panose="02020603050405020304" pitchFamily="18" charset="0"/>
            </a:endParaRPr>
          </a:p>
          <a:p>
            <a:r>
              <a:rPr lang="en-US" sz="1400" dirty="0">
                <a:solidFill>
                  <a:schemeClr val="tx1">
                    <a:lumMod val="50000"/>
                  </a:schemeClr>
                </a:solidFill>
                <a:latin typeface="Times New Roman" panose="02020603050405020304" pitchFamily="18" charset="0"/>
                <a:cs typeface="Times New Roman" panose="02020603050405020304" pitchFamily="18" charset="0"/>
              </a:rPr>
              <a:t>The benefits from </a:t>
            </a:r>
            <a:r>
              <a:rPr lang="en-US" sz="1400" dirty="0" smtClean="0">
                <a:solidFill>
                  <a:schemeClr val="tx1">
                    <a:lumMod val="50000"/>
                  </a:schemeClr>
                </a:solidFill>
                <a:latin typeface="Times New Roman" panose="02020603050405020304" pitchFamily="18" charset="0"/>
                <a:cs typeface="Times New Roman" panose="02020603050405020304" pitchFamily="18" charset="0"/>
              </a:rPr>
              <a:t>CML’s</a:t>
            </a:r>
            <a:r>
              <a:rPr lang="en-US" sz="1400" dirty="0">
                <a:solidFill>
                  <a:schemeClr val="tx1">
                    <a:lumMod val="50000"/>
                  </a:schemeClr>
                </a:solidFill>
                <a:latin typeface="Times New Roman" panose="02020603050405020304" pitchFamily="18" charset="0"/>
                <a:cs typeface="Times New Roman" panose="02020603050405020304" pitchFamily="18" charset="0"/>
              </a:rPr>
              <a:t>.</a:t>
            </a:r>
          </a:p>
          <a:p>
            <a:r>
              <a:rPr lang="en-US" sz="1400" dirty="0">
                <a:solidFill>
                  <a:schemeClr val="tx1">
                    <a:lumMod val="50000"/>
                  </a:schemeClr>
                </a:solidFill>
                <a:latin typeface="Times New Roman" panose="02020603050405020304" pitchFamily="18" charset="0"/>
                <a:cs typeface="Times New Roman" panose="02020603050405020304" pitchFamily="18" charset="0"/>
              </a:rPr>
              <a:t> </a:t>
            </a:r>
            <a:endParaRPr lang="en-US" sz="1400" dirty="0" smtClean="0">
              <a:solidFill>
                <a:schemeClr val="tx1">
                  <a:lumMod val="50000"/>
                </a:schemeClr>
              </a:solidFill>
              <a:latin typeface="Times New Roman" panose="02020603050405020304" pitchFamily="18" charset="0"/>
              <a:cs typeface="Times New Roman" panose="02020603050405020304" pitchFamily="18" charset="0"/>
            </a:endParaRPr>
          </a:p>
          <a:p>
            <a:endParaRPr lang="en-US" sz="1400" dirty="0">
              <a:solidFill>
                <a:schemeClr val="tx1">
                  <a:lumMod val="50000"/>
                </a:schemeClr>
              </a:solidFill>
              <a:latin typeface="Times New Roman" panose="02020603050405020304" pitchFamily="18" charset="0"/>
              <a:cs typeface="Times New Roman" panose="02020603050405020304" pitchFamily="18" charset="0"/>
            </a:endParaRPr>
          </a:p>
          <a:p>
            <a:pPr lvl="0"/>
            <a:r>
              <a:rPr lang="en-US" sz="1400" dirty="0">
                <a:solidFill>
                  <a:schemeClr val="tx1">
                    <a:lumMod val="50000"/>
                  </a:schemeClr>
                </a:solidFill>
                <a:latin typeface="Times New Roman" panose="02020603050405020304" pitchFamily="18" charset="0"/>
                <a:cs typeface="Times New Roman" panose="02020603050405020304" pitchFamily="18" charset="0"/>
              </a:rPr>
              <a:t>To calculate measured corrosion rate rather expected corrosion rate.</a:t>
            </a:r>
          </a:p>
          <a:p>
            <a:pPr lvl="0"/>
            <a:r>
              <a:rPr lang="en-US" sz="1400" dirty="0">
                <a:solidFill>
                  <a:schemeClr val="tx1">
                    <a:lumMod val="50000"/>
                  </a:schemeClr>
                </a:solidFill>
                <a:latin typeface="Times New Roman" panose="02020603050405020304" pitchFamily="18" charset="0"/>
                <a:cs typeface="Times New Roman" panose="02020603050405020304" pitchFamily="18" charset="0"/>
              </a:rPr>
              <a:t>To perform a quantitative</a:t>
            </a:r>
            <a:r>
              <a:rPr lang="en-US" sz="14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400" dirty="0">
                <a:solidFill>
                  <a:schemeClr val="tx1">
                    <a:lumMod val="50000"/>
                  </a:schemeClr>
                </a:solidFill>
                <a:latin typeface="Times New Roman" panose="02020603050405020304" pitchFamily="18" charset="0"/>
                <a:cs typeface="Times New Roman" panose="02020603050405020304" pitchFamily="18" charset="0"/>
              </a:rPr>
              <a:t>RBI analysis.</a:t>
            </a:r>
          </a:p>
          <a:p>
            <a:pPr lvl="0"/>
            <a:r>
              <a:rPr lang="en-US" sz="1400" dirty="0">
                <a:solidFill>
                  <a:schemeClr val="tx1">
                    <a:lumMod val="50000"/>
                  </a:schemeClr>
                </a:solidFill>
                <a:latin typeface="Times New Roman" panose="02020603050405020304" pitchFamily="18" charset="0"/>
                <a:cs typeface="Times New Roman" panose="02020603050405020304" pitchFamily="18" charset="0"/>
              </a:rPr>
              <a:t>To calculate Remaining Life.</a:t>
            </a:r>
          </a:p>
          <a:p>
            <a:r>
              <a:rPr lang="en-US" sz="1400" dirty="0">
                <a:solidFill>
                  <a:schemeClr val="tx1">
                    <a:lumMod val="50000"/>
                  </a:schemeClr>
                </a:solidFill>
                <a:latin typeface="Times New Roman" panose="02020603050405020304" pitchFamily="18" charset="0"/>
                <a:cs typeface="Times New Roman" panose="02020603050405020304" pitchFamily="18" charset="0"/>
              </a:rPr>
              <a:t>To plan next inspection date by getting appropriate Inspection </a:t>
            </a:r>
            <a:r>
              <a:rPr lang="en-US" sz="1400" dirty="0" smtClean="0">
                <a:solidFill>
                  <a:schemeClr val="tx1">
                    <a:lumMod val="50000"/>
                  </a:schemeClr>
                </a:solidFill>
                <a:latin typeface="Times New Roman" panose="02020603050405020304" pitchFamily="18" charset="0"/>
                <a:cs typeface="Times New Roman" panose="02020603050405020304" pitchFamily="18" charset="0"/>
              </a:rPr>
              <a:t>frequency.</a:t>
            </a:r>
          </a:p>
          <a:p>
            <a:endParaRPr lang="en-US" dirty="0"/>
          </a:p>
        </p:txBody>
      </p:sp>
      <p:pic>
        <p:nvPicPr>
          <p:cNvPr id="4" name="Picture 4" descr="D:\Azhar Data\Work_Data\SABIC Design Templates\Logos\old logo\Hadeed Logo Bran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1743" y="171162"/>
            <a:ext cx="1004325" cy="47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260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64" t="13433" r="4727" b="4975"/>
          <a:stretch/>
        </p:blipFill>
        <p:spPr bwMode="auto">
          <a:xfrm>
            <a:off x="1023581" y="1269893"/>
            <a:ext cx="8161362" cy="51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27099" y="406400"/>
            <a:ext cx="7535413" cy="577850"/>
          </a:xfrm>
        </p:spPr>
        <p:txBody>
          <a:bodyPr/>
          <a:lstStyle/>
          <a:p>
            <a:pPr eaLnBrk="1" hangingPunct="1">
              <a:defRPr/>
            </a:pPr>
            <a:r>
              <a:rPr lang="en-US" sz="1500" dirty="0" smtClean="0"/>
              <a:t>Examples of </a:t>
            </a:r>
            <a:r>
              <a:rPr lang="en-US" sz="1600" dirty="0" smtClean="0">
                <a:solidFill>
                  <a:schemeClr val="tx2">
                    <a:lumMod val="95000"/>
                    <a:lumOff val="5000"/>
                  </a:schemeClr>
                </a:solidFill>
              </a:rPr>
              <a:t>CML </a:t>
            </a:r>
            <a:r>
              <a:rPr lang="en-US" sz="1600" dirty="0">
                <a:solidFill>
                  <a:schemeClr val="tx2">
                    <a:lumMod val="95000"/>
                    <a:lumOff val="5000"/>
                  </a:schemeClr>
                </a:solidFill>
              </a:rPr>
              <a:t>averaging thickness technique </a:t>
            </a:r>
            <a:r>
              <a:rPr lang="en-US" sz="1600" dirty="0" smtClean="0">
                <a:solidFill>
                  <a:schemeClr val="tx2">
                    <a:lumMod val="95000"/>
                    <a:lumOff val="5000"/>
                  </a:schemeClr>
                </a:solidFill>
              </a:rPr>
              <a:t>– taken Y2008 </a:t>
            </a:r>
            <a:r>
              <a:rPr lang="en-US" sz="1500" dirty="0" smtClean="0"/>
              <a:t>Inspection</a:t>
            </a:r>
            <a:endParaRPr lang="en-US" sz="1500" dirty="0"/>
          </a:p>
        </p:txBody>
      </p:sp>
      <p:pic>
        <p:nvPicPr>
          <p:cNvPr id="4" name="Picture 4" descr="D:\Azhar Data\Work_Data\SABIC Design Templates\Logos\old logo\Hadeed Logo Bran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932" y="171162"/>
            <a:ext cx="972257" cy="47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117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99" t="18076" r="8084" b="3316"/>
          <a:stretch/>
        </p:blipFill>
        <p:spPr bwMode="auto">
          <a:xfrm>
            <a:off x="887104" y="1255594"/>
            <a:ext cx="8407021" cy="511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27099" y="406400"/>
            <a:ext cx="7457775" cy="577850"/>
          </a:xfrm>
        </p:spPr>
        <p:txBody>
          <a:bodyPr/>
          <a:lstStyle/>
          <a:p>
            <a:pPr eaLnBrk="1" hangingPunct="1">
              <a:defRPr/>
            </a:pPr>
            <a:r>
              <a:rPr lang="en-US" sz="1500" dirty="0"/>
              <a:t>Examples of </a:t>
            </a:r>
            <a:r>
              <a:rPr lang="en-US" sz="1600" dirty="0" smtClean="0">
                <a:solidFill>
                  <a:schemeClr val="tx2">
                    <a:lumMod val="95000"/>
                    <a:lumOff val="5000"/>
                  </a:schemeClr>
                </a:solidFill>
              </a:rPr>
              <a:t>CML </a:t>
            </a:r>
            <a:r>
              <a:rPr lang="en-US" sz="1600" dirty="0">
                <a:solidFill>
                  <a:schemeClr val="tx2">
                    <a:lumMod val="95000"/>
                    <a:lumOff val="5000"/>
                  </a:schemeClr>
                </a:solidFill>
              </a:rPr>
              <a:t>averaging thickness technique </a:t>
            </a:r>
            <a:r>
              <a:rPr lang="en-US" sz="1600" dirty="0" smtClean="0">
                <a:solidFill>
                  <a:schemeClr val="tx2">
                    <a:lumMod val="95000"/>
                    <a:lumOff val="5000"/>
                  </a:schemeClr>
                </a:solidFill>
              </a:rPr>
              <a:t>– for the same Equipment taken Y</a:t>
            </a:r>
            <a:r>
              <a:rPr lang="en-US" sz="1500" dirty="0" smtClean="0"/>
              <a:t>2012 Inspection</a:t>
            </a:r>
            <a:endParaRPr lang="en-US" sz="1500" dirty="0"/>
          </a:p>
        </p:txBody>
      </p:sp>
      <p:pic>
        <p:nvPicPr>
          <p:cNvPr id="4" name="Picture 4" descr="D:\Azhar Data\Work_Data\SABIC Design Templates\Logos\old logo\Hadeed Logo Bran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238" y="146706"/>
            <a:ext cx="1073336" cy="5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659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Averaging readings of </a:t>
            </a:r>
            <a:r>
              <a:rPr lang="en-US" dirty="0"/>
              <a:t>COMPRESSED AIR DRIER (</a:t>
            </a:r>
            <a:r>
              <a:rPr lang="en-US" dirty="0" smtClean="0"/>
              <a:t>11443-1)</a:t>
            </a:r>
            <a:r>
              <a:rPr lang="en-US" b="1" dirty="0" smtClean="0">
                <a:solidFill>
                  <a:srgbClr val="000000"/>
                </a:solidFill>
                <a:latin typeface="Calibri"/>
              </a:rPr>
              <a:t> </a:t>
            </a:r>
            <a:r>
              <a:rPr lang="en-US" dirty="0" smtClean="0"/>
              <a:t>shell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74327240"/>
              </p:ext>
            </p:extLst>
          </p:nvPr>
        </p:nvGraphicFramePr>
        <p:xfrm>
          <a:off x="2511188" y="1296534"/>
          <a:ext cx="4312694" cy="3520215"/>
        </p:xfrm>
        <a:graphic>
          <a:graphicData uri="http://schemas.openxmlformats.org/drawingml/2006/table">
            <a:tbl>
              <a:tblPr>
                <a:tableStyleId>{5C22544A-7EE6-4342-B048-85BDC9FD1C3A}</a:tableStyleId>
              </a:tblPr>
              <a:tblGrid>
                <a:gridCol w="1126450">
                  <a:extLst>
                    <a:ext uri="{9D8B030D-6E8A-4147-A177-3AD203B41FA5}">
                      <a16:colId xmlns:a16="http://schemas.microsoft.com/office/drawing/2014/main" val="20000"/>
                    </a:ext>
                  </a:extLst>
                </a:gridCol>
                <a:gridCol w="1029897">
                  <a:extLst>
                    <a:ext uri="{9D8B030D-6E8A-4147-A177-3AD203B41FA5}">
                      <a16:colId xmlns:a16="http://schemas.microsoft.com/office/drawing/2014/main" val="20001"/>
                    </a:ext>
                  </a:extLst>
                </a:gridCol>
                <a:gridCol w="1126450">
                  <a:extLst>
                    <a:ext uri="{9D8B030D-6E8A-4147-A177-3AD203B41FA5}">
                      <a16:colId xmlns:a16="http://schemas.microsoft.com/office/drawing/2014/main" val="20002"/>
                    </a:ext>
                  </a:extLst>
                </a:gridCol>
                <a:gridCol w="1029897">
                  <a:extLst>
                    <a:ext uri="{9D8B030D-6E8A-4147-A177-3AD203B41FA5}">
                      <a16:colId xmlns:a16="http://schemas.microsoft.com/office/drawing/2014/main" val="20003"/>
                    </a:ext>
                  </a:extLst>
                </a:gridCol>
              </a:tblGrid>
              <a:tr h="231377">
                <a:tc gridSpan="4">
                  <a:txBody>
                    <a:bodyPr/>
                    <a:lstStyle/>
                    <a:p>
                      <a:pPr algn="ctr" fontAlgn="b"/>
                      <a:r>
                        <a:rPr lang="en-US" sz="1600" b="1" u="none" strike="noStrike" dirty="0">
                          <a:effectLst/>
                        </a:rPr>
                        <a:t>COMPRESSED AIR DRIER (11443-1)</a:t>
                      </a:r>
                      <a:endParaRPr lang="en-US" sz="1600" b="1"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1377">
                <a:tc gridSpan="2">
                  <a:txBody>
                    <a:bodyPr/>
                    <a:lstStyle/>
                    <a:p>
                      <a:pPr algn="ctr" fontAlgn="b"/>
                      <a:r>
                        <a:rPr lang="en-US" sz="1600" b="1" u="none" strike="noStrike" dirty="0">
                          <a:solidFill>
                            <a:srgbClr val="FF0000"/>
                          </a:solidFill>
                          <a:effectLst/>
                        </a:rPr>
                        <a:t>2008</a:t>
                      </a:r>
                      <a:endParaRPr lang="en-US" sz="1600" b="1" i="0" u="none" strike="noStrike" dirty="0">
                        <a:solidFill>
                          <a:srgbClr val="FF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600" b="1" u="none" strike="noStrike" dirty="0">
                          <a:solidFill>
                            <a:srgbClr val="FF0000"/>
                          </a:solidFill>
                          <a:effectLst/>
                        </a:rPr>
                        <a:t>2012</a:t>
                      </a:r>
                      <a:endParaRPr lang="en-US" sz="1600" b="1" i="0" u="none" strike="noStrike" dirty="0">
                        <a:solidFill>
                          <a:srgbClr val="FF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1"/>
                  </a:ext>
                </a:extLst>
              </a:tr>
              <a:tr h="230010">
                <a:tc gridSpan="2">
                  <a:txBody>
                    <a:bodyPr/>
                    <a:lstStyle/>
                    <a:p>
                      <a:pPr algn="ctr" fontAlgn="b"/>
                      <a:r>
                        <a:rPr lang="en-US" sz="1400" u="none" strike="noStrike" dirty="0">
                          <a:effectLst/>
                        </a:rPr>
                        <a:t>18.1</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a:effectLst/>
                        </a:rPr>
                        <a:t>18.15</a:t>
                      </a:r>
                      <a:endParaRPr lang="en-US" sz="1400" b="0" i="0" u="none" strike="noStrike">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2"/>
                  </a:ext>
                </a:extLst>
              </a:tr>
              <a:tr h="230010">
                <a:tc gridSpan="2">
                  <a:txBody>
                    <a:bodyPr/>
                    <a:lstStyle/>
                    <a:p>
                      <a:pPr algn="ctr" fontAlgn="b"/>
                      <a:r>
                        <a:rPr lang="en-US" sz="1400" u="none" strike="noStrike" dirty="0">
                          <a:effectLst/>
                        </a:rPr>
                        <a:t>18.7</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a:effectLst/>
                        </a:rPr>
                        <a:t>18.09</a:t>
                      </a:r>
                      <a:endParaRPr lang="en-US" sz="1400" b="0" i="0" u="none" strike="noStrike">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3"/>
                  </a:ext>
                </a:extLst>
              </a:tr>
              <a:tr h="230010">
                <a:tc gridSpan="2">
                  <a:txBody>
                    <a:bodyPr/>
                    <a:lstStyle/>
                    <a:p>
                      <a:pPr algn="ctr" fontAlgn="b"/>
                      <a:r>
                        <a:rPr lang="en-US" sz="1400" u="none" strike="noStrike" dirty="0">
                          <a:effectLst/>
                        </a:rPr>
                        <a:t>17.8</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a:effectLst/>
                        </a:rPr>
                        <a:t>17.66</a:t>
                      </a:r>
                      <a:endParaRPr lang="en-US" sz="1400" b="0" i="0" u="none" strike="noStrike">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4"/>
                  </a:ext>
                </a:extLst>
              </a:tr>
              <a:tr h="230010">
                <a:tc gridSpan="2">
                  <a:txBody>
                    <a:bodyPr/>
                    <a:lstStyle/>
                    <a:p>
                      <a:pPr algn="ctr" fontAlgn="b"/>
                      <a:r>
                        <a:rPr lang="en-US" sz="1400" u="none" strike="noStrike" dirty="0">
                          <a:effectLst/>
                        </a:rPr>
                        <a:t>17.6</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dirty="0">
                          <a:effectLst/>
                        </a:rPr>
                        <a:t>17.11</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5"/>
                  </a:ext>
                </a:extLst>
              </a:tr>
              <a:tr h="230010">
                <a:tc gridSpan="2">
                  <a:txBody>
                    <a:bodyPr/>
                    <a:lstStyle/>
                    <a:p>
                      <a:pPr algn="ctr" fontAlgn="b"/>
                      <a:r>
                        <a:rPr lang="en-US" sz="1400" u="none" strike="noStrike" dirty="0">
                          <a:effectLst/>
                        </a:rPr>
                        <a:t>18.1</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dirty="0">
                          <a:effectLst/>
                        </a:rPr>
                        <a:t>17.98</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6"/>
                  </a:ext>
                </a:extLst>
              </a:tr>
              <a:tr h="230010">
                <a:tc gridSpan="2">
                  <a:txBody>
                    <a:bodyPr/>
                    <a:lstStyle/>
                    <a:p>
                      <a:pPr algn="ctr" fontAlgn="b"/>
                      <a:r>
                        <a:rPr lang="en-US" sz="1400" u="none" strike="noStrike" dirty="0">
                          <a:effectLst/>
                        </a:rPr>
                        <a:t>17.8</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dirty="0">
                          <a:effectLst/>
                        </a:rPr>
                        <a:t>17.9</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7"/>
                  </a:ext>
                </a:extLst>
              </a:tr>
              <a:tr h="230010">
                <a:tc gridSpan="2">
                  <a:txBody>
                    <a:bodyPr/>
                    <a:lstStyle/>
                    <a:p>
                      <a:pPr algn="ctr" fontAlgn="b"/>
                      <a:r>
                        <a:rPr lang="en-US" sz="1400" u="none" strike="noStrike" dirty="0">
                          <a:effectLst/>
                        </a:rPr>
                        <a:t>17.7</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dirty="0">
                          <a:effectLst/>
                        </a:rPr>
                        <a:t>17.45</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8"/>
                  </a:ext>
                </a:extLst>
              </a:tr>
              <a:tr h="230010">
                <a:tc gridSpan="2">
                  <a:txBody>
                    <a:bodyPr/>
                    <a:lstStyle/>
                    <a:p>
                      <a:pPr algn="ctr" fontAlgn="b"/>
                      <a:r>
                        <a:rPr lang="en-US" sz="1400" u="none" strike="noStrike" dirty="0">
                          <a:effectLst/>
                        </a:rPr>
                        <a:t>18</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dirty="0">
                          <a:effectLst/>
                        </a:rPr>
                        <a:t>17.27</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9"/>
                  </a:ext>
                </a:extLst>
              </a:tr>
              <a:tr h="230010">
                <a:tc gridSpan="2">
                  <a:txBody>
                    <a:bodyPr/>
                    <a:lstStyle/>
                    <a:p>
                      <a:pPr algn="ctr" fontAlgn="b"/>
                      <a:r>
                        <a:rPr lang="en-US" sz="1400" u="none" strike="noStrike" dirty="0">
                          <a:effectLst/>
                        </a:rPr>
                        <a:t>17.6</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dirty="0">
                          <a:effectLst/>
                        </a:rPr>
                        <a:t>17.25</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10"/>
                  </a:ext>
                </a:extLst>
              </a:tr>
              <a:tr h="230010">
                <a:tc gridSpan="2">
                  <a:txBody>
                    <a:bodyPr/>
                    <a:lstStyle/>
                    <a:p>
                      <a:pPr algn="ctr" fontAlgn="b"/>
                      <a:r>
                        <a:rPr lang="en-US" sz="1400" u="none" strike="noStrike" dirty="0">
                          <a:effectLst/>
                        </a:rPr>
                        <a:t>18</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dirty="0">
                          <a:effectLst/>
                        </a:rPr>
                        <a:t>17.71</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11"/>
                  </a:ext>
                </a:extLst>
              </a:tr>
              <a:tr h="230010">
                <a:tc gridSpan="2">
                  <a:txBody>
                    <a:bodyPr/>
                    <a:lstStyle/>
                    <a:p>
                      <a:pPr algn="ctr" fontAlgn="b"/>
                      <a:r>
                        <a:rPr lang="en-US" sz="1400" u="none" strike="noStrike" dirty="0">
                          <a:effectLst/>
                        </a:rPr>
                        <a:t>17.3</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dirty="0">
                          <a:effectLst/>
                        </a:rPr>
                        <a:t>16.96</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12"/>
                  </a:ext>
                </a:extLst>
              </a:tr>
              <a:tr h="230010">
                <a:tc gridSpan="2">
                  <a:txBody>
                    <a:bodyPr/>
                    <a:lstStyle/>
                    <a:p>
                      <a:pPr algn="ctr" fontAlgn="b"/>
                      <a:r>
                        <a:rPr lang="en-US" sz="1400" u="none" strike="noStrike" dirty="0">
                          <a:effectLst/>
                        </a:rPr>
                        <a:t>17.8</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u="none" strike="noStrike" dirty="0">
                          <a:effectLst/>
                        </a:rPr>
                        <a:t>17.65</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13"/>
                  </a:ext>
                </a:extLst>
              </a:tr>
              <a:tr h="230010">
                <a:tc>
                  <a:txBody>
                    <a:bodyPr/>
                    <a:lstStyle/>
                    <a:p>
                      <a:pPr algn="l" fontAlgn="b"/>
                      <a:r>
                        <a:rPr lang="en-US" sz="1600" b="1" u="none" strike="noStrike" dirty="0">
                          <a:effectLst/>
                        </a:rPr>
                        <a:t>Average :-</a:t>
                      </a:r>
                      <a:endParaRPr lang="en-US" sz="1600" b="1" i="0" u="none" strike="noStrike" dirty="0">
                        <a:solidFill>
                          <a:srgbClr val="000000"/>
                        </a:solidFill>
                        <a:effectLst/>
                        <a:latin typeface="Calibri"/>
                      </a:endParaRPr>
                    </a:p>
                  </a:txBody>
                  <a:tcPr marL="9525" marR="9525" marT="9525" marB="0" anchor="b"/>
                </a:tc>
                <a:tc>
                  <a:txBody>
                    <a:bodyPr/>
                    <a:lstStyle/>
                    <a:p>
                      <a:pPr algn="l" fontAlgn="b"/>
                      <a:r>
                        <a:rPr lang="en-US" sz="1600" b="1" u="none" strike="noStrike" dirty="0">
                          <a:solidFill>
                            <a:srgbClr val="FF0000"/>
                          </a:solidFill>
                          <a:effectLst/>
                        </a:rPr>
                        <a:t>17.875</a:t>
                      </a:r>
                      <a:endParaRPr lang="en-US" sz="1600" b="1" i="0" u="none" strike="noStrike" dirty="0">
                        <a:solidFill>
                          <a:srgbClr val="FF0000"/>
                        </a:solidFill>
                        <a:effectLst/>
                        <a:latin typeface="Calibri"/>
                      </a:endParaRPr>
                    </a:p>
                  </a:txBody>
                  <a:tcPr marL="9525" marR="9525" marT="9525" marB="0" anchor="b"/>
                </a:tc>
                <a:tc>
                  <a:txBody>
                    <a:bodyPr/>
                    <a:lstStyle/>
                    <a:p>
                      <a:pPr algn="l" fontAlgn="b"/>
                      <a:r>
                        <a:rPr lang="en-US" sz="1600" b="1" u="none" strike="noStrike" dirty="0">
                          <a:effectLst/>
                        </a:rPr>
                        <a:t>Average :-</a:t>
                      </a:r>
                      <a:endParaRPr lang="en-US" sz="1600" b="1" i="0" u="none" strike="noStrike" dirty="0">
                        <a:solidFill>
                          <a:srgbClr val="000000"/>
                        </a:solidFill>
                        <a:effectLst/>
                        <a:latin typeface="Calibri"/>
                      </a:endParaRPr>
                    </a:p>
                  </a:txBody>
                  <a:tcPr marL="9525" marR="9525" marT="9525" marB="0" anchor="b"/>
                </a:tc>
                <a:tc>
                  <a:txBody>
                    <a:bodyPr/>
                    <a:lstStyle/>
                    <a:p>
                      <a:pPr algn="l" fontAlgn="b"/>
                      <a:r>
                        <a:rPr lang="en-US" sz="1600" b="1" u="none" strike="noStrike" dirty="0" smtClean="0">
                          <a:solidFill>
                            <a:srgbClr val="FF0000"/>
                          </a:solidFill>
                          <a:effectLst/>
                        </a:rPr>
                        <a:t>17.598</a:t>
                      </a:r>
                      <a:endParaRPr lang="en-US" sz="1600" b="1"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14"/>
                  </a:ext>
                </a:extLst>
              </a:tr>
            </a:tbl>
          </a:graphicData>
        </a:graphic>
      </p:graphicFrame>
      <p:sp>
        <p:nvSpPr>
          <p:cNvPr id="5" name="TextBox 100"/>
          <p:cNvSpPr txBox="1">
            <a:spLocks noChangeArrowheads="1"/>
          </p:cNvSpPr>
          <p:nvPr/>
        </p:nvSpPr>
        <p:spPr bwMode="auto">
          <a:xfrm>
            <a:off x="1010443" y="5045147"/>
            <a:ext cx="1173163" cy="231775"/>
          </a:xfrm>
          <a:prstGeom prst="rect">
            <a:avLst/>
          </a:prstGeom>
          <a:noFill/>
          <a:ln w="9525">
            <a:noFill/>
            <a:miter lim="800000"/>
            <a:headEnd/>
            <a:tailEnd/>
          </a:ln>
        </p:spPr>
        <p:txBody>
          <a:bodyPr lIns="0" tIns="0" rIns="36000" bIns="0"/>
          <a:lstStyle/>
          <a:p>
            <a:r>
              <a:rPr lang="en-US" dirty="0" smtClean="0"/>
              <a:t>Note :-</a:t>
            </a:r>
            <a:endParaRPr lang="en-US" dirty="0"/>
          </a:p>
        </p:txBody>
      </p:sp>
      <p:sp>
        <p:nvSpPr>
          <p:cNvPr id="6" name="TextBox 100"/>
          <p:cNvSpPr txBox="1">
            <a:spLocks noChangeArrowheads="1"/>
          </p:cNvSpPr>
          <p:nvPr/>
        </p:nvSpPr>
        <p:spPr bwMode="auto">
          <a:xfrm>
            <a:off x="1010442" y="5391720"/>
            <a:ext cx="7737772" cy="274282"/>
          </a:xfrm>
          <a:prstGeom prst="rect">
            <a:avLst/>
          </a:prstGeom>
          <a:noFill/>
          <a:ln w="9525">
            <a:noFill/>
            <a:miter lim="800000"/>
            <a:headEnd/>
            <a:tailEnd/>
          </a:ln>
        </p:spPr>
        <p:txBody>
          <a:bodyPr lIns="0" tIns="0" rIns="36000" bIns="0"/>
          <a:lstStyle/>
          <a:p>
            <a:r>
              <a:rPr lang="en-US" dirty="0" smtClean="0"/>
              <a:t>Incase of a growth in the reading during averaging, consider the initial reading as actual </a:t>
            </a:r>
            <a:endParaRPr lang="en-US" dirty="0"/>
          </a:p>
        </p:txBody>
      </p:sp>
      <p:sp>
        <p:nvSpPr>
          <p:cNvPr id="7" name="TextBox 100"/>
          <p:cNvSpPr txBox="1">
            <a:spLocks noChangeArrowheads="1"/>
          </p:cNvSpPr>
          <p:nvPr/>
        </p:nvSpPr>
        <p:spPr bwMode="auto">
          <a:xfrm>
            <a:off x="1010441" y="5913369"/>
            <a:ext cx="7737771" cy="231775"/>
          </a:xfrm>
          <a:prstGeom prst="rect">
            <a:avLst/>
          </a:prstGeom>
          <a:noFill/>
          <a:ln w="9525">
            <a:noFill/>
            <a:miter lim="800000"/>
            <a:headEnd/>
            <a:tailEnd/>
          </a:ln>
        </p:spPr>
        <p:txBody>
          <a:bodyPr lIns="0" tIns="0" rIns="36000" bIns="0"/>
          <a:lstStyle/>
          <a:p>
            <a:endParaRPr lang="en-US" dirty="0"/>
          </a:p>
        </p:txBody>
      </p:sp>
      <p:sp>
        <p:nvSpPr>
          <p:cNvPr id="8" name="TextBox 100"/>
          <p:cNvSpPr txBox="1">
            <a:spLocks noChangeArrowheads="1"/>
          </p:cNvSpPr>
          <p:nvPr/>
        </p:nvSpPr>
        <p:spPr bwMode="auto">
          <a:xfrm>
            <a:off x="1010443" y="6187651"/>
            <a:ext cx="7737772" cy="274282"/>
          </a:xfrm>
          <a:prstGeom prst="rect">
            <a:avLst/>
          </a:prstGeom>
          <a:noFill/>
          <a:ln w="9525">
            <a:noFill/>
            <a:miter lim="800000"/>
            <a:headEnd/>
            <a:tailEnd/>
          </a:ln>
        </p:spPr>
        <p:txBody>
          <a:bodyPr lIns="0" tIns="0" rIns="36000" bIns="0"/>
          <a:lstStyle/>
          <a:p>
            <a:r>
              <a:rPr lang="en-US" dirty="0" smtClean="0"/>
              <a:t>This presentation is just for demonstration purpose, and only considering shell.</a:t>
            </a:r>
            <a:endParaRPr lang="en-US" dirty="0"/>
          </a:p>
        </p:txBody>
      </p:sp>
      <p:pic>
        <p:nvPicPr>
          <p:cNvPr id="9" name="Picture 4" descr="D:\Azhar Data\Work_Data\SABIC Design Templates\Logos\old logo\Hadeed Logo Bran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300" y="176021"/>
            <a:ext cx="1170085" cy="56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030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Grp="1" noChangeAspect="1" noChangeArrowheads="1"/>
          </p:cNvPicPr>
          <p:nvPr>
            <p:ph idx="1"/>
          </p:nvPr>
        </p:nvPicPr>
        <p:blipFill>
          <a:blip r:embed="rId2" cstate="print"/>
          <a:srcRect t="2985" b="3349"/>
          <a:stretch>
            <a:fillRect/>
          </a:stretch>
        </p:blipFill>
        <p:spPr>
          <a:xfrm>
            <a:off x="928688" y="1198563"/>
            <a:ext cx="8229600" cy="5157787"/>
          </a:xfrm>
          <a:noFill/>
        </p:spPr>
      </p:pic>
      <p:cxnSp>
        <p:nvCxnSpPr>
          <p:cNvPr id="74755" name="Straight Arrow Connector 3"/>
          <p:cNvCxnSpPr>
            <a:cxnSpLocks noChangeShapeType="1"/>
            <a:stCxn id="5" idx="2"/>
          </p:cNvCxnSpPr>
          <p:nvPr/>
        </p:nvCxnSpPr>
        <p:spPr bwMode="auto">
          <a:xfrm flipH="1">
            <a:off x="3370263" y="2252663"/>
            <a:ext cx="2668587" cy="517525"/>
          </a:xfrm>
          <a:prstGeom prst="straightConnector1">
            <a:avLst/>
          </a:prstGeom>
          <a:noFill/>
          <a:ln w="9525" algn="ctr">
            <a:solidFill>
              <a:srgbClr val="FF0000"/>
            </a:solidFill>
            <a:round/>
            <a:headEnd/>
            <a:tailEnd type="arrow" w="med" len="med"/>
          </a:ln>
        </p:spPr>
      </p:cxnSp>
      <p:sp>
        <p:nvSpPr>
          <p:cNvPr id="5" name="Flowchart: Process 4"/>
          <p:cNvSpPr>
            <a:spLocks noChangeArrowheads="1"/>
          </p:cNvSpPr>
          <p:nvPr/>
        </p:nvSpPr>
        <p:spPr bwMode="auto">
          <a:xfrm>
            <a:off x="5049838" y="1555750"/>
            <a:ext cx="1978025" cy="696913"/>
          </a:xfrm>
          <a:prstGeom prst="flowChartProcess">
            <a:avLst/>
          </a:prstGeom>
          <a:solidFill>
            <a:schemeClr val="accent3">
              <a:lumMod val="60000"/>
              <a:lumOff val="40000"/>
            </a:schemeClr>
          </a:solidFill>
          <a:ln w="9525">
            <a:solidFill>
              <a:srgbClr val="000000"/>
            </a:solidFill>
            <a:miter lim="800000"/>
            <a:headEnd/>
            <a:tailEnd/>
          </a:ln>
        </p:spPr>
        <p:txBody>
          <a:bodyPr/>
          <a:lstStyle/>
          <a:p>
            <a:pPr eaLnBrk="0" hangingPunct="0">
              <a:spcAft>
                <a:spcPts val="1000"/>
              </a:spcAft>
              <a:defRPr/>
            </a:pPr>
            <a:r>
              <a:rPr lang="en-US" sz="1400" dirty="0" smtClean="0">
                <a:latin typeface="Calibri" pitchFamily="34" charset="0"/>
                <a:cs typeface="ヒラギノ角ゴ Pro W3"/>
              </a:rPr>
              <a:t>TML </a:t>
            </a:r>
            <a:r>
              <a:rPr lang="en-US" sz="1400" dirty="0">
                <a:latin typeface="Calibri" pitchFamily="34" charset="0"/>
                <a:cs typeface="ヒラギノ角ゴ Pro W3"/>
              </a:rPr>
              <a:t>groups created for the Shell and Top Dish</a:t>
            </a:r>
          </a:p>
        </p:txBody>
      </p:sp>
      <p:sp>
        <p:nvSpPr>
          <p:cNvPr id="8" name="Title 9"/>
          <p:cNvSpPr>
            <a:spLocks noGrp="1"/>
          </p:cNvSpPr>
          <p:nvPr>
            <p:ph type="title"/>
          </p:nvPr>
        </p:nvSpPr>
        <p:spPr/>
        <p:txBody>
          <a:bodyPr/>
          <a:lstStyle/>
          <a:p>
            <a:pPr>
              <a:defRPr/>
            </a:pPr>
            <a:r>
              <a:rPr lang="en-US" dirty="0" smtClean="0"/>
              <a:t>Creating  the tml group</a:t>
            </a:r>
            <a:endParaRPr lang="en-US" dirty="0"/>
          </a:p>
        </p:txBody>
      </p:sp>
    </p:spTree>
    <p:extLst>
      <p:ext uri="{BB962C8B-B14F-4D97-AF65-F5344CB8AC3E}">
        <p14:creationId xmlns:p14="http://schemas.microsoft.com/office/powerpoint/2010/main" val="2256185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TML Group Mapping </a:t>
            </a:r>
            <a:endParaRPr lang="en-US" dirty="0"/>
          </a:p>
        </p:txBody>
      </p:sp>
      <p:pic>
        <p:nvPicPr>
          <p:cNvPr id="5" name="Picture 4"/>
          <p:cNvPicPr>
            <a:picLocks noChangeAspect="1"/>
          </p:cNvPicPr>
          <p:nvPr/>
        </p:nvPicPr>
        <p:blipFill rotWithShape="1">
          <a:blip r:embed="rId2"/>
          <a:srcRect l="1439" b="28206"/>
          <a:stretch/>
        </p:blipFill>
        <p:spPr>
          <a:xfrm>
            <a:off x="400050" y="1169393"/>
            <a:ext cx="8820150" cy="5136157"/>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bwMode="auto">
          <a:xfrm flipH="1" flipV="1">
            <a:off x="4463716" y="3850105"/>
            <a:ext cx="842207" cy="220450"/>
          </a:xfrm>
          <a:prstGeom prst="straightConnector1">
            <a:avLst/>
          </a:prstGeom>
          <a:solidFill>
            <a:schemeClr val="bg1"/>
          </a:solidFill>
          <a:ln w="9525" cap="flat" cmpd="sng" algn="ctr">
            <a:solidFill>
              <a:srgbClr val="FF585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flipV="1">
            <a:off x="4402393" y="3951015"/>
            <a:ext cx="918278" cy="119540"/>
          </a:xfrm>
          <a:prstGeom prst="straightConnector1">
            <a:avLst/>
          </a:prstGeom>
          <a:solidFill>
            <a:schemeClr val="bg1"/>
          </a:solidFill>
          <a:ln w="9525" cap="flat" cmpd="sng" algn="ctr">
            <a:solidFill>
              <a:srgbClr val="FF585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a:off x="4478464" y="4063181"/>
            <a:ext cx="842207" cy="0"/>
          </a:xfrm>
          <a:prstGeom prst="straightConnector1">
            <a:avLst/>
          </a:prstGeom>
          <a:solidFill>
            <a:schemeClr val="bg1"/>
          </a:solidFill>
          <a:ln w="9525" cap="flat" cmpd="sng" algn="ctr">
            <a:solidFill>
              <a:srgbClr val="FF585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75039" y="5818239"/>
            <a:ext cx="2230884" cy="185142"/>
          </a:xfrm>
          <a:prstGeom prst="straightConnector1">
            <a:avLst/>
          </a:prstGeom>
          <a:solidFill>
            <a:schemeClr val="bg1"/>
          </a:solidFill>
          <a:ln w="9525" cap="flat" cmpd="sng" algn="ctr">
            <a:solidFill>
              <a:srgbClr val="FF585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flipV="1">
            <a:off x="3219450" y="5934075"/>
            <a:ext cx="2086473" cy="69307"/>
          </a:xfrm>
          <a:prstGeom prst="straightConnector1">
            <a:avLst/>
          </a:prstGeom>
          <a:solidFill>
            <a:schemeClr val="bg1"/>
          </a:solidFill>
          <a:ln w="9525" cap="flat" cmpd="sng" algn="ctr">
            <a:solidFill>
              <a:srgbClr val="FF585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H="1">
            <a:off x="2967593" y="6003382"/>
            <a:ext cx="2338330" cy="58513"/>
          </a:xfrm>
          <a:prstGeom prst="straightConnector1">
            <a:avLst/>
          </a:prstGeom>
          <a:solidFill>
            <a:schemeClr val="bg1"/>
          </a:solidFill>
          <a:ln w="9525" cap="flat" cmpd="sng" algn="ctr">
            <a:solidFill>
              <a:srgbClr val="FF585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lowchart: Process 24"/>
          <p:cNvSpPr>
            <a:spLocks noChangeArrowheads="1"/>
          </p:cNvSpPr>
          <p:nvPr/>
        </p:nvSpPr>
        <p:spPr bwMode="auto">
          <a:xfrm>
            <a:off x="5367246" y="3850105"/>
            <a:ext cx="2636837" cy="409576"/>
          </a:xfrm>
          <a:prstGeom prst="flowChartProcess">
            <a:avLst/>
          </a:prstGeom>
          <a:solidFill>
            <a:schemeClr val="accent3">
              <a:lumMod val="60000"/>
              <a:lumOff val="40000"/>
            </a:schemeClr>
          </a:solidFill>
          <a:ln w="9525">
            <a:solidFill>
              <a:srgbClr val="000000"/>
            </a:solidFill>
            <a:miter lim="800000"/>
            <a:headEnd/>
            <a:tailEnd/>
          </a:ln>
        </p:spPr>
        <p:txBody>
          <a:bodyPr/>
          <a:lstStyle/>
          <a:p>
            <a:pPr eaLnBrk="0" hangingPunct="0">
              <a:spcAft>
                <a:spcPts val="1000"/>
              </a:spcAft>
              <a:defRPr/>
            </a:pPr>
            <a:r>
              <a:rPr lang="en-US" sz="1400" dirty="0" smtClean="0">
                <a:latin typeface="Calibri" pitchFamily="34" charset="0"/>
                <a:cs typeface="ヒラギノ角ゴ Pro W3"/>
              </a:rPr>
              <a:t>There is three RBI Component .</a:t>
            </a:r>
            <a:endParaRPr lang="en-US" sz="1400" dirty="0">
              <a:latin typeface="Calibri" pitchFamily="34" charset="0"/>
              <a:cs typeface="ヒラギノ角ゴ Pro W3"/>
            </a:endParaRPr>
          </a:p>
        </p:txBody>
      </p:sp>
      <p:sp>
        <p:nvSpPr>
          <p:cNvPr id="26" name="Flowchart: Process 25"/>
          <p:cNvSpPr>
            <a:spLocks noChangeArrowheads="1"/>
          </p:cNvSpPr>
          <p:nvPr/>
        </p:nvSpPr>
        <p:spPr bwMode="auto">
          <a:xfrm>
            <a:off x="5320671" y="5706022"/>
            <a:ext cx="2636837" cy="409576"/>
          </a:xfrm>
          <a:prstGeom prst="flowChartProcess">
            <a:avLst/>
          </a:prstGeom>
          <a:solidFill>
            <a:schemeClr val="accent3">
              <a:lumMod val="60000"/>
              <a:lumOff val="40000"/>
            </a:schemeClr>
          </a:solidFill>
          <a:ln w="9525">
            <a:solidFill>
              <a:srgbClr val="000000"/>
            </a:solidFill>
            <a:miter lim="800000"/>
            <a:headEnd/>
            <a:tailEnd/>
          </a:ln>
        </p:spPr>
        <p:txBody>
          <a:bodyPr/>
          <a:lstStyle/>
          <a:p>
            <a:pPr eaLnBrk="0" hangingPunct="0">
              <a:spcAft>
                <a:spcPts val="1000"/>
              </a:spcAft>
              <a:defRPr/>
            </a:pPr>
            <a:r>
              <a:rPr lang="en-US" sz="1400" dirty="0" smtClean="0">
                <a:latin typeface="Calibri" pitchFamily="34" charset="0"/>
                <a:cs typeface="ヒラギノ角ゴ Pro W3"/>
              </a:rPr>
              <a:t>There is three TML Group</a:t>
            </a:r>
            <a:endParaRPr lang="en-US" sz="1400" dirty="0">
              <a:latin typeface="Calibri" pitchFamily="34" charset="0"/>
              <a:cs typeface="ヒラギノ角ゴ Pro W3"/>
            </a:endParaRPr>
          </a:p>
        </p:txBody>
      </p:sp>
    </p:spTree>
    <p:extLst>
      <p:ext uri="{BB962C8B-B14F-4D97-AF65-F5344CB8AC3E}">
        <p14:creationId xmlns:p14="http://schemas.microsoft.com/office/powerpoint/2010/main" val="2870546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BIC Template PPT2010 V2">
  <a:themeElements>
    <a:clrScheme name="SABIC 2010">
      <a:dk1>
        <a:srgbClr val="53565A"/>
      </a:dk1>
      <a:lt1>
        <a:srgbClr val="FFFFFF"/>
      </a:lt1>
      <a:dk2>
        <a:srgbClr val="53565A"/>
      </a:dk2>
      <a:lt2>
        <a:srgbClr val="FFFFFF"/>
      </a:lt2>
      <a:accent1>
        <a:srgbClr val="E35205"/>
      </a:accent1>
      <a:accent2>
        <a:srgbClr val="009FE9"/>
      </a:accent2>
      <a:accent3>
        <a:srgbClr val="FFCD00"/>
      </a:accent3>
      <a:accent4>
        <a:srgbClr val="0047BB"/>
      </a:accent4>
      <a:accent5>
        <a:srgbClr val="FFA300"/>
      </a:accent5>
      <a:accent6>
        <a:srgbClr val="A7A8AA"/>
      </a:accent6>
      <a:hlink>
        <a:srgbClr val="009FDF"/>
      </a:hlink>
      <a:folHlink>
        <a:srgbClr val="041E42"/>
      </a:folHlink>
    </a:clrScheme>
    <a:fontScheme name="SABIC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Wingdings" pitchFamily="2" charset="2"/>
          <a:buNone/>
          <a:tabLst/>
          <a:defRPr kumimoji="0" sz="1600" b="0" i="0" u="none" strike="noStrike" cap="none" normalizeH="0" baseline="0" dirty="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Wingdings" pitchFamily="2" charset="2"/>
          <a:buNone/>
          <a:tabLst/>
          <a:defRPr kumimoji="0" lang="de-DE" sz="1600" b="0" i="0" u="none" strike="noStrike" cap="none" normalizeH="0" baseline="0" smtClean="0">
            <a:ln>
              <a:noFill/>
            </a:ln>
            <a:solidFill>
              <a:schemeClr val="tx1"/>
            </a:solidFill>
            <a:effectLst/>
            <a:latin typeface="Arial" pitchFamily="34" charset="0"/>
          </a:defRPr>
        </a:defPPr>
      </a:lstStyle>
    </a:lnDef>
    <a:txDef>
      <a:spPr>
        <a:noFill/>
      </a:spPr>
      <a:bodyPr wrap="square" lIns="0" tIns="0" rIns="36000" bIns="0" rtlCol="0">
        <a:noAutofit/>
      </a:bodyP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SABIC Template PPT2010 V2</Template>
  <TotalTime>3642</TotalTime>
  <Words>529</Words>
  <Application>Microsoft Office PowerPoint</Application>
  <PresentationFormat>Custom</PresentationFormat>
  <Paragraphs>81</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MS PGothic</vt:lpstr>
      <vt:lpstr>SABIC Typeface Headline Light</vt:lpstr>
      <vt:lpstr>Times New Roman</vt:lpstr>
      <vt:lpstr>Wingdings</vt:lpstr>
      <vt:lpstr>ヒラギノ角ゴ Pro W3</vt:lpstr>
      <vt:lpstr>SABIC Template PPT2010 V2</vt:lpstr>
      <vt:lpstr>Hadeed CML averaging thickness technique</vt:lpstr>
      <vt:lpstr>Agenda </vt:lpstr>
      <vt:lpstr>HADeed CML background </vt:lpstr>
      <vt:lpstr>Cont. HADeed TML background </vt:lpstr>
      <vt:lpstr>Examples of CML averaging thickness technique – taken Y2008 Inspection</vt:lpstr>
      <vt:lpstr>Examples of CML averaging thickness technique – for the same Equipment taken Y2012 Inspection</vt:lpstr>
      <vt:lpstr>Averaging readings of COMPRESSED AIR DRIER (11443-1) shell .</vt:lpstr>
      <vt:lpstr>Creating  the tml group</vt:lpstr>
      <vt:lpstr>TML Group Mapping </vt:lpstr>
      <vt:lpstr>Cont. TML Group Mapping </vt:lpstr>
      <vt:lpstr>CONCLUSION</vt:lpstr>
      <vt:lpstr>Questions ??</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POWERPOINT 2010</dc:title>
  <dc:creator>pcm32472</dc:creator>
  <cp:lastModifiedBy>Yami-Al, Mohammed Nasser</cp:lastModifiedBy>
  <cp:revision>267</cp:revision>
  <cp:lastPrinted>2011-12-19T15:38:12Z</cp:lastPrinted>
  <dcterms:created xsi:type="dcterms:W3CDTF">2012-02-12T08:26:51Z</dcterms:created>
  <dcterms:modified xsi:type="dcterms:W3CDTF">2021-08-26T08:20:12Z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d50848-5462-4933-a6ae-3f5aa423884b_Enabled">
    <vt:lpwstr>true</vt:lpwstr>
  </property>
  <property fmtid="{D5CDD505-2E9C-101B-9397-08002B2CF9AE}" pid="3" name="MSIP_Label_a7d50848-5462-4933-a6ae-3f5aa423884b_SetDate">
    <vt:lpwstr>2021-08-26T08:20:12Z</vt:lpwstr>
  </property>
  <property fmtid="{D5CDD505-2E9C-101B-9397-08002B2CF9AE}" pid="4" name="MSIP_Label_a7d50848-5462-4933-a6ae-3f5aa423884b_Method">
    <vt:lpwstr>Privileged</vt:lpwstr>
  </property>
  <property fmtid="{D5CDD505-2E9C-101B-9397-08002B2CF9AE}" pid="5" name="MSIP_Label_a7d50848-5462-4933-a6ae-3f5aa423884b_Name">
    <vt:lpwstr>a7d50848-5462-4933-a6ae-3f5aa423884b</vt:lpwstr>
  </property>
  <property fmtid="{D5CDD505-2E9C-101B-9397-08002B2CF9AE}" pid="6" name="MSIP_Label_a7d50848-5462-4933-a6ae-3f5aa423884b_SiteId">
    <vt:lpwstr>a77c517c-e95e-435b-bbb4-cb17e462491f</vt:lpwstr>
  </property>
  <property fmtid="{D5CDD505-2E9C-101B-9397-08002B2CF9AE}" pid="7" name="MSIP_Label_a7d50848-5462-4933-a6ae-3f5aa423884b_ActionId">
    <vt:lpwstr>1ee8be72-c557-4230-9476-277d6bfdc1f5</vt:lpwstr>
  </property>
  <property fmtid="{D5CDD505-2E9C-101B-9397-08002B2CF9AE}" pid="8" name="MSIP_Label_a7d50848-5462-4933-a6ae-3f5aa423884b_ContentBits">
    <vt:lpwstr>1</vt:lpwstr>
  </property>
</Properties>
</file>