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82" r:id="rId3"/>
    <p:sldId id="292" r:id="rId4"/>
    <p:sldId id="291" r:id="rId5"/>
    <p:sldId id="289" r:id="rId6"/>
    <p:sldId id="288" r:id="rId7"/>
    <p:sldId id="287" r:id="rId8"/>
    <p:sldId id="286" r:id="rId9"/>
    <p:sldId id="300" r:id="rId10"/>
    <p:sldId id="299" r:id="rId11"/>
    <p:sldId id="298" r:id="rId12"/>
    <p:sldId id="297" r:id="rId13"/>
    <p:sldId id="296" r:id="rId14"/>
    <p:sldId id="295" r:id="rId15"/>
    <p:sldId id="294" r:id="rId16"/>
    <p:sldId id="305" r:id="rId17"/>
    <p:sldId id="304" r:id="rId18"/>
    <p:sldId id="303" r:id="rId19"/>
    <p:sldId id="302" r:id="rId20"/>
    <p:sldId id="301" r:id="rId21"/>
    <p:sldId id="293" r:id="rId22"/>
    <p:sldId id="284" r:id="rId23"/>
    <p:sldId id="283" r:id="rId24"/>
    <p:sldId id="281" r:id="rId25"/>
    <p:sldId id="275" r:id="rId26"/>
    <p:sldId id="277" r:id="rId27"/>
    <p:sldId id="276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09900"/>
    <a:srgbClr val="0081C4"/>
    <a:srgbClr val="EFB4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79" autoAdjust="0"/>
    <p:restoredTop sz="94343" autoAdjust="0"/>
  </p:normalViewPr>
  <p:slideViewPr>
    <p:cSldViewPr>
      <p:cViewPr varScale="1">
        <p:scale>
          <a:sx n="108" d="100"/>
          <a:sy n="108" d="100"/>
        </p:scale>
        <p:origin x="190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285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D9B2C-DB1A-45DB-89D3-BF6E01D3CF8D}" type="datetimeFigureOut">
              <a:rPr lang="en-US" smtClean="0"/>
              <a:t>19-Feb-22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DC90FF-465D-41CD-BAB9-FF9BC5503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27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A8EF8-2810-4103-A850-0BCFB6F6B819}" type="datetimeFigureOut">
              <a:rPr lang="en-US" smtClean="0"/>
              <a:t>19-Feb-22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1DBC9-5137-4B74-B65F-84F644B5E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28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8" descr="Industry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48615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1752600"/>
            <a:ext cx="7239000" cy="2743200"/>
          </a:xfr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482224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DBCB9-F0E7-43E0-AA7A-97CFEDD122B4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2DEF9-0478-4A9B-B9FF-7AA4B89E91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6D648-6C99-4EFE-9AEF-F5FAF1426C60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B0983-C61B-43B0-891B-E3692CFBF7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82B97-D578-431B-8A21-2D6466AFEC27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67C65-8669-41CA-8C1C-B93FB1086D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381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A06C3-72D2-4BCE-B837-C7B7ECFA8D27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F82DC-FA80-4E51-B59F-D691F59EB9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"/>
            <a:ext cx="2167287" cy="5943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AF99B-3833-4AAD-9941-55E691DF057D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FB03F-43DD-49A8-A138-0768B55696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E6407-D231-4862-8DE2-0FF48B043046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2B081-30AA-4D59-B8EA-32C3FAB9A1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06ECB-4B99-4BEC-B490-CAEFDCB7D91E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A36AE-F888-46E0-B3D9-3EA520F32E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BDBE1-5778-440C-A42E-ECFF6DEBCB43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D80E4-2FC6-4CA7-80AE-9DF85E9EAD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1ACB9-93DC-45F0-9EA9-256CF0DF87DB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749B0-F8ED-45BD-AD7F-BC9764771C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210DA-6340-441B-A512-6BDEBC5B207A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5DC28-1179-43F2-84C4-051DBB6ED3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DF63D-70F3-4BD2-ABD0-B62F7561EECA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01C2C-683D-480F-BD5D-B561F2DE8A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17"/>
          <p:cNvGrpSpPr/>
          <p:nvPr userDrawn="1"/>
        </p:nvGrpSpPr>
        <p:grpSpPr>
          <a:xfrm>
            <a:off x="-2514600" y="-914400"/>
            <a:ext cx="8574294" cy="7772400"/>
            <a:chOff x="4343400" y="3657600"/>
            <a:chExt cx="220663" cy="200026"/>
          </a:xfrm>
          <a:solidFill>
            <a:srgbClr val="F2F2F2">
              <a:alpha val="50196"/>
            </a:srgbClr>
          </a:solidFill>
        </p:grpSpPr>
        <p:sp>
          <p:nvSpPr>
            <p:cNvPr id="1033" name="Freeform 9"/>
            <p:cNvSpPr>
              <a:spLocks/>
            </p:cNvSpPr>
            <p:nvPr/>
          </p:nvSpPr>
          <p:spPr bwMode="auto">
            <a:xfrm>
              <a:off x="4505325" y="3694113"/>
              <a:ext cx="7938" cy="15875"/>
            </a:xfrm>
            <a:custGeom>
              <a:avLst/>
              <a:gdLst/>
              <a:ahLst/>
              <a:cxnLst>
                <a:cxn ang="0">
                  <a:pos x="158" y="186"/>
                </a:cxn>
                <a:cxn ang="0">
                  <a:pos x="151" y="221"/>
                </a:cxn>
                <a:cxn ang="0">
                  <a:pos x="142" y="249"/>
                </a:cxn>
                <a:cxn ang="0">
                  <a:pos x="131" y="273"/>
                </a:cxn>
                <a:cxn ang="0">
                  <a:pos x="117" y="291"/>
                </a:cxn>
                <a:cxn ang="0">
                  <a:pos x="103" y="303"/>
                </a:cxn>
                <a:cxn ang="0">
                  <a:pos x="88" y="311"/>
                </a:cxn>
                <a:cxn ang="0">
                  <a:pos x="72" y="314"/>
                </a:cxn>
                <a:cxn ang="0">
                  <a:pos x="57" y="313"/>
                </a:cxn>
                <a:cxn ang="0">
                  <a:pos x="43" y="306"/>
                </a:cxn>
                <a:cxn ang="0">
                  <a:pos x="30" y="295"/>
                </a:cxn>
                <a:cxn ang="0">
                  <a:pos x="18" y="279"/>
                </a:cxn>
                <a:cxn ang="0">
                  <a:pos x="9" y="257"/>
                </a:cxn>
                <a:cxn ang="0">
                  <a:pos x="3" y="232"/>
                </a:cxn>
                <a:cxn ang="0">
                  <a:pos x="0" y="201"/>
                </a:cxn>
                <a:cxn ang="0">
                  <a:pos x="0" y="167"/>
                </a:cxn>
                <a:cxn ang="0">
                  <a:pos x="4" y="129"/>
                </a:cxn>
                <a:cxn ang="0">
                  <a:pos x="11" y="95"/>
                </a:cxn>
                <a:cxn ang="0">
                  <a:pos x="20" y="66"/>
                </a:cxn>
                <a:cxn ang="0">
                  <a:pos x="32" y="43"/>
                </a:cxn>
                <a:cxn ang="0">
                  <a:pos x="45" y="24"/>
                </a:cxn>
                <a:cxn ang="0">
                  <a:pos x="59" y="11"/>
                </a:cxn>
                <a:cxn ang="0">
                  <a:pos x="74" y="3"/>
                </a:cxn>
                <a:cxn ang="0">
                  <a:pos x="90" y="0"/>
                </a:cxn>
                <a:cxn ang="0">
                  <a:pos x="105" y="2"/>
                </a:cxn>
                <a:cxn ang="0">
                  <a:pos x="119" y="9"/>
                </a:cxn>
                <a:cxn ang="0">
                  <a:pos x="132" y="20"/>
                </a:cxn>
                <a:cxn ang="0">
                  <a:pos x="144" y="37"/>
                </a:cxn>
                <a:cxn ang="0">
                  <a:pos x="152" y="58"/>
                </a:cxn>
                <a:cxn ang="0">
                  <a:pos x="159" y="83"/>
                </a:cxn>
                <a:cxn ang="0">
                  <a:pos x="162" y="114"/>
                </a:cxn>
                <a:cxn ang="0">
                  <a:pos x="162" y="148"/>
                </a:cxn>
              </a:cxnLst>
              <a:rect l="0" t="0" r="r" b="b"/>
              <a:pathLst>
                <a:path w="162" h="314">
                  <a:moveTo>
                    <a:pt x="160" y="168"/>
                  </a:moveTo>
                  <a:lnTo>
                    <a:pt x="158" y="186"/>
                  </a:lnTo>
                  <a:lnTo>
                    <a:pt x="155" y="203"/>
                  </a:lnTo>
                  <a:lnTo>
                    <a:pt x="151" y="221"/>
                  </a:lnTo>
                  <a:lnTo>
                    <a:pt x="147" y="235"/>
                  </a:lnTo>
                  <a:lnTo>
                    <a:pt x="142" y="249"/>
                  </a:lnTo>
                  <a:lnTo>
                    <a:pt x="136" y="261"/>
                  </a:lnTo>
                  <a:lnTo>
                    <a:pt x="131" y="273"/>
                  </a:lnTo>
                  <a:lnTo>
                    <a:pt x="123" y="282"/>
                  </a:lnTo>
                  <a:lnTo>
                    <a:pt x="117" y="291"/>
                  </a:lnTo>
                  <a:lnTo>
                    <a:pt x="110" y="298"/>
                  </a:lnTo>
                  <a:lnTo>
                    <a:pt x="103" y="303"/>
                  </a:lnTo>
                  <a:lnTo>
                    <a:pt x="95" y="308"/>
                  </a:lnTo>
                  <a:lnTo>
                    <a:pt x="88" y="311"/>
                  </a:lnTo>
                  <a:lnTo>
                    <a:pt x="80" y="314"/>
                  </a:lnTo>
                  <a:lnTo>
                    <a:pt x="72" y="314"/>
                  </a:lnTo>
                  <a:lnTo>
                    <a:pt x="64" y="314"/>
                  </a:lnTo>
                  <a:lnTo>
                    <a:pt x="57" y="313"/>
                  </a:lnTo>
                  <a:lnTo>
                    <a:pt x="50" y="310"/>
                  </a:lnTo>
                  <a:lnTo>
                    <a:pt x="43" y="306"/>
                  </a:lnTo>
                  <a:lnTo>
                    <a:pt x="37" y="301"/>
                  </a:lnTo>
                  <a:lnTo>
                    <a:pt x="30" y="295"/>
                  </a:lnTo>
                  <a:lnTo>
                    <a:pt x="25" y="287"/>
                  </a:lnTo>
                  <a:lnTo>
                    <a:pt x="18" y="279"/>
                  </a:lnTo>
                  <a:lnTo>
                    <a:pt x="14" y="268"/>
                  </a:lnTo>
                  <a:lnTo>
                    <a:pt x="9" y="257"/>
                  </a:lnTo>
                  <a:lnTo>
                    <a:pt x="6" y="245"/>
                  </a:lnTo>
                  <a:lnTo>
                    <a:pt x="3" y="232"/>
                  </a:lnTo>
                  <a:lnTo>
                    <a:pt x="1" y="217"/>
                  </a:lnTo>
                  <a:lnTo>
                    <a:pt x="0" y="201"/>
                  </a:lnTo>
                  <a:lnTo>
                    <a:pt x="0" y="185"/>
                  </a:lnTo>
                  <a:lnTo>
                    <a:pt x="0" y="167"/>
                  </a:lnTo>
                  <a:lnTo>
                    <a:pt x="2" y="147"/>
                  </a:lnTo>
                  <a:lnTo>
                    <a:pt x="4" y="129"/>
                  </a:lnTo>
                  <a:lnTo>
                    <a:pt x="7" y="111"/>
                  </a:lnTo>
                  <a:lnTo>
                    <a:pt x="11" y="95"/>
                  </a:lnTo>
                  <a:lnTo>
                    <a:pt x="15" y="80"/>
                  </a:lnTo>
                  <a:lnTo>
                    <a:pt x="20" y="66"/>
                  </a:lnTo>
                  <a:lnTo>
                    <a:pt x="26" y="54"/>
                  </a:lnTo>
                  <a:lnTo>
                    <a:pt x="32" y="43"/>
                  </a:lnTo>
                  <a:lnTo>
                    <a:pt x="39" y="33"/>
                  </a:lnTo>
                  <a:lnTo>
                    <a:pt x="45" y="24"/>
                  </a:lnTo>
                  <a:lnTo>
                    <a:pt x="52" y="17"/>
                  </a:lnTo>
                  <a:lnTo>
                    <a:pt x="59" y="11"/>
                  </a:lnTo>
                  <a:lnTo>
                    <a:pt x="67" y="7"/>
                  </a:lnTo>
                  <a:lnTo>
                    <a:pt x="74" y="3"/>
                  </a:lnTo>
                  <a:lnTo>
                    <a:pt x="82" y="1"/>
                  </a:lnTo>
                  <a:lnTo>
                    <a:pt x="90" y="0"/>
                  </a:lnTo>
                  <a:lnTo>
                    <a:pt x="97" y="1"/>
                  </a:lnTo>
                  <a:lnTo>
                    <a:pt x="105" y="2"/>
                  </a:lnTo>
                  <a:lnTo>
                    <a:pt x="112" y="5"/>
                  </a:lnTo>
                  <a:lnTo>
                    <a:pt x="119" y="9"/>
                  </a:lnTo>
                  <a:lnTo>
                    <a:pt x="125" y="14"/>
                  </a:lnTo>
                  <a:lnTo>
                    <a:pt x="132" y="20"/>
                  </a:lnTo>
                  <a:lnTo>
                    <a:pt x="138" y="28"/>
                  </a:lnTo>
                  <a:lnTo>
                    <a:pt x="144" y="37"/>
                  </a:lnTo>
                  <a:lnTo>
                    <a:pt x="148" y="47"/>
                  </a:lnTo>
                  <a:lnTo>
                    <a:pt x="152" y="58"/>
                  </a:lnTo>
                  <a:lnTo>
                    <a:pt x="156" y="70"/>
                  </a:lnTo>
                  <a:lnTo>
                    <a:pt x="159" y="83"/>
                  </a:lnTo>
                  <a:lnTo>
                    <a:pt x="161" y="98"/>
                  </a:lnTo>
                  <a:lnTo>
                    <a:pt x="162" y="114"/>
                  </a:lnTo>
                  <a:lnTo>
                    <a:pt x="162" y="130"/>
                  </a:lnTo>
                  <a:lnTo>
                    <a:pt x="162" y="148"/>
                  </a:lnTo>
                  <a:lnTo>
                    <a:pt x="160" y="1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4505325" y="3694113"/>
              <a:ext cx="7938" cy="15875"/>
            </a:xfrm>
            <a:custGeom>
              <a:avLst/>
              <a:gdLst/>
              <a:ahLst/>
              <a:cxnLst>
                <a:cxn ang="0">
                  <a:pos x="158" y="186"/>
                </a:cxn>
                <a:cxn ang="0">
                  <a:pos x="151" y="221"/>
                </a:cxn>
                <a:cxn ang="0">
                  <a:pos x="142" y="249"/>
                </a:cxn>
                <a:cxn ang="0">
                  <a:pos x="131" y="273"/>
                </a:cxn>
                <a:cxn ang="0">
                  <a:pos x="117" y="291"/>
                </a:cxn>
                <a:cxn ang="0">
                  <a:pos x="103" y="303"/>
                </a:cxn>
                <a:cxn ang="0">
                  <a:pos x="88" y="311"/>
                </a:cxn>
                <a:cxn ang="0">
                  <a:pos x="72" y="314"/>
                </a:cxn>
                <a:cxn ang="0">
                  <a:pos x="57" y="313"/>
                </a:cxn>
                <a:cxn ang="0">
                  <a:pos x="43" y="306"/>
                </a:cxn>
                <a:cxn ang="0">
                  <a:pos x="30" y="295"/>
                </a:cxn>
                <a:cxn ang="0">
                  <a:pos x="18" y="279"/>
                </a:cxn>
                <a:cxn ang="0">
                  <a:pos x="9" y="257"/>
                </a:cxn>
                <a:cxn ang="0">
                  <a:pos x="3" y="232"/>
                </a:cxn>
                <a:cxn ang="0">
                  <a:pos x="0" y="201"/>
                </a:cxn>
                <a:cxn ang="0">
                  <a:pos x="0" y="167"/>
                </a:cxn>
                <a:cxn ang="0">
                  <a:pos x="4" y="129"/>
                </a:cxn>
                <a:cxn ang="0">
                  <a:pos x="11" y="95"/>
                </a:cxn>
                <a:cxn ang="0">
                  <a:pos x="20" y="66"/>
                </a:cxn>
                <a:cxn ang="0">
                  <a:pos x="32" y="43"/>
                </a:cxn>
                <a:cxn ang="0">
                  <a:pos x="45" y="24"/>
                </a:cxn>
                <a:cxn ang="0">
                  <a:pos x="59" y="11"/>
                </a:cxn>
                <a:cxn ang="0">
                  <a:pos x="74" y="3"/>
                </a:cxn>
                <a:cxn ang="0">
                  <a:pos x="90" y="0"/>
                </a:cxn>
                <a:cxn ang="0">
                  <a:pos x="105" y="2"/>
                </a:cxn>
                <a:cxn ang="0">
                  <a:pos x="119" y="9"/>
                </a:cxn>
                <a:cxn ang="0">
                  <a:pos x="132" y="20"/>
                </a:cxn>
                <a:cxn ang="0">
                  <a:pos x="144" y="37"/>
                </a:cxn>
                <a:cxn ang="0">
                  <a:pos x="152" y="58"/>
                </a:cxn>
                <a:cxn ang="0">
                  <a:pos x="159" y="83"/>
                </a:cxn>
                <a:cxn ang="0">
                  <a:pos x="162" y="114"/>
                </a:cxn>
                <a:cxn ang="0">
                  <a:pos x="162" y="148"/>
                </a:cxn>
              </a:cxnLst>
              <a:rect l="0" t="0" r="r" b="b"/>
              <a:pathLst>
                <a:path w="162" h="314">
                  <a:moveTo>
                    <a:pt x="160" y="168"/>
                  </a:moveTo>
                  <a:lnTo>
                    <a:pt x="158" y="186"/>
                  </a:lnTo>
                  <a:lnTo>
                    <a:pt x="155" y="203"/>
                  </a:lnTo>
                  <a:lnTo>
                    <a:pt x="151" y="221"/>
                  </a:lnTo>
                  <a:lnTo>
                    <a:pt x="147" y="235"/>
                  </a:lnTo>
                  <a:lnTo>
                    <a:pt x="142" y="249"/>
                  </a:lnTo>
                  <a:lnTo>
                    <a:pt x="136" y="261"/>
                  </a:lnTo>
                  <a:lnTo>
                    <a:pt x="131" y="273"/>
                  </a:lnTo>
                  <a:lnTo>
                    <a:pt x="123" y="282"/>
                  </a:lnTo>
                  <a:lnTo>
                    <a:pt x="117" y="291"/>
                  </a:lnTo>
                  <a:lnTo>
                    <a:pt x="110" y="298"/>
                  </a:lnTo>
                  <a:lnTo>
                    <a:pt x="103" y="303"/>
                  </a:lnTo>
                  <a:lnTo>
                    <a:pt x="95" y="308"/>
                  </a:lnTo>
                  <a:lnTo>
                    <a:pt x="88" y="311"/>
                  </a:lnTo>
                  <a:lnTo>
                    <a:pt x="80" y="314"/>
                  </a:lnTo>
                  <a:lnTo>
                    <a:pt x="72" y="314"/>
                  </a:lnTo>
                  <a:lnTo>
                    <a:pt x="64" y="314"/>
                  </a:lnTo>
                  <a:lnTo>
                    <a:pt x="57" y="313"/>
                  </a:lnTo>
                  <a:lnTo>
                    <a:pt x="50" y="310"/>
                  </a:lnTo>
                  <a:lnTo>
                    <a:pt x="43" y="306"/>
                  </a:lnTo>
                  <a:lnTo>
                    <a:pt x="37" y="301"/>
                  </a:lnTo>
                  <a:lnTo>
                    <a:pt x="30" y="295"/>
                  </a:lnTo>
                  <a:lnTo>
                    <a:pt x="25" y="287"/>
                  </a:lnTo>
                  <a:lnTo>
                    <a:pt x="18" y="279"/>
                  </a:lnTo>
                  <a:lnTo>
                    <a:pt x="14" y="268"/>
                  </a:lnTo>
                  <a:lnTo>
                    <a:pt x="9" y="257"/>
                  </a:lnTo>
                  <a:lnTo>
                    <a:pt x="6" y="245"/>
                  </a:lnTo>
                  <a:lnTo>
                    <a:pt x="3" y="232"/>
                  </a:lnTo>
                  <a:lnTo>
                    <a:pt x="1" y="217"/>
                  </a:lnTo>
                  <a:lnTo>
                    <a:pt x="0" y="201"/>
                  </a:lnTo>
                  <a:lnTo>
                    <a:pt x="0" y="185"/>
                  </a:lnTo>
                  <a:lnTo>
                    <a:pt x="0" y="167"/>
                  </a:lnTo>
                  <a:lnTo>
                    <a:pt x="2" y="147"/>
                  </a:lnTo>
                  <a:lnTo>
                    <a:pt x="4" y="129"/>
                  </a:lnTo>
                  <a:lnTo>
                    <a:pt x="7" y="111"/>
                  </a:lnTo>
                  <a:lnTo>
                    <a:pt x="11" y="95"/>
                  </a:lnTo>
                  <a:lnTo>
                    <a:pt x="15" y="80"/>
                  </a:lnTo>
                  <a:lnTo>
                    <a:pt x="20" y="66"/>
                  </a:lnTo>
                  <a:lnTo>
                    <a:pt x="26" y="54"/>
                  </a:lnTo>
                  <a:lnTo>
                    <a:pt x="32" y="43"/>
                  </a:lnTo>
                  <a:lnTo>
                    <a:pt x="39" y="33"/>
                  </a:lnTo>
                  <a:lnTo>
                    <a:pt x="45" y="24"/>
                  </a:lnTo>
                  <a:lnTo>
                    <a:pt x="52" y="17"/>
                  </a:lnTo>
                  <a:lnTo>
                    <a:pt x="59" y="11"/>
                  </a:lnTo>
                  <a:lnTo>
                    <a:pt x="67" y="7"/>
                  </a:lnTo>
                  <a:lnTo>
                    <a:pt x="74" y="3"/>
                  </a:lnTo>
                  <a:lnTo>
                    <a:pt x="82" y="1"/>
                  </a:lnTo>
                  <a:lnTo>
                    <a:pt x="90" y="0"/>
                  </a:lnTo>
                  <a:lnTo>
                    <a:pt x="97" y="1"/>
                  </a:lnTo>
                  <a:lnTo>
                    <a:pt x="105" y="2"/>
                  </a:lnTo>
                  <a:lnTo>
                    <a:pt x="112" y="5"/>
                  </a:lnTo>
                  <a:lnTo>
                    <a:pt x="119" y="9"/>
                  </a:lnTo>
                  <a:lnTo>
                    <a:pt x="125" y="14"/>
                  </a:lnTo>
                  <a:lnTo>
                    <a:pt x="132" y="20"/>
                  </a:lnTo>
                  <a:lnTo>
                    <a:pt x="138" y="28"/>
                  </a:lnTo>
                  <a:lnTo>
                    <a:pt x="144" y="37"/>
                  </a:lnTo>
                  <a:lnTo>
                    <a:pt x="148" y="47"/>
                  </a:lnTo>
                  <a:lnTo>
                    <a:pt x="152" y="58"/>
                  </a:lnTo>
                  <a:lnTo>
                    <a:pt x="156" y="70"/>
                  </a:lnTo>
                  <a:lnTo>
                    <a:pt x="159" y="83"/>
                  </a:lnTo>
                  <a:lnTo>
                    <a:pt x="161" y="98"/>
                  </a:lnTo>
                  <a:lnTo>
                    <a:pt x="162" y="114"/>
                  </a:lnTo>
                  <a:lnTo>
                    <a:pt x="162" y="130"/>
                  </a:lnTo>
                  <a:lnTo>
                    <a:pt x="162" y="148"/>
                  </a:lnTo>
                  <a:lnTo>
                    <a:pt x="160" y="168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4487863" y="3675063"/>
              <a:ext cx="12700" cy="20638"/>
            </a:xfrm>
            <a:custGeom>
              <a:avLst/>
              <a:gdLst/>
              <a:ahLst/>
              <a:cxnLst>
                <a:cxn ang="0">
                  <a:pos x="7" y="207"/>
                </a:cxn>
                <a:cxn ang="0">
                  <a:pos x="1" y="161"/>
                </a:cxn>
                <a:cxn ang="0">
                  <a:pos x="0" y="122"/>
                </a:cxn>
                <a:cxn ang="0">
                  <a:pos x="4" y="86"/>
                </a:cxn>
                <a:cxn ang="0">
                  <a:pos x="12" y="58"/>
                </a:cxn>
                <a:cxn ang="0">
                  <a:pos x="24" y="34"/>
                </a:cxn>
                <a:cxn ang="0">
                  <a:pos x="38" y="16"/>
                </a:cxn>
                <a:cxn ang="0">
                  <a:pos x="55" y="5"/>
                </a:cxn>
                <a:cxn ang="0">
                  <a:pos x="74" y="0"/>
                </a:cxn>
                <a:cxn ang="0">
                  <a:pos x="94" y="1"/>
                </a:cxn>
                <a:cxn ang="0">
                  <a:pos x="114" y="9"/>
                </a:cxn>
                <a:cxn ang="0">
                  <a:pos x="135" y="24"/>
                </a:cxn>
                <a:cxn ang="0">
                  <a:pos x="155" y="45"/>
                </a:cxn>
                <a:cxn ang="0">
                  <a:pos x="174" y="75"/>
                </a:cxn>
                <a:cxn ang="0">
                  <a:pos x="192" y="112"/>
                </a:cxn>
                <a:cxn ang="0">
                  <a:pos x="207" y="155"/>
                </a:cxn>
                <a:cxn ang="0">
                  <a:pos x="219" y="204"/>
                </a:cxn>
                <a:cxn ang="0">
                  <a:pos x="225" y="250"/>
                </a:cxn>
                <a:cxn ang="0">
                  <a:pos x="226" y="291"/>
                </a:cxn>
                <a:cxn ang="0">
                  <a:pos x="222" y="325"/>
                </a:cxn>
                <a:cxn ang="0">
                  <a:pos x="214" y="354"/>
                </a:cxn>
                <a:cxn ang="0">
                  <a:pos x="203" y="378"/>
                </a:cxn>
                <a:cxn ang="0">
                  <a:pos x="188" y="395"/>
                </a:cxn>
                <a:cxn ang="0">
                  <a:pos x="171" y="407"/>
                </a:cxn>
                <a:cxn ang="0">
                  <a:pos x="153" y="412"/>
                </a:cxn>
                <a:cxn ang="0">
                  <a:pos x="133" y="411"/>
                </a:cxn>
                <a:cxn ang="0">
                  <a:pos x="112" y="403"/>
                </a:cxn>
                <a:cxn ang="0">
                  <a:pos x="91" y="387"/>
                </a:cxn>
                <a:cxn ang="0">
                  <a:pos x="71" y="366"/>
                </a:cxn>
                <a:cxn ang="0">
                  <a:pos x="52" y="336"/>
                </a:cxn>
                <a:cxn ang="0">
                  <a:pos x="35" y="301"/>
                </a:cxn>
                <a:cxn ang="0">
                  <a:pos x="20" y="256"/>
                </a:cxn>
              </a:cxnLst>
              <a:rect l="0" t="0" r="r" b="b"/>
              <a:pathLst>
                <a:path w="226" h="412">
                  <a:moveTo>
                    <a:pt x="12" y="232"/>
                  </a:moveTo>
                  <a:lnTo>
                    <a:pt x="7" y="207"/>
                  </a:lnTo>
                  <a:lnTo>
                    <a:pt x="3" y="184"/>
                  </a:lnTo>
                  <a:lnTo>
                    <a:pt x="1" y="161"/>
                  </a:lnTo>
                  <a:lnTo>
                    <a:pt x="0" y="141"/>
                  </a:lnTo>
                  <a:lnTo>
                    <a:pt x="0" y="122"/>
                  </a:lnTo>
                  <a:lnTo>
                    <a:pt x="2" y="103"/>
                  </a:lnTo>
                  <a:lnTo>
                    <a:pt x="4" y="86"/>
                  </a:lnTo>
                  <a:lnTo>
                    <a:pt x="7" y="71"/>
                  </a:lnTo>
                  <a:lnTo>
                    <a:pt x="12" y="58"/>
                  </a:lnTo>
                  <a:lnTo>
                    <a:pt x="17" y="44"/>
                  </a:lnTo>
                  <a:lnTo>
                    <a:pt x="24" y="34"/>
                  </a:lnTo>
                  <a:lnTo>
                    <a:pt x="31" y="24"/>
                  </a:lnTo>
                  <a:lnTo>
                    <a:pt x="38" y="16"/>
                  </a:lnTo>
                  <a:lnTo>
                    <a:pt x="46" y="10"/>
                  </a:lnTo>
                  <a:lnTo>
                    <a:pt x="55" y="5"/>
                  </a:lnTo>
                  <a:lnTo>
                    <a:pt x="64" y="2"/>
                  </a:lnTo>
                  <a:lnTo>
                    <a:pt x="74" y="0"/>
                  </a:lnTo>
                  <a:lnTo>
                    <a:pt x="84" y="0"/>
                  </a:lnTo>
                  <a:lnTo>
                    <a:pt x="94" y="1"/>
                  </a:lnTo>
                  <a:lnTo>
                    <a:pt x="104" y="4"/>
                  </a:lnTo>
                  <a:lnTo>
                    <a:pt x="114" y="9"/>
                  </a:lnTo>
                  <a:lnTo>
                    <a:pt x="124" y="16"/>
                  </a:lnTo>
                  <a:lnTo>
                    <a:pt x="135" y="24"/>
                  </a:lnTo>
                  <a:lnTo>
                    <a:pt x="145" y="34"/>
                  </a:lnTo>
                  <a:lnTo>
                    <a:pt x="155" y="45"/>
                  </a:lnTo>
                  <a:lnTo>
                    <a:pt x="165" y="60"/>
                  </a:lnTo>
                  <a:lnTo>
                    <a:pt x="174" y="75"/>
                  </a:lnTo>
                  <a:lnTo>
                    <a:pt x="184" y="92"/>
                  </a:lnTo>
                  <a:lnTo>
                    <a:pt x="192" y="112"/>
                  </a:lnTo>
                  <a:lnTo>
                    <a:pt x="200" y="132"/>
                  </a:lnTo>
                  <a:lnTo>
                    <a:pt x="207" y="155"/>
                  </a:lnTo>
                  <a:lnTo>
                    <a:pt x="214" y="180"/>
                  </a:lnTo>
                  <a:lnTo>
                    <a:pt x="219" y="204"/>
                  </a:lnTo>
                  <a:lnTo>
                    <a:pt x="223" y="228"/>
                  </a:lnTo>
                  <a:lnTo>
                    <a:pt x="225" y="250"/>
                  </a:lnTo>
                  <a:lnTo>
                    <a:pt x="226" y="270"/>
                  </a:lnTo>
                  <a:lnTo>
                    <a:pt x="226" y="291"/>
                  </a:lnTo>
                  <a:lnTo>
                    <a:pt x="224" y="308"/>
                  </a:lnTo>
                  <a:lnTo>
                    <a:pt x="222" y="325"/>
                  </a:lnTo>
                  <a:lnTo>
                    <a:pt x="218" y="340"/>
                  </a:lnTo>
                  <a:lnTo>
                    <a:pt x="214" y="354"/>
                  </a:lnTo>
                  <a:lnTo>
                    <a:pt x="209" y="367"/>
                  </a:lnTo>
                  <a:lnTo>
                    <a:pt x="203" y="378"/>
                  </a:lnTo>
                  <a:lnTo>
                    <a:pt x="196" y="387"/>
                  </a:lnTo>
                  <a:lnTo>
                    <a:pt x="188" y="395"/>
                  </a:lnTo>
                  <a:lnTo>
                    <a:pt x="180" y="401"/>
                  </a:lnTo>
                  <a:lnTo>
                    <a:pt x="171" y="407"/>
                  </a:lnTo>
                  <a:lnTo>
                    <a:pt x="162" y="410"/>
                  </a:lnTo>
                  <a:lnTo>
                    <a:pt x="153" y="412"/>
                  </a:lnTo>
                  <a:lnTo>
                    <a:pt x="143" y="412"/>
                  </a:lnTo>
                  <a:lnTo>
                    <a:pt x="133" y="411"/>
                  </a:lnTo>
                  <a:lnTo>
                    <a:pt x="122" y="408"/>
                  </a:lnTo>
                  <a:lnTo>
                    <a:pt x="112" y="403"/>
                  </a:lnTo>
                  <a:lnTo>
                    <a:pt x="102" y="396"/>
                  </a:lnTo>
                  <a:lnTo>
                    <a:pt x="91" y="387"/>
                  </a:lnTo>
                  <a:lnTo>
                    <a:pt x="82" y="378"/>
                  </a:lnTo>
                  <a:lnTo>
                    <a:pt x="71" y="366"/>
                  </a:lnTo>
                  <a:lnTo>
                    <a:pt x="61" y="353"/>
                  </a:lnTo>
                  <a:lnTo>
                    <a:pt x="52" y="336"/>
                  </a:lnTo>
                  <a:lnTo>
                    <a:pt x="43" y="319"/>
                  </a:lnTo>
                  <a:lnTo>
                    <a:pt x="35" y="301"/>
                  </a:lnTo>
                  <a:lnTo>
                    <a:pt x="27" y="279"/>
                  </a:lnTo>
                  <a:lnTo>
                    <a:pt x="20" y="256"/>
                  </a:lnTo>
                  <a:lnTo>
                    <a:pt x="12" y="2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4487863" y="3675063"/>
              <a:ext cx="12700" cy="20638"/>
            </a:xfrm>
            <a:custGeom>
              <a:avLst/>
              <a:gdLst/>
              <a:ahLst/>
              <a:cxnLst>
                <a:cxn ang="0">
                  <a:pos x="7" y="207"/>
                </a:cxn>
                <a:cxn ang="0">
                  <a:pos x="1" y="161"/>
                </a:cxn>
                <a:cxn ang="0">
                  <a:pos x="0" y="122"/>
                </a:cxn>
                <a:cxn ang="0">
                  <a:pos x="4" y="86"/>
                </a:cxn>
                <a:cxn ang="0">
                  <a:pos x="12" y="58"/>
                </a:cxn>
                <a:cxn ang="0">
                  <a:pos x="24" y="34"/>
                </a:cxn>
                <a:cxn ang="0">
                  <a:pos x="38" y="16"/>
                </a:cxn>
                <a:cxn ang="0">
                  <a:pos x="55" y="5"/>
                </a:cxn>
                <a:cxn ang="0">
                  <a:pos x="74" y="0"/>
                </a:cxn>
                <a:cxn ang="0">
                  <a:pos x="94" y="1"/>
                </a:cxn>
                <a:cxn ang="0">
                  <a:pos x="114" y="9"/>
                </a:cxn>
                <a:cxn ang="0">
                  <a:pos x="135" y="24"/>
                </a:cxn>
                <a:cxn ang="0">
                  <a:pos x="155" y="45"/>
                </a:cxn>
                <a:cxn ang="0">
                  <a:pos x="174" y="75"/>
                </a:cxn>
                <a:cxn ang="0">
                  <a:pos x="192" y="112"/>
                </a:cxn>
                <a:cxn ang="0">
                  <a:pos x="207" y="155"/>
                </a:cxn>
                <a:cxn ang="0">
                  <a:pos x="219" y="204"/>
                </a:cxn>
                <a:cxn ang="0">
                  <a:pos x="225" y="250"/>
                </a:cxn>
                <a:cxn ang="0">
                  <a:pos x="226" y="291"/>
                </a:cxn>
                <a:cxn ang="0">
                  <a:pos x="222" y="325"/>
                </a:cxn>
                <a:cxn ang="0">
                  <a:pos x="214" y="354"/>
                </a:cxn>
                <a:cxn ang="0">
                  <a:pos x="203" y="378"/>
                </a:cxn>
                <a:cxn ang="0">
                  <a:pos x="188" y="395"/>
                </a:cxn>
                <a:cxn ang="0">
                  <a:pos x="171" y="407"/>
                </a:cxn>
                <a:cxn ang="0">
                  <a:pos x="153" y="412"/>
                </a:cxn>
                <a:cxn ang="0">
                  <a:pos x="133" y="411"/>
                </a:cxn>
                <a:cxn ang="0">
                  <a:pos x="112" y="403"/>
                </a:cxn>
                <a:cxn ang="0">
                  <a:pos x="91" y="387"/>
                </a:cxn>
                <a:cxn ang="0">
                  <a:pos x="71" y="366"/>
                </a:cxn>
                <a:cxn ang="0">
                  <a:pos x="52" y="336"/>
                </a:cxn>
                <a:cxn ang="0">
                  <a:pos x="35" y="301"/>
                </a:cxn>
                <a:cxn ang="0">
                  <a:pos x="20" y="256"/>
                </a:cxn>
              </a:cxnLst>
              <a:rect l="0" t="0" r="r" b="b"/>
              <a:pathLst>
                <a:path w="226" h="412">
                  <a:moveTo>
                    <a:pt x="12" y="232"/>
                  </a:moveTo>
                  <a:lnTo>
                    <a:pt x="7" y="207"/>
                  </a:lnTo>
                  <a:lnTo>
                    <a:pt x="3" y="184"/>
                  </a:lnTo>
                  <a:lnTo>
                    <a:pt x="1" y="161"/>
                  </a:lnTo>
                  <a:lnTo>
                    <a:pt x="0" y="141"/>
                  </a:lnTo>
                  <a:lnTo>
                    <a:pt x="0" y="122"/>
                  </a:lnTo>
                  <a:lnTo>
                    <a:pt x="2" y="103"/>
                  </a:lnTo>
                  <a:lnTo>
                    <a:pt x="4" y="86"/>
                  </a:lnTo>
                  <a:lnTo>
                    <a:pt x="7" y="71"/>
                  </a:lnTo>
                  <a:lnTo>
                    <a:pt x="12" y="58"/>
                  </a:lnTo>
                  <a:lnTo>
                    <a:pt x="17" y="44"/>
                  </a:lnTo>
                  <a:lnTo>
                    <a:pt x="24" y="34"/>
                  </a:lnTo>
                  <a:lnTo>
                    <a:pt x="31" y="24"/>
                  </a:lnTo>
                  <a:lnTo>
                    <a:pt x="38" y="16"/>
                  </a:lnTo>
                  <a:lnTo>
                    <a:pt x="46" y="10"/>
                  </a:lnTo>
                  <a:lnTo>
                    <a:pt x="55" y="5"/>
                  </a:lnTo>
                  <a:lnTo>
                    <a:pt x="64" y="2"/>
                  </a:lnTo>
                  <a:lnTo>
                    <a:pt x="74" y="0"/>
                  </a:lnTo>
                  <a:lnTo>
                    <a:pt x="84" y="0"/>
                  </a:lnTo>
                  <a:lnTo>
                    <a:pt x="94" y="1"/>
                  </a:lnTo>
                  <a:lnTo>
                    <a:pt x="104" y="4"/>
                  </a:lnTo>
                  <a:lnTo>
                    <a:pt x="114" y="9"/>
                  </a:lnTo>
                  <a:lnTo>
                    <a:pt x="124" y="16"/>
                  </a:lnTo>
                  <a:lnTo>
                    <a:pt x="135" y="24"/>
                  </a:lnTo>
                  <a:lnTo>
                    <a:pt x="145" y="34"/>
                  </a:lnTo>
                  <a:lnTo>
                    <a:pt x="155" y="45"/>
                  </a:lnTo>
                  <a:lnTo>
                    <a:pt x="165" y="60"/>
                  </a:lnTo>
                  <a:lnTo>
                    <a:pt x="174" y="75"/>
                  </a:lnTo>
                  <a:lnTo>
                    <a:pt x="184" y="92"/>
                  </a:lnTo>
                  <a:lnTo>
                    <a:pt x="192" y="112"/>
                  </a:lnTo>
                  <a:lnTo>
                    <a:pt x="200" y="132"/>
                  </a:lnTo>
                  <a:lnTo>
                    <a:pt x="207" y="155"/>
                  </a:lnTo>
                  <a:lnTo>
                    <a:pt x="214" y="180"/>
                  </a:lnTo>
                  <a:lnTo>
                    <a:pt x="219" y="204"/>
                  </a:lnTo>
                  <a:lnTo>
                    <a:pt x="223" y="228"/>
                  </a:lnTo>
                  <a:lnTo>
                    <a:pt x="225" y="250"/>
                  </a:lnTo>
                  <a:lnTo>
                    <a:pt x="226" y="270"/>
                  </a:lnTo>
                  <a:lnTo>
                    <a:pt x="226" y="291"/>
                  </a:lnTo>
                  <a:lnTo>
                    <a:pt x="224" y="308"/>
                  </a:lnTo>
                  <a:lnTo>
                    <a:pt x="222" y="325"/>
                  </a:lnTo>
                  <a:lnTo>
                    <a:pt x="218" y="340"/>
                  </a:lnTo>
                  <a:lnTo>
                    <a:pt x="214" y="354"/>
                  </a:lnTo>
                  <a:lnTo>
                    <a:pt x="209" y="367"/>
                  </a:lnTo>
                  <a:lnTo>
                    <a:pt x="203" y="378"/>
                  </a:lnTo>
                  <a:lnTo>
                    <a:pt x="196" y="387"/>
                  </a:lnTo>
                  <a:lnTo>
                    <a:pt x="188" y="395"/>
                  </a:lnTo>
                  <a:lnTo>
                    <a:pt x="180" y="401"/>
                  </a:lnTo>
                  <a:lnTo>
                    <a:pt x="171" y="407"/>
                  </a:lnTo>
                  <a:lnTo>
                    <a:pt x="162" y="410"/>
                  </a:lnTo>
                  <a:lnTo>
                    <a:pt x="153" y="412"/>
                  </a:lnTo>
                  <a:lnTo>
                    <a:pt x="143" y="412"/>
                  </a:lnTo>
                  <a:lnTo>
                    <a:pt x="133" y="411"/>
                  </a:lnTo>
                  <a:lnTo>
                    <a:pt x="122" y="408"/>
                  </a:lnTo>
                  <a:lnTo>
                    <a:pt x="112" y="403"/>
                  </a:lnTo>
                  <a:lnTo>
                    <a:pt x="102" y="396"/>
                  </a:lnTo>
                  <a:lnTo>
                    <a:pt x="91" y="387"/>
                  </a:lnTo>
                  <a:lnTo>
                    <a:pt x="82" y="378"/>
                  </a:lnTo>
                  <a:lnTo>
                    <a:pt x="71" y="366"/>
                  </a:lnTo>
                  <a:lnTo>
                    <a:pt x="61" y="353"/>
                  </a:lnTo>
                  <a:lnTo>
                    <a:pt x="52" y="336"/>
                  </a:lnTo>
                  <a:lnTo>
                    <a:pt x="43" y="319"/>
                  </a:lnTo>
                  <a:lnTo>
                    <a:pt x="35" y="301"/>
                  </a:lnTo>
                  <a:lnTo>
                    <a:pt x="27" y="279"/>
                  </a:lnTo>
                  <a:lnTo>
                    <a:pt x="20" y="256"/>
                  </a:lnTo>
                  <a:lnTo>
                    <a:pt x="12" y="232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4462463" y="3660775"/>
              <a:ext cx="19050" cy="25400"/>
            </a:xfrm>
            <a:custGeom>
              <a:avLst/>
              <a:gdLst/>
              <a:ahLst/>
              <a:cxnLst>
                <a:cxn ang="0">
                  <a:pos x="38" y="302"/>
                </a:cxn>
                <a:cxn ang="0">
                  <a:pos x="17" y="248"/>
                </a:cxn>
                <a:cxn ang="0">
                  <a:pos x="5" y="197"/>
                </a:cxn>
                <a:cxn ang="0">
                  <a:pos x="0" y="153"/>
                </a:cxn>
                <a:cxn ang="0">
                  <a:pos x="3" y="112"/>
                </a:cxn>
                <a:cxn ang="0">
                  <a:pos x="12" y="76"/>
                </a:cxn>
                <a:cxn ang="0">
                  <a:pos x="27" y="47"/>
                </a:cxn>
                <a:cxn ang="0">
                  <a:pos x="48" y="25"/>
                </a:cxn>
                <a:cxn ang="0">
                  <a:pos x="72" y="9"/>
                </a:cxn>
                <a:cxn ang="0">
                  <a:pos x="101" y="1"/>
                </a:cxn>
                <a:cxn ang="0">
                  <a:pos x="131" y="1"/>
                </a:cxn>
                <a:cxn ang="0">
                  <a:pos x="164" y="10"/>
                </a:cxn>
                <a:cxn ang="0">
                  <a:pos x="198" y="28"/>
                </a:cxn>
                <a:cxn ang="0">
                  <a:pos x="232" y="55"/>
                </a:cxn>
                <a:cxn ang="0">
                  <a:pos x="267" y="93"/>
                </a:cxn>
                <a:cxn ang="0">
                  <a:pos x="300" y="140"/>
                </a:cxn>
                <a:cxn ang="0">
                  <a:pos x="331" y="197"/>
                </a:cxn>
                <a:cxn ang="0">
                  <a:pos x="351" y="251"/>
                </a:cxn>
                <a:cxn ang="0">
                  <a:pos x="364" y="301"/>
                </a:cxn>
                <a:cxn ang="0">
                  <a:pos x="368" y="347"/>
                </a:cxn>
                <a:cxn ang="0">
                  <a:pos x="366" y="388"/>
                </a:cxn>
                <a:cxn ang="0">
                  <a:pos x="355" y="422"/>
                </a:cxn>
                <a:cxn ang="0">
                  <a:pos x="340" y="452"/>
                </a:cxn>
                <a:cxn ang="0">
                  <a:pos x="321" y="474"/>
                </a:cxn>
                <a:cxn ang="0">
                  <a:pos x="296" y="489"/>
                </a:cxn>
                <a:cxn ang="0">
                  <a:pos x="268" y="496"/>
                </a:cxn>
                <a:cxn ang="0">
                  <a:pos x="237" y="496"/>
                </a:cxn>
                <a:cxn ang="0">
                  <a:pos x="205" y="488"/>
                </a:cxn>
                <a:cxn ang="0">
                  <a:pos x="170" y="470"/>
                </a:cxn>
                <a:cxn ang="0">
                  <a:pos x="135" y="444"/>
                </a:cxn>
                <a:cxn ang="0">
                  <a:pos x="102" y="406"/>
                </a:cxn>
                <a:cxn ang="0">
                  <a:pos x="68" y="358"/>
                </a:cxn>
              </a:cxnLst>
              <a:rect l="0" t="0" r="r" b="b"/>
              <a:pathLst>
                <a:path w="368" h="498">
                  <a:moveTo>
                    <a:pt x="52" y="331"/>
                  </a:moveTo>
                  <a:lnTo>
                    <a:pt x="38" y="302"/>
                  </a:lnTo>
                  <a:lnTo>
                    <a:pt x="26" y="275"/>
                  </a:lnTo>
                  <a:lnTo>
                    <a:pt x="17" y="248"/>
                  </a:lnTo>
                  <a:lnTo>
                    <a:pt x="10" y="223"/>
                  </a:lnTo>
                  <a:lnTo>
                    <a:pt x="5" y="197"/>
                  </a:lnTo>
                  <a:lnTo>
                    <a:pt x="1" y="174"/>
                  </a:lnTo>
                  <a:lnTo>
                    <a:pt x="0" y="153"/>
                  </a:lnTo>
                  <a:lnTo>
                    <a:pt x="1" y="131"/>
                  </a:lnTo>
                  <a:lnTo>
                    <a:pt x="3" y="112"/>
                  </a:lnTo>
                  <a:lnTo>
                    <a:pt x="7" y="94"/>
                  </a:lnTo>
                  <a:lnTo>
                    <a:pt x="12" y="76"/>
                  </a:lnTo>
                  <a:lnTo>
                    <a:pt x="19" y="61"/>
                  </a:lnTo>
                  <a:lnTo>
                    <a:pt x="27" y="47"/>
                  </a:lnTo>
                  <a:lnTo>
                    <a:pt x="38" y="35"/>
                  </a:lnTo>
                  <a:lnTo>
                    <a:pt x="48" y="25"/>
                  </a:lnTo>
                  <a:lnTo>
                    <a:pt x="60" y="16"/>
                  </a:lnTo>
                  <a:lnTo>
                    <a:pt x="72" y="9"/>
                  </a:lnTo>
                  <a:lnTo>
                    <a:pt x="85" y="4"/>
                  </a:lnTo>
                  <a:lnTo>
                    <a:pt x="101" y="1"/>
                  </a:lnTo>
                  <a:lnTo>
                    <a:pt x="115" y="0"/>
                  </a:lnTo>
                  <a:lnTo>
                    <a:pt x="131" y="1"/>
                  </a:lnTo>
                  <a:lnTo>
                    <a:pt x="148" y="4"/>
                  </a:lnTo>
                  <a:lnTo>
                    <a:pt x="164" y="10"/>
                  </a:lnTo>
                  <a:lnTo>
                    <a:pt x="181" y="17"/>
                  </a:lnTo>
                  <a:lnTo>
                    <a:pt x="198" y="28"/>
                  </a:lnTo>
                  <a:lnTo>
                    <a:pt x="215" y="40"/>
                  </a:lnTo>
                  <a:lnTo>
                    <a:pt x="232" y="55"/>
                  </a:lnTo>
                  <a:lnTo>
                    <a:pt x="249" y="72"/>
                  </a:lnTo>
                  <a:lnTo>
                    <a:pt x="267" y="93"/>
                  </a:lnTo>
                  <a:lnTo>
                    <a:pt x="284" y="115"/>
                  </a:lnTo>
                  <a:lnTo>
                    <a:pt x="300" y="140"/>
                  </a:lnTo>
                  <a:lnTo>
                    <a:pt x="317" y="169"/>
                  </a:lnTo>
                  <a:lnTo>
                    <a:pt x="331" y="197"/>
                  </a:lnTo>
                  <a:lnTo>
                    <a:pt x="342" y="225"/>
                  </a:lnTo>
                  <a:lnTo>
                    <a:pt x="351" y="251"/>
                  </a:lnTo>
                  <a:lnTo>
                    <a:pt x="359" y="277"/>
                  </a:lnTo>
                  <a:lnTo>
                    <a:pt x="364" y="301"/>
                  </a:lnTo>
                  <a:lnTo>
                    <a:pt x="367" y="325"/>
                  </a:lnTo>
                  <a:lnTo>
                    <a:pt x="368" y="347"/>
                  </a:lnTo>
                  <a:lnTo>
                    <a:pt x="368" y="368"/>
                  </a:lnTo>
                  <a:lnTo>
                    <a:pt x="366" y="388"/>
                  </a:lnTo>
                  <a:lnTo>
                    <a:pt x="362" y="406"/>
                  </a:lnTo>
                  <a:lnTo>
                    <a:pt x="355" y="422"/>
                  </a:lnTo>
                  <a:lnTo>
                    <a:pt x="349" y="437"/>
                  </a:lnTo>
                  <a:lnTo>
                    <a:pt x="340" y="452"/>
                  </a:lnTo>
                  <a:lnTo>
                    <a:pt x="331" y="463"/>
                  </a:lnTo>
                  <a:lnTo>
                    <a:pt x="321" y="474"/>
                  </a:lnTo>
                  <a:lnTo>
                    <a:pt x="309" y="482"/>
                  </a:lnTo>
                  <a:lnTo>
                    <a:pt x="296" y="489"/>
                  </a:lnTo>
                  <a:lnTo>
                    <a:pt x="282" y="493"/>
                  </a:lnTo>
                  <a:lnTo>
                    <a:pt x="268" y="496"/>
                  </a:lnTo>
                  <a:lnTo>
                    <a:pt x="253" y="498"/>
                  </a:lnTo>
                  <a:lnTo>
                    <a:pt x="237" y="496"/>
                  </a:lnTo>
                  <a:lnTo>
                    <a:pt x="221" y="493"/>
                  </a:lnTo>
                  <a:lnTo>
                    <a:pt x="205" y="488"/>
                  </a:lnTo>
                  <a:lnTo>
                    <a:pt x="187" y="480"/>
                  </a:lnTo>
                  <a:lnTo>
                    <a:pt x="170" y="470"/>
                  </a:lnTo>
                  <a:lnTo>
                    <a:pt x="153" y="458"/>
                  </a:lnTo>
                  <a:lnTo>
                    <a:pt x="135" y="444"/>
                  </a:lnTo>
                  <a:lnTo>
                    <a:pt x="118" y="426"/>
                  </a:lnTo>
                  <a:lnTo>
                    <a:pt x="102" y="406"/>
                  </a:lnTo>
                  <a:lnTo>
                    <a:pt x="84" y="384"/>
                  </a:lnTo>
                  <a:lnTo>
                    <a:pt x="68" y="358"/>
                  </a:lnTo>
                  <a:lnTo>
                    <a:pt x="52" y="33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4462463" y="3660775"/>
              <a:ext cx="19050" cy="25400"/>
            </a:xfrm>
            <a:custGeom>
              <a:avLst/>
              <a:gdLst/>
              <a:ahLst/>
              <a:cxnLst>
                <a:cxn ang="0">
                  <a:pos x="38" y="302"/>
                </a:cxn>
                <a:cxn ang="0">
                  <a:pos x="17" y="248"/>
                </a:cxn>
                <a:cxn ang="0">
                  <a:pos x="5" y="197"/>
                </a:cxn>
                <a:cxn ang="0">
                  <a:pos x="0" y="153"/>
                </a:cxn>
                <a:cxn ang="0">
                  <a:pos x="3" y="112"/>
                </a:cxn>
                <a:cxn ang="0">
                  <a:pos x="12" y="76"/>
                </a:cxn>
                <a:cxn ang="0">
                  <a:pos x="27" y="47"/>
                </a:cxn>
                <a:cxn ang="0">
                  <a:pos x="48" y="25"/>
                </a:cxn>
                <a:cxn ang="0">
                  <a:pos x="72" y="9"/>
                </a:cxn>
                <a:cxn ang="0">
                  <a:pos x="101" y="1"/>
                </a:cxn>
                <a:cxn ang="0">
                  <a:pos x="131" y="1"/>
                </a:cxn>
                <a:cxn ang="0">
                  <a:pos x="164" y="10"/>
                </a:cxn>
                <a:cxn ang="0">
                  <a:pos x="198" y="28"/>
                </a:cxn>
                <a:cxn ang="0">
                  <a:pos x="232" y="55"/>
                </a:cxn>
                <a:cxn ang="0">
                  <a:pos x="267" y="93"/>
                </a:cxn>
                <a:cxn ang="0">
                  <a:pos x="300" y="140"/>
                </a:cxn>
                <a:cxn ang="0">
                  <a:pos x="331" y="197"/>
                </a:cxn>
                <a:cxn ang="0">
                  <a:pos x="351" y="251"/>
                </a:cxn>
                <a:cxn ang="0">
                  <a:pos x="364" y="301"/>
                </a:cxn>
                <a:cxn ang="0">
                  <a:pos x="368" y="347"/>
                </a:cxn>
                <a:cxn ang="0">
                  <a:pos x="366" y="388"/>
                </a:cxn>
                <a:cxn ang="0">
                  <a:pos x="355" y="422"/>
                </a:cxn>
                <a:cxn ang="0">
                  <a:pos x="340" y="452"/>
                </a:cxn>
                <a:cxn ang="0">
                  <a:pos x="321" y="474"/>
                </a:cxn>
                <a:cxn ang="0">
                  <a:pos x="296" y="489"/>
                </a:cxn>
                <a:cxn ang="0">
                  <a:pos x="268" y="496"/>
                </a:cxn>
                <a:cxn ang="0">
                  <a:pos x="237" y="496"/>
                </a:cxn>
                <a:cxn ang="0">
                  <a:pos x="205" y="488"/>
                </a:cxn>
                <a:cxn ang="0">
                  <a:pos x="170" y="470"/>
                </a:cxn>
                <a:cxn ang="0">
                  <a:pos x="135" y="444"/>
                </a:cxn>
                <a:cxn ang="0">
                  <a:pos x="102" y="406"/>
                </a:cxn>
                <a:cxn ang="0">
                  <a:pos x="68" y="358"/>
                </a:cxn>
              </a:cxnLst>
              <a:rect l="0" t="0" r="r" b="b"/>
              <a:pathLst>
                <a:path w="368" h="498">
                  <a:moveTo>
                    <a:pt x="52" y="331"/>
                  </a:moveTo>
                  <a:lnTo>
                    <a:pt x="38" y="302"/>
                  </a:lnTo>
                  <a:lnTo>
                    <a:pt x="26" y="275"/>
                  </a:lnTo>
                  <a:lnTo>
                    <a:pt x="17" y="248"/>
                  </a:lnTo>
                  <a:lnTo>
                    <a:pt x="10" y="223"/>
                  </a:lnTo>
                  <a:lnTo>
                    <a:pt x="5" y="197"/>
                  </a:lnTo>
                  <a:lnTo>
                    <a:pt x="1" y="174"/>
                  </a:lnTo>
                  <a:lnTo>
                    <a:pt x="0" y="153"/>
                  </a:lnTo>
                  <a:lnTo>
                    <a:pt x="1" y="131"/>
                  </a:lnTo>
                  <a:lnTo>
                    <a:pt x="3" y="112"/>
                  </a:lnTo>
                  <a:lnTo>
                    <a:pt x="7" y="94"/>
                  </a:lnTo>
                  <a:lnTo>
                    <a:pt x="12" y="76"/>
                  </a:lnTo>
                  <a:lnTo>
                    <a:pt x="19" y="61"/>
                  </a:lnTo>
                  <a:lnTo>
                    <a:pt x="27" y="47"/>
                  </a:lnTo>
                  <a:lnTo>
                    <a:pt x="38" y="35"/>
                  </a:lnTo>
                  <a:lnTo>
                    <a:pt x="48" y="25"/>
                  </a:lnTo>
                  <a:lnTo>
                    <a:pt x="60" y="16"/>
                  </a:lnTo>
                  <a:lnTo>
                    <a:pt x="72" y="9"/>
                  </a:lnTo>
                  <a:lnTo>
                    <a:pt x="85" y="4"/>
                  </a:lnTo>
                  <a:lnTo>
                    <a:pt x="101" y="1"/>
                  </a:lnTo>
                  <a:lnTo>
                    <a:pt x="115" y="0"/>
                  </a:lnTo>
                  <a:lnTo>
                    <a:pt x="131" y="1"/>
                  </a:lnTo>
                  <a:lnTo>
                    <a:pt x="148" y="4"/>
                  </a:lnTo>
                  <a:lnTo>
                    <a:pt x="164" y="10"/>
                  </a:lnTo>
                  <a:lnTo>
                    <a:pt x="181" y="17"/>
                  </a:lnTo>
                  <a:lnTo>
                    <a:pt x="198" y="28"/>
                  </a:lnTo>
                  <a:lnTo>
                    <a:pt x="215" y="40"/>
                  </a:lnTo>
                  <a:lnTo>
                    <a:pt x="232" y="55"/>
                  </a:lnTo>
                  <a:lnTo>
                    <a:pt x="249" y="72"/>
                  </a:lnTo>
                  <a:lnTo>
                    <a:pt x="267" y="93"/>
                  </a:lnTo>
                  <a:lnTo>
                    <a:pt x="284" y="115"/>
                  </a:lnTo>
                  <a:lnTo>
                    <a:pt x="300" y="140"/>
                  </a:lnTo>
                  <a:lnTo>
                    <a:pt x="317" y="169"/>
                  </a:lnTo>
                  <a:lnTo>
                    <a:pt x="331" y="197"/>
                  </a:lnTo>
                  <a:lnTo>
                    <a:pt x="342" y="225"/>
                  </a:lnTo>
                  <a:lnTo>
                    <a:pt x="351" y="251"/>
                  </a:lnTo>
                  <a:lnTo>
                    <a:pt x="359" y="277"/>
                  </a:lnTo>
                  <a:lnTo>
                    <a:pt x="364" y="301"/>
                  </a:lnTo>
                  <a:lnTo>
                    <a:pt x="367" y="325"/>
                  </a:lnTo>
                  <a:lnTo>
                    <a:pt x="368" y="347"/>
                  </a:lnTo>
                  <a:lnTo>
                    <a:pt x="368" y="368"/>
                  </a:lnTo>
                  <a:lnTo>
                    <a:pt x="366" y="388"/>
                  </a:lnTo>
                  <a:lnTo>
                    <a:pt x="362" y="406"/>
                  </a:lnTo>
                  <a:lnTo>
                    <a:pt x="355" y="422"/>
                  </a:lnTo>
                  <a:lnTo>
                    <a:pt x="349" y="437"/>
                  </a:lnTo>
                  <a:lnTo>
                    <a:pt x="340" y="452"/>
                  </a:lnTo>
                  <a:lnTo>
                    <a:pt x="331" y="463"/>
                  </a:lnTo>
                  <a:lnTo>
                    <a:pt x="321" y="474"/>
                  </a:lnTo>
                  <a:lnTo>
                    <a:pt x="309" y="482"/>
                  </a:lnTo>
                  <a:lnTo>
                    <a:pt x="296" y="489"/>
                  </a:lnTo>
                  <a:lnTo>
                    <a:pt x="282" y="493"/>
                  </a:lnTo>
                  <a:lnTo>
                    <a:pt x="268" y="496"/>
                  </a:lnTo>
                  <a:lnTo>
                    <a:pt x="253" y="498"/>
                  </a:lnTo>
                  <a:lnTo>
                    <a:pt x="237" y="496"/>
                  </a:lnTo>
                  <a:lnTo>
                    <a:pt x="221" y="493"/>
                  </a:lnTo>
                  <a:lnTo>
                    <a:pt x="205" y="488"/>
                  </a:lnTo>
                  <a:lnTo>
                    <a:pt x="187" y="480"/>
                  </a:lnTo>
                  <a:lnTo>
                    <a:pt x="170" y="470"/>
                  </a:lnTo>
                  <a:lnTo>
                    <a:pt x="153" y="458"/>
                  </a:lnTo>
                  <a:lnTo>
                    <a:pt x="135" y="444"/>
                  </a:lnTo>
                  <a:lnTo>
                    <a:pt x="118" y="426"/>
                  </a:lnTo>
                  <a:lnTo>
                    <a:pt x="102" y="406"/>
                  </a:lnTo>
                  <a:lnTo>
                    <a:pt x="84" y="384"/>
                  </a:lnTo>
                  <a:lnTo>
                    <a:pt x="68" y="358"/>
                  </a:lnTo>
                  <a:lnTo>
                    <a:pt x="52" y="33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4437063" y="3657600"/>
              <a:ext cx="23813" cy="28575"/>
            </a:xfrm>
            <a:custGeom>
              <a:avLst/>
              <a:gdLst/>
              <a:ahLst/>
              <a:cxnLst>
                <a:cxn ang="0">
                  <a:pos x="91" y="358"/>
                </a:cxn>
                <a:cxn ang="0">
                  <a:pos x="53" y="299"/>
                </a:cxn>
                <a:cxn ang="0">
                  <a:pos x="27" y="244"/>
                </a:cxn>
                <a:cxn ang="0">
                  <a:pos x="10" y="193"/>
                </a:cxn>
                <a:cxn ang="0">
                  <a:pos x="1" y="147"/>
                </a:cxn>
                <a:cxn ang="0">
                  <a:pos x="1" y="105"/>
                </a:cxn>
                <a:cxn ang="0">
                  <a:pos x="10" y="69"/>
                </a:cxn>
                <a:cxn ang="0">
                  <a:pos x="25" y="40"/>
                </a:cxn>
                <a:cxn ang="0">
                  <a:pos x="47" y="18"/>
                </a:cxn>
                <a:cxn ang="0">
                  <a:pos x="74" y="5"/>
                </a:cxn>
                <a:cxn ang="0">
                  <a:pos x="107" y="0"/>
                </a:cxn>
                <a:cxn ang="0">
                  <a:pos x="144" y="5"/>
                </a:cxn>
                <a:cxn ang="0">
                  <a:pos x="186" y="19"/>
                </a:cxn>
                <a:cxn ang="0">
                  <a:pos x="230" y="46"/>
                </a:cxn>
                <a:cxn ang="0">
                  <a:pos x="277" y="83"/>
                </a:cxn>
                <a:cxn ang="0">
                  <a:pos x="325" y="133"/>
                </a:cxn>
                <a:cxn ang="0">
                  <a:pos x="373" y="192"/>
                </a:cxn>
                <a:cxn ang="0">
                  <a:pos x="411" y="250"/>
                </a:cxn>
                <a:cxn ang="0">
                  <a:pos x="439" y="305"/>
                </a:cxn>
                <a:cxn ang="0">
                  <a:pos x="456" y="356"/>
                </a:cxn>
                <a:cxn ang="0">
                  <a:pos x="464" y="403"/>
                </a:cxn>
                <a:cxn ang="0">
                  <a:pos x="464" y="445"/>
                </a:cxn>
                <a:cxn ang="0">
                  <a:pos x="456" y="480"/>
                </a:cxn>
                <a:cxn ang="0">
                  <a:pos x="441" y="509"/>
                </a:cxn>
                <a:cxn ang="0">
                  <a:pos x="419" y="531"/>
                </a:cxn>
                <a:cxn ang="0">
                  <a:pos x="392" y="544"/>
                </a:cxn>
                <a:cxn ang="0">
                  <a:pos x="359" y="549"/>
                </a:cxn>
                <a:cxn ang="0">
                  <a:pos x="322" y="545"/>
                </a:cxn>
                <a:cxn ang="0">
                  <a:pos x="281" y="530"/>
                </a:cxn>
                <a:cxn ang="0">
                  <a:pos x="236" y="505"/>
                </a:cxn>
                <a:cxn ang="0">
                  <a:pos x="189" y="467"/>
                </a:cxn>
                <a:cxn ang="0">
                  <a:pos x="139" y="417"/>
                </a:cxn>
              </a:cxnLst>
              <a:rect l="0" t="0" r="r" b="b"/>
              <a:pathLst>
                <a:path w="465" h="549">
                  <a:moveTo>
                    <a:pt x="113" y="388"/>
                  </a:moveTo>
                  <a:lnTo>
                    <a:pt x="91" y="358"/>
                  </a:lnTo>
                  <a:lnTo>
                    <a:pt x="71" y="329"/>
                  </a:lnTo>
                  <a:lnTo>
                    <a:pt x="53" y="299"/>
                  </a:lnTo>
                  <a:lnTo>
                    <a:pt x="39" y="272"/>
                  </a:lnTo>
                  <a:lnTo>
                    <a:pt x="27" y="244"/>
                  </a:lnTo>
                  <a:lnTo>
                    <a:pt x="17" y="218"/>
                  </a:lnTo>
                  <a:lnTo>
                    <a:pt x="10" y="193"/>
                  </a:lnTo>
                  <a:lnTo>
                    <a:pt x="4" y="169"/>
                  </a:lnTo>
                  <a:lnTo>
                    <a:pt x="1" y="147"/>
                  </a:lnTo>
                  <a:lnTo>
                    <a:pt x="0" y="124"/>
                  </a:lnTo>
                  <a:lnTo>
                    <a:pt x="1" y="105"/>
                  </a:lnTo>
                  <a:lnTo>
                    <a:pt x="5" y="86"/>
                  </a:lnTo>
                  <a:lnTo>
                    <a:pt x="10" y="69"/>
                  </a:lnTo>
                  <a:lnTo>
                    <a:pt x="17" y="54"/>
                  </a:lnTo>
                  <a:lnTo>
                    <a:pt x="25" y="40"/>
                  </a:lnTo>
                  <a:lnTo>
                    <a:pt x="35" y="29"/>
                  </a:lnTo>
                  <a:lnTo>
                    <a:pt x="47" y="18"/>
                  </a:lnTo>
                  <a:lnTo>
                    <a:pt x="59" y="10"/>
                  </a:lnTo>
                  <a:lnTo>
                    <a:pt x="74" y="5"/>
                  </a:lnTo>
                  <a:lnTo>
                    <a:pt x="90" y="1"/>
                  </a:lnTo>
                  <a:lnTo>
                    <a:pt x="107" y="0"/>
                  </a:lnTo>
                  <a:lnTo>
                    <a:pt x="125" y="1"/>
                  </a:lnTo>
                  <a:lnTo>
                    <a:pt x="144" y="5"/>
                  </a:lnTo>
                  <a:lnTo>
                    <a:pt x="164" y="11"/>
                  </a:lnTo>
                  <a:lnTo>
                    <a:pt x="186" y="19"/>
                  </a:lnTo>
                  <a:lnTo>
                    <a:pt x="207" y="32"/>
                  </a:lnTo>
                  <a:lnTo>
                    <a:pt x="230" y="46"/>
                  </a:lnTo>
                  <a:lnTo>
                    <a:pt x="253" y="63"/>
                  </a:lnTo>
                  <a:lnTo>
                    <a:pt x="277" y="83"/>
                  </a:lnTo>
                  <a:lnTo>
                    <a:pt x="301" y="107"/>
                  </a:lnTo>
                  <a:lnTo>
                    <a:pt x="325" y="133"/>
                  </a:lnTo>
                  <a:lnTo>
                    <a:pt x="351" y="163"/>
                  </a:lnTo>
                  <a:lnTo>
                    <a:pt x="373" y="192"/>
                  </a:lnTo>
                  <a:lnTo>
                    <a:pt x="394" y="222"/>
                  </a:lnTo>
                  <a:lnTo>
                    <a:pt x="411" y="250"/>
                  </a:lnTo>
                  <a:lnTo>
                    <a:pt x="425" y="278"/>
                  </a:lnTo>
                  <a:lnTo>
                    <a:pt x="439" y="305"/>
                  </a:lnTo>
                  <a:lnTo>
                    <a:pt x="448" y="331"/>
                  </a:lnTo>
                  <a:lnTo>
                    <a:pt x="456" y="356"/>
                  </a:lnTo>
                  <a:lnTo>
                    <a:pt x="461" y="379"/>
                  </a:lnTo>
                  <a:lnTo>
                    <a:pt x="464" y="403"/>
                  </a:lnTo>
                  <a:lnTo>
                    <a:pt x="465" y="424"/>
                  </a:lnTo>
                  <a:lnTo>
                    <a:pt x="464" y="445"/>
                  </a:lnTo>
                  <a:lnTo>
                    <a:pt x="461" y="463"/>
                  </a:lnTo>
                  <a:lnTo>
                    <a:pt x="456" y="480"/>
                  </a:lnTo>
                  <a:lnTo>
                    <a:pt x="450" y="495"/>
                  </a:lnTo>
                  <a:lnTo>
                    <a:pt x="441" y="509"/>
                  </a:lnTo>
                  <a:lnTo>
                    <a:pt x="431" y="521"/>
                  </a:lnTo>
                  <a:lnTo>
                    <a:pt x="419" y="531"/>
                  </a:lnTo>
                  <a:lnTo>
                    <a:pt x="407" y="539"/>
                  </a:lnTo>
                  <a:lnTo>
                    <a:pt x="392" y="544"/>
                  </a:lnTo>
                  <a:lnTo>
                    <a:pt x="376" y="548"/>
                  </a:lnTo>
                  <a:lnTo>
                    <a:pt x="359" y="549"/>
                  </a:lnTo>
                  <a:lnTo>
                    <a:pt x="342" y="548"/>
                  </a:lnTo>
                  <a:lnTo>
                    <a:pt x="322" y="545"/>
                  </a:lnTo>
                  <a:lnTo>
                    <a:pt x="302" y="539"/>
                  </a:lnTo>
                  <a:lnTo>
                    <a:pt x="281" y="530"/>
                  </a:lnTo>
                  <a:lnTo>
                    <a:pt x="259" y="519"/>
                  </a:lnTo>
                  <a:lnTo>
                    <a:pt x="236" y="505"/>
                  </a:lnTo>
                  <a:lnTo>
                    <a:pt x="212" y="487"/>
                  </a:lnTo>
                  <a:lnTo>
                    <a:pt x="189" y="467"/>
                  </a:lnTo>
                  <a:lnTo>
                    <a:pt x="164" y="444"/>
                  </a:lnTo>
                  <a:lnTo>
                    <a:pt x="139" y="417"/>
                  </a:lnTo>
                  <a:lnTo>
                    <a:pt x="113" y="38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4437063" y="3657600"/>
              <a:ext cx="23813" cy="28575"/>
            </a:xfrm>
            <a:custGeom>
              <a:avLst/>
              <a:gdLst/>
              <a:ahLst/>
              <a:cxnLst>
                <a:cxn ang="0">
                  <a:pos x="91" y="358"/>
                </a:cxn>
                <a:cxn ang="0">
                  <a:pos x="53" y="299"/>
                </a:cxn>
                <a:cxn ang="0">
                  <a:pos x="27" y="244"/>
                </a:cxn>
                <a:cxn ang="0">
                  <a:pos x="10" y="193"/>
                </a:cxn>
                <a:cxn ang="0">
                  <a:pos x="1" y="147"/>
                </a:cxn>
                <a:cxn ang="0">
                  <a:pos x="1" y="105"/>
                </a:cxn>
                <a:cxn ang="0">
                  <a:pos x="10" y="69"/>
                </a:cxn>
                <a:cxn ang="0">
                  <a:pos x="25" y="40"/>
                </a:cxn>
                <a:cxn ang="0">
                  <a:pos x="47" y="18"/>
                </a:cxn>
                <a:cxn ang="0">
                  <a:pos x="74" y="5"/>
                </a:cxn>
                <a:cxn ang="0">
                  <a:pos x="107" y="0"/>
                </a:cxn>
                <a:cxn ang="0">
                  <a:pos x="144" y="5"/>
                </a:cxn>
                <a:cxn ang="0">
                  <a:pos x="186" y="19"/>
                </a:cxn>
                <a:cxn ang="0">
                  <a:pos x="230" y="46"/>
                </a:cxn>
                <a:cxn ang="0">
                  <a:pos x="277" y="83"/>
                </a:cxn>
                <a:cxn ang="0">
                  <a:pos x="325" y="133"/>
                </a:cxn>
                <a:cxn ang="0">
                  <a:pos x="373" y="192"/>
                </a:cxn>
                <a:cxn ang="0">
                  <a:pos x="411" y="250"/>
                </a:cxn>
                <a:cxn ang="0">
                  <a:pos x="439" y="305"/>
                </a:cxn>
                <a:cxn ang="0">
                  <a:pos x="456" y="356"/>
                </a:cxn>
                <a:cxn ang="0">
                  <a:pos x="464" y="403"/>
                </a:cxn>
                <a:cxn ang="0">
                  <a:pos x="464" y="445"/>
                </a:cxn>
                <a:cxn ang="0">
                  <a:pos x="456" y="480"/>
                </a:cxn>
                <a:cxn ang="0">
                  <a:pos x="441" y="509"/>
                </a:cxn>
                <a:cxn ang="0">
                  <a:pos x="419" y="531"/>
                </a:cxn>
                <a:cxn ang="0">
                  <a:pos x="392" y="544"/>
                </a:cxn>
                <a:cxn ang="0">
                  <a:pos x="359" y="549"/>
                </a:cxn>
                <a:cxn ang="0">
                  <a:pos x="322" y="545"/>
                </a:cxn>
                <a:cxn ang="0">
                  <a:pos x="281" y="530"/>
                </a:cxn>
                <a:cxn ang="0">
                  <a:pos x="236" y="505"/>
                </a:cxn>
                <a:cxn ang="0">
                  <a:pos x="189" y="467"/>
                </a:cxn>
                <a:cxn ang="0">
                  <a:pos x="139" y="417"/>
                </a:cxn>
              </a:cxnLst>
              <a:rect l="0" t="0" r="r" b="b"/>
              <a:pathLst>
                <a:path w="465" h="549">
                  <a:moveTo>
                    <a:pt x="113" y="388"/>
                  </a:moveTo>
                  <a:lnTo>
                    <a:pt x="91" y="358"/>
                  </a:lnTo>
                  <a:lnTo>
                    <a:pt x="71" y="329"/>
                  </a:lnTo>
                  <a:lnTo>
                    <a:pt x="53" y="299"/>
                  </a:lnTo>
                  <a:lnTo>
                    <a:pt x="39" y="272"/>
                  </a:lnTo>
                  <a:lnTo>
                    <a:pt x="27" y="244"/>
                  </a:lnTo>
                  <a:lnTo>
                    <a:pt x="17" y="218"/>
                  </a:lnTo>
                  <a:lnTo>
                    <a:pt x="10" y="193"/>
                  </a:lnTo>
                  <a:lnTo>
                    <a:pt x="4" y="169"/>
                  </a:lnTo>
                  <a:lnTo>
                    <a:pt x="1" y="147"/>
                  </a:lnTo>
                  <a:lnTo>
                    <a:pt x="0" y="124"/>
                  </a:lnTo>
                  <a:lnTo>
                    <a:pt x="1" y="105"/>
                  </a:lnTo>
                  <a:lnTo>
                    <a:pt x="5" y="86"/>
                  </a:lnTo>
                  <a:lnTo>
                    <a:pt x="10" y="69"/>
                  </a:lnTo>
                  <a:lnTo>
                    <a:pt x="17" y="54"/>
                  </a:lnTo>
                  <a:lnTo>
                    <a:pt x="25" y="40"/>
                  </a:lnTo>
                  <a:lnTo>
                    <a:pt x="35" y="29"/>
                  </a:lnTo>
                  <a:lnTo>
                    <a:pt x="47" y="18"/>
                  </a:lnTo>
                  <a:lnTo>
                    <a:pt x="59" y="10"/>
                  </a:lnTo>
                  <a:lnTo>
                    <a:pt x="74" y="5"/>
                  </a:lnTo>
                  <a:lnTo>
                    <a:pt x="90" y="1"/>
                  </a:lnTo>
                  <a:lnTo>
                    <a:pt x="107" y="0"/>
                  </a:lnTo>
                  <a:lnTo>
                    <a:pt x="125" y="1"/>
                  </a:lnTo>
                  <a:lnTo>
                    <a:pt x="144" y="5"/>
                  </a:lnTo>
                  <a:lnTo>
                    <a:pt x="164" y="11"/>
                  </a:lnTo>
                  <a:lnTo>
                    <a:pt x="186" y="19"/>
                  </a:lnTo>
                  <a:lnTo>
                    <a:pt x="207" y="32"/>
                  </a:lnTo>
                  <a:lnTo>
                    <a:pt x="230" y="46"/>
                  </a:lnTo>
                  <a:lnTo>
                    <a:pt x="253" y="63"/>
                  </a:lnTo>
                  <a:lnTo>
                    <a:pt x="277" y="83"/>
                  </a:lnTo>
                  <a:lnTo>
                    <a:pt x="301" y="107"/>
                  </a:lnTo>
                  <a:lnTo>
                    <a:pt x="325" y="133"/>
                  </a:lnTo>
                  <a:lnTo>
                    <a:pt x="351" y="163"/>
                  </a:lnTo>
                  <a:lnTo>
                    <a:pt x="373" y="192"/>
                  </a:lnTo>
                  <a:lnTo>
                    <a:pt x="394" y="222"/>
                  </a:lnTo>
                  <a:lnTo>
                    <a:pt x="411" y="250"/>
                  </a:lnTo>
                  <a:lnTo>
                    <a:pt x="425" y="278"/>
                  </a:lnTo>
                  <a:lnTo>
                    <a:pt x="439" y="305"/>
                  </a:lnTo>
                  <a:lnTo>
                    <a:pt x="448" y="331"/>
                  </a:lnTo>
                  <a:lnTo>
                    <a:pt x="456" y="356"/>
                  </a:lnTo>
                  <a:lnTo>
                    <a:pt x="461" y="379"/>
                  </a:lnTo>
                  <a:lnTo>
                    <a:pt x="464" y="403"/>
                  </a:lnTo>
                  <a:lnTo>
                    <a:pt x="465" y="424"/>
                  </a:lnTo>
                  <a:lnTo>
                    <a:pt x="464" y="445"/>
                  </a:lnTo>
                  <a:lnTo>
                    <a:pt x="461" y="463"/>
                  </a:lnTo>
                  <a:lnTo>
                    <a:pt x="456" y="480"/>
                  </a:lnTo>
                  <a:lnTo>
                    <a:pt x="450" y="495"/>
                  </a:lnTo>
                  <a:lnTo>
                    <a:pt x="441" y="509"/>
                  </a:lnTo>
                  <a:lnTo>
                    <a:pt x="431" y="521"/>
                  </a:lnTo>
                  <a:lnTo>
                    <a:pt x="419" y="531"/>
                  </a:lnTo>
                  <a:lnTo>
                    <a:pt x="407" y="539"/>
                  </a:lnTo>
                  <a:lnTo>
                    <a:pt x="392" y="544"/>
                  </a:lnTo>
                  <a:lnTo>
                    <a:pt x="376" y="548"/>
                  </a:lnTo>
                  <a:lnTo>
                    <a:pt x="359" y="549"/>
                  </a:lnTo>
                  <a:lnTo>
                    <a:pt x="342" y="548"/>
                  </a:lnTo>
                  <a:lnTo>
                    <a:pt x="322" y="545"/>
                  </a:lnTo>
                  <a:lnTo>
                    <a:pt x="302" y="539"/>
                  </a:lnTo>
                  <a:lnTo>
                    <a:pt x="281" y="530"/>
                  </a:lnTo>
                  <a:lnTo>
                    <a:pt x="259" y="519"/>
                  </a:lnTo>
                  <a:lnTo>
                    <a:pt x="236" y="505"/>
                  </a:lnTo>
                  <a:lnTo>
                    <a:pt x="212" y="487"/>
                  </a:lnTo>
                  <a:lnTo>
                    <a:pt x="189" y="467"/>
                  </a:lnTo>
                  <a:lnTo>
                    <a:pt x="164" y="444"/>
                  </a:lnTo>
                  <a:lnTo>
                    <a:pt x="139" y="417"/>
                  </a:lnTo>
                  <a:lnTo>
                    <a:pt x="113" y="388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418013" y="3678238"/>
              <a:ext cx="30163" cy="20638"/>
            </a:xfrm>
            <a:custGeom>
              <a:avLst/>
              <a:gdLst/>
              <a:ahLst/>
              <a:cxnLst>
                <a:cxn ang="0">
                  <a:pos x="197" y="346"/>
                </a:cxn>
                <a:cxn ang="0">
                  <a:pos x="138" y="309"/>
                </a:cxn>
                <a:cxn ang="0">
                  <a:pos x="90" y="270"/>
                </a:cxn>
                <a:cxn ang="0">
                  <a:pos x="53" y="232"/>
                </a:cxn>
                <a:cxn ang="0">
                  <a:pos x="26" y="193"/>
                </a:cxn>
                <a:cxn ang="0">
                  <a:pos x="9" y="155"/>
                </a:cxn>
                <a:cxn ang="0">
                  <a:pos x="0" y="120"/>
                </a:cxn>
                <a:cxn ang="0">
                  <a:pos x="3" y="87"/>
                </a:cxn>
                <a:cxn ang="0">
                  <a:pos x="13" y="58"/>
                </a:cxn>
                <a:cxn ang="0">
                  <a:pos x="32" y="34"/>
                </a:cxn>
                <a:cxn ang="0">
                  <a:pos x="60" y="16"/>
                </a:cxn>
                <a:cxn ang="0">
                  <a:pos x="95" y="4"/>
                </a:cxn>
                <a:cxn ang="0">
                  <a:pos x="139" y="0"/>
                </a:cxn>
                <a:cxn ang="0">
                  <a:pos x="190" y="5"/>
                </a:cxn>
                <a:cxn ang="0">
                  <a:pos x="249" y="18"/>
                </a:cxn>
                <a:cxn ang="0">
                  <a:pos x="314" y="42"/>
                </a:cxn>
                <a:cxn ang="0">
                  <a:pos x="383" y="76"/>
                </a:cxn>
                <a:cxn ang="0">
                  <a:pos x="442" y="113"/>
                </a:cxn>
                <a:cxn ang="0">
                  <a:pos x="490" y="151"/>
                </a:cxn>
                <a:cxn ang="0">
                  <a:pos x="526" y="190"/>
                </a:cxn>
                <a:cxn ang="0">
                  <a:pos x="554" y="229"/>
                </a:cxn>
                <a:cxn ang="0">
                  <a:pos x="571" y="266"/>
                </a:cxn>
                <a:cxn ang="0">
                  <a:pos x="579" y="301"/>
                </a:cxn>
                <a:cxn ang="0">
                  <a:pos x="577" y="333"/>
                </a:cxn>
                <a:cxn ang="0">
                  <a:pos x="567" y="363"/>
                </a:cxn>
                <a:cxn ang="0">
                  <a:pos x="548" y="386"/>
                </a:cxn>
                <a:cxn ang="0">
                  <a:pos x="520" y="405"/>
                </a:cxn>
                <a:cxn ang="0">
                  <a:pos x="484" y="416"/>
                </a:cxn>
                <a:cxn ang="0">
                  <a:pos x="441" y="420"/>
                </a:cxn>
                <a:cxn ang="0">
                  <a:pos x="390" y="416"/>
                </a:cxn>
                <a:cxn ang="0">
                  <a:pos x="331" y="402"/>
                </a:cxn>
                <a:cxn ang="0">
                  <a:pos x="265" y="379"/>
                </a:cxn>
              </a:cxnLst>
              <a:rect l="0" t="0" r="r" b="b"/>
              <a:pathLst>
                <a:path w="579" h="420">
                  <a:moveTo>
                    <a:pt x="231" y="363"/>
                  </a:moveTo>
                  <a:lnTo>
                    <a:pt x="197" y="346"/>
                  </a:lnTo>
                  <a:lnTo>
                    <a:pt x="167" y="327"/>
                  </a:lnTo>
                  <a:lnTo>
                    <a:pt x="138" y="309"/>
                  </a:lnTo>
                  <a:lnTo>
                    <a:pt x="114" y="290"/>
                  </a:lnTo>
                  <a:lnTo>
                    <a:pt x="90" y="270"/>
                  </a:lnTo>
                  <a:lnTo>
                    <a:pt x="71" y="251"/>
                  </a:lnTo>
                  <a:lnTo>
                    <a:pt x="53" y="232"/>
                  </a:lnTo>
                  <a:lnTo>
                    <a:pt x="38" y="212"/>
                  </a:lnTo>
                  <a:lnTo>
                    <a:pt x="26" y="193"/>
                  </a:lnTo>
                  <a:lnTo>
                    <a:pt x="16" y="174"/>
                  </a:lnTo>
                  <a:lnTo>
                    <a:pt x="9" y="155"/>
                  </a:lnTo>
                  <a:lnTo>
                    <a:pt x="4" y="137"/>
                  </a:lnTo>
                  <a:lnTo>
                    <a:pt x="0" y="120"/>
                  </a:lnTo>
                  <a:lnTo>
                    <a:pt x="0" y="102"/>
                  </a:lnTo>
                  <a:lnTo>
                    <a:pt x="3" y="87"/>
                  </a:lnTo>
                  <a:lnTo>
                    <a:pt x="7" y="72"/>
                  </a:lnTo>
                  <a:lnTo>
                    <a:pt x="13" y="58"/>
                  </a:lnTo>
                  <a:lnTo>
                    <a:pt x="22" y="45"/>
                  </a:lnTo>
                  <a:lnTo>
                    <a:pt x="32" y="34"/>
                  </a:lnTo>
                  <a:lnTo>
                    <a:pt x="45" y="24"/>
                  </a:lnTo>
                  <a:lnTo>
                    <a:pt x="60" y="16"/>
                  </a:lnTo>
                  <a:lnTo>
                    <a:pt x="77" y="9"/>
                  </a:lnTo>
                  <a:lnTo>
                    <a:pt x="95" y="4"/>
                  </a:lnTo>
                  <a:lnTo>
                    <a:pt x="117" y="1"/>
                  </a:lnTo>
                  <a:lnTo>
                    <a:pt x="139" y="0"/>
                  </a:lnTo>
                  <a:lnTo>
                    <a:pt x="164" y="1"/>
                  </a:lnTo>
                  <a:lnTo>
                    <a:pt x="190" y="5"/>
                  </a:lnTo>
                  <a:lnTo>
                    <a:pt x="219" y="10"/>
                  </a:lnTo>
                  <a:lnTo>
                    <a:pt x="249" y="18"/>
                  </a:lnTo>
                  <a:lnTo>
                    <a:pt x="281" y="29"/>
                  </a:lnTo>
                  <a:lnTo>
                    <a:pt x="314" y="42"/>
                  </a:lnTo>
                  <a:lnTo>
                    <a:pt x="349" y="59"/>
                  </a:lnTo>
                  <a:lnTo>
                    <a:pt x="383" y="76"/>
                  </a:lnTo>
                  <a:lnTo>
                    <a:pt x="413" y="94"/>
                  </a:lnTo>
                  <a:lnTo>
                    <a:pt x="442" y="113"/>
                  </a:lnTo>
                  <a:lnTo>
                    <a:pt x="466" y="132"/>
                  </a:lnTo>
                  <a:lnTo>
                    <a:pt x="490" y="151"/>
                  </a:lnTo>
                  <a:lnTo>
                    <a:pt x="509" y="171"/>
                  </a:lnTo>
                  <a:lnTo>
                    <a:pt x="526" y="190"/>
                  </a:lnTo>
                  <a:lnTo>
                    <a:pt x="542" y="209"/>
                  </a:lnTo>
                  <a:lnTo>
                    <a:pt x="554" y="229"/>
                  </a:lnTo>
                  <a:lnTo>
                    <a:pt x="564" y="247"/>
                  </a:lnTo>
                  <a:lnTo>
                    <a:pt x="571" y="266"/>
                  </a:lnTo>
                  <a:lnTo>
                    <a:pt x="576" y="283"/>
                  </a:lnTo>
                  <a:lnTo>
                    <a:pt x="579" y="301"/>
                  </a:lnTo>
                  <a:lnTo>
                    <a:pt x="579" y="318"/>
                  </a:lnTo>
                  <a:lnTo>
                    <a:pt x="577" y="333"/>
                  </a:lnTo>
                  <a:lnTo>
                    <a:pt x="573" y="349"/>
                  </a:lnTo>
                  <a:lnTo>
                    <a:pt x="567" y="363"/>
                  </a:lnTo>
                  <a:lnTo>
                    <a:pt x="558" y="375"/>
                  </a:lnTo>
                  <a:lnTo>
                    <a:pt x="548" y="386"/>
                  </a:lnTo>
                  <a:lnTo>
                    <a:pt x="534" y="396"/>
                  </a:lnTo>
                  <a:lnTo>
                    <a:pt x="520" y="405"/>
                  </a:lnTo>
                  <a:lnTo>
                    <a:pt x="503" y="412"/>
                  </a:lnTo>
                  <a:lnTo>
                    <a:pt x="484" y="416"/>
                  </a:lnTo>
                  <a:lnTo>
                    <a:pt x="463" y="419"/>
                  </a:lnTo>
                  <a:lnTo>
                    <a:pt x="441" y="420"/>
                  </a:lnTo>
                  <a:lnTo>
                    <a:pt x="416" y="419"/>
                  </a:lnTo>
                  <a:lnTo>
                    <a:pt x="390" y="416"/>
                  </a:lnTo>
                  <a:lnTo>
                    <a:pt x="361" y="411"/>
                  </a:lnTo>
                  <a:lnTo>
                    <a:pt x="331" y="402"/>
                  </a:lnTo>
                  <a:lnTo>
                    <a:pt x="299" y="392"/>
                  </a:lnTo>
                  <a:lnTo>
                    <a:pt x="265" y="379"/>
                  </a:lnTo>
                  <a:lnTo>
                    <a:pt x="231" y="3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4418013" y="3678238"/>
              <a:ext cx="30163" cy="20638"/>
            </a:xfrm>
            <a:custGeom>
              <a:avLst/>
              <a:gdLst/>
              <a:ahLst/>
              <a:cxnLst>
                <a:cxn ang="0">
                  <a:pos x="197" y="346"/>
                </a:cxn>
                <a:cxn ang="0">
                  <a:pos x="138" y="309"/>
                </a:cxn>
                <a:cxn ang="0">
                  <a:pos x="90" y="270"/>
                </a:cxn>
                <a:cxn ang="0">
                  <a:pos x="53" y="232"/>
                </a:cxn>
                <a:cxn ang="0">
                  <a:pos x="26" y="193"/>
                </a:cxn>
                <a:cxn ang="0">
                  <a:pos x="9" y="155"/>
                </a:cxn>
                <a:cxn ang="0">
                  <a:pos x="0" y="120"/>
                </a:cxn>
                <a:cxn ang="0">
                  <a:pos x="3" y="87"/>
                </a:cxn>
                <a:cxn ang="0">
                  <a:pos x="13" y="58"/>
                </a:cxn>
                <a:cxn ang="0">
                  <a:pos x="32" y="34"/>
                </a:cxn>
                <a:cxn ang="0">
                  <a:pos x="60" y="16"/>
                </a:cxn>
                <a:cxn ang="0">
                  <a:pos x="95" y="4"/>
                </a:cxn>
                <a:cxn ang="0">
                  <a:pos x="139" y="0"/>
                </a:cxn>
                <a:cxn ang="0">
                  <a:pos x="190" y="5"/>
                </a:cxn>
                <a:cxn ang="0">
                  <a:pos x="249" y="18"/>
                </a:cxn>
                <a:cxn ang="0">
                  <a:pos x="314" y="42"/>
                </a:cxn>
                <a:cxn ang="0">
                  <a:pos x="383" y="76"/>
                </a:cxn>
                <a:cxn ang="0">
                  <a:pos x="442" y="113"/>
                </a:cxn>
                <a:cxn ang="0">
                  <a:pos x="490" y="151"/>
                </a:cxn>
                <a:cxn ang="0">
                  <a:pos x="526" y="190"/>
                </a:cxn>
                <a:cxn ang="0">
                  <a:pos x="554" y="229"/>
                </a:cxn>
                <a:cxn ang="0">
                  <a:pos x="571" y="266"/>
                </a:cxn>
                <a:cxn ang="0">
                  <a:pos x="579" y="301"/>
                </a:cxn>
                <a:cxn ang="0">
                  <a:pos x="577" y="333"/>
                </a:cxn>
                <a:cxn ang="0">
                  <a:pos x="567" y="363"/>
                </a:cxn>
                <a:cxn ang="0">
                  <a:pos x="548" y="386"/>
                </a:cxn>
                <a:cxn ang="0">
                  <a:pos x="520" y="405"/>
                </a:cxn>
                <a:cxn ang="0">
                  <a:pos x="484" y="416"/>
                </a:cxn>
                <a:cxn ang="0">
                  <a:pos x="441" y="420"/>
                </a:cxn>
                <a:cxn ang="0">
                  <a:pos x="390" y="416"/>
                </a:cxn>
                <a:cxn ang="0">
                  <a:pos x="331" y="402"/>
                </a:cxn>
                <a:cxn ang="0">
                  <a:pos x="265" y="379"/>
                </a:cxn>
              </a:cxnLst>
              <a:rect l="0" t="0" r="r" b="b"/>
              <a:pathLst>
                <a:path w="579" h="420">
                  <a:moveTo>
                    <a:pt x="231" y="363"/>
                  </a:moveTo>
                  <a:lnTo>
                    <a:pt x="197" y="346"/>
                  </a:lnTo>
                  <a:lnTo>
                    <a:pt x="167" y="327"/>
                  </a:lnTo>
                  <a:lnTo>
                    <a:pt x="138" y="309"/>
                  </a:lnTo>
                  <a:lnTo>
                    <a:pt x="114" y="290"/>
                  </a:lnTo>
                  <a:lnTo>
                    <a:pt x="90" y="270"/>
                  </a:lnTo>
                  <a:lnTo>
                    <a:pt x="71" y="251"/>
                  </a:lnTo>
                  <a:lnTo>
                    <a:pt x="53" y="232"/>
                  </a:lnTo>
                  <a:lnTo>
                    <a:pt x="38" y="212"/>
                  </a:lnTo>
                  <a:lnTo>
                    <a:pt x="26" y="193"/>
                  </a:lnTo>
                  <a:lnTo>
                    <a:pt x="16" y="174"/>
                  </a:lnTo>
                  <a:lnTo>
                    <a:pt x="9" y="155"/>
                  </a:lnTo>
                  <a:lnTo>
                    <a:pt x="4" y="137"/>
                  </a:lnTo>
                  <a:lnTo>
                    <a:pt x="0" y="120"/>
                  </a:lnTo>
                  <a:lnTo>
                    <a:pt x="0" y="102"/>
                  </a:lnTo>
                  <a:lnTo>
                    <a:pt x="3" y="87"/>
                  </a:lnTo>
                  <a:lnTo>
                    <a:pt x="7" y="72"/>
                  </a:lnTo>
                  <a:lnTo>
                    <a:pt x="13" y="58"/>
                  </a:lnTo>
                  <a:lnTo>
                    <a:pt x="22" y="45"/>
                  </a:lnTo>
                  <a:lnTo>
                    <a:pt x="32" y="34"/>
                  </a:lnTo>
                  <a:lnTo>
                    <a:pt x="45" y="24"/>
                  </a:lnTo>
                  <a:lnTo>
                    <a:pt x="60" y="16"/>
                  </a:lnTo>
                  <a:lnTo>
                    <a:pt x="77" y="9"/>
                  </a:lnTo>
                  <a:lnTo>
                    <a:pt x="95" y="4"/>
                  </a:lnTo>
                  <a:lnTo>
                    <a:pt x="117" y="1"/>
                  </a:lnTo>
                  <a:lnTo>
                    <a:pt x="139" y="0"/>
                  </a:lnTo>
                  <a:lnTo>
                    <a:pt x="164" y="1"/>
                  </a:lnTo>
                  <a:lnTo>
                    <a:pt x="190" y="5"/>
                  </a:lnTo>
                  <a:lnTo>
                    <a:pt x="219" y="10"/>
                  </a:lnTo>
                  <a:lnTo>
                    <a:pt x="249" y="18"/>
                  </a:lnTo>
                  <a:lnTo>
                    <a:pt x="281" y="29"/>
                  </a:lnTo>
                  <a:lnTo>
                    <a:pt x="314" y="42"/>
                  </a:lnTo>
                  <a:lnTo>
                    <a:pt x="349" y="59"/>
                  </a:lnTo>
                  <a:lnTo>
                    <a:pt x="383" y="76"/>
                  </a:lnTo>
                  <a:lnTo>
                    <a:pt x="413" y="94"/>
                  </a:lnTo>
                  <a:lnTo>
                    <a:pt x="442" y="113"/>
                  </a:lnTo>
                  <a:lnTo>
                    <a:pt x="466" y="132"/>
                  </a:lnTo>
                  <a:lnTo>
                    <a:pt x="490" y="151"/>
                  </a:lnTo>
                  <a:lnTo>
                    <a:pt x="509" y="171"/>
                  </a:lnTo>
                  <a:lnTo>
                    <a:pt x="526" y="190"/>
                  </a:lnTo>
                  <a:lnTo>
                    <a:pt x="542" y="209"/>
                  </a:lnTo>
                  <a:lnTo>
                    <a:pt x="554" y="229"/>
                  </a:lnTo>
                  <a:lnTo>
                    <a:pt x="564" y="247"/>
                  </a:lnTo>
                  <a:lnTo>
                    <a:pt x="571" y="266"/>
                  </a:lnTo>
                  <a:lnTo>
                    <a:pt x="576" y="283"/>
                  </a:lnTo>
                  <a:lnTo>
                    <a:pt x="579" y="301"/>
                  </a:lnTo>
                  <a:lnTo>
                    <a:pt x="579" y="318"/>
                  </a:lnTo>
                  <a:lnTo>
                    <a:pt x="577" y="333"/>
                  </a:lnTo>
                  <a:lnTo>
                    <a:pt x="573" y="349"/>
                  </a:lnTo>
                  <a:lnTo>
                    <a:pt x="567" y="363"/>
                  </a:lnTo>
                  <a:lnTo>
                    <a:pt x="558" y="375"/>
                  </a:lnTo>
                  <a:lnTo>
                    <a:pt x="548" y="386"/>
                  </a:lnTo>
                  <a:lnTo>
                    <a:pt x="534" y="396"/>
                  </a:lnTo>
                  <a:lnTo>
                    <a:pt x="520" y="405"/>
                  </a:lnTo>
                  <a:lnTo>
                    <a:pt x="503" y="412"/>
                  </a:lnTo>
                  <a:lnTo>
                    <a:pt x="484" y="416"/>
                  </a:lnTo>
                  <a:lnTo>
                    <a:pt x="463" y="419"/>
                  </a:lnTo>
                  <a:lnTo>
                    <a:pt x="441" y="420"/>
                  </a:lnTo>
                  <a:lnTo>
                    <a:pt x="416" y="419"/>
                  </a:lnTo>
                  <a:lnTo>
                    <a:pt x="390" y="416"/>
                  </a:lnTo>
                  <a:lnTo>
                    <a:pt x="361" y="411"/>
                  </a:lnTo>
                  <a:lnTo>
                    <a:pt x="331" y="402"/>
                  </a:lnTo>
                  <a:lnTo>
                    <a:pt x="299" y="392"/>
                  </a:lnTo>
                  <a:lnTo>
                    <a:pt x="265" y="379"/>
                  </a:lnTo>
                  <a:lnTo>
                    <a:pt x="231" y="363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4408488" y="3702050"/>
              <a:ext cx="28575" cy="14288"/>
            </a:xfrm>
            <a:custGeom>
              <a:avLst/>
              <a:gdLst/>
              <a:ahLst/>
              <a:cxnLst>
                <a:cxn ang="0">
                  <a:pos x="220" y="279"/>
                </a:cxn>
                <a:cxn ang="0">
                  <a:pos x="162" y="263"/>
                </a:cxn>
                <a:cxn ang="0">
                  <a:pos x="113" y="242"/>
                </a:cxn>
                <a:cxn ang="0">
                  <a:pos x="73" y="218"/>
                </a:cxn>
                <a:cxn ang="0">
                  <a:pos x="42" y="193"/>
                </a:cxn>
                <a:cxn ang="0">
                  <a:pos x="19" y="165"/>
                </a:cxn>
                <a:cxn ang="0">
                  <a:pos x="6" y="138"/>
                </a:cxn>
                <a:cxn ang="0">
                  <a:pos x="0" y="111"/>
                </a:cxn>
                <a:cxn ang="0">
                  <a:pos x="3" y="85"/>
                </a:cxn>
                <a:cxn ang="0">
                  <a:pos x="15" y="62"/>
                </a:cxn>
                <a:cxn ang="0">
                  <a:pos x="35" y="40"/>
                </a:cxn>
                <a:cxn ang="0">
                  <a:pos x="63" y="23"/>
                </a:cxn>
                <a:cxn ang="0">
                  <a:pos x="100" y="10"/>
                </a:cxn>
                <a:cxn ang="0">
                  <a:pos x="145" y="2"/>
                </a:cxn>
                <a:cxn ang="0">
                  <a:pos x="198" y="0"/>
                </a:cxn>
                <a:cxn ang="0">
                  <a:pos x="259" y="5"/>
                </a:cxn>
                <a:cxn ang="0">
                  <a:pos x="324" y="17"/>
                </a:cxn>
                <a:cxn ang="0">
                  <a:pos x="381" y="33"/>
                </a:cxn>
                <a:cxn ang="0">
                  <a:pos x="429" y="53"/>
                </a:cxn>
                <a:cxn ang="0">
                  <a:pos x="470" y="77"/>
                </a:cxn>
                <a:cxn ang="0">
                  <a:pos x="500" y="102"/>
                </a:cxn>
                <a:cxn ang="0">
                  <a:pos x="523" y="129"/>
                </a:cxn>
                <a:cxn ang="0">
                  <a:pos x="537" y="156"/>
                </a:cxn>
                <a:cxn ang="0">
                  <a:pos x="542" y="183"/>
                </a:cxn>
                <a:cxn ang="0">
                  <a:pos x="539" y="209"/>
                </a:cxn>
                <a:cxn ang="0">
                  <a:pos x="528" y="233"/>
                </a:cxn>
                <a:cxn ang="0">
                  <a:pos x="509" y="254"/>
                </a:cxn>
                <a:cxn ang="0">
                  <a:pos x="480" y="272"/>
                </a:cxn>
                <a:cxn ang="0">
                  <a:pos x="444" y="285"/>
                </a:cxn>
                <a:cxn ang="0">
                  <a:pos x="399" y="294"/>
                </a:cxn>
                <a:cxn ang="0">
                  <a:pos x="347" y="296"/>
                </a:cxn>
                <a:cxn ang="0">
                  <a:pos x="286" y="292"/>
                </a:cxn>
              </a:cxnLst>
              <a:rect l="0" t="0" r="r" b="b"/>
              <a:pathLst>
                <a:path w="542" h="296">
                  <a:moveTo>
                    <a:pt x="253" y="286"/>
                  </a:moveTo>
                  <a:lnTo>
                    <a:pt x="220" y="279"/>
                  </a:lnTo>
                  <a:lnTo>
                    <a:pt x="191" y="272"/>
                  </a:lnTo>
                  <a:lnTo>
                    <a:pt x="162" y="263"/>
                  </a:lnTo>
                  <a:lnTo>
                    <a:pt x="137" y="253"/>
                  </a:lnTo>
                  <a:lnTo>
                    <a:pt x="113" y="242"/>
                  </a:lnTo>
                  <a:lnTo>
                    <a:pt x="93" y="230"/>
                  </a:lnTo>
                  <a:lnTo>
                    <a:pt x="73" y="218"/>
                  </a:lnTo>
                  <a:lnTo>
                    <a:pt x="57" y="206"/>
                  </a:lnTo>
                  <a:lnTo>
                    <a:pt x="42" y="193"/>
                  </a:lnTo>
                  <a:lnTo>
                    <a:pt x="30" y="180"/>
                  </a:lnTo>
                  <a:lnTo>
                    <a:pt x="19" y="165"/>
                  </a:lnTo>
                  <a:lnTo>
                    <a:pt x="11" y="152"/>
                  </a:lnTo>
                  <a:lnTo>
                    <a:pt x="6" y="138"/>
                  </a:lnTo>
                  <a:lnTo>
                    <a:pt x="2" y="125"/>
                  </a:lnTo>
                  <a:lnTo>
                    <a:pt x="0" y="111"/>
                  </a:lnTo>
                  <a:lnTo>
                    <a:pt x="1" y="98"/>
                  </a:lnTo>
                  <a:lnTo>
                    <a:pt x="3" y="85"/>
                  </a:lnTo>
                  <a:lnTo>
                    <a:pt x="8" y="73"/>
                  </a:lnTo>
                  <a:lnTo>
                    <a:pt x="15" y="62"/>
                  </a:lnTo>
                  <a:lnTo>
                    <a:pt x="24" y="50"/>
                  </a:lnTo>
                  <a:lnTo>
                    <a:pt x="35" y="40"/>
                  </a:lnTo>
                  <a:lnTo>
                    <a:pt x="48" y="31"/>
                  </a:lnTo>
                  <a:lnTo>
                    <a:pt x="63" y="23"/>
                  </a:lnTo>
                  <a:lnTo>
                    <a:pt x="81" y="16"/>
                  </a:lnTo>
                  <a:lnTo>
                    <a:pt x="100" y="10"/>
                  </a:lnTo>
                  <a:lnTo>
                    <a:pt x="121" y="6"/>
                  </a:lnTo>
                  <a:lnTo>
                    <a:pt x="145" y="2"/>
                  </a:lnTo>
                  <a:lnTo>
                    <a:pt x="170" y="1"/>
                  </a:lnTo>
                  <a:lnTo>
                    <a:pt x="198" y="0"/>
                  </a:lnTo>
                  <a:lnTo>
                    <a:pt x="227" y="2"/>
                  </a:lnTo>
                  <a:lnTo>
                    <a:pt x="259" y="5"/>
                  </a:lnTo>
                  <a:lnTo>
                    <a:pt x="292" y="11"/>
                  </a:lnTo>
                  <a:lnTo>
                    <a:pt x="324" y="17"/>
                  </a:lnTo>
                  <a:lnTo>
                    <a:pt x="354" y="25"/>
                  </a:lnTo>
                  <a:lnTo>
                    <a:pt x="381" y="33"/>
                  </a:lnTo>
                  <a:lnTo>
                    <a:pt x="407" y="43"/>
                  </a:lnTo>
                  <a:lnTo>
                    <a:pt x="429" y="53"/>
                  </a:lnTo>
                  <a:lnTo>
                    <a:pt x="450" y="65"/>
                  </a:lnTo>
                  <a:lnTo>
                    <a:pt x="470" y="77"/>
                  </a:lnTo>
                  <a:lnTo>
                    <a:pt x="486" y="89"/>
                  </a:lnTo>
                  <a:lnTo>
                    <a:pt x="500" y="102"/>
                  </a:lnTo>
                  <a:lnTo>
                    <a:pt x="513" y="116"/>
                  </a:lnTo>
                  <a:lnTo>
                    <a:pt x="523" y="129"/>
                  </a:lnTo>
                  <a:lnTo>
                    <a:pt x="531" y="142"/>
                  </a:lnTo>
                  <a:lnTo>
                    <a:pt x="537" y="156"/>
                  </a:lnTo>
                  <a:lnTo>
                    <a:pt x="541" y="169"/>
                  </a:lnTo>
                  <a:lnTo>
                    <a:pt x="542" y="183"/>
                  </a:lnTo>
                  <a:lnTo>
                    <a:pt x="542" y="196"/>
                  </a:lnTo>
                  <a:lnTo>
                    <a:pt x="539" y="209"/>
                  </a:lnTo>
                  <a:lnTo>
                    <a:pt x="535" y="221"/>
                  </a:lnTo>
                  <a:lnTo>
                    <a:pt x="528" y="233"/>
                  </a:lnTo>
                  <a:lnTo>
                    <a:pt x="520" y="244"/>
                  </a:lnTo>
                  <a:lnTo>
                    <a:pt x="509" y="254"/>
                  </a:lnTo>
                  <a:lnTo>
                    <a:pt x="495" y="263"/>
                  </a:lnTo>
                  <a:lnTo>
                    <a:pt x="480" y="272"/>
                  </a:lnTo>
                  <a:lnTo>
                    <a:pt x="464" y="279"/>
                  </a:lnTo>
                  <a:lnTo>
                    <a:pt x="444" y="285"/>
                  </a:lnTo>
                  <a:lnTo>
                    <a:pt x="423" y="289"/>
                  </a:lnTo>
                  <a:lnTo>
                    <a:pt x="399" y="294"/>
                  </a:lnTo>
                  <a:lnTo>
                    <a:pt x="374" y="296"/>
                  </a:lnTo>
                  <a:lnTo>
                    <a:pt x="347" y="296"/>
                  </a:lnTo>
                  <a:lnTo>
                    <a:pt x="317" y="295"/>
                  </a:lnTo>
                  <a:lnTo>
                    <a:pt x="286" y="292"/>
                  </a:lnTo>
                  <a:lnTo>
                    <a:pt x="253" y="2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4408488" y="3702050"/>
              <a:ext cx="28575" cy="14288"/>
            </a:xfrm>
            <a:custGeom>
              <a:avLst/>
              <a:gdLst/>
              <a:ahLst/>
              <a:cxnLst>
                <a:cxn ang="0">
                  <a:pos x="220" y="279"/>
                </a:cxn>
                <a:cxn ang="0">
                  <a:pos x="162" y="263"/>
                </a:cxn>
                <a:cxn ang="0">
                  <a:pos x="113" y="242"/>
                </a:cxn>
                <a:cxn ang="0">
                  <a:pos x="73" y="218"/>
                </a:cxn>
                <a:cxn ang="0">
                  <a:pos x="42" y="193"/>
                </a:cxn>
                <a:cxn ang="0">
                  <a:pos x="19" y="165"/>
                </a:cxn>
                <a:cxn ang="0">
                  <a:pos x="6" y="138"/>
                </a:cxn>
                <a:cxn ang="0">
                  <a:pos x="0" y="111"/>
                </a:cxn>
                <a:cxn ang="0">
                  <a:pos x="3" y="85"/>
                </a:cxn>
                <a:cxn ang="0">
                  <a:pos x="15" y="62"/>
                </a:cxn>
                <a:cxn ang="0">
                  <a:pos x="35" y="40"/>
                </a:cxn>
                <a:cxn ang="0">
                  <a:pos x="63" y="23"/>
                </a:cxn>
                <a:cxn ang="0">
                  <a:pos x="100" y="10"/>
                </a:cxn>
                <a:cxn ang="0">
                  <a:pos x="145" y="2"/>
                </a:cxn>
                <a:cxn ang="0">
                  <a:pos x="198" y="0"/>
                </a:cxn>
                <a:cxn ang="0">
                  <a:pos x="259" y="5"/>
                </a:cxn>
                <a:cxn ang="0">
                  <a:pos x="324" y="17"/>
                </a:cxn>
                <a:cxn ang="0">
                  <a:pos x="381" y="33"/>
                </a:cxn>
                <a:cxn ang="0">
                  <a:pos x="429" y="53"/>
                </a:cxn>
                <a:cxn ang="0">
                  <a:pos x="470" y="77"/>
                </a:cxn>
                <a:cxn ang="0">
                  <a:pos x="500" y="102"/>
                </a:cxn>
                <a:cxn ang="0">
                  <a:pos x="523" y="129"/>
                </a:cxn>
                <a:cxn ang="0">
                  <a:pos x="537" y="156"/>
                </a:cxn>
                <a:cxn ang="0">
                  <a:pos x="542" y="183"/>
                </a:cxn>
                <a:cxn ang="0">
                  <a:pos x="539" y="209"/>
                </a:cxn>
                <a:cxn ang="0">
                  <a:pos x="528" y="233"/>
                </a:cxn>
                <a:cxn ang="0">
                  <a:pos x="509" y="254"/>
                </a:cxn>
                <a:cxn ang="0">
                  <a:pos x="480" y="272"/>
                </a:cxn>
                <a:cxn ang="0">
                  <a:pos x="444" y="285"/>
                </a:cxn>
                <a:cxn ang="0">
                  <a:pos x="399" y="294"/>
                </a:cxn>
                <a:cxn ang="0">
                  <a:pos x="347" y="296"/>
                </a:cxn>
                <a:cxn ang="0">
                  <a:pos x="286" y="292"/>
                </a:cxn>
              </a:cxnLst>
              <a:rect l="0" t="0" r="r" b="b"/>
              <a:pathLst>
                <a:path w="542" h="296">
                  <a:moveTo>
                    <a:pt x="253" y="286"/>
                  </a:moveTo>
                  <a:lnTo>
                    <a:pt x="220" y="279"/>
                  </a:lnTo>
                  <a:lnTo>
                    <a:pt x="191" y="272"/>
                  </a:lnTo>
                  <a:lnTo>
                    <a:pt x="162" y="263"/>
                  </a:lnTo>
                  <a:lnTo>
                    <a:pt x="137" y="253"/>
                  </a:lnTo>
                  <a:lnTo>
                    <a:pt x="113" y="242"/>
                  </a:lnTo>
                  <a:lnTo>
                    <a:pt x="93" y="230"/>
                  </a:lnTo>
                  <a:lnTo>
                    <a:pt x="73" y="218"/>
                  </a:lnTo>
                  <a:lnTo>
                    <a:pt x="57" y="206"/>
                  </a:lnTo>
                  <a:lnTo>
                    <a:pt x="42" y="193"/>
                  </a:lnTo>
                  <a:lnTo>
                    <a:pt x="30" y="180"/>
                  </a:lnTo>
                  <a:lnTo>
                    <a:pt x="19" y="165"/>
                  </a:lnTo>
                  <a:lnTo>
                    <a:pt x="11" y="152"/>
                  </a:lnTo>
                  <a:lnTo>
                    <a:pt x="6" y="138"/>
                  </a:lnTo>
                  <a:lnTo>
                    <a:pt x="2" y="125"/>
                  </a:lnTo>
                  <a:lnTo>
                    <a:pt x="0" y="111"/>
                  </a:lnTo>
                  <a:lnTo>
                    <a:pt x="1" y="98"/>
                  </a:lnTo>
                  <a:lnTo>
                    <a:pt x="3" y="85"/>
                  </a:lnTo>
                  <a:lnTo>
                    <a:pt x="8" y="73"/>
                  </a:lnTo>
                  <a:lnTo>
                    <a:pt x="15" y="62"/>
                  </a:lnTo>
                  <a:lnTo>
                    <a:pt x="24" y="50"/>
                  </a:lnTo>
                  <a:lnTo>
                    <a:pt x="35" y="40"/>
                  </a:lnTo>
                  <a:lnTo>
                    <a:pt x="48" y="31"/>
                  </a:lnTo>
                  <a:lnTo>
                    <a:pt x="63" y="23"/>
                  </a:lnTo>
                  <a:lnTo>
                    <a:pt x="81" y="16"/>
                  </a:lnTo>
                  <a:lnTo>
                    <a:pt x="100" y="10"/>
                  </a:lnTo>
                  <a:lnTo>
                    <a:pt x="121" y="6"/>
                  </a:lnTo>
                  <a:lnTo>
                    <a:pt x="145" y="2"/>
                  </a:lnTo>
                  <a:lnTo>
                    <a:pt x="170" y="1"/>
                  </a:lnTo>
                  <a:lnTo>
                    <a:pt x="198" y="0"/>
                  </a:lnTo>
                  <a:lnTo>
                    <a:pt x="227" y="2"/>
                  </a:lnTo>
                  <a:lnTo>
                    <a:pt x="259" y="5"/>
                  </a:lnTo>
                  <a:lnTo>
                    <a:pt x="292" y="11"/>
                  </a:lnTo>
                  <a:lnTo>
                    <a:pt x="324" y="17"/>
                  </a:lnTo>
                  <a:lnTo>
                    <a:pt x="354" y="25"/>
                  </a:lnTo>
                  <a:lnTo>
                    <a:pt x="381" y="33"/>
                  </a:lnTo>
                  <a:lnTo>
                    <a:pt x="407" y="43"/>
                  </a:lnTo>
                  <a:lnTo>
                    <a:pt x="429" y="53"/>
                  </a:lnTo>
                  <a:lnTo>
                    <a:pt x="450" y="65"/>
                  </a:lnTo>
                  <a:lnTo>
                    <a:pt x="470" y="77"/>
                  </a:lnTo>
                  <a:lnTo>
                    <a:pt x="486" y="89"/>
                  </a:lnTo>
                  <a:lnTo>
                    <a:pt x="500" y="102"/>
                  </a:lnTo>
                  <a:lnTo>
                    <a:pt x="513" y="116"/>
                  </a:lnTo>
                  <a:lnTo>
                    <a:pt x="523" y="129"/>
                  </a:lnTo>
                  <a:lnTo>
                    <a:pt x="531" y="142"/>
                  </a:lnTo>
                  <a:lnTo>
                    <a:pt x="537" y="156"/>
                  </a:lnTo>
                  <a:lnTo>
                    <a:pt x="541" y="169"/>
                  </a:lnTo>
                  <a:lnTo>
                    <a:pt x="542" y="183"/>
                  </a:lnTo>
                  <a:lnTo>
                    <a:pt x="542" y="196"/>
                  </a:lnTo>
                  <a:lnTo>
                    <a:pt x="539" y="209"/>
                  </a:lnTo>
                  <a:lnTo>
                    <a:pt x="535" y="221"/>
                  </a:lnTo>
                  <a:lnTo>
                    <a:pt x="528" y="233"/>
                  </a:lnTo>
                  <a:lnTo>
                    <a:pt x="520" y="244"/>
                  </a:lnTo>
                  <a:lnTo>
                    <a:pt x="509" y="254"/>
                  </a:lnTo>
                  <a:lnTo>
                    <a:pt x="495" y="263"/>
                  </a:lnTo>
                  <a:lnTo>
                    <a:pt x="480" y="272"/>
                  </a:lnTo>
                  <a:lnTo>
                    <a:pt x="464" y="279"/>
                  </a:lnTo>
                  <a:lnTo>
                    <a:pt x="444" y="285"/>
                  </a:lnTo>
                  <a:lnTo>
                    <a:pt x="423" y="289"/>
                  </a:lnTo>
                  <a:lnTo>
                    <a:pt x="399" y="294"/>
                  </a:lnTo>
                  <a:lnTo>
                    <a:pt x="374" y="296"/>
                  </a:lnTo>
                  <a:lnTo>
                    <a:pt x="347" y="296"/>
                  </a:lnTo>
                  <a:lnTo>
                    <a:pt x="317" y="295"/>
                  </a:lnTo>
                  <a:lnTo>
                    <a:pt x="286" y="292"/>
                  </a:lnTo>
                  <a:lnTo>
                    <a:pt x="253" y="286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4406900" y="3721100"/>
              <a:ext cx="22225" cy="14288"/>
            </a:xfrm>
            <a:custGeom>
              <a:avLst/>
              <a:gdLst/>
              <a:ahLst/>
              <a:cxnLst>
                <a:cxn ang="0">
                  <a:pos x="182" y="263"/>
                </a:cxn>
                <a:cxn ang="0">
                  <a:pos x="135" y="254"/>
                </a:cxn>
                <a:cxn ang="0">
                  <a:pos x="95" y="241"/>
                </a:cxn>
                <a:cxn ang="0">
                  <a:pos x="63" y="223"/>
                </a:cxn>
                <a:cxn ang="0">
                  <a:pos x="37" y="202"/>
                </a:cxn>
                <a:cxn ang="0">
                  <a:pos x="18" y="179"/>
                </a:cxn>
                <a:cxn ang="0">
                  <a:pos x="6" y="155"/>
                </a:cxn>
                <a:cxn ang="0">
                  <a:pos x="0" y="130"/>
                </a:cxn>
                <a:cxn ang="0">
                  <a:pos x="2" y="105"/>
                </a:cxn>
                <a:cxn ang="0">
                  <a:pos x="11" y="81"/>
                </a:cxn>
                <a:cxn ang="0">
                  <a:pos x="25" y="59"/>
                </a:cxn>
                <a:cxn ang="0">
                  <a:pos x="47" y="39"/>
                </a:cxn>
                <a:cxn ang="0">
                  <a:pos x="76" y="22"/>
                </a:cxn>
                <a:cxn ang="0">
                  <a:pos x="111" y="10"/>
                </a:cxn>
                <a:cxn ang="0">
                  <a:pos x="152" y="2"/>
                </a:cxn>
                <a:cxn ang="0">
                  <a:pos x="200" y="0"/>
                </a:cxn>
                <a:cxn ang="0">
                  <a:pos x="253" y="4"/>
                </a:cxn>
                <a:cxn ang="0">
                  <a:pos x="299" y="13"/>
                </a:cxn>
                <a:cxn ang="0">
                  <a:pos x="339" y="26"/>
                </a:cxn>
                <a:cxn ang="0">
                  <a:pos x="371" y="45"/>
                </a:cxn>
                <a:cxn ang="0">
                  <a:pos x="397" y="65"/>
                </a:cxn>
                <a:cxn ang="0">
                  <a:pos x="416" y="88"/>
                </a:cxn>
                <a:cxn ang="0">
                  <a:pos x="428" y="113"/>
                </a:cxn>
                <a:cxn ang="0">
                  <a:pos x="434" y="137"/>
                </a:cxn>
                <a:cxn ang="0">
                  <a:pos x="433" y="163"/>
                </a:cxn>
                <a:cxn ang="0">
                  <a:pos x="423" y="186"/>
                </a:cxn>
                <a:cxn ang="0">
                  <a:pos x="409" y="208"/>
                </a:cxn>
                <a:cxn ang="0">
                  <a:pos x="388" y="229"/>
                </a:cxn>
                <a:cxn ang="0">
                  <a:pos x="359" y="245"/>
                </a:cxn>
                <a:cxn ang="0">
                  <a:pos x="324" y="257"/>
                </a:cxn>
                <a:cxn ang="0">
                  <a:pos x="282" y="265"/>
                </a:cxn>
                <a:cxn ang="0">
                  <a:pos x="234" y="267"/>
                </a:cxn>
              </a:cxnLst>
              <a:rect l="0" t="0" r="r" b="b"/>
              <a:pathLst>
                <a:path w="434" h="267">
                  <a:moveTo>
                    <a:pt x="207" y="265"/>
                  </a:moveTo>
                  <a:lnTo>
                    <a:pt x="182" y="263"/>
                  </a:lnTo>
                  <a:lnTo>
                    <a:pt x="157" y="259"/>
                  </a:lnTo>
                  <a:lnTo>
                    <a:pt x="135" y="254"/>
                  </a:lnTo>
                  <a:lnTo>
                    <a:pt x="115" y="248"/>
                  </a:lnTo>
                  <a:lnTo>
                    <a:pt x="95" y="241"/>
                  </a:lnTo>
                  <a:lnTo>
                    <a:pt x="78" y="232"/>
                  </a:lnTo>
                  <a:lnTo>
                    <a:pt x="63" y="223"/>
                  </a:lnTo>
                  <a:lnTo>
                    <a:pt x="49" y="213"/>
                  </a:lnTo>
                  <a:lnTo>
                    <a:pt x="37" y="202"/>
                  </a:lnTo>
                  <a:lnTo>
                    <a:pt x="27" y="191"/>
                  </a:lnTo>
                  <a:lnTo>
                    <a:pt x="18" y="179"/>
                  </a:lnTo>
                  <a:lnTo>
                    <a:pt x="12" y="168"/>
                  </a:lnTo>
                  <a:lnTo>
                    <a:pt x="6" y="155"/>
                  </a:lnTo>
                  <a:lnTo>
                    <a:pt x="2" y="142"/>
                  </a:lnTo>
                  <a:lnTo>
                    <a:pt x="0" y="130"/>
                  </a:lnTo>
                  <a:lnTo>
                    <a:pt x="0" y="117"/>
                  </a:lnTo>
                  <a:lnTo>
                    <a:pt x="2" y="105"/>
                  </a:lnTo>
                  <a:lnTo>
                    <a:pt x="6" y="92"/>
                  </a:lnTo>
                  <a:lnTo>
                    <a:pt x="11" y="81"/>
                  </a:lnTo>
                  <a:lnTo>
                    <a:pt x="17" y="69"/>
                  </a:lnTo>
                  <a:lnTo>
                    <a:pt x="25" y="59"/>
                  </a:lnTo>
                  <a:lnTo>
                    <a:pt x="35" y="49"/>
                  </a:lnTo>
                  <a:lnTo>
                    <a:pt x="47" y="39"/>
                  </a:lnTo>
                  <a:lnTo>
                    <a:pt x="61" y="29"/>
                  </a:lnTo>
                  <a:lnTo>
                    <a:pt x="76" y="22"/>
                  </a:lnTo>
                  <a:lnTo>
                    <a:pt x="92" y="15"/>
                  </a:lnTo>
                  <a:lnTo>
                    <a:pt x="111" y="10"/>
                  </a:lnTo>
                  <a:lnTo>
                    <a:pt x="131" y="5"/>
                  </a:lnTo>
                  <a:lnTo>
                    <a:pt x="152" y="2"/>
                  </a:lnTo>
                  <a:lnTo>
                    <a:pt x="176" y="0"/>
                  </a:lnTo>
                  <a:lnTo>
                    <a:pt x="200" y="0"/>
                  </a:lnTo>
                  <a:lnTo>
                    <a:pt x="227" y="1"/>
                  </a:lnTo>
                  <a:lnTo>
                    <a:pt x="253" y="4"/>
                  </a:lnTo>
                  <a:lnTo>
                    <a:pt x="277" y="8"/>
                  </a:lnTo>
                  <a:lnTo>
                    <a:pt x="299" y="13"/>
                  </a:lnTo>
                  <a:lnTo>
                    <a:pt x="320" y="19"/>
                  </a:lnTo>
                  <a:lnTo>
                    <a:pt x="339" y="26"/>
                  </a:lnTo>
                  <a:lnTo>
                    <a:pt x="356" y="36"/>
                  </a:lnTo>
                  <a:lnTo>
                    <a:pt x="371" y="45"/>
                  </a:lnTo>
                  <a:lnTo>
                    <a:pt x="386" y="55"/>
                  </a:lnTo>
                  <a:lnTo>
                    <a:pt x="397" y="65"/>
                  </a:lnTo>
                  <a:lnTo>
                    <a:pt x="408" y="76"/>
                  </a:lnTo>
                  <a:lnTo>
                    <a:pt x="416" y="88"/>
                  </a:lnTo>
                  <a:lnTo>
                    <a:pt x="423" y="100"/>
                  </a:lnTo>
                  <a:lnTo>
                    <a:pt x="428" y="113"/>
                  </a:lnTo>
                  <a:lnTo>
                    <a:pt x="432" y="125"/>
                  </a:lnTo>
                  <a:lnTo>
                    <a:pt x="434" y="137"/>
                  </a:lnTo>
                  <a:lnTo>
                    <a:pt x="434" y="149"/>
                  </a:lnTo>
                  <a:lnTo>
                    <a:pt x="433" y="163"/>
                  </a:lnTo>
                  <a:lnTo>
                    <a:pt x="428" y="175"/>
                  </a:lnTo>
                  <a:lnTo>
                    <a:pt x="423" y="186"/>
                  </a:lnTo>
                  <a:lnTo>
                    <a:pt x="417" y="198"/>
                  </a:lnTo>
                  <a:lnTo>
                    <a:pt x="409" y="208"/>
                  </a:lnTo>
                  <a:lnTo>
                    <a:pt x="399" y="219"/>
                  </a:lnTo>
                  <a:lnTo>
                    <a:pt x="388" y="229"/>
                  </a:lnTo>
                  <a:lnTo>
                    <a:pt x="373" y="237"/>
                  </a:lnTo>
                  <a:lnTo>
                    <a:pt x="359" y="245"/>
                  </a:lnTo>
                  <a:lnTo>
                    <a:pt x="342" y="252"/>
                  </a:lnTo>
                  <a:lnTo>
                    <a:pt x="324" y="257"/>
                  </a:lnTo>
                  <a:lnTo>
                    <a:pt x="304" y="262"/>
                  </a:lnTo>
                  <a:lnTo>
                    <a:pt x="282" y="265"/>
                  </a:lnTo>
                  <a:lnTo>
                    <a:pt x="259" y="267"/>
                  </a:lnTo>
                  <a:lnTo>
                    <a:pt x="234" y="267"/>
                  </a:lnTo>
                  <a:lnTo>
                    <a:pt x="207" y="26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4406900" y="3721100"/>
              <a:ext cx="22225" cy="14288"/>
            </a:xfrm>
            <a:custGeom>
              <a:avLst/>
              <a:gdLst/>
              <a:ahLst/>
              <a:cxnLst>
                <a:cxn ang="0">
                  <a:pos x="182" y="263"/>
                </a:cxn>
                <a:cxn ang="0">
                  <a:pos x="135" y="254"/>
                </a:cxn>
                <a:cxn ang="0">
                  <a:pos x="95" y="241"/>
                </a:cxn>
                <a:cxn ang="0">
                  <a:pos x="63" y="223"/>
                </a:cxn>
                <a:cxn ang="0">
                  <a:pos x="37" y="202"/>
                </a:cxn>
                <a:cxn ang="0">
                  <a:pos x="18" y="179"/>
                </a:cxn>
                <a:cxn ang="0">
                  <a:pos x="6" y="155"/>
                </a:cxn>
                <a:cxn ang="0">
                  <a:pos x="0" y="130"/>
                </a:cxn>
                <a:cxn ang="0">
                  <a:pos x="2" y="105"/>
                </a:cxn>
                <a:cxn ang="0">
                  <a:pos x="11" y="81"/>
                </a:cxn>
                <a:cxn ang="0">
                  <a:pos x="25" y="59"/>
                </a:cxn>
                <a:cxn ang="0">
                  <a:pos x="47" y="39"/>
                </a:cxn>
                <a:cxn ang="0">
                  <a:pos x="76" y="22"/>
                </a:cxn>
                <a:cxn ang="0">
                  <a:pos x="111" y="10"/>
                </a:cxn>
                <a:cxn ang="0">
                  <a:pos x="152" y="2"/>
                </a:cxn>
                <a:cxn ang="0">
                  <a:pos x="200" y="0"/>
                </a:cxn>
                <a:cxn ang="0">
                  <a:pos x="253" y="4"/>
                </a:cxn>
                <a:cxn ang="0">
                  <a:pos x="299" y="13"/>
                </a:cxn>
                <a:cxn ang="0">
                  <a:pos x="339" y="26"/>
                </a:cxn>
                <a:cxn ang="0">
                  <a:pos x="371" y="45"/>
                </a:cxn>
                <a:cxn ang="0">
                  <a:pos x="397" y="65"/>
                </a:cxn>
                <a:cxn ang="0">
                  <a:pos x="416" y="88"/>
                </a:cxn>
                <a:cxn ang="0">
                  <a:pos x="428" y="113"/>
                </a:cxn>
                <a:cxn ang="0">
                  <a:pos x="434" y="137"/>
                </a:cxn>
                <a:cxn ang="0">
                  <a:pos x="433" y="163"/>
                </a:cxn>
                <a:cxn ang="0">
                  <a:pos x="423" y="186"/>
                </a:cxn>
                <a:cxn ang="0">
                  <a:pos x="409" y="208"/>
                </a:cxn>
                <a:cxn ang="0">
                  <a:pos x="388" y="229"/>
                </a:cxn>
                <a:cxn ang="0">
                  <a:pos x="359" y="245"/>
                </a:cxn>
                <a:cxn ang="0">
                  <a:pos x="324" y="257"/>
                </a:cxn>
                <a:cxn ang="0">
                  <a:pos x="282" y="265"/>
                </a:cxn>
                <a:cxn ang="0">
                  <a:pos x="234" y="267"/>
                </a:cxn>
              </a:cxnLst>
              <a:rect l="0" t="0" r="r" b="b"/>
              <a:pathLst>
                <a:path w="434" h="267">
                  <a:moveTo>
                    <a:pt x="207" y="265"/>
                  </a:moveTo>
                  <a:lnTo>
                    <a:pt x="182" y="263"/>
                  </a:lnTo>
                  <a:lnTo>
                    <a:pt x="157" y="259"/>
                  </a:lnTo>
                  <a:lnTo>
                    <a:pt x="135" y="254"/>
                  </a:lnTo>
                  <a:lnTo>
                    <a:pt x="115" y="248"/>
                  </a:lnTo>
                  <a:lnTo>
                    <a:pt x="95" y="241"/>
                  </a:lnTo>
                  <a:lnTo>
                    <a:pt x="78" y="232"/>
                  </a:lnTo>
                  <a:lnTo>
                    <a:pt x="63" y="223"/>
                  </a:lnTo>
                  <a:lnTo>
                    <a:pt x="49" y="213"/>
                  </a:lnTo>
                  <a:lnTo>
                    <a:pt x="37" y="202"/>
                  </a:lnTo>
                  <a:lnTo>
                    <a:pt x="27" y="191"/>
                  </a:lnTo>
                  <a:lnTo>
                    <a:pt x="18" y="179"/>
                  </a:lnTo>
                  <a:lnTo>
                    <a:pt x="12" y="168"/>
                  </a:lnTo>
                  <a:lnTo>
                    <a:pt x="6" y="155"/>
                  </a:lnTo>
                  <a:lnTo>
                    <a:pt x="2" y="142"/>
                  </a:lnTo>
                  <a:lnTo>
                    <a:pt x="0" y="130"/>
                  </a:lnTo>
                  <a:lnTo>
                    <a:pt x="0" y="117"/>
                  </a:lnTo>
                  <a:lnTo>
                    <a:pt x="2" y="105"/>
                  </a:lnTo>
                  <a:lnTo>
                    <a:pt x="6" y="92"/>
                  </a:lnTo>
                  <a:lnTo>
                    <a:pt x="11" y="81"/>
                  </a:lnTo>
                  <a:lnTo>
                    <a:pt x="17" y="69"/>
                  </a:lnTo>
                  <a:lnTo>
                    <a:pt x="25" y="59"/>
                  </a:lnTo>
                  <a:lnTo>
                    <a:pt x="35" y="49"/>
                  </a:lnTo>
                  <a:lnTo>
                    <a:pt x="47" y="39"/>
                  </a:lnTo>
                  <a:lnTo>
                    <a:pt x="61" y="29"/>
                  </a:lnTo>
                  <a:lnTo>
                    <a:pt x="76" y="22"/>
                  </a:lnTo>
                  <a:lnTo>
                    <a:pt x="92" y="15"/>
                  </a:lnTo>
                  <a:lnTo>
                    <a:pt x="111" y="10"/>
                  </a:lnTo>
                  <a:lnTo>
                    <a:pt x="131" y="5"/>
                  </a:lnTo>
                  <a:lnTo>
                    <a:pt x="152" y="2"/>
                  </a:lnTo>
                  <a:lnTo>
                    <a:pt x="176" y="0"/>
                  </a:lnTo>
                  <a:lnTo>
                    <a:pt x="200" y="0"/>
                  </a:lnTo>
                  <a:lnTo>
                    <a:pt x="227" y="1"/>
                  </a:lnTo>
                  <a:lnTo>
                    <a:pt x="253" y="4"/>
                  </a:lnTo>
                  <a:lnTo>
                    <a:pt x="277" y="8"/>
                  </a:lnTo>
                  <a:lnTo>
                    <a:pt x="299" y="13"/>
                  </a:lnTo>
                  <a:lnTo>
                    <a:pt x="320" y="19"/>
                  </a:lnTo>
                  <a:lnTo>
                    <a:pt x="339" y="26"/>
                  </a:lnTo>
                  <a:lnTo>
                    <a:pt x="356" y="36"/>
                  </a:lnTo>
                  <a:lnTo>
                    <a:pt x="371" y="45"/>
                  </a:lnTo>
                  <a:lnTo>
                    <a:pt x="386" y="55"/>
                  </a:lnTo>
                  <a:lnTo>
                    <a:pt x="397" y="65"/>
                  </a:lnTo>
                  <a:lnTo>
                    <a:pt x="408" y="76"/>
                  </a:lnTo>
                  <a:lnTo>
                    <a:pt x="416" y="88"/>
                  </a:lnTo>
                  <a:lnTo>
                    <a:pt x="423" y="100"/>
                  </a:lnTo>
                  <a:lnTo>
                    <a:pt x="428" y="113"/>
                  </a:lnTo>
                  <a:lnTo>
                    <a:pt x="432" y="125"/>
                  </a:lnTo>
                  <a:lnTo>
                    <a:pt x="434" y="137"/>
                  </a:lnTo>
                  <a:lnTo>
                    <a:pt x="434" y="149"/>
                  </a:lnTo>
                  <a:lnTo>
                    <a:pt x="433" y="163"/>
                  </a:lnTo>
                  <a:lnTo>
                    <a:pt x="428" y="175"/>
                  </a:lnTo>
                  <a:lnTo>
                    <a:pt x="423" y="186"/>
                  </a:lnTo>
                  <a:lnTo>
                    <a:pt x="417" y="198"/>
                  </a:lnTo>
                  <a:lnTo>
                    <a:pt x="409" y="208"/>
                  </a:lnTo>
                  <a:lnTo>
                    <a:pt x="399" y="219"/>
                  </a:lnTo>
                  <a:lnTo>
                    <a:pt x="388" y="229"/>
                  </a:lnTo>
                  <a:lnTo>
                    <a:pt x="373" y="237"/>
                  </a:lnTo>
                  <a:lnTo>
                    <a:pt x="359" y="245"/>
                  </a:lnTo>
                  <a:lnTo>
                    <a:pt x="342" y="252"/>
                  </a:lnTo>
                  <a:lnTo>
                    <a:pt x="324" y="257"/>
                  </a:lnTo>
                  <a:lnTo>
                    <a:pt x="304" y="262"/>
                  </a:lnTo>
                  <a:lnTo>
                    <a:pt x="282" y="265"/>
                  </a:lnTo>
                  <a:lnTo>
                    <a:pt x="259" y="267"/>
                  </a:lnTo>
                  <a:lnTo>
                    <a:pt x="234" y="267"/>
                  </a:lnTo>
                  <a:lnTo>
                    <a:pt x="207" y="265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4406900" y="3740150"/>
              <a:ext cx="19050" cy="11113"/>
            </a:xfrm>
            <a:custGeom>
              <a:avLst/>
              <a:gdLst/>
              <a:ahLst/>
              <a:cxnLst>
                <a:cxn ang="0">
                  <a:pos x="177" y="213"/>
                </a:cxn>
                <a:cxn ang="0">
                  <a:pos x="135" y="217"/>
                </a:cxn>
                <a:cxn ang="0">
                  <a:pos x="99" y="217"/>
                </a:cxn>
                <a:cxn ang="0">
                  <a:pos x="69" y="212"/>
                </a:cxn>
                <a:cxn ang="0">
                  <a:pos x="43" y="203"/>
                </a:cxn>
                <a:cxn ang="0">
                  <a:pos x="24" y="191"/>
                </a:cxn>
                <a:cxn ang="0">
                  <a:pos x="10" y="176"/>
                </a:cxn>
                <a:cxn ang="0">
                  <a:pos x="2" y="159"/>
                </a:cxn>
                <a:cxn ang="0">
                  <a:pos x="0" y="140"/>
                </a:cxn>
                <a:cxn ang="0">
                  <a:pos x="3" y="120"/>
                </a:cxn>
                <a:cxn ang="0">
                  <a:pos x="12" y="101"/>
                </a:cxn>
                <a:cxn ang="0">
                  <a:pos x="26" y="81"/>
                </a:cxn>
                <a:cxn ang="0">
                  <a:pos x="47" y="62"/>
                </a:cxn>
                <a:cxn ang="0">
                  <a:pos x="74" y="44"/>
                </a:cxn>
                <a:cxn ang="0">
                  <a:pos x="107" y="29"/>
                </a:cxn>
                <a:cxn ang="0">
                  <a:pos x="146" y="17"/>
                </a:cxn>
                <a:cxn ang="0">
                  <a:pos x="190" y="7"/>
                </a:cxn>
                <a:cxn ang="0">
                  <a:pos x="232" y="1"/>
                </a:cxn>
                <a:cxn ang="0">
                  <a:pos x="268" y="0"/>
                </a:cxn>
                <a:cxn ang="0">
                  <a:pos x="298" y="6"/>
                </a:cxn>
                <a:cxn ang="0">
                  <a:pos x="324" y="14"/>
                </a:cxn>
                <a:cxn ang="0">
                  <a:pos x="343" y="26"/>
                </a:cxn>
                <a:cxn ang="0">
                  <a:pos x="357" y="41"/>
                </a:cxn>
                <a:cxn ang="0">
                  <a:pos x="365" y="57"/>
                </a:cxn>
                <a:cxn ang="0">
                  <a:pos x="368" y="77"/>
                </a:cxn>
                <a:cxn ang="0">
                  <a:pos x="364" y="96"/>
                </a:cxn>
                <a:cxn ang="0">
                  <a:pos x="356" y="116"/>
                </a:cxn>
                <a:cxn ang="0">
                  <a:pos x="341" y="137"/>
                </a:cxn>
                <a:cxn ang="0">
                  <a:pos x="320" y="155"/>
                </a:cxn>
                <a:cxn ang="0">
                  <a:pos x="293" y="173"/>
                </a:cxn>
                <a:cxn ang="0">
                  <a:pos x="260" y="190"/>
                </a:cxn>
                <a:cxn ang="0">
                  <a:pos x="222" y="203"/>
                </a:cxn>
              </a:cxnLst>
              <a:rect l="0" t="0" r="r" b="b"/>
              <a:pathLst>
                <a:path w="368" h="218">
                  <a:moveTo>
                    <a:pt x="199" y="208"/>
                  </a:moveTo>
                  <a:lnTo>
                    <a:pt x="177" y="213"/>
                  </a:lnTo>
                  <a:lnTo>
                    <a:pt x="155" y="216"/>
                  </a:lnTo>
                  <a:lnTo>
                    <a:pt x="135" y="217"/>
                  </a:lnTo>
                  <a:lnTo>
                    <a:pt x="117" y="218"/>
                  </a:lnTo>
                  <a:lnTo>
                    <a:pt x="99" y="217"/>
                  </a:lnTo>
                  <a:lnTo>
                    <a:pt x="83" y="215"/>
                  </a:lnTo>
                  <a:lnTo>
                    <a:pt x="69" y="212"/>
                  </a:lnTo>
                  <a:lnTo>
                    <a:pt x="56" y="208"/>
                  </a:lnTo>
                  <a:lnTo>
                    <a:pt x="43" y="203"/>
                  </a:lnTo>
                  <a:lnTo>
                    <a:pt x="33" y="198"/>
                  </a:lnTo>
                  <a:lnTo>
                    <a:pt x="24" y="191"/>
                  </a:lnTo>
                  <a:lnTo>
                    <a:pt x="16" y="184"/>
                  </a:lnTo>
                  <a:lnTo>
                    <a:pt x="10" y="176"/>
                  </a:lnTo>
                  <a:lnTo>
                    <a:pt x="5" y="167"/>
                  </a:lnTo>
                  <a:lnTo>
                    <a:pt x="2" y="159"/>
                  </a:lnTo>
                  <a:lnTo>
                    <a:pt x="0" y="150"/>
                  </a:lnTo>
                  <a:lnTo>
                    <a:pt x="0" y="140"/>
                  </a:lnTo>
                  <a:lnTo>
                    <a:pt x="0" y="131"/>
                  </a:lnTo>
                  <a:lnTo>
                    <a:pt x="3" y="120"/>
                  </a:lnTo>
                  <a:lnTo>
                    <a:pt x="6" y="110"/>
                  </a:lnTo>
                  <a:lnTo>
                    <a:pt x="12" y="101"/>
                  </a:lnTo>
                  <a:lnTo>
                    <a:pt x="18" y="91"/>
                  </a:lnTo>
                  <a:lnTo>
                    <a:pt x="26" y="81"/>
                  </a:lnTo>
                  <a:lnTo>
                    <a:pt x="36" y="72"/>
                  </a:lnTo>
                  <a:lnTo>
                    <a:pt x="47" y="62"/>
                  </a:lnTo>
                  <a:lnTo>
                    <a:pt x="60" y="53"/>
                  </a:lnTo>
                  <a:lnTo>
                    <a:pt x="74" y="44"/>
                  </a:lnTo>
                  <a:lnTo>
                    <a:pt x="89" y="37"/>
                  </a:lnTo>
                  <a:lnTo>
                    <a:pt x="107" y="29"/>
                  </a:lnTo>
                  <a:lnTo>
                    <a:pt x="126" y="23"/>
                  </a:lnTo>
                  <a:lnTo>
                    <a:pt x="146" y="17"/>
                  </a:lnTo>
                  <a:lnTo>
                    <a:pt x="168" y="11"/>
                  </a:lnTo>
                  <a:lnTo>
                    <a:pt x="190" y="7"/>
                  </a:lnTo>
                  <a:lnTo>
                    <a:pt x="211" y="2"/>
                  </a:lnTo>
                  <a:lnTo>
                    <a:pt x="232" y="1"/>
                  </a:lnTo>
                  <a:lnTo>
                    <a:pt x="250" y="0"/>
                  </a:lnTo>
                  <a:lnTo>
                    <a:pt x="268" y="0"/>
                  </a:lnTo>
                  <a:lnTo>
                    <a:pt x="284" y="2"/>
                  </a:lnTo>
                  <a:lnTo>
                    <a:pt x="298" y="6"/>
                  </a:lnTo>
                  <a:lnTo>
                    <a:pt x="311" y="10"/>
                  </a:lnTo>
                  <a:lnTo>
                    <a:pt x="324" y="14"/>
                  </a:lnTo>
                  <a:lnTo>
                    <a:pt x="334" y="20"/>
                  </a:lnTo>
                  <a:lnTo>
                    <a:pt x="343" y="26"/>
                  </a:lnTo>
                  <a:lnTo>
                    <a:pt x="351" y="33"/>
                  </a:lnTo>
                  <a:lnTo>
                    <a:pt x="357" y="41"/>
                  </a:lnTo>
                  <a:lnTo>
                    <a:pt x="362" y="49"/>
                  </a:lnTo>
                  <a:lnTo>
                    <a:pt x="365" y="57"/>
                  </a:lnTo>
                  <a:lnTo>
                    <a:pt x="367" y="67"/>
                  </a:lnTo>
                  <a:lnTo>
                    <a:pt x="368" y="77"/>
                  </a:lnTo>
                  <a:lnTo>
                    <a:pt x="367" y="86"/>
                  </a:lnTo>
                  <a:lnTo>
                    <a:pt x="364" y="96"/>
                  </a:lnTo>
                  <a:lnTo>
                    <a:pt x="361" y="106"/>
                  </a:lnTo>
                  <a:lnTo>
                    <a:pt x="356" y="116"/>
                  </a:lnTo>
                  <a:lnTo>
                    <a:pt x="349" y="127"/>
                  </a:lnTo>
                  <a:lnTo>
                    <a:pt x="341" y="137"/>
                  </a:lnTo>
                  <a:lnTo>
                    <a:pt x="331" y="146"/>
                  </a:lnTo>
                  <a:lnTo>
                    <a:pt x="320" y="155"/>
                  </a:lnTo>
                  <a:lnTo>
                    <a:pt x="307" y="164"/>
                  </a:lnTo>
                  <a:lnTo>
                    <a:pt x="293" y="173"/>
                  </a:lnTo>
                  <a:lnTo>
                    <a:pt x="278" y="182"/>
                  </a:lnTo>
                  <a:lnTo>
                    <a:pt x="260" y="190"/>
                  </a:lnTo>
                  <a:lnTo>
                    <a:pt x="241" y="197"/>
                  </a:lnTo>
                  <a:lnTo>
                    <a:pt x="222" y="203"/>
                  </a:lnTo>
                  <a:lnTo>
                    <a:pt x="199" y="20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4406900" y="3740150"/>
              <a:ext cx="19050" cy="11113"/>
            </a:xfrm>
            <a:custGeom>
              <a:avLst/>
              <a:gdLst/>
              <a:ahLst/>
              <a:cxnLst>
                <a:cxn ang="0">
                  <a:pos x="177" y="213"/>
                </a:cxn>
                <a:cxn ang="0">
                  <a:pos x="135" y="217"/>
                </a:cxn>
                <a:cxn ang="0">
                  <a:pos x="99" y="217"/>
                </a:cxn>
                <a:cxn ang="0">
                  <a:pos x="69" y="212"/>
                </a:cxn>
                <a:cxn ang="0">
                  <a:pos x="43" y="203"/>
                </a:cxn>
                <a:cxn ang="0">
                  <a:pos x="24" y="191"/>
                </a:cxn>
                <a:cxn ang="0">
                  <a:pos x="10" y="176"/>
                </a:cxn>
                <a:cxn ang="0">
                  <a:pos x="2" y="159"/>
                </a:cxn>
                <a:cxn ang="0">
                  <a:pos x="0" y="140"/>
                </a:cxn>
                <a:cxn ang="0">
                  <a:pos x="3" y="120"/>
                </a:cxn>
                <a:cxn ang="0">
                  <a:pos x="12" y="101"/>
                </a:cxn>
                <a:cxn ang="0">
                  <a:pos x="26" y="81"/>
                </a:cxn>
                <a:cxn ang="0">
                  <a:pos x="47" y="62"/>
                </a:cxn>
                <a:cxn ang="0">
                  <a:pos x="74" y="44"/>
                </a:cxn>
                <a:cxn ang="0">
                  <a:pos x="107" y="29"/>
                </a:cxn>
                <a:cxn ang="0">
                  <a:pos x="146" y="17"/>
                </a:cxn>
                <a:cxn ang="0">
                  <a:pos x="190" y="7"/>
                </a:cxn>
                <a:cxn ang="0">
                  <a:pos x="232" y="1"/>
                </a:cxn>
                <a:cxn ang="0">
                  <a:pos x="268" y="0"/>
                </a:cxn>
                <a:cxn ang="0">
                  <a:pos x="298" y="6"/>
                </a:cxn>
                <a:cxn ang="0">
                  <a:pos x="324" y="14"/>
                </a:cxn>
                <a:cxn ang="0">
                  <a:pos x="343" y="26"/>
                </a:cxn>
                <a:cxn ang="0">
                  <a:pos x="357" y="41"/>
                </a:cxn>
                <a:cxn ang="0">
                  <a:pos x="365" y="57"/>
                </a:cxn>
                <a:cxn ang="0">
                  <a:pos x="368" y="77"/>
                </a:cxn>
                <a:cxn ang="0">
                  <a:pos x="364" y="96"/>
                </a:cxn>
                <a:cxn ang="0">
                  <a:pos x="356" y="116"/>
                </a:cxn>
                <a:cxn ang="0">
                  <a:pos x="341" y="137"/>
                </a:cxn>
                <a:cxn ang="0">
                  <a:pos x="320" y="155"/>
                </a:cxn>
                <a:cxn ang="0">
                  <a:pos x="293" y="173"/>
                </a:cxn>
                <a:cxn ang="0">
                  <a:pos x="260" y="190"/>
                </a:cxn>
                <a:cxn ang="0">
                  <a:pos x="222" y="203"/>
                </a:cxn>
              </a:cxnLst>
              <a:rect l="0" t="0" r="r" b="b"/>
              <a:pathLst>
                <a:path w="368" h="218">
                  <a:moveTo>
                    <a:pt x="199" y="208"/>
                  </a:moveTo>
                  <a:lnTo>
                    <a:pt x="177" y="213"/>
                  </a:lnTo>
                  <a:lnTo>
                    <a:pt x="155" y="216"/>
                  </a:lnTo>
                  <a:lnTo>
                    <a:pt x="135" y="217"/>
                  </a:lnTo>
                  <a:lnTo>
                    <a:pt x="117" y="218"/>
                  </a:lnTo>
                  <a:lnTo>
                    <a:pt x="99" y="217"/>
                  </a:lnTo>
                  <a:lnTo>
                    <a:pt x="83" y="215"/>
                  </a:lnTo>
                  <a:lnTo>
                    <a:pt x="69" y="212"/>
                  </a:lnTo>
                  <a:lnTo>
                    <a:pt x="56" y="208"/>
                  </a:lnTo>
                  <a:lnTo>
                    <a:pt x="43" y="203"/>
                  </a:lnTo>
                  <a:lnTo>
                    <a:pt x="33" y="198"/>
                  </a:lnTo>
                  <a:lnTo>
                    <a:pt x="24" y="191"/>
                  </a:lnTo>
                  <a:lnTo>
                    <a:pt x="16" y="184"/>
                  </a:lnTo>
                  <a:lnTo>
                    <a:pt x="10" y="176"/>
                  </a:lnTo>
                  <a:lnTo>
                    <a:pt x="5" y="167"/>
                  </a:lnTo>
                  <a:lnTo>
                    <a:pt x="2" y="159"/>
                  </a:lnTo>
                  <a:lnTo>
                    <a:pt x="0" y="150"/>
                  </a:lnTo>
                  <a:lnTo>
                    <a:pt x="0" y="140"/>
                  </a:lnTo>
                  <a:lnTo>
                    <a:pt x="0" y="131"/>
                  </a:lnTo>
                  <a:lnTo>
                    <a:pt x="3" y="120"/>
                  </a:lnTo>
                  <a:lnTo>
                    <a:pt x="6" y="110"/>
                  </a:lnTo>
                  <a:lnTo>
                    <a:pt x="12" y="101"/>
                  </a:lnTo>
                  <a:lnTo>
                    <a:pt x="18" y="91"/>
                  </a:lnTo>
                  <a:lnTo>
                    <a:pt x="26" y="81"/>
                  </a:lnTo>
                  <a:lnTo>
                    <a:pt x="36" y="72"/>
                  </a:lnTo>
                  <a:lnTo>
                    <a:pt x="47" y="62"/>
                  </a:lnTo>
                  <a:lnTo>
                    <a:pt x="60" y="53"/>
                  </a:lnTo>
                  <a:lnTo>
                    <a:pt x="74" y="44"/>
                  </a:lnTo>
                  <a:lnTo>
                    <a:pt x="89" y="37"/>
                  </a:lnTo>
                  <a:lnTo>
                    <a:pt x="107" y="29"/>
                  </a:lnTo>
                  <a:lnTo>
                    <a:pt x="126" y="23"/>
                  </a:lnTo>
                  <a:lnTo>
                    <a:pt x="146" y="17"/>
                  </a:lnTo>
                  <a:lnTo>
                    <a:pt x="168" y="11"/>
                  </a:lnTo>
                  <a:lnTo>
                    <a:pt x="190" y="7"/>
                  </a:lnTo>
                  <a:lnTo>
                    <a:pt x="211" y="2"/>
                  </a:lnTo>
                  <a:lnTo>
                    <a:pt x="232" y="1"/>
                  </a:lnTo>
                  <a:lnTo>
                    <a:pt x="250" y="0"/>
                  </a:lnTo>
                  <a:lnTo>
                    <a:pt x="268" y="0"/>
                  </a:lnTo>
                  <a:lnTo>
                    <a:pt x="284" y="2"/>
                  </a:lnTo>
                  <a:lnTo>
                    <a:pt x="298" y="6"/>
                  </a:lnTo>
                  <a:lnTo>
                    <a:pt x="311" y="10"/>
                  </a:lnTo>
                  <a:lnTo>
                    <a:pt x="324" y="14"/>
                  </a:lnTo>
                  <a:lnTo>
                    <a:pt x="334" y="20"/>
                  </a:lnTo>
                  <a:lnTo>
                    <a:pt x="343" y="26"/>
                  </a:lnTo>
                  <a:lnTo>
                    <a:pt x="351" y="33"/>
                  </a:lnTo>
                  <a:lnTo>
                    <a:pt x="357" y="41"/>
                  </a:lnTo>
                  <a:lnTo>
                    <a:pt x="362" y="49"/>
                  </a:lnTo>
                  <a:lnTo>
                    <a:pt x="365" y="57"/>
                  </a:lnTo>
                  <a:lnTo>
                    <a:pt x="367" y="67"/>
                  </a:lnTo>
                  <a:lnTo>
                    <a:pt x="368" y="77"/>
                  </a:lnTo>
                  <a:lnTo>
                    <a:pt x="367" y="86"/>
                  </a:lnTo>
                  <a:lnTo>
                    <a:pt x="364" y="96"/>
                  </a:lnTo>
                  <a:lnTo>
                    <a:pt x="361" y="106"/>
                  </a:lnTo>
                  <a:lnTo>
                    <a:pt x="356" y="116"/>
                  </a:lnTo>
                  <a:lnTo>
                    <a:pt x="349" y="127"/>
                  </a:lnTo>
                  <a:lnTo>
                    <a:pt x="341" y="137"/>
                  </a:lnTo>
                  <a:lnTo>
                    <a:pt x="331" y="146"/>
                  </a:lnTo>
                  <a:lnTo>
                    <a:pt x="320" y="155"/>
                  </a:lnTo>
                  <a:lnTo>
                    <a:pt x="307" y="164"/>
                  </a:lnTo>
                  <a:lnTo>
                    <a:pt x="293" y="173"/>
                  </a:lnTo>
                  <a:lnTo>
                    <a:pt x="278" y="182"/>
                  </a:lnTo>
                  <a:lnTo>
                    <a:pt x="260" y="190"/>
                  </a:lnTo>
                  <a:lnTo>
                    <a:pt x="241" y="197"/>
                  </a:lnTo>
                  <a:lnTo>
                    <a:pt x="222" y="203"/>
                  </a:lnTo>
                  <a:lnTo>
                    <a:pt x="199" y="208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4410075" y="3757613"/>
              <a:ext cx="15875" cy="12700"/>
            </a:xfrm>
            <a:custGeom>
              <a:avLst/>
              <a:gdLst/>
              <a:ahLst/>
              <a:cxnLst>
                <a:cxn ang="0">
                  <a:pos x="173" y="228"/>
                </a:cxn>
                <a:cxn ang="0">
                  <a:pos x="137" y="238"/>
                </a:cxn>
                <a:cxn ang="0">
                  <a:pos x="105" y="243"/>
                </a:cxn>
                <a:cxn ang="0">
                  <a:pos x="77" y="242"/>
                </a:cxn>
                <a:cxn ang="0">
                  <a:pos x="53" y="237"/>
                </a:cxn>
                <a:cxn ang="0">
                  <a:pos x="34" y="227"/>
                </a:cxn>
                <a:cxn ang="0">
                  <a:pos x="19" y="213"/>
                </a:cxn>
                <a:cxn ang="0">
                  <a:pos x="7" y="197"/>
                </a:cxn>
                <a:cxn ang="0">
                  <a:pos x="1" y="179"/>
                </a:cxn>
                <a:cxn ang="0">
                  <a:pos x="0" y="158"/>
                </a:cxn>
                <a:cxn ang="0">
                  <a:pos x="4" y="136"/>
                </a:cxn>
                <a:cxn ang="0">
                  <a:pos x="14" y="114"/>
                </a:cxn>
                <a:cxn ang="0">
                  <a:pos x="29" y="91"/>
                </a:cxn>
                <a:cxn ang="0">
                  <a:pos x="49" y="70"/>
                </a:cxn>
                <a:cxn ang="0">
                  <a:pos x="75" y="50"/>
                </a:cxn>
                <a:cxn ang="0">
                  <a:pos x="106" y="31"/>
                </a:cxn>
                <a:cxn ang="0">
                  <a:pos x="144" y="15"/>
                </a:cxn>
                <a:cxn ang="0">
                  <a:pos x="180" y="5"/>
                </a:cxn>
                <a:cxn ang="0">
                  <a:pos x="211" y="0"/>
                </a:cxn>
                <a:cxn ang="0">
                  <a:pos x="240" y="1"/>
                </a:cxn>
                <a:cxn ang="0">
                  <a:pos x="263" y="6"/>
                </a:cxn>
                <a:cxn ang="0">
                  <a:pos x="283" y="16"/>
                </a:cxn>
                <a:cxn ang="0">
                  <a:pos x="298" y="29"/>
                </a:cxn>
                <a:cxn ang="0">
                  <a:pos x="309" y="46"/>
                </a:cxn>
                <a:cxn ang="0">
                  <a:pos x="315" y="64"/>
                </a:cxn>
                <a:cxn ang="0">
                  <a:pos x="316" y="85"/>
                </a:cxn>
                <a:cxn ang="0">
                  <a:pos x="312" y="107"/>
                </a:cxn>
                <a:cxn ang="0">
                  <a:pos x="303" y="129"/>
                </a:cxn>
                <a:cxn ang="0">
                  <a:pos x="288" y="151"/>
                </a:cxn>
                <a:cxn ang="0">
                  <a:pos x="267" y="173"/>
                </a:cxn>
                <a:cxn ang="0">
                  <a:pos x="242" y="193"/>
                </a:cxn>
                <a:cxn ang="0">
                  <a:pos x="210" y="211"/>
                </a:cxn>
              </a:cxnLst>
              <a:rect l="0" t="0" r="r" b="b"/>
              <a:pathLst>
                <a:path w="316" h="243">
                  <a:moveTo>
                    <a:pt x="192" y="220"/>
                  </a:moveTo>
                  <a:lnTo>
                    <a:pt x="173" y="228"/>
                  </a:lnTo>
                  <a:lnTo>
                    <a:pt x="154" y="234"/>
                  </a:lnTo>
                  <a:lnTo>
                    <a:pt x="137" y="238"/>
                  </a:lnTo>
                  <a:lnTo>
                    <a:pt x="121" y="241"/>
                  </a:lnTo>
                  <a:lnTo>
                    <a:pt x="105" y="243"/>
                  </a:lnTo>
                  <a:lnTo>
                    <a:pt x="91" y="243"/>
                  </a:lnTo>
                  <a:lnTo>
                    <a:pt x="77" y="242"/>
                  </a:lnTo>
                  <a:lnTo>
                    <a:pt x="65" y="240"/>
                  </a:lnTo>
                  <a:lnTo>
                    <a:pt x="53" y="237"/>
                  </a:lnTo>
                  <a:lnTo>
                    <a:pt x="43" y="232"/>
                  </a:lnTo>
                  <a:lnTo>
                    <a:pt x="34" y="227"/>
                  </a:lnTo>
                  <a:lnTo>
                    <a:pt x="26" y="221"/>
                  </a:lnTo>
                  <a:lnTo>
                    <a:pt x="19" y="213"/>
                  </a:lnTo>
                  <a:lnTo>
                    <a:pt x="13" y="205"/>
                  </a:lnTo>
                  <a:lnTo>
                    <a:pt x="7" y="197"/>
                  </a:lnTo>
                  <a:lnTo>
                    <a:pt x="4" y="188"/>
                  </a:lnTo>
                  <a:lnTo>
                    <a:pt x="1" y="179"/>
                  </a:lnTo>
                  <a:lnTo>
                    <a:pt x="0" y="169"/>
                  </a:lnTo>
                  <a:lnTo>
                    <a:pt x="0" y="158"/>
                  </a:lnTo>
                  <a:lnTo>
                    <a:pt x="2" y="147"/>
                  </a:lnTo>
                  <a:lnTo>
                    <a:pt x="4" y="136"/>
                  </a:lnTo>
                  <a:lnTo>
                    <a:pt x="8" y="125"/>
                  </a:lnTo>
                  <a:lnTo>
                    <a:pt x="14" y="114"/>
                  </a:lnTo>
                  <a:lnTo>
                    <a:pt x="21" y="103"/>
                  </a:lnTo>
                  <a:lnTo>
                    <a:pt x="29" y="91"/>
                  </a:lnTo>
                  <a:lnTo>
                    <a:pt x="38" y="81"/>
                  </a:lnTo>
                  <a:lnTo>
                    <a:pt x="49" y="70"/>
                  </a:lnTo>
                  <a:lnTo>
                    <a:pt x="61" y="60"/>
                  </a:lnTo>
                  <a:lnTo>
                    <a:pt x="75" y="50"/>
                  </a:lnTo>
                  <a:lnTo>
                    <a:pt x="90" y="41"/>
                  </a:lnTo>
                  <a:lnTo>
                    <a:pt x="106" y="31"/>
                  </a:lnTo>
                  <a:lnTo>
                    <a:pt x="125" y="22"/>
                  </a:lnTo>
                  <a:lnTo>
                    <a:pt x="144" y="15"/>
                  </a:lnTo>
                  <a:lnTo>
                    <a:pt x="162" y="9"/>
                  </a:lnTo>
                  <a:lnTo>
                    <a:pt x="180" y="5"/>
                  </a:lnTo>
                  <a:lnTo>
                    <a:pt x="196" y="2"/>
                  </a:lnTo>
                  <a:lnTo>
                    <a:pt x="211" y="0"/>
                  </a:lnTo>
                  <a:lnTo>
                    <a:pt x="226" y="0"/>
                  </a:lnTo>
                  <a:lnTo>
                    <a:pt x="240" y="1"/>
                  </a:lnTo>
                  <a:lnTo>
                    <a:pt x="252" y="3"/>
                  </a:lnTo>
                  <a:lnTo>
                    <a:pt x="263" y="6"/>
                  </a:lnTo>
                  <a:lnTo>
                    <a:pt x="273" y="11"/>
                  </a:lnTo>
                  <a:lnTo>
                    <a:pt x="283" y="16"/>
                  </a:lnTo>
                  <a:lnTo>
                    <a:pt x="291" y="22"/>
                  </a:lnTo>
                  <a:lnTo>
                    <a:pt x="298" y="29"/>
                  </a:lnTo>
                  <a:lnTo>
                    <a:pt x="304" y="37"/>
                  </a:lnTo>
                  <a:lnTo>
                    <a:pt x="309" y="46"/>
                  </a:lnTo>
                  <a:lnTo>
                    <a:pt x="312" y="55"/>
                  </a:lnTo>
                  <a:lnTo>
                    <a:pt x="315" y="64"/>
                  </a:lnTo>
                  <a:lnTo>
                    <a:pt x="316" y="74"/>
                  </a:lnTo>
                  <a:lnTo>
                    <a:pt x="316" y="85"/>
                  </a:lnTo>
                  <a:lnTo>
                    <a:pt x="314" y="95"/>
                  </a:lnTo>
                  <a:lnTo>
                    <a:pt x="312" y="107"/>
                  </a:lnTo>
                  <a:lnTo>
                    <a:pt x="308" y="118"/>
                  </a:lnTo>
                  <a:lnTo>
                    <a:pt x="303" y="129"/>
                  </a:lnTo>
                  <a:lnTo>
                    <a:pt x="296" y="140"/>
                  </a:lnTo>
                  <a:lnTo>
                    <a:pt x="288" y="151"/>
                  </a:lnTo>
                  <a:lnTo>
                    <a:pt x="279" y="162"/>
                  </a:lnTo>
                  <a:lnTo>
                    <a:pt x="267" y="173"/>
                  </a:lnTo>
                  <a:lnTo>
                    <a:pt x="255" y="183"/>
                  </a:lnTo>
                  <a:lnTo>
                    <a:pt x="242" y="193"/>
                  </a:lnTo>
                  <a:lnTo>
                    <a:pt x="227" y="202"/>
                  </a:lnTo>
                  <a:lnTo>
                    <a:pt x="210" y="211"/>
                  </a:lnTo>
                  <a:lnTo>
                    <a:pt x="192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4410075" y="3757613"/>
              <a:ext cx="15875" cy="12700"/>
            </a:xfrm>
            <a:custGeom>
              <a:avLst/>
              <a:gdLst/>
              <a:ahLst/>
              <a:cxnLst>
                <a:cxn ang="0">
                  <a:pos x="173" y="228"/>
                </a:cxn>
                <a:cxn ang="0">
                  <a:pos x="137" y="238"/>
                </a:cxn>
                <a:cxn ang="0">
                  <a:pos x="105" y="243"/>
                </a:cxn>
                <a:cxn ang="0">
                  <a:pos x="77" y="242"/>
                </a:cxn>
                <a:cxn ang="0">
                  <a:pos x="53" y="237"/>
                </a:cxn>
                <a:cxn ang="0">
                  <a:pos x="34" y="227"/>
                </a:cxn>
                <a:cxn ang="0">
                  <a:pos x="19" y="213"/>
                </a:cxn>
                <a:cxn ang="0">
                  <a:pos x="7" y="197"/>
                </a:cxn>
                <a:cxn ang="0">
                  <a:pos x="1" y="179"/>
                </a:cxn>
                <a:cxn ang="0">
                  <a:pos x="0" y="158"/>
                </a:cxn>
                <a:cxn ang="0">
                  <a:pos x="4" y="136"/>
                </a:cxn>
                <a:cxn ang="0">
                  <a:pos x="14" y="114"/>
                </a:cxn>
                <a:cxn ang="0">
                  <a:pos x="29" y="91"/>
                </a:cxn>
                <a:cxn ang="0">
                  <a:pos x="49" y="70"/>
                </a:cxn>
                <a:cxn ang="0">
                  <a:pos x="75" y="50"/>
                </a:cxn>
                <a:cxn ang="0">
                  <a:pos x="106" y="31"/>
                </a:cxn>
                <a:cxn ang="0">
                  <a:pos x="144" y="15"/>
                </a:cxn>
                <a:cxn ang="0">
                  <a:pos x="180" y="5"/>
                </a:cxn>
                <a:cxn ang="0">
                  <a:pos x="211" y="0"/>
                </a:cxn>
                <a:cxn ang="0">
                  <a:pos x="240" y="1"/>
                </a:cxn>
                <a:cxn ang="0">
                  <a:pos x="263" y="6"/>
                </a:cxn>
                <a:cxn ang="0">
                  <a:pos x="283" y="16"/>
                </a:cxn>
                <a:cxn ang="0">
                  <a:pos x="298" y="29"/>
                </a:cxn>
                <a:cxn ang="0">
                  <a:pos x="309" y="46"/>
                </a:cxn>
                <a:cxn ang="0">
                  <a:pos x="315" y="64"/>
                </a:cxn>
                <a:cxn ang="0">
                  <a:pos x="316" y="85"/>
                </a:cxn>
                <a:cxn ang="0">
                  <a:pos x="312" y="107"/>
                </a:cxn>
                <a:cxn ang="0">
                  <a:pos x="303" y="129"/>
                </a:cxn>
                <a:cxn ang="0">
                  <a:pos x="288" y="151"/>
                </a:cxn>
                <a:cxn ang="0">
                  <a:pos x="267" y="173"/>
                </a:cxn>
                <a:cxn ang="0">
                  <a:pos x="242" y="193"/>
                </a:cxn>
                <a:cxn ang="0">
                  <a:pos x="210" y="211"/>
                </a:cxn>
              </a:cxnLst>
              <a:rect l="0" t="0" r="r" b="b"/>
              <a:pathLst>
                <a:path w="316" h="243">
                  <a:moveTo>
                    <a:pt x="192" y="220"/>
                  </a:moveTo>
                  <a:lnTo>
                    <a:pt x="173" y="228"/>
                  </a:lnTo>
                  <a:lnTo>
                    <a:pt x="154" y="234"/>
                  </a:lnTo>
                  <a:lnTo>
                    <a:pt x="137" y="238"/>
                  </a:lnTo>
                  <a:lnTo>
                    <a:pt x="121" y="241"/>
                  </a:lnTo>
                  <a:lnTo>
                    <a:pt x="105" y="243"/>
                  </a:lnTo>
                  <a:lnTo>
                    <a:pt x="91" y="243"/>
                  </a:lnTo>
                  <a:lnTo>
                    <a:pt x="77" y="242"/>
                  </a:lnTo>
                  <a:lnTo>
                    <a:pt x="65" y="240"/>
                  </a:lnTo>
                  <a:lnTo>
                    <a:pt x="53" y="237"/>
                  </a:lnTo>
                  <a:lnTo>
                    <a:pt x="43" y="232"/>
                  </a:lnTo>
                  <a:lnTo>
                    <a:pt x="34" y="227"/>
                  </a:lnTo>
                  <a:lnTo>
                    <a:pt x="26" y="221"/>
                  </a:lnTo>
                  <a:lnTo>
                    <a:pt x="19" y="213"/>
                  </a:lnTo>
                  <a:lnTo>
                    <a:pt x="13" y="205"/>
                  </a:lnTo>
                  <a:lnTo>
                    <a:pt x="7" y="197"/>
                  </a:lnTo>
                  <a:lnTo>
                    <a:pt x="4" y="188"/>
                  </a:lnTo>
                  <a:lnTo>
                    <a:pt x="1" y="179"/>
                  </a:lnTo>
                  <a:lnTo>
                    <a:pt x="0" y="169"/>
                  </a:lnTo>
                  <a:lnTo>
                    <a:pt x="0" y="158"/>
                  </a:lnTo>
                  <a:lnTo>
                    <a:pt x="2" y="147"/>
                  </a:lnTo>
                  <a:lnTo>
                    <a:pt x="4" y="136"/>
                  </a:lnTo>
                  <a:lnTo>
                    <a:pt x="8" y="125"/>
                  </a:lnTo>
                  <a:lnTo>
                    <a:pt x="14" y="114"/>
                  </a:lnTo>
                  <a:lnTo>
                    <a:pt x="21" y="103"/>
                  </a:lnTo>
                  <a:lnTo>
                    <a:pt x="29" y="91"/>
                  </a:lnTo>
                  <a:lnTo>
                    <a:pt x="38" y="81"/>
                  </a:lnTo>
                  <a:lnTo>
                    <a:pt x="49" y="70"/>
                  </a:lnTo>
                  <a:lnTo>
                    <a:pt x="61" y="60"/>
                  </a:lnTo>
                  <a:lnTo>
                    <a:pt x="75" y="50"/>
                  </a:lnTo>
                  <a:lnTo>
                    <a:pt x="90" y="41"/>
                  </a:lnTo>
                  <a:lnTo>
                    <a:pt x="106" y="31"/>
                  </a:lnTo>
                  <a:lnTo>
                    <a:pt x="125" y="22"/>
                  </a:lnTo>
                  <a:lnTo>
                    <a:pt x="144" y="15"/>
                  </a:lnTo>
                  <a:lnTo>
                    <a:pt x="162" y="9"/>
                  </a:lnTo>
                  <a:lnTo>
                    <a:pt x="180" y="5"/>
                  </a:lnTo>
                  <a:lnTo>
                    <a:pt x="196" y="2"/>
                  </a:lnTo>
                  <a:lnTo>
                    <a:pt x="211" y="0"/>
                  </a:lnTo>
                  <a:lnTo>
                    <a:pt x="226" y="0"/>
                  </a:lnTo>
                  <a:lnTo>
                    <a:pt x="240" y="1"/>
                  </a:lnTo>
                  <a:lnTo>
                    <a:pt x="252" y="3"/>
                  </a:lnTo>
                  <a:lnTo>
                    <a:pt x="263" y="6"/>
                  </a:lnTo>
                  <a:lnTo>
                    <a:pt x="273" y="11"/>
                  </a:lnTo>
                  <a:lnTo>
                    <a:pt x="283" y="16"/>
                  </a:lnTo>
                  <a:lnTo>
                    <a:pt x="291" y="22"/>
                  </a:lnTo>
                  <a:lnTo>
                    <a:pt x="298" y="29"/>
                  </a:lnTo>
                  <a:lnTo>
                    <a:pt x="304" y="37"/>
                  </a:lnTo>
                  <a:lnTo>
                    <a:pt x="309" y="46"/>
                  </a:lnTo>
                  <a:lnTo>
                    <a:pt x="312" y="55"/>
                  </a:lnTo>
                  <a:lnTo>
                    <a:pt x="315" y="64"/>
                  </a:lnTo>
                  <a:lnTo>
                    <a:pt x="316" y="74"/>
                  </a:lnTo>
                  <a:lnTo>
                    <a:pt x="316" y="85"/>
                  </a:lnTo>
                  <a:lnTo>
                    <a:pt x="314" y="95"/>
                  </a:lnTo>
                  <a:lnTo>
                    <a:pt x="312" y="107"/>
                  </a:lnTo>
                  <a:lnTo>
                    <a:pt x="308" y="118"/>
                  </a:lnTo>
                  <a:lnTo>
                    <a:pt x="303" y="129"/>
                  </a:lnTo>
                  <a:lnTo>
                    <a:pt x="296" y="140"/>
                  </a:lnTo>
                  <a:lnTo>
                    <a:pt x="288" y="151"/>
                  </a:lnTo>
                  <a:lnTo>
                    <a:pt x="279" y="162"/>
                  </a:lnTo>
                  <a:lnTo>
                    <a:pt x="267" y="173"/>
                  </a:lnTo>
                  <a:lnTo>
                    <a:pt x="255" y="183"/>
                  </a:lnTo>
                  <a:lnTo>
                    <a:pt x="242" y="193"/>
                  </a:lnTo>
                  <a:lnTo>
                    <a:pt x="227" y="202"/>
                  </a:lnTo>
                  <a:lnTo>
                    <a:pt x="210" y="211"/>
                  </a:lnTo>
                  <a:lnTo>
                    <a:pt x="192" y="220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4413250" y="3773488"/>
              <a:ext cx="14288" cy="14288"/>
            </a:xfrm>
            <a:custGeom>
              <a:avLst/>
              <a:gdLst/>
              <a:ahLst/>
              <a:cxnLst>
                <a:cxn ang="0">
                  <a:pos x="179" y="237"/>
                </a:cxn>
                <a:cxn ang="0">
                  <a:pos x="149" y="256"/>
                </a:cxn>
                <a:cxn ang="0">
                  <a:pos x="121" y="267"/>
                </a:cxn>
                <a:cxn ang="0">
                  <a:pos x="95" y="272"/>
                </a:cxn>
                <a:cxn ang="0">
                  <a:pos x="72" y="272"/>
                </a:cxn>
                <a:cxn ang="0">
                  <a:pos x="52" y="267"/>
                </a:cxn>
                <a:cxn ang="0">
                  <a:pos x="33" y="258"/>
                </a:cxn>
                <a:cxn ang="0">
                  <a:pos x="19" y="243"/>
                </a:cxn>
                <a:cxn ang="0">
                  <a:pos x="9" y="227"/>
                </a:cxn>
                <a:cxn ang="0">
                  <a:pos x="3" y="208"/>
                </a:cxn>
                <a:cxn ang="0">
                  <a:pos x="0" y="185"/>
                </a:cxn>
                <a:cxn ang="0">
                  <a:pos x="3" y="162"/>
                </a:cxn>
                <a:cxn ang="0">
                  <a:pos x="10" y="137"/>
                </a:cxn>
                <a:cxn ang="0">
                  <a:pos x="22" y="111"/>
                </a:cxn>
                <a:cxn ang="0">
                  <a:pos x="40" y="86"/>
                </a:cxn>
                <a:cxn ang="0">
                  <a:pos x="65" y="60"/>
                </a:cxn>
                <a:cxn ang="0">
                  <a:pos x="95" y="36"/>
                </a:cxn>
                <a:cxn ang="0">
                  <a:pos x="125" y="19"/>
                </a:cxn>
                <a:cxn ang="0">
                  <a:pos x="153" y="6"/>
                </a:cxn>
                <a:cxn ang="0">
                  <a:pos x="180" y="1"/>
                </a:cxn>
                <a:cxn ang="0">
                  <a:pos x="203" y="1"/>
                </a:cxn>
                <a:cxn ang="0">
                  <a:pos x="224" y="6"/>
                </a:cxn>
                <a:cxn ang="0">
                  <a:pos x="241" y="17"/>
                </a:cxn>
                <a:cxn ang="0">
                  <a:pos x="255" y="30"/>
                </a:cxn>
                <a:cxn ang="0">
                  <a:pos x="266" y="46"/>
                </a:cxn>
                <a:cxn ang="0">
                  <a:pos x="273" y="66"/>
                </a:cxn>
                <a:cxn ang="0">
                  <a:pos x="275" y="88"/>
                </a:cxn>
                <a:cxn ang="0">
                  <a:pos x="272" y="111"/>
                </a:cxn>
                <a:cxn ang="0">
                  <a:pos x="264" y="137"/>
                </a:cxn>
                <a:cxn ang="0">
                  <a:pos x="251" y="162"/>
                </a:cxn>
                <a:cxn ang="0">
                  <a:pos x="233" y="188"/>
                </a:cxn>
                <a:cxn ang="0">
                  <a:pos x="209" y="213"/>
                </a:cxn>
              </a:cxnLst>
              <a:rect l="0" t="0" r="r" b="b"/>
              <a:pathLst>
                <a:path w="275" h="273">
                  <a:moveTo>
                    <a:pt x="194" y="225"/>
                  </a:moveTo>
                  <a:lnTo>
                    <a:pt x="179" y="237"/>
                  </a:lnTo>
                  <a:lnTo>
                    <a:pt x="164" y="248"/>
                  </a:lnTo>
                  <a:lnTo>
                    <a:pt x="149" y="256"/>
                  </a:lnTo>
                  <a:lnTo>
                    <a:pt x="135" y="262"/>
                  </a:lnTo>
                  <a:lnTo>
                    <a:pt x="121" y="267"/>
                  </a:lnTo>
                  <a:lnTo>
                    <a:pt x="108" y="270"/>
                  </a:lnTo>
                  <a:lnTo>
                    <a:pt x="95" y="272"/>
                  </a:lnTo>
                  <a:lnTo>
                    <a:pt x="83" y="273"/>
                  </a:lnTo>
                  <a:lnTo>
                    <a:pt x="72" y="272"/>
                  </a:lnTo>
                  <a:lnTo>
                    <a:pt x="61" y="270"/>
                  </a:lnTo>
                  <a:lnTo>
                    <a:pt x="52" y="267"/>
                  </a:lnTo>
                  <a:lnTo>
                    <a:pt x="42" y="263"/>
                  </a:lnTo>
                  <a:lnTo>
                    <a:pt x="33" y="258"/>
                  </a:lnTo>
                  <a:lnTo>
                    <a:pt x="26" y="252"/>
                  </a:lnTo>
                  <a:lnTo>
                    <a:pt x="19" y="243"/>
                  </a:lnTo>
                  <a:lnTo>
                    <a:pt x="14" y="236"/>
                  </a:lnTo>
                  <a:lnTo>
                    <a:pt x="9" y="227"/>
                  </a:lnTo>
                  <a:lnTo>
                    <a:pt x="5" y="218"/>
                  </a:lnTo>
                  <a:lnTo>
                    <a:pt x="3" y="208"/>
                  </a:lnTo>
                  <a:lnTo>
                    <a:pt x="1" y="197"/>
                  </a:lnTo>
                  <a:lnTo>
                    <a:pt x="0" y="185"/>
                  </a:lnTo>
                  <a:lnTo>
                    <a:pt x="1" y="174"/>
                  </a:lnTo>
                  <a:lnTo>
                    <a:pt x="3" y="162"/>
                  </a:lnTo>
                  <a:lnTo>
                    <a:pt x="6" y="150"/>
                  </a:lnTo>
                  <a:lnTo>
                    <a:pt x="10" y="137"/>
                  </a:lnTo>
                  <a:lnTo>
                    <a:pt x="16" y="124"/>
                  </a:lnTo>
                  <a:lnTo>
                    <a:pt x="22" y="111"/>
                  </a:lnTo>
                  <a:lnTo>
                    <a:pt x="31" y="98"/>
                  </a:lnTo>
                  <a:lnTo>
                    <a:pt x="40" y="86"/>
                  </a:lnTo>
                  <a:lnTo>
                    <a:pt x="53" y="73"/>
                  </a:lnTo>
                  <a:lnTo>
                    <a:pt x="65" y="60"/>
                  </a:lnTo>
                  <a:lnTo>
                    <a:pt x="79" y="48"/>
                  </a:lnTo>
                  <a:lnTo>
                    <a:pt x="95" y="36"/>
                  </a:lnTo>
                  <a:lnTo>
                    <a:pt x="111" y="27"/>
                  </a:lnTo>
                  <a:lnTo>
                    <a:pt x="125" y="19"/>
                  </a:lnTo>
                  <a:lnTo>
                    <a:pt x="140" y="12"/>
                  </a:lnTo>
                  <a:lnTo>
                    <a:pt x="153" y="6"/>
                  </a:lnTo>
                  <a:lnTo>
                    <a:pt x="167" y="3"/>
                  </a:lnTo>
                  <a:lnTo>
                    <a:pt x="180" y="1"/>
                  </a:lnTo>
                  <a:lnTo>
                    <a:pt x="192" y="0"/>
                  </a:lnTo>
                  <a:lnTo>
                    <a:pt x="203" y="1"/>
                  </a:lnTo>
                  <a:lnTo>
                    <a:pt x="214" y="3"/>
                  </a:lnTo>
                  <a:lnTo>
                    <a:pt x="224" y="6"/>
                  </a:lnTo>
                  <a:lnTo>
                    <a:pt x="233" y="11"/>
                  </a:lnTo>
                  <a:lnTo>
                    <a:pt x="241" y="17"/>
                  </a:lnTo>
                  <a:lnTo>
                    <a:pt x="249" y="23"/>
                  </a:lnTo>
                  <a:lnTo>
                    <a:pt x="255" y="30"/>
                  </a:lnTo>
                  <a:lnTo>
                    <a:pt x="262" y="38"/>
                  </a:lnTo>
                  <a:lnTo>
                    <a:pt x="266" y="46"/>
                  </a:lnTo>
                  <a:lnTo>
                    <a:pt x="270" y="56"/>
                  </a:lnTo>
                  <a:lnTo>
                    <a:pt x="273" y="66"/>
                  </a:lnTo>
                  <a:lnTo>
                    <a:pt x="274" y="77"/>
                  </a:lnTo>
                  <a:lnTo>
                    <a:pt x="275" y="88"/>
                  </a:lnTo>
                  <a:lnTo>
                    <a:pt x="274" y="100"/>
                  </a:lnTo>
                  <a:lnTo>
                    <a:pt x="272" y="111"/>
                  </a:lnTo>
                  <a:lnTo>
                    <a:pt x="269" y="124"/>
                  </a:lnTo>
                  <a:lnTo>
                    <a:pt x="264" y="137"/>
                  </a:lnTo>
                  <a:lnTo>
                    <a:pt x="258" y="149"/>
                  </a:lnTo>
                  <a:lnTo>
                    <a:pt x="251" y="162"/>
                  </a:lnTo>
                  <a:lnTo>
                    <a:pt x="243" y="175"/>
                  </a:lnTo>
                  <a:lnTo>
                    <a:pt x="233" y="188"/>
                  </a:lnTo>
                  <a:lnTo>
                    <a:pt x="222" y="201"/>
                  </a:lnTo>
                  <a:lnTo>
                    <a:pt x="209" y="213"/>
                  </a:lnTo>
                  <a:lnTo>
                    <a:pt x="194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4413250" y="3773488"/>
              <a:ext cx="14288" cy="14288"/>
            </a:xfrm>
            <a:custGeom>
              <a:avLst/>
              <a:gdLst/>
              <a:ahLst/>
              <a:cxnLst>
                <a:cxn ang="0">
                  <a:pos x="179" y="237"/>
                </a:cxn>
                <a:cxn ang="0">
                  <a:pos x="149" y="256"/>
                </a:cxn>
                <a:cxn ang="0">
                  <a:pos x="121" y="267"/>
                </a:cxn>
                <a:cxn ang="0">
                  <a:pos x="95" y="272"/>
                </a:cxn>
                <a:cxn ang="0">
                  <a:pos x="72" y="272"/>
                </a:cxn>
                <a:cxn ang="0">
                  <a:pos x="52" y="267"/>
                </a:cxn>
                <a:cxn ang="0">
                  <a:pos x="33" y="258"/>
                </a:cxn>
                <a:cxn ang="0">
                  <a:pos x="19" y="243"/>
                </a:cxn>
                <a:cxn ang="0">
                  <a:pos x="9" y="227"/>
                </a:cxn>
                <a:cxn ang="0">
                  <a:pos x="3" y="208"/>
                </a:cxn>
                <a:cxn ang="0">
                  <a:pos x="0" y="185"/>
                </a:cxn>
                <a:cxn ang="0">
                  <a:pos x="3" y="162"/>
                </a:cxn>
                <a:cxn ang="0">
                  <a:pos x="10" y="137"/>
                </a:cxn>
                <a:cxn ang="0">
                  <a:pos x="22" y="111"/>
                </a:cxn>
                <a:cxn ang="0">
                  <a:pos x="40" y="86"/>
                </a:cxn>
                <a:cxn ang="0">
                  <a:pos x="65" y="60"/>
                </a:cxn>
                <a:cxn ang="0">
                  <a:pos x="95" y="36"/>
                </a:cxn>
                <a:cxn ang="0">
                  <a:pos x="125" y="19"/>
                </a:cxn>
                <a:cxn ang="0">
                  <a:pos x="153" y="6"/>
                </a:cxn>
                <a:cxn ang="0">
                  <a:pos x="180" y="1"/>
                </a:cxn>
                <a:cxn ang="0">
                  <a:pos x="203" y="1"/>
                </a:cxn>
                <a:cxn ang="0">
                  <a:pos x="224" y="6"/>
                </a:cxn>
                <a:cxn ang="0">
                  <a:pos x="241" y="17"/>
                </a:cxn>
                <a:cxn ang="0">
                  <a:pos x="255" y="30"/>
                </a:cxn>
                <a:cxn ang="0">
                  <a:pos x="266" y="46"/>
                </a:cxn>
                <a:cxn ang="0">
                  <a:pos x="273" y="66"/>
                </a:cxn>
                <a:cxn ang="0">
                  <a:pos x="275" y="88"/>
                </a:cxn>
                <a:cxn ang="0">
                  <a:pos x="272" y="111"/>
                </a:cxn>
                <a:cxn ang="0">
                  <a:pos x="264" y="137"/>
                </a:cxn>
                <a:cxn ang="0">
                  <a:pos x="251" y="162"/>
                </a:cxn>
                <a:cxn ang="0">
                  <a:pos x="233" y="188"/>
                </a:cxn>
                <a:cxn ang="0">
                  <a:pos x="209" y="213"/>
                </a:cxn>
              </a:cxnLst>
              <a:rect l="0" t="0" r="r" b="b"/>
              <a:pathLst>
                <a:path w="275" h="273">
                  <a:moveTo>
                    <a:pt x="194" y="225"/>
                  </a:moveTo>
                  <a:lnTo>
                    <a:pt x="179" y="237"/>
                  </a:lnTo>
                  <a:lnTo>
                    <a:pt x="164" y="248"/>
                  </a:lnTo>
                  <a:lnTo>
                    <a:pt x="149" y="256"/>
                  </a:lnTo>
                  <a:lnTo>
                    <a:pt x="135" y="262"/>
                  </a:lnTo>
                  <a:lnTo>
                    <a:pt x="121" y="267"/>
                  </a:lnTo>
                  <a:lnTo>
                    <a:pt x="108" y="270"/>
                  </a:lnTo>
                  <a:lnTo>
                    <a:pt x="95" y="272"/>
                  </a:lnTo>
                  <a:lnTo>
                    <a:pt x="83" y="273"/>
                  </a:lnTo>
                  <a:lnTo>
                    <a:pt x="72" y="272"/>
                  </a:lnTo>
                  <a:lnTo>
                    <a:pt x="61" y="270"/>
                  </a:lnTo>
                  <a:lnTo>
                    <a:pt x="52" y="267"/>
                  </a:lnTo>
                  <a:lnTo>
                    <a:pt x="42" y="263"/>
                  </a:lnTo>
                  <a:lnTo>
                    <a:pt x="33" y="258"/>
                  </a:lnTo>
                  <a:lnTo>
                    <a:pt x="26" y="252"/>
                  </a:lnTo>
                  <a:lnTo>
                    <a:pt x="19" y="243"/>
                  </a:lnTo>
                  <a:lnTo>
                    <a:pt x="14" y="236"/>
                  </a:lnTo>
                  <a:lnTo>
                    <a:pt x="9" y="227"/>
                  </a:lnTo>
                  <a:lnTo>
                    <a:pt x="5" y="218"/>
                  </a:lnTo>
                  <a:lnTo>
                    <a:pt x="3" y="208"/>
                  </a:lnTo>
                  <a:lnTo>
                    <a:pt x="1" y="197"/>
                  </a:lnTo>
                  <a:lnTo>
                    <a:pt x="0" y="185"/>
                  </a:lnTo>
                  <a:lnTo>
                    <a:pt x="1" y="174"/>
                  </a:lnTo>
                  <a:lnTo>
                    <a:pt x="3" y="162"/>
                  </a:lnTo>
                  <a:lnTo>
                    <a:pt x="6" y="150"/>
                  </a:lnTo>
                  <a:lnTo>
                    <a:pt x="10" y="137"/>
                  </a:lnTo>
                  <a:lnTo>
                    <a:pt x="16" y="124"/>
                  </a:lnTo>
                  <a:lnTo>
                    <a:pt x="22" y="111"/>
                  </a:lnTo>
                  <a:lnTo>
                    <a:pt x="31" y="98"/>
                  </a:lnTo>
                  <a:lnTo>
                    <a:pt x="40" y="86"/>
                  </a:lnTo>
                  <a:lnTo>
                    <a:pt x="53" y="73"/>
                  </a:lnTo>
                  <a:lnTo>
                    <a:pt x="65" y="60"/>
                  </a:lnTo>
                  <a:lnTo>
                    <a:pt x="79" y="48"/>
                  </a:lnTo>
                  <a:lnTo>
                    <a:pt x="95" y="36"/>
                  </a:lnTo>
                  <a:lnTo>
                    <a:pt x="111" y="27"/>
                  </a:lnTo>
                  <a:lnTo>
                    <a:pt x="125" y="19"/>
                  </a:lnTo>
                  <a:lnTo>
                    <a:pt x="140" y="12"/>
                  </a:lnTo>
                  <a:lnTo>
                    <a:pt x="153" y="6"/>
                  </a:lnTo>
                  <a:lnTo>
                    <a:pt x="167" y="3"/>
                  </a:lnTo>
                  <a:lnTo>
                    <a:pt x="180" y="1"/>
                  </a:lnTo>
                  <a:lnTo>
                    <a:pt x="192" y="0"/>
                  </a:lnTo>
                  <a:lnTo>
                    <a:pt x="203" y="1"/>
                  </a:lnTo>
                  <a:lnTo>
                    <a:pt x="214" y="3"/>
                  </a:lnTo>
                  <a:lnTo>
                    <a:pt x="224" y="6"/>
                  </a:lnTo>
                  <a:lnTo>
                    <a:pt x="233" y="11"/>
                  </a:lnTo>
                  <a:lnTo>
                    <a:pt x="241" y="17"/>
                  </a:lnTo>
                  <a:lnTo>
                    <a:pt x="249" y="23"/>
                  </a:lnTo>
                  <a:lnTo>
                    <a:pt x="255" y="30"/>
                  </a:lnTo>
                  <a:lnTo>
                    <a:pt x="262" y="38"/>
                  </a:lnTo>
                  <a:lnTo>
                    <a:pt x="266" y="46"/>
                  </a:lnTo>
                  <a:lnTo>
                    <a:pt x="270" y="56"/>
                  </a:lnTo>
                  <a:lnTo>
                    <a:pt x="273" y="66"/>
                  </a:lnTo>
                  <a:lnTo>
                    <a:pt x="274" y="77"/>
                  </a:lnTo>
                  <a:lnTo>
                    <a:pt x="275" y="88"/>
                  </a:lnTo>
                  <a:lnTo>
                    <a:pt x="274" y="100"/>
                  </a:lnTo>
                  <a:lnTo>
                    <a:pt x="272" y="111"/>
                  </a:lnTo>
                  <a:lnTo>
                    <a:pt x="269" y="124"/>
                  </a:lnTo>
                  <a:lnTo>
                    <a:pt x="264" y="137"/>
                  </a:lnTo>
                  <a:lnTo>
                    <a:pt x="258" y="149"/>
                  </a:lnTo>
                  <a:lnTo>
                    <a:pt x="251" y="162"/>
                  </a:lnTo>
                  <a:lnTo>
                    <a:pt x="243" y="175"/>
                  </a:lnTo>
                  <a:lnTo>
                    <a:pt x="233" y="188"/>
                  </a:lnTo>
                  <a:lnTo>
                    <a:pt x="222" y="201"/>
                  </a:lnTo>
                  <a:lnTo>
                    <a:pt x="209" y="213"/>
                  </a:lnTo>
                  <a:lnTo>
                    <a:pt x="194" y="225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3" name="Freeform 29"/>
            <p:cNvSpPr>
              <a:spLocks/>
            </p:cNvSpPr>
            <p:nvPr/>
          </p:nvSpPr>
          <p:spPr bwMode="auto">
            <a:xfrm>
              <a:off x="4421188" y="3787775"/>
              <a:ext cx="11113" cy="14288"/>
            </a:xfrm>
            <a:custGeom>
              <a:avLst/>
              <a:gdLst/>
              <a:ahLst/>
              <a:cxnLst>
                <a:cxn ang="0">
                  <a:pos x="167" y="207"/>
                </a:cxn>
                <a:cxn ang="0">
                  <a:pos x="145" y="230"/>
                </a:cxn>
                <a:cxn ang="0">
                  <a:pos x="125" y="246"/>
                </a:cxn>
                <a:cxn ang="0">
                  <a:pos x="104" y="257"/>
                </a:cxn>
                <a:cxn ang="0">
                  <a:pos x="83" y="263"/>
                </a:cxn>
                <a:cxn ang="0">
                  <a:pos x="65" y="264"/>
                </a:cxn>
                <a:cxn ang="0">
                  <a:pos x="48" y="260"/>
                </a:cxn>
                <a:cxn ang="0">
                  <a:pos x="32" y="253"/>
                </a:cxn>
                <a:cxn ang="0">
                  <a:pos x="20" y="241"/>
                </a:cxn>
                <a:cxn ang="0">
                  <a:pos x="10" y="227"/>
                </a:cxn>
                <a:cxn ang="0">
                  <a:pos x="3" y="208"/>
                </a:cxn>
                <a:cxn ang="0">
                  <a:pos x="0" y="188"/>
                </a:cxn>
                <a:cxn ang="0">
                  <a:pos x="1" y="165"/>
                </a:cxn>
                <a:cxn ang="0">
                  <a:pos x="7" y="140"/>
                </a:cxn>
                <a:cxn ang="0">
                  <a:pos x="17" y="113"/>
                </a:cxn>
                <a:cxn ang="0">
                  <a:pos x="33" y="85"/>
                </a:cxn>
                <a:cxn ang="0">
                  <a:pos x="54" y="57"/>
                </a:cxn>
                <a:cxn ang="0">
                  <a:pos x="75" y="35"/>
                </a:cxn>
                <a:cxn ang="0">
                  <a:pos x="95" y="18"/>
                </a:cxn>
                <a:cxn ang="0">
                  <a:pos x="117" y="7"/>
                </a:cxn>
                <a:cxn ang="0">
                  <a:pos x="136" y="1"/>
                </a:cxn>
                <a:cxn ang="0">
                  <a:pos x="156" y="0"/>
                </a:cxn>
                <a:cxn ang="0">
                  <a:pos x="173" y="4"/>
                </a:cxn>
                <a:cxn ang="0">
                  <a:pos x="188" y="11"/>
                </a:cxn>
                <a:cxn ang="0">
                  <a:pos x="200" y="23"/>
                </a:cxn>
                <a:cxn ang="0">
                  <a:pos x="211" y="38"/>
                </a:cxn>
                <a:cxn ang="0">
                  <a:pos x="218" y="56"/>
                </a:cxn>
                <a:cxn ang="0">
                  <a:pos x="221" y="76"/>
                </a:cxn>
                <a:cxn ang="0">
                  <a:pos x="220" y="100"/>
                </a:cxn>
                <a:cxn ang="0">
                  <a:pos x="214" y="124"/>
                </a:cxn>
                <a:cxn ang="0">
                  <a:pos x="203" y="152"/>
                </a:cxn>
                <a:cxn ang="0">
                  <a:pos x="187" y="179"/>
                </a:cxn>
              </a:cxnLst>
              <a:rect l="0" t="0" r="r" b="b"/>
              <a:pathLst>
                <a:path w="221" h="264">
                  <a:moveTo>
                    <a:pt x="177" y="193"/>
                  </a:moveTo>
                  <a:lnTo>
                    <a:pt x="167" y="207"/>
                  </a:lnTo>
                  <a:lnTo>
                    <a:pt x="157" y="219"/>
                  </a:lnTo>
                  <a:lnTo>
                    <a:pt x="145" y="230"/>
                  </a:lnTo>
                  <a:lnTo>
                    <a:pt x="135" y="239"/>
                  </a:lnTo>
                  <a:lnTo>
                    <a:pt x="125" y="246"/>
                  </a:lnTo>
                  <a:lnTo>
                    <a:pt x="114" y="252"/>
                  </a:lnTo>
                  <a:lnTo>
                    <a:pt x="104" y="257"/>
                  </a:lnTo>
                  <a:lnTo>
                    <a:pt x="93" y="260"/>
                  </a:lnTo>
                  <a:lnTo>
                    <a:pt x="83" y="263"/>
                  </a:lnTo>
                  <a:lnTo>
                    <a:pt x="74" y="264"/>
                  </a:lnTo>
                  <a:lnTo>
                    <a:pt x="65" y="264"/>
                  </a:lnTo>
                  <a:lnTo>
                    <a:pt x="56" y="262"/>
                  </a:lnTo>
                  <a:lnTo>
                    <a:pt x="48" y="260"/>
                  </a:lnTo>
                  <a:lnTo>
                    <a:pt x="39" y="257"/>
                  </a:lnTo>
                  <a:lnTo>
                    <a:pt x="32" y="253"/>
                  </a:lnTo>
                  <a:lnTo>
                    <a:pt x="26" y="247"/>
                  </a:lnTo>
                  <a:lnTo>
                    <a:pt x="20" y="241"/>
                  </a:lnTo>
                  <a:lnTo>
                    <a:pt x="14" y="235"/>
                  </a:lnTo>
                  <a:lnTo>
                    <a:pt x="10" y="227"/>
                  </a:lnTo>
                  <a:lnTo>
                    <a:pt x="6" y="218"/>
                  </a:lnTo>
                  <a:lnTo>
                    <a:pt x="3" y="208"/>
                  </a:lnTo>
                  <a:lnTo>
                    <a:pt x="1" y="198"/>
                  </a:lnTo>
                  <a:lnTo>
                    <a:pt x="0" y="188"/>
                  </a:lnTo>
                  <a:lnTo>
                    <a:pt x="0" y="177"/>
                  </a:lnTo>
                  <a:lnTo>
                    <a:pt x="1" y="165"/>
                  </a:lnTo>
                  <a:lnTo>
                    <a:pt x="4" y="153"/>
                  </a:lnTo>
                  <a:lnTo>
                    <a:pt x="7" y="140"/>
                  </a:lnTo>
                  <a:lnTo>
                    <a:pt x="11" y="127"/>
                  </a:lnTo>
                  <a:lnTo>
                    <a:pt x="17" y="113"/>
                  </a:lnTo>
                  <a:lnTo>
                    <a:pt x="24" y="100"/>
                  </a:lnTo>
                  <a:lnTo>
                    <a:pt x="33" y="85"/>
                  </a:lnTo>
                  <a:lnTo>
                    <a:pt x="43" y="71"/>
                  </a:lnTo>
                  <a:lnTo>
                    <a:pt x="54" y="57"/>
                  </a:lnTo>
                  <a:lnTo>
                    <a:pt x="64" y="46"/>
                  </a:lnTo>
                  <a:lnTo>
                    <a:pt x="75" y="35"/>
                  </a:lnTo>
                  <a:lnTo>
                    <a:pt x="85" y="25"/>
                  </a:lnTo>
                  <a:lnTo>
                    <a:pt x="95" y="18"/>
                  </a:lnTo>
                  <a:lnTo>
                    <a:pt x="107" y="12"/>
                  </a:lnTo>
                  <a:lnTo>
                    <a:pt x="117" y="7"/>
                  </a:lnTo>
                  <a:lnTo>
                    <a:pt x="127" y="3"/>
                  </a:lnTo>
                  <a:lnTo>
                    <a:pt x="136" y="1"/>
                  </a:lnTo>
                  <a:lnTo>
                    <a:pt x="146" y="0"/>
                  </a:lnTo>
                  <a:lnTo>
                    <a:pt x="156" y="0"/>
                  </a:lnTo>
                  <a:lnTo>
                    <a:pt x="165" y="2"/>
                  </a:lnTo>
                  <a:lnTo>
                    <a:pt x="173" y="4"/>
                  </a:lnTo>
                  <a:lnTo>
                    <a:pt x="181" y="7"/>
                  </a:lnTo>
                  <a:lnTo>
                    <a:pt x="188" y="11"/>
                  </a:lnTo>
                  <a:lnTo>
                    <a:pt x="194" y="16"/>
                  </a:lnTo>
                  <a:lnTo>
                    <a:pt x="200" y="23"/>
                  </a:lnTo>
                  <a:lnTo>
                    <a:pt x="207" y="29"/>
                  </a:lnTo>
                  <a:lnTo>
                    <a:pt x="211" y="38"/>
                  </a:lnTo>
                  <a:lnTo>
                    <a:pt x="215" y="47"/>
                  </a:lnTo>
                  <a:lnTo>
                    <a:pt x="218" y="56"/>
                  </a:lnTo>
                  <a:lnTo>
                    <a:pt x="220" y="66"/>
                  </a:lnTo>
                  <a:lnTo>
                    <a:pt x="221" y="76"/>
                  </a:lnTo>
                  <a:lnTo>
                    <a:pt x="221" y="87"/>
                  </a:lnTo>
                  <a:lnTo>
                    <a:pt x="220" y="100"/>
                  </a:lnTo>
                  <a:lnTo>
                    <a:pt x="217" y="112"/>
                  </a:lnTo>
                  <a:lnTo>
                    <a:pt x="214" y="124"/>
                  </a:lnTo>
                  <a:lnTo>
                    <a:pt x="210" y="137"/>
                  </a:lnTo>
                  <a:lnTo>
                    <a:pt x="203" y="152"/>
                  </a:lnTo>
                  <a:lnTo>
                    <a:pt x="196" y="165"/>
                  </a:lnTo>
                  <a:lnTo>
                    <a:pt x="187" y="179"/>
                  </a:lnTo>
                  <a:lnTo>
                    <a:pt x="177" y="19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4421188" y="3787775"/>
              <a:ext cx="11113" cy="14288"/>
            </a:xfrm>
            <a:custGeom>
              <a:avLst/>
              <a:gdLst/>
              <a:ahLst/>
              <a:cxnLst>
                <a:cxn ang="0">
                  <a:pos x="167" y="207"/>
                </a:cxn>
                <a:cxn ang="0">
                  <a:pos x="145" y="230"/>
                </a:cxn>
                <a:cxn ang="0">
                  <a:pos x="125" y="246"/>
                </a:cxn>
                <a:cxn ang="0">
                  <a:pos x="104" y="257"/>
                </a:cxn>
                <a:cxn ang="0">
                  <a:pos x="83" y="263"/>
                </a:cxn>
                <a:cxn ang="0">
                  <a:pos x="65" y="264"/>
                </a:cxn>
                <a:cxn ang="0">
                  <a:pos x="48" y="260"/>
                </a:cxn>
                <a:cxn ang="0">
                  <a:pos x="32" y="253"/>
                </a:cxn>
                <a:cxn ang="0">
                  <a:pos x="20" y="241"/>
                </a:cxn>
                <a:cxn ang="0">
                  <a:pos x="10" y="227"/>
                </a:cxn>
                <a:cxn ang="0">
                  <a:pos x="3" y="208"/>
                </a:cxn>
                <a:cxn ang="0">
                  <a:pos x="0" y="188"/>
                </a:cxn>
                <a:cxn ang="0">
                  <a:pos x="1" y="165"/>
                </a:cxn>
                <a:cxn ang="0">
                  <a:pos x="7" y="140"/>
                </a:cxn>
                <a:cxn ang="0">
                  <a:pos x="17" y="113"/>
                </a:cxn>
                <a:cxn ang="0">
                  <a:pos x="33" y="85"/>
                </a:cxn>
                <a:cxn ang="0">
                  <a:pos x="54" y="57"/>
                </a:cxn>
                <a:cxn ang="0">
                  <a:pos x="75" y="35"/>
                </a:cxn>
                <a:cxn ang="0">
                  <a:pos x="95" y="18"/>
                </a:cxn>
                <a:cxn ang="0">
                  <a:pos x="117" y="7"/>
                </a:cxn>
                <a:cxn ang="0">
                  <a:pos x="136" y="1"/>
                </a:cxn>
                <a:cxn ang="0">
                  <a:pos x="156" y="0"/>
                </a:cxn>
                <a:cxn ang="0">
                  <a:pos x="173" y="4"/>
                </a:cxn>
                <a:cxn ang="0">
                  <a:pos x="188" y="11"/>
                </a:cxn>
                <a:cxn ang="0">
                  <a:pos x="200" y="23"/>
                </a:cxn>
                <a:cxn ang="0">
                  <a:pos x="211" y="38"/>
                </a:cxn>
                <a:cxn ang="0">
                  <a:pos x="218" y="56"/>
                </a:cxn>
                <a:cxn ang="0">
                  <a:pos x="221" y="76"/>
                </a:cxn>
                <a:cxn ang="0">
                  <a:pos x="220" y="100"/>
                </a:cxn>
                <a:cxn ang="0">
                  <a:pos x="214" y="124"/>
                </a:cxn>
                <a:cxn ang="0">
                  <a:pos x="203" y="152"/>
                </a:cxn>
                <a:cxn ang="0">
                  <a:pos x="187" y="179"/>
                </a:cxn>
              </a:cxnLst>
              <a:rect l="0" t="0" r="r" b="b"/>
              <a:pathLst>
                <a:path w="221" h="264">
                  <a:moveTo>
                    <a:pt x="177" y="193"/>
                  </a:moveTo>
                  <a:lnTo>
                    <a:pt x="167" y="207"/>
                  </a:lnTo>
                  <a:lnTo>
                    <a:pt x="157" y="219"/>
                  </a:lnTo>
                  <a:lnTo>
                    <a:pt x="145" y="230"/>
                  </a:lnTo>
                  <a:lnTo>
                    <a:pt x="135" y="239"/>
                  </a:lnTo>
                  <a:lnTo>
                    <a:pt x="125" y="246"/>
                  </a:lnTo>
                  <a:lnTo>
                    <a:pt x="114" y="252"/>
                  </a:lnTo>
                  <a:lnTo>
                    <a:pt x="104" y="257"/>
                  </a:lnTo>
                  <a:lnTo>
                    <a:pt x="93" y="260"/>
                  </a:lnTo>
                  <a:lnTo>
                    <a:pt x="83" y="263"/>
                  </a:lnTo>
                  <a:lnTo>
                    <a:pt x="74" y="264"/>
                  </a:lnTo>
                  <a:lnTo>
                    <a:pt x="65" y="264"/>
                  </a:lnTo>
                  <a:lnTo>
                    <a:pt x="56" y="262"/>
                  </a:lnTo>
                  <a:lnTo>
                    <a:pt x="48" y="260"/>
                  </a:lnTo>
                  <a:lnTo>
                    <a:pt x="39" y="257"/>
                  </a:lnTo>
                  <a:lnTo>
                    <a:pt x="32" y="253"/>
                  </a:lnTo>
                  <a:lnTo>
                    <a:pt x="26" y="247"/>
                  </a:lnTo>
                  <a:lnTo>
                    <a:pt x="20" y="241"/>
                  </a:lnTo>
                  <a:lnTo>
                    <a:pt x="14" y="235"/>
                  </a:lnTo>
                  <a:lnTo>
                    <a:pt x="10" y="227"/>
                  </a:lnTo>
                  <a:lnTo>
                    <a:pt x="6" y="218"/>
                  </a:lnTo>
                  <a:lnTo>
                    <a:pt x="3" y="208"/>
                  </a:lnTo>
                  <a:lnTo>
                    <a:pt x="1" y="198"/>
                  </a:lnTo>
                  <a:lnTo>
                    <a:pt x="0" y="188"/>
                  </a:lnTo>
                  <a:lnTo>
                    <a:pt x="0" y="177"/>
                  </a:lnTo>
                  <a:lnTo>
                    <a:pt x="1" y="165"/>
                  </a:lnTo>
                  <a:lnTo>
                    <a:pt x="4" y="153"/>
                  </a:lnTo>
                  <a:lnTo>
                    <a:pt x="7" y="140"/>
                  </a:lnTo>
                  <a:lnTo>
                    <a:pt x="11" y="127"/>
                  </a:lnTo>
                  <a:lnTo>
                    <a:pt x="17" y="113"/>
                  </a:lnTo>
                  <a:lnTo>
                    <a:pt x="24" y="100"/>
                  </a:lnTo>
                  <a:lnTo>
                    <a:pt x="33" y="85"/>
                  </a:lnTo>
                  <a:lnTo>
                    <a:pt x="43" y="71"/>
                  </a:lnTo>
                  <a:lnTo>
                    <a:pt x="54" y="57"/>
                  </a:lnTo>
                  <a:lnTo>
                    <a:pt x="64" y="46"/>
                  </a:lnTo>
                  <a:lnTo>
                    <a:pt x="75" y="35"/>
                  </a:lnTo>
                  <a:lnTo>
                    <a:pt x="85" y="25"/>
                  </a:lnTo>
                  <a:lnTo>
                    <a:pt x="95" y="18"/>
                  </a:lnTo>
                  <a:lnTo>
                    <a:pt x="107" y="12"/>
                  </a:lnTo>
                  <a:lnTo>
                    <a:pt x="117" y="7"/>
                  </a:lnTo>
                  <a:lnTo>
                    <a:pt x="127" y="3"/>
                  </a:lnTo>
                  <a:lnTo>
                    <a:pt x="136" y="1"/>
                  </a:lnTo>
                  <a:lnTo>
                    <a:pt x="146" y="0"/>
                  </a:lnTo>
                  <a:lnTo>
                    <a:pt x="156" y="0"/>
                  </a:lnTo>
                  <a:lnTo>
                    <a:pt x="165" y="2"/>
                  </a:lnTo>
                  <a:lnTo>
                    <a:pt x="173" y="4"/>
                  </a:lnTo>
                  <a:lnTo>
                    <a:pt x="181" y="7"/>
                  </a:lnTo>
                  <a:lnTo>
                    <a:pt x="188" y="11"/>
                  </a:lnTo>
                  <a:lnTo>
                    <a:pt x="194" y="16"/>
                  </a:lnTo>
                  <a:lnTo>
                    <a:pt x="200" y="23"/>
                  </a:lnTo>
                  <a:lnTo>
                    <a:pt x="207" y="29"/>
                  </a:lnTo>
                  <a:lnTo>
                    <a:pt x="211" y="38"/>
                  </a:lnTo>
                  <a:lnTo>
                    <a:pt x="215" y="47"/>
                  </a:lnTo>
                  <a:lnTo>
                    <a:pt x="218" y="56"/>
                  </a:lnTo>
                  <a:lnTo>
                    <a:pt x="220" y="66"/>
                  </a:lnTo>
                  <a:lnTo>
                    <a:pt x="221" y="76"/>
                  </a:lnTo>
                  <a:lnTo>
                    <a:pt x="221" y="87"/>
                  </a:lnTo>
                  <a:lnTo>
                    <a:pt x="220" y="100"/>
                  </a:lnTo>
                  <a:lnTo>
                    <a:pt x="217" y="112"/>
                  </a:lnTo>
                  <a:lnTo>
                    <a:pt x="214" y="124"/>
                  </a:lnTo>
                  <a:lnTo>
                    <a:pt x="210" y="137"/>
                  </a:lnTo>
                  <a:lnTo>
                    <a:pt x="203" y="152"/>
                  </a:lnTo>
                  <a:lnTo>
                    <a:pt x="196" y="165"/>
                  </a:lnTo>
                  <a:lnTo>
                    <a:pt x="187" y="179"/>
                  </a:lnTo>
                  <a:lnTo>
                    <a:pt x="177" y="193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4429125" y="3800475"/>
              <a:ext cx="7938" cy="11113"/>
            </a:xfrm>
            <a:custGeom>
              <a:avLst/>
              <a:gdLst/>
              <a:ahLst/>
              <a:cxnLst>
                <a:cxn ang="0">
                  <a:pos x="142" y="157"/>
                </a:cxn>
                <a:cxn ang="0">
                  <a:pos x="128" y="176"/>
                </a:cxn>
                <a:cxn ang="0">
                  <a:pos x="114" y="190"/>
                </a:cxn>
                <a:cxn ang="0">
                  <a:pos x="98" y="202"/>
                </a:cxn>
                <a:cxn ang="0">
                  <a:pos x="83" y="208"/>
                </a:cxn>
                <a:cxn ang="0">
                  <a:pos x="68" y="211"/>
                </a:cxn>
                <a:cxn ang="0">
                  <a:pos x="53" y="210"/>
                </a:cxn>
                <a:cxn ang="0">
                  <a:pos x="40" y="205"/>
                </a:cxn>
                <a:cxn ang="0">
                  <a:pos x="28" y="197"/>
                </a:cxn>
                <a:cxn ang="0">
                  <a:pos x="18" y="187"/>
                </a:cxn>
                <a:cxn ang="0">
                  <a:pos x="10" y="174"/>
                </a:cxn>
                <a:cxn ang="0">
                  <a:pos x="3" y="158"/>
                </a:cxn>
                <a:cxn ang="0">
                  <a:pos x="0" y="141"/>
                </a:cxn>
                <a:cxn ang="0">
                  <a:pos x="1" y="121"/>
                </a:cxn>
                <a:cxn ang="0">
                  <a:pos x="4" y="100"/>
                </a:cxn>
                <a:cxn ang="0">
                  <a:pos x="13" y="77"/>
                </a:cxn>
                <a:cxn ang="0">
                  <a:pos x="24" y="54"/>
                </a:cxn>
                <a:cxn ang="0">
                  <a:pos x="38" y="35"/>
                </a:cxn>
                <a:cxn ang="0">
                  <a:pos x="52" y="19"/>
                </a:cxn>
                <a:cxn ang="0">
                  <a:pos x="68" y="9"/>
                </a:cxn>
                <a:cxn ang="0">
                  <a:pos x="83" y="3"/>
                </a:cxn>
                <a:cxn ang="0">
                  <a:pos x="98" y="0"/>
                </a:cxn>
                <a:cxn ang="0">
                  <a:pos x="112" y="1"/>
                </a:cxn>
                <a:cxn ang="0">
                  <a:pos x="126" y="5"/>
                </a:cxn>
                <a:cxn ang="0">
                  <a:pos x="138" y="13"/>
                </a:cxn>
                <a:cxn ang="0">
                  <a:pos x="148" y="24"/>
                </a:cxn>
                <a:cxn ang="0">
                  <a:pos x="156" y="37"/>
                </a:cxn>
                <a:cxn ang="0">
                  <a:pos x="162" y="52"/>
                </a:cxn>
                <a:cxn ang="0">
                  <a:pos x="165" y="70"/>
                </a:cxn>
                <a:cxn ang="0">
                  <a:pos x="164" y="90"/>
                </a:cxn>
                <a:cxn ang="0">
                  <a:pos x="161" y="110"/>
                </a:cxn>
                <a:cxn ang="0">
                  <a:pos x="153" y="133"/>
                </a:cxn>
              </a:cxnLst>
              <a:rect l="0" t="0" r="r" b="b"/>
              <a:pathLst>
                <a:path w="165" h="211">
                  <a:moveTo>
                    <a:pt x="148" y="145"/>
                  </a:moveTo>
                  <a:lnTo>
                    <a:pt x="142" y="157"/>
                  </a:lnTo>
                  <a:lnTo>
                    <a:pt x="135" y="167"/>
                  </a:lnTo>
                  <a:lnTo>
                    <a:pt x="128" y="176"/>
                  </a:lnTo>
                  <a:lnTo>
                    <a:pt x="121" y="184"/>
                  </a:lnTo>
                  <a:lnTo>
                    <a:pt x="114" y="190"/>
                  </a:lnTo>
                  <a:lnTo>
                    <a:pt x="105" y="196"/>
                  </a:lnTo>
                  <a:lnTo>
                    <a:pt x="98" y="202"/>
                  </a:lnTo>
                  <a:lnTo>
                    <a:pt x="90" y="205"/>
                  </a:lnTo>
                  <a:lnTo>
                    <a:pt x="83" y="208"/>
                  </a:lnTo>
                  <a:lnTo>
                    <a:pt x="76" y="210"/>
                  </a:lnTo>
                  <a:lnTo>
                    <a:pt x="68" y="211"/>
                  </a:lnTo>
                  <a:lnTo>
                    <a:pt x="61" y="211"/>
                  </a:lnTo>
                  <a:lnTo>
                    <a:pt x="53" y="210"/>
                  </a:lnTo>
                  <a:lnTo>
                    <a:pt x="46" y="208"/>
                  </a:lnTo>
                  <a:lnTo>
                    <a:pt x="40" y="205"/>
                  </a:lnTo>
                  <a:lnTo>
                    <a:pt x="34" y="202"/>
                  </a:lnTo>
                  <a:lnTo>
                    <a:pt x="28" y="197"/>
                  </a:lnTo>
                  <a:lnTo>
                    <a:pt x="23" y="192"/>
                  </a:lnTo>
                  <a:lnTo>
                    <a:pt x="18" y="187"/>
                  </a:lnTo>
                  <a:lnTo>
                    <a:pt x="14" y="180"/>
                  </a:lnTo>
                  <a:lnTo>
                    <a:pt x="10" y="174"/>
                  </a:lnTo>
                  <a:lnTo>
                    <a:pt x="6" y="166"/>
                  </a:lnTo>
                  <a:lnTo>
                    <a:pt x="3" y="158"/>
                  </a:lnTo>
                  <a:lnTo>
                    <a:pt x="2" y="150"/>
                  </a:lnTo>
                  <a:lnTo>
                    <a:pt x="0" y="141"/>
                  </a:lnTo>
                  <a:lnTo>
                    <a:pt x="0" y="131"/>
                  </a:lnTo>
                  <a:lnTo>
                    <a:pt x="1" y="121"/>
                  </a:lnTo>
                  <a:lnTo>
                    <a:pt x="2" y="111"/>
                  </a:lnTo>
                  <a:lnTo>
                    <a:pt x="4" y="100"/>
                  </a:lnTo>
                  <a:lnTo>
                    <a:pt x="8" y="89"/>
                  </a:lnTo>
                  <a:lnTo>
                    <a:pt x="13" y="77"/>
                  </a:lnTo>
                  <a:lnTo>
                    <a:pt x="18" y="65"/>
                  </a:lnTo>
                  <a:lnTo>
                    <a:pt x="24" y="54"/>
                  </a:lnTo>
                  <a:lnTo>
                    <a:pt x="31" y="44"/>
                  </a:lnTo>
                  <a:lnTo>
                    <a:pt x="38" y="35"/>
                  </a:lnTo>
                  <a:lnTo>
                    <a:pt x="45" y="27"/>
                  </a:lnTo>
                  <a:lnTo>
                    <a:pt x="52" y="19"/>
                  </a:lnTo>
                  <a:lnTo>
                    <a:pt x="61" y="14"/>
                  </a:lnTo>
                  <a:lnTo>
                    <a:pt x="68" y="9"/>
                  </a:lnTo>
                  <a:lnTo>
                    <a:pt x="75" y="5"/>
                  </a:lnTo>
                  <a:lnTo>
                    <a:pt x="83" y="3"/>
                  </a:lnTo>
                  <a:lnTo>
                    <a:pt x="90" y="1"/>
                  </a:lnTo>
                  <a:lnTo>
                    <a:pt x="98" y="0"/>
                  </a:lnTo>
                  <a:lnTo>
                    <a:pt x="105" y="0"/>
                  </a:lnTo>
                  <a:lnTo>
                    <a:pt x="112" y="1"/>
                  </a:lnTo>
                  <a:lnTo>
                    <a:pt x="119" y="3"/>
                  </a:lnTo>
                  <a:lnTo>
                    <a:pt x="126" y="5"/>
                  </a:lnTo>
                  <a:lnTo>
                    <a:pt x="132" y="9"/>
                  </a:lnTo>
                  <a:lnTo>
                    <a:pt x="138" y="13"/>
                  </a:lnTo>
                  <a:lnTo>
                    <a:pt x="143" y="18"/>
                  </a:lnTo>
                  <a:lnTo>
                    <a:pt x="148" y="24"/>
                  </a:lnTo>
                  <a:lnTo>
                    <a:pt x="152" y="30"/>
                  </a:lnTo>
                  <a:lnTo>
                    <a:pt x="156" y="37"/>
                  </a:lnTo>
                  <a:lnTo>
                    <a:pt x="159" y="44"/>
                  </a:lnTo>
                  <a:lnTo>
                    <a:pt x="162" y="52"/>
                  </a:lnTo>
                  <a:lnTo>
                    <a:pt x="163" y="61"/>
                  </a:lnTo>
                  <a:lnTo>
                    <a:pt x="165" y="70"/>
                  </a:lnTo>
                  <a:lnTo>
                    <a:pt x="165" y="79"/>
                  </a:lnTo>
                  <a:lnTo>
                    <a:pt x="164" y="90"/>
                  </a:lnTo>
                  <a:lnTo>
                    <a:pt x="163" y="100"/>
                  </a:lnTo>
                  <a:lnTo>
                    <a:pt x="161" y="110"/>
                  </a:lnTo>
                  <a:lnTo>
                    <a:pt x="158" y="121"/>
                  </a:lnTo>
                  <a:lnTo>
                    <a:pt x="153" y="133"/>
                  </a:lnTo>
                  <a:lnTo>
                    <a:pt x="148" y="14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4429125" y="3800475"/>
              <a:ext cx="7938" cy="11113"/>
            </a:xfrm>
            <a:custGeom>
              <a:avLst/>
              <a:gdLst/>
              <a:ahLst/>
              <a:cxnLst>
                <a:cxn ang="0">
                  <a:pos x="142" y="157"/>
                </a:cxn>
                <a:cxn ang="0">
                  <a:pos x="128" y="176"/>
                </a:cxn>
                <a:cxn ang="0">
                  <a:pos x="114" y="190"/>
                </a:cxn>
                <a:cxn ang="0">
                  <a:pos x="98" y="202"/>
                </a:cxn>
                <a:cxn ang="0">
                  <a:pos x="83" y="208"/>
                </a:cxn>
                <a:cxn ang="0">
                  <a:pos x="68" y="211"/>
                </a:cxn>
                <a:cxn ang="0">
                  <a:pos x="53" y="210"/>
                </a:cxn>
                <a:cxn ang="0">
                  <a:pos x="40" y="205"/>
                </a:cxn>
                <a:cxn ang="0">
                  <a:pos x="28" y="197"/>
                </a:cxn>
                <a:cxn ang="0">
                  <a:pos x="18" y="187"/>
                </a:cxn>
                <a:cxn ang="0">
                  <a:pos x="10" y="174"/>
                </a:cxn>
                <a:cxn ang="0">
                  <a:pos x="3" y="158"/>
                </a:cxn>
                <a:cxn ang="0">
                  <a:pos x="0" y="141"/>
                </a:cxn>
                <a:cxn ang="0">
                  <a:pos x="1" y="121"/>
                </a:cxn>
                <a:cxn ang="0">
                  <a:pos x="4" y="100"/>
                </a:cxn>
                <a:cxn ang="0">
                  <a:pos x="13" y="77"/>
                </a:cxn>
                <a:cxn ang="0">
                  <a:pos x="24" y="54"/>
                </a:cxn>
                <a:cxn ang="0">
                  <a:pos x="38" y="35"/>
                </a:cxn>
                <a:cxn ang="0">
                  <a:pos x="52" y="19"/>
                </a:cxn>
                <a:cxn ang="0">
                  <a:pos x="68" y="9"/>
                </a:cxn>
                <a:cxn ang="0">
                  <a:pos x="83" y="3"/>
                </a:cxn>
                <a:cxn ang="0">
                  <a:pos x="98" y="0"/>
                </a:cxn>
                <a:cxn ang="0">
                  <a:pos x="112" y="1"/>
                </a:cxn>
                <a:cxn ang="0">
                  <a:pos x="126" y="5"/>
                </a:cxn>
                <a:cxn ang="0">
                  <a:pos x="138" y="13"/>
                </a:cxn>
                <a:cxn ang="0">
                  <a:pos x="148" y="24"/>
                </a:cxn>
                <a:cxn ang="0">
                  <a:pos x="156" y="37"/>
                </a:cxn>
                <a:cxn ang="0">
                  <a:pos x="162" y="52"/>
                </a:cxn>
                <a:cxn ang="0">
                  <a:pos x="165" y="70"/>
                </a:cxn>
                <a:cxn ang="0">
                  <a:pos x="164" y="90"/>
                </a:cxn>
                <a:cxn ang="0">
                  <a:pos x="161" y="110"/>
                </a:cxn>
                <a:cxn ang="0">
                  <a:pos x="153" y="133"/>
                </a:cxn>
              </a:cxnLst>
              <a:rect l="0" t="0" r="r" b="b"/>
              <a:pathLst>
                <a:path w="165" h="211">
                  <a:moveTo>
                    <a:pt x="148" y="145"/>
                  </a:moveTo>
                  <a:lnTo>
                    <a:pt x="142" y="157"/>
                  </a:lnTo>
                  <a:lnTo>
                    <a:pt x="135" y="167"/>
                  </a:lnTo>
                  <a:lnTo>
                    <a:pt x="128" y="176"/>
                  </a:lnTo>
                  <a:lnTo>
                    <a:pt x="121" y="184"/>
                  </a:lnTo>
                  <a:lnTo>
                    <a:pt x="114" y="190"/>
                  </a:lnTo>
                  <a:lnTo>
                    <a:pt x="105" y="196"/>
                  </a:lnTo>
                  <a:lnTo>
                    <a:pt x="98" y="202"/>
                  </a:lnTo>
                  <a:lnTo>
                    <a:pt x="90" y="205"/>
                  </a:lnTo>
                  <a:lnTo>
                    <a:pt x="83" y="208"/>
                  </a:lnTo>
                  <a:lnTo>
                    <a:pt x="76" y="210"/>
                  </a:lnTo>
                  <a:lnTo>
                    <a:pt x="68" y="211"/>
                  </a:lnTo>
                  <a:lnTo>
                    <a:pt x="61" y="211"/>
                  </a:lnTo>
                  <a:lnTo>
                    <a:pt x="53" y="210"/>
                  </a:lnTo>
                  <a:lnTo>
                    <a:pt x="46" y="208"/>
                  </a:lnTo>
                  <a:lnTo>
                    <a:pt x="40" y="205"/>
                  </a:lnTo>
                  <a:lnTo>
                    <a:pt x="34" y="202"/>
                  </a:lnTo>
                  <a:lnTo>
                    <a:pt x="28" y="197"/>
                  </a:lnTo>
                  <a:lnTo>
                    <a:pt x="23" y="192"/>
                  </a:lnTo>
                  <a:lnTo>
                    <a:pt x="18" y="187"/>
                  </a:lnTo>
                  <a:lnTo>
                    <a:pt x="14" y="180"/>
                  </a:lnTo>
                  <a:lnTo>
                    <a:pt x="10" y="174"/>
                  </a:lnTo>
                  <a:lnTo>
                    <a:pt x="6" y="166"/>
                  </a:lnTo>
                  <a:lnTo>
                    <a:pt x="3" y="158"/>
                  </a:lnTo>
                  <a:lnTo>
                    <a:pt x="2" y="150"/>
                  </a:lnTo>
                  <a:lnTo>
                    <a:pt x="0" y="141"/>
                  </a:lnTo>
                  <a:lnTo>
                    <a:pt x="0" y="131"/>
                  </a:lnTo>
                  <a:lnTo>
                    <a:pt x="1" y="121"/>
                  </a:lnTo>
                  <a:lnTo>
                    <a:pt x="2" y="111"/>
                  </a:lnTo>
                  <a:lnTo>
                    <a:pt x="4" y="100"/>
                  </a:lnTo>
                  <a:lnTo>
                    <a:pt x="8" y="89"/>
                  </a:lnTo>
                  <a:lnTo>
                    <a:pt x="13" y="77"/>
                  </a:lnTo>
                  <a:lnTo>
                    <a:pt x="18" y="65"/>
                  </a:lnTo>
                  <a:lnTo>
                    <a:pt x="24" y="54"/>
                  </a:lnTo>
                  <a:lnTo>
                    <a:pt x="31" y="44"/>
                  </a:lnTo>
                  <a:lnTo>
                    <a:pt x="38" y="35"/>
                  </a:lnTo>
                  <a:lnTo>
                    <a:pt x="45" y="27"/>
                  </a:lnTo>
                  <a:lnTo>
                    <a:pt x="52" y="19"/>
                  </a:lnTo>
                  <a:lnTo>
                    <a:pt x="61" y="14"/>
                  </a:lnTo>
                  <a:lnTo>
                    <a:pt x="68" y="9"/>
                  </a:lnTo>
                  <a:lnTo>
                    <a:pt x="75" y="5"/>
                  </a:lnTo>
                  <a:lnTo>
                    <a:pt x="83" y="3"/>
                  </a:lnTo>
                  <a:lnTo>
                    <a:pt x="90" y="1"/>
                  </a:lnTo>
                  <a:lnTo>
                    <a:pt x="98" y="0"/>
                  </a:lnTo>
                  <a:lnTo>
                    <a:pt x="105" y="0"/>
                  </a:lnTo>
                  <a:lnTo>
                    <a:pt x="112" y="1"/>
                  </a:lnTo>
                  <a:lnTo>
                    <a:pt x="119" y="3"/>
                  </a:lnTo>
                  <a:lnTo>
                    <a:pt x="126" y="5"/>
                  </a:lnTo>
                  <a:lnTo>
                    <a:pt x="132" y="9"/>
                  </a:lnTo>
                  <a:lnTo>
                    <a:pt x="138" y="13"/>
                  </a:lnTo>
                  <a:lnTo>
                    <a:pt x="143" y="18"/>
                  </a:lnTo>
                  <a:lnTo>
                    <a:pt x="148" y="24"/>
                  </a:lnTo>
                  <a:lnTo>
                    <a:pt x="152" y="30"/>
                  </a:lnTo>
                  <a:lnTo>
                    <a:pt x="156" y="37"/>
                  </a:lnTo>
                  <a:lnTo>
                    <a:pt x="159" y="44"/>
                  </a:lnTo>
                  <a:lnTo>
                    <a:pt x="162" y="52"/>
                  </a:lnTo>
                  <a:lnTo>
                    <a:pt x="163" y="61"/>
                  </a:lnTo>
                  <a:lnTo>
                    <a:pt x="165" y="70"/>
                  </a:lnTo>
                  <a:lnTo>
                    <a:pt x="165" y="79"/>
                  </a:lnTo>
                  <a:lnTo>
                    <a:pt x="164" y="90"/>
                  </a:lnTo>
                  <a:lnTo>
                    <a:pt x="163" y="100"/>
                  </a:lnTo>
                  <a:lnTo>
                    <a:pt x="161" y="110"/>
                  </a:lnTo>
                  <a:lnTo>
                    <a:pt x="158" y="121"/>
                  </a:lnTo>
                  <a:lnTo>
                    <a:pt x="153" y="133"/>
                  </a:lnTo>
                  <a:lnTo>
                    <a:pt x="148" y="145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4510088" y="3714750"/>
              <a:ext cx="7938" cy="11113"/>
            </a:xfrm>
            <a:custGeom>
              <a:avLst/>
              <a:gdLst/>
              <a:ahLst/>
              <a:cxnLst>
                <a:cxn ang="0">
                  <a:pos x="26" y="71"/>
                </a:cxn>
                <a:cxn ang="0">
                  <a:pos x="40" y="47"/>
                </a:cxn>
                <a:cxn ang="0">
                  <a:pos x="54" y="29"/>
                </a:cxn>
                <a:cxn ang="0">
                  <a:pos x="68" y="15"/>
                </a:cxn>
                <a:cxn ang="0">
                  <a:pos x="83" y="6"/>
                </a:cxn>
                <a:cxn ang="0">
                  <a:pos x="98" y="1"/>
                </a:cxn>
                <a:cxn ang="0">
                  <a:pos x="111" y="0"/>
                </a:cxn>
                <a:cxn ang="0">
                  <a:pos x="123" y="2"/>
                </a:cxn>
                <a:cxn ang="0">
                  <a:pos x="134" y="8"/>
                </a:cxn>
                <a:cxn ang="0">
                  <a:pos x="144" y="18"/>
                </a:cxn>
                <a:cxn ang="0">
                  <a:pos x="152" y="30"/>
                </a:cxn>
                <a:cxn ang="0">
                  <a:pos x="156" y="45"/>
                </a:cxn>
                <a:cxn ang="0">
                  <a:pos x="158" y="64"/>
                </a:cxn>
                <a:cxn ang="0">
                  <a:pos x="157" y="85"/>
                </a:cxn>
                <a:cxn ang="0">
                  <a:pos x="153" y="109"/>
                </a:cxn>
                <a:cxn ang="0">
                  <a:pos x="144" y="134"/>
                </a:cxn>
                <a:cxn ang="0">
                  <a:pos x="131" y="161"/>
                </a:cxn>
                <a:cxn ang="0">
                  <a:pos x="118" y="185"/>
                </a:cxn>
                <a:cxn ang="0">
                  <a:pos x="104" y="203"/>
                </a:cxn>
                <a:cxn ang="0">
                  <a:pos x="90" y="217"/>
                </a:cxn>
                <a:cxn ang="0">
                  <a:pos x="74" y="228"/>
                </a:cxn>
                <a:cxn ang="0">
                  <a:pos x="60" y="233"/>
                </a:cxn>
                <a:cxn ang="0">
                  <a:pos x="47" y="234"/>
                </a:cxn>
                <a:cxn ang="0">
                  <a:pos x="35" y="231"/>
                </a:cxn>
                <a:cxn ang="0">
                  <a:pos x="23" y="224"/>
                </a:cxn>
                <a:cxn ang="0">
                  <a:pos x="14" y="215"/>
                </a:cxn>
                <a:cxn ang="0">
                  <a:pos x="6" y="202"/>
                </a:cxn>
                <a:cxn ang="0">
                  <a:pos x="2" y="186"/>
                </a:cxn>
                <a:cxn ang="0">
                  <a:pos x="0" y="168"/>
                </a:cxn>
                <a:cxn ang="0">
                  <a:pos x="1" y="146"/>
                </a:cxn>
                <a:cxn ang="0">
                  <a:pos x="5" y="123"/>
                </a:cxn>
                <a:cxn ang="0">
                  <a:pos x="14" y="97"/>
                </a:cxn>
              </a:cxnLst>
              <a:rect l="0" t="0" r="r" b="b"/>
              <a:pathLst>
                <a:path w="158" h="234">
                  <a:moveTo>
                    <a:pt x="19" y="84"/>
                  </a:moveTo>
                  <a:lnTo>
                    <a:pt x="26" y="71"/>
                  </a:lnTo>
                  <a:lnTo>
                    <a:pt x="32" y="59"/>
                  </a:lnTo>
                  <a:lnTo>
                    <a:pt x="40" y="47"/>
                  </a:lnTo>
                  <a:lnTo>
                    <a:pt x="47" y="37"/>
                  </a:lnTo>
                  <a:lnTo>
                    <a:pt x="54" y="29"/>
                  </a:lnTo>
                  <a:lnTo>
                    <a:pt x="61" y="22"/>
                  </a:lnTo>
                  <a:lnTo>
                    <a:pt x="68" y="15"/>
                  </a:lnTo>
                  <a:lnTo>
                    <a:pt x="76" y="10"/>
                  </a:lnTo>
                  <a:lnTo>
                    <a:pt x="83" y="6"/>
                  </a:lnTo>
                  <a:lnTo>
                    <a:pt x="91" y="3"/>
                  </a:lnTo>
                  <a:lnTo>
                    <a:pt x="98" y="1"/>
                  </a:lnTo>
                  <a:lnTo>
                    <a:pt x="105" y="0"/>
                  </a:lnTo>
                  <a:lnTo>
                    <a:pt x="111" y="0"/>
                  </a:lnTo>
                  <a:lnTo>
                    <a:pt x="117" y="1"/>
                  </a:lnTo>
                  <a:lnTo>
                    <a:pt x="123" y="2"/>
                  </a:lnTo>
                  <a:lnTo>
                    <a:pt x="129" y="5"/>
                  </a:lnTo>
                  <a:lnTo>
                    <a:pt x="134" y="8"/>
                  </a:lnTo>
                  <a:lnTo>
                    <a:pt x="139" y="13"/>
                  </a:lnTo>
                  <a:lnTo>
                    <a:pt x="144" y="18"/>
                  </a:lnTo>
                  <a:lnTo>
                    <a:pt x="148" y="23"/>
                  </a:lnTo>
                  <a:lnTo>
                    <a:pt x="152" y="30"/>
                  </a:lnTo>
                  <a:lnTo>
                    <a:pt x="154" y="37"/>
                  </a:lnTo>
                  <a:lnTo>
                    <a:pt x="156" y="45"/>
                  </a:lnTo>
                  <a:lnTo>
                    <a:pt x="158" y="55"/>
                  </a:lnTo>
                  <a:lnTo>
                    <a:pt x="158" y="64"/>
                  </a:lnTo>
                  <a:lnTo>
                    <a:pt x="158" y="74"/>
                  </a:lnTo>
                  <a:lnTo>
                    <a:pt x="157" y="85"/>
                  </a:lnTo>
                  <a:lnTo>
                    <a:pt x="155" y="96"/>
                  </a:lnTo>
                  <a:lnTo>
                    <a:pt x="153" y="109"/>
                  </a:lnTo>
                  <a:lnTo>
                    <a:pt x="149" y="121"/>
                  </a:lnTo>
                  <a:lnTo>
                    <a:pt x="144" y="134"/>
                  </a:lnTo>
                  <a:lnTo>
                    <a:pt x="138" y="147"/>
                  </a:lnTo>
                  <a:lnTo>
                    <a:pt x="131" y="161"/>
                  </a:lnTo>
                  <a:lnTo>
                    <a:pt x="125" y="174"/>
                  </a:lnTo>
                  <a:lnTo>
                    <a:pt x="118" y="185"/>
                  </a:lnTo>
                  <a:lnTo>
                    <a:pt x="111" y="195"/>
                  </a:lnTo>
                  <a:lnTo>
                    <a:pt x="104" y="203"/>
                  </a:lnTo>
                  <a:lnTo>
                    <a:pt x="97" y="211"/>
                  </a:lnTo>
                  <a:lnTo>
                    <a:pt x="90" y="217"/>
                  </a:lnTo>
                  <a:lnTo>
                    <a:pt x="81" y="222"/>
                  </a:lnTo>
                  <a:lnTo>
                    <a:pt x="74" y="228"/>
                  </a:lnTo>
                  <a:lnTo>
                    <a:pt x="67" y="231"/>
                  </a:lnTo>
                  <a:lnTo>
                    <a:pt x="60" y="233"/>
                  </a:lnTo>
                  <a:lnTo>
                    <a:pt x="54" y="234"/>
                  </a:lnTo>
                  <a:lnTo>
                    <a:pt x="47" y="234"/>
                  </a:lnTo>
                  <a:lnTo>
                    <a:pt x="41" y="233"/>
                  </a:lnTo>
                  <a:lnTo>
                    <a:pt x="35" y="231"/>
                  </a:lnTo>
                  <a:lnTo>
                    <a:pt x="28" y="229"/>
                  </a:lnTo>
                  <a:lnTo>
                    <a:pt x="23" y="224"/>
                  </a:lnTo>
                  <a:lnTo>
                    <a:pt x="18" y="220"/>
                  </a:lnTo>
                  <a:lnTo>
                    <a:pt x="14" y="215"/>
                  </a:lnTo>
                  <a:lnTo>
                    <a:pt x="10" y="209"/>
                  </a:lnTo>
                  <a:lnTo>
                    <a:pt x="6" y="202"/>
                  </a:lnTo>
                  <a:lnTo>
                    <a:pt x="4" y="195"/>
                  </a:lnTo>
                  <a:lnTo>
                    <a:pt x="2" y="186"/>
                  </a:lnTo>
                  <a:lnTo>
                    <a:pt x="0" y="178"/>
                  </a:lnTo>
                  <a:lnTo>
                    <a:pt x="0" y="168"/>
                  </a:lnTo>
                  <a:lnTo>
                    <a:pt x="0" y="157"/>
                  </a:lnTo>
                  <a:lnTo>
                    <a:pt x="1" y="146"/>
                  </a:lnTo>
                  <a:lnTo>
                    <a:pt x="3" y="135"/>
                  </a:lnTo>
                  <a:lnTo>
                    <a:pt x="5" y="123"/>
                  </a:lnTo>
                  <a:lnTo>
                    <a:pt x="9" y="111"/>
                  </a:lnTo>
                  <a:lnTo>
                    <a:pt x="14" y="97"/>
                  </a:lnTo>
                  <a:lnTo>
                    <a:pt x="19" y="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4510088" y="3714750"/>
              <a:ext cx="7938" cy="11113"/>
            </a:xfrm>
            <a:custGeom>
              <a:avLst/>
              <a:gdLst/>
              <a:ahLst/>
              <a:cxnLst>
                <a:cxn ang="0">
                  <a:pos x="26" y="71"/>
                </a:cxn>
                <a:cxn ang="0">
                  <a:pos x="40" y="47"/>
                </a:cxn>
                <a:cxn ang="0">
                  <a:pos x="54" y="29"/>
                </a:cxn>
                <a:cxn ang="0">
                  <a:pos x="68" y="15"/>
                </a:cxn>
                <a:cxn ang="0">
                  <a:pos x="83" y="6"/>
                </a:cxn>
                <a:cxn ang="0">
                  <a:pos x="98" y="1"/>
                </a:cxn>
                <a:cxn ang="0">
                  <a:pos x="111" y="0"/>
                </a:cxn>
                <a:cxn ang="0">
                  <a:pos x="123" y="2"/>
                </a:cxn>
                <a:cxn ang="0">
                  <a:pos x="134" y="8"/>
                </a:cxn>
                <a:cxn ang="0">
                  <a:pos x="144" y="18"/>
                </a:cxn>
                <a:cxn ang="0">
                  <a:pos x="152" y="30"/>
                </a:cxn>
                <a:cxn ang="0">
                  <a:pos x="156" y="45"/>
                </a:cxn>
                <a:cxn ang="0">
                  <a:pos x="158" y="64"/>
                </a:cxn>
                <a:cxn ang="0">
                  <a:pos x="157" y="85"/>
                </a:cxn>
                <a:cxn ang="0">
                  <a:pos x="153" y="109"/>
                </a:cxn>
                <a:cxn ang="0">
                  <a:pos x="144" y="134"/>
                </a:cxn>
                <a:cxn ang="0">
                  <a:pos x="131" y="161"/>
                </a:cxn>
                <a:cxn ang="0">
                  <a:pos x="118" y="185"/>
                </a:cxn>
                <a:cxn ang="0">
                  <a:pos x="104" y="203"/>
                </a:cxn>
                <a:cxn ang="0">
                  <a:pos x="90" y="217"/>
                </a:cxn>
                <a:cxn ang="0">
                  <a:pos x="74" y="228"/>
                </a:cxn>
                <a:cxn ang="0">
                  <a:pos x="60" y="233"/>
                </a:cxn>
                <a:cxn ang="0">
                  <a:pos x="47" y="234"/>
                </a:cxn>
                <a:cxn ang="0">
                  <a:pos x="35" y="231"/>
                </a:cxn>
                <a:cxn ang="0">
                  <a:pos x="23" y="224"/>
                </a:cxn>
                <a:cxn ang="0">
                  <a:pos x="14" y="215"/>
                </a:cxn>
                <a:cxn ang="0">
                  <a:pos x="6" y="202"/>
                </a:cxn>
                <a:cxn ang="0">
                  <a:pos x="2" y="186"/>
                </a:cxn>
                <a:cxn ang="0">
                  <a:pos x="0" y="168"/>
                </a:cxn>
                <a:cxn ang="0">
                  <a:pos x="1" y="146"/>
                </a:cxn>
                <a:cxn ang="0">
                  <a:pos x="5" y="123"/>
                </a:cxn>
                <a:cxn ang="0">
                  <a:pos x="14" y="97"/>
                </a:cxn>
              </a:cxnLst>
              <a:rect l="0" t="0" r="r" b="b"/>
              <a:pathLst>
                <a:path w="158" h="234">
                  <a:moveTo>
                    <a:pt x="19" y="84"/>
                  </a:moveTo>
                  <a:lnTo>
                    <a:pt x="26" y="71"/>
                  </a:lnTo>
                  <a:lnTo>
                    <a:pt x="32" y="59"/>
                  </a:lnTo>
                  <a:lnTo>
                    <a:pt x="40" y="47"/>
                  </a:lnTo>
                  <a:lnTo>
                    <a:pt x="47" y="37"/>
                  </a:lnTo>
                  <a:lnTo>
                    <a:pt x="54" y="29"/>
                  </a:lnTo>
                  <a:lnTo>
                    <a:pt x="61" y="22"/>
                  </a:lnTo>
                  <a:lnTo>
                    <a:pt x="68" y="15"/>
                  </a:lnTo>
                  <a:lnTo>
                    <a:pt x="76" y="10"/>
                  </a:lnTo>
                  <a:lnTo>
                    <a:pt x="83" y="6"/>
                  </a:lnTo>
                  <a:lnTo>
                    <a:pt x="91" y="3"/>
                  </a:lnTo>
                  <a:lnTo>
                    <a:pt x="98" y="1"/>
                  </a:lnTo>
                  <a:lnTo>
                    <a:pt x="105" y="0"/>
                  </a:lnTo>
                  <a:lnTo>
                    <a:pt x="111" y="0"/>
                  </a:lnTo>
                  <a:lnTo>
                    <a:pt x="117" y="1"/>
                  </a:lnTo>
                  <a:lnTo>
                    <a:pt x="123" y="2"/>
                  </a:lnTo>
                  <a:lnTo>
                    <a:pt x="129" y="5"/>
                  </a:lnTo>
                  <a:lnTo>
                    <a:pt x="134" y="8"/>
                  </a:lnTo>
                  <a:lnTo>
                    <a:pt x="139" y="13"/>
                  </a:lnTo>
                  <a:lnTo>
                    <a:pt x="144" y="18"/>
                  </a:lnTo>
                  <a:lnTo>
                    <a:pt x="148" y="23"/>
                  </a:lnTo>
                  <a:lnTo>
                    <a:pt x="152" y="30"/>
                  </a:lnTo>
                  <a:lnTo>
                    <a:pt x="154" y="37"/>
                  </a:lnTo>
                  <a:lnTo>
                    <a:pt x="156" y="45"/>
                  </a:lnTo>
                  <a:lnTo>
                    <a:pt x="158" y="55"/>
                  </a:lnTo>
                  <a:lnTo>
                    <a:pt x="158" y="64"/>
                  </a:lnTo>
                  <a:lnTo>
                    <a:pt x="158" y="74"/>
                  </a:lnTo>
                  <a:lnTo>
                    <a:pt x="157" y="85"/>
                  </a:lnTo>
                  <a:lnTo>
                    <a:pt x="155" y="96"/>
                  </a:lnTo>
                  <a:lnTo>
                    <a:pt x="153" y="109"/>
                  </a:lnTo>
                  <a:lnTo>
                    <a:pt x="149" y="121"/>
                  </a:lnTo>
                  <a:lnTo>
                    <a:pt x="144" y="134"/>
                  </a:lnTo>
                  <a:lnTo>
                    <a:pt x="138" y="147"/>
                  </a:lnTo>
                  <a:lnTo>
                    <a:pt x="131" y="161"/>
                  </a:lnTo>
                  <a:lnTo>
                    <a:pt x="125" y="174"/>
                  </a:lnTo>
                  <a:lnTo>
                    <a:pt x="118" y="185"/>
                  </a:lnTo>
                  <a:lnTo>
                    <a:pt x="111" y="195"/>
                  </a:lnTo>
                  <a:lnTo>
                    <a:pt x="104" y="203"/>
                  </a:lnTo>
                  <a:lnTo>
                    <a:pt x="97" y="211"/>
                  </a:lnTo>
                  <a:lnTo>
                    <a:pt x="90" y="217"/>
                  </a:lnTo>
                  <a:lnTo>
                    <a:pt x="81" y="222"/>
                  </a:lnTo>
                  <a:lnTo>
                    <a:pt x="74" y="228"/>
                  </a:lnTo>
                  <a:lnTo>
                    <a:pt x="67" y="231"/>
                  </a:lnTo>
                  <a:lnTo>
                    <a:pt x="60" y="233"/>
                  </a:lnTo>
                  <a:lnTo>
                    <a:pt x="54" y="234"/>
                  </a:lnTo>
                  <a:lnTo>
                    <a:pt x="47" y="234"/>
                  </a:lnTo>
                  <a:lnTo>
                    <a:pt x="41" y="233"/>
                  </a:lnTo>
                  <a:lnTo>
                    <a:pt x="35" y="231"/>
                  </a:lnTo>
                  <a:lnTo>
                    <a:pt x="28" y="229"/>
                  </a:lnTo>
                  <a:lnTo>
                    <a:pt x="23" y="224"/>
                  </a:lnTo>
                  <a:lnTo>
                    <a:pt x="18" y="220"/>
                  </a:lnTo>
                  <a:lnTo>
                    <a:pt x="14" y="215"/>
                  </a:lnTo>
                  <a:lnTo>
                    <a:pt x="10" y="209"/>
                  </a:lnTo>
                  <a:lnTo>
                    <a:pt x="6" y="202"/>
                  </a:lnTo>
                  <a:lnTo>
                    <a:pt x="4" y="195"/>
                  </a:lnTo>
                  <a:lnTo>
                    <a:pt x="2" y="186"/>
                  </a:lnTo>
                  <a:lnTo>
                    <a:pt x="0" y="178"/>
                  </a:lnTo>
                  <a:lnTo>
                    <a:pt x="0" y="168"/>
                  </a:lnTo>
                  <a:lnTo>
                    <a:pt x="0" y="157"/>
                  </a:lnTo>
                  <a:lnTo>
                    <a:pt x="1" y="146"/>
                  </a:lnTo>
                  <a:lnTo>
                    <a:pt x="3" y="135"/>
                  </a:lnTo>
                  <a:lnTo>
                    <a:pt x="5" y="123"/>
                  </a:lnTo>
                  <a:lnTo>
                    <a:pt x="9" y="111"/>
                  </a:lnTo>
                  <a:lnTo>
                    <a:pt x="14" y="97"/>
                  </a:lnTo>
                  <a:lnTo>
                    <a:pt x="19" y="84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4513263" y="3729038"/>
              <a:ext cx="6350" cy="9525"/>
            </a:xfrm>
            <a:custGeom>
              <a:avLst/>
              <a:gdLst/>
              <a:ahLst/>
              <a:cxnLst>
                <a:cxn ang="0">
                  <a:pos x="19" y="57"/>
                </a:cxn>
                <a:cxn ang="0">
                  <a:pos x="32" y="37"/>
                </a:cxn>
                <a:cxn ang="0">
                  <a:pos x="44" y="22"/>
                </a:cxn>
                <a:cxn ang="0">
                  <a:pos x="57" y="11"/>
                </a:cxn>
                <a:cxn ang="0">
                  <a:pos x="70" y="4"/>
                </a:cxn>
                <a:cxn ang="0">
                  <a:pos x="84" y="0"/>
                </a:cxn>
                <a:cxn ang="0">
                  <a:pos x="96" y="0"/>
                </a:cxn>
                <a:cxn ang="0">
                  <a:pos x="107" y="3"/>
                </a:cxn>
                <a:cxn ang="0">
                  <a:pos x="117" y="9"/>
                </a:cxn>
                <a:cxn ang="0">
                  <a:pos x="126" y="17"/>
                </a:cxn>
                <a:cxn ang="0">
                  <a:pos x="134" y="28"/>
                </a:cxn>
                <a:cxn ang="0">
                  <a:pos x="139" y="42"/>
                </a:cxn>
                <a:cxn ang="0">
                  <a:pos x="142" y="58"/>
                </a:cxn>
                <a:cxn ang="0">
                  <a:pos x="142" y="76"/>
                </a:cxn>
                <a:cxn ang="0">
                  <a:pos x="139" y="95"/>
                </a:cxn>
                <a:cxn ang="0">
                  <a:pos x="133" y="116"/>
                </a:cxn>
                <a:cxn ang="0">
                  <a:pos x="123" y="138"/>
                </a:cxn>
                <a:cxn ang="0">
                  <a:pos x="111" y="157"/>
                </a:cxn>
                <a:cxn ang="0">
                  <a:pos x="98" y="172"/>
                </a:cxn>
                <a:cxn ang="0">
                  <a:pos x="85" y="184"/>
                </a:cxn>
                <a:cxn ang="0">
                  <a:pos x="71" y="191"/>
                </a:cxn>
                <a:cxn ang="0">
                  <a:pos x="59" y="194"/>
                </a:cxn>
                <a:cxn ang="0">
                  <a:pos x="47" y="195"/>
                </a:cxn>
                <a:cxn ang="0">
                  <a:pos x="35" y="192"/>
                </a:cxn>
                <a:cxn ang="0">
                  <a:pos x="25" y="186"/>
                </a:cxn>
                <a:cxn ang="0">
                  <a:pos x="15" y="177"/>
                </a:cxn>
                <a:cxn ang="0">
                  <a:pos x="8" y="165"/>
                </a:cxn>
                <a:cxn ang="0">
                  <a:pos x="3" y="152"/>
                </a:cxn>
                <a:cxn ang="0">
                  <a:pos x="1" y="136"/>
                </a:cxn>
                <a:cxn ang="0">
                  <a:pos x="0" y="119"/>
                </a:cxn>
                <a:cxn ang="0">
                  <a:pos x="3" y="99"/>
                </a:cxn>
                <a:cxn ang="0">
                  <a:pos x="9" y="79"/>
                </a:cxn>
              </a:cxnLst>
              <a:rect l="0" t="0" r="r" b="b"/>
              <a:pathLst>
                <a:path w="142" h="195">
                  <a:moveTo>
                    <a:pt x="14" y="68"/>
                  </a:moveTo>
                  <a:lnTo>
                    <a:pt x="19" y="57"/>
                  </a:lnTo>
                  <a:lnTo>
                    <a:pt x="26" y="46"/>
                  </a:lnTo>
                  <a:lnTo>
                    <a:pt x="32" y="37"/>
                  </a:lnTo>
                  <a:lnTo>
                    <a:pt x="38" y="29"/>
                  </a:lnTo>
                  <a:lnTo>
                    <a:pt x="44" y="22"/>
                  </a:lnTo>
                  <a:lnTo>
                    <a:pt x="51" y="16"/>
                  </a:lnTo>
                  <a:lnTo>
                    <a:pt x="57" y="11"/>
                  </a:lnTo>
                  <a:lnTo>
                    <a:pt x="64" y="7"/>
                  </a:lnTo>
                  <a:lnTo>
                    <a:pt x="70" y="4"/>
                  </a:lnTo>
                  <a:lnTo>
                    <a:pt x="78" y="2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1"/>
                  </a:lnTo>
                  <a:lnTo>
                    <a:pt x="107" y="3"/>
                  </a:lnTo>
                  <a:lnTo>
                    <a:pt x="113" y="6"/>
                  </a:lnTo>
                  <a:lnTo>
                    <a:pt x="117" y="9"/>
                  </a:lnTo>
                  <a:lnTo>
                    <a:pt x="122" y="13"/>
                  </a:lnTo>
                  <a:lnTo>
                    <a:pt x="126" y="17"/>
                  </a:lnTo>
                  <a:lnTo>
                    <a:pt x="131" y="23"/>
                  </a:lnTo>
                  <a:lnTo>
                    <a:pt x="134" y="28"/>
                  </a:lnTo>
                  <a:lnTo>
                    <a:pt x="137" y="35"/>
                  </a:lnTo>
                  <a:lnTo>
                    <a:pt x="139" y="42"/>
                  </a:lnTo>
                  <a:lnTo>
                    <a:pt x="141" y="49"/>
                  </a:lnTo>
                  <a:lnTo>
                    <a:pt x="142" y="58"/>
                  </a:lnTo>
                  <a:lnTo>
                    <a:pt x="142" y="67"/>
                  </a:lnTo>
                  <a:lnTo>
                    <a:pt x="142" y="76"/>
                  </a:lnTo>
                  <a:lnTo>
                    <a:pt x="141" y="85"/>
                  </a:lnTo>
                  <a:lnTo>
                    <a:pt x="139" y="95"/>
                  </a:lnTo>
                  <a:lnTo>
                    <a:pt x="137" y="105"/>
                  </a:lnTo>
                  <a:lnTo>
                    <a:pt x="133" y="116"/>
                  </a:lnTo>
                  <a:lnTo>
                    <a:pt x="129" y="127"/>
                  </a:lnTo>
                  <a:lnTo>
                    <a:pt x="123" y="138"/>
                  </a:lnTo>
                  <a:lnTo>
                    <a:pt x="117" y="148"/>
                  </a:lnTo>
                  <a:lnTo>
                    <a:pt x="111" y="157"/>
                  </a:lnTo>
                  <a:lnTo>
                    <a:pt x="104" y="165"/>
                  </a:lnTo>
                  <a:lnTo>
                    <a:pt x="98" y="172"/>
                  </a:lnTo>
                  <a:lnTo>
                    <a:pt x="92" y="179"/>
                  </a:lnTo>
                  <a:lnTo>
                    <a:pt x="85" y="184"/>
                  </a:lnTo>
                  <a:lnTo>
                    <a:pt x="79" y="188"/>
                  </a:lnTo>
                  <a:lnTo>
                    <a:pt x="71" y="191"/>
                  </a:lnTo>
                  <a:lnTo>
                    <a:pt x="65" y="193"/>
                  </a:lnTo>
                  <a:lnTo>
                    <a:pt x="59" y="194"/>
                  </a:lnTo>
                  <a:lnTo>
                    <a:pt x="53" y="195"/>
                  </a:lnTo>
                  <a:lnTo>
                    <a:pt x="47" y="195"/>
                  </a:lnTo>
                  <a:lnTo>
                    <a:pt x="41" y="193"/>
                  </a:lnTo>
                  <a:lnTo>
                    <a:pt x="35" y="192"/>
                  </a:lnTo>
                  <a:lnTo>
                    <a:pt x="30" y="189"/>
                  </a:lnTo>
                  <a:lnTo>
                    <a:pt x="25" y="186"/>
                  </a:lnTo>
                  <a:lnTo>
                    <a:pt x="20" y="182"/>
                  </a:lnTo>
                  <a:lnTo>
                    <a:pt x="15" y="177"/>
                  </a:lnTo>
                  <a:lnTo>
                    <a:pt x="12" y="171"/>
                  </a:lnTo>
                  <a:lnTo>
                    <a:pt x="8" y="165"/>
                  </a:lnTo>
                  <a:lnTo>
                    <a:pt x="6" y="159"/>
                  </a:lnTo>
                  <a:lnTo>
                    <a:pt x="3" y="152"/>
                  </a:lnTo>
                  <a:lnTo>
                    <a:pt x="2" y="144"/>
                  </a:lnTo>
                  <a:lnTo>
                    <a:pt x="1" y="136"/>
                  </a:lnTo>
                  <a:lnTo>
                    <a:pt x="0" y="128"/>
                  </a:lnTo>
                  <a:lnTo>
                    <a:pt x="0" y="119"/>
                  </a:lnTo>
                  <a:lnTo>
                    <a:pt x="2" y="109"/>
                  </a:lnTo>
                  <a:lnTo>
                    <a:pt x="3" y="99"/>
                  </a:lnTo>
                  <a:lnTo>
                    <a:pt x="6" y="89"/>
                  </a:lnTo>
                  <a:lnTo>
                    <a:pt x="9" y="79"/>
                  </a:lnTo>
                  <a:lnTo>
                    <a:pt x="14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4513263" y="3729038"/>
              <a:ext cx="6350" cy="9525"/>
            </a:xfrm>
            <a:custGeom>
              <a:avLst/>
              <a:gdLst/>
              <a:ahLst/>
              <a:cxnLst>
                <a:cxn ang="0">
                  <a:pos x="19" y="57"/>
                </a:cxn>
                <a:cxn ang="0">
                  <a:pos x="32" y="37"/>
                </a:cxn>
                <a:cxn ang="0">
                  <a:pos x="44" y="22"/>
                </a:cxn>
                <a:cxn ang="0">
                  <a:pos x="57" y="11"/>
                </a:cxn>
                <a:cxn ang="0">
                  <a:pos x="70" y="4"/>
                </a:cxn>
                <a:cxn ang="0">
                  <a:pos x="84" y="0"/>
                </a:cxn>
                <a:cxn ang="0">
                  <a:pos x="96" y="0"/>
                </a:cxn>
                <a:cxn ang="0">
                  <a:pos x="107" y="3"/>
                </a:cxn>
                <a:cxn ang="0">
                  <a:pos x="117" y="9"/>
                </a:cxn>
                <a:cxn ang="0">
                  <a:pos x="126" y="17"/>
                </a:cxn>
                <a:cxn ang="0">
                  <a:pos x="134" y="28"/>
                </a:cxn>
                <a:cxn ang="0">
                  <a:pos x="139" y="42"/>
                </a:cxn>
                <a:cxn ang="0">
                  <a:pos x="142" y="58"/>
                </a:cxn>
                <a:cxn ang="0">
                  <a:pos x="142" y="76"/>
                </a:cxn>
                <a:cxn ang="0">
                  <a:pos x="139" y="95"/>
                </a:cxn>
                <a:cxn ang="0">
                  <a:pos x="133" y="116"/>
                </a:cxn>
                <a:cxn ang="0">
                  <a:pos x="123" y="138"/>
                </a:cxn>
                <a:cxn ang="0">
                  <a:pos x="111" y="157"/>
                </a:cxn>
                <a:cxn ang="0">
                  <a:pos x="98" y="172"/>
                </a:cxn>
                <a:cxn ang="0">
                  <a:pos x="85" y="184"/>
                </a:cxn>
                <a:cxn ang="0">
                  <a:pos x="71" y="191"/>
                </a:cxn>
                <a:cxn ang="0">
                  <a:pos x="59" y="194"/>
                </a:cxn>
                <a:cxn ang="0">
                  <a:pos x="47" y="195"/>
                </a:cxn>
                <a:cxn ang="0">
                  <a:pos x="35" y="192"/>
                </a:cxn>
                <a:cxn ang="0">
                  <a:pos x="25" y="186"/>
                </a:cxn>
                <a:cxn ang="0">
                  <a:pos x="15" y="177"/>
                </a:cxn>
                <a:cxn ang="0">
                  <a:pos x="8" y="165"/>
                </a:cxn>
                <a:cxn ang="0">
                  <a:pos x="3" y="152"/>
                </a:cxn>
                <a:cxn ang="0">
                  <a:pos x="1" y="136"/>
                </a:cxn>
                <a:cxn ang="0">
                  <a:pos x="0" y="119"/>
                </a:cxn>
                <a:cxn ang="0">
                  <a:pos x="3" y="99"/>
                </a:cxn>
                <a:cxn ang="0">
                  <a:pos x="9" y="79"/>
                </a:cxn>
              </a:cxnLst>
              <a:rect l="0" t="0" r="r" b="b"/>
              <a:pathLst>
                <a:path w="142" h="195">
                  <a:moveTo>
                    <a:pt x="14" y="68"/>
                  </a:moveTo>
                  <a:lnTo>
                    <a:pt x="19" y="57"/>
                  </a:lnTo>
                  <a:lnTo>
                    <a:pt x="26" y="46"/>
                  </a:lnTo>
                  <a:lnTo>
                    <a:pt x="32" y="37"/>
                  </a:lnTo>
                  <a:lnTo>
                    <a:pt x="38" y="29"/>
                  </a:lnTo>
                  <a:lnTo>
                    <a:pt x="44" y="22"/>
                  </a:lnTo>
                  <a:lnTo>
                    <a:pt x="51" y="16"/>
                  </a:lnTo>
                  <a:lnTo>
                    <a:pt x="57" y="11"/>
                  </a:lnTo>
                  <a:lnTo>
                    <a:pt x="64" y="7"/>
                  </a:lnTo>
                  <a:lnTo>
                    <a:pt x="70" y="4"/>
                  </a:lnTo>
                  <a:lnTo>
                    <a:pt x="78" y="2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1"/>
                  </a:lnTo>
                  <a:lnTo>
                    <a:pt x="107" y="3"/>
                  </a:lnTo>
                  <a:lnTo>
                    <a:pt x="113" y="6"/>
                  </a:lnTo>
                  <a:lnTo>
                    <a:pt x="117" y="9"/>
                  </a:lnTo>
                  <a:lnTo>
                    <a:pt x="122" y="13"/>
                  </a:lnTo>
                  <a:lnTo>
                    <a:pt x="126" y="17"/>
                  </a:lnTo>
                  <a:lnTo>
                    <a:pt x="131" y="23"/>
                  </a:lnTo>
                  <a:lnTo>
                    <a:pt x="134" y="28"/>
                  </a:lnTo>
                  <a:lnTo>
                    <a:pt x="137" y="35"/>
                  </a:lnTo>
                  <a:lnTo>
                    <a:pt x="139" y="42"/>
                  </a:lnTo>
                  <a:lnTo>
                    <a:pt x="141" y="49"/>
                  </a:lnTo>
                  <a:lnTo>
                    <a:pt x="142" y="58"/>
                  </a:lnTo>
                  <a:lnTo>
                    <a:pt x="142" y="67"/>
                  </a:lnTo>
                  <a:lnTo>
                    <a:pt x="142" y="76"/>
                  </a:lnTo>
                  <a:lnTo>
                    <a:pt x="141" y="85"/>
                  </a:lnTo>
                  <a:lnTo>
                    <a:pt x="139" y="95"/>
                  </a:lnTo>
                  <a:lnTo>
                    <a:pt x="137" y="105"/>
                  </a:lnTo>
                  <a:lnTo>
                    <a:pt x="133" y="116"/>
                  </a:lnTo>
                  <a:lnTo>
                    <a:pt x="129" y="127"/>
                  </a:lnTo>
                  <a:lnTo>
                    <a:pt x="123" y="138"/>
                  </a:lnTo>
                  <a:lnTo>
                    <a:pt x="117" y="148"/>
                  </a:lnTo>
                  <a:lnTo>
                    <a:pt x="111" y="157"/>
                  </a:lnTo>
                  <a:lnTo>
                    <a:pt x="104" y="165"/>
                  </a:lnTo>
                  <a:lnTo>
                    <a:pt x="98" y="172"/>
                  </a:lnTo>
                  <a:lnTo>
                    <a:pt x="92" y="179"/>
                  </a:lnTo>
                  <a:lnTo>
                    <a:pt x="85" y="184"/>
                  </a:lnTo>
                  <a:lnTo>
                    <a:pt x="79" y="188"/>
                  </a:lnTo>
                  <a:lnTo>
                    <a:pt x="71" y="191"/>
                  </a:lnTo>
                  <a:lnTo>
                    <a:pt x="65" y="193"/>
                  </a:lnTo>
                  <a:lnTo>
                    <a:pt x="59" y="194"/>
                  </a:lnTo>
                  <a:lnTo>
                    <a:pt x="53" y="195"/>
                  </a:lnTo>
                  <a:lnTo>
                    <a:pt x="47" y="195"/>
                  </a:lnTo>
                  <a:lnTo>
                    <a:pt x="41" y="193"/>
                  </a:lnTo>
                  <a:lnTo>
                    <a:pt x="35" y="192"/>
                  </a:lnTo>
                  <a:lnTo>
                    <a:pt x="30" y="189"/>
                  </a:lnTo>
                  <a:lnTo>
                    <a:pt x="25" y="186"/>
                  </a:lnTo>
                  <a:lnTo>
                    <a:pt x="20" y="182"/>
                  </a:lnTo>
                  <a:lnTo>
                    <a:pt x="15" y="177"/>
                  </a:lnTo>
                  <a:lnTo>
                    <a:pt x="12" y="171"/>
                  </a:lnTo>
                  <a:lnTo>
                    <a:pt x="8" y="165"/>
                  </a:lnTo>
                  <a:lnTo>
                    <a:pt x="6" y="159"/>
                  </a:lnTo>
                  <a:lnTo>
                    <a:pt x="3" y="152"/>
                  </a:lnTo>
                  <a:lnTo>
                    <a:pt x="2" y="144"/>
                  </a:lnTo>
                  <a:lnTo>
                    <a:pt x="1" y="136"/>
                  </a:lnTo>
                  <a:lnTo>
                    <a:pt x="0" y="128"/>
                  </a:lnTo>
                  <a:lnTo>
                    <a:pt x="0" y="119"/>
                  </a:lnTo>
                  <a:lnTo>
                    <a:pt x="2" y="109"/>
                  </a:lnTo>
                  <a:lnTo>
                    <a:pt x="3" y="99"/>
                  </a:lnTo>
                  <a:lnTo>
                    <a:pt x="6" y="89"/>
                  </a:lnTo>
                  <a:lnTo>
                    <a:pt x="9" y="79"/>
                  </a:lnTo>
                  <a:lnTo>
                    <a:pt x="14" y="68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4511675" y="3741738"/>
              <a:ext cx="6350" cy="9525"/>
            </a:xfrm>
            <a:custGeom>
              <a:avLst/>
              <a:gdLst/>
              <a:ahLst/>
              <a:cxnLst>
                <a:cxn ang="0">
                  <a:pos x="28" y="36"/>
                </a:cxn>
                <a:cxn ang="0">
                  <a:pos x="40" y="21"/>
                </a:cxn>
                <a:cxn ang="0">
                  <a:pos x="53" y="11"/>
                </a:cxn>
                <a:cxn ang="0">
                  <a:pos x="65" y="4"/>
                </a:cxn>
                <a:cxn ang="0">
                  <a:pos x="77" y="0"/>
                </a:cxn>
                <a:cxn ang="0">
                  <a:pos x="87" y="0"/>
                </a:cxn>
                <a:cxn ang="0">
                  <a:pos x="97" y="1"/>
                </a:cxn>
                <a:cxn ang="0">
                  <a:pos x="107" y="6"/>
                </a:cxn>
                <a:cxn ang="0">
                  <a:pos x="115" y="12"/>
                </a:cxn>
                <a:cxn ang="0">
                  <a:pos x="121" y="21"/>
                </a:cxn>
                <a:cxn ang="0">
                  <a:pos x="125" y="32"/>
                </a:cxn>
                <a:cxn ang="0">
                  <a:pos x="128" y="44"/>
                </a:cxn>
                <a:cxn ang="0">
                  <a:pos x="127" y="58"/>
                </a:cxn>
                <a:cxn ang="0">
                  <a:pos x="125" y="73"/>
                </a:cxn>
                <a:cxn ang="0">
                  <a:pos x="119" y="90"/>
                </a:cxn>
                <a:cxn ang="0">
                  <a:pos x="111" y="107"/>
                </a:cxn>
                <a:cxn ang="0">
                  <a:pos x="99" y="124"/>
                </a:cxn>
                <a:cxn ang="0">
                  <a:pos x="87" y="137"/>
                </a:cxn>
                <a:cxn ang="0">
                  <a:pos x="75" y="149"/>
                </a:cxn>
                <a:cxn ang="0">
                  <a:pos x="63" y="155"/>
                </a:cxn>
                <a:cxn ang="0">
                  <a:pos x="51" y="159"/>
                </a:cxn>
                <a:cxn ang="0">
                  <a:pos x="39" y="160"/>
                </a:cxn>
                <a:cxn ang="0">
                  <a:pos x="29" y="159"/>
                </a:cxn>
                <a:cxn ang="0">
                  <a:pos x="20" y="154"/>
                </a:cxn>
                <a:cxn ang="0">
                  <a:pos x="13" y="148"/>
                </a:cxn>
                <a:cxn ang="0">
                  <a:pos x="7" y="138"/>
                </a:cxn>
                <a:cxn ang="0">
                  <a:pos x="2" y="128"/>
                </a:cxn>
                <a:cxn ang="0">
                  <a:pos x="0" y="115"/>
                </a:cxn>
                <a:cxn ang="0">
                  <a:pos x="0" y="102"/>
                </a:cxn>
                <a:cxn ang="0">
                  <a:pos x="3" y="86"/>
                </a:cxn>
                <a:cxn ang="0">
                  <a:pos x="8" y="70"/>
                </a:cxn>
                <a:cxn ang="0">
                  <a:pos x="17" y="53"/>
                </a:cxn>
              </a:cxnLst>
              <a:rect l="0" t="0" r="r" b="b"/>
              <a:pathLst>
                <a:path w="128" h="160">
                  <a:moveTo>
                    <a:pt x="22" y="44"/>
                  </a:moveTo>
                  <a:lnTo>
                    <a:pt x="28" y="36"/>
                  </a:lnTo>
                  <a:lnTo>
                    <a:pt x="34" y="28"/>
                  </a:lnTo>
                  <a:lnTo>
                    <a:pt x="40" y="21"/>
                  </a:lnTo>
                  <a:lnTo>
                    <a:pt x="46" y="16"/>
                  </a:lnTo>
                  <a:lnTo>
                    <a:pt x="53" y="11"/>
                  </a:lnTo>
                  <a:lnTo>
                    <a:pt x="59" y="7"/>
                  </a:lnTo>
                  <a:lnTo>
                    <a:pt x="65" y="4"/>
                  </a:lnTo>
                  <a:lnTo>
                    <a:pt x="71" y="2"/>
                  </a:lnTo>
                  <a:lnTo>
                    <a:pt x="77" y="0"/>
                  </a:lnTo>
                  <a:lnTo>
                    <a:pt x="82" y="0"/>
                  </a:lnTo>
                  <a:lnTo>
                    <a:pt x="87" y="0"/>
                  </a:lnTo>
                  <a:lnTo>
                    <a:pt x="93" y="0"/>
                  </a:lnTo>
                  <a:lnTo>
                    <a:pt x="97" y="1"/>
                  </a:lnTo>
                  <a:lnTo>
                    <a:pt x="102" y="3"/>
                  </a:lnTo>
                  <a:lnTo>
                    <a:pt x="107" y="6"/>
                  </a:lnTo>
                  <a:lnTo>
                    <a:pt x="111" y="9"/>
                  </a:lnTo>
                  <a:lnTo>
                    <a:pt x="115" y="12"/>
                  </a:lnTo>
                  <a:lnTo>
                    <a:pt x="118" y="16"/>
                  </a:lnTo>
                  <a:lnTo>
                    <a:pt x="121" y="21"/>
                  </a:lnTo>
                  <a:lnTo>
                    <a:pt x="124" y="26"/>
                  </a:lnTo>
                  <a:lnTo>
                    <a:pt x="125" y="32"/>
                  </a:lnTo>
                  <a:lnTo>
                    <a:pt x="127" y="38"/>
                  </a:lnTo>
                  <a:lnTo>
                    <a:pt x="128" y="44"/>
                  </a:lnTo>
                  <a:lnTo>
                    <a:pt x="128" y="51"/>
                  </a:lnTo>
                  <a:lnTo>
                    <a:pt x="127" y="58"/>
                  </a:lnTo>
                  <a:lnTo>
                    <a:pt x="127" y="65"/>
                  </a:lnTo>
                  <a:lnTo>
                    <a:pt x="125" y="73"/>
                  </a:lnTo>
                  <a:lnTo>
                    <a:pt x="123" y="81"/>
                  </a:lnTo>
                  <a:lnTo>
                    <a:pt x="119" y="90"/>
                  </a:lnTo>
                  <a:lnTo>
                    <a:pt x="116" y="98"/>
                  </a:lnTo>
                  <a:lnTo>
                    <a:pt x="111" y="107"/>
                  </a:lnTo>
                  <a:lnTo>
                    <a:pt x="106" y="115"/>
                  </a:lnTo>
                  <a:lnTo>
                    <a:pt x="99" y="124"/>
                  </a:lnTo>
                  <a:lnTo>
                    <a:pt x="93" y="131"/>
                  </a:lnTo>
                  <a:lnTo>
                    <a:pt x="87" y="137"/>
                  </a:lnTo>
                  <a:lnTo>
                    <a:pt x="81" y="143"/>
                  </a:lnTo>
                  <a:lnTo>
                    <a:pt x="75" y="149"/>
                  </a:lnTo>
                  <a:lnTo>
                    <a:pt x="69" y="152"/>
                  </a:lnTo>
                  <a:lnTo>
                    <a:pt x="63" y="155"/>
                  </a:lnTo>
                  <a:lnTo>
                    <a:pt x="57" y="158"/>
                  </a:lnTo>
                  <a:lnTo>
                    <a:pt x="51" y="159"/>
                  </a:lnTo>
                  <a:lnTo>
                    <a:pt x="45" y="160"/>
                  </a:lnTo>
                  <a:lnTo>
                    <a:pt x="39" y="160"/>
                  </a:lnTo>
                  <a:lnTo>
                    <a:pt x="34" y="160"/>
                  </a:lnTo>
                  <a:lnTo>
                    <a:pt x="29" y="159"/>
                  </a:lnTo>
                  <a:lnTo>
                    <a:pt x="25" y="157"/>
                  </a:lnTo>
                  <a:lnTo>
                    <a:pt x="20" y="154"/>
                  </a:lnTo>
                  <a:lnTo>
                    <a:pt x="16" y="151"/>
                  </a:lnTo>
                  <a:lnTo>
                    <a:pt x="13" y="148"/>
                  </a:lnTo>
                  <a:lnTo>
                    <a:pt x="9" y="143"/>
                  </a:lnTo>
                  <a:lnTo>
                    <a:pt x="7" y="138"/>
                  </a:lnTo>
                  <a:lnTo>
                    <a:pt x="4" y="133"/>
                  </a:lnTo>
                  <a:lnTo>
                    <a:pt x="2" y="128"/>
                  </a:lnTo>
                  <a:lnTo>
                    <a:pt x="1" y="122"/>
                  </a:lnTo>
                  <a:lnTo>
                    <a:pt x="0" y="115"/>
                  </a:lnTo>
                  <a:lnTo>
                    <a:pt x="0" y="109"/>
                  </a:lnTo>
                  <a:lnTo>
                    <a:pt x="0" y="102"/>
                  </a:lnTo>
                  <a:lnTo>
                    <a:pt x="1" y="94"/>
                  </a:lnTo>
                  <a:lnTo>
                    <a:pt x="3" y="86"/>
                  </a:lnTo>
                  <a:lnTo>
                    <a:pt x="5" y="78"/>
                  </a:lnTo>
                  <a:lnTo>
                    <a:pt x="8" y="70"/>
                  </a:lnTo>
                  <a:lnTo>
                    <a:pt x="12" y="62"/>
                  </a:lnTo>
                  <a:lnTo>
                    <a:pt x="17" y="53"/>
                  </a:lnTo>
                  <a:lnTo>
                    <a:pt x="22" y="4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4511675" y="3741738"/>
              <a:ext cx="6350" cy="9525"/>
            </a:xfrm>
            <a:custGeom>
              <a:avLst/>
              <a:gdLst/>
              <a:ahLst/>
              <a:cxnLst>
                <a:cxn ang="0">
                  <a:pos x="28" y="36"/>
                </a:cxn>
                <a:cxn ang="0">
                  <a:pos x="40" y="21"/>
                </a:cxn>
                <a:cxn ang="0">
                  <a:pos x="53" y="11"/>
                </a:cxn>
                <a:cxn ang="0">
                  <a:pos x="65" y="4"/>
                </a:cxn>
                <a:cxn ang="0">
                  <a:pos x="77" y="0"/>
                </a:cxn>
                <a:cxn ang="0">
                  <a:pos x="87" y="0"/>
                </a:cxn>
                <a:cxn ang="0">
                  <a:pos x="97" y="1"/>
                </a:cxn>
                <a:cxn ang="0">
                  <a:pos x="107" y="6"/>
                </a:cxn>
                <a:cxn ang="0">
                  <a:pos x="115" y="12"/>
                </a:cxn>
                <a:cxn ang="0">
                  <a:pos x="121" y="21"/>
                </a:cxn>
                <a:cxn ang="0">
                  <a:pos x="125" y="32"/>
                </a:cxn>
                <a:cxn ang="0">
                  <a:pos x="128" y="44"/>
                </a:cxn>
                <a:cxn ang="0">
                  <a:pos x="127" y="58"/>
                </a:cxn>
                <a:cxn ang="0">
                  <a:pos x="125" y="73"/>
                </a:cxn>
                <a:cxn ang="0">
                  <a:pos x="119" y="90"/>
                </a:cxn>
                <a:cxn ang="0">
                  <a:pos x="111" y="107"/>
                </a:cxn>
                <a:cxn ang="0">
                  <a:pos x="99" y="124"/>
                </a:cxn>
                <a:cxn ang="0">
                  <a:pos x="87" y="137"/>
                </a:cxn>
                <a:cxn ang="0">
                  <a:pos x="75" y="149"/>
                </a:cxn>
                <a:cxn ang="0">
                  <a:pos x="63" y="155"/>
                </a:cxn>
                <a:cxn ang="0">
                  <a:pos x="51" y="159"/>
                </a:cxn>
                <a:cxn ang="0">
                  <a:pos x="39" y="160"/>
                </a:cxn>
                <a:cxn ang="0">
                  <a:pos x="29" y="159"/>
                </a:cxn>
                <a:cxn ang="0">
                  <a:pos x="20" y="154"/>
                </a:cxn>
                <a:cxn ang="0">
                  <a:pos x="13" y="148"/>
                </a:cxn>
                <a:cxn ang="0">
                  <a:pos x="7" y="138"/>
                </a:cxn>
                <a:cxn ang="0">
                  <a:pos x="2" y="128"/>
                </a:cxn>
                <a:cxn ang="0">
                  <a:pos x="0" y="115"/>
                </a:cxn>
                <a:cxn ang="0">
                  <a:pos x="0" y="102"/>
                </a:cxn>
                <a:cxn ang="0">
                  <a:pos x="3" y="86"/>
                </a:cxn>
                <a:cxn ang="0">
                  <a:pos x="8" y="70"/>
                </a:cxn>
                <a:cxn ang="0">
                  <a:pos x="17" y="53"/>
                </a:cxn>
              </a:cxnLst>
              <a:rect l="0" t="0" r="r" b="b"/>
              <a:pathLst>
                <a:path w="128" h="160">
                  <a:moveTo>
                    <a:pt x="22" y="44"/>
                  </a:moveTo>
                  <a:lnTo>
                    <a:pt x="28" y="36"/>
                  </a:lnTo>
                  <a:lnTo>
                    <a:pt x="34" y="28"/>
                  </a:lnTo>
                  <a:lnTo>
                    <a:pt x="40" y="21"/>
                  </a:lnTo>
                  <a:lnTo>
                    <a:pt x="46" y="16"/>
                  </a:lnTo>
                  <a:lnTo>
                    <a:pt x="53" y="11"/>
                  </a:lnTo>
                  <a:lnTo>
                    <a:pt x="59" y="7"/>
                  </a:lnTo>
                  <a:lnTo>
                    <a:pt x="65" y="4"/>
                  </a:lnTo>
                  <a:lnTo>
                    <a:pt x="71" y="2"/>
                  </a:lnTo>
                  <a:lnTo>
                    <a:pt x="77" y="0"/>
                  </a:lnTo>
                  <a:lnTo>
                    <a:pt x="82" y="0"/>
                  </a:lnTo>
                  <a:lnTo>
                    <a:pt x="87" y="0"/>
                  </a:lnTo>
                  <a:lnTo>
                    <a:pt x="93" y="0"/>
                  </a:lnTo>
                  <a:lnTo>
                    <a:pt x="97" y="1"/>
                  </a:lnTo>
                  <a:lnTo>
                    <a:pt x="102" y="3"/>
                  </a:lnTo>
                  <a:lnTo>
                    <a:pt x="107" y="6"/>
                  </a:lnTo>
                  <a:lnTo>
                    <a:pt x="111" y="9"/>
                  </a:lnTo>
                  <a:lnTo>
                    <a:pt x="115" y="12"/>
                  </a:lnTo>
                  <a:lnTo>
                    <a:pt x="118" y="16"/>
                  </a:lnTo>
                  <a:lnTo>
                    <a:pt x="121" y="21"/>
                  </a:lnTo>
                  <a:lnTo>
                    <a:pt x="124" y="26"/>
                  </a:lnTo>
                  <a:lnTo>
                    <a:pt x="125" y="32"/>
                  </a:lnTo>
                  <a:lnTo>
                    <a:pt x="127" y="38"/>
                  </a:lnTo>
                  <a:lnTo>
                    <a:pt x="128" y="44"/>
                  </a:lnTo>
                  <a:lnTo>
                    <a:pt x="128" y="51"/>
                  </a:lnTo>
                  <a:lnTo>
                    <a:pt x="127" y="58"/>
                  </a:lnTo>
                  <a:lnTo>
                    <a:pt x="127" y="65"/>
                  </a:lnTo>
                  <a:lnTo>
                    <a:pt x="125" y="73"/>
                  </a:lnTo>
                  <a:lnTo>
                    <a:pt x="123" y="81"/>
                  </a:lnTo>
                  <a:lnTo>
                    <a:pt x="119" y="90"/>
                  </a:lnTo>
                  <a:lnTo>
                    <a:pt x="116" y="98"/>
                  </a:lnTo>
                  <a:lnTo>
                    <a:pt x="111" y="107"/>
                  </a:lnTo>
                  <a:lnTo>
                    <a:pt x="106" y="115"/>
                  </a:lnTo>
                  <a:lnTo>
                    <a:pt x="99" y="124"/>
                  </a:lnTo>
                  <a:lnTo>
                    <a:pt x="93" y="131"/>
                  </a:lnTo>
                  <a:lnTo>
                    <a:pt x="87" y="137"/>
                  </a:lnTo>
                  <a:lnTo>
                    <a:pt x="81" y="143"/>
                  </a:lnTo>
                  <a:lnTo>
                    <a:pt x="75" y="149"/>
                  </a:lnTo>
                  <a:lnTo>
                    <a:pt x="69" y="152"/>
                  </a:lnTo>
                  <a:lnTo>
                    <a:pt x="63" y="155"/>
                  </a:lnTo>
                  <a:lnTo>
                    <a:pt x="57" y="158"/>
                  </a:lnTo>
                  <a:lnTo>
                    <a:pt x="51" y="159"/>
                  </a:lnTo>
                  <a:lnTo>
                    <a:pt x="45" y="160"/>
                  </a:lnTo>
                  <a:lnTo>
                    <a:pt x="39" y="160"/>
                  </a:lnTo>
                  <a:lnTo>
                    <a:pt x="34" y="160"/>
                  </a:lnTo>
                  <a:lnTo>
                    <a:pt x="29" y="159"/>
                  </a:lnTo>
                  <a:lnTo>
                    <a:pt x="25" y="157"/>
                  </a:lnTo>
                  <a:lnTo>
                    <a:pt x="20" y="154"/>
                  </a:lnTo>
                  <a:lnTo>
                    <a:pt x="16" y="151"/>
                  </a:lnTo>
                  <a:lnTo>
                    <a:pt x="13" y="148"/>
                  </a:lnTo>
                  <a:lnTo>
                    <a:pt x="9" y="143"/>
                  </a:lnTo>
                  <a:lnTo>
                    <a:pt x="7" y="138"/>
                  </a:lnTo>
                  <a:lnTo>
                    <a:pt x="4" y="133"/>
                  </a:lnTo>
                  <a:lnTo>
                    <a:pt x="2" y="128"/>
                  </a:lnTo>
                  <a:lnTo>
                    <a:pt x="1" y="122"/>
                  </a:lnTo>
                  <a:lnTo>
                    <a:pt x="0" y="115"/>
                  </a:lnTo>
                  <a:lnTo>
                    <a:pt x="0" y="109"/>
                  </a:lnTo>
                  <a:lnTo>
                    <a:pt x="0" y="102"/>
                  </a:lnTo>
                  <a:lnTo>
                    <a:pt x="1" y="94"/>
                  </a:lnTo>
                  <a:lnTo>
                    <a:pt x="3" y="86"/>
                  </a:lnTo>
                  <a:lnTo>
                    <a:pt x="5" y="78"/>
                  </a:lnTo>
                  <a:lnTo>
                    <a:pt x="8" y="70"/>
                  </a:lnTo>
                  <a:lnTo>
                    <a:pt x="12" y="62"/>
                  </a:lnTo>
                  <a:lnTo>
                    <a:pt x="17" y="53"/>
                  </a:lnTo>
                  <a:lnTo>
                    <a:pt x="22" y="44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4356100" y="3771900"/>
              <a:ext cx="14288" cy="11113"/>
            </a:xfrm>
            <a:custGeom>
              <a:avLst/>
              <a:gdLst/>
              <a:ahLst/>
              <a:cxnLst>
                <a:cxn ang="0">
                  <a:pos x="120" y="25"/>
                </a:cxn>
                <a:cxn ang="0">
                  <a:pos x="152" y="11"/>
                </a:cxn>
                <a:cxn ang="0">
                  <a:pos x="180" y="3"/>
                </a:cxn>
                <a:cxn ang="0">
                  <a:pos x="207" y="0"/>
                </a:cxn>
                <a:cxn ang="0">
                  <a:pos x="229" y="1"/>
                </a:cxn>
                <a:cxn ang="0">
                  <a:pos x="248" y="6"/>
                </a:cxn>
                <a:cxn ang="0">
                  <a:pos x="265" y="15"/>
                </a:cxn>
                <a:cxn ang="0">
                  <a:pos x="276" y="26"/>
                </a:cxn>
                <a:cxn ang="0">
                  <a:pos x="284" y="40"/>
                </a:cxn>
                <a:cxn ang="0">
                  <a:pos x="287" y="57"/>
                </a:cxn>
                <a:cxn ang="0">
                  <a:pos x="286" y="75"/>
                </a:cxn>
                <a:cxn ang="0">
                  <a:pos x="280" y="94"/>
                </a:cxn>
                <a:cxn ang="0">
                  <a:pos x="269" y="115"/>
                </a:cxn>
                <a:cxn ang="0">
                  <a:pos x="253" y="135"/>
                </a:cxn>
                <a:cxn ang="0">
                  <a:pos x="230" y="154"/>
                </a:cxn>
                <a:cxn ang="0">
                  <a:pos x="203" y="175"/>
                </a:cxn>
                <a:cxn ang="0">
                  <a:pos x="169" y="193"/>
                </a:cxn>
                <a:cxn ang="0">
                  <a:pos x="136" y="206"/>
                </a:cxn>
                <a:cxn ang="0">
                  <a:pos x="107" y="214"/>
                </a:cxn>
                <a:cxn ang="0">
                  <a:pos x="81" y="217"/>
                </a:cxn>
                <a:cxn ang="0">
                  <a:pos x="58" y="217"/>
                </a:cxn>
                <a:cxn ang="0">
                  <a:pos x="38" y="212"/>
                </a:cxn>
                <a:cxn ang="0">
                  <a:pos x="22" y="204"/>
                </a:cxn>
                <a:cxn ang="0">
                  <a:pos x="11" y="192"/>
                </a:cxn>
                <a:cxn ang="0">
                  <a:pos x="3" y="179"/>
                </a:cxn>
                <a:cxn ang="0">
                  <a:pos x="0" y="162"/>
                </a:cxn>
                <a:cxn ang="0">
                  <a:pos x="2" y="144"/>
                </a:cxn>
                <a:cxn ang="0">
                  <a:pos x="8" y="125"/>
                </a:cxn>
                <a:cxn ang="0">
                  <a:pos x="19" y="104"/>
                </a:cxn>
                <a:cxn ang="0">
                  <a:pos x="36" y="84"/>
                </a:cxn>
                <a:cxn ang="0">
                  <a:pos x="59" y="64"/>
                </a:cxn>
                <a:cxn ang="0">
                  <a:pos x="86" y="43"/>
                </a:cxn>
              </a:cxnLst>
              <a:rect l="0" t="0" r="r" b="b"/>
              <a:pathLst>
                <a:path w="287" h="218">
                  <a:moveTo>
                    <a:pt x="103" y="33"/>
                  </a:moveTo>
                  <a:lnTo>
                    <a:pt x="120" y="25"/>
                  </a:lnTo>
                  <a:lnTo>
                    <a:pt x="136" y="17"/>
                  </a:lnTo>
                  <a:lnTo>
                    <a:pt x="152" y="11"/>
                  </a:lnTo>
                  <a:lnTo>
                    <a:pt x="166" y="7"/>
                  </a:lnTo>
                  <a:lnTo>
                    <a:pt x="180" y="3"/>
                  </a:lnTo>
                  <a:lnTo>
                    <a:pt x="193" y="1"/>
                  </a:lnTo>
                  <a:lnTo>
                    <a:pt x="207" y="0"/>
                  </a:lnTo>
                  <a:lnTo>
                    <a:pt x="218" y="0"/>
                  </a:lnTo>
                  <a:lnTo>
                    <a:pt x="229" y="1"/>
                  </a:lnTo>
                  <a:lnTo>
                    <a:pt x="239" y="3"/>
                  </a:lnTo>
                  <a:lnTo>
                    <a:pt x="248" y="6"/>
                  </a:lnTo>
                  <a:lnTo>
                    <a:pt x="258" y="10"/>
                  </a:lnTo>
                  <a:lnTo>
                    <a:pt x="265" y="15"/>
                  </a:lnTo>
                  <a:lnTo>
                    <a:pt x="271" y="20"/>
                  </a:lnTo>
                  <a:lnTo>
                    <a:pt x="276" y="26"/>
                  </a:lnTo>
                  <a:lnTo>
                    <a:pt x="281" y="33"/>
                  </a:lnTo>
                  <a:lnTo>
                    <a:pt x="284" y="40"/>
                  </a:lnTo>
                  <a:lnTo>
                    <a:pt x="286" y="49"/>
                  </a:lnTo>
                  <a:lnTo>
                    <a:pt x="287" y="57"/>
                  </a:lnTo>
                  <a:lnTo>
                    <a:pt x="287" y="66"/>
                  </a:lnTo>
                  <a:lnTo>
                    <a:pt x="286" y="75"/>
                  </a:lnTo>
                  <a:lnTo>
                    <a:pt x="284" y="84"/>
                  </a:lnTo>
                  <a:lnTo>
                    <a:pt x="280" y="94"/>
                  </a:lnTo>
                  <a:lnTo>
                    <a:pt x="275" y="104"/>
                  </a:lnTo>
                  <a:lnTo>
                    <a:pt x="269" y="115"/>
                  </a:lnTo>
                  <a:lnTo>
                    <a:pt x="262" y="125"/>
                  </a:lnTo>
                  <a:lnTo>
                    <a:pt x="253" y="135"/>
                  </a:lnTo>
                  <a:lnTo>
                    <a:pt x="242" y="144"/>
                  </a:lnTo>
                  <a:lnTo>
                    <a:pt x="230" y="154"/>
                  </a:lnTo>
                  <a:lnTo>
                    <a:pt x="217" y="165"/>
                  </a:lnTo>
                  <a:lnTo>
                    <a:pt x="203" y="175"/>
                  </a:lnTo>
                  <a:lnTo>
                    <a:pt x="186" y="184"/>
                  </a:lnTo>
                  <a:lnTo>
                    <a:pt x="169" y="193"/>
                  </a:lnTo>
                  <a:lnTo>
                    <a:pt x="153" y="200"/>
                  </a:lnTo>
                  <a:lnTo>
                    <a:pt x="136" y="206"/>
                  </a:lnTo>
                  <a:lnTo>
                    <a:pt x="122" y="211"/>
                  </a:lnTo>
                  <a:lnTo>
                    <a:pt x="107" y="214"/>
                  </a:lnTo>
                  <a:lnTo>
                    <a:pt x="94" y="216"/>
                  </a:lnTo>
                  <a:lnTo>
                    <a:pt x="81" y="217"/>
                  </a:lnTo>
                  <a:lnTo>
                    <a:pt x="69" y="218"/>
                  </a:lnTo>
                  <a:lnTo>
                    <a:pt x="58" y="217"/>
                  </a:lnTo>
                  <a:lnTo>
                    <a:pt x="48" y="215"/>
                  </a:lnTo>
                  <a:lnTo>
                    <a:pt x="38" y="212"/>
                  </a:lnTo>
                  <a:lnTo>
                    <a:pt x="30" y="208"/>
                  </a:lnTo>
                  <a:lnTo>
                    <a:pt x="22" y="204"/>
                  </a:lnTo>
                  <a:lnTo>
                    <a:pt x="16" y="198"/>
                  </a:lnTo>
                  <a:lnTo>
                    <a:pt x="11" y="192"/>
                  </a:lnTo>
                  <a:lnTo>
                    <a:pt x="7" y="186"/>
                  </a:lnTo>
                  <a:lnTo>
                    <a:pt x="3" y="179"/>
                  </a:lnTo>
                  <a:lnTo>
                    <a:pt x="1" y="171"/>
                  </a:lnTo>
                  <a:lnTo>
                    <a:pt x="0" y="162"/>
                  </a:lnTo>
                  <a:lnTo>
                    <a:pt x="0" y="153"/>
                  </a:lnTo>
                  <a:lnTo>
                    <a:pt x="2" y="144"/>
                  </a:lnTo>
                  <a:lnTo>
                    <a:pt x="4" y="135"/>
                  </a:lnTo>
                  <a:lnTo>
                    <a:pt x="8" y="125"/>
                  </a:lnTo>
                  <a:lnTo>
                    <a:pt x="13" y="115"/>
                  </a:lnTo>
                  <a:lnTo>
                    <a:pt x="19" y="104"/>
                  </a:lnTo>
                  <a:lnTo>
                    <a:pt x="27" y="94"/>
                  </a:lnTo>
                  <a:lnTo>
                    <a:pt x="36" y="84"/>
                  </a:lnTo>
                  <a:lnTo>
                    <a:pt x="47" y="74"/>
                  </a:lnTo>
                  <a:lnTo>
                    <a:pt x="59" y="64"/>
                  </a:lnTo>
                  <a:lnTo>
                    <a:pt x="72" y="54"/>
                  </a:lnTo>
                  <a:lnTo>
                    <a:pt x="86" y="43"/>
                  </a:lnTo>
                  <a:lnTo>
                    <a:pt x="103" y="3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4" name="Freeform 40"/>
            <p:cNvSpPr>
              <a:spLocks/>
            </p:cNvSpPr>
            <p:nvPr/>
          </p:nvSpPr>
          <p:spPr bwMode="auto">
            <a:xfrm>
              <a:off x="4356100" y="3771900"/>
              <a:ext cx="14288" cy="11113"/>
            </a:xfrm>
            <a:custGeom>
              <a:avLst/>
              <a:gdLst/>
              <a:ahLst/>
              <a:cxnLst>
                <a:cxn ang="0">
                  <a:pos x="120" y="25"/>
                </a:cxn>
                <a:cxn ang="0">
                  <a:pos x="152" y="11"/>
                </a:cxn>
                <a:cxn ang="0">
                  <a:pos x="180" y="3"/>
                </a:cxn>
                <a:cxn ang="0">
                  <a:pos x="207" y="0"/>
                </a:cxn>
                <a:cxn ang="0">
                  <a:pos x="229" y="1"/>
                </a:cxn>
                <a:cxn ang="0">
                  <a:pos x="248" y="6"/>
                </a:cxn>
                <a:cxn ang="0">
                  <a:pos x="265" y="15"/>
                </a:cxn>
                <a:cxn ang="0">
                  <a:pos x="276" y="26"/>
                </a:cxn>
                <a:cxn ang="0">
                  <a:pos x="284" y="40"/>
                </a:cxn>
                <a:cxn ang="0">
                  <a:pos x="287" y="57"/>
                </a:cxn>
                <a:cxn ang="0">
                  <a:pos x="286" y="75"/>
                </a:cxn>
                <a:cxn ang="0">
                  <a:pos x="280" y="94"/>
                </a:cxn>
                <a:cxn ang="0">
                  <a:pos x="269" y="115"/>
                </a:cxn>
                <a:cxn ang="0">
                  <a:pos x="253" y="135"/>
                </a:cxn>
                <a:cxn ang="0">
                  <a:pos x="230" y="154"/>
                </a:cxn>
                <a:cxn ang="0">
                  <a:pos x="203" y="175"/>
                </a:cxn>
                <a:cxn ang="0">
                  <a:pos x="169" y="193"/>
                </a:cxn>
                <a:cxn ang="0">
                  <a:pos x="136" y="206"/>
                </a:cxn>
                <a:cxn ang="0">
                  <a:pos x="107" y="214"/>
                </a:cxn>
                <a:cxn ang="0">
                  <a:pos x="81" y="217"/>
                </a:cxn>
                <a:cxn ang="0">
                  <a:pos x="58" y="217"/>
                </a:cxn>
                <a:cxn ang="0">
                  <a:pos x="38" y="212"/>
                </a:cxn>
                <a:cxn ang="0">
                  <a:pos x="22" y="204"/>
                </a:cxn>
                <a:cxn ang="0">
                  <a:pos x="11" y="192"/>
                </a:cxn>
                <a:cxn ang="0">
                  <a:pos x="3" y="179"/>
                </a:cxn>
                <a:cxn ang="0">
                  <a:pos x="0" y="162"/>
                </a:cxn>
                <a:cxn ang="0">
                  <a:pos x="2" y="144"/>
                </a:cxn>
                <a:cxn ang="0">
                  <a:pos x="8" y="125"/>
                </a:cxn>
                <a:cxn ang="0">
                  <a:pos x="19" y="104"/>
                </a:cxn>
                <a:cxn ang="0">
                  <a:pos x="36" y="84"/>
                </a:cxn>
                <a:cxn ang="0">
                  <a:pos x="59" y="64"/>
                </a:cxn>
                <a:cxn ang="0">
                  <a:pos x="86" y="43"/>
                </a:cxn>
              </a:cxnLst>
              <a:rect l="0" t="0" r="r" b="b"/>
              <a:pathLst>
                <a:path w="287" h="218">
                  <a:moveTo>
                    <a:pt x="103" y="33"/>
                  </a:moveTo>
                  <a:lnTo>
                    <a:pt x="120" y="25"/>
                  </a:lnTo>
                  <a:lnTo>
                    <a:pt x="136" y="17"/>
                  </a:lnTo>
                  <a:lnTo>
                    <a:pt x="152" y="11"/>
                  </a:lnTo>
                  <a:lnTo>
                    <a:pt x="166" y="7"/>
                  </a:lnTo>
                  <a:lnTo>
                    <a:pt x="180" y="3"/>
                  </a:lnTo>
                  <a:lnTo>
                    <a:pt x="193" y="1"/>
                  </a:lnTo>
                  <a:lnTo>
                    <a:pt x="207" y="0"/>
                  </a:lnTo>
                  <a:lnTo>
                    <a:pt x="218" y="0"/>
                  </a:lnTo>
                  <a:lnTo>
                    <a:pt x="229" y="1"/>
                  </a:lnTo>
                  <a:lnTo>
                    <a:pt x="239" y="3"/>
                  </a:lnTo>
                  <a:lnTo>
                    <a:pt x="248" y="6"/>
                  </a:lnTo>
                  <a:lnTo>
                    <a:pt x="258" y="10"/>
                  </a:lnTo>
                  <a:lnTo>
                    <a:pt x="265" y="15"/>
                  </a:lnTo>
                  <a:lnTo>
                    <a:pt x="271" y="20"/>
                  </a:lnTo>
                  <a:lnTo>
                    <a:pt x="276" y="26"/>
                  </a:lnTo>
                  <a:lnTo>
                    <a:pt x="281" y="33"/>
                  </a:lnTo>
                  <a:lnTo>
                    <a:pt x="284" y="40"/>
                  </a:lnTo>
                  <a:lnTo>
                    <a:pt x="286" y="49"/>
                  </a:lnTo>
                  <a:lnTo>
                    <a:pt x="287" y="57"/>
                  </a:lnTo>
                  <a:lnTo>
                    <a:pt x="287" y="66"/>
                  </a:lnTo>
                  <a:lnTo>
                    <a:pt x="286" y="75"/>
                  </a:lnTo>
                  <a:lnTo>
                    <a:pt x="284" y="84"/>
                  </a:lnTo>
                  <a:lnTo>
                    <a:pt x="280" y="94"/>
                  </a:lnTo>
                  <a:lnTo>
                    <a:pt x="275" y="104"/>
                  </a:lnTo>
                  <a:lnTo>
                    <a:pt x="269" y="115"/>
                  </a:lnTo>
                  <a:lnTo>
                    <a:pt x="262" y="125"/>
                  </a:lnTo>
                  <a:lnTo>
                    <a:pt x="253" y="135"/>
                  </a:lnTo>
                  <a:lnTo>
                    <a:pt x="242" y="144"/>
                  </a:lnTo>
                  <a:lnTo>
                    <a:pt x="230" y="154"/>
                  </a:lnTo>
                  <a:lnTo>
                    <a:pt x="217" y="165"/>
                  </a:lnTo>
                  <a:lnTo>
                    <a:pt x="203" y="175"/>
                  </a:lnTo>
                  <a:lnTo>
                    <a:pt x="186" y="184"/>
                  </a:lnTo>
                  <a:lnTo>
                    <a:pt x="169" y="193"/>
                  </a:lnTo>
                  <a:lnTo>
                    <a:pt x="153" y="200"/>
                  </a:lnTo>
                  <a:lnTo>
                    <a:pt x="136" y="206"/>
                  </a:lnTo>
                  <a:lnTo>
                    <a:pt x="122" y="211"/>
                  </a:lnTo>
                  <a:lnTo>
                    <a:pt x="107" y="214"/>
                  </a:lnTo>
                  <a:lnTo>
                    <a:pt x="94" y="216"/>
                  </a:lnTo>
                  <a:lnTo>
                    <a:pt x="81" y="217"/>
                  </a:lnTo>
                  <a:lnTo>
                    <a:pt x="69" y="218"/>
                  </a:lnTo>
                  <a:lnTo>
                    <a:pt x="58" y="217"/>
                  </a:lnTo>
                  <a:lnTo>
                    <a:pt x="48" y="215"/>
                  </a:lnTo>
                  <a:lnTo>
                    <a:pt x="38" y="212"/>
                  </a:lnTo>
                  <a:lnTo>
                    <a:pt x="30" y="208"/>
                  </a:lnTo>
                  <a:lnTo>
                    <a:pt x="22" y="204"/>
                  </a:lnTo>
                  <a:lnTo>
                    <a:pt x="16" y="198"/>
                  </a:lnTo>
                  <a:lnTo>
                    <a:pt x="11" y="192"/>
                  </a:lnTo>
                  <a:lnTo>
                    <a:pt x="7" y="186"/>
                  </a:lnTo>
                  <a:lnTo>
                    <a:pt x="3" y="179"/>
                  </a:lnTo>
                  <a:lnTo>
                    <a:pt x="1" y="171"/>
                  </a:lnTo>
                  <a:lnTo>
                    <a:pt x="0" y="162"/>
                  </a:lnTo>
                  <a:lnTo>
                    <a:pt x="0" y="153"/>
                  </a:lnTo>
                  <a:lnTo>
                    <a:pt x="2" y="144"/>
                  </a:lnTo>
                  <a:lnTo>
                    <a:pt x="4" y="135"/>
                  </a:lnTo>
                  <a:lnTo>
                    <a:pt x="8" y="125"/>
                  </a:lnTo>
                  <a:lnTo>
                    <a:pt x="13" y="115"/>
                  </a:lnTo>
                  <a:lnTo>
                    <a:pt x="19" y="104"/>
                  </a:lnTo>
                  <a:lnTo>
                    <a:pt x="27" y="94"/>
                  </a:lnTo>
                  <a:lnTo>
                    <a:pt x="36" y="84"/>
                  </a:lnTo>
                  <a:lnTo>
                    <a:pt x="47" y="74"/>
                  </a:lnTo>
                  <a:lnTo>
                    <a:pt x="59" y="64"/>
                  </a:lnTo>
                  <a:lnTo>
                    <a:pt x="72" y="54"/>
                  </a:lnTo>
                  <a:lnTo>
                    <a:pt x="86" y="43"/>
                  </a:lnTo>
                  <a:lnTo>
                    <a:pt x="103" y="33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4344988" y="3786188"/>
              <a:ext cx="17463" cy="17463"/>
            </a:xfrm>
            <a:custGeom>
              <a:avLst/>
              <a:gdLst/>
              <a:ahLst/>
              <a:cxnLst>
                <a:cxn ang="0">
                  <a:pos x="238" y="265"/>
                </a:cxn>
                <a:cxn ang="0">
                  <a:pos x="200" y="293"/>
                </a:cxn>
                <a:cxn ang="0">
                  <a:pos x="165" y="315"/>
                </a:cxn>
                <a:cxn ang="0">
                  <a:pos x="132" y="328"/>
                </a:cxn>
                <a:cxn ang="0">
                  <a:pos x="100" y="335"/>
                </a:cxn>
                <a:cxn ang="0">
                  <a:pos x="74" y="336"/>
                </a:cxn>
                <a:cxn ang="0">
                  <a:pos x="49" y="332"/>
                </a:cxn>
                <a:cxn ang="0">
                  <a:pos x="30" y="322"/>
                </a:cxn>
                <a:cxn ang="0">
                  <a:pos x="15" y="308"/>
                </a:cxn>
                <a:cxn ang="0">
                  <a:pos x="6" y="288"/>
                </a:cxn>
                <a:cxn ang="0">
                  <a:pos x="0" y="266"/>
                </a:cxn>
                <a:cxn ang="0">
                  <a:pos x="3" y="240"/>
                </a:cxn>
                <a:cxn ang="0">
                  <a:pos x="11" y="210"/>
                </a:cxn>
                <a:cxn ang="0">
                  <a:pos x="26" y="179"/>
                </a:cxn>
                <a:cxn ang="0">
                  <a:pos x="49" y="144"/>
                </a:cxn>
                <a:cxn ang="0">
                  <a:pos x="80" y="108"/>
                </a:cxn>
                <a:cxn ang="0">
                  <a:pos x="118" y="73"/>
                </a:cxn>
                <a:cxn ang="0">
                  <a:pos x="156" y="43"/>
                </a:cxn>
                <a:cxn ang="0">
                  <a:pos x="192" y="23"/>
                </a:cxn>
                <a:cxn ang="0">
                  <a:pos x="226" y="9"/>
                </a:cxn>
                <a:cxn ang="0">
                  <a:pos x="257" y="1"/>
                </a:cxn>
                <a:cxn ang="0">
                  <a:pos x="285" y="0"/>
                </a:cxn>
                <a:cxn ang="0">
                  <a:pos x="308" y="5"/>
                </a:cxn>
                <a:cxn ang="0">
                  <a:pos x="329" y="14"/>
                </a:cxn>
                <a:cxn ang="0">
                  <a:pos x="343" y="29"/>
                </a:cxn>
                <a:cxn ang="0">
                  <a:pos x="353" y="48"/>
                </a:cxn>
                <a:cxn ang="0">
                  <a:pos x="357" y="72"/>
                </a:cxn>
                <a:cxn ang="0">
                  <a:pos x="355" y="98"/>
                </a:cxn>
                <a:cxn ang="0">
                  <a:pos x="346" y="128"/>
                </a:cxn>
                <a:cxn ang="0">
                  <a:pos x="331" y="159"/>
                </a:cxn>
                <a:cxn ang="0">
                  <a:pos x="307" y="194"/>
                </a:cxn>
                <a:cxn ang="0">
                  <a:pos x="276" y="229"/>
                </a:cxn>
              </a:cxnLst>
              <a:rect l="0" t="0" r="r" b="b"/>
              <a:pathLst>
                <a:path w="357" h="337">
                  <a:moveTo>
                    <a:pt x="257" y="248"/>
                  </a:moveTo>
                  <a:lnTo>
                    <a:pt x="238" y="265"/>
                  </a:lnTo>
                  <a:lnTo>
                    <a:pt x="219" y="280"/>
                  </a:lnTo>
                  <a:lnTo>
                    <a:pt x="200" y="293"/>
                  </a:lnTo>
                  <a:lnTo>
                    <a:pt x="182" y="305"/>
                  </a:lnTo>
                  <a:lnTo>
                    <a:pt x="165" y="315"/>
                  </a:lnTo>
                  <a:lnTo>
                    <a:pt x="148" y="322"/>
                  </a:lnTo>
                  <a:lnTo>
                    <a:pt x="132" y="328"/>
                  </a:lnTo>
                  <a:lnTo>
                    <a:pt x="116" y="333"/>
                  </a:lnTo>
                  <a:lnTo>
                    <a:pt x="100" y="335"/>
                  </a:lnTo>
                  <a:lnTo>
                    <a:pt x="87" y="337"/>
                  </a:lnTo>
                  <a:lnTo>
                    <a:pt x="74" y="336"/>
                  </a:lnTo>
                  <a:lnTo>
                    <a:pt x="61" y="335"/>
                  </a:lnTo>
                  <a:lnTo>
                    <a:pt x="49" y="332"/>
                  </a:lnTo>
                  <a:lnTo>
                    <a:pt x="39" y="328"/>
                  </a:lnTo>
                  <a:lnTo>
                    <a:pt x="30" y="322"/>
                  </a:lnTo>
                  <a:lnTo>
                    <a:pt x="22" y="316"/>
                  </a:lnTo>
                  <a:lnTo>
                    <a:pt x="15" y="308"/>
                  </a:lnTo>
                  <a:lnTo>
                    <a:pt x="10" y="299"/>
                  </a:lnTo>
                  <a:lnTo>
                    <a:pt x="6" y="288"/>
                  </a:lnTo>
                  <a:lnTo>
                    <a:pt x="3" y="278"/>
                  </a:lnTo>
                  <a:lnTo>
                    <a:pt x="0" y="266"/>
                  </a:lnTo>
                  <a:lnTo>
                    <a:pt x="0" y="253"/>
                  </a:lnTo>
                  <a:lnTo>
                    <a:pt x="3" y="240"/>
                  </a:lnTo>
                  <a:lnTo>
                    <a:pt x="6" y="225"/>
                  </a:lnTo>
                  <a:lnTo>
                    <a:pt x="11" y="210"/>
                  </a:lnTo>
                  <a:lnTo>
                    <a:pt x="18" y="195"/>
                  </a:lnTo>
                  <a:lnTo>
                    <a:pt x="26" y="179"/>
                  </a:lnTo>
                  <a:lnTo>
                    <a:pt x="37" y="161"/>
                  </a:lnTo>
                  <a:lnTo>
                    <a:pt x="49" y="144"/>
                  </a:lnTo>
                  <a:lnTo>
                    <a:pt x="64" y="127"/>
                  </a:lnTo>
                  <a:lnTo>
                    <a:pt x="80" y="108"/>
                  </a:lnTo>
                  <a:lnTo>
                    <a:pt x="98" y="90"/>
                  </a:lnTo>
                  <a:lnTo>
                    <a:pt x="118" y="73"/>
                  </a:lnTo>
                  <a:lnTo>
                    <a:pt x="137" y="57"/>
                  </a:lnTo>
                  <a:lnTo>
                    <a:pt x="156" y="43"/>
                  </a:lnTo>
                  <a:lnTo>
                    <a:pt x="175" y="32"/>
                  </a:lnTo>
                  <a:lnTo>
                    <a:pt x="192" y="23"/>
                  </a:lnTo>
                  <a:lnTo>
                    <a:pt x="209" y="15"/>
                  </a:lnTo>
                  <a:lnTo>
                    <a:pt x="226" y="9"/>
                  </a:lnTo>
                  <a:lnTo>
                    <a:pt x="242" y="4"/>
                  </a:lnTo>
                  <a:lnTo>
                    <a:pt x="257" y="1"/>
                  </a:lnTo>
                  <a:lnTo>
                    <a:pt x="272" y="0"/>
                  </a:lnTo>
                  <a:lnTo>
                    <a:pt x="285" y="0"/>
                  </a:lnTo>
                  <a:lnTo>
                    <a:pt x="297" y="2"/>
                  </a:lnTo>
                  <a:lnTo>
                    <a:pt x="308" y="5"/>
                  </a:lnTo>
                  <a:lnTo>
                    <a:pt x="318" y="9"/>
                  </a:lnTo>
                  <a:lnTo>
                    <a:pt x="329" y="14"/>
                  </a:lnTo>
                  <a:lnTo>
                    <a:pt x="337" y="21"/>
                  </a:lnTo>
                  <a:lnTo>
                    <a:pt x="343" y="29"/>
                  </a:lnTo>
                  <a:lnTo>
                    <a:pt x="349" y="38"/>
                  </a:lnTo>
                  <a:lnTo>
                    <a:pt x="353" y="48"/>
                  </a:lnTo>
                  <a:lnTo>
                    <a:pt x="356" y="60"/>
                  </a:lnTo>
                  <a:lnTo>
                    <a:pt x="357" y="72"/>
                  </a:lnTo>
                  <a:lnTo>
                    <a:pt x="357" y="84"/>
                  </a:lnTo>
                  <a:lnTo>
                    <a:pt x="355" y="98"/>
                  </a:lnTo>
                  <a:lnTo>
                    <a:pt x="352" y="112"/>
                  </a:lnTo>
                  <a:lnTo>
                    <a:pt x="346" y="128"/>
                  </a:lnTo>
                  <a:lnTo>
                    <a:pt x="340" y="143"/>
                  </a:lnTo>
                  <a:lnTo>
                    <a:pt x="331" y="159"/>
                  </a:lnTo>
                  <a:lnTo>
                    <a:pt x="319" y="176"/>
                  </a:lnTo>
                  <a:lnTo>
                    <a:pt x="307" y="194"/>
                  </a:lnTo>
                  <a:lnTo>
                    <a:pt x="293" y="211"/>
                  </a:lnTo>
                  <a:lnTo>
                    <a:pt x="276" y="229"/>
                  </a:lnTo>
                  <a:lnTo>
                    <a:pt x="257" y="24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4344988" y="3786188"/>
              <a:ext cx="17463" cy="17463"/>
            </a:xfrm>
            <a:custGeom>
              <a:avLst/>
              <a:gdLst/>
              <a:ahLst/>
              <a:cxnLst>
                <a:cxn ang="0">
                  <a:pos x="238" y="265"/>
                </a:cxn>
                <a:cxn ang="0">
                  <a:pos x="200" y="293"/>
                </a:cxn>
                <a:cxn ang="0">
                  <a:pos x="165" y="315"/>
                </a:cxn>
                <a:cxn ang="0">
                  <a:pos x="132" y="328"/>
                </a:cxn>
                <a:cxn ang="0">
                  <a:pos x="100" y="335"/>
                </a:cxn>
                <a:cxn ang="0">
                  <a:pos x="74" y="336"/>
                </a:cxn>
                <a:cxn ang="0">
                  <a:pos x="49" y="332"/>
                </a:cxn>
                <a:cxn ang="0">
                  <a:pos x="30" y="322"/>
                </a:cxn>
                <a:cxn ang="0">
                  <a:pos x="15" y="308"/>
                </a:cxn>
                <a:cxn ang="0">
                  <a:pos x="6" y="288"/>
                </a:cxn>
                <a:cxn ang="0">
                  <a:pos x="0" y="266"/>
                </a:cxn>
                <a:cxn ang="0">
                  <a:pos x="3" y="240"/>
                </a:cxn>
                <a:cxn ang="0">
                  <a:pos x="11" y="210"/>
                </a:cxn>
                <a:cxn ang="0">
                  <a:pos x="26" y="179"/>
                </a:cxn>
                <a:cxn ang="0">
                  <a:pos x="49" y="144"/>
                </a:cxn>
                <a:cxn ang="0">
                  <a:pos x="80" y="108"/>
                </a:cxn>
                <a:cxn ang="0">
                  <a:pos x="118" y="73"/>
                </a:cxn>
                <a:cxn ang="0">
                  <a:pos x="156" y="43"/>
                </a:cxn>
                <a:cxn ang="0">
                  <a:pos x="192" y="23"/>
                </a:cxn>
                <a:cxn ang="0">
                  <a:pos x="226" y="9"/>
                </a:cxn>
                <a:cxn ang="0">
                  <a:pos x="257" y="1"/>
                </a:cxn>
                <a:cxn ang="0">
                  <a:pos x="285" y="0"/>
                </a:cxn>
                <a:cxn ang="0">
                  <a:pos x="308" y="5"/>
                </a:cxn>
                <a:cxn ang="0">
                  <a:pos x="329" y="14"/>
                </a:cxn>
                <a:cxn ang="0">
                  <a:pos x="343" y="29"/>
                </a:cxn>
                <a:cxn ang="0">
                  <a:pos x="353" y="48"/>
                </a:cxn>
                <a:cxn ang="0">
                  <a:pos x="357" y="72"/>
                </a:cxn>
                <a:cxn ang="0">
                  <a:pos x="355" y="98"/>
                </a:cxn>
                <a:cxn ang="0">
                  <a:pos x="346" y="128"/>
                </a:cxn>
                <a:cxn ang="0">
                  <a:pos x="331" y="159"/>
                </a:cxn>
                <a:cxn ang="0">
                  <a:pos x="307" y="194"/>
                </a:cxn>
                <a:cxn ang="0">
                  <a:pos x="276" y="229"/>
                </a:cxn>
              </a:cxnLst>
              <a:rect l="0" t="0" r="r" b="b"/>
              <a:pathLst>
                <a:path w="357" h="337">
                  <a:moveTo>
                    <a:pt x="257" y="248"/>
                  </a:moveTo>
                  <a:lnTo>
                    <a:pt x="238" y="265"/>
                  </a:lnTo>
                  <a:lnTo>
                    <a:pt x="219" y="280"/>
                  </a:lnTo>
                  <a:lnTo>
                    <a:pt x="200" y="293"/>
                  </a:lnTo>
                  <a:lnTo>
                    <a:pt x="182" y="305"/>
                  </a:lnTo>
                  <a:lnTo>
                    <a:pt x="165" y="315"/>
                  </a:lnTo>
                  <a:lnTo>
                    <a:pt x="148" y="322"/>
                  </a:lnTo>
                  <a:lnTo>
                    <a:pt x="132" y="328"/>
                  </a:lnTo>
                  <a:lnTo>
                    <a:pt x="116" y="333"/>
                  </a:lnTo>
                  <a:lnTo>
                    <a:pt x="100" y="335"/>
                  </a:lnTo>
                  <a:lnTo>
                    <a:pt x="87" y="337"/>
                  </a:lnTo>
                  <a:lnTo>
                    <a:pt x="74" y="336"/>
                  </a:lnTo>
                  <a:lnTo>
                    <a:pt x="61" y="335"/>
                  </a:lnTo>
                  <a:lnTo>
                    <a:pt x="49" y="332"/>
                  </a:lnTo>
                  <a:lnTo>
                    <a:pt x="39" y="328"/>
                  </a:lnTo>
                  <a:lnTo>
                    <a:pt x="30" y="322"/>
                  </a:lnTo>
                  <a:lnTo>
                    <a:pt x="22" y="316"/>
                  </a:lnTo>
                  <a:lnTo>
                    <a:pt x="15" y="308"/>
                  </a:lnTo>
                  <a:lnTo>
                    <a:pt x="10" y="299"/>
                  </a:lnTo>
                  <a:lnTo>
                    <a:pt x="6" y="288"/>
                  </a:lnTo>
                  <a:lnTo>
                    <a:pt x="3" y="278"/>
                  </a:lnTo>
                  <a:lnTo>
                    <a:pt x="0" y="266"/>
                  </a:lnTo>
                  <a:lnTo>
                    <a:pt x="0" y="253"/>
                  </a:lnTo>
                  <a:lnTo>
                    <a:pt x="3" y="240"/>
                  </a:lnTo>
                  <a:lnTo>
                    <a:pt x="6" y="225"/>
                  </a:lnTo>
                  <a:lnTo>
                    <a:pt x="11" y="210"/>
                  </a:lnTo>
                  <a:lnTo>
                    <a:pt x="18" y="195"/>
                  </a:lnTo>
                  <a:lnTo>
                    <a:pt x="26" y="179"/>
                  </a:lnTo>
                  <a:lnTo>
                    <a:pt x="37" y="161"/>
                  </a:lnTo>
                  <a:lnTo>
                    <a:pt x="49" y="144"/>
                  </a:lnTo>
                  <a:lnTo>
                    <a:pt x="64" y="127"/>
                  </a:lnTo>
                  <a:lnTo>
                    <a:pt x="80" y="108"/>
                  </a:lnTo>
                  <a:lnTo>
                    <a:pt x="98" y="90"/>
                  </a:lnTo>
                  <a:lnTo>
                    <a:pt x="118" y="73"/>
                  </a:lnTo>
                  <a:lnTo>
                    <a:pt x="137" y="57"/>
                  </a:lnTo>
                  <a:lnTo>
                    <a:pt x="156" y="43"/>
                  </a:lnTo>
                  <a:lnTo>
                    <a:pt x="175" y="32"/>
                  </a:lnTo>
                  <a:lnTo>
                    <a:pt x="192" y="23"/>
                  </a:lnTo>
                  <a:lnTo>
                    <a:pt x="209" y="15"/>
                  </a:lnTo>
                  <a:lnTo>
                    <a:pt x="226" y="9"/>
                  </a:lnTo>
                  <a:lnTo>
                    <a:pt x="242" y="4"/>
                  </a:lnTo>
                  <a:lnTo>
                    <a:pt x="257" y="1"/>
                  </a:lnTo>
                  <a:lnTo>
                    <a:pt x="272" y="0"/>
                  </a:lnTo>
                  <a:lnTo>
                    <a:pt x="285" y="0"/>
                  </a:lnTo>
                  <a:lnTo>
                    <a:pt x="297" y="2"/>
                  </a:lnTo>
                  <a:lnTo>
                    <a:pt x="308" y="5"/>
                  </a:lnTo>
                  <a:lnTo>
                    <a:pt x="318" y="9"/>
                  </a:lnTo>
                  <a:lnTo>
                    <a:pt x="329" y="14"/>
                  </a:lnTo>
                  <a:lnTo>
                    <a:pt x="337" y="21"/>
                  </a:lnTo>
                  <a:lnTo>
                    <a:pt x="343" y="29"/>
                  </a:lnTo>
                  <a:lnTo>
                    <a:pt x="349" y="38"/>
                  </a:lnTo>
                  <a:lnTo>
                    <a:pt x="353" y="48"/>
                  </a:lnTo>
                  <a:lnTo>
                    <a:pt x="356" y="60"/>
                  </a:lnTo>
                  <a:lnTo>
                    <a:pt x="357" y="72"/>
                  </a:lnTo>
                  <a:lnTo>
                    <a:pt x="357" y="84"/>
                  </a:lnTo>
                  <a:lnTo>
                    <a:pt x="355" y="98"/>
                  </a:lnTo>
                  <a:lnTo>
                    <a:pt x="352" y="112"/>
                  </a:lnTo>
                  <a:lnTo>
                    <a:pt x="346" y="128"/>
                  </a:lnTo>
                  <a:lnTo>
                    <a:pt x="340" y="143"/>
                  </a:lnTo>
                  <a:lnTo>
                    <a:pt x="331" y="159"/>
                  </a:lnTo>
                  <a:lnTo>
                    <a:pt x="319" y="176"/>
                  </a:lnTo>
                  <a:lnTo>
                    <a:pt x="307" y="194"/>
                  </a:lnTo>
                  <a:lnTo>
                    <a:pt x="293" y="211"/>
                  </a:lnTo>
                  <a:lnTo>
                    <a:pt x="276" y="229"/>
                  </a:lnTo>
                  <a:lnTo>
                    <a:pt x="257" y="248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4343400" y="3803650"/>
              <a:ext cx="20638" cy="25400"/>
            </a:xfrm>
            <a:custGeom>
              <a:avLst/>
              <a:gdLst/>
              <a:ahLst/>
              <a:cxnLst>
                <a:cxn ang="0">
                  <a:pos x="307" y="336"/>
                </a:cxn>
                <a:cxn ang="0">
                  <a:pos x="270" y="383"/>
                </a:cxn>
                <a:cxn ang="0">
                  <a:pos x="233" y="420"/>
                </a:cxn>
                <a:cxn ang="0">
                  <a:pos x="196" y="449"/>
                </a:cxn>
                <a:cxn ang="0">
                  <a:pos x="160" y="469"/>
                </a:cxn>
                <a:cxn ang="0">
                  <a:pos x="125" y="480"/>
                </a:cxn>
                <a:cxn ang="0">
                  <a:pos x="94" y="483"/>
                </a:cxn>
                <a:cxn ang="0">
                  <a:pos x="65" y="479"/>
                </a:cxn>
                <a:cxn ang="0">
                  <a:pos x="41" y="467"/>
                </a:cxn>
                <a:cxn ang="0">
                  <a:pos x="21" y="448"/>
                </a:cxn>
                <a:cxn ang="0">
                  <a:pos x="8" y="422"/>
                </a:cxn>
                <a:cxn ang="0">
                  <a:pos x="1" y="390"/>
                </a:cxn>
                <a:cxn ang="0">
                  <a:pos x="1" y="351"/>
                </a:cxn>
                <a:cxn ang="0">
                  <a:pos x="8" y="307"/>
                </a:cxn>
                <a:cxn ang="0">
                  <a:pos x="26" y="258"/>
                </a:cxn>
                <a:cxn ang="0">
                  <a:pos x="51" y="204"/>
                </a:cxn>
                <a:cxn ang="0">
                  <a:pos x="86" y="147"/>
                </a:cxn>
                <a:cxn ang="0">
                  <a:pos x="123" y="100"/>
                </a:cxn>
                <a:cxn ang="0">
                  <a:pos x="160" y="62"/>
                </a:cxn>
                <a:cxn ang="0">
                  <a:pos x="198" y="34"/>
                </a:cxn>
                <a:cxn ang="0">
                  <a:pos x="233" y="15"/>
                </a:cxn>
                <a:cxn ang="0">
                  <a:pos x="268" y="3"/>
                </a:cxn>
                <a:cxn ang="0">
                  <a:pos x="300" y="0"/>
                </a:cxn>
                <a:cxn ang="0">
                  <a:pos x="328" y="5"/>
                </a:cxn>
                <a:cxn ang="0">
                  <a:pos x="352" y="18"/>
                </a:cxn>
                <a:cxn ang="0">
                  <a:pos x="371" y="37"/>
                </a:cxn>
                <a:cxn ang="0">
                  <a:pos x="385" y="62"/>
                </a:cxn>
                <a:cxn ang="0">
                  <a:pos x="392" y="95"/>
                </a:cxn>
                <a:cxn ang="0">
                  <a:pos x="392" y="134"/>
                </a:cxn>
                <a:cxn ang="0">
                  <a:pos x="384" y="177"/>
                </a:cxn>
                <a:cxn ang="0">
                  <a:pos x="368" y="226"/>
                </a:cxn>
                <a:cxn ang="0">
                  <a:pos x="343" y="280"/>
                </a:cxn>
              </a:cxnLst>
              <a:rect l="0" t="0" r="r" b="b"/>
              <a:pathLst>
                <a:path w="393" h="483">
                  <a:moveTo>
                    <a:pt x="325" y="309"/>
                  </a:moveTo>
                  <a:lnTo>
                    <a:pt x="307" y="336"/>
                  </a:lnTo>
                  <a:lnTo>
                    <a:pt x="288" y="360"/>
                  </a:lnTo>
                  <a:lnTo>
                    <a:pt x="270" y="383"/>
                  </a:lnTo>
                  <a:lnTo>
                    <a:pt x="252" y="403"/>
                  </a:lnTo>
                  <a:lnTo>
                    <a:pt x="233" y="420"/>
                  </a:lnTo>
                  <a:lnTo>
                    <a:pt x="214" y="436"/>
                  </a:lnTo>
                  <a:lnTo>
                    <a:pt x="196" y="449"/>
                  </a:lnTo>
                  <a:lnTo>
                    <a:pt x="177" y="460"/>
                  </a:lnTo>
                  <a:lnTo>
                    <a:pt x="160" y="469"/>
                  </a:lnTo>
                  <a:lnTo>
                    <a:pt x="143" y="475"/>
                  </a:lnTo>
                  <a:lnTo>
                    <a:pt x="125" y="480"/>
                  </a:lnTo>
                  <a:lnTo>
                    <a:pt x="109" y="483"/>
                  </a:lnTo>
                  <a:lnTo>
                    <a:pt x="94" y="483"/>
                  </a:lnTo>
                  <a:lnTo>
                    <a:pt x="80" y="482"/>
                  </a:lnTo>
                  <a:lnTo>
                    <a:pt x="65" y="479"/>
                  </a:lnTo>
                  <a:lnTo>
                    <a:pt x="53" y="474"/>
                  </a:lnTo>
                  <a:lnTo>
                    <a:pt x="41" y="467"/>
                  </a:lnTo>
                  <a:lnTo>
                    <a:pt x="31" y="458"/>
                  </a:lnTo>
                  <a:lnTo>
                    <a:pt x="21" y="448"/>
                  </a:lnTo>
                  <a:lnTo>
                    <a:pt x="14" y="436"/>
                  </a:lnTo>
                  <a:lnTo>
                    <a:pt x="8" y="422"/>
                  </a:lnTo>
                  <a:lnTo>
                    <a:pt x="4" y="406"/>
                  </a:lnTo>
                  <a:lnTo>
                    <a:pt x="1" y="390"/>
                  </a:lnTo>
                  <a:lnTo>
                    <a:pt x="0" y="372"/>
                  </a:lnTo>
                  <a:lnTo>
                    <a:pt x="1" y="351"/>
                  </a:lnTo>
                  <a:lnTo>
                    <a:pt x="3" y="330"/>
                  </a:lnTo>
                  <a:lnTo>
                    <a:pt x="8" y="307"/>
                  </a:lnTo>
                  <a:lnTo>
                    <a:pt x="15" y="283"/>
                  </a:lnTo>
                  <a:lnTo>
                    <a:pt x="26" y="258"/>
                  </a:lnTo>
                  <a:lnTo>
                    <a:pt x="37" y="231"/>
                  </a:lnTo>
                  <a:lnTo>
                    <a:pt x="51" y="204"/>
                  </a:lnTo>
                  <a:lnTo>
                    <a:pt x="68" y="174"/>
                  </a:lnTo>
                  <a:lnTo>
                    <a:pt x="86" y="147"/>
                  </a:lnTo>
                  <a:lnTo>
                    <a:pt x="104" y="122"/>
                  </a:lnTo>
                  <a:lnTo>
                    <a:pt x="123" y="100"/>
                  </a:lnTo>
                  <a:lnTo>
                    <a:pt x="142" y="80"/>
                  </a:lnTo>
                  <a:lnTo>
                    <a:pt x="160" y="62"/>
                  </a:lnTo>
                  <a:lnTo>
                    <a:pt x="179" y="47"/>
                  </a:lnTo>
                  <a:lnTo>
                    <a:pt x="198" y="34"/>
                  </a:lnTo>
                  <a:lnTo>
                    <a:pt x="216" y="24"/>
                  </a:lnTo>
                  <a:lnTo>
                    <a:pt x="233" y="15"/>
                  </a:lnTo>
                  <a:lnTo>
                    <a:pt x="251" y="8"/>
                  </a:lnTo>
                  <a:lnTo>
                    <a:pt x="268" y="3"/>
                  </a:lnTo>
                  <a:lnTo>
                    <a:pt x="284" y="1"/>
                  </a:lnTo>
                  <a:lnTo>
                    <a:pt x="300" y="0"/>
                  </a:lnTo>
                  <a:lnTo>
                    <a:pt x="314" y="2"/>
                  </a:lnTo>
                  <a:lnTo>
                    <a:pt x="328" y="5"/>
                  </a:lnTo>
                  <a:lnTo>
                    <a:pt x="340" y="10"/>
                  </a:lnTo>
                  <a:lnTo>
                    <a:pt x="352" y="18"/>
                  </a:lnTo>
                  <a:lnTo>
                    <a:pt x="363" y="27"/>
                  </a:lnTo>
                  <a:lnTo>
                    <a:pt x="371" y="37"/>
                  </a:lnTo>
                  <a:lnTo>
                    <a:pt x="379" y="49"/>
                  </a:lnTo>
                  <a:lnTo>
                    <a:pt x="385" y="62"/>
                  </a:lnTo>
                  <a:lnTo>
                    <a:pt x="389" y="78"/>
                  </a:lnTo>
                  <a:lnTo>
                    <a:pt x="392" y="95"/>
                  </a:lnTo>
                  <a:lnTo>
                    <a:pt x="393" y="113"/>
                  </a:lnTo>
                  <a:lnTo>
                    <a:pt x="392" y="134"/>
                  </a:lnTo>
                  <a:lnTo>
                    <a:pt x="389" y="154"/>
                  </a:lnTo>
                  <a:lnTo>
                    <a:pt x="384" y="177"/>
                  </a:lnTo>
                  <a:lnTo>
                    <a:pt x="377" y="201"/>
                  </a:lnTo>
                  <a:lnTo>
                    <a:pt x="368" y="226"/>
                  </a:lnTo>
                  <a:lnTo>
                    <a:pt x="357" y="253"/>
                  </a:lnTo>
                  <a:lnTo>
                    <a:pt x="343" y="280"/>
                  </a:lnTo>
                  <a:lnTo>
                    <a:pt x="325" y="30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4343400" y="3803650"/>
              <a:ext cx="20638" cy="25400"/>
            </a:xfrm>
            <a:custGeom>
              <a:avLst/>
              <a:gdLst/>
              <a:ahLst/>
              <a:cxnLst>
                <a:cxn ang="0">
                  <a:pos x="307" y="336"/>
                </a:cxn>
                <a:cxn ang="0">
                  <a:pos x="270" y="383"/>
                </a:cxn>
                <a:cxn ang="0">
                  <a:pos x="233" y="420"/>
                </a:cxn>
                <a:cxn ang="0">
                  <a:pos x="196" y="449"/>
                </a:cxn>
                <a:cxn ang="0">
                  <a:pos x="160" y="469"/>
                </a:cxn>
                <a:cxn ang="0">
                  <a:pos x="125" y="480"/>
                </a:cxn>
                <a:cxn ang="0">
                  <a:pos x="94" y="483"/>
                </a:cxn>
                <a:cxn ang="0">
                  <a:pos x="65" y="479"/>
                </a:cxn>
                <a:cxn ang="0">
                  <a:pos x="41" y="467"/>
                </a:cxn>
                <a:cxn ang="0">
                  <a:pos x="21" y="448"/>
                </a:cxn>
                <a:cxn ang="0">
                  <a:pos x="8" y="422"/>
                </a:cxn>
                <a:cxn ang="0">
                  <a:pos x="1" y="390"/>
                </a:cxn>
                <a:cxn ang="0">
                  <a:pos x="1" y="351"/>
                </a:cxn>
                <a:cxn ang="0">
                  <a:pos x="8" y="307"/>
                </a:cxn>
                <a:cxn ang="0">
                  <a:pos x="26" y="258"/>
                </a:cxn>
                <a:cxn ang="0">
                  <a:pos x="51" y="204"/>
                </a:cxn>
                <a:cxn ang="0">
                  <a:pos x="86" y="147"/>
                </a:cxn>
                <a:cxn ang="0">
                  <a:pos x="123" y="100"/>
                </a:cxn>
                <a:cxn ang="0">
                  <a:pos x="160" y="62"/>
                </a:cxn>
                <a:cxn ang="0">
                  <a:pos x="198" y="34"/>
                </a:cxn>
                <a:cxn ang="0">
                  <a:pos x="233" y="15"/>
                </a:cxn>
                <a:cxn ang="0">
                  <a:pos x="268" y="3"/>
                </a:cxn>
                <a:cxn ang="0">
                  <a:pos x="300" y="0"/>
                </a:cxn>
                <a:cxn ang="0">
                  <a:pos x="328" y="5"/>
                </a:cxn>
                <a:cxn ang="0">
                  <a:pos x="352" y="18"/>
                </a:cxn>
                <a:cxn ang="0">
                  <a:pos x="371" y="37"/>
                </a:cxn>
                <a:cxn ang="0">
                  <a:pos x="385" y="62"/>
                </a:cxn>
                <a:cxn ang="0">
                  <a:pos x="392" y="95"/>
                </a:cxn>
                <a:cxn ang="0">
                  <a:pos x="392" y="134"/>
                </a:cxn>
                <a:cxn ang="0">
                  <a:pos x="384" y="177"/>
                </a:cxn>
                <a:cxn ang="0">
                  <a:pos x="368" y="226"/>
                </a:cxn>
                <a:cxn ang="0">
                  <a:pos x="343" y="280"/>
                </a:cxn>
              </a:cxnLst>
              <a:rect l="0" t="0" r="r" b="b"/>
              <a:pathLst>
                <a:path w="393" h="483">
                  <a:moveTo>
                    <a:pt x="325" y="309"/>
                  </a:moveTo>
                  <a:lnTo>
                    <a:pt x="307" y="336"/>
                  </a:lnTo>
                  <a:lnTo>
                    <a:pt x="288" y="360"/>
                  </a:lnTo>
                  <a:lnTo>
                    <a:pt x="270" y="383"/>
                  </a:lnTo>
                  <a:lnTo>
                    <a:pt x="252" y="403"/>
                  </a:lnTo>
                  <a:lnTo>
                    <a:pt x="233" y="420"/>
                  </a:lnTo>
                  <a:lnTo>
                    <a:pt x="214" y="436"/>
                  </a:lnTo>
                  <a:lnTo>
                    <a:pt x="196" y="449"/>
                  </a:lnTo>
                  <a:lnTo>
                    <a:pt x="177" y="460"/>
                  </a:lnTo>
                  <a:lnTo>
                    <a:pt x="160" y="469"/>
                  </a:lnTo>
                  <a:lnTo>
                    <a:pt x="143" y="475"/>
                  </a:lnTo>
                  <a:lnTo>
                    <a:pt x="125" y="480"/>
                  </a:lnTo>
                  <a:lnTo>
                    <a:pt x="109" y="483"/>
                  </a:lnTo>
                  <a:lnTo>
                    <a:pt x="94" y="483"/>
                  </a:lnTo>
                  <a:lnTo>
                    <a:pt x="80" y="482"/>
                  </a:lnTo>
                  <a:lnTo>
                    <a:pt x="65" y="479"/>
                  </a:lnTo>
                  <a:lnTo>
                    <a:pt x="53" y="474"/>
                  </a:lnTo>
                  <a:lnTo>
                    <a:pt x="41" y="467"/>
                  </a:lnTo>
                  <a:lnTo>
                    <a:pt x="31" y="458"/>
                  </a:lnTo>
                  <a:lnTo>
                    <a:pt x="21" y="448"/>
                  </a:lnTo>
                  <a:lnTo>
                    <a:pt x="14" y="436"/>
                  </a:lnTo>
                  <a:lnTo>
                    <a:pt x="8" y="422"/>
                  </a:lnTo>
                  <a:lnTo>
                    <a:pt x="4" y="406"/>
                  </a:lnTo>
                  <a:lnTo>
                    <a:pt x="1" y="390"/>
                  </a:lnTo>
                  <a:lnTo>
                    <a:pt x="0" y="372"/>
                  </a:lnTo>
                  <a:lnTo>
                    <a:pt x="1" y="351"/>
                  </a:lnTo>
                  <a:lnTo>
                    <a:pt x="3" y="330"/>
                  </a:lnTo>
                  <a:lnTo>
                    <a:pt x="8" y="307"/>
                  </a:lnTo>
                  <a:lnTo>
                    <a:pt x="15" y="283"/>
                  </a:lnTo>
                  <a:lnTo>
                    <a:pt x="26" y="258"/>
                  </a:lnTo>
                  <a:lnTo>
                    <a:pt x="37" y="231"/>
                  </a:lnTo>
                  <a:lnTo>
                    <a:pt x="51" y="204"/>
                  </a:lnTo>
                  <a:lnTo>
                    <a:pt x="68" y="174"/>
                  </a:lnTo>
                  <a:lnTo>
                    <a:pt x="86" y="147"/>
                  </a:lnTo>
                  <a:lnTo>
                    <a:pt x="104" y="122"/>
                  </a:lnTo>
                  <a:lnTo>
                    <a:pt x="123" y="100"/>
                  </a:lnTo>
                  <a:lnTo>
                    <a:pt x="142" y="80"/>
                  </a:lnTo>
                  <a:lnTo>
                    <a:pt x="160" y="62"/>
                  </a:lnTo>
                  <a:lnTo>
                    <a:pt x="179" y="47"/>
                  </a:lnTo>
                  <a:lnTo>
                    <a:pt x="198" y="34"/>
                  </a:lnTo>
                  <a:lnTo>
                    <a:pt x="216" y="24"/>
                  </a:lnTo>
                  <a:lnTo>
                    <a:pt x="233" y="15"/>
                  </a:lnTo>
                  <a:lnTo>
                    <a:pt x="251" y="8"/>
                  </a:lnTo>
                  <a:lnTo>
                    <a:pt x="268" y="3"/>
                  </a:lnTo>
                  <a:lnTo>
                    <a:pt x="284" y="1"/>
                  </a:lnTo>
                  <a:lnTo>
                    <a:pt x="300" y="0"/>
                  </a:lnTo>
                  <a:lnTo>
                    <a:pt x="314" y="2"/>
                  </a:lnTo>
                  <a:lnTo>
                    <a:pt x="328" y="5"/>
                  </a:lnTo>
                  <a:lnTo>
                    <a:pt x="340" y="10"/>
                  </a:lnTo>
                  <a:lnTo>
                    <a:pt x="352" y="18"/>
                  </a:lnTo>
                  <a:lnTo>
                    <a:pt x="363" y="27"/>
                  </a:lnTo>
                  <a:lnTo>
                    <a:pt x="371" y="37"/>
                  </a:lnTo>
                  <a:lnTo>
                    <a:pt x="379" y="49"/>
                  </a:lnTo>
                  <a:lnTo>
                    <a:pt x="385" y="62"/>
                  </a:lnTo>
                  <a:lnTo>
                    <a:pt x="389" y="78"/>
                  </a:lnTo>
                  <a:lnTo>
                    <a:pt x="392" y="95"/>
                  </a:lnTo>
                  <a:lnTo>
                    <a:pt x="393" y="113"/>
                  </a:lnTo>
                  <a:lnTo>
                    <a:pt x="392" y="134"/>
                  </a:lnTo>
                  <a:lnTo>
                    <a:pt x="389" y="154"/>
                  </a:lnTo>
                  <a:lnTo>
                    <a:pt x="384" y="177"/>
                  </a:lnTo>
                  <a:lnTo>
                    <a:pt x="377" y="201"/>
                  </a:lnTo>
                  <a:lnTo>
                    <a:pt x="368" y="226"/>
                  </a:lnTo>
                  <a:lnTo>
                    <a:pt x="357" y="253"/>
                  </a:lnTo>
                  <a:lnTo>
                    <a:pt x="343" y="280"/>
                  </a:lnTo>
                  <a:lnTo>
                    <a:pt x="325" y="309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4354513" y="3821113"/>
              <a:ext cx="20638" cy="30163"/>
            </a:xfrm>
            <a:custGeom>
              <a:avLst/>
              <a:gdLst/>
              <a:ahLst/>
              <a:cxnLst>
                <a:cxn ang="0">
                  <a:pos x="340" y="379"/>
                </a:cxn>
                <a:cxn ang="0">
                  <a:pos x="308" y="440"/>
                </a:cxn>
                <a:cxn ang="0">
                  <a:pos x="274" y="491"/>
                </a:cxn>
                <a:cxn ang="0">
                  <a:pos x="239" y="531"/>
                </a:cxn>
                <a:cxn ang="0">
                  <a:pos x="202" y="562"/>
                </a:cxn>
                <a:cxn ang="0">
                  <a:pos x="166" y="583"/>
                </a:cxn>
                <a:cxn ang="0">
                  <a:pos x="132" y="593"/>
                </a:cxn>
                <a:cxn ang="0">
                  <a:pos x="99" y="595"/>
                </a:cxn>
                <a:cxn ang="0">
                  <a:pos x="70" y="587"/>
                </a:cxn>
                <a:cxn ang="0">
                  <a:pos x="44" y="571"/>
                </a:cxn>
                <a:cxn ang="0">
                  <a:pos x="24" y="544"/>
                </a:cxn>
                <a:cxn ang="0">
                  <a:pos x="9" y="511"/>
                </a:cxn>
                <a:cxn ang="0">
                  <a:pos x="1" y="468"/>
                </a:cxn>
                <a:cxn ang="0">
                  <a:pos x="1" y="416"/>
                </a:cxn>
                <a:cxn ang="0">
                  <a:pos x="10" y="357"/>
                </a:cxn>
                <a:cxn ang="0">
                  <a:pos x="29" y="290"/>
                </a:cxn>
                <a:cxn ang="0">
                  <a:pos x="56" y="219"/>
                </a:cxn>
                <a:cxn ang="0">
                  <a:pos x="88" y="157"/>
                </a:cxn>
                <a:cxn ang="0">
                  <a:pos x="123" y="106"/>
                </a:cxn>
                <a:cxn ang="0">
                  <a:pos x="158" y="65"/>
                </a:cxn>
                <a:cxn ang="0">
                  <a:pos x="195" y="34"/>
                </a:cxn>
                <a:cxn ang="0">
                  <a:pos x="231" y="13"/>
                </a:cxn>
                <a:cxn ang="0">
                  <a:pos x="266" y="2"/>
                </a:cxn>
                <a:cxn ang="0">
                  <a:pos x="299" y="0"/>
                </a:cxn>
                <a:cxn ang="0">
                  <a:pos x="328" y="8"/>
                </a:cxn>
                <a:cxn ang="0">
                  <a:pos x="354" y="25"/>
                </a:cxn>
                <a:cxn ang="0">
                  <a:pos x="374" y="51"/>
                </a:cxn>
                <a:cxn ang="0">
                  <a:pos x="388" y="85"/>
                </a:cxn>
                <a:cxn ang="0">
                  <a:pos x="397" y="129"/>
                </a:cxn>
                <a:cxn ang="0">
                  <a:pos x="396" y="180"/>
                </a:cxn>
                <a:cxn ang="0">
                  <a:pos x="386" y="240"/>
                </a:cxn>
                <a:cxn ang="0">
                  <a:pos x="368" y="308"/>
                </a:cxn>
              </a:cxnLst>
              <a:rect l="0" t="0" r="r" b="b"/>
              <a:pathLst>
                <a:path w="397" h="595">
                  <a:moveTo>
                    <a:pt x="355" y="345"/>
                  </a:moveTo>
                  <a:lnTo>
                    <a:pt x="340" y="379"/>
                  </a:lnTo>
                  <a:lnTo>
                    <a:pt x="324" y="411"/>
                  </a:lnTo>
                  <a:lnTo>
                    <a:pt x="308" y="440"/>
                  </a:lnTo>
                  <a:lnTo>
                    <a:pt x="292" y="467"/>
                  </a:lnTo>
                  <a:lnTo>
                    <a:pt x="274" y="491"/>
                  </a:lnTo>
                  <a:lnTo>
                    <a:pt x="256" y="513"/>
                  </a:lnTo>
                  <a:lnTo>
                    <a:pt x="239" y="531"/>
                  </a:lnTo>
                  <a:lnTo>
                    <a:pt x="220" y="548"/>
                  </a:lnTo>
                  <a:lnTo>
                    <a:pt x="202" y="562"/>
                  </a:lnTo>
                  <a:lnTo>
                    <a:pt x="185" y="574"/>
                  </a:lnTo>
                  <a:lnTo>
                    <a:pt x="166" y="583"/>
                  </a:lnTo>
                  <a:lnTo>
                    <a:pt x="149" y="589"/>
                  </a:lnTo>
                  <a:lnTo>
                    <a:pt x="132" y="593"/>
                  </a:lnTo>
                  <a:lnTo>
                    <a:pt x="115" y="595"/>
                  </a:lnTo>
                  <a:lnTo>
                    <a:pt x="99" y="595"/>
                  </a:lnTo>
                  <a:lnTo>
                    <a:pt x="84" y="592"/>
                  </a:lnTo>
                  <a:lnTo>
                    <a:pt x="70" y="587"/>
                  </a:lnTo>
                  <a:lnTo>
                    <a:pt x="56" y="580"/>
                  </a:lnTo>
                  <a:lnTo>
                    <a:pt x="44" y="571"/>
                  </a:lnTo>
                  <a:lnTo>
                    <a:pt x="34" y="558"/>
                  </a:lnTo>
                  <a:lnTo>
                    <a:pt x="24" y="544"/>
                  </a:lnTo>
                  <a:lnTo>
                    <a:pt x="15" y="529"/>
                  </a:lnTo>
                  <a:lnTo>
                    <a:pt x="9" y="511"/>
                  </a:lnTo>
                  <a:lnTo>
                    <a:pt x="4" y="490"/>
                  </a:lnTo>
                  <a:lnTo>
                    <a:pt x="1" y="468"/>
                  </a:lnTo>
                  <a:lnTo>
                    <a:pt x="0" y="442"/>
                  </a:lnTo>
                  <a:lnTo>
                    <a:pt x="1" y="416"/>
                  </a:lnTo>
                  <a:lnTo>
                    <a:pt x="5" y="388"/>
                  </a:lnTo>
                  <a:lnTo>
                    <a:pt x="10" y="357"/>
                  </a:lnTo>
                  <a:lnTo>
                    <a:pt x="19" y="325"/>
                  </a:lnTo>
                  <a:lnTo>
                    <a:pt x="29" y="290"/>
                  </a:lnTo>
                  <a:lnTo>
                    <a:pt x="42" y="253"/>
                  </a:lnTo>
                  <a:lnTo>
                    <a:pt x="56" y="219"/>
                  </a:lnTo>
                  <a:lnTo>
                    <a:pt x="72" y="186"/>
                  </a:lnTo>
                  <a:lnTo>
                    <a:pt x="88" y="157"/>
                  </a:lnTo>
                  <a:lnTo>
                    <a:pt x="105" y="130"/>
                  </a:lnTo>
                  <a:lnTo>
                    <a:pt x="123" y="106"/>
                  </a:lnTo>
                  <a:lnTo>
                    <a:pt x="140" y="84"/>
                  </a:lnTo>
                  <a:lnTo>
                    <a:pt x="158" y="65"/>
                  </a:lnTo>
                  <a:lnTo>
                    <a:pt x="177" y="48"/>
                  </a:lnTo>
                  <a:lnTo>
                    <a:pt x="195" y="34"/>
                  </a:lnTo>
                  <a:lnTo>
                    <a:pt x="213" y="22"/>
                  </a:lnTo>
                  <a:lnTo>
                    <a:pt x="231" y="13"/>
                  </a:lnTo>
                  <a:lnTo>
                    <a:pt x="249" y="6"/>
                  </a:lnTo>
                  <a:lnTo>
                    <a:pt x="266" y="2"/>
                  </a:lnTo>
                  <a:lnTo>
                    <a:pt x="283" y="0"/>
                  </a:lnTo>
                  <a:lnTo>
                    <a:pt x="299" y="0"/>
                  </a:lnTo>
                  <a:lnTo>
                    <a:pt x="314" y="3"/>
                  </a:lnTo>
                  <a:lnTo>
                    <a:pt x="328" y="8"/>
                  </a:lnTo>
                  <a:lnTo>
                    <a:pt x="342" y="15"/>
                  </a:lnTo>
                  <a:lnTo>
                    <a:pt x="354" y="25"/>
                  </a:lnTo>
                  <a:lnTo>
                    <a:pt x="365" y="37"/>
                  </a:lnTo>
                  <a:lnTo>
                    <a:pt x="374" y="51"/>
                  </a:lnTo>
                  <a:lnTo>
                    <a:pt x="382" y="67"/>
                  </a:lnTo>
                  <a:lnTo>
                    <a:pt x="388" y="85"/>
                  </a:lnTo>
                  <a:lnTo>
                    <a:pt x="394" y="106"/>
                  </a:lnTo>
                  <a:lnTo>
                    <a:pt x="397" y="129"/>
                  </a:lnTo>
                  <a:lnTo>
                    <a:pt x="397" y="154"/>
                  </a:lnTo>
                  <a:lnTo>
                    <a:pt x="396" y="180"/>
                  </a:lnTo>
                  <a:lnTo>
                    <a:pt x="393" y="210"/>
                  </a:lnTo>
                  <a:lnTo>
                    <a:pt x="386" y="240"/>
                  </a:lnTo>
                  <a:lnTo>
                    <a:pt x="378" y="273"/>
                  </a:lnTo>
                  <a:lnTo>
                    <a:pt x="368" y="308"/>
                  </a:lnTo>
                  <a:lnTo>
                    <a:pt x="355" y="34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4354513" y="3821113"/>
              <a:ext cx="20638" cy="30163"/>
            </a:xfrm>
            <a:custGeom>
              <a:avLst/>
              <a:gdLst/>
              <a:ahLst/>
              <a:cxnLst>
                <a:cxn ang="0">
                  <a:pos x="340" y="379"/>
                </a:cxn>
                <a:cxn ang="0">
                  <a:pos x="308" y="440"/>
                </a:cxn>
                <a:cxn ang="0">
                  <a:pos x="274" y="491"/>
                </a:cxn>
                <a:cxn ang="0">
                  <a:pos x="239" y="531"/>
                </a:cxn>
                <a:cxn ang="0">
                  <a:pos x="202" y="562"/>
                </a:cxn>
                <a:cxn ang="0">
                  <a:pos x="166" y="583"/>
                </a:cxn>
                <a:cxn ang="0">
                  <a:pos x="132" y="593"/>
                </a:cxn>
                <a:cxn ang="0">
                  <a:pos x="99" y="595"/>
                </a:cxn>
                <a:cxn ang="0">
                  <a:pos x="70" y="587"/>
                </a:cxn>
                <a:cxn ang="0">
                  <a:pos x="44" y="571"/>
                </a:cxn>
                <a:cxn ang="0">
                  <a:pos x="24" y="544"/>
                </a:cxn>
                <a:cxn ang="0">
                  <a:pos x="9" y="511"/>
                </a:cxn>
                <a:cxn ang="0">
                  <a:pos x="1" y="468"/>
                </a:cxn>
                <a:cxn ang="0">
                  <a:pos x="1" y="416"/>
                </a:cxn>
                <a:cxn ang="0">
                  <a:pos x="10" y="357"/>
                </a:cxn>
                <a:cxn ang="0">
                  <a:pos x="29" y="290"/>
                </a:cxn>
                <a:cxn ang="0">
                  <a:pos x="56" y="219"/>
                </a:cxn>
                <a:cxn ang="0">
                  <a:pos x="88" y="157"/>
                </a:cxn>
                <a:cxn ang="0">
                  <a:pos x="123" y="106"/>
                </a:cxn>
                <a:cxn ang="0">
                  <a:pos x="158" y="65"/>
                </a:cxn>
                <a:cxn ang="0">
                  <a:pos x="195" y="34"/>
                </a:cxn>
                <a:cxn ang="0">
                  <a:pos x="231" y="13"/>
                </a:cxn>
                <a:cxn ang="0">
                  <a:pos x="266" y="2"/>
                </a:cxn>
                <a:cxn ang="0">
                  <a:pos x="299" y="0"/>
                </a:cxn>
                <a:cxn ang="0">
                  <a:pos x="328" y="8"/>
                </a:cxn>
                <a:cxn ang="0">
                  <a:pos x="354" y="25"/>
                </a:cxn>
                <a:cxn ang="0">
                  <a:pos x="374" y="51"/>
                </a:cxn>
                <a:cxn ang="0">
                  <a:pos x="388" y="85"/>
                </a:cxn>
                <a:cxn ang="0">
                  <a:pos x="397" y="129"/>
                </a:cxn>
                <a:cxn ang="0">
                  <a:pos x="396" y="180"/>
                </a:cxn>
                <a:cxn ang="0">
                  <a:pos x="386" y="240"/>
                </a:cxn>
                <a:cxn ang="0">
                  <a:pos x="368" y="308"/>
                </a:cxn>
              </a:cxnLst>
              <a:rect l="0" t="0" r="r" b="b"/>
              <a:pathLst>
                <a:path w="397" h="595">
                  <a:moveTo>
                    <a:pt x="355" y="345"/>
                  </a:moveTo>
                  <a:lnTo>
                    <a:pt x="340" y="379"/>
                  </a:lnTo>
                  <a:lnTo>
                    <a:pt x="324" y="411"/>
                  </a:lnTo>
                  <a:lnTo>
                    <a:pt x="308" y="440"/>
                  </a:lnTo>
                  <a:lnTo>
                    <a:pt x="292" y="467"/>
                  </a:lnTo>
                  <a:lnTo>
                    <a:pt x="274" y="491"/>
                  </a:lnTo>
                  <a:lnTo>
                    <a:pt x="256" y="513"/>
                  </a:lnTo>
                  <a:lnTo>
                    <a:pt x="239" y="531"/>
                  </a:lnTo>
                  <a:lnTo>
                    <a:pt x="220" y="548"/>
                  </a:lnTo>
                  <a:lnTo>
                    <a:pt x="202" y="562"/>
                  </a:lnTo>
                  <a:lnTo>
                    <a:pt x="185" y="574"/>
                  </a:lnTo>
                  <a:lnTo>
                    <a:pt x="166" y="583"/>
                  </a:lnTo>
                  <a:lnTo>
                    <a:pt x="149" y="589"/>
                  </a:lnTo>
                  <a:lnTo>
                    <a:pt x="132" y="593"/>
                  </a:lnTo>
                  <a:lnTo>
                    <a:pt x="115" y="595"/>
                  </a:lnTo>
                  <a:lnTo>
                    <a:pt x="99" y="595"/>
                  </a:lnTo>
                  <a:lnTo>
                    <a:pt x="84" y="592"/>
                  </a:lnTo>
                  <a:lnTo>
                    <a:pt x="70" y="587"/>
                  </a:lnTo>
                  <a:lnTo>
                    <a:pt x="56" y="580"/>
                  </a:lnTo>
                  <a:lnTo>
                    <a:pt x="44" y="571"/>
                  </a:lnTo>
                  <a:lnTo>
                    <a:pt x="34" y="558"/>
                  </a:lnTo>
                  <a:lnTo>
                    <a:pt x="24" y="544"/>
                  </a:lnTo>
                  <a:lnTo>
                    <a:pt x="15" y="529"/>
                  </a:lnTo>
                  <a:lnTo>
                    <a:pt x="9" y="511"/>
                  </a:lnTo>
                  <a:lnTo>
                    <a:pt x="4" y="490"/>
                  </a:lnTo>
                  <a:lnTo>
                    <a:pt x="1" y="468"/>
                  </a:lnTo>
                  <a:lnTo>
                    <a:pt x="0" y="442"/>
                  </a:lnTo>
                  <a:lnTo>
                    <a:pt x="1" y="416"/>
                  </a:lnTo>
                  <a:lnTo>
                    <a:pt x="5" y="388"/>
                  </a:lnTo>
                  <a:lnTo>
                    <a:pt x="10" y="357"/>
                  </a:lnTo>
                  <a:lnTo>
                    <a:pt x="19" y="325"/>
                  </a:lnTo>
                  <a:lnTo>
                    <a:pt x="29" y="290"/>
                  </a:lnTo>
                  <a:lnTo>
                    <a:pt x="42" y="253"/>
                  </a:lnTo>
                  <a:lnTo>
                    <a:pt x="56" y="219"/>
                  </a:lnTo>
                  <a:lnTo>
                    <a:pt x="72" y="186"/>
                  </a:lnTo>
                  <a:lnTo>
                    <a:pt x="88" y="157"/>
                  </a:lnTo>
                  <a:lnTo>
                    <a:pt x="105" y="130"/>
                  </a:lnTo>
                  <a:lnTo>
                    <a:pt x="123" y="106"/>
                  </a:lnTo>
                  <a:lnTo>
                    <a:pt x="140" y="84"/>
                  </a:lnTo>
                  <a:lnTo>
                    <a:pt x="158" y="65"/>
                  </a:lnTo>
                  <a:lnTo>
                    <a:pt x="177" y="48"/>
                  </a:lnTo>
                  <a:lnTo>
                    <a:pt x="195" y="34"/>
                  </a:lnTo>
                  <a:lnTo>
                    <a:pt x="213" y="22"/>
                  </a:lnTo>
                  <a:lnTo>
                    <a:pt x="231" y="13"/>
                  </a:lnTo>
                  <a:lnTo>
                    <a:pt x="249" y="6"/>
                  </a:lnTo>
                  <a:lnTo>
                    <a:pt x="266" y="2"/>
                  </a:lnTo>
                  <a:lnTo>
                    <a:pt x="283" y="0"/>
                  </a:lnTo>
                  <a:lnTo>
                    <a:pt x="299" y="0"/>
                  </a:lnTo>
                  <a:lnTo>
                    <a:pt x="314" y="3"/>
                  </a:lnTo>
                  <a:lnTo>
                    <a:pt x="328" y="8"/>
                  </a:lnTo>
                  <a:lnTo>
                    <a:pt x="342" y="15"/>
                  </a:lnTo>
                  <a:lnTo>
                    <a:pt x="354" y="25"/>
                  </a:lnTo>
                  <a:lnTo>
                    <a:pt x="365" y="37"/>
                  </a:lnTo>
                  <a:lnTo>
                    <a:pt x="374" y="51"/>
                  </a:lnTo>
                  <a:lnTo>
                    <a:pt x="382" y="67"/>
                  </a:lnTo>
                  <a:lnTo>
                    <a:pt x="388" y="85"/>
                  </a:lnTo>
                  <a:lnTo>
                    <a:pt x="394" y="106"/>
                  </a:lnTo>
                  <a:lnTo>
                    <a:pt x="397" y="129"/>
                  </a:lnTo>
                  <a:lnTo>
                    <a:pt x="397" y="154"/>
                  </a:lnTo>
                  <a:lnTo>
                    <a:pt x="396" y="180"/>
                  </a:lnTo>
                  <a:lnTo>
                    <a:pt x="393" y="210"/>
                  </a:lnTo>
                  <a:lnTo>
                    <a:pt x="386" y="240"/>
                  </a:lnTo>
                  <a:lnTo>
                    <a:pt x="378" y="273"/>
                  </a:lnTo>
                  <a:lnTo>
                    <a:pt x="368" y="308"/>
                  </a:lnTo>
                  <a:lnTo>
                    <a:pt x="355" y="345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4379913" y="3824288"/>
              <a:ext cx="15875" cy="33338"/>
            </a:xfrm>
            <a:custGeom>
              <a:avLst/>
              <a:gdLst/>
              <a:ahLst/>
              <a:cxnLst>
                <a:cxn ang="0">
                  <a:pos x="323" y="329"/>
                </a:cxn>
                <a:cxn ang="0">
                  <a:pos x="321" y="398"/>
                </a:cxn>
                <a:cxn ang="0">
                  <a:pos x="312" y="458"/>
                </a:cxn>
                <a:cxn ang="0">
                  <a:pos x="297" y="510"/>
                </a:cxn>
                <a:cxn ang="0">
                  <a:pos x="277" y="553"/>
                </a:cxn>
                <a:cxn ang="0">
                  <a:pos x="253" y="586"/>
                </a:cxn>
                <a:cxn ang="0">
                  <a:pos x="227" y="611"/>
                </a:cxn>
                <a:cxn ang="0">
                  <a:pos x="198" y="625"/>
                </a:cxn>
                <a:cxn ang="0">
                  <a:pos x="167" y="630"/>
                </a:cxn>
                <a:cxn ang="0">
                  <a:pos x="138" y="626"/>
                </a:cxn>
                <a:cxn ang="0">
                  <a:pos x="108" y="611"/>
                </a:cxn>
                <a:cxn ang="0">
                  <a:pos x="81" y="585"/>
                </a:cxn>
                <a:cxn ang="0">
                  <a:pos x="55" y="549"/>
                </a:cxn>
                <a:cxn ang="0">
                  <a:pos x="34" y="504"/>
                </a:cxn>
                <a:cxn ang="0">
                  <a:pos x="17" y="446"/>
                </a:cxn>
                <a:cxn ang="0">
                  <a:pos x="5" y="378"/>
                </a:cxn>
                <a:cxn ang="0">
                  <a:pos x="0" y="301"/>
                </a:cxn>
                <a:cxn ang="0">
                  <a:pos x="2" y="232"/>
                </a:cxn>
                <a:cxn ang="0">
                  <a:pos x="11" y="172"/>
                </a:cxn>
                <a:cxn ang="0">
                  <a:pos x="27" y="120"/>
                </a:cxn>
                <a:cxn ang="0">
                  <a:pos x="47" y="77"/>
                </a:cxn>
                <a:cxn ang="0">
                  <a:pos x="71" y="44"/>
                </a:cxn>
                <a:cxn ang="0">
                  <a:pos x="97" y="20"/>
                </a:cxn>
                <a:cxn ang="0">
                  <a:pos x="127" y="5"/>
                </a:cxn>
                <a:cxn ang="0">
                  <a:pos x="156" y="0"/>
                </a:cxn>
                <a:cxn ang="0">
                  <a:pos x="187" y="4"/>
                </a:cxn>
                <a:cxn ang="0">
                  <a:pos x="216" y="20"/>
                </a:cxn>
                <a:cxn ang="0">
                  <a:pos x="244" y="45"/>
                </a:cxn>
                <a:cxn ang="0">
                  <a:pos x="268" y="81"/>
                </a:cxn>
                <a:cxn ang="0">
                  <a:pos x="291" y="126"/>
                </a:cxn>
                <a:cxn ang="0">
                  <a:pos x="307" y="184"/>
                </a:cxn>
                <a:cxn ang="0">
                  <a:pos x="319" y="252"/>
                </a:cxn>
              </a:cxnLst>
              <a:rect l="0" t="0" r="r" b="b"/>
              <a:pathLst>
                <a:path w="323" h="630">
                  <a:moveTo>
                    <a:pt x="322" y="291"/>
                  </a:moveTo>
                  <a:lnTo>
                    <a:pt x="323" y="329"/>
                  </a:lnTo>
                  <a:lnTo>
                    <a:pt x="323" y="364"/>
                  </a:lnTo>
                  <a:lnTo>
                    <a:pt x="321" y="398"/>
                  </a:lnTo>
                  <a:lnTo>
                    <a:pt x="317" y="428"/>
                  </a:lnTo>
                  <a:lnTo>
                    <a:pt x="312" y="458"/>
                  </a:lnTo>
                  <a:lnTo>
                    <a:pt x="305" y="484"/>
                  </a:lnTo>
                  <a:lnTo>
                    <a:pt x="297" y="510"/>
                  </a:lnTo>
                  <a:lnTo>
                    <a:pt x="288" y="532"/>
                  </a:lnTo>
                  <a:lnTo>
                    <a:pt x="277" y="553"/>
                  </a:lnTo>
                  <a:lnTo>
                    <a:pt x="265" y="570"/>
                  </a:lnTo>
                  <a:lnTo>
                    <a:pt x="253" y="586"/>
                  </a:lnTo>
                  <a:lnTo>
                    <a:pt x="241" y="599"/>
                  </a:lnTo>
                  <a:lnTo>
                    <a:pt x="227" y="611"/>
                  </a:lnTo>
                  <a:lnTo>
                    <a:pt x="212" y="619"/>
                  </a:lnTo>
                  <a:lnTo>
                    <a:pt x="198" y="625"/>
                  </a:lnTo>
                  <a:lnTo>
                    <a:pt x="183" y="629"/>
                  </a:lnTo>
                  <a:lnTo>
                    <a:pt x="167" y="630"/>
                  </a:lnTo>
                  <a:lnTo>
                    <a:pt x="152" y="629"/>
                  </a:lnTo>
                  <a:lnTo>
                    <a:pt x="138" y="626"/>
                  </a:lnTo>
                  <a:lnTo>
                    <a:pt x="123" y="620"/>
                  </a:lnTo>
                  <a:lnTo>
                    <a:pt x="108" y="611"/>
                  </a:lnTo>
                  <a:lnTo>
                    <a:pt x="94" y="599"/>
                  </a:lnTo>
                  <a:lnTo>
                    <a:pt x="81" y="585"/>
                  </a:lnTo>
                  <a:lnTo>
                    <a:pt x="68" y="569"/>
                  </a:lnTo>
                  <a:lnTo>
                    <a:pt x="55" y="549"/>
                  </a:lnTo>
                  <a:lnTo>
                    <a:pt x="44" y="528"/>
                  </a:lnTo>
                  <a:lnTo>
                    <a:pt x="34" y="504"/>
                  </a:lnTo>
                  <a:lnTo>
                    <a:pt x="25" y="476"/>
                  </a:lnTo>
                  <a:lnTo>
                    <a:pt x="17" y="446"/>
                  </a:lnTo>
                  <a:lnTo>
                    <a:pt x="10" y="413"/>
                  </a:lnTo>
                  <a:lnTo>
                    <a:pt x="5" y="378"/>
                  </a:lnTo>
                  <a:lnTo>
                    <a:pt x="2" y="339"/>
                  </a:lnTo>
                  <a:lnTo>
                    <a:pt x="0" y="301"/>
                  </a:lnTo>
                  <a:lnTo>
                    <a:pt x="0" y="266"/>
                  </a:lnTo>
                  <a:lnTo>
                    <a:pt x="2" y="232"/>
                  </a:lnTo>
                  <a:lnTo>
                    <a:pt x="6" y="202"/>
                  </a:lnTo>
                  <a:lnTo>
                    <a:pt x="11" y="172"/>
                  </a:lnTo>
                  <a:lnTo>
                    <a:pt x="19" y="146"/>
                  </a:lnTo>
                  <a:lnTo>
                    <a:pt x="27" y="120"/>
                  </a:lnTo>
                  <a:lnTo>
                    <a:pt x="36" y="98"/>
                  </a:lnTo>
                  <a:lnTo>
                    <a:pt x="47" y="77"/>
                  </a:lnTo>
                  <a:lnTo>
                    <a:pt x="58" y="60"/>
                  </a:lnTo>
                  <a:lnTo>
                    <a:pt x="71" y="44"/>
                  </a:lnTo>
                  <a:lnTo>
                    <a:pt x="84" y="31"/>
                  </a:lnTo>
                  <a:lnTo>
                    <a:pt x="97" y="20"/>
                  </a:lnTo>
                  <a:lnTo>
                    <a:pt x="111" y="11"/>
                  </a:lnTo>
                  <a:lnTo>
                    <a:pt x="127" y="5"/>
                  </a:lnTo>
                  <a:lnTo>
                    <a:pt x="141" y="1"/>
                  </a:lnTo>
                  <a:lnTo>
                    <a:pt x="156" y="0"/>
                  </a:lnTo>
                  <a:lnTo>
                    <a:pt x="171" y="1"/>
                  </a:lnTo>
                  <a:lnTo>
                    <a:pt x="187" y="4"/>
                  </a:lnTo>
                  <a:lnTo>
                    <a:pt x="201" y="10"/>
                  </a:lnTo>
                  <a:lnTo>
                    <a:pt x="216" y="20"/>
                  </a:lnTo>
                  <a:lnTo>
                    <a:pt x="230" y="31"/>
                  </a:lnTo>
                  <a:lnTo>
                    <a:pt x="244" y="45"/>
                  </a:lnTo>
                  <a:lnTo>
                    <a:pt x="257" y="61"/>
                  </a:lnTo>
                  <a:lnTo>
                    <a:pt x="268" y="81"/>
                  </a:lnTo>
                  <a:lnTo>
                    <a:pt x="280" y="102"/>
                  </a:lnTo>
                  <a:lnTo>
                    <a:pt x="291" y="126"/>
                  </a:lnTo>
                  <a:lnTo>
                    <a:pt x="299" y="154"/>
                  </a:lnTo>
                  <a:lnTo>
                    <a:pt x="307" y="184"/>
                  </a:lnTo>
                  <a:lnTo>
                    <a:pt x="314" y="217"/>
                  </a:lnTo>
                  <a:lnTo>
                    <a:pt x="319" y="252"/>
                  </a:lnTo>
                  <a:lnTo>
                    <a:pt x="322" y="29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379913" y="3824288"/>
              <a:ext cx="15875" cy="33338"/>
            </a:xfrm>
            <a:custGeom>
              <a:avLst/>
              <a:gdLst/>
              <a:ahLst/>
              <a:cxnLst>
                <a:cxn ang="0">
                  <a:pos x="323" y="329"/>
                </a:cxn>
                <a:cxn ang="0">
                  <a:pos x="321" y="398"/>
                </a:cxn>
                <a:cxn ang="0">
                  <a:pos x="312" y="458"/>
                </a:cxn>
                <a:cxn ang="0">
                  <a:pos x="297" y="510"/>
                </a:cxn>
                <a:cxn ang="0">
                  <a:pos x="277" y="553"/>
                </a:cxn>
                <a:cxn ang="0">
                  <a:pos x="253" y="586"/>
                </a:cxn>
                <a:cxn ang="0">
                  <a:pos x="227" y="611"/>
                </a:cxn>
                <a:cxn ang="0">
                  <a:pos x="198" y="625"/>
                </a:cxn>
                <a:cxn ang="0">
                  <a:pos x="167" y="630"/>
                </a:cxn>
                <a:cxn ang="0">
                  <a:pos x="138" y="626"/>
                </a:cxn>
                <a:cxn ang="0">
                  <a:pos x="108" y="611"/>
                </a:cxn>
                <a:cxn ang="0">
                  <a:pos x="81" y="585"/>
                </a:cxn>
                <a:cxn ang="0">
                  <a:pos x="55" y="549"/>
                </a:cxn>
                <a:cxn ang="0">
                  <a:pos x="34" y="504"/>
                </a:cxn>
                <a:cxn ang="0">
                  <a:pos x="17" y="446"/>
                </a:cxn>
                <a:cxn ang="0">
                  <a:pos x="5" y="378"/>
                </a:cxn>
                <a:cxn ang="0">
                  <a:pos x="0" y="301"/>
                </a:cxn>
                <a:cxn ang="0">
                  <a:pos x="2" y="232"/>
                </a:cxn>
                <a:cxn ang="0">
                  <a:pos x="11" y="172"/>
                </a:cxn>
                <a:cxn ang="0">
                  <a:pos x="27" y="120"/>
                </a:cxn>
                <a:cxn ang="0">
                  <a:pos x="47" y="77"/>
                </a:cxn>
                <a:cxn ang="0">
                  <a:pos x="71" y="44"/>
                </a:cxn>
                <a:cxn ang="0">
                  <a:pos x="97" y="20"/>
                </a:cxn>
                <a:cxn ang="0">
                  <a:pos x="127" y="5"/>
                </a:cxn>
                <a:cxn ang="0">
                  <a:pos x="156" y="0"/>
                </a:cxn>
                <a:cxn ang="0">
                  <a:pos x="187" y="4"/>
                </a:cxn>
                <a:cxn ang="0">
                  <a:pos x="216" y="20"/>
                </a:cxn>
                <a:cxn ang="0">
                  <a:pos x="244" y="45"/>
                </a:cxn>
                <a:cxn ang="0">
                  <a:pos x="268" y="81"/>
                </a:cxn>
                <a:cxn ang="0">
                  <a:pos x="291" y="126"/>
                </a:cxn>
                <a:cxn ang="0">
                  <a:pos x="307" y="184"/>
                </a:cxn>
                <a:cxn ang="0">
                  <a:pos x="319" y="252"/>
                </a:cxn>
              </a:cxnLst>
              <a:rect l="0" t="0" r="r" b="b"/>
              <a:pathLst>
                <a:path w="323" h="630">
                  <a:moveTo>
                    <a:pt x="322" y="291"/>
                  </a:moveTo>
                  <a:lnTo>
                    <a:pt x="323" y="329"/>
                  </a:lnTo>
                  <a:lnTo>
                    <a:pt x="323" y="364"/>
                  </a:lnTo>
                  <a:lnTo>
                    <a:pt x="321" y="398"/>
                  </a:lnTo>
                  <a:lnTo>
                    <a:pt x="317" y="428"/>
                  </a:lnTo>
                  <a:lnTo>
                    <a:pt x="312" y="458"/>
                  </a:lnTo>
                  <a:lnTo>
                    <a:pt x="305" y="484"/>
                  </a:lnTo>
                  <a:lnTo>
                    <a:pt x="297" y="510"/>
                  </a:lnTo>
                  <a:lnTo>
                    <a:pt x="288" y="532"/>
                  </a:lnTo>
                  <a:lnTo>
                    <a:pt x="277" y="553"/>
                  </a:lnTo>
                  <a:lnTo>
                    <a:pt x="265" y="570"/>
                  </a:lnTo>
                  <a:lnTo>
                    <a:pt x="253" y="586"/>
                  </a:lnTo>
                  <a:lnTo>
                    <a:pt x="241" y="599"/>
                  </a:lnTo>
                  <a:lnTo>
                    <a:pt x="227" y="611"/>
                  </a:lnTo>
                  <a:lnTo>
                    <a:pt x="212" y="619"/>
                  </a:lnTo>
                  <a:lnTo>
                    <a:pt x="198" y="625"/>
                  </a:lnTo>
                  <a:lnTo>
                    <a:pt x="183" y="629"/>
                  </a:lnTo>
                  <a:lnTo>
                    <a:pt x="167" y="630"/>
                  </a:lnTo>
                  <a:lnTo>
                    <a:pt x="152" y="629"/>
                  </a:lnTo>
                  <a:lnTo>
                    <a:pt x="138" y="626"/>
                  </a:lnTo>
                  <a:lnTo>
                    <a:pt x="123" y="620"/>
                  </a:lnTo>
                  <a:lnTo>
                    <a:pt x="108" y="611"/>
                  </a:lnTo>
                  <a:lnTo>
                    <a:pt x="94" y="599"/>
                  </a:lnTo>
                  <a:lnTo>
                    <a:pt x="81" y="585"/>
                  </a:lnTo>
                  <a:lnTo>
                    <a:pt x="68" y="569"/>
                  </a:lnTo>
                  <a:lnTo>
                    <a:pt x="55" y="549"/>
                  </a:lnTo>
                  <a:lnTo>
                    <a:pt x="44" y="528"/>
                  </a:lnTo>
                  <a:lnTo>
                    <a:pt x="34" y="504"/>
                  </a:lnTo>
                  <a:lnTo>
                    <a:pt x="25" y="476"/>
                  </a:lnTo>
                  <a:lnTo>
                    <a:pt x="17" y="446"/>
                  </a:lnTo>
                  <a:lnTo>
                    <a:pt x="10" y="413"/>
                  </a:lnTo>
                  <a:lnTo>
                    <a:pt x="5" y="378"/>
                  </a:lnTo>
                  <a:lnTo>
                    <a:pt x="2" y="339"/>
                  </a:lnTo>
                  <a:lnTo>
                    <a:pt x="0" y="301"/>
                  </a:lnTo>
                  <a:lnTo>
                    <a:pt x="0" y="266"/>
                  </a:lnTo>
                  <a:lnTo>
                    <a:pt x="2" y="232"/>
                  </a:lnTo>
                  <a:lnTo>
                    <a:pt x="6" y="202"/>
                  </a:lnTo>
                  <a:lnTo>
                    <a:pt x="11" y="172"/>
                  </a:lnTo>
                  <a:lnTo>
                    <a:pt x="19" y="146"/>
                  </a:lnTo>
                  <a:lnTo>
                    <a:pt x="27" y="120"/>
                  </a:lnTo>
                  <a:lnTo>
                    <a:pt x="36" y="98"/>
                  </a:lnTo>
                  <a:lnTo>
                    <a:pt x="47" y="77"/>
                  </a:lnTo>
                  <a:lnTo>
                    <a:pt x="58" y="60"/>
                  </a:lnTo>
                  <a:lnTo>
                    <a:pt x="71" y="44"/>
                  </a:lnTo>
                  <a:lnTo>
                    <a:pt x="84" y="31"/>
                  </a:lnTo>
                  <a:lnTo>
                    <a:pt x="97" y="20"/>
                  </a:lnTo>
                  <a:lnTo>
                    <a:pt x="111" y="11"/>
                  </a:lnTo>
                  <a:lnTo>
                    <a:pt x="127" y="5"/>
                  </a:lnTo>
                  <a:lnTo>
                    <a:pt x="141" y="1"/>
                  </a:lnTo>
                  <a:lnTo>
                    <a:pt x="156" y="0"/>
                  </a:lnTo>
                  <a:lnTo>
                    <a:pt x="171" y="1"/>
                  </a:lnTo>
                  <a:lnTo>
                    <a:pt x="187" y="4"/>
                  </a:lnTo>
                  <a:lnTo>
                    <a:pt x="201" y="10"/>
                  </a:lnTo>
                  <a:lnTo>
                    <a:pt x="216" y="20"/>
                  </a:lnTo>
                  <a:lnTo>
                    <a:pt x="230" y="31"/>
                  </a:lnTo>
                  <a:lnTo>
                    <a:pt x="244" y="45"/>
                  </a:lnTo>
                  <a:lnTo>
                    <a:pt x="257" y="61"/>
                  </a:lnTo>
                  <a:lnTo>
                    <a:pt x="268" y="81"/>
                  </a:lnTo>
                  <a:lnTo>
                    <a:pt x="280" y="102"/>
                  </a:lnTo>
                  <a:lnTo>
                    <a:pt x="291" y="126"/>
                  </a:lnTo>
                  <a:lnTo>
                    <a:pt x="299" y="154"/>
                  </a:lnTo>
                  <a:lnTo>
                    <a:pt x="307" y="184"/>
                  </a:lnTo>
                  <a:lnTo>
                    <a:pt x="314" y="217"/>
                  </a:lnTo>
                  <a:lnTo>
                    <a:pt x="319" y="252"/>
                  </a:lnTo>
                  <a:lnTo>
                    <a:pt x="322" y="29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4402138" y="3825875"/>
              <a:ext cx="17463" cy="26988"/>
            </a:xfrm>
            <a:custGeom>
              <a:avLst/>
              <a:gdLst/>
              <a:ahLst/>
              <a:cxnLst>
                <a:cxn ang="0">
                  <a:pos x="299" y="242"/>
                </a:cxn>
                <a:cxn ang="0">
                  <a:pos x="315" y="301"/>
                </a:cxn>
                <a:cxn ang="0">
                  <a:pos x="321" y="354"/>
                </a:cxn>
                <a:cxn ang="0">
                  <a:pos x="321" y="401"/>
                </a:cxn>
                <a:cxn ang="0">
                  <a:pos x="315" y="441"/>
                </a:cxn>
                <a:cxn ang="0">
                  <a:pos x="302" y="473"/>
                </a:cxn>
                <a:cxn ang="0">
                  <a:pos x="285" y="499"/>
                </a:cxn>
                <a:cxn ang="0">
                  <a:pos x="265" y="517"/>
                </a:cxn>
                <a:cxn ang="0">
                  <a:pos x="240" y="526"/>
                </a:cxn>
                <a:cxn ang="0">
                  <a:pos x="214" y="528"/>
                </a:cxn>
                <a:cxn ang="0">
                  <a:pos x="185" y="521"/>
                </a:cxn>
                <a:cxn ang="0">
                  <a:pos x="157" y="505"/>
                </a:cxn>
                <a:cxn ang="0">
                  <a:pos x="127" y="480"/>
                </a:cxn>
                <a:cxn ang="0">
                  <a:pos x="98" y="446"/>
                </a:cxn>
                <a:cxn ang="0">
                  <a:pos x="70" y="402"/>
                </a:cxn>
                <a:cxn ang="0">
                  <a:pos x="45" y="348"/>
                </a:cxn>
                <a:cxn ang="0">
                  <a:pos x="22" y="285"/>
                </a:cxn>
                <a:cxn ang="0">
                  <a:pos x="8" y="227"/>
                </a:cxn>
                <a:cxn ang="0">
                  <a:pos x="1" y="174"/>
                </a:cxn>
                <a:cxn ang="0">
                  <a:pos x="1" y="127"/>
                </a:cxn>
                <a:cxn ang="0">
                  <a:pos x="8" y="88"/>
                </a:cxn>
                <a:cxn ang="0">
                  <a:pos x="19" y="55"/>
                </a:cxn>
                <a:cxn ang="0">
                  <a:pos x="36" y="30"/>
                </a:cxn>
                <a:cxn ang="0">
                  <a:pos x="57" y="12"/>
                </a:cxn>
                <a:cxn ang="0">
                  <a:pos x="81" y="2"/>
                </a:cxn>
                <a:cxn ang="0">
                  <a:pos x="108" y="0"/>
                </a:cxn>
                <a:cxn ang="0">
                  <a:pos x="136" y="7"/>
                </a:cxn>
                <a:cxn ang="0">
                  <a:pos x="166" y="23"/>
                </a:cxn>
                <a:cxn ang="0">
                  <a:pos x="195" y="47"/>
                </a:cxn>
                <a:cxn ang="0">
                  <a:pos x="224" y="82"/>
                </a:cxn>
                <a:cxn ang="0">
                  <a:pos x="251" y="125"/>
                </a:cxn>
                <a:cxn ang="0">
                  <a:pos x="278" y="179"/>
                </a:cxn>
              </a:cxnLst>
              <a:rect l="0" t="0" r="r" b="b"/>
              <a:pathLst>
                <a:path w="322" h="528">
                  <a:moveTo>
                    <a:pt x="289" y="210"/>
                  </a:moveTo>
                  <a:lnTo>
                    <a:pt x="299" y="242"/>
                  </a:lnTo>
                  <a:lnTo>
                    <a:pt x="309" y="273"/>
                  </a:lnTo>
                  <a:lnTo>
                    <a:pt x="315" y="301"/>
                  </a:lnTo>
                  <a:lnTo>
                    <a:pt x="319" y="329"/>
                  </a:lnTo>
                  <a:lnTo>
                    <a:pt x="321" y="354"/>
                  </a:lnTo>
                  <a:lnTo>
                    <a:pt x="322" y="379"/>
                  </a:lnTo>
                  <a:lnTo>
                    <a:pt x="321" y="401"/>
                  </a:lnTo>
                  <a:lnTo>
                    <a:pt x="318" y="421"/>
                  </a:lnTo>
                  <a:lnTo>
                    <a:pt x="315" y="441"/>
                  </a:lnTo>
                  <a:lnTo>
                    <a:pt x="309" y="458"/>
                  </a:lnTo>
                  <a:lnTo>
                    <a:pt x="302" y="473"/>
                  </a:lnTo>
                  <a:lnTo>
                    <a:pt x="294" y="488"/>
                  </a:lnTo>
                  <a:lnTo>
                    <a:pt x="285" y="499"/>
                  </a:lnTo>
                  <a:lnTo>
                    <a:pt x="275" y="509"/>
                  </a:lnTo>
                  <a:lnTo>
                    <a:pt x="265" y="517"/>
                  </a:lnTo>
                  <a:lnTo>
                    <a:pt x="252" y="523"/>
                  </a:lnTo>
                  <a:lnTo>
                    <a:pt x="240" y="526"/>
                  </a:lnTo>
                  <a:lnTo>
                    <a:pt x="227" y="528"/>
                  </a:lnTo>
                  <a:lnTo>
                    <a:pt x="214" y="528"/>
                  </a:lnTo>
                  <a:lnTo>
                    <a:pt x="199" y="526"/>
                  </a:lnTo>
                  <a:lnTo>
                    <a:pt x="185" y="521"/>
                  </a:lnTo>
                  <a:lnTo>
                    <a:pt x="171" y="514"/>
                  </a:lnTo>
                  <a:lnTo>
                    <a:pt x="157" y="505"/>
                  </a:lnTo>
                  <a:lnTo>
                    <a:pt x="141" y="494"/>
                  </a:lnTo>
                  <a:lnTo>
                    <a:pt x="127" y="480"/>
                  </a:lnTo>
                  <a:lnTo>
                    <a:pt x="112" y="464"/>
                  </a:lnTo>
                  <a:lnTo>
                    <a:pt x="98" y="446"/>
                  </a:lnTo>
                  <a:lnTo>
                    <a:pt x="83" y="425"/>
                  </a:lnTo>
                  <a:lnTo>
                    <a:pt x="70" y="402"/>
                  </a:lnTo>
                  <a:lnTo>
                    <a:pt x="57" y="376"/>
                  </a:lnTo>
                  <a:lnTo>
                    <a:pt x="45" y="348"/>
                  </a:lnTo>
                  <a:lnTo>
                    <a:pt x="32" y="317"/>
                  </a:lnTo>
                  <a:lnTo>
                    <a:pt x="22" y="285"/>
                  </a:lnTo>
                  <a:lnTo>
                    <a:pt x="14" y="256"/>
                  </a:lnTo>
                  <a:lnTo>
                    <a:pt x="8" y="227"/>
                  </a:lnTo>
                  <a:lnTo>
                    <a:pt x="3" y="200"/>
                  </a:lnTo>
                  <a:lnTo>
                    <a:pt x="1" y="174"/>
                  </a:lnTo>
                  <a:lnTo>
                    <a:pt x="0" y="150"/>
                  </a:lnTo>
                  <a:lnTo>
                    <a:pt x="1" y="127"/>
                  </a:lnTo>
                  <a:lnTo>
                    <a:pt x="4" y="107"/>
                  </a:lnTo>
                  <a:lnTo>
                    <a:pt x="8" y="88"/>
                  </a:lnTo>
                  <a:lnTo>
                    <a:pt x="13" y="70"/>
                  </a:lnTo>
                  <a:lnTo>
                    <a:pt x="19" y="55"/>
                  </a:lnTo>
                  <a:lnTo>
                    <a:pt x="27" y="42"/>
                  </a:lnTo>
                  <a:lnTo>
                    <a:pt x="36" y="30"/>
                  </a:lnTo>
                  <a:lnTo>
                    <a:pt x="47" y="20"/>
                  </a:lnTo>
                  <a:lnTo>
                    <a:pt x="57" y="12"/>
                  </a:lnTo>
                  <a:lnTo>
                    <a:pt x="69" y="6"/>
                  </a:lnTo>
                  <a:lnTo>
                    <a:pt x="81" y="2"/>
                  </a:lnTo>
                  <a:lnTo>
                    <a:pt x="95" y="0"/>
                  </a:lnTo>
                  <a:lnTo>
                    <a:pt x="108" y="0"/>
                  </a:lnTo>
                  <a:lnTo>
                    <a:pt x="122" y="2"/>
                  </a:lnTo>
                  <a:lnTo>
                    <a:pt x="136" y="7"/>
                  </a:lnTo>
                  <a:lnTo>
                    <a:pt x="151" y="14"/>
                  </a:lnTo>
                  <a:lnTo>
                    <a:pt x="166" y="23"/>
                  </a:lnTo>
                  <a:lnTo>
                    <a:pt x="180" y="34"/>
                  </a:lnTo>
                  <a:lnTo>
                    <a:pt x="195" y="47"/>
                  </a:lnTo>
                  <a:lnTo>
                    <a:pt x="210" y="63"/>
                  </a:lnTo>
                  <a:lnTo>
                    <a:pt x="224" y="82"/>
                  </a:lnTo>
                  <a:lnTo>
                    <a:pt x="238" y="102"/>
                  </a:lnTo>
                  <a:lnTo>
                    <a:pt x="251" y="125"/>
                  </a:lnTo>
                  <a:lnTo>
                    <a:pt x="265" y="151"/>
                  </a:lnTo>
                  <a:lnTo>
                    <a:pt x="278" y="179"/>
                  </a:lnTo>
                  <a:lnTo>
                    <a:pt x="289" y="2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4402138" y="3825875"/>
              <a:ext cx="17463" cy="26988"/>
            </a:xfrm>
            <a:custGeom>
              <a:avLst/>
              <a:gdLst/>
              <a:ahLst/>
              <a:cxnLst>
                <a:cxn ang="0">
                  <a:pos x="299" y="242"/>
                </a:cxn>
                <a:cxn ang="0">
                  <a:pos x="315" y="301"/>
                </a:cxn>
                <a:cxn ang="0">
                  <a:pos x="321" y="354"/>
                </a:cxn>
                <a:cxn ang="0">
                  <a:pos x="321" y="401"/>
                </a:cxn>
                <a:cxn ang="0">
                  <a:pos x="315" y="441"/>
                </a:cxn>
                <a:cxn ang="0">
                  <a:pos x="302" y="473"/>
                </a:cxn>
                <a:cxn ang="0">
                  <a:pos x="285" y="499"/>
                </a:cxn>
                <a:cxn ang="0">
                  <a:pos x="265" y="517"/>
                </a:cxn>
                <a:cxn ang="0">
                  <a:pos x="240" y="526"/>
                </a:cxn>
                <a:cxn ang="0">
                  <a:pos x="214" y="528"/>
                </a:cxn>
                <a:cxn ang="0">
                  <a:pos x="185" y="521"/>
                </a:cxn>
                <a:cxn ang="0">
                  <a:pos x="157" y="505"/>
                </a:cxn>
                <a:cxn ang="0">
                  <a:pos x="127" y="480"/>
                </a:cxn>
                <a:cxn ang="0">
                  <a:pos x="98" y="446"/>
                </a:cxn>
                <a:cxn ang="0">
                  <a:pos x="70" y="402"/>
                </a:cxn>
                <a:cxn ang="0">
                  <a:pos x="45" y="348"/>
                </a:cxn>
                <a:cxn ang="0">
                  <a:pos x="22" y="285"/>
                </a:cxn>
                <a:cxn ang="0">
                  <a:pos x="8" y="227"/>
                </a:cxn>
                <a:cxn ang="0">
                  <a:pos x="1" y="174"/>
                </a:cxn>
                <a:cxn ang="0">
                  <a:pos x="1" y="127"/>
                </a:cxn>
                <a:cxn ang="0">
                  <a:pos x="8" y="88"/>
                </a:cxn>
                <a:cxn ang="0">
                  <a:pos x="19" y="55"/>
                </a:cxn>
                <a:cxn ang="0">
                  <a:pos x="36" y="30"/>
                </a:cxn>
                <a:cxn ang="0">
                  <a:pos x="57" y="12"/>
                </a:cxn>
                <a:cxn ang="0">
                  <a:pos x="81" y="2"/>
                </a:cxn>
                <a:cxn ang="0">
                  <a:pos x="108" y="0"/>
                </a:cxn>
                <a:cxn ang="0">
                  <a:pos x="136" y="7"/>
                </a:cxn>
                <a:cxn ang="0">
                  <a:pos x="166" y="23"/>
                </a:cxn>
                <a:cxn ang="0">
                  <a:pos x="195" y="47"/>
                </a:cxn>
                <a:cxn ang="0">
                  <a:pos x="224" y="82"/>
                </a:cxn>
                <a:cxn ang="0">
                  <a:pos x="251" y="125"/>
                </a:cxn>
                <a:cxn ang="0">
                  <a:pos x="278" y="179"/>
                </a:cxn>
              </a:cxnLst>
              <a:rect l="0" t="0" r="r" b="b"/>
              <a:pathLst>
                <a:path w="322" h="528">
                  <a:moveTo>
                    <a:pt x="289" y="210"/>
                  </a:moveTo>
                  <a:lnTo>
                    <a:pt x="299" y="242"/>
                  </a:lnTo>
                  <a:lnTo>
                    <a:pt x="309" y="273"/>
                  </a:lnTo>
                  <a:lnTo>
                    <a:pt x="315" y="301"/>
                  </a:lnTo>
                  <a:lnTo>
                    <a:pt x="319" y="329"/>
                  </a:lnTo>
                  <a:lnTo>
                    <a:pt x="321" y="354"/>
                  </a:lnTo>
                  <a:lnTo>
                    <a:pt x="322" y="379"/>
                  </a:lnTo>
                  <a:lnTo>
                    <a:pt x="321" y="401"/>
                  </a:lnTo>
                  <a:lnTo>
                    <a:pt x="318" y="421"/>
                  </a:lnTo>
                  <a:lnTo>
                    <a:pt x="315" y="441"/>
                  </a:lnTo>
                  <a:lnTo>
                    <a:pt x="309" y="458"/>
                  </a:lnTo>
                  <a:lnTo>
                    <a:pt x="302" y="473"/>
                  </a:lnTo>
                  <a:lnTo>
                    <a:pt x="294" y="488"/>
                  </a:lnTo>
                  <a:lnTo>
                    <a:pt x="285" y="499"/>
                  </a:lnTo>
                  <a:lnTo>
                    <a:pt x="275" y="509"/>
                  </a:lnTo>
                  <a:lnTo>
                    <a:pt x="265" y="517"/>
                  </a:lnTo>
                  <a:lnTo>
                    <a:pt x="252" y="523"/>
                  </a:lnTo>
                  <a:lnTo>
                    <a:pt x="240" y="526"/>
                  </a:lnTo>
                  <a:lnTo>
                    <a:pt x="227" y="528"/>
                  </a:lnTo>
                  <a:lnTo>
                    <a:pt x="214" y="528"/>
                  </a:lnTo>
                  <a:lnTo>
                    <a:pt x="199" y="526"/>
                  </a:lnTo>
                  <a:lnTo>
                    <a:pt x="185" y="521"/>
                  </a:lnTo>
                  <a:lnTo>
                    <a:pt x="171" y="514"/>
                  </a:lnTo>
                  <a:lnTo>
                    <a:pt x="157" y="505"/>
                  </a:lnTo>
                  <a:lnTo>
                    <a:pt x="141" y="494"/>
                  </a:lnTo>
                  <a:lnTo>
                    <a:pt x="127" y="480"/>
                  </a:lnTo>
                  <a:lnTo>
                    <a:pt x="112" y="464"/>
                  </a:lnTo>
                  <a:lnTo>
                    <a:pt x="98" y="446"/>
                  </a:lnTo>
                  <a:lnTo>
                    <a:pt x="83" y="425"/>
                  </a:lnTo>
                  <a:lnTo>
                    <a:pt x="70" y="402"/>
                  </a:lnTo>
                  <a:lnTo>
                    <a:pt x="57" y="376"/>
                  </a:lnTo>
                  <a:lnTo>
                    <a:pt x="45" y="348"/>
                  </a:lnTo>
                  <a:lnTo>
                    <a:pt x="32" y="317"/>
                  </a:lnTo>
                  <a:lnTo>
                    <a:pt x="22" y="285"/>
                  </a:lnTo>
                  <a:lnTo>
                    <a:pt x="14" y="256"/>
                  </a:lnTo>
                  <a:lnTo>
                    <a:pt x="8" y="227"/>
                  </a:lnTo>
                  <a:lnTo>
                    <a:pt x="3" y="200"/>
                  </a:lnTo>
                  <a:lnTo>
                    <a:pt x="1" y="174"/>
                  </a:lnTo>
                  <a:lnTo>
                    <a:pt x="0" y="150"/>
                  </a:lnTo>
                  <a:lnTo>
                    <a:pt x="1" y="127"/>
                  </a:lnTo>
                  <a:lnTo>
                    <a:pt x="4" y="107"/>
                  </a:lnTo>
                  <a:lnTo>
                    <a:pt x="8" y="88"/>
                  </a:lnTo>
                  <a:lnTo>
                    <a:pt x="13" y="70"/>
                  </a:lnTo>
                  <a:lnTo>
                    <a:pt x="19" y="55"/>
                  </a:lnTo>
                  <a:lnTo>
                    <a:pt x="27" y="42"/>
                  </a:lnTo>
                  <a:lnTo>
                    <a:pt x="36" y="30"/>
                  </a:lnTo>
                  <a:lnTo>
                    <a:pt x="47" y="20"/>
                  </a:lnTo>
                  <a:lnTo>
                    <a:pt x="57" y="12"/>
                  </a:lnTo>
                  <a:lnTo>
                    <a:pt x="69" y="6"/>
                  </a:lnTo>
                  <a:lnTo>
                    <a:pt x="81" y="2"/>
                  </a:lnTo>
                  <a:lnTo>
                    <a:pt x="95" y="0"/>
                  </a:lnTo>
                  <a:lnTo>
                    <a:pt x="108" y="0"/>
                  </a:lnTo>
                  <a:lnTo>
                    <a:pt x="122" y="2"/>
                  </a:lnTo>
                  <a:lnTo>
                    <a:pt x="136" y="7"/>
                  </a:lnTo>
                  <a:lnTo>
                    <a:pt x="151" y="14"/>
                  </a:lnTo>
                  <a:lnTo>
                    <a:pt x="166" y="23"/>
                  </a:lnTo>
                  <a:lnTo>
                    <a:pt x="180" y="34"/>
                  </a:lnTo>
                  <a:lnTo>
                    <a:pt x="195" y="47"/>
                  </a:lnTo>
                  <a:lnTo>
                    <a:pt x="210" y="63"/>
                  </a:lnTo>
                  <a:lnTo>
                    <a:pt x="224" y="82"/>
                  </a:lnTo>
                  <a:lnTo>
                    <a:pt x="238" y="102"/>
                  </a:lnTo>
                  <a:lnTo>
                    <a:pt x="251" y="125"/>
                  </a:lnTo>
                  <a:lnTo>
                    <a:pt x="265" y="151"/>
                  </a:lnTo>
                  <a:lnTo>
                    <a:pt x="278" y="179"/>
                  </a:lnTo>
                  <a:lnTo>
                    <a:pt x="289" y="210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4419600" y="3821113"/>
              <a:ext cx="17463" cy="22225"/>
            </a:xfrm>
            <a:custGeom>
              <a:avLst/>
              <a:gdLst/>
              <a:ahLst/>
              <a:cxnLst>
                <a:cxn ang="0">
                  <a:pos x="298" y="155"/>
                </a:cxn>
                <a:cxn ang="0">
                  <a:pos x="316" y="200"/>
                </a:cxn>
                <a:cxn ang="0">
                  <a:pos x="327" y="240"/>
                </a:cxn>
                <a:cxn ang="0">
                  <a:pos x="330" y="277"/>
                </a:cxn>
                <a:cxn ang="0">
                  <a:pos x="327" y="310"/>
                </a:cxn>
                <a:cxn ang="0">
                  <a:pos x="319" y="339"/>
                </a:cxn>
                <a:cxn ang="0">
                  <a:pos x="305" y="363"/>
                </a:cxn>
                <a:cxn ang="0">
                  <a:pos x="286" y="383"/>
                </a:cxn>
                <a:cxn ang="0">
                  <a:pos x="264" y="396"/>
                </a:cxn>
                <a:cxn ang="0">
                  <a:pos x="238" y="403"/>
                </a:cxn>
                <a:cxn ang="0">
                  <a:pos x="211" y="404"/>
                </a:cxn>
                <a:cxn ang="0">
                  <a:pos x="181" y="398"/>
                </a:cxn>
                <a:cxn ang="0">
                  <a:pos x="152" y="385"/>
                </a:cxn>
                <a:cxn ang="0">
                  <a:pos x="121" y="363"/>
                </a:cxn>
                <a:cxn ang="0">
                  <a:pos x="91" y="334"/>
                </a:cxn>
                <a:cxn ang="0">
                  <a:pos x="61" y="296"/>
                </a:cxn>
                <a:cxn ang="0">
                  <a:pos x="35" y="251"/>
                </a:cxn>
                <a:cxn ang="0">
                  <a:pos x="15" y="208"/>
                </a:cxn>
                <a:cxn ang="0">
                  <a:pos x="4" y="166"/>
                </a:cxn>
                <a:cxn ang="0">
                  <a:pos x="0" y="129"/>
                </a:cxn>
                <a:cxn ang="0">
                  <a:pos x="3" y="96"/>
                </a:cxn>
                <a:cxn ang="0">
                  <a:pos x="11" y="66"/>
                </a:cxn>
                <a:cxn ang="0">
                  <a:pos x="25" y="42"/>
                </a:cxn>
                <a:cxn ang="0">
                  <a:pos x="44" y="23"/>
                </a:cxn>
                <a:cxn ang="0">
                  <a:pos x="66" y="9"/>
                </a:cxn>
                <a:cxn ang="0">
                  <a:pos x="92" y="2"/>
                </a:cxn>
                <a:cxn ang="0">
                  <a:pos x="120" y="1"/>
                </a:cxn>
                <a:cxn ang="0">
                  <a:pos x="150" y="7"/>
                </a:cxn>
                <a:cxn ang="0">
                  <a:pos x="180" y="21"/>
                </a:cxn>
                <a:cxn ang="0">
                  <a:pos x="211" y="42"/>
                </a:cxn>
                <a:cxn ang="0">
                  <a:pos x="242" y="71"/>
                </a:cxn>
                <a:cxn ang="0">
                  <a:pos x="271" y="110"/>
                </a:cxn>
              </a:cxnLst>
              <a:rect l="0" t="0" r="r" b="b"/>
              <a:pathLst>
                <a:path w="330" h="404">
                  <a:moveTo>
                    <a:pt x="284" y="132"/>
                  </a:moveTo>
                  <a:lnTo>
                    <a:pt x="298" y="155"/>
                  </a:lnTo>
                  <a:lnTo>
                    <a:pt x="308" y="177"/>
                  </a:lnTo>
                  <a:lnTo>
                    <a:pt x="316" y="200"/>
                  </a:lnTo>
                  <a:lnTo>
                    <a:pt x="322" y="220"/>
                  </a:lnTo>
                  <a:lnTo>
                    <a:pt x="327" y="240"/>
                  </a:lnTo>
                  <a:lnTo>
                    <a:pt x="329" y="259"/>
                  </a:lnTo>
                  <a:lnTo>
                    <a:pt x="330" y="277"/>
                  </a:lnTo>
                  <a:lnTo>
                    <a:pt x="330" y="294"/>
                  </a:lnTo>
                  <a:lnTo>
                    <a:pt x="327" y="310"/>
                  </a:lnTo>
                  <a:lnTo>
                    <a:pt x="324" y="326"/>
                  </a:lnTo>
                  <a:lnTo>
                    <a:pt x="319" y="339"/>
                  </a:lnTo>
                  <a:lnTo>
                    <a:pt x="313" y="352"/>
                  </a:lnTo>
                  <a:lnTo>
                    <a:pt x="305" y="363"/>
                  </a:lnTo>
                  <a:lnTo>
                    <a:pt x="297" y="374"/>
                  </a:lnTo>
                  <a:lnTo>
                    <a:pt x="286" y="383"/>
                  </a:lnTo>
                  <a:lnTo>
                    <a:pt x="276" y="390"/>
                  </a:lnTo>
                  <a:lnTo>
                    <a:pt x="264" y="396"/>
                  </a:lnTo>
                  <a:lnTo>
                    <a:pt x="252" y="400"/>
                  </a:lnTo>
                  <a:lnTo>
                    <a:pt x="238" y="403"/>
                  </a:lnTo>
                  <a:lnTo>
                    <a:pt x="225" y="404"/>
                  </a:lnTo>
                  <a:lnTo>
                    <a:pt x="211" y="404"/>
                  </a:lnTo>
                  <a:lnTo>
                    <a:pt x="197" y="402"/>
                  </a:lnTo>
                  <a:lnTo>
                    <a:pt x="181" y="398"/>
                  </a:lnTo>
                  <a:lnTo>
                    <a:pt x="167" y="392"/>
                  </a:lnTo>
                  <a:lnTo>
                    <a:pt x="152" y="385"/>
                  </a:lnTo>
                  <a:lnTo>
                    <a:pt x="137" y="375"/>
                  </a:lnTo>
                  <a:lnTo>
                    <a:pt x="121" y="363"/>
                  </a:lnTo>
                  <a:lnTo>
                    <a:pt x="106" y="350"/>
                  </a:lnTo>
                  <a:lnTo>
                    <a:pt x="91" y="334"/>
                  </a:lnTo>
                  <a:lnTo>
                    <a:pt x="75" y="317"/>
                  </a:lnTo>
                  <a:lnTo>
                    <a:pt x="61" y="296"/>
                  </a:lnTo>
                  <a:lnTo>
                    <a:pt x="48" y="274"/>
                  </a:lnTo>
                  <a:lnTo>
                    <a:pt x="35" y="251"/>
                  </a:lnTo>
                  <a:lnTo>
                    <a:pt x="23" y="229"/>
                  </a:lnTo>
                  <a:lnTo>
                    <a:pt x="15" y="208"/>
                  </a:lnTo>
                  <a:lnTo>
                    <a:pt x="8" y="186"/>
                  </a:lnTo>
                  <a:lnTo>
                    <a:pt x="4" y="166"/>
                  </a:lnTo>
                  <a:lnTo>
                    <a:pt x="1" y="148"/>
                  </a:lnTo>
                  <a:lnTo>
                    <a:pt x="0" y="129"/>
                  </a:lnTo>
                  <a:lnTo>
                    <a:pt x="0" y="112"/>
                  </a:lnTo>
                  <a:lnTo>
                    <a:pt x="3" y="96"/>
                  </a:lnTo>
                  <a:lnTo>
                    <a:pt x="6" y="81"/>
                  </a:lnTo>
                  <a:lnTo>
                    <a:pt x="11" y="66"/>
                  </a:lnTo>
                  <a:lnTo>
                    <a:pt x="17" y="53"/>
                  </a:lnTo>
                  <a:lnTo>
                    <a:pt x="25" y="42"/>
                  </a:lnTo>
                  <a:lnTo>
                    <a:pt x="35" y="32"/>
                  </a:lnTo>
                  <a:lnTo>
                    <a:pt x="44" y="23"/>
                  </a:lnTo>
                  <a:lnTo>
                    <a:pt x="55" y="15"/>
                  </a:lnTo>
                  <a:lnTo>
                    <a:pt x="66" y="9"/>
                  </a:lnTo>
                  <a:lnTo>
                    <a:pt x="78" y="5"/>
                  </a:lnTo>
                  <a:lnTo>
                    <a:pt x="92" y="2"/>
                  </a:lnTo>
                  <a:lnTo>
                    <a:pt x="106" y="0"/>
                  </a:lnTo>
                  <a:lnTo>
                    <a:pt x="120" y="1"/>
                  </a:lnTo>
                  <a:lnTo>
                    <a:pt x="135" y="3"/>
                  </a:lnTo>
                  <a:lnTo>
                    <a:pt x="150" y="7"/>
                  </a:lnTo>
                  <a:lnTo>
                    <a:pt x="165" y="12"/>
                  </a:lnTo>
                  <a:lnTo>
                    <a:pt x="180" y="21"/>
                  </a:lnTo>
                  <a:lnTo>
                    <a:pt x="196" y="31"/>
                  </a:lnTo>
                  <a:lnTo>
                    <a:pt x="211" y="42"/>
                  </a:lnTo>
                  <a:lnTo>
                    <a:pt x="226" y="55"/>
                  </a:lnTo>
                  <a:lnTo>
                    <a:pt x="242" y="71"/>
                  </a:lnTo>
                  <a:lnTo>
                    <a:pt x="256" y="90"/>
                  </a:lnTo>
                  <a:lnTo>
                    <a:pt x="271" y="110"/>
                  </a:lnTo>
                  <a:lnTo>
                    <a:pt x="284" y="1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4419600" y="3821113"/>
              <a:ext cx="17463" cy="22225"/>
            </a:xfrm>
            <a:custGeom>
              <a:avLst/>
              <a:gdLst/>
              <a:ahLst/>
              <a:cxnLst>
                <a:cxn ang="0">
                  <a:pos x="298" y="155"/>
                </a:cxn>
                <a:cxn ang="0">
                  <a:pos x="316" y="200"/>
                </a:cxn>
                <a:cxn ang="0">
                  <a:pos x="327" y="240"/>
                </a:cxn>
                <a:cxn ang="0">
                  <a:pos x="330" y="277"/>
                </a:cxn>
                <a:cxn ang="0">
                  <a:pos x="327" y="310"/>
                </a:cxn>
                <a:cxn ang="0">
                  <a:pos x="319" y="339"/>
                </a:cxn>
                <a:cxn ang="0">
                  <a:pos x="305" y="363"/>
                </a:cxn>
                <a:cxn ang="0">
                  <a:pos x="286" y="383"/>
                </a:cxn>
                <a:cxn ang="0">
                  <a:pos x="264" y="396"/>
                </a:cxn>
                <a:cxn ang="0">
                  <a:pos x="238" y="403"/>
                </a:cxn>
                <a:cxn ang="0">
                  <a:pos x="211" y="404"/>
                </a:cxn>
                <a:cxn ang="0">
                  <a:pos x="181" y="398"/>
                </a:cxn>
                <a:cxn ang="0">
                  <a:pos x="152" y="385"/>
                </a:cxn>
                <a:cxn ang="0">
                  <a:pos x="121" y="363"/>
                </a:cxn>
                <a:cxn ang="0">
                  <a:pos x="91" y="334"/>
                </a:cxn>
                <a:cxn ang="0">
                  <a:pos x="61" y="296"/>
                </a:cxn>
                <a:cxn ang="0">
                  <a:pos x="35" y="251"/>
                </a:cxn>
                <a:cxn ang="0">
                  <a:pos x="15" y="208"/>
                </a:cxn>
                <a:cxn ang="0">
                  <a:pos x="4" y="166"/>
                </a:cxn>
                <a:cxn ang="0">
                  <a:pos x="0" y="129"/>
                </a:cxn>
                <a:cxn ang="0">
                  <a:pos x="3" y="96"/>
                </a:cxn>
                <a:cxn ang="0">
                  <a:pos x="11" y="66"/>
                </a:cxn>
                <a:cxn ang="0">
                  <a:pos x="25" y="42"/>
                </a:cxn>
                <a:cxn ang="0">
                  <a:pos x="44" y="23"/>
                </a:cxn>
                <a:cxn ang="0">
                  <a:pos x="66" y="9"/>
                </a:cxn>
                <a:cxn ang="0">
                  <a:pos x="92" y="2"/>
                </a:cxn>
                <a:cxn ang="0">
                  <a:pos x="120" y="1"/>
                </a:cxn>
                <a:cxn ang="0">
                  <a:pos x="150" y="7"/>
                </a:cxn>
                <a:cxn ang="0">
                  <a:pos x="180" y="21"/>
                </a:cxn>
                <a:cxn ang="0">
                  <a:pos x="211" y="42"/>
                </a:cxn>
                <a:cxn ang="0">
                  <a:pos x="242" y="71"/>
                </a:cxn>
                <a:cxn ang="0">
                  <a:pos x="271" y="110"/>
                </a:cxn>
              </a:cxnLst>
              <a:rect l="0" t="0" r="r" b="b"/>
              <a:pathLst>
                <a:path w="330" h="404">
                  <a:moveTo>
                    <a:pt x="284" y="132"/>
                  </a:moveTo>
                  <a:lnTo>
                    <a:pt x="298" y="155"/>
                  </a:lnTo>
                  <a:lnTo>
                    <a:pt x="308" y="177"/>
                  </a:lnTo>
                  <a:lnTo>
                    <a:pt x="316" y="200"/>
                  </a:lnTo>
                  <a:lnTo>
                    <a:pt x="322" y="220"/>
                  </a:lnTo>
                  <a:lnTo>
                    <a:pt x="327" y="240"/>
                  </a:lnTo>
                  <a:lnTo>
                    <a:pt x="329" y="259"/>
                  </a:lnTo>
                  <a:lnTo>
                    <a:pt x="330" y="277"/>
                  </a:lnTo>
                  <a:lnTo>
                    <a:pt x="330" y="294"/>
                  </a:lnTo>
                  <a:lnTo>
                    <a:pt x="327" y="310"/>
                  </a:lnTo>
                  <a:lnTo>
                    <a:pt x="324" y="326"/>
                  </a:lnTo>
                  <a:lnTo>
                    <a:pt x="319" y="339"/>
                  </a:lnTo>
                  <a:lnTo>
                    <a:pt x="313" y="352"/>
                  </a:lnTo>
                  <a:lnTo>
                    <a:pt x="305" y="363"/>
                  </a:lnTo>
                  <a:lnTo>
                    <a:pt x="297" y="374"/>
                  </a:lnTo>
                  <a:lnTo>
                    <a:pt x="286" y="383"/>
                  </a:lnTo>
                  <a:lnTo>
                    <a:pt x="276" y="390"/>
                  </a:lnTo>
                  <a:lnTo>
                    <a:pt x="264" y="396"/>
                  </a:lnTo>
                  <a:lnTo>
                    <a:pt x="252" y="400"/>
                  </a:lnTo>
                  <a:lnTo>
                    <a:pt x="238" y="403"/>
                  </a:lnTo>
                  <a:lnTo>
                    <a:pt x="225" y="404"/>
                  </a:lnTo>
                  <a:lnTo>
                    <a:pt x="211" y="404"/>
                  </a:lnTo>
                  <a:lnTo>
                    <a:pt x="197" y="402"/>
                  </a:lnTo>
                  <a:lnTo>
                    <a:pt x="181" y="398"/>
                  </a:lnTo>
                  <a:lnTo>
                    <a:pt x="167" y="392"/>
                  </a:lnTo>
                  <a:lnTo>
                    <a:pt x="152" y="385"/>
                  </a:lnTo>
                  <a:lnTo>
                    <a:pt x="137" y="375"/>
                  </a:lnTo>
                  <a:lnTo>
                    <a:pt x="121" y="363"/>
                  </a:lnTo>
                  <a:lnTo>
                    <a:pt x="106" y="350"/>
                  </a:lnTo>
                  <a:lnTo>
                    <a:pt x="91" y="334"/>
                  </a:lnTo>
                  <a:lnTo>
                    <a:pt x="75" y="317"/>
                  </a:lnTo>
                  <a:lnTo>
                    <a:pt x="61" y="296"/>
                  </a:lnTo>
                  <a:lnTo>
                    <a:pt x="48" y="274"/>
                  </a:lnTo>
                  <a:lnTo>
                    <a:pt x="35" y="251"/>
                  </a:lnTo>
                  <a:lnTo>
                    <a:pt x="23" y="229"/>
                  </a:lnTo>
                  <a:lnTo>
                    <a:pt x="15" y="208"/>
                  </a:lnTo>
                  <a:lnTo>
                    <a:pt x="8" y="186"/>
                  </a:lnTo>
                  <a:lnTo>
                    <a:pt x="4" y="166"/>
                  </a:lnTo>
                  <a:lnTo>
                    <a:pt x="1" y="148"/>
                  </a:lnTo>
                  <a:lnTo>
                    <a:pt x="0" y="129"/>
                  </a:lnTo>
                  <a:lnTo>
                    <a:pt x="0" y="112"/>
                  </a:lnTo>
                  <a:lnTo>
                    <a:pt x="3" y="96"/>
                  </a:lnTo>
                  <a:lnTo>
                    <a:pt x="6" y="81"/>
                  </a:lnTo>
                  <a:lnTo>
                    <a:pt x="11" y="66"/>
                  </a:lnTo>
                  <a:lnTo>
                    <a:pt x="17" y="53"/>
                  </a:lnTo>
                  <a:lnTo>
                    <a:pt x="25" y="42"/>
                  </a:lnTo>
                  <a:lnTo>
                    <a:pt x="35" y="32"/>
                  </a:lnTo>
                  <a:lnTo>
                    <a:pt x="44" y="23"/>
                  </a:lnTo>
                  <a:lnTo>
                    <a:pt x="55" y="15"/>
                  </a:lnTo>
                  <a:lnTo>
                    <a:pt x="66" y="9"/>
                  </a:lnTo>
                  <a:lnTo>
                    <a:pt x="78" y="5"/>
                  </a:lnTo>
                  <a:lnTo>
                    <a:pt x="92" y="2"/>
                  </a:lnTo>
                  <a:lnTo>
                    <a:pt x="106" y="0"/>
                  </a:lnTo>
                  <a:lnTo>
                    <a:pt x="120" y="1"/>
                  </a:lnTo>
                  <a:lnTo>
                    <a:pt x="135" y="3"/>
                  </a:lnTo>
                  <a:lnTo>
                    <a:pt x="150" y="7"/>
                  </a:lnTo>
                  <a:lnTo>
                    <a:pt x="165" y="12"/>
                  </a:lnTo>
                  <a:lnTo>
                    <a:pt x="180" y="21"/>
                  </a:lnTo>
                  <a:lnTo>
                    <a:pt x="196" y="31"/>
                  </a:lnTo>
                  <a:lnTo>
                    <a:pt x="211" y="42"/>
                  </a:lnTo>
                  <a:lnTo>
                    <a:pt x="226" y="55"/>
                  </a:lnTo>
                  <a:lnTo>
                    <a:pt x="242" y="71"/>
                  </a:lnTo>
                  <a:lnTo>
                    <a:pt x="256" y="90"/>
                  </a:lnTo>
                  <a:lnTo>
                    <a:pt x="271" y="110"/>
                  </a:lnTo>
                  <a:lnTo>
                    <a:pt x="284" y="132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4437063" y="3816350"/>
              <a:ext cx="15875" cy="14288"/>
            </a:xfrm>
            <a:custGeom>
              <a:avLst/>
              <a:gdLst/>
              <a:ahLst/>
              <a:cxnLst>
                <a:cxn ang="0">
                  <a:pos x="250" y="103"/>
                </a:cxn>
                <a:cxn ang="0">
                  <a:pos x="274" y="135"/>
                </a:cxn>
                <a:cxn ang="0">
                  <a:pos x="292" y="167"/>
                </a:cxn>
                <a:cxn ang="0">
                  <a:pos x="302" y="197"/>
                </a:cxn>
                <a:cxn ang="0">
                  <a:pos x="307" y="223"/>
                </a:cxn>
                <a:cxn ang="0">
                  <a:pos x="305" y="246"/>
                </a:cxn>
                <a:cxn ang="0">
                  <a:pos x="298" y="266"/>
                </a:cxn>
                <a:cxn ang="0">
                  <a:pos x="287" y="282"/>
                </a:cxn>
                <a:cxn ang="0">
                  <a:pos x="271" y="294"/>
                </a:cxn>
                <a:cxn ang="0">
                  <a:pos x="252" y="302"/>
                </a:cxn>
                <a:cxn ang="0">
                  <a:pos x="229" y="305"/>
                </a:cxn>
                <a:cxn ang="0">
                  <a:pos x="204" y="303"/>
                </a:cxn>
                <a:cxn ang="0">
                  <a:pos x="177" y="295"/>
                </a:cxn>
                <a:cxn ang="0">
                  <a:pos x="148" y="282"/>
                </a:cxn>
                <a:cxn ang="0">
                  <a:pos x="117" y="262"/>
                </a:cxn>
                <a:cxn ang="0">
                  <a:pos x="88" y="235"/>
                </a:cxn>
                <a:cxn ang="0">
                  <a:pos x="57" y="203"/>
                </a:cxn>
                <a:cxn ang="0">
                  <a:pos x="32" y="169"/>
                </a:cxn>
                <a:cxn ang="0">
                  <a:pos x="15" y="138"/>
                </a:cxn>
                <a:cxn ang="0">
                  <a:pos x="4" y="109"/>
                </a:cxn>
                <a:cxn ang="0">
                  <a:pos x="0" y="83"/>
                </a:cxn>
                <a:cxn ang="0">
                  <a:pos x="1" y="59"/>
                </a:cxn>
                <a:cxn ang="0">
                  <a:pos x="8" y="39"/>
                </a:cxn>
                <a:cxn ang="0">
                  <a:pos x="20" y="23"/>
                </a:cxn>
                <a:cxn ang="0">
                  <a:pos x="36" y="10"/>
                </a:cxn>
                <a:cxn ang="0">
                  <a:pos x="55" y="3"/>
                </a:cxn>
                <a:cxn ang="0">
                  <a:pos x="78" y="0"/>
                </a:cxn>
                <a:cxn ang="0">
                  <a:pos x="103" y="2"/>
                </a:cxn>
                <a:cxn ang="0">
                  <a:pos x="130" y="10"/>
                </a:cxn>
                <a:cxn ang="0">
                  <a:pos x="159" y="24"/>
                </a:cxn>
                <a:cxn ang="0">
                  <a:pos x="189" y="43"/>
                </a:cxn>
                <a:cxn ang="0">
                  <a:pos x="219" y="69"/>
                </a:cxn>
              </a:cxnLst>
              <a:rect l="0" t="0" r="r" b="b"/>
              <a:pathLst>
                <a:path w="307" h="305">
                  <a:moveTo>
                    <a:pt x="235" y="86"/>
                  </a:moveTo>
                  <a:lnTo>
                    <a:pt x="250" y="103"/>
                  </a:lnTo>
                  <a:lnTo>
                    <a:pt x="263" y="119"/>
                  </a:lnTo>
                  <a:lnTo>
                    <a:pt x="274" y="135"/>
                  </a:lnTo>
                  <a:lnTo>
                    <a:pt x="284" y="152"/>
                  </a:lnTo>
                  <a:lnTo>
                    <a:pt x="292" y="167"/>
                  </a:lnTo>
                  <a:lnTo>
                    <a:pt x="298" y="182"/>
                  </a:lnTo>
                  <a:lnTo>
                    <a:pt x="302" y="197"/>
                  </a:lnTo>
                  <a:lnTo>
                    <a:pt x="305" y="210"/>
                  </a:lnTo>
                  <a:lnTo>
                    <a:pt x="307" y="223"/>
                  </a:lnTo>
                  <a:lnTo>
                    <a:pt x="306" y="234"/>
                  </a:lnTo>
                  <a:lnTo>
                    <a:pt x="305" y="246"/>
                  </a:lnTo>
                  <a:lnTo>
                    <a:pt x="302" y="257"/>
                  </a:lnTo>
                  <a:lnTo>
                    <a:pt x="298" y="266"/>
                  </a:lnTo>
                  <a:lnTo>
                    <a:pt x="293" y="275"/>
                  </a:lnTo>
                  <a:lnTo>
                    <a:pt x="287" y="282"/>
                  </a:lnTo>
                  <a:lnTo>
                    <a:pt x="280" y="289"/>
                  </a:lnTo>
                  <a:lnTo>
                    <a:pt x="271" y="294"/>
                  </a:lnTo>
                  <a:lnTo>
                    <a:pt x="262" y="299"/>
                  </a:lnTo>
                  <a:lnTo>
                    <a:pt x="252" y="302"/>
                  </a:lnTo>
                  <a:lnTo>
                    <a:pt x="241" y="304"/>
                  </a:lnTo>
                  <a:lnTo>
                    <a:pt x="229" y="305"/>
                  </a:lnTo>
                  <a:lnTo>
                    <a:pt x="216" y="304"/>
                  </a:lnTo>
                  <a:lnTo>
                    <a:pt x="204" y="303"/>
                  </a:lnTo>
                  <a:lnTo>
                    <a:pt x="191" y="299"/>
                  </a:lnTo>
                  <a:lnTo>
                    <a:pt x="177" y="295"/>
                  </a:lnTo>
                  <a:lnTo>
                    <a:pt x="162" y="289"/>
                  </a:lnTo>
                  <a:lnTo>
                    <a:pt x="148" y="282"/>
                  </a:lnTo>
                  <a:lnTo>
                    <a:pt x="133" y="273"/>
                  </a:lnTo>
                  <a:lnTo>
                    <a:pt x="117" y="262"/>
                  </a:lnTo>
                  <a:lnTo>
                    <a:pt x="102" y="249"/>
                  </a:lnTo>
                  <a:lnTo>
                    <a:pt x="88" y="235"/>
                  </a:lnTo>
                  <a:lnTo>
                    <a:pt x="73" y="220"/>
                  </a:lnTo>
                  <a:lnTo>
                    <a:pt x="57" y="203"/>
                  </a:lnTo>
                  <a:lnTo>
                    <a:pt x="43" y="185"/>
                  </a:lnTo>
                  <a:lnTo>
                    <a:pt x="32" y="169"/>
                  </a:lnTo>
                  <a:lnTo>
                    <a:pt x="23" y="154"/>
                  </a:lnTo>
                  <a:lnTo>
                    <a:pt x="15" y="138"/>
                  </a:lnTo>
                  <a:lnTo>
                    <a:pt x="8" y="123"/>
                  </a:lnTo>
                  <a:lnTo>
                    <a:pt x="4" y="109"/>
                  </a:lnTo>
                  <a:lnTo>
                    <a:pt x="1" y="96"/>
                  </a:lnTo>
                  <a:lnTo>
                    <a:pt x="0" y="83"/>
                  </a:lnTo>
                  <a:lnTo>
                    <a:pt x="0" y="70"/>
                  </a:lnTo>
                  <a:lnTo>
                    <a:pt x="1" y="59"/>
                  </a:lnTo>
                  <a:lnTo>
                    <a:pt x="4" y="49"/>
                  </a:lnTo>
                  <a:lnTo>
                    <a:pt x="8" y="39"/>
                  </a:lnTo>
                  <a:lnTo>
                    <a:pt x="14" y="31"/>
                  </a:lnTo>
                  <a:lnTo>
                    <a:pt x="20" y="23"/>
                  </a:lnTo>
                  <a:lnTo>
                    <a:pt x="27" y="16"/>
                  </a:lnTo>
                  <a:lnTo>
                    <a:pt x="36" y="10"/>
                  </a:lnTo>
                  <a:lnTo>
                    <a:pt x="45" y="6"/>
                  </a:lnTo>
                  <a:lnTo>
                    <a:pt x="55" y="3"/>
                  </a:lnTo>
                  <a:lnTo>
                    <a:pt x="66" y="1"/>
                  </a:lnTo>
                  <a:lnTo>
                    <a:pt x="78" y="0"/>
                  </a:lnTo>
                  <a:lnTo>
                    <a:pt x="90" y="0"/>
                  </a:lnTo>
                  <a:lnTo>
                    <a:pt x="103" y="2"/>
                  </a:lnTo>
                  <a:lnTo>
                    <a:pt x="116" y="5"/>
                  </a:lnTo>
                  <a:lnTo>
                    <a:pt x="130" y="10"/>
                  </a:lnTo>
                  <a:lnTo>
                    <a:pt x="144" y="16"/>
                  </a:lnTo>
                  <a:lnTo>
                    <a:pt x="159" y="24"/>
                  </a:lnTo>
                  <a:lnTo>
                    <a:pt x="174" y="33"/>
                  </a:lnTo>
                  <a:lnTo>
                    <a:pt x="189" y="43"/>
                  </a:lnTo>
                  <a:lnTo>
                    <a:pt x="204" y="56"/>
                  </a:lnTo>
                  <a:lnTo>
                    <a:pt x="219" y="69"/>
                  </a:lnTo>
                  <a:lnTo>
                    <a:pt x="235" y="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4437063" y="3816350"/>
              <a:ext cx="15875" cy="14288"/>
            </a:xfrm>
            <a:custGeom>
              <a:avLst/>
              <a:gdLst/>
              <a:ahLst/>
              <a:cxnLst>
                <a:cxn ang="0">
                  <a:pos x="250" y="103"/>
                </a:cxn>
                <a:cxn ang="0">
                  <a:pos x="274" y="135"/>
                </a:cxn>
                <a:cxn ang="0">
                  <a:pos x="292" y="167"/>
                </a:cxn>
                <a:cxn ang="0">
                  <a:pos x="302" y="197"/>
                </a:cxn>
                <a:cxn ang="0">
                  <a:pos x="307" y="223"/>
                </a:cxn>
                <a:cxn ang="0">
                  <a:pos x="305" y="246"/>
                </a:cxn>
                <a:cxn ang="0">
                  <a:pos x="298" y="266"/>
                </a:cxn>
                <a:cxn ang="0">
                  <a:pos x="287" y="282"/>
                </a:cxn>
                <a:cxn ang="0">
                  <a:pos x="271" y="294"/>
                </a:cxn>
                <a:cxn ang="0">
                  <a:pos x="252" y="302"/>
                </a:cxn>
                <a:cxn ang="0">
                  <a:pos x="229" y="305"/>
                </a:cxn>
                <a:cxn ang="0">
                  <a:pos x="204" y="303"/>
                </a:cxn>
                <a:cxn ang="0">
                  <a:pos x="177" y="295"/>
                </a:cxn>
                <a:cxn ang="0">
                  <a:pos x="148" y="282"/>
                </a:cxn>
                <a:cxn ang="0">
                  <a:pos x="117" y="262"/>
                </a:cxn>
                <a:cxn ang="0">
                  <a:pos x="88" y="235"/>
                </a:cxn>
                <a:cxn ang="0">
                  <a:pos x="57" y="203"/>
                </a:cxn>
                <a:cxn ang="0">
                  <a:pos x="32" y="169"/>
                </a:cxn>
                <a:cxn ang="0">
                  <a:pos x="15" y="138"/>
                </a:cxn>
                <a:cxn ang="0">
                  <a:pos x="4" y="109"/>
                </a:cxn>
                <a:cxn ang="0">
                  <a:pos x="0" y="83"/>
                </a:cxn>
                <a:cxn ang="0">
                  <a:pos x="1" y="59"/>
                </a:cxn>
                <a:cxn ang="0">
                  <a:pos x="8" y="39"/>
                </a:cxn>
                <a:cxn ang="0">
                  <a:pos x="20" y="23"/>
                </a:cxn>
                <a:cxn ang="0">
                  <a:pos x="36" y="10"/>
                </a:cxn>
                <a:cxn ang="0">
                  <a:pos x="55" y="3"/>
                </a:cxn>
                <a:cxn ang="0">
                  <a:pos x="78" y="0"/>
                </a:cxn>
                <a:cxn ang="0">
                  <a:pos x="103" y="2"/>
                </a:cxn>
                <a:cxn ang="0">
                  <a:pos x="130" y="10"/>
                </a:cxn>
                <a:cxn ang="0">
                  <a:pos x="159" y="24"/>
                </a:cxn>
                <a:cxn ang="0">
                  <a:pos x="189" y="43"/>
                </a:cxn>
                <a:cxn ang="0">
                  <a:pos x="219" y="69"/>
                </a:cxn>
              </a:cxnLst>
              <a:rect l="0" t="0" r="r" b="b"/>
              <a:pathLst>
                <a:path w="307" h="305">
                  <a:moveTo>
                    <a:pt x="235" y="86"/>
                  </a:moveTo>
                  <a:lnTo>
                    <a:pt x="250" y="103"/>
                  </a:lnTo>
                  <a:lnTo>
                    <a:pt x="263" y="119"/>
                  </a:lnTo>
                  <a:lnTo>
                    <a:pt x="274" y="135"/>
                  </a:lnTo>
                  <a:lnTo>
                    <a:pt x="284" y="152"/>
                  </a:lnTo>
                  <a:lnTo>
                    <a:pt x="292" y="167"/>
                  </a:lnTo>
                  <a:lnTo>
                    <a:pt x="298" y="182"/>
                  </a:lnTo>
                  <a:lnTo>
                    <a:pt x="302" y="197"/>
                  </a:lnTo>
                  <a:lnTo>
                    <a:pt x="305" y="210"/>
                  </a:lnTo>
                  <a:lnTo>
                    <a:pt x="307" y="223"/>
                  </a:lnTo>
                  <a:lnTo>
                    <a:pt x="306" y="234"/>
                  </a:lnTo>
                  <a:lnTo>
                    <a:pt x="305" y="246"/>
                  </a:lnTo>
                  <a:lnTo>
                    <a:pt x="302" y="257"/>
                  </a:lnTo>
                  <a:lnTo>
                    <a:pt x="298" y="266"/>
                  </a:lnTo>
                  <a:lnTo>
                    <a:pt x="293" y="275"/>
                  </a:lnTo>
                  <a:lnTo>
                    <a:pt x="287" y="282"/>
                  </a:lnTo>
                  <a:lnTo>
                    <a:pt x="280" y="289"/>
                  </a:lnTo>
                  <a:lnTo>
                    <a:pt x="271" y="294"/>
                  </a:lnTo>
                  <a:lnTo>
                    <a:pt x="262" y="299"/>
                  </a:lnTo>
                  <a:lnTo>
                    <a:pt x="252" y="302"/>
                  </a:lnTo>
                  <a:lnTo>
                    <a:pt x="241" y="304"/>
                  </a:lnTo>
                  <a:lnTo>
                    <a:pt x="229" y="305"/>
                  </a:lnTo>
                  <a:lnTo>
                    <a:pt x="216" y="304"/>
                  </a:lnTo>
                  <a:lnTo>
                    <a:pt x="204" y="303"/>
                  </a:lnTo>
                  <a:lnTo>
                    <a:pt x="191" y="299"/>
                  </a:lnTo>
                  <a:lnTo>
                    <a:pt x="177" y="295"/>
                  </a:lnTo>
                  <a:lnTo>
                    <a:pt x="162" y="289"/>
                  </a:lnTo>
                  <a:lnTo>
                    <a:pt x="148" y="282"/>
                  </a:lnTo>
                  <a:lnTo>
                    <a:pt x="133" y="273"/>
                  </a:lnTo>
                  <a:lnTo>
                    <a:pt x="117" y="262"/>
                  </a:lnTo>
                  <a:lnTo>
                    <a:pt x="102" y="249"/>
                  </a:lnTo>
                  <a:lnTo>
                    <a:pt x="88" y="235"/>
                  </a:lnTo>
                  <a:lnTo>
                    <a:pt x="73" y="220"/>
                  </a:lnTo>
                  <a:lnTo>
                    <a:pt x="57" y="203"/>
                  </a:lnTo>
                  <a:lnTo>
                    <a:pt x="43" y="185"/>
                  </a:lnTo>
                  <a:lnTo>
                    <a:pt x="32" y="169"/>
                  </a:lnTo>
                  <a:lnTo>
                    <a:pt x="23" y="154"/>
                  </a:lnTo>
                  <a:lnTo>
                    <a:pt x="15" y="138"/>
                  </a:lnTo>
                  <a:lnTo>
                    <a:pt x="8" y="123"/>
                  </a:lnTo>
                  <a:lnTo>
                    <a:pt x="4" y="109"/>
                  </a:lnTo>
                  <a:lnTo>
                    <a:pt x="1" y="96"/>
                  </a:lnTo>
                  <a:lnTo>
                    <a:pt x="0" y="83"/>
                  </a:lnTo>
                  <a:lnTo>
                    <a:pt x="0" y="70"/>
                  </a:lnTo>
                  <a:lnTo>
                    <a:pt x="1" y="59"/>
                  </a:lnTo>
                  <a:lnTo>
                    <a:pt x="4" y="49"/>
                  </a:lnTo>
                  <a:lnTo>
                    <a:pt x="8" y="39"/>
                  </a:lnTo>
                  <a:lnTo>
                    <a:pt x="14" y="31"/>
                  </a:lnTo>
                  <a:lnTo>
                    <a:pt x="20" y="23"/>
                  </a:lnTo>
                  <a:lnTo>
                    <a:pt x="27" y="16"/>
                  </a:lnTo>
                  <a:lnTo>
                    <a:pt x="36" y="10"/>
                  </a:lnTo>
                  <a:lnTo>
                    <a:pt x="45" y="6"/>
                  </a:lnTo>
                  <a:lnTo>
                    <a:pt x="55" y="3"/>
                  </a:lnTo>
                  <a:lnTo>
                    <a:pt x="66" y="1"/>
                  </a:lnTo>
                  <a:lnTo>
                    <a:pt x="78" y="0"/>
                  </a:lnTo>
                  <a:lnTo>
                    <a:pt x="90" y="0"/>
                  </a:lnTo>
                  <a:lnTo>
                    <a:pt x="103" y="2"/>
                  </a:lnTo>
                  <a:lnTo>
                    <a:pt x="116" y="5"/>
                  </a:lnTo>
                  <a:lnTo>
                    <a:pt x="130" y="10"/>
                  </a:lnTo>
                  <a:lnTo>
                    <a:pt x="144" y="16"/>
                  </a:lnTo>
                  <a:lnTo>
                    <a:pt x="159" y="24"/>
                  </a:lnTo>
                  <a:lnTo>
                    <a:pt x="174" y="33"/>
                  </a:lnTo>
                  <a:lnTo>
                    <a:pt x="189" y="43"/>
                  </a:lnTo>
                  <a:lnTo>
                    <a:pt x="204" y="56"/>
                  </a:lnTo>
                  <a:lnTo>
                    <a:pt x="219" y="69"/>
                  </a:lnTo>
                  <a:lnTo>
                    <a:pt x="235" y="86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4452938" y="3808413"/>
              <a:ext cx="17463" cy="12700"/>
            </a:xfrm>
            <a:custGeom>
              <a:avLst/>
              <a:gdLst/>
              <a:ahLst/>
              <a:cxnLst>
                <a:cxn ang="0">
                  <a:pos x="240" y="38"/>
                </a:cxn>
                <a:cxn ang="0">
                  <a:pos x="271" y="60"/>
                </a:cxn>
                <a:cxn ang="0">
                  <a:pos x="296" y="82"/>
                </a:cxn>
                <a:cxn ang="0">
                  <a:pos x="313" y="106"/>
                </a:cxn>
                <a:cxn ang="0">
                  <a:pos x="324" y="129"/>
                </a:cxn>
                <a:cxn ang="0">
                  <a:pos x="328" y="151"/>
                </a:cxn>
                <a:cxn ang="0">
                  <a:pos x="327" y="173"/>
                </a:cxn>
                <a:cxn ang="0">
                  <a:pos x="321" y="193"/>
                </a:cxn>
                <a:cxn ang="0">
                  <a:pos x="310" y="210"/>
                </a:cxn>
                <a:cxn ang="0">
                  <a:pos x="295" y="226"/>
                </a:cxn>
                <a:cxn ang="0">
                  <a:pos x="274" y="238"/>
                </a:cxn>
                <a:cxn ang="0">
                  <a:pos x="251" y="245"/>
                </a:cxn>
                <a:cxn ang="0">
                  <a:pos x="223" y="249"/>
                </a:cxn>
                <a:cxn ang="0">
                  <a:pos x="193" y="248"/>
                </a:cxn>
                <a:cxn ang="0">
                  <a:pos x="160" y="242"/>
                </a:cxn>
                <a:cxn ang="0">
                  <a:pos x="124" y="230"/>
                </a:cxn>
                <a:cxn ang="0">
                  <a:pos x="88" y="211"/>
                </a:cxn>
                <a:cxn ang="0">
                  <a:pos x="57" y="190"/>
                </a:cxn>
                <a:cxn ang="0">
                  <a:pos x="33" y="168"/>
                </a:cxn>
                <a:cxn ang="0">
                  <a:pos x="15" y="144"/>
                </a:cxn>
                <a:cxn ang="0">
                  <a:pos x="5" y="121"/>
                </a:cxn>
                <a:cxn ang="0">
                  <a:pos x="0" y="98"/>
                </a:cxn>
                <a:cxn ang="0">
                  <a:pos x="1" y="77"/>
                </a:cxn>
                <a:cxn ang="0">
                  <a:pos x="7" y="57"/>
                </a:cxn>
                <a:cxn ang="0">
                  <a:pos x="18" y="39"/>
                </a:cxn>
                <a:cxn ang="0">
                  <a:pos x="34" y="24"/>
                </a:cxn>
                <a:cxn ang="0">
                  <a:pos x="54" y="12"/>
                </a:cxn>
                <a:cxn ang="0">
                  <a:pos x="78" y="4"/>
                </a:cxn>
                <a:cxn ang="0">
                  <a:pos x="105" y="1"/>
                </a:cxn>
                <a:cxn ang="0">
                  <a:pos x="135" y="1"/>
                </a:cxn>
                <a:cxn ang="0">
                  <a:pos x="167" y="8"/>
                </a:cxn>
                <a:cxn ang="0">
                  <a:pos x="203" y="20"/>
                </a:cxn>
              </a:cxnLst>
              <a:rect l="0" t="0" r="r" b="b"/>
              <a:pathLst>
                <a:path w="329" h="249">
                  <a:moveTo>
                    <a:pt x="221" y="28"/>
                  </a:moveTo>
                  <a:lnTo>
                    <a:pt x="240" y="38"/>
                  </a:lnTo>
                  <a:lnTo>
                    <a:pt x="256" y="49"/>
                  </a:lnTo>
                  <a:lnTo>
                    <a:pt x="271" y="60"/>
                  </a:lnTo>
                  <a:lnTo>
                    <a:pt x="284" y="71"/>
                  </a:lnTo>
                  <a:lnTo>
                    <a:pt x="296" y="82"/>
                  </a:lnTo>
                  <a:lnTo>
                    <a:pt x="305" y="94"/>
                  </a:lnTo>
                  <a:lnTo>
                    <a:pt x="313" y="106"/>
                  </a:lnTo>
                  <a:lnTo>
                    <a:pt x="319" y="117"/>
                  </a:lnTo>
                  <a:lnTo>
                    <a:pt x="324" y="129"/>
                  </a:lnTo>
                  <a:lnTo>
                    <a:pt x="327" y="140"/>
                  </a:lnTo>
                  <a:lnTo>
                    <a:pt x="328" y="151"/>
                  </a:lnTo>
                  <a:lnTo>
                    <a:pt x="329" y="163"/>
                  </a:lnTo>
                  <a:lnTo>
                    <a:pt x="327" y="173"/>
                  </a:lnTo>
                  <a:lnTo>
                    <a:pt x="325" y="183"/>
                  </a:lnTo>
                  <a:lnTo>
                    <a:pt x="321" y="193"/>
                  </a:lnTo>
                  <a:lnTo>
                    <a:pt x="316" y="202"/>
                  </a:lnTo>
                  <a:lnTo>
                    <a:pt x="310" y="210"/>
                  </a:lnTo>
                  <a:lnTo>
                    <a:pt x="303" y="219"/>
                  </a:lnTo>
                  <a:lnTo>
                    <a:pt x="295" y="226"/>
                  </a:lnTo>
                  <a:lnTo>
                    <a:pt x="284" y="232"/>
                  </a:lnTo>
                  <a:lnTo>
                    <a:pt x="274" y="238"/>
                  </a:lnTo>
                  <a:lnTo>
                    <a:pt x="263" y="242"/>
                  </a:lnTo>
                  <a:lnTo>
                    <a:pt x="251" y="245"/>
                  </a:lnTo>
                  <a:lnTo>
                    <a:pt x="238" y="248"/>
                  </a:lnTo>
                  <a:lnTo>
                    <a:pt x="223" y="249"/>
                  </a:lnTo>
                  <a:lnTo>
                    <a:pt x="208" y="249"/>
                  </a:lnTo>
                  <a:lnTo>
                    <a:pt x="193" y="248"/>
                  </a:lnTo>
                  <a:lnTo>
                    <a:pt x="176" y="246"/>
                  </a:lnTo>
                  <a:lnTo>
                    <a:pt x="160" y="242"/>
                  </a:lnTo>
                  <a:lnTo>
                    <a:pt x="143" y="237"/>
                  </a:lnTo>
                  <a:lnTo>
                    <a:pt x="124" y="230"/>
                  </a:lnTo>
                  <a:lnTo>
                    <a:pt x="106" y="222"/>
                  </a:lnTo>
                  <a:lnTo>
                    <a:pt x="88" y="211"/>
                  </a:lnTo>
                  <a:lnTo>
                    <a:pt x="71" y="200"/>
                  </a:lnTo>
                  <a:lnTo>
                    <a:pt x="57" y="190"/>
                  </a:lnTo>
                  <a:lnTo>
                    <a:pt x="44" y="179"/>
                  </a:lnTo>
                  <a:lnTo>
                    <a:pt x="33" y="168"/>
                  </a:lnTo>
                  <a:lnTo>
                    <a:pt x="24" y="155"/>
                  </a:lnTo>
                  <a:lnTo>
                    <a:pt x="15" y="144"/>
                  </a:lnTo>
                  <a:lnTo>
                    <a:pt x="9" y="132"/>
                  </a:lnTo>
                  <a:lnTo>
                    <a:pt x="5" y="121"/>
                  </a:lnTo>
                  <a:lnTo>
                    <a:pt x="2" y="110"/>
                  </a:lnTo>
                  <a:lnTo>
                    <a:pt x="0" y="98"/>
                  </a:lnTo>
                  <a:lnTo>
                    <a:pt x="0" y="87"/>
                  </a:lnTo>
                  <a:lnTo>
                    <a:pt x="1" y="77"/>
                  </a:lnTo>
                  <a:lnTo>
                    <a:pt x="3" y="67"/>
                  </a:lnTo>
                  <a:lnTo>
                    <a:pt x="7" y="57"/>
                  </a:lnTo>
                  <a:lnTo>
                    <a:pt x="12" y="48"/>
                  </a:lnTo>
                  <a:lnTo>
                    <a:pt x="18" y="39"/>
                  </a:lnTo>
                  <a:lnTo>
                    <a:pt x="26" y="31"/>
                  </a:lnTo>
                  <a:lnTo>
                    <a:pt x="34" y="24"/>
                  </a:lnTo>
                  <a:lnTo>
                    <a:pt x="44" y="18"/>
                  </a:lnTo>
                  <a:lnTo>
                    <a:pt x="54" y="12"/>
                  </a:lnTo>
                  <a:lnTo>
                    <a:pt x="65" y="8"/>
                  </a:lnTo>
                  <a:lnTo>
                    <a:pt x="78" y="4"/>
                  </a:lnTo>
                  <a:lnTo>
                    <a:pt x="91" y="2"/>
                  </a:lnTo>
                  <a:lnTo>
                    <a:pt x="105" y="1"/>
                  </a:lnTo>
                  <a:lnTo>
                    <a:pt x="119" y="0"/>
                  </a:lnTo>
                  <a:lnTo>
                    <a:pt x="135" y="1"/>
                  </a:lnTo>
                  <a:lnTo>
                    <a:pt x="151" y="4"/>
                  </a:lnTo>
                  <a:lnTo>
                    <a:pt x="167" y="8"/>
                  </a:lnTo>
                  <a:lnTo>
                    <a:pt x="185" y="13"/>
                  </a:lnTo>
                  <a:lnTo>
                    <a:pt x="203" y="20"/>
                  </a:lnTo>
                  <a:lnTo>
                    <a:pt x="221" y="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4452938" y="3808413"/>
              <a:ext cx="17463" cy="12700"/>
            </a:xfrm>
            <a:custGeom>
              <a:avLst/>
              <a:gdLst/>
              <a:ahLst/>
              <a:cxnLst>
                <a:cxn ang="0">
                  <a:pos x="240" y="38"/>
                </a:cxn>
                <a:cxn ang="0">
                  <a:pos x="271" y="60"/>
                </a:cxn>
                <a:cxn ang="0">
                  <a:pos x="296" y="82"/>
                </a:cxn>
                <a:cxn ang="0">
                  <a:pos x="313" y="106"/>
                </a:cxn>
                <a:cxn ang="0">
                  <a:pos x="324" y="129"/>
                </a:cxn>
                <a:cxn ang="0">
                  <a:pos x="328" y="151"/>
                </a:cxn>
                <a:cxn ang="0">
                  <a:pos x="327" y="173"/>
                </a:cxn>
                <a:cxn ang="0">
                  <a:pos x="321" y="193"/>
                </a:cxn>
                <a:cxn ang="0">
                  <a:pos x="310" y="210"/>
                </a:cxn>
                <a:cxn ang="0">
                  <a:pos x="295" y="226"/>
                </a:cxn>
                <a:cxn ang="0">
                  <a:pos x="274" y="238"/>
                </a:cxn>
                <a:cxn ang="0">
                  <a:pos x="251" y="245"/>
                </a:cxn>
                <a:cxn ang="0">
                  <a:pos x="223" y="249"/>
                </a:cxn>
                <a:cxn ang="0">
                  <a:pos x="193" y="248"/>
                </a:cxn>
                <a:cxn ang="0">
                  <a:pos x="160" y="242"/>
                </a:cxn>
                <a:cxn ang="0">
                  <a:pos x="124" y="230"/>
                </a:cxn>
                <a:cxn ang="0">
                  <a:pos x="88" y="211"/>
                </a:cxn>
                <a:cxn ang="0">
                  <a:pos x="57" y="190"/>
                </a:cxn>
                <a:cxn ang="0">
                  <a:pos x="33" y="168"/>
                </a:cxn>
                <a:cxn ang="0">
                  <a:pos x="15" y="144"/>
                </a:cxn>
                <a:cxn ang="0">
                  <a:pos x="5" y="121"/>
                </a:cxn>
                <a:cxn ang="0">
                  <a:pos x="0" y="98"/>
                </a:cxn>
                <a:cxn ang="0">
                  <a:pos x="1" y="77"/>
                </a:cxn>
                <a:cxn ang="0">
                  <a:pos x="7" y="57"/>
                </a:cxn>
                <a:cxn ang="0">
                  <a:pos x="18" y="39"/>
                </a:cxn>
                <a:cxn ang="0">
                  <a:pos x="34" y="24"/>
                </a:cxn>
                <a:cxn ang="0">
                  <a:pos x="54" y="12"/>
                </a:cxn>
                <a:cxn ang="0">
                  <a:pos x="78" y="4"/>
                </a:cxn>
                <a:cxn ang="0">
                  <a:pos x="105" y="1"/>
                </a:cxn>
                <a:cxn ang="0">
                  <a:pos x="135" y="1"/>
                </a:cxn>
                <a:cxn ang="0">
                  <a:pos x="167" y="8"/>
                </a:cxn>
                <a:cxn ang="0">
                  <a:pos x="203" y="20"/>
                </a:cxn>
              </a:cxnLst>
              <a:rect l="0" t="0" r="r" b="b"/>
              <a:pathLst>
                <a:path w="329" h="249">
                  <a:moveTo>
                    <a:pt x="221" y="28"/>
                  </a:moveTo>
                  <a:lnTo>
                    <a:pt x="240" y="38"/>
                  </a:lnTo>
                  <a:lnTo>
                    <a:pt x="256" y="49"/>
                  </a:lnTo>
                  <a:lnTo>
                    <a:pt x="271" y="60"/>
                  </a:lnTo>
                  <a:lnTo>
                    <a:pt x="284" y="71"/>
                  </a:lnTo>
                  <a:lnTo>
                    <a:pt x="296" y="82"/>
                  </a:lnTo>
                  <a:lnTo>
                    <a:pt x="305" y="94"/>
                  </a:lnTo>
                  <a:lnTo>
                    <a:pt x="313" y="106"/>
                  </a:lnTo>
                  <a:lnTo>
                    <a:pt x="319" y="117"/>
                  </a:lnTo>
                  <a:lnTo>
                    <a:pt x="324" y="129"/>
                  </a:lnTo>
                  <a:lnTo>
                    <a:pt x="327" y="140"/>
                  </a:lnTo>
                  <a:lnTo>
                    <a:pt x="328" y="151"/>
                  </a:lnTo>
                  <a:lnTo>
                    <a:pt x="329" y="163"/>
                  </a:lnTo>
                  <a:lnTo>
                    <a:pt x="327" y="173"/>
                  </a:lnTo>
                  <a:lnTo>
                    <a:pt x="325" y="183"/>
                  </a:lnTo>
                  <a:lnTo>
                    <a:pt x="321" y="193"/>
                  </a:lnTo>
                  <a:lnTo>
                    <a:pt x="316" y="202"/>
                  </a:lnTo>
                  <a:lnTo>
                    <a:pt x="310" y="210"/>
                  </a:lnTo>
                  <a:lnTo>
                    <a:pt x="303" y="219"/>
                  </a:lnTo>
                  <a:lnTo>
                    <a:pt x="295" y="226"/>
                  </a:lnTo>
                  <a:lnTo>
                    <a:pt x="284" y="232"/>
                  </a:lnTo>
                  <a:lnTo>
                    <a:pt x="274" y="238"/>
                  </a:lnTo>
                  <a:lnTo>
                    <a:pt x="263" y="242"/>
                  </a:lnTo>
                  <a:lnTo>
                    <a:pt x="251" y="245"/>
                  </a:lnTo>
                  <a:lnTo>
                    <a:pt x="238" y="248"/>
                  </a:lnTo>
                  <a:lnTo>
                    <a:pt x="223" y="249"/>
                  </a:lnTo>
                  <a:lnTo>
                    <a:pt x="208" y="249"/>
                  </a:lnTo>
                  <a:lnTo>
                    <a:pt x="193" y="248"/>
                  </a:lnTo>
                  <a:lnTo>
                    <a:pt x="176" y="246"/>
                  </a:lnTo>
                  <a:lnTo>
                    <a:pt x="160" y="242"/>
                  </a:lnTo>
                  <a:lnTo>
                    <a:pt x="143" y="237"/>
                  </a:lnTo>
                  <a:lnTo>
                    <a:pt x="124" y="230"/>
                  </a:lnTo>
                  <a:lnTo>
                    <a:pt x="106" y="222"/>
                  </a:lnTo>
                  <a:lnTo>
                    <a:pt x="88" y="211"/>
                  </a:lnTo>
                  <a:lnTo>
                    <a:pt x="71" y="200"/>
                  </a:lnTo>
                  <a:lnTo>
                    <a:pt x="57" y="190"/>
                  </a:lnTo>
                  <a:lnTo>
                    <a:pt x="44" y="179"/>
                  </a:lnTo>
                  <a:lnTo>
                    <a:pt x="33" y="168"/>
                  </a:lnTo>
                  <a:lnTo>
                    <a:pt x="24" y="155"/>
                  </a:lnTo>
                  <a:lnTo>
                    <a:pt x="15" y="144"/>
                  </a:lnTo>
                  <a:lnTo>
                    <a:pt x="9" y="132"/>
                  </a:lnTo>
                  <a:lnTo>
                    <a:pt x="5" y="121"/>
                  </a:lnTo>
                  <a:lnTo>
                    <a:pt x="2" y="110"/>
                  </a:lnTo>
                  <a:lnTo>
                    <a:pt x="0" y="98"/>
                  </a:lnTo>
                  <a:lnTo>
                    <a:pt x="0" y="87"/>
                  </a:lnTo>
                  <a:lnTo>
                    <a:pt x="1" y="77"/>
                  </a:lnTo>
                  <a:lnTo>
                    <a:pt x="3" y="67"/>
                  </a:lnTo>
                  <a:lnTo>
                    <a:pt x="7" y="57"/>
                  </a:lnTo>
                  <a:lnTo>
                    <a:pt x="12" y="48"/>
                  </a:lnTo>
                  <a:lnTo>
                    <a:pt x="18" y="39"/>
                  </a:lnTo>
                  <a:lnTo>
                    <a:pt x="26" y="31"/>
                  </a:lnTo>
                  <a:lnTo>
                    <a:pt x="34" y="24"/>
                  </a:lnTo>
                  <a:lnTo>
                    <a:pt x="44" y="18"/>
                  </a:lnTo>
                  <a:lnTo>
                    <a:pt x="54" y="12"/>
                  </a:lnTo>
                  <a:lnTo>
                    <a:pt x="65" y="8"/>
                  </a:lnTo>
                  <a:lnTo>
                    <a:pt x="78" y="4"/>
                  </a:lnTo>
                  <a:lnTo>
                    <a:pt x="91" y="2"/>
                  </a:lnTo>
                  <a:lnTo>
                    <a:pt x="105" y="1"/>
                  </a:lnTo>
                  <a:lnTo>
                    <a:pt x="119" y="0"/>
                  </a:lnTo>
                  <a:lnTo>
                    <a:pt x="135" y="1"/>
                  </a:lnTo>
                  <a:lnTo>
                    <a:pt x="151" y="4"/>
                  </a:lnTo>
                  <a:lnTo>
                    <a:pt x="167" y="8"/>
                  </a:lnTo>
                  <a:lnTo>
                    <a:pt x="185" y="13"/>
                  </a:lnTo>
                  <a:lnTo>
                    <a:pt x="203" y="20"/>
                  </a:lnTo>
                  <a:lnTo>
                    <a:pt x="221" y="28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4467225" y="3798888"/>
              <a:ext cx="15875" cy="11113"/>
            </a:xfrm>
            <a:custGeom>
              <a:avLst/>
              <a:gdLst/>
              <a:ahLst/>
              <a:cxnLst>
                <a:cxn ang="0">
                  <a:pos x="216" y="16"/>
                </a:cxn>
                <a:cxn ang="0">
                  <a:pos x="248" y="30"/>
                </a:cxn>
                <a:cxn ang="0">
                  <a:pos x="274" y="47"/>
                </a:cxn>
                <a:cxn ang="0">
                  <a:pos x="293" y="65"/>
                </a:cxn>
                <a:cxn ang="0">
                  <a:pos x="307" y="84"/>
                </a:cxn>
                <a:cxn ang="0">
                  <a:pos x="314" y="104"/>
                </a:cxn>
                <a:cxn ang="0">
                  <a:pos x="317" y="123"/>
                </a:cxn>
                <a:cxn ang="0">
                  <a:pos x="314" y="142"/>
                </a:cxn>
                <a:cxn ang="0">
                  <a:pos x="307" y="161"/>
                </a:cxn>
                <a:cxn ang="0">
                  <a:pos x="295" y="177"/>
                </a:cxn>
                <a:cxn ang="0">
                  <a:pos x="278" y="191"/>
                </a:cxn>
                <a:cxn ang="0">
                  <a:pos x="257" y="202"/>
                </a:cxn>
                <a:cxn ang="0">
                  <a:pos x="233" y="210"/>
                </a:cxn>
                <a:cxn ang="0">
                  <a:pos x="204" y="214"/>
                </a:cxn>
                <a:cxn ang="0">
                  <a:pos x="173" y="214"/>
                </a:cxn>
                <a:cxn ang="0">
                  <a:pos x="137" y="209"/>
                </a:cxn>
                <a:cxn ang="0">
                  <a:pos x="100" y="198"/>
                </a:cxn>
                <a:cxn ang="0">
                  <a:pos x="69" y="183"/>
                </a:cxn>
                <a:cxn ang="0">
                  <a:pos x="43" y="167"/>
                </a:cxn>
                <a:cxn ang="0">
                  <a:pos x="24" y="148"/>
                </a:cxn>
                <a:cxn ang="0">
                  <a:pos x="11" y="129"/>
                </a:cxn>
                <a:cxn ang="0">
                  <a:pos x="3" y="110"/>
                </a:cxn>
                <a:cxn ang="0">
                  <a:pos x="0" y="89"/>
                </a:cxn>
                <a:cxn ang="0">
                  <a:pos x="3" y="71"/>
                </a:cxn>
                <a:cxn ang="0">
                  <a:pos x="12" y="53"/>
                </a:cxn>
                <a:cxn ang="0">
                  <a:pos x="24" y="36"/>
                </a:cxn>
                <a:cxn ang="0">
                  <a:pos x="40" y="22"/>
                </a:cxn>
                <a:cxn ang="0">
                  <a:pos x="62" y="11"/>
                </a:cxn>
                <a:cxn ang="0">
                  <a:pos x="86" y="4"/>
                </a:cxn>
                <a:cxn ang="0">
                  <a:pos x="115" y="0"/>
                </a:cxn>
                <a:cxn ang="0">
                  <a:pos x="145" y="0"/>
                </a:cxn>
                <a:cxn ang="0">
                  <a:pos x="180" y="6"/>
                </a:cxn>
              </a:cxnLst>
              <a:rect l="0" t="0" r="r" b="b"/>
              <a:pathLst>
                <a:path w="317" h="215">
                  <a:moveTo>
                    <a:pt x="198" y="11"/>
                  </a:moveTo>
                  <a:lnTo>
                    <a:pt x="216" y="16"/>
                  </a:lnTo>
                  <a:lnTo>
                    <a:pt x="233" y="23"/>
                  </a:lnTo>
                  <a:lnTo>
                    <a:pt x="248" y="30"/>
                  </a:lnTo>
                  <a:lnTo>
                    <a:pt x="262" y="39"/>
                  </a:lnTo>
                  <a:lnTo>
                    <a:pt x="274" y="47"/>
                  </a:lnTo>
                  <a:lnTo>
                    <a:pt x="285" y="56"/>
                  </a:lnTo>
                  <a:lnTo>
                    <a:pt x="293" y="65"/>
                  </a:lnTo>
                  <a:lnTo>
                    <a:pt x="301" y="74"/>
                  </a:lnTo>
                  <a:lnTo>
                    <a:pt x="307" y="84"/>
                  </a:lnTo>
                  <a:lnTo>
                    <a:pt x="311" y="93"/>
                  </a:lnTo>
                  <a:lnTo>
                    <a:pt x="314" y="104"/>
                  </a:lnTo>
                  <a:lnTo>
                    <a:pt x="316" y="114"/>
                  </a:lnTo>
                  <a:lnTo>
                    <a:pt x="317" y="123"/>
                  </a:lnTo>
                  <a:lnTo>
                    <a:pt x="316" y="133"/>
                  </a:lnTo>
                  <a:lnTo>
                    <a:pt x="314" y="142"/>
                  </a:lnTo>
                  <a:lnTo>
                    <a:pt x="311" y="151"/>
                  </a:lnTo>
                  <a:lnTo>
                    <a:pt x="307" y="161"/>
                  </a:lnTo>
                  <a:lnTo>
                    <a:pt x="301" y="169"/>
                  </a:lnTo>
                  <a:lnTo>
                    <a:pt x="295" y="177"/>
                  </a:lnTo>
                  <a:lnTo>
                    <a:pt x="287" y="185"/>
                  </a:lnTo>
                  <a:lnTo>
                    <a:pt x="278" y="191"/>
                  </a:lnTo>
                  <a:lnTo>
                    <a:pt x="268" y="197"/>
                  </a:lnTo>
                  <a:lnTo>
                    <a:pt x="257" y="202"/>
                  </a:lnTo>
                  <a:lnTo>
                    <a:pt x="245" y="207"/>
                  </a:lnTo>
                  <a:lnTo>
                    <a:pt x="233" y="210"/>
                  </a:lnTo>
                  <a:lnTo>
                    <a:pt x="219" y="213"/>
                  </a:lnTo>
                  <a:lnTo>
                    <a:pt x="204" y="214"/>
                  </a:lnTo>
                  <a:lnTo>
                    <a:pt x="189" y="215"/>
                  </a:lnTo>
                  <a:lnTo>
                    <a:pt x="173" y="214"/>
                  </a:lnTo>
                  <a:lnTo>
                    <a:pt x="155" y="212"/>
                  </a:lnTo>
                  <a:lnTo>
                    <a:pt x="137" y="209"/>
                  </a:lnTo>
                  <a:lnTo>
                    <a:pt x="119" y="204"/>
                  </a:lnTo>
                  <a:lnTo>
                    <a:pt x="100" y="198"/>
                  </a:lnTo>
                  <a:lnTo>
                    <a:pt x="84" y="191"/>
                  </a:lnTo>
                  <a:lnTo>
                    <a:pt x="69" y="183"/>
                  </a:lnTo>
                  <a:lnTo>
                    <a:pt x="55" y="175"/>
                  </a:lnTo>
                  <a:lnTo>
                    <a:pt x="43" y="167"/>
                  </a:lnTo>
                  <a:lnTo>
                    <a:pt x="33" y="158"/>
                  </a:lnTo>
                  <a:lnTo>
                    <a:pt x="24" y="148"/>
                  </a:lnTo>
                  <a:lnTo>
                    <a:pt x="17" y="139"/>
                  </a:lnTo>
                  <a:lnTo>
                    <a:pt x="11" y="129"/>
                  </a:lnTo>
                  <a:lnTo>
                    <a:pt x="7" y="119"/>
                  </a:lnTo>
                  <a:lnTo>
                    <a:pt x="3" y="110"/>
                  </a:lnTo>
                  <a:lnTo>
                    <a:pt x="1" y="100"/>
                  </a:lnTo>
                  <a:lnTo>
                    <a:pt x="0" y="89"/>
                  </a:lnTo>
                  <a:lnTo>
                    <a:pt x="1" y="80"/>
                  </a:lnTo>
                  <a:lnTo>
                    <a:pt x="3" y="71"/>
                  </a:lnTo>
                  <a:lnTo>
                    <a:pt x="8" y="62"/>
                  </a:lnTo>
                  <a:lnTo>
                    <a:pt x="12" y="53"/>
                  </a:lnTo>
                  <a:lnTo>
                    <a:pt x="17" y="45"/>
                  </a:lnTo>
                  <a:lnTo>
                    <a:pt x="24" y="36"/>
                  </a:lnTo>
                  <a:lnTo>
                    <a:pt x="32" y="29"/>
                  </a:lnTo>
                  <a:lnTo>
                    <a:pt x="40" y="22"/>
                  </a:lnTo>
                  <a:lnTo>
                    <a:pt x="50" y="17"/>
                  </a:lnTo>
                  <a:lnTo>
                    <a:pt x="62" y="11"/>
                  </a:lnTo>
                  <a:lnTo>
                    <a:pt x="73" y="7"/>
                  </a:lnTo>
                  <a:lnTo>
                    <a:pt x="86" y="4"/>
                  </a:lnTo>
                  <a:lnTo>
                    <a:pt x="99" y="1"/>
                  </a:lnTo>
                  <a:lnTo>
                    <a:pt x="115" y="0"/>
                  </a:lnTo>
                  <a:lnTo>
                    <a:pt x="130" y="0"/>
                  </a:lnTo>
                  <a:lnTo>
                    <a:pt x="145" y="0"/>
                  </a:lnTo>
                  <a:lnTo>
                    <a:pt x="162" y="3"/>
                  </a:lnTo>
                  <a:lnTo>
                    <a:pt x="180" y="6"/>
                  </a:lnTo>
                  <a:lnTo>
                    <a:pt x="198" y="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4467225" y="3798888"/>
              <a:ext cx="15875" cy="11113"/>
            </a:xfrm>
            <a:custGeom>
              <a:avLst/>
              <a:gdLst/>
              <a:ahLst/>
              <a:cxnLst>
                <a:cxn ang="0">
                  <a:pos x="216" y="16"/>
                </a:cxn>
                <a:cxn ang="0">
                  <a:pos x="248" y="30"/>
                </a:cxn>
                <a:cxn ang="0">
                  <a:pos x="274" y="47"/>
                </a:cxn>
                <a:cxn ang="0">
                  <a:pos x="293" y="65"/>
                </a:cxn>
                <a:cxn ang="0">
                  <a:pos x="307" y="84"/>
                </a:cxn>
                <a:cxn ang="0">
                  <a:pos x="314" y="104"/>
                </a:cxn>
                <a:cxn ang="0">
                  <a:pos x="317" y="123"/>
                </a:cxn>
                <a:cxn ang="0">
                  <a:pos x="314" y="142"/>
                </a:cxn>
                <a:cxn ang="0">
                  <a:pos x="307" y="161"/>
                </a:cxn>
                <a:cxn ang="0">
                  <a:pos x="295" y="177"/>
                </a:cxn>
                <a:cxn ang="0">
                  <a:pos x="278" y="191"/>
                </a:cxn>
                <a:cxn ang="0">
                  <a:pos x="257" y="202"/>
                </a:cxn>
                <a:cxn ang="0">
                  <a:pos x="233" y="210"/>
                </a:cxn>
                <a:cxn ang="0">
                  <a:pos x="204" y="214"/>
                </a:cxn>
                <a:cxn ang="0">
                  <a:pos x="173" y="214"/>
                </a:cxn>
                <a:cxn ang="0">
                  <a:pos x="137" y="209"/>
                </a:cxn>
                <a:cxn ang="0">
                  <a:pos x="100" y="198"/>
                </a:cxn>
                <a:cxn ang="0">
                  <a:pos x="69" y="183"/>
                </a:cxn>
                <a:cxn ang="0">
                  <a:pos x="43" y="167"/>
                </a:cxn>
                <a:cxn ang="0">
                  <a:pos x="24" y="148"/>
                </a:cxn>
                <a:cxn ang="0">
                  <a:pos x="11" y="129"/>
                </a:cxn>
                <a:cxn ang="0">
                  <a:pos x="3" y="110"/>
                </a:cxn>
                <a:cxn ang="0">
                  <a:pos x="0" y="89"/>
                </a:cxn>
                <a:cxn ang="0">
                  <a:pos x="3" y="71"/>
                </a:cxn>
                <a:cxn ang="0">
                  <a:pos x="12" y="53"/>
                </a:cxn>
                <a:cxn ang="0">
                  <a:pos x="24" y="36"/>
                </a:cxn>
                <a:cxn ang="0">
                  <a:pos x="40" y="22"/>
                </a:cxn>
                <a:cxn ang="0">
                  <a:pos x="62" y="11"/>
                </a:cxn>
                <a:cxn ang="0">
                  <a:pos x="86" y="4"/>
                </a:cxn>
                <a:cxn ang="0">
                  <a:pos x="115" y="0"/>
                </a:cxn>
                <a:cxn ang="0">
                  <a:pos x="145" y="0"/>
                </a:cxn>
                <a:cxn ang="0">
                  <a:pos x="180" y="6"/>
                </a:cxn>
              </a:cxnLst>
              <a:rect l="0" t="0" r="r" b="b"/>
              <a:pathLst>
                <a:path w="317" h="215">
                  <a:moveTo>
                    <a:pt x="198" y="11"/>
                  </a:moveTo>
                  <a:lnTo>
                    <a:pt x="216" y="16"/>
                  </a:lnTo>
                  <a:lnTo>
                    <a:pt x="233" y="23"/>
                  </a:lnTo>
                  <a:lnTo>
                    <a:pt x="248" y="30"/>
                  </a:lnTo>
                  <a:lnTo>
                    <a:pt x="262" y="39"/>
                  </a:lnTo>
                  <a:lnTo>
                    <a:pt x="274" y="47"/>
                  </a:lnTo>
                  <a:lnTo>
                    <a:pt x="285" y="56"/>
                  </a:lnTo>
                  <a:lnTo>
                    <a:pt x="293" y="65"/>
                  </a:lnTo>
                  <a:lnTo>
                    <a:pt x="301" y="74"/>
                  </a:lnTo>
                  <a:lnTo>
                    <a:pt x="307" y="84"/>
                  </a:lnTo>
                  <a:lnTo>
                    <a:pt x="311" y="93"/>
                  </a:lnTo>
                  <a:lnTo>
                    <a:pt x="314" y="104"/>
                  </a:lnTo>
                  <a:lnTo>
                    <a:pt x="316" y="114"/>
                  </a:lnTo>
                  <a:lnTo>
                    <a:pt x="317" y="123"/>
                  </a:lnTo>
                  <a:lnTo>
                    <a:pt x="316" y="133"/>
                  </a:lnTo>
                  <a:lnTo>
                    <a:pt x="314" y="142"/>
                  </a:lnTo>
                  <a:lnTo>
                    <a:pt x="311" y="151"/>
                  </a:lnTo>
                  <a:lnTo>
                    <a:pt x="307" y="161"/>
                  </a:lnTo>
                  <a:lnTo>
                    <a:pt x="301" y="169"/>
                  </a:lnTo>
                  <a:lnTo>
                    <a:pt x="295" y="177"/>
                  </a:lnTo>
                  <a:lnTo>
                    <a:pt x="287" y="185"/>
                  </a:lnTo>
                  <a:lnTo>
                    <a:pt x="278" y="191"/>
                  </a:lnTo>
                  <a:lnTo>
                    <a:pt x="268" y="197"/>
                  </a:lnTo>
                  <a:lnTo>
                    <a:pt x="257" y="202"/>
                  </a:lnTo>
                  <a:lnTo>
                    <a:pt x="245" y="207"/>
                  </a:lnTo>
                  <a:lnTo>
                    <a:pt x="233" y="210"/>
                  </a:lnTo>
                  <a:lnTo>
                    <a:pt x="219" y="213"/>
                  </a:lnTo>
                  <a:lnTo>
                    <a:pt x="204" y="214"/>
                  </a:lnTo>
                  <a:lnTo>
                    <a:pt x="189" y="215"/>
                  </a:lnTo>
                  <a:lnTo>
                    <a:pt x="173" y="214"/>
                  </a:lnTo>
                  <a:lnTo>
                    <a:pt x="155" y="212"/>
                  </a:lnTo>
                  <a:lnTo>
                    <a:pt x="137" y="209"/>
                  </a:lnTo>
                  <a:lnTo>
                    <a:pt x="119" y="204"/>
                  </a:lnTo>
                  <a:lnTo>
                    <a:pt x="100" y="198"/>
                  </a:lnTo>
                  <a:lnTo>
                    <a:pt x="84" y="191"/>
                  </a:lnTo>
                  <a:lnTo>
                    <a:pt x="69" y="183"/>
                  </a:lnTo>
                  <a:lnTo>
                    <a:pt x="55" y="175"/>
                  </a:lnTo>
                  <a:lnTo>
                    <a:pt x="43" y="167"/>
                  </a:lnTo>
                  <a:lnTo>
                    <a:pt x="33" y="158"/>
                  </a:lnTo>
                  <a:lnTo>
                    <a:pt x="24" y="148"/>
                  </a:lnTo>
                  <a:lnTo>
                    <a:pt x="17" y="139"/>
                  </a:lnTo>
                  <a:lnTo>
                    <a:pt x="11" y="129"/>
                  </a:lnTo>
                  <a:lnTo>
                    <a:pt x="7" y="119"/>
                  </a:lnTo>
                  <a:lnTo>
                    <a:pt x="3" y="110"/>
                  </a:lnTo>
                  <a:lnTo>
                    <a:pt x="1" y="100"/>
                  </a:lnTo>
                  <a:lnTo>
                    <a:pt x="0" y="89"/>
                  </a:lnTo>
                  <a:lnTo>
                    <a:pt x="1" y="80"/>
                  </a:lnTo>
                  <a:lnTo>
                    <a:pt x="3" y="71"/>
                  </a:lnTo>
                  <a:lnTo>
                    <a:pt x="8" y="62"/>
                  </a:lnTo>
                  <a:lnTo>
                    <a:pt x="12" y="53"/>
                  </a:lnTo>
                  <a:lnTo>
                    <a:pt x="17" y="45"/>
                  </a:lnTo>
                  <a:lnTo>
                    <a:pt x="24" y="36"/>
                  </a:lnTo>
                  <a:lnTo>
                    <a:pt x="32" y="29"/>
                  </a:lnTo>
                  <a:lnTo>
                    <a:pt x="40" y="22"/>
                  </a:lnTo>
                  <a:lnTo>
                    <a:pt x="50" y="17"/>
                  </a:lnTo>
                  <a:lnTo>
                    <a:pt x="62" y="11"/>
                  </a:lnTo>
                  <a:lnTo>
                    <a:pt x="73" y="7"/>
                  </a:lnTo>
                  <a:lnTo>
                    <a:pt x="86" y="4"/>
                  </a:lnTo>
                  <a:lnTo>
                    <a:pt x="99" y="1"/>
                  </a:lnTo>
                  <a:lnTo>
                    <a:pt x="115" y="0"/>
                  </a:lnTo>
                  <a:lnTo>
                    <a:pt x="130" y="0"/>
                  </a:lnTo>
                  <a:lnTo>
                    <a:pt x="145" y="0"/>
                  </a:lnTo>
                  <a:lnTo>
                    <a:pt x="162" y="3"/>
                  </a:lnTo>
                  <a:lnTo>
                    <a:pt x="180" y="6"/>
                  </a:lnTo>
                  <a:lnTo>
                    <a:pt x="198" y="1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4481513" y="3789363"/>
              <a:ext cx="14288" cy="9525"/>
            </a:xfrm>
            <a:custGeom>
              <a:avLst/>
              <a:gdLst/>
              <a:ahLst/>
              <a:cxnLst>
                <a:cxn ang="0">
                  <a:pos x="185" y="10"/>
                </a:cxn>
                <a:cxn ang="0">
                  <a:pos x="215" y="20"/>
                </a:cxn>
                <a:cxn ang="0">
                  <a:pos x="240" y="32"/>
                </a:cxn>
                <a:cxn ang="0">
                  <a:pos x="258" y="47"/>
                </a:cxn>
                <a:cxn ang="0">
                  <a:pos x="273" y="63"/>
                </a:cxn>
                <a:cxn ang="0">
                  <a:pos x="281" y="80"/>
                </a:cxn>
                <a:cxn ang="0">
                  <a:pos x="285" y="97"/>
                </a:cxn>
                <a:cxn ang="0">
                  <a:pos x="284" y="114"/>
                </a:cxn>
                <a:cxn ang="0">
                  <a:pos x="279" y="131"/>
                </a:cxn>
                <a:cxn ang="0">
                  <a:pos x="270" y="146"/>
                </a:cxn>
                <a:cxn ang="0">
                  <a:pos x="256" y="159"/>
                </a:cxn>
                <a:cxn ang="0">
                  <a:pos x="238" y="171"/>
                </a:cxn>
                <a:cxn ang="0">
                  <a:pos x="218" y="180"/>
                </a:cxn>
                <a:cxn ang="0">
                  <a:pos x="193" y="186"/>
                </a:cxn>
                <a:cxn ang="0">
                  <a:pos x="165" y="188"/>
                </a:cxn>
                <a:cxn ang="0">
                  <a:pos x="134" y="186"/>
                </a:cxn>
                <a:cxn ang="0">
                  <a:pos x="99" y="178"/>
                </a:cxn>
                <a:cxn ang="0">
                  <a:pos x="70" y="168"/>
                </a:cxn>
                <a:cxn ang="0">
                  <a:pos x="45" y="156"/>
                </a:cxn>
                <a:cxn ang="0">
                  <a:pos x="27" y="142"/>
                </a:cxn>
                <a:cxn ang="0">
                  <a:pos x="13" y="126"/>
                </a:cxn>
                <a:cxn ang="0">
                  <a:pos x="5" y="108"/>
                </a:cxn>
                <a:cxn ang="0">
                  <a:pos x="0" y="92"/>
                </a:cxn>
                <a:cxn ang="0">
                  <a:pos x="1" y="75"/>
                </a:cxn>
                <a:cxn ang="0">
                  <a:pos x="7" y="58"/>
                </a:cxn>
                <a:cxn ang="0">
                  <a:pos x="16" y="43"/>
                </a:cxn>
                <a:cxn ang="0">
                  <a:pos x="29" y="29"/>
                </a:cxn>
                <a:cxn ang="0">
                  <a:pos x="46" y="18"/>
                </a:cxn>
                <a:cxn ang="0">
                  <a:pos x="68" y="9"/>
                </a:cxn>
                <a:cxn ang="0">
                  <a:pos x="92" y="3"/>
                </a:cxn>
                <a:cxn ang="0">
                  <a:pos x="121" y="0"/>
                </a:cxn>
                <a:cxn ang="0">
                  <a:pos x="151" y="3"/>
                </a:cxn>
              </a:cxnLst>
              <a:rect l="0" t="0" r="r" b="b"/>
              <a:pathLst>
                <a:path w="285" h="188">
                  <a:moveTo>
                    <a:pt x="169" y="6"/>
                  </a:moveTo>
                  <a:lnTo>
                    <a:pt x="185" y="10"/>
                  </a:lnTo>
                  <a:lnTo>
                    <a:pt x="201" y="15"/>
                  </a:lnTo>
                  <a:lnTo>
                    <a:pt x="215" y="20"/>
                  </a:lnTo>
                  <a:lnTo>
                    <a:pt x="228" y="26"/>
                  </a:lnTo>
                  <a:lnTo>
                    <a:pt x="240" y="32"/>
                  </a:lnTo>
                  <a:lnTo>
                    <a:pt x="249" y="39"/>
                  </a:lnTo>
                  <a:lnTo>
                    <a:pt x="258" y="47"/>
                  </a:lnTo>
                  <a:lnTo>
                    <a:pt x="265" y="54"/>
                  </a:lnTo>
                  <a:lnTo>
                    <a:pt x="273" y="63"/>
                  </a:lnTo>
                  <a:lnTo>
                    <a:pt x="277" y="72"/>
                  </a:lnTo>
                  <a:lnTo>
                    <a:pt x="281" y="80"/>
                  </a:lnTo>
                  <a:lnTo>
                    <a:pt x="284" y="88"/>
                  </a:lnTo>
                  <a:lnTo>
                    <a:pt x="285" y="97"/>
                  </a:lnTo>
                  <a:lnTo>
                    <a:pt x="285" y="105"/>
                  </a:lnTo>
                  <a:lnTo>
                    <a:pt x="284" y="114"/>
                  </a:lnTo>
                  <a:lnTo>
                    <a:pt x="282" y="123"/>
                  </a:lnTo>
                  <a:lnTo>
                    <a:pt x="279" y="131"/>
                  </a:lnTo>
                  <a:lnTo>
                    <a:pt x="275" y="139"/>
                  </a:lnTo>
                  <a:lnTo>
                    <a:pt x="270" y="146"/>
                  </a:lnTo>
                  <a:lnTo>
                    <a:pt x="263" y="153"/>
                  </a:lnTo>
                  <a:lnTo>
                    <a:pt x="256" y="159"/>
                  </a:lnTo>
                  <a:lnTo>
                    <a:pt x="248" y="165"/>
                  </a:lnTo>
                  <a:lnTo>
                    <a:pt x="238" y="171"/>
                  </a:lnTo>
                  <a:lnTo>
                    <a:pt x="229" y="175"/>
                  </a:lnTo>
                  <a:lnTo>
                    <a:pt x="218" y="180"/>
                  </a:lnTo>
                  <a:lnTo>
                    <a:pt x="205" y="184"/>
                  </a:lnTo>
                  <a:lnTo>
                    <a:pt x="193" y="186"/>
                  </a:lnTo>
                  <a:lnTo>
                    <a:pt x="179" y="188"/>
                  </a:lnTo>
                  <a:lnTo>
                    <a:pt x="165" y="188"/>
                  </a:lnTo>
                  <a:lnTo>
                    <a:pt x="149" y="188"/>
                  </a:lnTo>
                  <a:lnTo>
                    <a:pt x="134" y="186"/>
                  </a:lnTo>
                  <a:lnTo>
                    <a:pt x="117" y="183"/>
                  </a:lnTo>
                  <a:lnTo>
                    <a:pt x="99" y="178"/>
                  </a:lnTo>
                  <a:lnTo>
                    <a:pt x="84" y="174"/>
                  </a:lnTo>
                  <a:lnTo>
                    <a:pt x="70" y="168"/>
                  </a:lnTo>
                  <a:lnTo>
                    <a:pt x="58" y="162"/>
                  </a:lnTo>
                  <a:lnTo>
                    <a:pt x="45" y="156"/>
                  </a:lnTo>
                  <a:lnTo>
                    <a:pt x="35" y="149"/>
                  </a:lnTo>
                  <a:lnTo>
                    <a:pt x="27" y="142"/>
                  </a:lnTo>
                  <a:lnTo>
                    <a:pt x="19" y="134"/>
                  </a:lnTo>
                  <a:lnTo>
                    <a:pt x="13" y="126"/>
                  </a:lnTo>
                  <a:lnTo>
                    <a:pt x="8" y="117"/>
                  </a:lnTo>
                  <a:lnTo>
                    <a:pt x="5" y="108"/>
                  </a:lnTo>
                  <a:lnTo>
                    <a:pt x="1" y="100"/>
                  </a:lnTo>
                  <a:lnTo>
                    <a:pt x="0" y="92"/>
                  </a:lnTo>
                  <a:lnTo>
                    <a:pt x="0" y="83"/>
                  </a:lnTo>
                  <a:lnTo>
                    <a:pt x="1" y="75"/>
                  </a:lnTo>
                  <a:lnTo>
                    <a:pt x="4" y="67"/>
                  </a:lnTo>
                  <a:lnTo>
                    <a:pt x="7" y="58"/>
                  </a:lnTo>
                  <a:lnTo>
                    <a:pt x="11" y="50"/>
                  </a:lnTo>
                  <a:lnTo>
                    <a:pt x="16" y="43"/>
                  </a:lnTo>
                  <a:lnTo>
                    <a:pt x="22" y="36"/>
                  </a:lnTo>
                  <a:lnTo>
                    <a:pt x="29" y="29"/>
                  </a:lnTo>
                  <a:lnTo>
                    <a:pt x="37" y="23"/>
                  </a:lnTo>
                  <a:lnTo>
                    <a:pt x="46" y="18"/>
                  </a:lnTo>
                  <a:lnTo>
                    <a:pt x="57" y="13"/>
                  </a:lnTo>
                  <a:lnTo>
                    <a:pt x="68" y="9"/>
                  </a:lnTo>
                  <a:lnTo>
                    <a:pt x="80" y="6"/>
                  </a:lnTo>
                  <a:lnTo>
                    <a:pt x="92" y="3"/>
                  </a:lnTo>
                  <a:lnTo>
                    <a:pt x="106" y="2"/>
                  </a:lnTo>
                  <a:lnTo>
                    <a:pt x="121" y="0"/>
                  </a:lnTo>
                  <a:lnTo>
                    <a:pt x="136" y="2"/>
                  </a:lnTo>
                  <a:lnTo>
                    <a:pt x="151" y="3"/>
                  </a:lnTo>
                  <a:lnTo>
                    <a:pt x="169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481513" y="3789363"/>
              <a:ext cx="14288" cy="9525"/>
            </a:xfrm>
            <a:custGeom>
              <a:avLst/>
              <a:gdLst/>
              <a:ahLst/>
              <a:cxnLst>
                <a:cxn ang="0">
                  <a:pos x="185" y="10"/>
                </a:cxn>
                <a:cxn ang="0">
                  <a:pos x="215" y="20"/>
                </a:cxn>
                <a:cxn ang="0">
                  <a:pos x="240" y="32"/>
                </a:cxn>
                <a:cxn ang="0">
                  <a:pos x="258" y="47"/>
                </a:cxn>
                <a:cxn ang="0">
                  <a:pos x="273" y="63"/>
                </a:cxn>
                <a:cxn ang="0">
                  <a:pos x="281" y="80"/>
                </a:cxn>
                <a:cxn ang="0">
                  <a:pos x="285" y="97"/>
                </a:cxn>
                <a:cxn ang="0">
                  <a:pos x="284" y="114"/>
                </a:cxn>
                <a:cxn ang="0">
                  <a:pos x="279" y="131"/>
                </a:cxn>
                <a:cxn ang="0">
                  <a:pos x="270" y="146"/>
                </a:cxn>
                <a:cxn ang="0">
                  <a:pos x="256" y="159"/>
                </a:cxn>
                <a:cxn ang="0">
                  <a:pos x="238" y="171"/>
                </a:cxn>
                <a:cxn ang="0">
                  <a:pos x="218" y="180"/>
                </a:cxn>
                <a:cxn ang="0">
                  <a:pos x="193" y="186"/>
                </a:cxn>
                <a:cxn ang="0">
                  <a:pos x="165" y="188"/>
                </a:cxn>
                <a:cxn ang="0">
                  <a:pos x="134" y="186"/>
                </a:cxn>
                <a:cxn ang="0">
                  <a:pos x="99" y="178"/>
                </a:cxn>
                <a:cxn ang="0">
                  <a:pos x="70" y="168"/>
                </a:cxn>
                <a:cxn ang="0">
                  <a:pos x="45" y="156"/>
                </a:cxn>
                <a:cxn ang="0">
                  <a:pos x="27" y="142"/>
                </a:cxn>
                <a:cxn ang="0">
                  <a:pos x="13" y="126"/>
                </a:cxn>
                <a:cxn ang="0">
                  <a:pos x="5" y="108"/>
                </a:cxn>
                <a:cxn ang="0">
                  <a:pos x="0" y="92"/>
                </a:cxn>
                <a:cxn ang="0">
                  <a:pos x="1" y="75"/>
                </a:cxn>
                <a:cxn ang="0">
                  <a:pos x="7" y="58"/>
                </a:cxn>
                <a:cxn ang="0">
                  <a:pos x="16" y="43"/>
                </a:cxn>
                <a:cxn ang="0">
                  <a:pos x="29" y="29"/>
                </a:cxn>
                <a:cxn ang="0">
                  <a:pos x="46" y="18"/>
                </a:cxn>
                <a:cxn ang="0">
                  <a:pos x="68" y="9"/>
                </a:cxn>
                <a:cxn ang="0">
                  <a:pos x="92" y="3"/>
                </a:cxn>
                <a:cxn ang="0">
                  <a:pos x="121" y="0"/>
                </a:cxn>
                <a:cxn ang="0">
                  <a:pos x="151" y="3"/>
                </a:cxn>
              </a:cxnLst>
              <a:rect l="0" t="0" r="r" b="b"/>
              <a:pathLst>
                <a:path w="285" h="188">
                  <a:moveTo>
                    <a:pt x="169" y="6"/>
                  </a:moveTo>
                  <a:lnTo>
                    <a:pt x="185" y="10"/>
                  </a:lnTo>
                  <a:lnTo>
                    <a:pt x="201" y="15"/>
                  </a:lnTo>
                  <a:lnTo>
                    <a:pt x="215" y="20"/>
                  </a:lnTo>
                  <a:lnTo>
                    <a:pt x="228" y="26"/>
                  </a:lnTo>
                  <a:lnTo>
                    <a:pt x="240" y="32"/>
                  </a:lnTo>
                  <a:lnTo>
                    <a:pt x="249" y="39"/>
                  </a:lnTo>
                  <a:lnTo>
                    <a:pt x="258" y="47"/>
                  </a:lnTo>
                  <a:lnTo>
                    <a:pt x="265" y="54"/>
                  </a:lnTo>
                  <a:lnTo>
                    <a:pt x="273" y="63"/>
                  </a:lnTo>
                  <a:lnTo>
                    <a:pt x="277" y="72"/>
                  </a:lnTo>
                  <a:lnTo>
                    <a:pt x="281" y="80"/>
                  </a:lnTo>
                  <a:lnTo>
                    <a:pt x="284" y="88"/>
                  </a:lnTo>
                  <a:lnTo>
                    <a:pt x="285" y="97"/>
                  </a:lnTo>
                  <a:lnTo>
                    <a:pt x="285" y="105"/>
                  </a:lnTo>
                  <a:lnTo>
                    <a:pt x="284" y="114"/>
                  </a:lnTo>
                  <a:lnTo>
                    <a:pt x="282" y="123"/>
                  </a:lnTo>
                  <a:lnTo>
                    <a:pt x="279" y="131"/>
                  </a:lnTo>
                  <a:lnTo>
                    <a:pt x="275" y="139"/>
                  </a:lnTo>
                  <a:lnTo>
                    <a:pt x="270" y="146"/>
                  </a:lnTo>
                  <a:lnTo>
                    <a:pt x="263" y="153"/>
                  </a:lnTo>
                  <a:lnTo>
                    <a:pt x="256" y="159"/>
                  </a:lnTo>
                  <a:lnTo>
                    <a:pt x="248" y="165"/>
                  </a:lnTo>
                  <a:lnTo>
                    <a:pt x="238" y="171"/>
                  </a:lnTo>
                  <a:lnTo>
                    <a:pt x="229" y="175"/>
                  </a:lnTo>
                  <a:lnTo>
                    <a:pt x="218" y="180"/>
                  </a:lnTo>
                  <a:lnTo>
                    <a:pt x="205" y="184"/>
                  </a:lnTo>
                  <a:lnTo>
                    <a:pt x="193" y="186"/>
                  </a:lnTo>
                  <a:lnTo>
                    <a:pt x="179" y="188"/>
                  </a:lnTo>
                  <a:lnTo>
                    <a:pt x="165" y="188"/>
                  </a:lnTo>
                  <a:lnTo>
                    <a:pt x="149" y="188"/>
                  </a:lnTo>
                  <a:lnTo>
                    <a:pt x="134" y="186"/>
                  </a:lnTo>
                  <a:lnTo>
                    <a:pt x="117" y="183"/>
                  </a:lnTo>
                  <a:lnTo>
                    <a:pt x="99" y="178"/>
                  </a:lnTo>
                  <a:lnTo>
                    <a:pt x="84" y="174"/>
                  </a:lnTo>
                  <a:lnTo>
                    <a:pt x="70" y="168"/>
                  </a:lnTo>
                  <a:lnTo>
                    <a:pt x="58" y="162"/>
                  </a:lnTo>
                  <a:lnTo>
                    <a:pt x="45" y="156"/>
                  </a:lnTo>
                  <a:lnTo>
                    <a:pt x="35" y="149"/>
                  </a:lnTo>
                  <a:lnTo>
                    <a:pt x="27" y="142"/>
                  </a:lnTo>
                  <a:lnTo>
                    <a:pt x="19" y="134"/>
                  </a:lnTo>
                  <a:lnTo>
                    <a:pt x="13" y="126"/>
                  </a:lnTo>
                  <a:lnTo>
                    <a:pt x="8" y="117"/>
                  </a:lnTo>
                  <a:lnTo>
                    <a:pt x="5" y="108"/>
                  </a:lnTo>
                  <a:lnTo>
                    <a:pt x="1" y="100"/>
                  </a:lnTo>
                  <a:lnTo>
                    <a:pt x="0" y="92"/>
                  </a:lnTo>
                  <a:lnTo>
                    <a:pt x="0" y="83"/>
                  </a:lnTo>
                  <a:lnTo>
                    <a:pt x="1" y="75"/>
                  </a:lnTo>
                  <a:lnTo>
                    <a:pt x="4" y="67"/>
                  </a:lnTo>
                  <a:lnTo>
                    <a:pt x="7" y="58"/>
                  </a:lnTo>
                  <a:lnTo>
                    <a:pt x="11" y="50"/>
                  </a:lnTo>
                  <a:lnTo>
                    <a:pt x="16" y="43"/>
                  </a:lnTo>
                  <a:lnTo>
                    <a:pt x="22" y="36"/>
                  </a:lnTo>
                  <a:lnTo>
                    <a:pt x="29" y="29"/>
                  </a:lnTo>
                  <a:lnTo>
                    <a:pt x="37" y="23"/>
                  </a:lnTo>
                  <a:lnTo>
                    <a:pt x="46" y="18"/>
                  </a:lnTo>
                  <a:lnTo>
                    <a:pt x="57" y="13"/>
                  </a:lnTo>
                  <a:lnTo>
                    <a:pt x="68" y="9"/>
                  </a:lnTo>
                  <a:lnTo>
                    <a:pt x="80" y="6"/>
                  </a:lnTo>
                  <a:lnTo>
                    <a:pt x="92" y="3"/>
                  </a:lnTo>
                  <a:lnTo>
                    <a:pt x="106" y="2"/>
                  </a:lnTo>
                  <a:lnTo>
                    <a:pt x="121" y="0"/>
                  </a:lnTo>
                  <a:lnTo>
                    <a:pt x="136" y="2"/>
                  </a:lnTo>
                  <a:lnTo>
                    <a:pt x="151" y="3"/>
                  </a:lnTo>
                  <a:lnTo>
                    <a:pt x="169" y="6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4494213" y="3778250"/>
              <a:ext cx="11113" cy="7938"/>
            </a:xfrm>
            <a:custGeom>
              <a:avLst/>
              <a:gdLst/>
              <a:ahLst/>
              <a:cxnLst>
                <a:cxn ang="0">
                  <a:pos x="128" y="1"/>
                </a:cxn>
                <a:cxn ang="0">
                  <a:pos x="153" y="5"/>
                </a:cxn>
                <a:cxn ang="0">
                  <a:pos x="173" y="11"/>
                </a:cxn>
                <a:cxn ang="0">
                  <a:pos x="190" y="20"/>
                </a:cxn>
                <a:cxn ang="0">
                  <a:pos x="202" y="32"/>
                </a:cxn>
                <a:cxn ang="0">
                  <a:pos x="211" y="44"/>
                </a:cxn>
                <a:cxn ang="0">
                  <a:pos x="216" y="57"/>
                </a:cxn>
                <a:cxn ang="0">
                  <a:pos x="217" y="71"/>
                </a:cxn>
                <a:cxn ang="0">
                  <a:pos x="215" y="85"/>
                </a:cxn>
                <a:cxn ang="0">
                  <a:pos x="210" y="99"/>
                </a:cxn>
                <a:cxn ang="0">
                  <a:pos x="202" y="112"/>
                </a:cxn>
                <a:cxn ang="0">
                  <a:pos x="190" y="124"/>
                </a:cxn>
                <a:cxn ang="0">
                  <a:pos x="175" y="134"/>
                </a:cxn>
                <a:cxn ang="0">
                  <a:pos x="157" y="142"/>
                </a:cxn>
                <a:cxn ang="0">
                  <a:pos x="137" y="148"/>
                </a:cxn>
                <a:cxn ang="0">
                  <a:pos x="112" y="151"/>
                </a:cxn>
                <a:cxn ang="0">
                  <a:pos x="86" y="150"/>
                </a:cxn>
                <a:cxn ang="0">
                  <a:pos x="62" y="144"/>
                </a:cxn>
                <a:cxn ang="0">
                  <a:pos x="43" y="137"/>
                </a:cxn>
                <a:cxn ang="0">
                  <a:pos x="28" y="128"/>
                </a:cxn>
                <a:cxn ang="0">
                  <a:pos x="15" y="117"/>
                </a:cxn>
                <a:cxn ang="0">
                  <a:pos x="6" y="105"/>
                </a:cxn>
                <a:cxn ang="0">
                  <a:pos x="1" y="92"/>
                </a:cxn>
                <a:cxn ang="0">
                  <a:pos x="0" y="77"/>
                </a:cxn>
                <a:cxn ang="0">
                  <a:pos x="2" y="64"/>
                </a:cxn>
                <a:cxn ang="0">
                  <a:pos x="7" y="51"/>
                </a:cxn>
                <a:cxn ang="0">
                  <a:pos x="15" y="38"/>
                </a:cxn>
                <a:cxn ang="0">
                  <a:pos x="27" y="26"/>
                </a:cxn>
                <a:cxn ang="0">
                  <a:pos x="42" y="16"/>
                </a:cxn>
                <a:cxn ang="0">
                  <a:pos x="59" y="8"/>
                </a:cxn>
                <a:cxn ang="0">
                  <a:pos x="79" y="3"/>
                </a:cxn>
                <a:cxn ang="0">
                  <a:pos x="103" y="0"/>
                </a:cxn>
              </a:cxnLst>
              <a:rect l="0" t="0" r="r" b="b"/>
              <a:pathLst>
                <a:path w="217" h="151">
                  <a:moveTo>
                    <a:pt x="115" y="0"/>
                  </a:moveTo>
                  <a:lnTo>
                    <a:pt x="128" y="1"/>
                  </a:lnTo>
                  <a:lnTo>
                    <a:pt x="142" y="3"/>
                  </a:lnTo>
                  <a:lnTo>
                    <a:pt x="153" y="5"/>
                  </a:lnTo>
                  <a:lnTo>
                    <a:pt x="163" y="8"/>
                  </a:lnTo>
                  <a:lnTo>
                    <a:pt x="173" y="11"/>
                  </a:lnTo>
                  <a:lnTo>
                    <a:pt x="181" y="16"/>
                  </a:lnTo>
                  <a:lnTo>
                    <a:pt x="190" y="20"/>
                  </a:lnTo>
                  <a:lnTo>
                    <a:pt x="196" y="25"/>
                  </a:lnTo>
                  <a:lnTo>
                    <a:pt x="202" y="32"/>
                  </a:lnTo>
                  <a:lnTo>
                    <a:pt x="207" y="38"/>
                  </a:lnTo>
                  <a:lnTo>
                    <a:pt x="211" y="44"/>
                  </a:lnTo>
                  <a:lnTo>
                    <a:pt x="214" y="51"/>
                  </a:lnTo>
                  <a:lnTo>
                    <a:pt x="216" y="57"/>
                  </a:lnTo>
                  <a:lnTo>
                    <a:pt x="217" y="64"/>
                  </a:lnTo>
                  <a:lnTo>
                    <a:pt x="217" y="71"/>
                  </a:lnTo>
                  <a:lnTo>
                    <a:pt x="217" y="78"/>
                  </a:lnTo>
                  <a:lnTo>
                    <a:pt x="215" y="85"/>
                  </a:lnTo>
                  <a:lnTo>
                    <a:pt x="213" y="93"/>
                  </a:lnTo>
                  <a:lnTo>
                    <a:pt x="210" y="99"/>
                  </a:lnTo>
                  <a:lnTo>
                    <a:pt x="207" y="106"/>
                  </a:lnTo>
                  <a:lnTo>
                    <a:pt x="202" y="112"/>
                  </a:lnTo>
                  <a:lnTo>
                    <a:pt x="197" y="118"/>
                  </a:lnTo>
                  <a:lnTo>
                    <a:pt x="190" y="124"/>
                  </a:lnTo>
                  <a:lnTo>
                    <a:pt x="183" y="129"/>
                  </a:lnTo>
                  <a:lnTo>
                    <a:pt x="175" y="134"/>
                  </a:lnTo>
                  <a:lnTo>
                    <a:pt x="166" y="138"/>
                  </a:lnTo>
                  <a:lnTo>
                    <a:pt x="157" y="142"/>
                  </a:lnTo>
                  <a:lnTo>
                    <a:pt x="147" y="145"/>
                  </a:lnTo>
                  <a:lnTo>
                    <a:pt x="137" y="148"/>
                  </a:lnTo>
                  <a:lnTo>
                    <a:pt x="124" y="150"/>
                  </a:lnTo>
                  <a:lnTo>
                    <a:pt x="112" y="151"/>
                  </a:lnTo>
                  <a:lnTo>
                    <a:pt x="99" y="151"/>
                  </a:lnTo>
                  <a:lnTo>
                    <a:pt x="86" y="150"/>
                  </a:lnTo>
                  <a:lnTo>
                    <a:pt x="73" y="148"/>
                  </a:lnTo>
                  <a:lnTo>
                    <a:pt x="62" y="144"/>
                  </a:lnTo>
                  <a:lnTo>
                    <a:pt x="52" y="141"/>
                  </a:lnTo>
                  <a:lnTo>
                    <a:pt x="43" y="137"/>
                  </a:lnTo>
                  <a:lnTo>
                    <a:pt x="35" y="133"/>
                  </a:lnTo>
                  <a:lnTo>
                    <a:pt x="28" y="128"/>
                  </a:lnTo>
                  <a:lnTo>
                    <a:pt x="20" y="123"/>
                  </a:lnTo>
                  <a:lnTo>
                    <a:pt x="15" y="117"/>
                  </a:lnTo>
                  <a:lnTo>
                    <a:pt x="10" y="111"/>
                  </a:lnTo>
                  <a:lnTo>
                    <a:pt x="6" y="105"/>
                  </a:lnTo>
                  <a:lnTo>
                    <a:pt x="3" y="99"/>
                  </a:lnTo>
                  <a:lnTo>
                    <a:pt x="1" y="92"/>
                  </a:lnTo>
                  <a:lnTo>
                    <a:pt x="0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2" y="64"/>
                  </a:lnTo>
                  <a:lnTo>
                    <a:pt x="4" y="57"/>
                  </a:lnTo>
                  <a:lnTo>
                    <a:pt x="7" y="51"/>
                  </a:lnTo>
                  <a:lnTo>
                    <a:pt x="10" y="44"/>
                  </a:lnTo>
                  <a:lnTo>
                    <a:pt x="15" y="38"/>
                  </a:lnTo>
                  <a:lnTo>
                    <a:pt x="20" y="32"/>
                  </a:lnTo>
                  <a:lnTo>
                    <a:pt x="27" y="26"/>
                  </a:lnTo>
                  <a:lnTo>
                    <a:pt x="34" y="21"/>
                  </a:lnTo>
                  <a:lnTo>
                    <a:pt x="42" y="16"/>
                  </a:lnTo>
                  <a:lnTo>
                    <a:pt x="50" y="12"/>
                  </a:lnTo>
                  <a:lnTo>
                    <a:pt x="59" y="8"/>
                  </a:lnTo>
                  <a:lnTo>
                    <a:pt x="68" y="5"/>
                  </a:lnTo>
                  <a:lnTo>
                    <a:pt x="79" y="3"/>
                  </a:lnTo>
                  <a:lnTo>
                    <a:pt x="91" y="1"/>
                  </a:lnTo>
                  <a:lnTo>
                    <a:pt x="103" y="0"/>
                  </a:lnTo>
                  <a:lnTo>
                    <a:pt x="11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4494213" y="3778250"/>
              <a:ext cx="11113" cy="7938"/>
            </a:xfrm>
            <a:custGeom>
              <a:avLst/>
              <a:gdLst/>
              <a:ahLst/>
              <a:cxnLst>
                <a:cxn ang="0">
                  <a:pos x="128" y="1"/>
                </a:cxn>
                <a:cxn ang="0">
                  <a:pos x="153" y="5"/>
                </a:cxn>
                <a:cxn ang="0">
                  <a:pos x="173" y="11"/>
                </a:cxn>
                <a:cxn ang="0">
                  <a:pos x="190" y="20"/>
                </a:cxn>
                <a:cxn ang="0">
                  <a:pos x="202" y="32"/>
                </a:cxn>
                <a:cxn ang="0">
                  <a:pos x="211" y="44"/>
                </a:cxn>
                <a:cxn ang="0">
                  <a:pos x="216" y="57"/>
                </a:cxn>
                <a:cxn ang="0">
                  <a:pos x="217" y="71"/>
                </a:cxn>
                <a:cxn ang="0">
                  <a:pos x="215" y="85"/>
                </a:cxn>
                <a:cxn ang="0">
                  <a:pos x="210" y="99"/>
                </a:cxn>
                <a:cxn ang="0">
                  <a:pos x="202" y="112"/>
                </a:cxn>
                <a:cxn ang="0">
                  <a:pos x="190" y="124"/>
                </a:cxn>
                <a:cxn ang="0">
                  <a:pos x="175" y="134"/>
                </a:cxn>
                <a:cxn ang="0">
                  <a:pos x="157" y="142"/>
                </a:cxn>
                <a:cxn ang="0">
                  <a:pos x="137" y="148"/>
                </a:cxn>
                <a:cxn ang="0">
                  <a:pos x="112" y="151"/>
                </a:cxn>
                <a:cxn ang="0">
                  <a:pos x="86" y="150"/>
                </a:cxn>
                <a:cxn ang="0">
                  <a:pos x="62" y="144"/>
                </a:cxn>
                <a:cxn ang="0">
                  <a:pos x="43" y="137"/>
                </a:cxn>
                <a:cxn ang="0">
                  <a:pos x="28" y="128"/>
                </a:cxn>
                <a:cxn ang="0">
                  <a:pos x="15" y="117"/>
                </a:cxn>
                <a:cxn ang="0">
                  <a:pos x="6" y="105"/>
                </a:cxn>
                <a:cxn ang="0">
                  <a:pos x="1" y="92"/>
                </a:cxn>
                <a:cxn ang="0">
                  <a:pos x="0" y="77"/>
                </a:cxn>
                <a:cxn ang="0">
                  <a:pos x="2" y="64"/>
                </a:cxn>
                <a:cxn ang="0">
                  <a:pos x="7" y="51"/>
                </a:cxn>
                <a:cxn ang="0">
                  <a:pos x="15" y="38"/>
                </a:cxn>
                <a:cxn ang="0">
                  <a:pos x="27" y="26"/>
                </a:cxn>
                <a:cxn ang="0">
                  <a:pos x="42" y="16"/>
                </a:cxn>
                <a:cxn ang="0">
                  <a:pos x="59" y="8"/>
                </a:cxn>
                <a:cxn ang="0">
                  <a:pos x="79" y="3"/>
                </a:cxn>
                <a:cxn ang="0">
                  <a:pos x="103" y="0"/>
                </a:cxn>
              </a:cxnLst>
              <a:rect l="0" t="0" r="r" b="b"/>
              <a:pathLst>
                <a:path w="217" h="151">
                  <a:moveTo>
                    <a:pt x="115" y="0"/>
                  </a:moveTo>
                  <a:lnTo>
                    <a:pt x="128" y="1"/>
                  </a:lnTo>
                  <a:lnTo>
                    <a:pt x="142" y="3"/>
                  </a:lnTo>
                  <a:lnTo>
                    <a:pt x="153" y="5"/>
                  </a:lnTo>
                  <a:lnTo>
                    <a:pt x="163" y="8"/>
                  </a:lnTo>
                  <a:lnTo>
                    <a:pt x="173" y="11"/>
                  </a:lnTo>
                  <a:lnTo>
                    <a:pt x="181" y="16"/>
                  </a:lnTo>
                  <a:lnTo>
                    <a:pt x="190" y="20"/>
                  </a:lnTo>
                  <a:lnTo>
                    <a:pt x="196" y="25"/>
                  </a:lnTo>
                  <a:lnTo>
                    <a:pt x="202" y="32"/>
                  </a:lnTo>
                  <a:lnTo>
                    <a:pt x="207" y="38"/>
                  </a:lnTo>
                  <a:lnTo>
                    <a:pt x="211" y="44"/>
                  </a:lnTo>
                  <a:lnTo>
                    <a:pt x="214" y="51"/>
                  </a:lnTo>
                  <a:lnTo>
                    <a:pt x="216" y="57"/>
                  </a:lnTo>
                  <a:lnTo>
                    <a:pt x="217" y="64"/>
                  </a:lnTo>
                  <a:lnTo>
                    <a:pt x="217" y="71"/>
                  </a:lnTo>
                  <a:lnTo>
                    <a:pt x="217" y="78"/>
                  </a:lnTo>
                  <a:lnTo>
                    <a:pt x="215" y="85"/>
                  </a:lnTo>
                  <a:lnTo>
                    <a:pt x="213" y="93"/>
                  </a:lnTo>
                  <a:lnTo>
                    <a:pt x="210" y="99"/>
                  </a:lnTo>
                  <a:lnTo>
                    <a:pt x="207" y="106"/>
                  </a:lnTo>
                  <a:lnTo>
                    <a:pt x="202" y="112"/>
                  </a:lnTo>
                  <a:lnTo>
                    <a:pt x="197" y="118"/>
                  </a:lnTo>
                  <a:lnTo>
                    <a:pt x="190" y="124"/>
                  </a:lnTo>
                  <a:lnTo>
                    <a:pt x="183" y="129"/>
                  </a:lnTo>
                  <a:lnTo>
                    <a:pt x="175" y="134"/>
                  </a:lnTo>
                  <a:lnTo>
                    <a:pt x="166" y="138"/>
                  </a:lnTo>
                  <a:lnTo>
                    <a:pt x="157" y="142"/>
                  </a:lnTo>
                  <a:lnTo>
                    <a:pt x="147" y="145"/>
                  </a:lnTo>
                  <a:lnTo>
                    <a:pt x="137" y="148"/>
                  </a:lnTo>
                  <a:lnTo>
                    <a:pt x="124" y="150"/>
                  </a:lnTo>
                  <a:lnTo>
                    <a:pt x="112" y="151"/>
                  </a:lnTo>
                  <a:lnTo>
                    <a:pt x="99" y="151"/>
                  </a:lnTo>
                  <a:lnTo>
                    <a:pt x="86" y="150"/>
                  </a:lnTo>
                  <a:lnTo>
                    <a:pt x="73" y="148"/>
                  </a:lnTo>
                  <a:lnTo>
                    <a:pt x="62" y="144"/>
                  </a:lnTo>
                  <a:lnTo>
                    <a:pt x="52" y="141"/>
                  </a:lnTo>
                  <a:lnTo>
                    <a:pt x="43" y="137"/>
                  </a:lnTo>
                  <a:lnTo>
                    <a:pt x="35" y="133"/>
                  </a:lnTo>
                  <a:lnTo>
                    <a:pt x="28" y="128"/>
                  </a:lnTo>
                  <a:lnTo>
                    <a:pt x="20" y="123"/>
                  </a:lnTo>
                  <a:lnTo>
                    <a:pt x="15" y="117"/>
                  </a:lnTo>
                  <a:lnTo>
                    <a:pt x="10" y="111"/>
                  </a:lnTo>
                  <a:lnTo>
                    <a:pt x="6" y="105"/>
                  </a:lnTo>
                  <a:lnTo>
                    <a:pt x="3" y="99"/>
                  </a:lnTo>
                  <a:lnTo>
                    <a:pt x="1" y="92"/>
                  </a:lnTo>
                  <a:lnTo>
                    <a:pt x="0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2" y="64"/>
                  </a:lnTo>
                  <a:lnTo>
                    <a:pt x="4" y="57"/>
                  </a:lnTo>
                  <a:lnTo>
                    <a:pt x="7" y="51"/>
                  </a:lnTo>
                  <a:lnTo>
                    <a:pt x="10" y="44"/>
                  </a:lnTo>
                  <a:lnTo>
                    <a:pt x="15" y="38"/>
                  </a:lnTo>
                  <a:lnTo>
                    <a:pt x="20" y="32"/>
                  </a:lnTo>
                  <a:lnTo>
                    <a:pt x="27" y="26"/>
                  </a:lnTo>
                  <a:lnTo>
                    <a:pt x="34" y="21"/>
                  </a:lnTo>
                  <a:lnTo>
                    <a:pt x="42" y="16"/>
                  </a:lnTo>
                  <a:lnTo>
                    <a:pt x="50" y="12"/>
                  </a:lnTo>
                  <a:lnTo>
                    <a:pt x="59" y="8"/>
                  </a:lnTo>
                  <a:lnTo>
                    <a:pt x="68" y="5"/>
                  </a:lnTo>
                  <a:lnTo>
                    <a:pt x="79" y="3"/>
                  </a:lnTo>
                  <a:lnTo>
                    <a:pt x="91" y="1"/>
                  </a:lnTo>
                  <a:lnTo>
                    <a:pt x="103" y="0"/>
                  </a:lnTo>
                  <a:lnTo>
                    <a:pt x="115" y="0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4370388" y="3762375"/>
              <a:ext cx="11113" cy="6350"/>
            </a:xfrm>
            <a:custGeom>
              <a:avLst/>
              <a:gdLst/>
              <a:ahLst/>
              <a:cxnLst>
                <a:cxn ang="0">
                  <a:pos x="115" y="142"/>
                </a:cxn>
                <a:cxn ang="0">
                  <a:pos x="87" y="145"/>
                </a:cxn>
                <a:cxn ang="0">
                  <a:pos x="64" y="143"/>
                </a:cxn>
                <a:cxn ang="0">
                  <a:pos x="43" y="139"/>
                </a:cxn>
                <a:cxn ang="0">
                  <a:pos x="27" y="133"/>
                </a:cxn>
                <a:cxn ang="0">
                  <a:pos x="15" y="124"/>
                </a:cxn>
                <a:cxn ang="0">
                  <a:pos x="6" y="113"/>
                </a:cxn>
                <a:cxn ang="0">
                  <a:pos x="2" y="101"/>
                </a:cxn>
                <a:cxn ang="0">
                  <a:pos x="0" y="89"/>
                </a:cxn>
                <a:cxn ang="0">
                  <a:pos x="3" y="75"/>
                </a:cxn>
                <a:cxn ang="0">
                  <a:pos x="9" y="62"/>
                </a:cxn>
                <a:cxn ang="0">
                  <a:pos x="20" y="49"/>
                </a:cxn>
                <a:cxn ang="0">
                  <a:pos x="34" y="37"/>
                </a:cxn>
                <a:cxn ang="0">
                  <a:pos x="52" y="26"/>
                </a:cxn>
                <a:cxn ang="0">
                  <a:pos x="74" y="16"/>
                </a:cxn>
                <a:cxn ang="0">
                  <a:pos x="99" y="9"/>
                </a:cxn>
                <a:cxn ang="0">
                  <a:pos x="129" y="4"/>
                </a:cxn>
                <a:cxn ang="0">
                  <a:pos x="156" y="0"/>
                </a:cxn>
                <a:cxn ang="0">
                  <a:pos x="179" y="3"/>
                </a:cxn>
                <a:cxn ang="0">
                  <a:pos x="198" y="7"/>
                </a:cxn>
                <a:cxn ang="0">
                  <a:pos x="215" y="13"/>
                </a:cxn>
                <a:cxn ang="0">
                  <a:pos x="227" y="22"/>
                </a:cxn>
                <a:cxn ang="0">
                  <a:pos x="236" y="32"/>
                </a:cxn>
                <a:cxn ang="0">
                  <a:pos x="241" y="44"/>
                </a:cxn>
                <a:cxn ang="0">
                  <a:pos x="242" y="57"/>
                </a:cxn>
                <a:cxn ang="0">
                  <a:pos x="239" y="71"/>
                </a:cxn>
                <a:cxn ang="0">
                  <a:pos x="233" y="84"/>
                </a:cxn>
                <a:cxn ang="0">
                  <a:pos x="223" y="96"/>
                </a:cxn>
                <a:cxn ang="0">
                  <a:pos x="210" y="108"/>
                </a:cxn>
                <a:cxn ang="0">
                  <a:pos x="191" y="119"/>
                </a:cxn>
                <a:cxn ang="0">
                  <a:pos x="170" y="130"/>
                </a:cxn>
                <a:cxn ang="0">
                  <a:pos x="144" y="137"/>
                </a:cxn>
              </a:cxnLst>
              <a:rect l="0" t="0" r="r" b="b"/>
              <a:pathLst>
                <a:path w="242" h="145">
                  <a:moveTo>
                    <a:pt x="130" y="140"/>
                  </a:moveTo>
                  <a:lnTo>
                    <a:pt x="115" y="142"/>
                  </a:lnTo>
                  <a:lnTo>
                    <a:pt x="100" y="144"/>
                  </a:lnTo>
                  <a:lnTo>
                    <a:pt x="87" y="145"/>
                  </a:lnTo>
                  <a:lnTo>
                    <a:pt x="75" y="144"/>
                  </a:lnTo>
                  <a:lnTo>
                    <a:pt x="64" y="143"/>
                  </a:lnTo>
                  <a:lnTo>
                    <a:pt x="53" y="142"/>
                  </a:lnTo>
                  <a:lnTo>
                    <a:pt x="43" y="139"/>
                  </a:lnTo>
                  <a:lnTo>
                    <a:pt x="35" y="136"/>
                  </a:lnTo>
                  <a:lnTo>
                    <a:pt x="27" y="133"/>
                  </a:lnTo>
                  <a:lnTo>
                    <a:pt x="21" y="129"/>
                  </a:lnTo>
                  <a:lnTo>
                    <a:pt x="15" y="124"/>
                  </a:lnTo>
                  <a:lnTo>
                    <a:pt x="10" y="118"/>
                  </a:lnTo>
                  <a:lnTo>
                    <a:pt x="6" y="113"/>
                  </a:lnTo>
                  <a:lnTo>
                    <a:pt x="3" y="107"/>
                  </a:lnTo>
                  <a:lnTo>
                    <a:pt x="2" y="101"/>
                  </a:lnTo>
                  <a:lnTo>
                    <a:pt x="1" y="95"/>
                  </a:lnTo>
                  <a:lnTo>
                    <a:pt x="0" y="89"/>
                  </a:lnTo>
                  <a:lnTo>
                    <a:pt x="1" y="82"/>
                  </a:lnTo>
                  <a:lnTo>
                    <a:pt x="3" y="75"/>
                  </a:lnTo>
                  <a:lnTo>
                    <a:pt x="6" y="69"/>
                  </a:lnTo>
                  <a:lnTo>
                    <a:pt x="9" y="62"/>
                  </a:lnTo>
                  <a:lnTo>
                    <a:pt x="14" y="55"/>
                  </a:lnTo>
                  <a:lnTo>
                    <a:pt x="20" y="49"/>
                  </a:lnTo>
                  <a:lnTo>
                    <a:pt x="26" y="42"/>
                  </a:lnTo>
                  <a:lnTo>
                    <a:pt x="34" y="37"/>
                  </a:lnTo>
                  <a:lnTo>
                    <a:pt x="42" y="31"/>
                  </a:lnTo>
                  <a:lnTo>
                    <a:pt x="52" y="26"/>
                  </a:lnTo>
                  <a:lnTo>
                    <a:pt x="63" y="21"/>
                  </a:lnTo>
                  <a:lnTo>
                    <a:pt x="74" y="16"/>
                  </a:lnTo>
                  <a:lnTo>
                    <a:pt x="86" y="12"/>
                  </a:lnTo>
                  <a:lnTo>
                    <a:pt x="99" y="9"/>
                  </a:lnTo>
                  <a:lnTo>
                    <a:pt x="114" y="6"/>
                  </a:lnTo>
                  <a:lnTo>
                    <a:pt x="129" y="4"/>
                  </a:lnTo>
                  <a:lnTo>
                    <a:pt x="142" y="1"/>
                  </a:lnTo>
                  <a:lnTo>
                    <a:pt x="156" y="0"/>
                  </a:lnTo>
                  <a:lnTo>
                    <a:pt x="168" y="1"/>
                  </a:lnTo>
                  <a:lnTo>
                    <a:pt x="179" y="3"/>
                  </a:lnTo>
                  <a:lnTo>
                    <a:pt x="189" y="4"/>
                  </a:lnTo>
                  <a:lnTo>
                    <a:pt x="198" y="7"/>
                  </a:lnTo>
                  <a:lnTo>
                    <a:pt x="206" y="10"/>
                  </a:lnTo>
                  <a:lnTo>
                    <a:pt x="215" y="13"/>
                  </a:lnTo>
                  <a:lnTo>
                    <a:pt x="221" y="17"/>
                  </a:lnTo>
                  <a:lnTo>
                    <a:pt x="227" y="22"/>
                  </a:lnTo>
                  <a:lnTo>
                    <a:pt x="232" y="27"/>
                  </a:lnTo>
                  <a:lnTo>
                    <a:pt x="236" y="32"/>
                  </a:lnTo>
                  <a:lnTo>
                    <a:pt x="239" y="38"/>
                  </a:lnTo>
                  <a:lnTo>
                    <a:pt x="241" y="44"/>
                  </a:lnTo>
                  <a:lnTo>
                    <a:pt x="242" y="50"/>
                  </a:lnTo>
                  <a:lnTo>
                    <a:pt x="242" y="57"/>
                  </a:lnTo>
                  <a:lnTo>
                    <a:pt x="241" y="64"/>
                  </a:lnTo>
                  <a:lnTo>
                    <a:pt x="239" y="71"/>
                  </a:lnTo>
                  <a:lnTo>
                    <a:pt x="237" y="77"/>
                  </a:lnTo>
                  <a:lnTo>
                    <a:pt x="233" y="84"/>
                  </a:lnTo>
                  <a:lnTo>
                    <a:pt x="229" y="90"/>
                  </a:lnTo>
                  <a:lnTo>
                    <a:pt x="223" y="96"/>
                  </a:lnTo>
                  <a:lnTo>
                    <a:pt x="217" y="103"/>
                  </a:lnTo>
                  <a:lnTo>
                    <a:pt x="210" y="108"/>
                  </a:lnTo>
                  <a:lnTo>
                    <a:pt x="200" y="114"/>
                  </a:lnTo>
                  <a:lnTo>
                    <a:pt x="191" y="119"/>
                  </a:lnTo>
                  <a:lnTo>
                    <a:pt x="181" y="125"/>
                  </a:lnTo>
                  <a:lnTo>
                    <a:pt x="170" y="130"/>
                  </a:lnTo>
                  <a:lnTo>
                    <a:pt x="158" y="134"/>
                  </a:lnTo>
                  <a:lnTo>
                    <a:pt x="144" y="137"/>
                  </a:lnTo>
                  <a:lnTo>
                    <a:pt x="130" y="14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4370388" y="3762375"/>
              <a:ext cx="11113" cy="6350"/>
            </a:xfrm>
            <a:custGeom>
              <a:avLst/>
              <a:gdLst/>
              <a:ahLst/>
              <a:cxnLst>
                <a:cxn ang="0">
                  <a:pos x="115" y="142"/>
                </a:cxn>
                <a:cxn ang="0">
                  <a:pos x="87" y="145"/>
                </a:cxn>
                <a:cxn ang="0">
                  <a:pos x="64" y="143"/>
                </a:cxn>
                <a:cxn ang="0">
                  <a:pos x="43" y="139"/>
                </a:cxn>
                <a:cxn ang="0">
                  <a:pos x="27" y="133"/>
                </a:cxn>
                <a:cxn ang="0">
                  <a:pos x="15" y="124"/>
                </a:cxn>
                <a:cxn ang="0">
                  <a:pos x="6" y="113"/>
                </a:cxn>
                <a:cxn ang="0">
                  <a:pos x="2" y="101"/>
                </a:cxn>
                <a:cxn ang="0">
                  <a:pos x="0" y="89"/>
                </a:cxn>
                <a:cxn ang="0">
                  <a:pos x="3" y="75"/>
                </a:cxn>
                <a:cxn ang="0">
                  <a:pos x="9" y="62"/>
                </a:cxn>
                <a:cxn ang="0">
                  <a:pos x="20" y="49"/>
                </a:cxn>
                <a:cxn ang="0">
                  <a:pos x="34" y="37"/>
                </a:cxn>
                <a:cxn ang="0">
                  <a:pos x="52" y="26"/>
                </a:cxn>
                <a:cxn ang="0">
                  <a:pos x="74" y="16"/>
                </a:cxn>
                <a:cxn ang="0">
                  <a:pos x="99" y="9"/>
                </a:cxn>
                <a:cxn ang="0">
                  <a:pos x="129" y="4"/>
                </a:cxn>
                <a:cxn ang="0">
                  <a:pos x="156" y="0"/>
                </a:cxn>
                <a:cxn ang="0">
                  <a:pos x="179" y="3"/>
                </a:cxn>
                <a:cxn ang="0">
                  <a:pos x="198" y="7"/>
                </a:cxn>
                <a:cxn ang="0">
                  <a:pos x="215" y="13"/>
                </a:cxn>
                <a:cxn ang="0">
                  <a:pos x="227" y="22"/>
                </a:cxn>
                <a:cxn ang="0">
                  <a:pos x="236" y="32"/>
                </a:cxn>
                <a:cxn ang="0">
                  <a:pos x="241" y="44"/>
                </a:cxn>
                <a:cxn ang="0">
                  <a:pos x="242" y="57"/>
                </a:cxn>
                <a:cxn ang="0">
                  <a:pos x="239" y="71"/>
                </a:cxn>
                <a:cxn ang="0">
                  <a:pos x="233" y="84"/>
                </a:cxn>
                <a:cxn ang="0">
                  <a:pos x="223" y="96"/>
                </a:cxn>
                <a:cxn ang="0">
                  <a:pos x="210" y="108"/>
                </a:cxn>
                <a:cxn ang="0">
                  <a:pos x="191" y="119"/>
                </a:cxn>
                <a:cxn ang="0">
                  <a:pos x="170" y="130"/>
                </a:cxn>
                <a:cxn ang="0">
                  <a:pos x="144" y="137"/>
                </a:cxn>
              </a:cxnLst>
              <a:rect l="0" t="0" r="r" b="b"/>
              <a:pathLst>
                <a:path w="242" h="145">
                  <a:moveTo>
                    <a:pt x="130" y="140"/>
                  </a:moveTo>
                  <a:lnTo>
                    <a:pt x="115" y="142"/>
                  </a:lnTo>
                  <a:lnTo>
                    <a:pt x="100" y="144"/>
                  </a:lnTo>
                  <a:lnTo>
                    <a:pt x="87" y="145"/>
                  </a:lnTo>
                  <a:lnTo>
                    <a:pt x="75" y="144"/>
                  </a:lnTo>
                  <a:lnTo>
                    <a:pt x="64" y="143"/>
                  </a:lnTo>
                  <a:lnTo>
                    <a:pt x="53" y="142"/>
                  </a:lnTo>
                  <a:lnTo>
                    <a:pt x="43" y="139"/>
                  </a:lnTo>
                  <a:lnTo>
                    <a:pt x="35" y="136"/>
                  </a:lnTo>
                  <a:lnTo>
                    <a:pt x="27" y="133"/>
                  </a:lnTo>
                  <a:lnTo>
                    <a:pt x="21" y="129"/>
                  </a:lnTo>
                  <a:lnTo>
                    <a:pt x="15" y="124"/>
                  </a:lnTo>
                  <a:lnTo>
                    <a:pt x="10" y="118"/>
                  </a:lnTo>
                  <a:lnTo>
                    <a:pt x="6" y="113"/>
                  </a:lnTo>
                  <a:lnTo>
                    <a:pt x="3" y="107"/>
                  </a:lnTo>
                  <a:lnTo>
                    <a:pt x="2" y="101"/>
                  </a:lnTo>
                  <a:lnTo>
                    <a:pt x="1" y="95"/>
                  </a:lnTo>
                  <a:lnTo>
                    <a:pt x="0" y="89"/>
                  </a:lnTo>
                  <a:lnTo>
                    <a:pt x="1" y="82"/>
                  </a:lnTo>
                  <a:lnTo>
                    <a:pt x="3" y="75"/>
                  </a:lnTo>
                  <a:lnTo>
                    <a:pt x="6" y="69"/>
                  </a:lnTo>
                  <a:lnTo>
                    <a:pt x="9" y="62"/>
                  </a:lnTo>
                  <a:lnTo>
                    <a:pt x="14" y="55"/>
                  </a:lnTo>
                  <a:lnTo>
                    <a:pt x="20" y="49"/>
                  </a:lnTo>
                  <a:lnTo>
                    <a:pt x="26" y="42"/>
                  </a:lnTo>
                  <a:lnTo>
                    <a:pt x="34" y="37"/>
                  </a:lnTo>
                  <a:lnTo>
                    <a:pt x="42" y="31"/>
                  </a:lnTo>
                  <a:lnTo>
                    <a:pt x="52" y="26"/>
                  </a:lnTo>
                  <a:lnTo>
                    <a:pt x="63" y="21"/>
                  </a:lnTo>
                  <a:lnTo>
                    <a:pt x="74" y="16"/>
                  </a:lnTo>
                  <a:lnTo>
                    <a:pt x="86" y="12"/>
                  </a:lnTo>
                  <a:lnTo>
                    <a:pt x="99" y="9"/>
                  </a:lnTo>
                  <a:lnTo>
                    <a:pt x="114" y="6"/>
                  </a:lnTo>
                  <a:lnTo>
                    <a:pt x="129" y="4"/>
                  </a:lnTo>
                  <a:lnTo>
                    <a:pt x="142" y="1"/>
                  </a:lnTo>
                  <a:lnTo>
                    <a:pt x="156" y="0"/>
                  </a:lnTo>
                  <a:lnTo>
                    <a:pt x="168" y="1"/>
                  </a:lnTo>
                  <a:lnTo>
                    <a:pt x="179" y="3"/>
                  </a:lnTo>
                  <a:lnTo>
                    <a:pt x="189" y="4"/>
                  </a:lnTo>
                  <a:lnTo>
                    <a:pt x="198" y="7"/>
                  </a:lnTo>
                  <a:lnTo>
                    <a:pt x="206" y="10"/>
                  </a:lnTo>
                  <a:lnTo>
                    <a:pt x="215" y="13"/>
                  </a:lnTo>
                  <a:lnTo>
                    <a:pt x="221" y="17"/>
                  </a:lnTo>
                  <a:lnTo>
                    <a:pt x="227" y="22"/>
                  </a:lnTo>
                  <a:lnTo>
                    <a:pt x="232" y="27"/>
                  </a:lnTo>
                  <a:lnTo>
                    <a:pt x="236" y="32"/>
                  </a:lnTo>
                  <a:lnTo>
                    <a:pt x="239" y="38"/>
                  </a:lnTo>
                  <a:lnTo>
                    <a:pt x="241" y="44"/>
                  </a:lnTo>
                  <a:lnTo>
                    <a:pt x="242" y="50"/>
                  </a:lnTo>
                  <a:lnTo>
                    <a:pt x="242" y="57"/>
                  </a:lnTo>
                  <a:lnTo>
                    <a:pt x="241" y="64"/>
                  </a:lnTo>
                  <a:lnTo>
                    <a:pt x="239" y="71"/>
                  </a:lnTo>
                  <a:lnTo>
                    <a:pt x="237" y="77"/>
                  </a:lnTo>
                  <a:lnTo>
                    <a:pt x="233" y="84"/>
                  </a:lnTo>
                  <a:lnTo>
                    <a:pt x="229" y="90"/>
                  </a:lnTo>
                  <a:lnTo>
                    <a:pt x="223" y="96"/>
                  </a:lnTo>
                  <a:lnTo>
                    <a:pt x="217" y="103"/>
                  </a:lnTo>
                  <a:lnTo>
                    <a:pt x="210" y="108"/>
                  </a:lnTo>
                  <a:lnTo>
                    <a:pt x="200" y="114"/>
                  </a:lnTo>
                  <a:lnTo>
                    <a:pt x="191" y="119"/>
                  </a:lnTo>
                  <a:lnTo>
                    <a:pt x="181" y="125"/>
                  </a:lnTo>
                  <a:lnTo>
                    <a:pt x="170" y="130"/>
                  </a:lnTo>
                  <a:lnTo>
                    <a:pt x="158" y="134"/>
                  </a:lnTo>
                  <a:lnTo>
                    <a:pt x="144" y="137"/>
                  </a:lnTo>
                  <a:lnTo>
                    <a:pt x="130" y="140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4383088" y="3754438"/>
              <a:ext cx="9525" cy="6350"/>
            </a:xfrm>
            <a:custGeom>
              <a:avLst/>
              <a:gdLst/>
              <a:ahLst/>
              <a:cxnLst>
                <a:cxn ang="0">
                  <a:pos x="85" y="126"/>
                </a:cxn>
                <a:cxn ang="0">
                  <a:pos x="62" y="123"/>
                </a:cxn>
                <a:cxn ang="0">
                  <a:pos x="43" y="118"/>
                </a:cxn>
                <a:cxn ang="0">
                  <a:pos x="28" y="111"/>
                </a:cxn>
                <a:cxn ang="0">
                  <a:pos x="16" y="102"/>
                </a:cxn>
                <a:cxn ang="0">
                  <a:pos x="7" y="91"/>
                </a:cxn>
                <a:cxn ang="0">
                  <a:pos x="2" y="80"/>
                </a:cxn>
                <a:cxn ang="0">
                  <a:pos x="0" y="69"/>
                </a:cxn>
                <a:cxn ang="0">
                  <a:pos x="1" y="57"/>
                </a:cxn>
                <a:cxn ang="0">
                  <a:pos x="5" y="46"/>
                </a:cxn>
                <a:cxn ang="0">
                  <a:pos x="13" y="34"/>
                </a:cxn>
                <a:cxn ang="0">
                  <a:pos x="23" y="24"/>
                </a:cxn>
                <a:cxn ang="0">
                  <a:pos x="36" y="15"/>
                </a:cxn>
                <a:cxn ang="0">
                  <a:pos x="52" y="8"/>
                </a:cxn>
                <a:cxn ang="0">
                  <a:pos x="72" y="3"/>
                </a:cxn>
                <a:cxn ang="0">
                  <a:pos x="93" y="0"/>
                </a:cxn>
                <a:cxn ang="0">
                  <a:pos x="118" y="0"/>
                </a:cxn>
                <a:cxn ang="0">
                  <a:pos x="140" y="2"/>
                </a:cxn>
                <a:cxn ang="0">
                  <a:pos x="159" y="6"/>
                </a:cxn>
                <a:cxn ang="0">
                  <a:pos x="175" y="13"/>
                </a:cxn>
                <a:cxn ang="0">
                  <a:pos x="187" y="21"/>
                </a:cxn>
                <a:cxn ang="0">
                  <a:pos x="196" y="31"/>
                </a:cxn>
                <a:cxn ang="0">
                  <a:pos x="201" y="43"/>
                </a:cxn>
                <a:cxn ang="0">
                  <a:pos x="203" y="54"/>
                </a:cxn>
                <a:cxn ang="0">
                  <a:pos x="202" y="66"/>
                </a:cxn>
                <a:cxn ang="0">
                  <a:pos x="198" y="77"/>
                </a:cxn>
                <a:cxn ang="0">
                  <a:pos x="191" y="88"/>
                </a:cxn>
                <a:cxn ang="0">
                  <a:pos x="181" y="100"/>
                </a:cxn>
                <a:cxn ang="0">
                  <a:pos x="167" y="109"/>
                </a:cxn>
                <a:cxn ang="0">
                  <a:pos x="151" y="116"/>
                </a:cxn>
                <a:cxn ang="0">
                  <a:pos x="132" y="122"/>
                </a:cxn>
                <a:cxn ang="0">
                  <a:pos x="109" y="125"/>
                </a:cxn>
              </a:cxnLst>
              <a:rect l="0" t="0" r="r" b="b"/>
              <a:pathLst>
                <a:path w="203" h="126">
                  <a:moveTo>
                    <a:pt x="97" y="126"/>
                  </a:moveTo>
                  <a:lnTo>
                    <a:pt x="85" y="126"/>
                  </a:lnTo>
                  <a:lnTo>
                    <a:pt x="73" y="125"/>
                  </a:lnTo>
                  <a:lnTo>
                    <a:pt x="62" y="123"/>
                  </a:lnTo>
                  <a:lnTo>
                    <a:pt x="52" y="121"/>
                  </a:lnTo>
                  <a:lnTo>
                    <a:pt x="43" y="118"/>
                  </a:lnTo>
                  <a:lnTo>
                    <a:pt x="35" y="115"/>
                  </a:lnTo>
                  <a:lnTo>
                    <a:pt x="28" y="111"/>
                  </a:lnTo>
                  <a:lnTo>
                    <a:pt x="22" y="107"/>
                  </a:lnTo>
                  <a:lnTo>
                    <a:pt x="16" y="102"/>
                  </a:lnTo>
                  <a:lnTo>
                    <a:pt x="12" y="97"/>
                  </a:lnTo>
                  <a:lnTo>
                    <a:pt x="7" y="91"/>
                  </a:lnTo>
                  <a:lnTo>
                    <a:pt x="4" y="86"/>
                  </a:lnTo>
                  <a:lnTo>
                    <a:pt x="2" y="80"/>
                  </a:lnTo>
                  <a:lnTo>
                    <a:pt x="0" y="74"/>
                  </a:lnTo>
                  <a:lnTo>
                    <a:pt x="0" y="69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3" y="51"/>
                  </a:lnTo>
                  <a:lnTo>
                    <a:pt x="5" y="46"/>
                  </a:lnTo>
                  <a:lnTo>
                    <a:pt x="8" y="40"/>
                  </a:lnTo>
                  <a:lnTo>
                    <a:pt x="13" y="34"/>
                  </a:lnTo>
                  <a:lnTo>
                    <a:pt x="18" y="29"/>
                  </a:lnTo>
                  <a:lnTo>
                    <a:pt x="23" y="24"/>
                  </a:lnTo>
                  <a:lnTo>
                    <a:pt x="29" y="19"/>
                  </a:lnTo>
                  <a:lnTo>
                    <a:pt x="36" y="15"/>
                  </a:lnTo>
                  <a:lnTo>
                    <a:pt x="44" y="11"/>
                  </a:lnTo>
                  <a:lnTo>
                    <a:pt x="52" y="8"/>
                  </a:lnTo>
                  <a:lnTo>
                    <a:pt x="61" y="5"/>
                  </a:lnTo>
                  <a:lnTo>
                    <a:pt x="72" y="3"/>
                  </a:lnTo>
                  <a:lnTo>
                    <a:pt x="82" y="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18" y="0"/>
                  </a:lnTo>
                  <a:lnTo>
                    <a:pt x="130" y="1"/>
                  </a:lnTo>
                  <a:lnTo>
                    <a:pt x="140" y="2"/>
                  </a:lnTo>
                  <a:lnTo>
                    <a:pt x="150" y="4"/>
                  </a:lnTo>
                  <a:lnTo>
                    <a:pt x="159" y="6"/>
                  </a:lnTo>
                  <a:lnTo>
                    <a:pt x="167" y="10"/>
                  </a:lnTo>
                  <a:lnTo>
                    <a:pt x="175" y="13"/>
                  </a:lnTo>
                  <a:lnTo>
                    <a:pt x="181" y="17"/>
                  </a:lnTo>
                  <a:lnTo>
                    <a:pt x="187" y="21"/>
                  </a:lnTo>
                  <a:lnTo>
                    <a:pt x="192" y="26"/>
                  </a:lnTo>
                  <a:lnTo>
                    <a:pt x="196" y="31"/>
                  </a:lnTo>
                  <a:lnTo>
                    <a:pt x="199" y="37"/>
                  </a:lnTo>
                  <a:lnTo>
                    <a:pt x="201" y="43"/>
                  </a:lnTo>
                  <a:lnTo>
                    <a:pt x="203" y="48"/>
                  </a:lnTo>
                  <a:lnTo>
                    <a:pt x="203" y="54"/>
                  </a:lnTo>
                  <a:lnTo>
                    <a:pt x="203" y="60"/>
                  </a:lnTo>
                  <a:lnTo>
                    <a:pt x="202" y="66"/>
                  </a:lnTo>
                  <a:lnTo>
                    <a:pt x="201" y="72"/>
                  </a:lnTo>
                  <a:lnTo>
                    <a:pt x="198" y="77"/>
                  </a:lnTo>
                  <a:lnTo>
                    <a:pt x="195" y="83"/>
                  </a:lnTo>
                  <a:lnTo>
                    <a:pt x="191" y="88"/>
                  </a:lnTo>
                  <a:lnTo>
                    <a:pt x="187" y="94"/>
                  </a:lnTo>
                  <a:lnTo>
                    <a:pt x="181" y="100"/>
                  </a:lnTo>
                  <a:lnTo>
                    <a:pt x="175" y="104"/>
                  </a:lnTo>
                  <a:lnTo>
                    <a:pt x="167" y="109"/>
                  </a:lnTo>
                  <a:lnTo>
                    <a:pt x="159" y="113"/>
                  </a:lnTo>
                  <a:lnTo>
                    <a:pt x="151" y="116"/>
                  </a:lnTo>
                  <a:lnTo>
                    <a:pt x="142" y="119"/>
                  </a:lnTo>
                  <a:lnTo>
                    <a:pt x="132" y="122"/>
                  </a:lnTo>
                  <a:lnTo>
                    <a:pt x="121" y="124"/>
                  </a:lnTo>
                  <a:lnTo>
                    <a:pt x="109" y="125"/>
                  </a:lnTo>
                  <a:lnTo>
                    <a:pt x="97" y="1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4383088" y="3754438"/>
              <a:ext cx="9525" cy="6350"/>
            </a:xfrm>
            <a:custGeom>
              <a:avLst/>
              <a:gdLst/>
              <a:ahLst/>
              <a:cxnLst>
                <a:cxn ang="0">
                  <a:pos x="85" y="126"/>
                </a:cxn>
                <a:cxn ang="0">
                  <a:pos x="62" y="123"/>
                </a:cxn>
                <a:cxn ang="0">
                  <a:pos x="43" y="118"/>
                </a:cxn>
                <a:cxn ang="0">
                  <a:pos x="28" y="111"/>
                </a:cxn>
                <a:cxn ang="0">
                  <a:pos x="16" y="102"/>
                </a:cxn>
                <a:cxn ang="0">
                  <a:pos x="7" y="91"/>
                </a:cxn>
                <a:cxn ang="0">
                  <a:pos x="2" y="80"/>
                </a:cxn>
                <a:cxn ang="0">
                  <a:pos x="0" y="69"/>
                </a:cxn>
                <a:cxn ang="0">
                  <a:pos x="1" y="57"/>
                </a:cxn>
                <a:cxn ang="0">
                  <a:pos x="5" y="46"/>
                </a:cxn>
                <a:cxn ang="0">
                  <a:pos x="13" y="34"/>
                </a:cxn>
                <a:cxn ang="0">
                  <a:pos x="23" y="24"/>
                </a:cxn>
                <a:cxn ang="0">
                  <a:pos x="36" y="15"/>
                </a:cxn>
                <a:cxn ang="0">
                  <a:pos x="52" y="8"/>
                </a:cxn>
                <a:cxn ang="0">
                  <a:pos x="72" y="3"/>
                </a:cxn>
                <a:cxn ang="0">
                  <a:pos x="93" y="0"/>
                </a:cxn>
                <a:cxn ang="0">
                  <a:pos x="118" y="0"/>
                </a:cxn>
                <a:cxn ang="0">
                  <a:pos x="140" y="2"/>
                </a:cxn>
                <a:cxn ang="0">
                  <a:pos x="159" y="6"/>
                </a:cxn>
                <a:cxn ang="0">
                  <a:pos x="175" y="13"/>
                </a:cxn>
                <a:cxn ang="0">
                  <a:pos x="187" y="21"/>
                </a:cxn>
                <a:cxn ang="0">
                  <a:pos x="196" y="31"/>
                </a:cxn>
                <a:cxn ang="0">
                  <a:pos x="201" y="43"/>
                </a:cxn>
                <a:cxn ang="0">
                  <a:pos x="203" y="54"/>
                </a:cxn>
                <a:cxn ang="0">
                  <a:pos x="202" y="66"/>
                </a:cxn>
                <a:cxn ang="0">
                  <a:pos x="198" y="77"/>
                </a:cxn>
                <a:cxn ang="0">
                  <a:pos x="191" y="88"/>
                </a:cxn>
                <a:cxn ang="0">
                  <a:pos x="181" y="100"/>
                </a:cxn>
                <a:cxn ang="0">
                  <a:pos x="167" y="109"/>
                </a:cxn>
                <a:cxn ang="0">
                  <a:pos x="151" y="116"/>
                </a:cxn>
                <a:cxn ang="0">
                  <a:pos x="132" y="122"/>
                </a:cxn>
                <a:cxn ang="0">
                  <a:pos x="109" y="125"/>
                </a:cxn>
              </a:cxnLst>
              <a:rect l="0" t="0" r="r" b="b"/>
              <a:pathLst>
                <a:path w="203" h="126">
                  <a:moveTo>
                    <a:pt x="97" y="126"/>
                  </a:moveTo>
                  <a:lnTo>
                    <a:pt x="85" y="126"/>
                  </a:lnTo>
                  <a:lnTo>
                    <a:pt x="73" y="125"/>
                  </a:lnTo>
                  <a:lnTo>
                    <a:pt x="62" y="123"/>
                  </a:lnTo>
                  <a:lnTo>
                    <a:pt x="52" y="121"/>
                  </a:lnTo>
                  <a:lnTo>
                    <a:pt x="43" y="118"/>
                  </a:lnTo>
                  <a:lnTo>
                    <a:pt x="35" y="115"/>
                  </a:lnTo>
                  <a:lnTo>
                    <a:pt x="28" y="111"/>
                  </a:lnTo>
                  <a:lnTo>
                    <a:pt x="22" y="107"/>
                  </a:lnTo>
                  <a:lnTo>
                    <a:pt x="16" y="102"/>
                  </a:lnTo>
                  <a:lnTo>
                    <a:pt x="12" y="97"/>
                  </a:lnTo>
                  <a:lnTo>
                    <a:pt x="7" y="91"/>
                  </a:lnTo>
                  <a:lnTo>
                    <a:pt x="4" y="86"/>
                  </a:lnTo>
                  <a:lnTo>
                    <a:pt x="2" y="80"/>
                  </a:lnTo>
                  <a:lnTo>
                    <a:pt x="0" y="74"/>
                  </a:lnTo>
                  <a:lnTo>
                    <a:pt x="0" y="69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3" y="51"/>
                  </a:lnTo>
                  <a:lnTo>
                    <a:pt x="5" y="46"/>
                  </a:lnTo>
                  <a:lnTo>
                    <a:pt x="8" y="40"/>
                  </a:lnTo>
                  <a:lnTo>
                    <a:pt x="13" y="34"/>
                  </a:lnTo>
                  <a:lnTo>
                    <a:pt x="18" y="29"/>
                  </a:lnTo>
                  <a:lnTo>
                    <a:pt x="23" y="24"/>
                  </a:lnTo>
                  <a:lnTo>
                    <a:pt x="29" y="19"/>
                  </a:lnTo>
                  <a:lnTo>
                    <a:pt x="36" y="15"/>
                  </a:lnTo>
                  <a:lnTo>
                    <a:pt x="44" y="11"/>
                  </a:lnTo>
                  <a:lnTo>
                    <a:pt x="52" y="8"/>
                  </a:lnTo>
                  <a:lnTo>
                    <a:pt x="61" y="5"/>
                  </a:lnTo>
                  <a:lnTo>
                    <a:pt x="72" y="3"/>
                  </a:lnTo>
                  <a:lnTo>
                    <a:pt x="82" y="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18" y="0"/>
                  </a:lnTo>
                  <a:lnTo>
                    <a:pt x="130" y="1"/>
                  </a:lnTo>
                  <a:lnTo>
                    <a:pt x="140" y="2"/>
                  </a:lnTo>
                  <a:lnTo>
                    <a:pt x="150" y="4"/>
                  </a:lnTo>
                  <a:lnTo>
                    <a:pt x="159" y="6"/>
                  </a:lnTo>
                  <a:lnTo>
                    <a:pt x="167" y="10"/>
                  </a:lnTo>
                  <a:lnTo>
                    <a:pt x="175" y="13"/>
                  </a:lnTo>
                  <a:lnTo>
                    <a:pt x="181" y="17"/>
                  </a:lnTo>
                  <a:lnTo>
                    <a:pt x="187" y="21"/>
                  </a:lnTo>
                  <a:lnTo>
                    <a:pt x="192" y="26"/>
                  </a:lnTo>
                  <a:lnTo>
                    <a:pt x="196" y="31"/>
                  </a:lnTo>
                  <a:lnTo>
                    <a:pt x="199" y="37"/>
                  </a:lnTo>
                  <a:lnTo>
                    <a:pt x="201" y="43"/>
                  </a:lnTo>
                  <a:lnTo>
                    <a:pt x="203" y="48"/>
                  </a:lnTo>
                  <a:lnTo>
                    <a:pt x="203" y="54"/>
                  </a:lnTo>
                  <a:lnTo>
                    <a:pt x="203" y="60"/>
                  </a:lnTo>
                  <a:lnTo>
                    <a:pt x="202" y="66"/>
                  </a:lnTo>
                  <a:lnTo>
                    <a:pt x="201" y="72"/>
                  </a:lnTo>
                  <a:lnTo>
                    <a:pt x="198" y="77"/>
                  </a:lnTo>
                  <a:lnTo>
                    <a:pt x="195" y="83"/>
                  </a:lnTo>
                  <a:lnTo>
                    <a:pt x="191" y="88"/>
                  </a:lnTo>
                  <a:lnTo>
                    <a:pt x="187" y="94"/>
                  </a:lnTo>
                  <a:lnTo>
                    <a:pt x="181" y="100"/>
                  </a:lnTo>
                  <a:lnTo>
                    <a:pt x="175" y="104"/>
                  </a:lnTo>
                  <a:lnTo>
                    <a:pt x="167" y="109"/>
                  </a:lnTo>
                  <a:lnTo>
                    <a:pt x="159" y="113"/>
                  </a:lnTo>
                  <a:lnTo>
                    <a:pt x="151" y="116"/>
                  </a:lnTo>
                  <a:lnTo>
                    <a:pt x="142" y="119"/>
                  </a:lnTo>
                  <a:lnTo>
                    <a:pt x="132" y="122"/>
                  </a:lnTo>
                  <a:lnTo>
                    <a:pt x="121" y="124"/>
                  </a:lnTo>
                  <a:lnTo>
                    <a:pt x="109" y="125"/>
                  </a:lnTo>
                  <a:lnTo>
                    <a:pt x="97" y="126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4394200" y="3748088"/>
              <a:ext cx="9525" cy="6350"/>
            </a:xfrm>
            <a:custGeom>
              <a:avLst/>
              <a:gdLst/>
              <a:ahLst/>
              <a:cxnLst>
                <a:cxn ang="0">
                  <a:pos x="64" y="122"/>
                </a:cxn>
                <a:cxn ang="0">
                  <a:pos x="45" y="116"/>
                </a:cxn>
                <a:cxn ang="0">
                  <a:pos x="30" y="109"/>
                </a:cxn>
                <a:cxn ang="0">
                  <a:pos x="18" y="99"/>
                </a:cxn>
                <a:cxn ang="0">
                  <a:pos x="9" y="89"/>
                </a:cxn>
                <a:cxn ang="0">
                  <a:pos x="3" y="78"/>
                </a:cxn>
                <a:cxn ang="0">
                  <a:pos x="1" y="67"/>
                </a:cxn>
                <a:cxn ang="0">
                  <a:pos x="1" y="55"/>
                </a:cxn>
                <a:cxn ang="0">
                  <a:pos x="4" y="43"/>
                </a:cxn>
                <a:cxn ang="0">
                  <a:pos x="9" y="33"/>
                </a:cxn>
                <a:cxn ang="0">
                  <a:pos x="18" y="23"/>
                </a:cxn>
                <a:cxn ang="0">
                  <a:pos x="28" y="15"/>
                </a:cxn>
                <a:cxn ang="0">
                  <a:pos x="41" y="8"/>
                </a:cxn>
                <a:cxn ang="0">
                  <a:pos x="58" y="3"/>
                </a:cxn>
                <a:cxn ang="0">
                  <a:pos x="75" y="1"/>
                </a:cxn>
                <a:cxn ang="0">
                  <a:pos x="95" y="1"/>
                </a:cxn>
                <a:cxn ang="0">
                  <a:pos x="117" y="4"/>
                </a:cxn>
                <a:cxn ang="0">
                  <a:pos x="136" y="10"/>
                </a:cxn>
                <a:cxn ang="0">
                  <a:pos x="151" y="17"/>
                </a:cxn>
                <a:cxn ang="0">
                  <a:pos x="163" y="26"/>
                </a:cxn>
                <a:cxn ang="0">
                  <a:pos x="172" y="36"/>
                </a:cxn>
                <a:cxn ang="0">
                  <a:pos x="177" y="47"/>
                </a:cxn>
                <a:cxn ang="0">
                  <a:pos x="180" y="59"/>
                </a:cxn>
                <a:cxn ang="0">
                  <a:pos x="179" y="70"/>
                </a:cxn>
                <a:cxn ang="0">
                  <a:pos x="176" y="82"/>
                </a:cxn>
                <a:cxn ang="0">
                  <a:pos x="171" y="92"/>
                </a:cxn>
                <a:cxn ang="0">
                  <a:pos x="162" y="102"/>
                </a:cxn>
                <a:cxn ang="0">
                  <a:pos x="151" y="111"/>
                </a:cxn>
                <a:cxn ang="0">
                  <a:pos x="138" y="118"/>
                </a:cxn>
                <a:cxn ang="0">
                  <a:pos x="123" y="123"/>
                </a:cxn>
                <a:cxn ang="0">
                  <a:pos x="105" y="125"/>
                </a:cxn>
                <a:cxn ang="0">
                  <a:pos x="85" y="125"/>
                </a:cxn>
              </a:cxnLst>
              <a:rect l="0" t="0" r="r" b="b"/>
              <a:pathLst>
                <a:path w="180" h="125">
                  <a:moveTo>
                    <a:pt x="75" y="124"/>
                  </a:moveTo>
                  <a:lnTo>
                    <a:pt x="64" y="122"/>
                  </a:lnTo>
                  <a:lnTo>
                    <a:pt x="55" y="119"/>
                  </a:lnTo>
                  <a:lnTo>
                    <a:pt x="45" y="116"/>
                  </a:lnTo>
                  <a:lnTo>
                    <a:pt x="37" y="113"/>
                  </a:lnTo>
                  <a:lnTo>
                    <a:pt x="30" y="109"/>
                  </a:lnTo>
                  <a:lnTo>
                    <a:pt x="23" y="103"/>
                  </a:lnTo>
                  <a:lnTo>
                    <a:pt x="18" y="99"/>
                  </a:lnTo>
                  <a:lnTo>
                    <a:pt x="13" y="94"/>
                  </a:lnTo>
                  <a:lnTo>
                    <a:pt x="9" y="89"/>
                  </a:lnTo>
                  <a:lnTo>
                    <a:pt x="6" y="83"/>
                  </a:lnTo>
                  <a:lnTo>
                    <a:pt x="3" y="78"/>
                  </a:lnTo>
                  <a:lnTo>
                    <a:pt x="2" y="72"/>
                  </a:lnTo>
                  <a:lnTo>
                    <a:pt x="1" y="67"/>
                  </a:lnTo>
                  <a:lnTo>
                    <a:pt x="0" y="61"/>
                  </a:lnTo>
                  <a:lnTo>
                    <a:pt x="1" y="55"/>
                  </a:lnTo>
                  <a:lnTo>
                    <a:pt x="2" y="50"/>
                  </a:lnTo>
                  <a:lnTo>
                    <a:pt x="4" y="43"/>
                  </a:lnTo>
                  <a:lnTo>
                    <a:pt x="6" y="38"/>
                  </a:lnTo>
                  <a:lnTo>
                    <a:pt x="9" y="33"/>
                  </a:lnTo>
                  <a:lnTo>
                    <a:pt x="13" y="28"/>
                  </a:lnTo>
                  <a:lnTo>
                    <a:pt x="18" y="23"/>
                  </a:lnTo>
                  <a:lnTo>
                    <a:pt x="23" y="19"/>
                  </a:lnTo>
                  <a:lnTo>
                    <a:pt x="28" y="15"/>
                  </a:lnTo>
                  <a:lnTo>
                    <a:pt x="35" y="11"/>
                  </a:lnTo>
                  <a:lnTo>
                    <a:pt x="41" y="8"/>
                  </a:lnTo>
                  <a:lnTo>
                    <a:pt x="50" y="5"/>
                  </a:lnTo>
                  <a:lnTo>
                    <a:pt x="58" y="3"/>
                  </a:lnTo>
                  <a:lnTo>
                    <a:pt x="66" y="2"/>
                  </a:lnTo>
                  <a:lnTo>
                    <a:pt x="75" y="1"/>
                  </a:lnTo>
                  <a:lnTo>
                    <a:pt x="85" y="0"/>
                  </a:lnTo>
                  <a:lnTo>
                    <a:pt x="95" y="1"/>
                  </a:lnTo>
                  <a:lnTo>
                    <a:pt x="107" y="2"/>
                  </a:lnTo>
                  <a:lnTo>
                    <a:pt x="117" y="4"/>
                  </a:lnTo>
                  <a:lnTo>
                    <a:pt x="127" y="6"/>
                  </a:lnTo>
                  <a:lnTo>
                    <a:pt x="136" y="10"/>
                  </a:lnTo>
                  <a:lnTo>
                    <a:pt x="144" y="13"/>
                  </a:lnTo>
                  <a:lnTo>
                    <a:pt x="151" y="17"/>
                  </a:lnTo>
                  <a:lnTo>
                    <a:pt x="158" y="21"/>
                  </a:lnTo>
                  <a:lnTo>
                    <a:pt x="163" y="26"/>
                  </a:lnTo>
                  <a:lnTo>
                    <a:pt x="168" y="31"/>
                  </a:lnTo>
                  <a:lnTo>
                    <a:pt x="172" y="36"/>
                  </a:lnTo>
                  <a:lnTo>
                    <a:pt x="175" y="41"/>
                  </a:lnTo>
                  <a:lnTo>
                    <a:pt x="177" y="47"/>
                  </a:lnTo>
                  <a:lnTo>
                    <a:pt x="179" y="53"/>
                  </a:lnTo>
                  <a:lnTo>
                    <a:pt x="180" y="59"/>
                  </a:lnTo>
                  <a:lnTo>
                    <a:pt x="180" y="65"/>
                  </a:lnTo>
                  <a:lnTo>
                    <a:pt x="179" y="70"/>
                  </a:lnTo>
                  <a:lnTo>
                    <a:pt x="178" y="76"/>
                  </a:lnTo>
                  <a:lnTo>
                    <a:pt x="176" y="82"/>
                  </a:lnTo>
                  <a:lnTo>
                    <a:pt x="174" y="87"/>
                  </a:lnTo>
                  <a:lnTo>
                    <a:pt x="171" y="92"/>
                  </a:lnTo>
                  <a:lnTo>
                    <a:pt x="167" y="97"/>
                  </a:lnTo>
                  <a:lnTo>
                    <a:pt x="162" y="102"/>
                  </a:lnTo>
                  <a:lnTo>
                    <a:pt x="157" y="106"/>
                  </a:lnTo>
                  <a:lnTo>
                    <a:pt x="151" y="111"/>
                  </a:lnTo>
                  <a:lnTo>
                    <a:pt x="145" y="115"/>
                  </a:lnTo>
                  <a:lnTo>
                    <a:pt x="138" y="118"/>
                  </a:lnTo>
                  <a:lnTo>
                    <a:pt x="130" y="120"/>
                  </a:lnTo>
                  <a:lnTo>
                    <a:pt x="123" y="123"/>
                  </a:lnTo>
                  <a:lnTo>
                    <a:pt x="114" y="124"/>
                  </a:lnTo>
                  <a:lnTo>
                    <a:pt x="105" y="125"/>
                  </a:lnTo>
                  <a:lnTo>
                    <a:pt x="95" y="125"/>
                  </a:lnTo>
                  <a:lnTo>
                    <a:pt x="85" y="125"/>
                  </a:lnTo>
                  <a:lnTo>
                    <a:pt x="75" y="1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4394200" y="3748088"/>
              <a:ext cx="9525" cy="6350"/>
            </a:xfrm>
            <a:custGeom>
              <a:avLst/>
              <a:gdLst/>
              <a:ahLst/>
              <a:cxnLst>
                <a:cxn ang="0">
                  <a:pos x="64" y="122"/>
                </a:cxn>
                <a:cxn ang="0">
                  <a:pos x="45" y="116"/>
                </a:cxn>
                <a:cxn ang="0">
                  <a:pos x="30" y="109"/>
                </a:cxn>
                <a:cxn ang="0">
                  <a:pos x="18" y="99"/>
                </a:cxn>
                <a:cxn ang="0">
                  <a:pos x="9" y="89"/>
                </a:cxn>
                <a:cxn ang="0">
                  <a:pos x="3" y="78"/>
                </a:cxn>
                <a:cxn ang="0">
                  <a:pos x="1" y="67"/>
                </a:cxn>
                <a:cxn ang="0">
                  <a:pos x="1" y="55"/>
                </a:cxn>
                <a:cxn ang="0">
                  <a:pos x="4" y="43"/>
                </a:cxn>
                <a:cxn ang="0">
                  <a:pos x="9" y="33"/>
                </a:cxn>
                <a:cxn ang="0">
                  <a:pos x="18" y="23"/>
                </a:cxn>
                <a:cxn ang="0">
                  <a:pos x="28" y="15"/>
                </a:cxn>
                <a:cxn ang="0">
                  <a:pos x="41" y="8"/>
                </a:cxn>
                <a:cxn ang="0">
                  <a:pos x="58" y="3"/>
                </a:cxn>
                <a:cxn ang="0">
                  <a:pos x="75" y="1"/>
                </a:cxn>
                <a:cxn ang="0">
                  <a:pos x="95" y="1"/>
                </a:cxn>
                <a:cxn ang="0">
                  <a:pos x="117" y="4"/>
                </a:cxn>
                <a:cxn ang="0">
                  <a:pos x="136" y="10"/>
                </a:cxn>
                <a:cxn ang="0">
                  <a:pos x="151" y="17"/>
                </a:cxn>
                <a:cxn ang="0">
                  <a:pos x="163" y="26"/>
                </a:cxn>
                <a:cxn ang="0">
                  <a:pos x="172" y="36"/>
                </a:cxn>
                <a:cxn ang="0">
                  <a:pos x="177" y="47"/>
                </a:cxn>
                <a:cxn ang="0">
                  <a:pos x="180" y="59"/>
                </a:cxn>
                <a:cxn ang="0">
                  <a:pos x="179" y="70"/>
                </a:cxn>
                <a:cxn ang="0">
                  <a:pos x="176" y="82"/>
                </a:cxn>
                <a:cxn ang="0">
                  <a:pos x="171" y="92"/>
                </a:cxn>
                <a:cxn ang="0">
                  <a:pos x="162" y="102"/>
                </a:cxn>
                <a:cxn ang="0">
                  <a:pos x="151" y="111"/>
                </a:cxn>
                <a:cxn ang="0">
                  <a:pos x="138" y="118"/>
                </a:cxn>
                <a:cxn ang="0">
                  <a:pos x="123" y="123"/>
                </a:cxn>
                <a:cxn ang="0">
                  <a:pos x="105" y="125"/>
                </a:cxn>
                <a:cxn ang="0">
                  <a:pos x="85" y="125"/>
                </a:cxn>
              </a:cxnLst>
              <a:rect l="0" t="0" r="r" b="b"/>
              <a:pathLst>
                <a:path w="180" h="125">
                  <a:moveTo>
                    <a:pt x="75" y="124"/>
                  </a:moveTo>
                  <a:lnTo>
                    <a:pt x="64" y="122"/>
                  </a:lnTo>
                  <a:lnTo>
                    <a:pt x="55" y="119"/>
                  </a:lnTo>
                  <a:lnTo>
                    <a:pt x="45" y="116"/>
                  </a:lnTo>
                  <a:lnTo>
                    <a:pt x="37" y="113"/>
                  </a:lnTo>
                  <a:lnTo>
                    <a:pt x="30" y="109"/>
                  </a:lnTo>
                  <a:lnTo>
                    <a:pt x="23" y="103"/>
                  </a:lnTo>
                  <a:lnTo>
                    <a:pt x="18" y="99"/>
                  </a:lnTo>
                  <a:lnTo>
                    <a:pt x="13" y="94"/>
                  </a:lnTo>
                  <a:lnTo>
                    <a:pt x="9" y="89"/>
                  </a:lnTo>
                  <a:lnTo>
                    <a:pt x="6" y="83"/>
                  </a:lnTo>
                  <a:lnTo>
                    <a:pt x="3" y="78"/>
                  </a:lnTo>
                  <a:lnTo>
                    <a:pt x="2" y="72"/>
                  </a:lnTo>
                  <a:lnTo>
                    <a:pt x="1" y="67"/>
                  </a:lnTo>
                  <a:lnTo>
                    <a:pt x="0" y="61"/>
                  </a:lnTo>
                  <a:lnTo>
                    <a:pt x="1" y="55"/>
                  </a:lnTo>
                  <a:lnTo>
                    <a:pt x="2" y="50"/>
                  </a:lnTo>
                  <a:lnTo>
                    <a:pt x="4" y="43"/>
                  </a:lnTo>
                  <a:lnTo>
                    <a:pt x="6" y="38"/>
                  </a:lnTo>
                  <a:lnTo>
                    <a:pt x="9" y="33"/>
                  </a:lnTo>
                  <a:lnTo>
                    <a:pt x="13" y="28"/>
                  </a:lnTo>
                  <a:lnTo>
                    <a:pt x="18" y="23"/>
                  </a:lnTo>
                  <a:lnTo>
                    <a:pt x="23" y="19"/>
                  </a:lnTo>
                  <a:lnTo>
                    <a:pt x="28" y="15"/>
                  </a:lnTo>
                  <a:lnTo>
                    <a:pt x="35" y="11"/>
                  </a:lnTo>
                  <a:lnTo>
                    <a:pt x="41" y="8"/>
                  </a:lnTo>
                  <a:lnTo>
                    <a:pt x="50" y="5"/>
                  </a:lnTo>
                  <a:lnTo>
                    <a:pt x="58" y="3"/>
                  </a:lnTo>
                  <a:lnTo>
                    <a:pt x="66" y="2"/>
                  </a:lnTo>
                  <a:lnTo>
                    <a:pt x="75" y="1"/>
                  </a:lnTo>
                  <a:lnTo>
                    <a:pt x="85" y="0"/>
                  </a:lnTo>
                  <a:lnTo>
                    <a:pt x="95" y="1"/>
                  </a:lnTo>
                  <a:lnTo>
                    <a:pt x="107" y="2"/>
                  </a:lnTo>
                  <a:lnTo>
                    <a:pt x="117" y="4"/>
                  </a:lnTo>
                  <a:lnTo>
                    <a:pt x="127" y="6"/>
                  </a:lnTo>
                  <a:lnTo>
                    <a:pt x="136" y="10"/>
                  </a:lnTo>
                  <a:lnTo>
                    <a:pt x="144" y="13"/>
                  </a:lnTo>
                  <a:lnTo>
                    <a:pt x="151" y="17"/>
                  </a:lnTo>
                  <a:lnTo>
                    <a:pt x="158" y="21"/>
                  </a:lnTo>
                  <a:lnTo>
                    <a:pt x="163" y="26"/>
                  </a:lnTo>
                  <a:lnTo>
                    <a:pt x="168" y="31"/>
                  </a:lnTo>
                  <a:lnTo>
                    <a:pt x="172" y="36"/>
                  </a:lnTo>
                  <a:lnTo>
                    <a:pt x="175" y="41"/>
                  </a:lnTo>
                  <a:lnTo>
                    <a:pt x="177" y="47"/>
                  </a:lnTo>
                  <a:lnTo>
                    <a:pt x="179" y="53"/>
                  </a:lnTo>
                  <a:lnTo>
                    <a:pt x="180" y="59"/>
                  </a:lnTo>
                  <a:lnTo>
                    <a:pt x="180" y="65"/>
                  </a:lnTo>
                  <a:lnTo>
                    <a:pt x="179" y="70"/>
                  </a:lnTo>
                  <a:lnTo>
                    <a:pt x="178" y="76"/>
                  </a:lnTo>
                  <a:lnTo>
                    <a:pt x="176" y="82"/>
                  </a:lnTo>
                  <a:lnTo>
                    <a:pt x="174" y="87"/>
                  </a:lnTo>
                  <a:lnTo>
                    <a:pt x="171" y="92"/>
                  </a:lnTo>
                  <a:lnTo>
                    <a:pt x="167" y="97"/>
                  </a:lnTo>
                  <a:lnTo>
                    <a:pt x="162" y="102"/>
                  </a:lnTo>
                  <a:lnTo>
                    <a:pt x="157" y="106"/>
                  </a:lnTo>
                  <a:lnTo>
                    <a:pt x="151" y="111"/>
                  </a:lnTo>
                  <a:lnTo>
                    <a:pt x="145" y="115"/>
                  </a:lnTo>
                  <a:lnTo>
                    <a:pt x="138" y="118"/>
                  </a:lnTo>
                  <a:lnTo>
                    <a:pt x="130" y="120"/>
                  </a:lnTo>
                  <a:lnTo>
                    <a:pt x="123" y="123"/>
                  </a:lnTo>
                  <a:lnTo>
                    <a:pt x="114" y="124"/>
                  </a:lnTo>
                  <a:lnTo>
                    <a:pt x="105" y="125"/>
                  </a:lnTo>
                  <a:lnTo>
                    <a:pt x="95" y="125"/>
                  </a:lnTo>
                  <a:lnTo>
                    <a:pt x="85" y="125"/>
                  </a:lnTo>
                  <a:lnTo>
                    <a:pt x="75" y="124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4492625" y="3844925"/>
              <a:ext cx="15875" cy="11113"/>
            </a:xfrm>
            <a:custGeom>
              <a:avLst/>
              <a:gdLst/>
              <a:ahLst/>
              <a:cxnLst>
                <a:cxn ang="0">
                  <a:pos x="90" y="182"/>
                </a:cxn>
                <a:cxn ang="0">
                  <a:pos x="60" y="160"/>
                </a:cxn>
                <a:cxn ang="0">
                  <a:pos x="37" y="139"/>
                </a:cxn>
                <a:cxn ang="0">
                  <a:pos x="19" y="118"/>
                </a:cxn>
                <a:cxn ang="0">
                  <a:pos x="8" y="96"/>
                </a:cxn>
                <a:cxn ang="0">
                  <a:pos x="2" y="77"/>
                </a:cxn>
                <a:cxn ang="0">
                  <a:pos x="0" y="58"/>
                </a:cxn>
                <a:cxn ang="0">
                  <a:pos x="4" y="41"/>
                </a:cxn>
                <a:cxn ang="0">
                  <a:pos x="12" y="26"/>
                </a:cxn>
                <a:cxn ang="0">
                  <a:pos x="24" y="15"/>
                </a:cxn>
                <a:cxn ang="0">
                  <a:pos x="41" y="6"/>
                </a:cxn>
                <a:cxn ang="0">
                  <a:pos x="61" y="1"/>
                </a:cxn>
                <a:cxn ang="0">
                  <a:pos x="85" y="1"/>
                </a:cxn>
                <a:cxn ang="0">
                  <a:pos x="112" y="5"/>
                </a:cxn>
                <a:cxn ang="0">
                  <a:pos x="143" y="14"/>
                </a:cxn>
                <a:cxn ang="0">
                  <a:pos x="176" y="28"/>
                </a:cxn>
                <a:cxn ang="0">
                  <a:pos x="210" y="47"/>
                </a:cxn>
                <a:cxn ang="0">
                  <a:pos x="239" y="69"/>
                </a:cxn>
                <a:cxn ang="0">
                  <a:pos x="263" y="90"/>
                </a:cxn>
                <a:cxn ang="0">
                  <a:pos x="280" y="111"/>
                </a:cxn>
                <a:cxn ang="0">
                  <a:pos x="291" y="133"/>
                </a:cxn>
                <a:cxn ang="0">
                  <a:pos x="297" y="153"/>
                </a:cxn>
                <a:cxn ang="0">
                  <a:pos x="299" y="172"/>
                </a:cxn>
                <a:cxn ang="0">
                  <a:pos x="295" y="189"/>
                </a:cxn>
                <a:cxn ang="0">
                  <a:pos x="287" y="203"/>
                </a:cxn>
                <a:cxn ang="0">
                  <a:pos x="275" y="215"/>
                </a:cxn>
                <a:cxn ang="0">
                  <a:pos x="259" y="223"/>
                </a:cxn>
                <a:cxn ang="0">
                  <a:pos x="238" y="228"/>
                </a:cxn>
                <a:cxn ang="0">
                  <a:pos x="214" y="228"/>
                </a:cxn>
                <a:cxn ang="0">
                  <a:pos x="187" y="225"/>
                </a:cxn>
                <a:cxn ang="0">
                  <a:pos x="157" y="216"/>
                </a:cxn>
                <a:cxn ang="0">
                  <a:pos x="124" y="201"/>
                </a:cxn>
              </a:cxnLst>
              <a:rect l="0" t="0" r="r" b="b"/>
              <a:pathLst>
                <a:path w="299" h="229">
                  <a:moveTo>
                    <a:pt x="106" y="192"/>
                  </a:moveTo>
                  <a:lnTo>
                    <a:pt x="90" y="182"/>
                  </a:lnTo>
                  <a:lnTo>
                    <a:pt x="74" y="172"/>
                  </a:lnTo>
                  <a:lnTo>
                    <a:pt x="60" y="160"/>
                  </a:lnTo>
                  <a:lnTo>
                    <a:pt x="48" y="150"/>
                  </a:lnTo>
                  <a:lnTo>
                    <a:pt x="37" y="139"/>
                  </a:lnTo>
                  <a:lnTo>
                    <a:pt x="27" y="129"/>
                  </a:lnTo>
                  <a:lnTo>
                    <a:pt x="19" y="118"/>
                  </a:lnTo>
                  <a:lnTo>
                    <a:pt x="13" y="107"/>
                  </a:lnTo>
                  <a:lnTo>
                    <a:pt x="8" y="96"/>
                  </a:lnTo>
                  <a:lnTo>
                    <a:pt x="4" y="86"/>
                  </a:lnTo>
                  <a:lnTo>
                    <a:pt x="2" y="77"/>
                  </a:lnTo>
                  <a:lnTo>
                    <a:pt x="0" y="67"/>
                  </a:lnTo>
                  <a:lnTo>
                    <a:pt x="0" y="58"/>
                  </a:lnTo>
                  <a:lnTo>
                    <a:pt x="2" y="49"/>
                  </a:lnTo>
                  <a:lnTo>
                    <a:pt x="4" y="41"/>
                  </a:lnTo>
                  <a:lnTo>
                    <a:pt x="7" y="33"/>
                  </a:lnTo>
                  <a:lnTo>
                    <a:pt x="12" y="26"/>
                  </a:lnTo>
                  <a:lnTo>
                    <a:pt x="18" y="20"/>
                  </a:lnTo>
                  <a:lnTo>
                    <a:pt x="24" y="15"/>
                  </a:lnTo>
                  <a:lnTo>
                    <a:pt x="32" y="10"/>
                  </a:lnTo>
                  <a:lnTo>
                    <a:pt x="41" y="6"/>
                  </a:lnTo>
                  <a:lnTo>
                    <a:pt x="51" y="3"/>
                  </a:lnTo>
                  <a:lnTo>
                    <a:pt x="61" y="1"/>
                  </a:lnTo>
                  <a:lnTo>
                    <a:pt x="73" y="0"/>
                  </a:lnTo>
                  <a:lnTo>
                    <a:pt x="85" y="1"/>
                  </a:lnTo>
                  <a:lnTo>
                    <a:pt x="99" y="2"/>
                  </a:lnTo>
                  <a:lnTo>
                    <a:pt x="112" y="5"/>
                  </a:lnTo>
                  <a:lnTo>
                    <a:pt x="127" y="8"/>
                  </a:lnTo>
                  <a:lnTo>
                    <a:pt x="143" y="14"/>
                  </a:lnTo>
                  <a:lnTo>
                    <a:pt x="159" y="20"/>
                  </a:lnTo>
                  <a:lnTo>
                    <a:pt x="176" y="28"/>
                  </a:lnTo>
                  <a:lnTo>
                    <a:pt x="194" y="37"/>
                  </a:lnTo>
                  <a:lnTo>
                    <a:pt x="210" y="47"/>
                  </a:lnTo>
                  <a:lnTo>
                    <a:pt x="226" y="59"/>
                  </a:lnTo>
                  <a:lnTo>
                    <a:pt x="239" y="69"/>
                  </a:lnTo>
                  <a:lnTo>
                    <a:pt x="252" y="79"/>
                  </a:lnTo>
                  <a:lnTo>
                    <a:pt x="263" y="90"/>
                  </a:lnTo>
                  <a:lnTo>
                    <a:pt x="272" y="101"/>
                  </a:lnTo>
                  <a:lnTo>
                    <a:pt x="280" y="111"/>
                  </a:lnTo>
                  <a:lnTo>
                    <a:pt x="286" y="123"/>
                  </a:lnTo>
                  <a:lnTo>
                    <a:pt x="291" y="133"/>
                  </a:lnTo>
                  <a:lnTo>
                    <a:pt x="295" y="143"/>
                  </a:lnTo>
                  <a:lnTo>
                    <a:pt x="297" y="153"/>
                  </a:lnTo>
                  <a:lnTo>
                    <a:pt x="299" y="162"/>
                  </a:lnTo>
                  <a:lnTo>
                    <a:pt x="299" y="172"/>
                  </a:lnTo>
                  <a:lnTo>
                    <a:pt x="298" y="181"/>
                  </a:lnTo>
                  <a:lnTo>
                    <a:pt x="295" y="189"/>
                  </a:lnTo>
                  <a:lnTo>
                    <a:pt x="292" y="196"/>
                  </a:lnTo>
                  <a:lnTo>
                    <a:pt x="287" y="203"/>
                  </a:lnTo>
                  <a:lnTo>
                    <a:pt x="282" y="209"/>
                  </a:lnTo>
                  <a:lnTo>
                    <a:pt x="275" y="215"/>
                  </a:lnTo>
                  <a:lnTo>
                    <a:pt x="267" y="219"/>
                  </a:lnTo>
                  <a:lnTo>
                    <a:pt x="259" y="223"/>
                  </a:lnTo>
                  <a:lnTo>
                    <a:pt x="249" y="226"/>
                  </a:lnTo>
                  <a:lnTo>
                    <a:pt x="238" y="228"/>
                  </a:lnTo>
                  <a:lnTo>
                    <a:pt x="227" y="229"/>
                  </a:lnTo>
                  <a:lnTo>
                    <a:pt x="214" y="228"/>
                  </a:lnTo>
                  <a:lnTo>
                    <a:pt x="201" y="227"/>
                  </a:lnTo>
                  <a:lnTo>
                    <a:pt x="187" y="225"/>
                  </a:lnTo>
                  <a:lnTo>
                    <a:pt x="172" y="221"/>
                  </a:lnTo>
                  <a:lnTo>
                    <a:pt x="157" y="216"/>
                  </a:lnTo>
                  <a:lnTo>
                    <a:pt x="141" y="209"/>
                  </a:lnTo>
                  <a:lnTo>
                    <a:pt x="124" y="201"/>
                  </a:lnTo>
                  <a:lnTo>
                    <a:pt x="106" y="19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4492625" y="3844925"/>
              <a:ext cx="15875" cy="11113"/>
            </a:xfrm>
            <a:custGeom>
              <a:avLst/>
              <a:gdLst/>
              <a:ahLst/>
              <a:cxnLst>
                <a:cxn ang="0">
                  <a:pos x="90" y="182"/>
                </a:cxn>
                <a:cxn ang="0">
                  <a:pos x="60" y="160"/>
                </a:cxn>
                <a:cxn ang="0">
                  <a:pos x="37" y="139"/>
                </a:cxn>
                <a:cxn ang="0">
                  <a:pos x="19" y="118"/>
                </a:cxn>
                <a:cxn ang="0">
                  <a:pos x="8" y="96"/>
                </a:cxn>
                <a:cxn ang="0">
                  <a:pos x="2" y="77"/>
                </a:cxn>
                <a:cxn ang="0">
                  <a:pos x="0" y="58"/>
                </a:cxn>
                <a:cxn ang="0">
                  <a:pos x="4" y="41"/>
                </a:cxn>
                <a:cxn ang="0">
                  <a:pos x="12" y="26"/>
                </a:cxn>
                <a:cxn ang="0">
                  <a:pos x="24" y="15"/>
                </a:cxn>
                <a:cxn ang="0">
                  <a:pos x="41" y="6"/>
                </a:cxn>
                <a:cxn ang="0">
                  <a:pos x="61" y="1"/>
                </a:cxn>
                <a:cxn ang="0">
                  <a:pos x="85" y="1"/>
                </a:cxn>
                <a:cxn ang="0">
                  <a:pos x="112" y="5"/>
                </a:cxn>
                <a:cxn ang="0">
                  <a:pos x="143" y="14"/>
                </a:cxn>
                <a:cxn ang="0">
                  <a:pos x="176" y="28"/>
                </a:cxn>
                <a:cxn ang="0">
                  <a:pos x="210" y="47"/>
                </a:cxn>
                <a:cxn ang="0">
                  <a:pos x="239" y="69"/>
                </a:cxn>
                <a:cxn ang="0">
                  <a:pos x="263" y="90"/>
                </a:cxn>
                <a:cxn ang="0">
                  <a:pos x="280" y="111"/>
                </a:cxn>
                <a:cxn ang="0">
                  <a:pos x="291" y="133"/>
                </a:cxn>
                <a:cxn ang="0">
                  <a:pos x="297" y="153"/>
                </a:cxn>
                <a:cxn ang="0">
                  <a:pos x="299" y="172"/>
                </a:cxn>
                <a:cxn ang="0">
                  <a:pos x="295" y="189"/>
                </a:cxn>
                <a:cxn ang="0">
                  <a:pos x="287" y="203"/>
                </a:cxn>
                <a:cxn ang="0">
                  <a:pos x="275" y="215"/>
                </a:cxn>
                <a:cxn ang="0">
                  <a:pos x="259" y="223"/>
                </a:cxn>
                <a:cxn ang="0">
                  <a:pos x="238" y="228"/>
                </a:cxn>
                <a:cxn ang="0">
                  <a:pos x="214" y="228"/>
                </a:cxn>
                <a:cxn ang="0">
                  <a:pos x="187" y="225"/>
                </a:cxn>
                <a:cxn ang="0">
                  <a:pos x="157" y="216"/>
                </a:cxn>
                <a:cxn ang="0">
                  <a:pos x="124" y="201"/>
                </a:cxn>
              </a:cxnLst>
              <a:rect l="0" t="0" r="r" b="b"/>
              <a:pathLst>
                <a:path w="299" h="229">
                  <a:moveTo>
                    <a:pt x="106" y="192"/>
                  </a:moveTo>
                  <a:lnTo>
                    <a:pt x="90" y="182"/>
                  </a:lnTo>
                  <a:lnTo>
                    <a:pt x="74" y="172"/>
                  </a:lnTo>
                  <a:lnTo>
                    <a:pt x="60" y="160"/>
                  </a:lnTo>
                  <a:lnTo>
                    <a:pt x="48" y="150"/>
                  </a:lnTo>
                  <a:lnTo>
                    <a:pt x="37" y="139"/>
                  </a:lnTo>
                  <a:lnTo>
                    <a:pt x="27" y="129"/>
                  </a:lnTo>
                  <a:lnTo>
                    <a:pt x="19" y="118"/>
                  </a:lnTo>
                  <a:lnTo>
                    <a:pt x="13" y="107"/>
                  </a:lnTo>
                  <a:lnTo>
                    <a:pt x="8" y="96"/>
                  </a:lnTo>
                  <a:lnTo>
                    <a:pt x="4" y="86"/>
                  </a:lnTo>
                  <a:lnTo>
                    <a:pt x="2" y="77"/>
                  </a:lnTo>
                  <a:lnTo>
                    <a:pt x="0" y="67"/>
                  </a:lnTo>
                  <a:lnTo>
                    <a:pt x="0" y="58"/>
                  </a:lnTo>
                  <a:lnTo>
                    <a:pt x="2" y="49"/>
                  </a:lnTo>
                  <a:lnTo>
                    <a:pt x="4" y="41"/>
                  </a:lnTo>
                  <a:lnTo>
                    <a:pt x="7" y="33"/>
                  </a:lnTo>
                  <a:lnTo>
                    <a:pt x="12" y="26"/>
                  </a:lnTo>
                  <a:lnTo>
                    <a:pt x="18" y="20"/>
                  </a:lnTo>
                  <a:lnTo>
                    <a:pt x="24" y="15"/>
                  </a:lnTo>
                  <a:lnTo>
                    <a:pt x="32" y="10"/>
                  </a:lnTo>
                  <a:lnTo>
                    <a:pt x="41" y="6"/>
                  </a:lnTo>
                  <a:lnTo>
                    <a:pt x="51" y="3"/>
                  </a:lnTo>
                  <a:lnTo>
                    <a:pt x="61" y="1"/>
                  </a:lnTo>
                  <a:lnTo>
                    <a:pt x="73" y="0"/>
                  </a:lnTo>
                  <a:lnTo>
                    <a:pt x="85" y="1"/>
                  </a:lnTo>
                  <a:lnTo>
                    <a:pt x="99" y="2"/>
                  </a:lnTo>
                  <a:lnTo>
                    <a:pt x="112" y="5"/>
                  </a:lnTo>
                  <a:lnTo>
                    <a:pt x="127" y="8"/>
                  </a:lnTo>
                  <a:lnTo>
                    <a:pt x="143" y="14"/>
                  </a:lnTo>
                  <a:lnTo>
                    <a:pt x="159" y="20"/>
                  </a:lnTo>
                  <a:lnTo>
                    <a:pt x="176" y="28"/>
                  </a:lnTo>
                  <a:lnTo>
                    <a:pt x="194" y="37"/>
                  </a:lnTo>
                  <a:lnTo>
                    <a:pt x="210" y="47"/>
                  </a:lnTo>
                  <a:lnTo>
                    <a:pt x="226" y="59"/>
                  </a:lnTo>
                  <a:lnTo>
                    <a:pt x="239" y="69"/>
                  </a:lnTo>
                  <a:lnTo>
                    <a:pt x="252" y="79"/>
                  </a:lnTo>
                  <a:lnTo>
                    <a:pt x="263" y="90"/>
                  </a:lnTo>
                  <a:lnTo>
                    <a:pt x="272" y="101"/>
                  </a:lnTo>
                  <a:lnTo>
                    <a:pt x="280" y="111"/>
                  </a:lnTo>
                  <a:lnTo>
                    <a:pt x="286" y="123"/>
                  </a:lnTo>
                  <a:lnTo>
                    <a:pt x="291" y="133"/>
                  </a:lnTo>
                  <a:lnTo>
                    <a:pt x="295" y="143"/>
                  </a:lnTo>
                  <a:lnTo>
                    <a:pt x="297" y="153"/>
                  </a:lnTo>
                  <a:lnTo>
                    <a:pt x="299" y="162"/>
                  </a:lnTo>
                  <a:lnTo>
                    <a:pt x="299" y="172"/>
                  </a:lnTo>
                  <a:lnTo>
                    <a:pt x="298" y="181"/>
                  </a:lnTo>
                  <a:lnTo>
                    <a:pt x="295" y="189"/>
                  </a:lnTo>
                  <a:lnTo>
                    <a:pt x="292" y="196"/>
                  </a:lnTo>
                  <a:lnTo>
                    <a:pt x="287" y="203"/>
                  </a:lnTo>
                  <a:lnTo>
                    <a:pt x="282" y="209"/>
                  </a:lnTo>
                  <a:lnTo>
                    <a:pt x="275" y="215"/>
                  </a:lnTo>
                  <a:lnTo>
                    <a:pt x="267" y="219"/>
                  </a:lnTo>
                  <a:lnTo>
                    <a:pt x="259" y="223"/>
                  </a:lnTo>
                  <a:lnTo>
                    <a:pt x="249" y="226"/>
                  </a:lnTo>
                  <a:lnTo>
                    <a:pt x="238" y="228"/>
                  </a:lnTo>
                  <a:lnTo>
                    <a:pt x="227" y="229"/>
                  </a:lnTo>
                  <a:lnTo>
                    <a:pt x="214" y="228"/>
                  </a:lnTo>
                  <a:lnTo>
                    <a:pt x="201" y="227"/>
                  </a:lnTo>
                  <a:lnTo>
                    <a:pt x="187" y="225"/>
                  </a:lnTo>
                  <a:lnTo>
                    <a:pt x="172" y="221"/>
                  </a:lnTo>
                  <a:lnTo>
                    <a:pt x="157" y="216"/>
                  </a:lnTo>
                  <a:lnTo>
                    <a:pt x="141" y="209"/>
                  </a:lnTo>
                  <a:lnTo>
                    <a:pt x="124" y="201"/>
                  </a:lnTo>
                  <a:lnTo>
                    <a:pt x="106" y="192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4486275" y="3746500"/>
              <a:ext cx="9525" cy="20638"/>
            </a:xfrm>
            <a:custGeom>
              <a:avLst/>
              <a:gdLst/>
              <a:ahLst/>
              <a:cxnLst>
                <a:cxn ang="0">
                  <a:pos x="14" y="147"/>
                </a:cxn>
                <a:cxn ang="0">
                  <a:pos x="28" y="105"/>
                </a:cxn>
                <a:cxn ang="0">
                  <a:pos x="43" y="71"/>
                </a:cxn>
                <a:cxn ang="0">
                  <a:pos x="60" y="43"/>
                </a:cxn>
                <a:cxn ang="0">
                  <a:pos x="79" y="22"/>
                </a:cxn>
                <a:cxn ang="0">
                  <a:pos x="97" y="9"/>
                </a:cxn>
                <a:cxn ang="0">
                  <a:pos x="116" y="1"/>
                </a:cxn>
                <a:cxn ang="0">
                  <a:pos x="135" y="0"/>
                </a:cxn>
                <a:cxn ang="0">
                  <a:pos x="153" y="5"/>
                </a:cxn>
                <a:cxn ang="0">
                  <a:pos x="168" y="16"/>
                </a:cxn>
                <a:cxn ang="0">
                  <a:pos x="183" y="33"/>
                </a:cxn>
                <a:cxn ang="0">
                  <a:pos x="194" y="55"/>
                </a:cxn>
                <a:cxn ang="0">
                  <a:pos x="202" y="84"/>
                </a:cxn>
                <a:cxn ang="0">
                  <a:pos x="207" y="118"/>
                </a:cxn>
                <a:cxn ang="0">
                  <a:pos x="207" y="156"/>
                </a:cxn>
                <a:cxn ang="0">
                  <a:pos x="203" y="199"/>
                </a:cxn>
                <a:cxn ang="0">
                  <a:pos x="193" y="247"/>
                </a:cxn>
                <a:cxn ang="0">
                  <a:pos x="181" y="288"/>
                </a:cxn>
                <a:cxn ang="0">
                  <a:pos x="164" y="323"/>
                </a:cxn>
                <a:cxn ang="0">
                  <a:pos x="148" y="351"/>
                </a:cxn>
                <a:cxn ang="0">
                  <a:pos x="130" y="372"/>
                </a:cxn>
                <a:cxn ang="0">
                  <a:pos x="110" y="386"/>
                </a:cxn>
                <a:cxn ang="0">
                  <a:pos x="91" y="393"/>
                </a:cxn>
                <a:cxn ang="0">
                  <a:pos x="73" y="394"/>
                </a:cxn>
                <a:cxn ang="0">
                  <a:pos x="55" y="389"/>
                </a:cxn>
                <a:cxn ang="0">
                  <a:pos x="39" y="378"/>
                </a:cxn>
                <a:cxn ang="0">
                  <a:pos x="26" y="361"/>
                </a:cxn>
                <a:cxn ang="0">
                  <a:pos x="13" y="338"/>
                </a:cxn>
                <a:cxn ang="0">
                  <a:pos x="5" y="310"/>
                </a:cxn>
                <a:cxn ang="0">
                  <a:pos x="1" y="276"/>
                </a:cxn>
                <a:cxn ang="0">
                  <a:pos x="0" y="239"/>
                </a:cxn>
                <a:cxn ang="0">
                  <a:pos x="5" y="195"/>
                </a:cxn>
              </a:cxnLst>
              <a:rect l="0" t="0" r="r" b="b"/>
              <a:pathLst>
                <a:path w="208" h="394">
                  <a:moveTo>
                    <a:pt x="9" y="171"/>
                  </a:moveTo>
                  <a:lnTo>
                    <a:pt x="14" y="147"/>
                  </a:lnTo>
                  <a:lnTo>
                    <a:pt x="21" y="126"/>
                  </a:lnTo>
                  <a:lnTo>
                    <a:pt x="28" y="105"/>
                  </a:lnTo>
                  <a:lnTo>
                    <a:pt x="35" y="87"/>
                  </a:lnTo>
                  <a:lnTo>
                    <a:pt x="43" y="71"/>
                  </a:lnTo>
                  <a:lnTo>
                    <a:pt x="51" y="55"/>
                  </a:lnTo>
                  <a:lnTo>
                    <a:pt x="60" y="43"/>
                  </a:lnTo>
                  <a:lnTo>
                    <a:pt x="69" y="32"/>
                  </a:lnTo>
                  <a:lnTo>
                    <a:pt x="79" y="22"/>
                  </a:lnTo>
                  <a:lnTo>
                    <a:pt x="88" y="15"/>
                  </a:lnTo>
                  <a:lnTo>
                    <a:pt x="97" y="9"/>
                  </a:lnTo>
                  <a:lnTo>
                    <a:pt x="107" y="4"/>
                  </a:lnTo>
                  <a:lnTo>
                    <a:pt x="116" y="1"/>
                  </a:lnTo>
                  <a:lnTo>
                    <a:pt x="126" y="0"/>
                  </a:lnTo>
                  <a:lnTo>
                    <a:pt x="135" y="0"/>
                  </a:lnTo>
                  <a:lnTo>
                    <a:pt x="144" y="2"/>
                  </a:lnTo>
                  <a:lnTo>
                    <a:pt x="153" y="5"/>
                  </a:lnTo>
                  <a:lnTo>
                    <a:pt x="161" y="10"/>
                  </a:lnTo>
                  <a:lnTo>
                    <a:pt x="168" y="16"/>
                  </a:lnTo>
                  <a:lnTo>
                    <a:pt x="175" y="24"/>
                  </a:lnTo>
                  <a:lnTo>
                    <a:pt x="183" y="33"/>
                  </a:lnTo>
                  <a:lnTo>
                    <a:pt x="189" y="44"/>
                  </a:lnTo>
                  <a:lnTo>
                    <a:pt x="194" y="55"/>
                  </a:lnTo>
                  <a:lnTo>
                    <a:pt x="199" y="69"/>
                  </a:lnTo>
                  <a:lnTo>
                    <a:pt x="202" y="84"/>
                  </a:lnTo>
                  <a:lnTo>
                    <a:pt x="205" y="100"/>
                  </a:lnTo>
                  <a:lnTo>
                    <a:pt x="207" y="118"/>
                  </a:lnTo>
                  <a:lnTo>
                    <a:pt x="208" y="136"/>
                  </a:lnTo>
                  <a:lnTo>
                    <a:pt x="207" y="156"/>
                  </a:lnTo>
                  <a:lnTo>
                    <a:pt x="206" y="177"/>
                  </a:lnTo>
                  <a:lnTo>
                    <a:pt x="203" y="199"/>
                  </a:lnTo>
                  <a:lnTo>
                    <a:pt x="199" y="222"/>
                  </a:lnTo>
                  <a:lnTo>
                    <a:pt x="193" y="247"/>
                  </a:lnTo>
                  <a:lnTo>
                    <a:pt x="187" y="268"/>
                  </a:lnTo>
                  <a:lnTo>
                    <a:pt x="181" y="288"/>
                  </a:lnTo>
                  <a:lnTo>
                    <a:pt x="172" y="307"/>
                  </a:lnTo>
                  <a:lnTo>
                    <a:pt x="164" y="323"/>
                  </a:lnTo>
                  <a:lnTo>
                    <a:pt x="156" y="338"/>
                  </a:lnTo>
                  <a:lnTo>
                    <a:pt x="148" y="351"/>
                  </a:lnTo>
                  <a:lnTo>
                    <a:pt x="139" y="363"/>
                  </a:lnTo>
                  <a:lnTo>
                    <a:pt x="130" y="372"/>
                  </a:lnTo>
                  <a:lnTo>
                    <a:pt x="119" y="380"/>
                  </a:lnTo>
                  <a:lnTo>
                    <a:pt x="110" y="386"/>
                  </a:lnTo>
                  <a:lnTo>
                    <a:pt x="101" y="390"/>
                  </a:lnTo>
                  <a:lnTo>
                    <a:pt x="91" y="393"/>
                  </a:lnTo>
                  <a:lnTo>
                    <a:pt x="82" y="394"/>
                  </a:lnTo>
                  <a:lnTo>
                    <a:pt x="73" y="394"/>
                  </a:lnTo>
                  <a:lnTo>
                    <a:pt x="64" y="392"/>
                  </a:lnTo>
                  <a:lnTo>
                    <a:pt x="55" y="389"/>
                  </a:lnTo>
                  <a:lnTo>
                    <a:pt x="47" y="384"/>
                  </a:lnTo>
                  <a:lnTo>
                    <a:pt x="39" y="378"/>
                  </a:lnTo>
                  <a:lnTo>
                    <a:pt x="32" y="370"/>
                  </a:lnTo>
                  <a:lnTo>
                    <a:pt x="26" y="361"/>
                  </a:lnTo>
                  <a:lnTo>
                    <a:pt x="20" y="350"/>
                  </a:lnTo>
                  <a:lnTo>
                    <a:pt x="13" y="338"/>
                  </a:lnTo>
                  <a:lnTo>
                    <a:pt x="9" y="325"/>
                  </a:lnTo>
                  <a:lnTo>
                    <a:pt x="5" y="310"/>
                  </a:lnTo>
                  <a:lnTo>
                    <a:pt x="2" y="293"/>
                  </a:lnTo>
                  <a:lnTo>
                    <a:pt x="1" y="276"/>
                  </a:lnTo>
                  <a:lnTo>
                    <a:pt x="0" y="258"/>
                  </a:lnTo>
                  <a:lnTo>
                    <a:pt x="0" y="239"/>
                  </a:lnTo>
                  <a:lnTo>
                    <a:pt x="2" y="217"/>
                  </a:lnTo>
                  <a:lnTo>
                    <a:pt x="5" y="195"/>
                  </a:lnTo>
                  <a:lnTo>
                    <a:pt x="9" y="17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4486275" y="3746500"/>
              <a:ext cx="9525" cy="20638"/>
            </a:xfrm>
            <a:custGeom>
              <a:avLst/>
              <a:gdLst/>
              <a:ahLst/>
              <a:cxnLst>
                <a:cxn ang="0">
                  <a:pos x="14" y="147"/>
                </a:cxn>
                <a:cxn ang="0">
                  <a:pos x="28" y="105"/>
                </a:cxn>
                <a:cxn ang="0">
                  <a:pos x="43" y="71"/>
                </a:cxn>
                <a:cxn ang="0">
                  <a:pos x="60" y="43"/>
                </a:cxn>
                <a:cxn ang="0">
                  <a:pos x="79" y="22"/>
                </a:cxn>
                <a:cxn ang="0">
                  <a:pos x="97" y="9"/>
                </a:cxn>
                <a:cxn ang="0">
                  <a:pos x="116" y="1"/>
                </a:cxn>
                <a:cxn ang="0">
                  <a:pos x="135" y="0"/>
                </a:cxn>
                <a:cxn ang="0">
                  <a:pos x="153" y="5"/>
                </a:cxn>
                <a:cxn ang="0">
                  <a:pos x="168" y="16"/>
                </a:cxn>
                <a:cxn ang="0">
                  <a:pos x="183" y="33"/>
                </a:cxn>
                <a:cxn ang="0">
                  <a:pos x="194" y="55"/>
                </a:cxn>
                <a:cxn ang="0">
                  <a:pos x="202" y="84"/>
                </a:cxn>
                <a:cxn ang="0">
                  <a:pos x="207" y="118"/>
                </a:cxn>
                <a:cxn ang="0">
                  <a:pos x="207" y="156"/>
                </a:cxn>
                <a:cxn ang="0">
                  <a:pos x="203" y="199"/>
                </a:cxn>
                <a:cxn ang="0">
                  <a:pos x="193" y="247"/>
                </a:cxn>
                <a:cxn ang="0">
                  <a:pos x="181" y="288"/>
                </a:cxn>
                <a:cxn ang="0">
                  <a:pos x="164" y="323"/>
                </a:cxn>
                <a:cxn ang="0">
                  <a:pos x="148" y="351"/>
                </a:cxn>
                <a:cxn ang="0">
                  <a:pos x="130" y="372"/>
                </a:cxn>
                <a:cxn ang="0">
                  <a:pos x="110" y="386"/>
                </a:cxn>
                <a:cxn ang="0">
                  <a:pos x="91" y="393"/>
                </a:cxn>
                <a:cxn ang="0">
                  <a:pos x="73" y="394"/>
                </a:cxn>
                <a:cxn ang="0">
                  <a:pos x="55" y="389"/>
                </a:cxn>
                <a:cxn ang="0">
                  <a:pos x="39" y="378"/>
                </a:cxn>
                <a:cxn ang="0">
                  <a:pos x="26" y="361"/>
                </a:cxn>
                <a:cxn ang="0">
                  <a:pos x="13" y="338"/>
                </a:cxn>
                <a:cxn ang="0">
                  <a:pos x="5" y="310"/>
                </a:cxn>
                <a:cxn ang="0">
                  <a:pos x="1" y="276"/>
                </a:cxn>
                <a:cxn ang="0">
                  <a:pos x="0" y="239"/>
                </a:cxn>
                <a:cxn ang="0">
                  <a:pos x="5" y="195"/>
                </a:cxn>
              </a:cxnLst>
              <a:rect l="0" t="0" r="r" b="b"/>
              <a:pathLst>
                <a:path w="208" h="394">
                  <a:moveTo>
                    <a:pt x="9" y="171"/>
                  </a:moveTo>
                  <a:lnTo>
                    <a:pt x="14" y="147"/>
                  </a:lnTo>
                  <a:lnTo>
                    <a:pt x="21" y="126"/>
                  </a:lnTo>
                  <a:lnTo>
                    <a:pt x="28" y="105"/>
                  </a:lnTo>
                  <a:lnTo>
                    <a:pt x="35" y="87"/>
                  </a:lnTo>
                  <a:lnTo>
                    <a:pt x="43" y="71"/>
                  </a:lnTo>
                  <a:lnTo>
                    <a:pt x="51" y="55"/>
                  </a:lnTo>
                  <a:lnTo>
                    <a:pt x="60" y="43"/>
                  </a:lnTo>
                  <a:lnTo>
                    <a:pt x="69" y="32"/>
                  </a:lnTo>
                  <a:lnTo>
                    <a:pt x="79" y="22"/>
                  </a:lnTo>
                  <a:lnTo>
                    <a:pt x="88" y="15"/>
                  </a:lnTo>
                  <a:lnTo>
                    <a:pt x="97" y="9"/>
                  </a:lnTo>
                  <a:lnTo>
                    <a:pt x="107" y="4"/>
                  </a:lnTo>
                  <a:lnTo>
                    <a:pt x="116" y="1"/>
                  </a:lnTo>
                  <a:lnTo>
                    <a:pt x="126" y="0"/>
                  </a:lnTo>
                  <a:lnTo>
                    <a:pt x="135" y="0"/>
                  </a:lnTo>
                  <a:lnTo>
                    <a:pt x="144" y="2"/>
                  </a:lnTo>
                  <a:lnTo>
                    <a:pt x="153" y="5"/>
                  </a:lnTo>
                  <a:lnTo>
                    <a:pt x="161" y="10"/>
                  </a:lnTo>
                  <a:lnTo>
                    <a:pt x="168" y="16"/>
                  </a:lnTo>
                  <a:lnTo>
                    <a:pt x="175" y="24"/>
                  </a:lnTo>
                  <a:lnTo>
                    <a:pt x="183" y="33"/>
                  </a:lnTo>
                  <a:lnTo>
                    <a:pt x="189" y="44"/>
                  </a:lnTo>
                  <a:lnTo>
                    <a:pt x="194" y="55"/>
                  </a:lnTo>
                  <a:lnTo>
                    <a:pt x="199" y="69"/>
                  </a:lnTo>
                  <a:lnTo>
                    <a:pt x="202" y="84"/>
                  </a:lnTo>
                  <a:lnTo>
                    <a:pt x="205" y="100"/>
                  </a:lnTo>
                  <a:lnTo>
                    <a:pt x="207" y="118"/>
                  </a:lnTo>
                  <a:lnTo>
                    <a:pt x="208" y="136"/>
                  </a:lnTo>
                  <a:lnTo>
                    <a:pt x="207" y="156"/>
                  </a:lnTo>
                  <a:lnTo>
                    <a:pt x="206" y="177"/>
                  </a:lnTo>
                  <a:lnTo>
                    <a:pt x="203" y="199"/>
                  </a:lnTo>
                  <a:lnTo>
                    <a:pt x="199" y="222"/>
                  </a:lnTo>
                  <a:lnTo>
                    <a:pt x="193" y="247"/>
                  </a:lnTo>
                  <a:lnTo>
                    <a:pt x="187" y="268"/>
                  </a:lnTo>
                  <a:lnTo>
                    <a:pt x="181" y="288"/>
                  </a:lnTo>
                  <a:lnTo>
                    <a:pt x="172" y="307"/>
                  </a:lnTo>
                  <a:lnTo>
                    <a:pt x="164" y="323"/>
                  </a:lnTo>
                  <a:lnTo>
                    <a:pt x="156" y="338"/>
                  </a:lnTo>
                  <a:lnTo>
                    <a:pt x="148" y="351"/>
                  </a:lnTo>
                  <a:lnTo>
                    <a:pt x="139" y="363"/>
                  </a:lnTo>
                  <a:lnTo>
                    <a:pt x="130" y="372"/>
                  </a:lnTo>
                  <a:lnTo>
                    <a:pt x="119" y="380"/>
                  </a:lnTo>
                  <a:lnTo>
                    <a:pt x="110" y="386"/>
                  </a:lnTo>
                  <a:lnTo>
                    <a:pt x="101" y="390"/>
                  </a:lnTo>
                  <a:lnTo>
                    <a:pt x="91" y="393"/>
                  </a:lnTo>
                  <a:lnTo>
                    <a:pt x="82" y="394"/>
                  </a:lnTo>
                  <a:lnTo>
                    <a:pt x="73" y="394"/>
                  </a:lnTo>
                  <a:lnTo>
                    <a:pt x="64" y="392"/>
                  </a:lnTo>
                  <a:lnTo>
                    <a:pt x="55" y="389"/>
                  </a:lnTo>
                  <a:lnTo>
                    <a:pt x="47" y="384"/>
                  </a:lnTo>
                  <a:lnTo>
                    <a:pt x="39" y="378"/>
                  </a:lnTo>
                  <a:lnTo>
                    <a:pt x="32" y="370"/>
                  </a:lnTo>
                  <a:lnTo>
                    <a:pt x="26" y="361"/>
                  </a:lnTo>
                  <a:lnTo>
                    <a:pt x="20" y="350"/>
                  </a:lnTo>
                  <a:lnTo>
                    <a:pt x="13" y="338"/>
                  </a:lnTo>
                  <a:lnTo>
                    <a:pt x="9" y="325"/>
                  </a:lnTo>
                  <a:lnTo>
                    <a:pt x="5" y="310"/>
                  </a:lnTo>
                  <a:lnTo>
                    <a:pt x="2" y="293"/>
                  </a:lnTo>
                  <a:lnTo>
                    <a:pt x="1" y="276"/>
                  </a:lnTo>
                  <a:lnTo>
                    <a:pt x="0" y="258"/>
                  </a:lnTo>
                  <a:lnTo>
                    <a:pt x="0" y="239"/>
                  </a:lnTo>
                  <a:lnTo>
                    <a:pt x="2" y="217"/>
                  </a:lnTo>
                  <a:lnTo>
                    <a:pt x="5" y="195"/>
                  </a:lnTo>
                  <a:lnTo>
                    <a:pt x="9" y="17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4470400" y="3743325"/>
              <a:ext cx="11113" cy="17463"/>
            </a:xfrm>
            <a:custGeom>
              <a:avLst/>
              <a:gdLst/>
              <a:ahLst/>
              <a:cxnLst>
                <a:cxn ang="0">
                  <a:pos x="10" y="121"/>
                </a:cxn>
                <a:cxn ang="0">
                  <a:pos x="22" y="85"/>
                </a:cxn>
                <a:cxn ang="0">
                  <a:pos x="36" y="55"/>
                </a:cxn>
                <a:cxn ang="0">
                  <a:pos x="52" y="33"/>
                </a:cxn>
                <a:cxn ang="0">
                  <a:pos x="71" y="16"/>
                </a:cxn>
                <a:cxn ang="0">
                  <a:pos x="90" y="6"/>
                </a:cxn>
                <a:cxn ang="0">
                  <a:pos x="111" y="1"/>
                </a:cxn>
                <a:cxn ang="0">
                  <a:pos x="130" y="1"/>
                </a:cxn>
                <a:cxn ang="0">
                  <a:pos x="149" y="6"/>
                </a:cxn>
                <a:cxn ang="0">
                  <a:pos x="167" y="17"/>
                </a:cxn>
                <a:cxn ang="0">
                  <a:pos x="183" y="32"/>
                </a:cxn>
                <a:cxn ang="0">
                  <a:pos x="196" y="52"/>
                </a:cxn>
                <a:cxn ang="0">
                  <a:pos x="206" y="77"/>
                </a:cxn>
                <a:cxn ang="0">
                  <a:pos x="213" y="106"/>
                </a:cxn>
                <a:cxn ang="0">
                  <a:pos x="217" y="139"/>
                </a:cxn>
                <a:cxn ang="0">
                  <a:pos x="214" y="175"/>
                </a:cxn>
                <a:cxn ang="0">
                  <a:pos x="206" y="215"/>
                </a:cxn>
                <a:cxn ang="0">
                  <a:pos x="195" y="251"/>
                </a:cxn>
                <a:cxn ang="0">
                  <a:pos x="181" y="279"/>
                </a:cxn>
                <a:cxn ang="0">
                  <a:pos x="165" y="302"/>
                </a:cxn>
                <a:cxn ang="0">
                  <a:pos x="146" y="318"/>
                </a:cxn>
                <a:cxn ang="0">
                  <a:pos x="127" y="328"/>
                </a:cxn>
                <a:cxn ang="0">
                  <a:pos x="106" y="333"/>
                </a:cxn>
                <a:cxn ang="0">
                  <a:pos x="87" y="333"/>
                </a:cxn>
                <a:cxn ang="0">
                  <a:pos x="68" y="327"/>
                </a:cxn>
                <a:cxn ang="0">
                  <a:pos x="50" y="317"/>
                </a:cxn>
                <a:cxn ang="0">
                  <a:pos x="34" y="302"/>
                </a:cxn>
                <a:cxn ang="0">
                  <a:pos x="21" y="282"/>
                </a:cxn>
                <a:cxn ang="0">
                  <a:pos x="10" y="258"/>
                </a:cxn>
                <a:cxn ang="0">
                  <a:pos x="4" y="229"/>
                </a:cxn>
                <a:cxn ang="0">
                  <a:pos x="0" y="197"/>
                </a:cxn>
                <a:cxn ang="0">
                  <a:pos x="2" y="160"/>
                </a:cxn>
              </a:cxnLst>
              <a:rect l="0" t="0" r="r" b="b"/>
              <a:pathLst>
                <a:path w="217" h="334">
                  <a:moveTo>
                    <a:pt x="6" y="141"/>
                  </a:moveTo>
                  <a:lnTo>
                    <a:pt x="10" y="121"/>
                  </a:lnTo>
                  <a:lnTo>
                    <a:pt x="16" y="101"/>
                  </a:lnTo>
                  <a:lnTo>
                    <a:pt x="22" y="85"/>
                  </a:lnTo>
                  <a:lnTo>
                    <a:pt x="29" y="70"/>
                  </a:lnTo>
                  <a:lnTo>
                    <a:pt x="36" y="55"/>
                  </a:lnTo>
                  <a:lnTo>
                    <a:pt x="44" y="43"/>
                  </a:lnTo>
                  <a:lnTo>
                    <a:pt x="52" y="33"/>
                  </a:lnTo>
                  <a:lnTo>
                    <a:pt x="62" y="24"/>
                  </a:lnTo>
                  <a:lnTo>
                    <a:pt x="71" y="16"/>
                  </a:lnTo>
                  <a:lnTo>
                    <a:pt x="81" y="10"/>
                  </a:lnTo>
                  <a:lnTo>
                    <a:pt x="90" y="6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0" y="0"/>
                  </a:lnTo>
                  <a:lnTo>
                    <a:pt x="130" y="1"/>
                  </a:lnTo>
                  <a:lnTo>
                    <a:pt x="139" y="3"/>
                  </a:lnTo>
                  <a:lnTo>
                    <a:pt x="149" y="6"/>
                  </a:lnTo>
                  <a:lnTo>
                    <a:pt x="158" y="11"/>
                  </a:lnTo>
                  <a:lnTo>
                    <a:pt x="167" y="17"/>
                  </a:lnTo>
                  <a:lnTo>
                    <a:pt x="175" y="24"/>
                  </a:lnTo>
                  <a:lnTo>
                    <a:pt x="183" y="32"/>
                  </a:lnTo>
                  <a:lnTo>
                    <a:pt x="190" y="41"/>
                  </a:lnTo>
                  <a:lnTo>
                    <a:pt x="196" y="52"/>
                  </a:lnTo>
                  <a:lnTo>
                    <a:pt x="202" y="64"/>
                  </a:lnTo>
                  <a:lnTo>
                    <a:pt x="206" y="77"/>
                  </a:lnTo>
                  <a:lnTo>
                    <a:pt x="210" y="91"/>
                  </a:lnTo>
                  <a:lnTo>
                    <a:pt x="213" y="106"/>
                  </a:lnTo>
                  <a:lnTo>
                    <a:pt x="215" y="122"/>
                  </a:lnTo>
                  <a:lnTo>
                    <a:pt x="217" y="139"/>
                  </a:lnTo>
                  <a:lnTo>
                    <a:pt x="215" y="157"/>
                  </a:lnTo>
                  <a:lnTo>
                    <a:pt x="214" y="175"/>
                  </a:lnTo>
                  <a:lnTo>
                    <a:pt x="211" y="196"/>
                  </a:lnTo>
                  <a:lnTo>
                    <a:pt x="206" y="215"/>
                  </a:lnTo>
                  <a:lnTo>
                    <a:pt x="201" y="233"/>
                  </a:lnTo>
                  <a:lnTo>
                    <a:pt x="195" y="251"/>
                  </a:lnTo>
                  <a:lnTo>
                    <a:pt x="188" y="266"/>
                  </a:lnTo>
                  <a:lnTo>
                    <a:pt x="181" y="279"/>
                  </a:lnTo>
                  <a:lnTo>
                    <a:pt x="173" y="291"/>
                  </a:lnTo>
                  <a:lnTo>
                    <a:pt x="165" y="302"/>
                  </a:lnTo>
                  <a:lnTo>
                    <a:pt x="155" y="311"/>
                  </a:lnTo>
                  <a:lnTo>
                    <a:pt x="146" y="318"/>
                  </a:lnTo>
                  <a:lnTo>
                    <a:pt x="136" y="324"/>
                  </a:lnTo>
                  <a:lnTo>
                    <a:pt x="127" y="328"/>
                  </a:lnTo>
                  <a:lnTo>
                    <a:pt x="117" y="331"/>
                  </a:lnTo>
                  <a:lnTo>
                    <a:pt x="106" y="333"/>
                  </a:lnTo>
                  <a:lnTo>
                    <a:pt x="96" y="334"/>
                  </a:lnTo>
                  <a:lnTo>
                    <a:pt x="87" y="333"/>
                  </a:lnTo>
                  <a:lnTo>
                    <a:pt x="77" y="331"/>
                  </a:lnTo>
                  <a:lnTo>
                    <a:pt x="68" y="327"/>
                  </a:lnTo>
                  <a:lnTo>
                    <a:pt x="59" y="323"/>
                  </a:lnTo>
                  <a:lnTo>
                    <a:pt x="50" y="317"/>
                  </a:lnTo>
                  <a:lnTo>
                    <a:pt x="42" y="310"/>
                  </a:lnTo>
                  <a:lnTo>
                    <a:pt x="34" y="302"/>
                  </a:lnTo>
                  <a:lnTo>
                    <a:pt x="27" y="292"/>
                  </a:lnTo>
                  <a:lnTo>
                    <a:pt x="21" y="282"/>
                  </a:lnTo>
                  <a:lnTo>
                    <a:pt x="15" y="270"/>
                  </a:lnTo>
                  <a:lnTo>
                    <a:pt x="10" y="258"/>
                  </a:lnTo>
                  <a:lnTo>
                    <a:pt x="7" y="244"/>
                  </a:lnTo>
                  <a:lnTo>
                    <a:pt x="4" y="229"/>
                  </a:lnTo>
                  <a:lnTo>
                    <a:pt x="1" y="213"/>
                  </a:lnTo>
                  <a:lnTo>
                    <a:pt x="0" y="197"/>
                  </a:lnTo>
                  <a:lnTo>
                    <a:pt x="0" y="179"/>
                  </a:lnTo>
                  <a:lnTo>
                    <a:pt x="2" y="160"/>
                  </a:lnTo>
                  <a:lnTo>
                    <a:pt x="6" y="1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4470400" y="3743325"/>
              <a:ext cx="11113" cy="17463"/>
            </a:xfrm>
            <a:custGeom>
              <a:avLst/>
              <a:gdLst/>
              <a:ahLst/>
              <a:cxnLst>
                <a:cxn ang="0">
                  <a:pos x="10" y="121"/>
                </a:cxn>
                <a:cxn ang="0">
                  <a:pos x="22" y="85"/>
                </a:cxn>
                <a:cxn ang="0">
                  <a:pos x="36" y="55"/>
                </a:cxn>
                <a:cxn ang="0">
                  <a:pos x="52" y="33"/>
                </a:cxn>
                <a:cxn ang="0">
                  <a:pos x="71" y="16"/>
                </a:cxn>
                <a:cxn ang="0">
                  <a:pos x="90" y="6"/>
                </a:cxn>
                <a:cxn ang="0">
                  <a:pos x="111" y="1"/>
                </a:cxn>
                <a:cxn ang="0">
                  <a:pos x="130" y="1"/>
                </a:cxn>
                <a:cxn ang="0">
                  <a:pos x="149" y="6"/>
                </a:cxn>
                <a:cxn ang="0">
                  <a:pos x="167" y="17"/>
                </a:cxn>
                <a:cxn ang="0">
                  <a:pos x="183" y="32"/>
                </a:cxn>
                <a:cxn ang="0">
                  <a:pos x="196" y="52"/>
                </a:cxn>
                <a:cxn ang="0">
                  <a:pos x="206" y="77"/>
                </a:cxn>
                <a:cxn ang="0">
                  <a:pos x="213" y="106"/>
                </a:cxn>
                <a:cxn ang="0">
                  <a:pos x="217" y="139"/>
                </a:cxn>
                <a:cxn ang="0">
                  <a:pos x="214" y="175"/>
                </a:cxn>
                <a:cxn ang="0">
                  <a:pos x="206" y="215"/>
                </a:cxn>
                <a:cxn ang="0">
                  <a:pos x="195" y="251"/>
                </a:cxn>
                <a:cxn ang="0">
                  <a:pos x="181" y="279"/>
                </a:cxn>
                <a:cxn ang="0">
                  <a:pos x="165" y="302"/>
                </a:cxn>
                <a:cxn ang="0">
                  <a:pos x="146" y="318"/>
                </a:cxn>
                <a:cxn ang="0">
                  <a:pos x="127" y="328"/>
                </a:cxn>
                <a:cxn ang="0">
                  <a:pos x="106" y="333"/>
                </a:cxn>
                <a:cxn ang="0">
                  <a:pos x="87" y="333"/>
                </a:cxn>
                <a:cxn ang="0">
                  <a:pos x="68" y="327"/>
                </a:cxn>
                <a:cxn ang="0">
                  <a:pos x="50" y="317"/>
                </a:cxn>
                <a:cxn ang="0">
                  <a:pos x="34" y="302"/>
                </a:cxn>
                <a:cxn ang="0">
                  <a:pos x="21" y="282"/>
                </a:cxn>
                <a:cxn ang="0">
                  <a:pos x="10" y="258"/>
                </a:cxn>
                <a:cxn ang="0">
                  <a:pos x="4" y="229"/>
                </a:cxn>
                <a:cxn ang="0">
                  <a:pos x="0" y="197"/>
                </a:cxn>
                <a:cxn ang="0">
                  <a:pos x="2" y="160"/>
                </a:cxn>
              </a:cxnLst>
              <a:rect l="0" t="0" r="r" b="b"/>
              <a:pathLst>
                <a:path w="217" h="334">
                  <a:moveTo>
                    <a:pt x="6" y="141"/>
                  </a:moveTo>
                  <a:lnTo>
                    <a:pt x="10" y="121"/>
                  </a:lnTo>
                  <a:lnTo>
                    <a:pt x="16" y="101"/>
                  </a:lnTo>
                  <a:lnTo>
                    <a:pt x="22" y="85"/>
                  </a:lnTo>
                  <a:lnTo>
                    <a:pt x="29" y="70"/>
                  </a:lnTo>
                  <a:lnTo>
                    <a:pt x="36" y="55"/>
                  </a:lnTo>
                  <a:lnTo>
                    <a:pt x="44" y="43"/>
                  </a:lnTo>
                  <a:lnTo>
                    <a:pt x="52" y="33"/>
                  </a:lnTo>
                  <a:lnTo>
                    <a:pt x="62" y="24"/>
                  </a:lnTo>
                  <a:lnTo>
                    <a:pt x="71" y="16"/>
                  </a:lnTo>
                  <a:lnTo>
                    <a:pt x="81" y="10"/>
                  </a:lnTo>
                  <a:lnTo>
                    <a:pt x="90" y="6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0" y="0"/>
                  </a:lnTo>
                  <a:lnTo>
                    <a:pt x="130" y="1"/>
                  </a:lnTo>
                  <a:lnTo>
                    <a:pt x="139" y="3"/>
                  </a:lnTo>
                  <a:lnTo>
                    <a:pt x="149" y="6"/>
                  </a:lnTo>
                  <a:lnTo>
                    <a:pt x="158" y="11"/>
                  </a:lnTo>
                  <a:lnTo>
                    <a:pt x="167" y="17"/>
                  </a:lnTo>
                  <a:lnTo>
                    <a:pt x="175" y="24"/>
                  </a:lnTo>
                  <a:lnTo>
                    <a:pt x="183" y="32"/>
                  </a:lnTo>
                  <a:lnTo>
                    <a:pt x="190" y="41"/>
                  </a:lnTo>
                  <a:lnTo>
                    <a:pt x="196" y="52"/>
                  </a:lnTo>
                  <a:lnTo>
                    <a:pt x="202" y="64"/>
                  </a:lnTo>
                  <a:lnTo>
                    <a:pt x="206" y="77"/>
                  </a:lnTo>
                  <a:lnTo>
                    <a:pt x="210" y="91"/>
                  </a:lnTo>
                  <a:lnTo>
                    <a:pt x="213" y="106"/>
                  </a:lnTo>
                  <a:lnTo>
                    <a:pt x="215" y="122"/>
                  </a:lnTo>
                  <a:lnTo>
                    <a:pt x="217" y="139"/>
                  </a:lnTo>
                  <a:lnTo>
                    <a:pt x="215" y="157"/>
                  </a:lnTo>
                  <a:lnTo>
                    <a:pt x="214" y="175"/>
                  </a:lnTo>
                  <a:lnTo>
                    <a:pt x="211" y="196"/>
                  </a:lnTo>
                  <a:lnTo>
                    <a:pt x="206" y="215"/>
                  </a:lnTo>
                  <a:lnTo>
                    <a:pt x="201" y="233"/>
                  </a:lnTo>
                  <a:lnTo>
                    <a:pt x="195" y="251"/>
                  </a:lnTo>
                  <a:lnTo>
                    <a:pt x="188" y="266"/>
                  </a:lnTo>
                  <a:lnTo>
                    <a:pt x="181" y="279"/>
                  </a:lnTo>
                  <a:lnTo>
                    <a:pt x="173" y="291"/>
                  </a:lnTo>
                  <a:lnTo>
                    <a:pt x="165" y="302"/>
                  </a:lnTo>
                  <a:lnTo>
                    <a:pt x="155" y="311"/>
                  </a:lnTo>
                  <a:lnTo>
                    <a:pt x="146" y="318"/>
                  </a:lnTo>
                  <a:lnTo>
                    <a:pt x="136" y="324"/>
                  </a:lnTo>
                  <a:lnTo>
                    <a:pt x="127" y="328"/>
                  </a:lnTo>
                  <a:lnTo>
                    <a:pt x="117" y="331"/>
                  </a:lnTo>
                  <a:lnTo>
                    <a:pt x="106" y="333"/>
                  </a:lnTo>
                  <a:lnTo>
                    <a:pt x="96" y="334"/>
                  </a:lnTo>
                  <a:lnTo>
                    <a:pt x="87" y="333"/>
                  </a:lnTo>
                  <a:lnTo>
                    <a:pt x="77" y="331"/>
                  </a:lnTo>
                  <a:lnTo>
                    <a:pt x="68" y="327"/>
                  </a:lnTo>
                  <a:lnTo>
                    <a:pt x="59" y="323"/>
                  </a:lnTo>
                  <a:lnTo>
                    <a:pt x="50" y="317"/>
                  </a:lnTo>
                  <a:lnTo>
                    <a:pt x="42" y="310"/>
                  </a:lnTo>
                  <a:lnTo>
                    <a:pt x="34" y="302"/>
                  </a:lnTo>
                  <a:lnTo>
                    <a:pt x="27" y="292"/>
                  </a:lnTo>
                  <a:lnTo>
                    <a:pt x="21" y="282"/>
                  </a:lnTo>
                  <a:lnTo>
                    <a:pt x="15" y="270"/>
                  </a:lnTo>
                  <a:lnTo>
                    <a:pt x="10" y="258"/>
                  </a:lnTo>
                  <a:lnTo>
                    <a:pt x="7" y="244"/>
                  </a:lnTo>
                  <a:lnTo>
                    <a:pt x="4" y="229"/>
                  </a:lnTo>
                  <a:lnTo>
                    <a:pt x="1" y="213"/>
                  </a:lnTo>
                  <a:lnTo>
                    <a:pt x="0" y="197"/>
                  </a:lnTo>
                  <a:lnTo>
                    <a:pt x="0" y="179"/>
                  </a:lnTo>
                  <a:lnTo>
                    <a:pt x="2" y="160"/>
                  </a:lnTo>
                  <a:lnTo>
                    <a:pt x="6" y="14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4457700" y="3741738"/>
              <a:ext cx="9525" cy="15875"/>
            </a:xfrm>
            <a:custGeom>
              <a:avLst/>
              <a:gdLst/>
              <a:ahLst/>
              <a:cxnLst>
                <a:cxn ang="0">
                  <a:pos x="0" y="137"/>
                </a:cxn>
                <a:cxn ang="0">
                  <a:pos x="1" y="102"/>
                </a:cxn>
                <a:cxn ang="0">
                  <a:pos x="7" y="73"/>
                </a:cxn>
                <a:cxn ang="0">
                  <a:pos x="17" y="47"/>
                </a:cxn>
                <a:cxn ang="0">
                  <a:pos x="29" y="28"/>
                </a:cxn>
                <a:cxn ang="0">
                  <a:pos x="45" y="14"/>
                </a:cxn>
                <a:cxn ang="0">
                  <a:pos x="63" y="5"/>
                </a:cxn>
                <a:cxn ang="0">
                  <a:pos x="82" y="0"/>
                </a:cxn>
                <a:cxn ang="0">
                  <a:pos x="102" y="1"/>
                </a:cxn>
                <a:cxn ang="0">
                  <a:pos x="122" y="6"/>
                </a:cxn>
                <a:cxn ang="0">
                  <a:pos x="141" y="17"/>
                </a:cxn>
                <a:cxn ang="0">
                  <a:pos x="160" y="32"/>
                </a:cxn>
                <a:cxn ang="0">
                  <a:pos x="176" y="51"/>
                </a:cxn>
                <a:cxn ang="0">
                  <a:pos x="190" y="77"/>
                </a:cxn>
                <a:cxn ang="0">
                  <a:pos x="200" y="106"/>
                </a:cxn>
                <a:cxn ang="0">
                  <a:pos x="209" y="141"/>
                </a:cxn>
                <a:cxn ang="0">
                  <a:pos x="211" y="180"/>
                </a:cxn>
                <a:cxn ang="0">
                  <a:pos x="209" y="214"/>
                </a:cxn>
                <a:cxn ang="0">
                  <a:pos x="202" y="244"/>
                </a:cxn>
                <a:cxn ang="0">
                  <a:pos x="192" y="268"/>
                </a:cxn>
                <a:cxn ang="0">
                  <a:pos x="179" y="287"/>
                </a:cxn>
                <a:cxn ang="0">
                  <a:pos x="164" y="302"/>
                </a:cxn>
                <a:cxn ang="0">
                  <a:pos x="146" y="311"/>
                </a:cxn>
                <a:cxn ang="0">
                  <a:pos x="127" y="315"/>
                </a:cxn>
                <a:cxn ang="0">
                  <a:pos x="108" y="314"/>
                </a:cxn>
                <a:cxn ang="0">
                  <a:pos x="87" y="309"/>
                </a:cxn>
                <a:cxn ang="0">
                  <a:pos x="69" y="298"/>
                </a:cxn>
                <a:cxn ang="0">
                  <a:pos x="51" y="282"/>
                </a:cxn>
                <a:cxn ang="0">
                  <a:pos x="34" y="263"/>
                </a:cxn>
                <a:cxn ang="0">
                  <a:pos x="20" y="238"/>
                </a:cxn>
                <a:cxn ang="0">
                  <a:pos x="10" y="209"/>
                </a:cxn>
                <a:cxn ang="0">
                  <a:pos x="3" y="174"/>
                </a:cxn>
              </a:cxnLst>
              <a:rect l="0" t="0" r="r" b="b"/>
              <a:pathLst>
                <a:path w="211" h="315">
                  <a:moveTo>
                    <a:pt x="1" y="156"/>
                  </a:moveTo>
                  <a:lnTo>
                    <a:pt x="0" y="137"/>
                  </a:lnTo>
                  <a:lnTo>
                    <a:pt x="0" y="119"/>
                  </a:lnTo>
                  <a:lnTo>
                    <a:pt x="1" y="102"/>
                  </a:lnTo>
                  <a:lnTo>
                    <a:pt x="4" y="87"/>
                  </a:lnTo>
                  <a:lnTo>
                    <a:pt x="7" y="73"/>
                  </a:lnTo>
                  <a:lnTo>
                    <a:pt x="11" y="60"/>
                  </a:lnTo>
                  <a:lnTo>
                    <a:pt x="17" y="47"/>
                  </a:lnTo>
                  <a:lnTo>
                    <a:pt x="23" y="37"/>
                  </a:lnTo>
                  <a:lnTo>
                    <a:pt x="29" y="28"/>
                  </a:lnTo>
                  <a:lnTo>
                    <a:pt x="37" y="21"/>
                  </a:lnTo>
                  <a:lnTo>
                    <a:pt x="45" y="14"/>
                  </a:lnTo>
                  <a:lnTo>
                    <a:pt x="54" y="9"/>
                  </a:lnTo>
                  <a:lnTo>
                    <a:pt x="63" y="5"/>
                  </a:lnTo>
                  <a:lnTo>
                    <a:pt x="72" y="2"/>
                  </a:lnTo>
                  <a:lnTo>
                    <a:pt x="82" y="0"/>
                  </a:lnTo>
                  <a:lnTo>
                    <a:pt x="92" y="0"/>
                  </a:lnTo>
                  <a:lnTo>
                    <a:pt x="102" y="1"/>
                  </a:lnTo>
                  <a:lnTo>
                    <a:pt x="112" y="3"/>
                  </a:lnTo>
                  <a:lnTo>
                    <a:pt x="122" y="6"/>
                  </a:lnTo>
                  <a:lnTo>
                    <a:pt x="132" y="11"/>
                  </a:lnTo>
                  <a:lnTo>
                    <a:pt x="141" y="17"/>
                  </a:lnTo>
                  <a:lnTo>
                    <a:pt x="150" y="24"/>
                  </a:lnTo>
                  <a:lnTo>
                    <a:pt x="160" y="32"/>
                  </a:lnTo>
                  <a:lnTo>
                    <a:pt x="168" y="41"/>
                  </a:lnTo>
                  <a:lnTo>
                    <a:pt x="176" y="51"/>
                  </a:lnTo>
                  <a:lnTo>
                    <a:pt x="183" y="64"/>
                  </a:lnTo>
                  <a:lnTo>
                    <a:pt x="190" y="77"/>
                  </a:lnTo>
                  <a:lnTo>
                    <a:pt x="196" y="91"/>
                  </a:lnTo>
                  <a:lnTo>
                    <a:pt x="200" y="106"/>
                  </a:lnTo>
                  <a:lnTo>
                    <a:pt x="204" y="124"/>
                  </a:lnTo>
                  <a:lnTo>
                    <a:pt x="209" y="141"/>
                  </a:lnTo>
                  <a:lnTo>
                    <a:pt x="211" y="160"/>
                  </a:lnTo>
                  <a:lnTo>
                    <a:pt x="211" y="180"/>
                  </a:lnTo>
                  <a:lnTo>
                    <a:pt x="211" y="198"/>
                  </a:lnTo>
                  <a:lnTo>
                    <a:pt x="209" y="214"/>
                  </a:lnTo>
                  <a:lnTo>
                    <a:pt x="207" y="229"/>
                  </a:lnTo>
                  <a:lnTo>
                    <a:pt x="202" y="244"/>
                  </a:lnTo>
                  <a:lnTo>
                    <a:pt x="198" y="257"/>
                  </a:lnTo>
                  <a:lnTo>
                    <a:pt x="192" y="268"/>
                  </a:lnTo>
                  <a:lnTo>
                    <a:pt x="186" y="278"/>
                  </a:lnTo>
                  <a:lnTo>
                    <a:pt x="179" y="287"/>
                  </a:lnTo>
                  <a:lnTo>
                    <a:pt x="172" y="295"/>
                  </a:lnTo>
                  <a:lnTo>
                    <a:pt x="164" y="302"/>
                  </a:lnTo>
                  <a:lnTo>
                    <a:pt x="155" y="307"/>
                  </a:lnTo>
                  <a:lnTo>
                    <a:pt x="146" y="311"/>
                  </a:lnTo>
                  <a:lnTo>
                    <a:pt x="136" y="313"/>
                  </a:lnTo>
                  <a:lnTo>
                    <a:pt x="127" y="315"/>
                  </a:lnTo>
                  <a:lnTo>
                    <a:pt x="117" y="315"/>
                  </a:lnTo>
                  <a:lnTo>
                    <a:pt x="108" y="314"/>
                  </a:lnTo>
                  <a:lnTo>
                    <a:pt x="97" y="312"/>
                  </a:lnTo>
                  <a:lnTo>
                    <a:pt x="87" y="309"/>
                  </a:lnTo>
                  <a:lnTo>
                    <a:pt x="78" y="304"/>
                  </a:lnTo>
                  <a:lnTo>
                    <a:pt x="69" y="298"/>
                  </a:lnTo>
                  <a:lnTo>
                    <a:pt x="60" y="290"/>
                  </a:lnTo>
                  <a:lnTo>
                    <a:pt x="51" y="282"/>
                  </a:lnTo>
                  <a:lnTo>
                    <a:pt x="42" y="273"/>
                  </a:lnTo>
                  <a:lnTo>
                    <a:pt x="34" y="263"/>
                  </a:lnTo>
                  <a:lnTo>
                    <a:pt x="27" y="251"/>
                  </a:lnTo>
                  <a:lnTo>
                    <a:pt x="20" y="238"/>
                  </a:lnTo>
                  <a:lnTo>
                    <a:pt x="15" y="224"/>
                  </a:lnTo>
                  <a:lnTo>
                    <a:pt x="10" y="209"/>
                  </a:lnTo>
                  <a:lnTo>
                    <a:pt x="6" y="193"/>
                  </a:lnTo>
                  <a:lnTo>
                    <a:pt x="3" y="174"/>
                  </a:lnTo>
                  <a:lnTo>
                    <a:pt x="1" y="15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4457700" y="3741738"/>
              <a:ext cx="9525" cy="15875"/>
            </a:xfrm>
            <a:custGeom>
              <a:avLst/>
              <a:gdLst/>
              <a:ahLst/>
              <a:cxnLst>
                <a:cxn ang="0">
                  <a:pos x="0" y="137"/>
                </a:cxn>
                <a:cxn ang="0">
                  <a:pos x="1" y="102"/>
                </a:cxn>
                <a:cxn ang="0">
                  <a:pos x="7" y="73"/>
                </a:cxn>
                <a:cxn ang="0">
                  <a:pos x="17" y="47"/>
                </a:cxn>
                <a:cxn ang="0">
                  <a:pos x="29" y="28"/>
                </a:cxn>
                <a:cxn ang="0">
                  <a:pos x="45" y="14"/>
                </a:cxn>
                <a:cxn ang="0">
                  <a:pos x="63" y="5"/>
                </a:cxn>
                <a:cxn ang="0">
                  <a:pos x="82" y="0"/>
                </a:cxn>
                <a:cxn ang="0">
                  <a:pos x="102" y="1"/>
                </a:cxn>
                <a:cxn ang="0">
                  <a:pos x="122" y="6"/>
                </a:cxn>
                <a:cxn ang="0">
                  <a:pos x="141" y="17"/>
                </a:cxn>
                <a:cxn ang="0">
                  <a:pos x="160" y="32"/>
                </a:cxn>
                <a:cxn ang="0">
                  <a:pos x="176" y="51"/>
                </a:cxn>
                <a:cxn ang="0">
                  <a:pos x="190" y="77"/>
                </a:cxn>
                <a:cxn ang="0">
                  <a:pos x="200" y="106"/>
                </a:cxn>
                <a:cxn ang="0">
                  <a:pos x="209" y="141"/>
                </a:cxn>
                <a:cxn ang="0">
                  <a:pos x="211" y="180"/>
                </a:cxn>
                <a:cxn ang="0">
                  <a:pos x="209" y="214"/>
                </a:cxn>
                <a:cxn ang="0">
                  <a:pos x="202" y="244"/>
                </a:cxn>
                <a:cxn ang="0">
                  <a:pos x="192" y="268"/>
                </a:cxn>
                <a:cxn ang="0">
                  <a:pos x="179" y="287"/>
                </a:cxn>
                <a:cxn ang="0">
                  <a:pos x="164" y="302"/>
                </a:cxn>
                <a:cxn ang="0">
                  <a:pos x="146" y="311"/>
                </a:cxn>
                <a:cxn ang="0">
                  <a:pos x="127" y="315"/>
                </a:cxn>
                <a:cxn ang="0">
                  <a:pos x="108" y="314"/>
                </a:cxn>
                <a:cxn ang="0">
                  <a:pos x="87" y="309"/>
                </a:cxn>
                <a:cxn ang="0">
                  <a:pos x="69" y="298"/>
                </a:cxn>
                <a:cxn ang="0">
                  <a:pos x="51" y="282"/>
                </a:cxn>
                <a:cxn ang="0">
                  <a:pos x="34" y="263"/>
                </a:cxn>
                <a:cxn ang="0">
                  <a:pos x="20" y="238"/>
                </a:cxn>
                <a:cxn ang="0">
                  <a:pos x="10" y="209"/>
                </a:cxn>
                <a:cxn ang="0">
                  <a:pos x="3" y="174"/>
                </a:cxn>
              </a:cxnLst>
              <a:rect l="0" t="0" r="r" b="b"/>
              <a:pathLst>
                <a:path w="211" h="315">
                  <a:moveTo>
                    <a:pt x="1" y="156"/>
                  </a:moveTo>
                  <a:lnTo>
                    <a:pt x="0" y="137"/>
                  </a:lnTo>
                  <a:lnTo>
                    <a:pt x="0" y="119"/>
                  </a:lnTo>
                  <a:lnTo>
                    <a:pt x="1" y="102"/>
                  </a:lnTo>
                  <a:lnTo>
                    <a:pt x="4" y="87"/>
                  </a:lnTo>
                  <a:lnTo>
                    <a:pt x="7" y="73"/>
                  </a:lnTo>
                  <a:lnTo>
                    <a:pt x="11" y="60"/>
                  </a:lnTo>
                  <a:lnTo>
                    <a:pt x="17" y="47"/>
                  </a:lnTo>
                  <a:lnTo>
                    <a:pt x="23" y="37"/>
                  </a:lnTo>
                  <a:lnTo>
                    <a:pt x="29" y="28"/>
                  </a:lnTo>
                  <a:lnTo>
                    <a:pt x="37" y="21"/>
                  </a:lnTo>
                  <a:lnTo>
                    <a:pt x="45" y="14"/>
                  </a:lnTo>
                  <a:lnTo>
                    <a:pt x="54" y="9"/>
                  </a:lnTo>
                  <a:lnTo>
                    <a:pt x="63" y="5"/>
                  </a:lnTo>
                  <a:lnTo>
                    <a:pt x="72" y="2"/>
                  </a:lnTo>
                  <a:lnTo>
                    <a:pt x="82" y="0"/>
                  </a:lnTo>
                  <a:lnTo>
                    <a:pt x="92" y="0"/>
                  </a:lnTo>
                  <a:lnTo>
                    <a:pt x="102" y="1"/>
                  </a:lnTo>
                  <a:lnTo>
                    <a:pt x="112" y="3"/>
                  </a:lnTo>
                  <a:lnTo>
                    <a:pt x="122" y="6"/>
                  </a:lnTo>
                  <a:lnTo>
                    <a:pt x="132" y="11"/>
                  </a:lnTo>
                  <a:lnTo>
                    <a:pt x="141" y="17"/>
                  </a:lnTo>
                  <a:lnTo>
                    <a:pt x="150" y="24"/>
                  </a:lnTo>
                  <a:lnTo>
                    <a:pt x="160" y="32"/>
                  </a:lnTo>
                  <a:lnTo>
                    <a:pt x="168" y="41"/>
                  </a:lnTo>
                  <a:lnTo>
                    <a:pt x="176" y="51"/>
                  </a:lnTo>
                  <a:lnTo>
                    <a:pt x="183" y="64"/>
                  </a:lnTo>
                  <a:lnTo>
                    <a:pt x="190" y="77"/>
                  </a:lnTo>
                  <a:lnTo>
                    <a:pt x="196" y="91"/>
                  </a:lnTo>
                  <a:lnTo>
                    <a:pt x="200" y="106"/>
                  </a:lnTo>
                  <a:lnTo>
                    <a:pt x="204" y="124"/>
                  </a:lnTo>
                  <a:lnTo>
                    <a:pt x="209" y="141"/>
                  </a:lnTo>
                  <a:lnTo>
                    <a:pt x="211" y="160"/>
                  </a:lnTo>
                  <a:lnTo>
                    <a:pt x="211" y="180"/>
                  </a:lnTo>
                  <a:lnTo>
                    <a:pt x="211" y="198"/>
                  </a:lnTo>
                  <a:lnTo>
                    <a:pt x="209" y="214"/>
                  </a:lnTo>
                  <a:lnTo>
                    <a:pt x="207" y="229"/>
                  </a:lnTo>
                  <a:lnTo>
                    <a:pt x="202" y="244"/>
                  </a:lnTo>
                  <a:lnTo>
                    <a:pt x="198" y="257"/>
                  </a:lnTo>
                  <a:lnTo>
                    <a:pt x="192" y="268"/>
                  </a:lnTo>
                  <a:lnTo>
                    <a:pt x="186" y="278"/>
                  </a:lnTo>
                  <a:lnTo>
                    <a:pt x="179" y="287"/>
                  </a:lnTo>
                  <a:lnTo>
                    <a:pt x="172" y="295"/>
                  </a:lnTo>
                  <a:lnTo>
                    <a:pt x="164" y="302"/>
                  </a:lnTo>
                  <a:lnTo>
                    <a:pt x="155" y="307"/>
                  </a:lnTo>
                  <a:lnTo>
                    <a:pt x="146" y="311"/>
                  </a:lnTo>
                  <a:lnTo>
                    <a:pt x="136" y="313"/>
                  </a:lnTo>
                  <a:lnTo>
                    <a:pt x="127" y="315"/>
                  </a:lnTo>
                  <a:lnTo>
                    <a:pt x="117" y="315"/>
                  </a:lnTo>
                  <a:lnTo>
                    <a:pt x="108" y="314"/>
                  </a:lnTo>
                  <a:lnTo>
                    <a:pt x="97" y="312"/>
                  </a:lnTo>
                  <a:lnTo>
                    <a:pt x="87" y="309"/>
                  </a:lnTo>
                  <a:lnTo>
                    <a:pt x="78" y="304"/>
                  </a:lnTo>
                  <a:lnTo>
                    <a:pt x="69" y="298"/>
                  </a:lnTo>
                  <a:lnTo>
                    <a:pt x="60" y="290"/>
                  </a:lnTo>
                  <a:lnTo>
                    <a:pt x="51" y="282"/>
                  </a:lnTo>
                  <a:lnTo>
                    <a:pt x="42" y="273"/>
                  </a:lnTo>
                  <a:lnTo>
                    <a:pt x="34" y="263"/>
                  </a:lnTo>
                  <a:lnTo>
                    <a:pt x="27" y="251"/>
                  </a:lnTo>
                  <a:lnTo>
                    <a:pt x="20" y="238"/>
                  </a:lnTo>
                  <a:lnTo>
                    <a:pt x="15" y="224"/>
                  </a:lnTo>
                  <a:lnTo>
                    <a:pt x="10" y="209"/>
                  </a:lnTo>
                  <a:lnTo>
                    <a:pt x="6" y="193"/>
                  </a:lnTo>
                  <a:lnTo>
                    <a:pt x="3" y="174"/>
                  </a:lnTo>
                  <a:lnTo>
                    <a:pt x="1" y="156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4443413" y="3740150"/>
              <a:ext cx="9525" cy="14288"/>
            </a:xfrm>
            <a:custGeom>
              <a:avLst/>
              <a:gdLst/>
              <a:ahLst/>
              <a:cxnLst>
                <a:cxn ang="0">
                  <a:pos x="9" y="146"/>
                </a:cxn>
                <a:cxn ang="0">
                  <a:pos x="2" y="114"/>
                </a:cxn>
                <a:cxn ang="0">
                  <a:pos x="0" y="87"/>
                </a:cxn>
                <a:cxn ang="0">
                  <a:pos x="3" y="62"/>
                </a:cxn>
                <a:cxn ang="0">
                  <a:pos x="9" y="42"/>
                </a:cxn>
                <a:cxn ang="0">
                  <a:pos x="18" y="26"/>
                </a:cxn>
                <a:cxn ang="0">
                  <a:pos x="31" y="13"/>
                </a:cxn>
                <a:cxn ang="0">
                  <a:pos x="45" y="5"/>
                </a:cxn>
                <a:cxn ang="0">
                  <a:pos x="63" y="1"/>
                </a:cxn>
                <a:cxn ang="0">
                  <a:pos x="80" y="1"/>
                </a:cxn>
                <a:cxn ang="0">
                  <a:pos x="99" y="6"/>
                </a:cxn>
                <a:cxn ang="0">
                  <a:pos x="118" y="15"/>
                </a:cxn>
                <a:cxn ang="0">
                  <a:pos x="136" y="29"/>
                </a:cxn>
                <a:cxn ang="0">
                  <a:pos x="153" y="47"/>
                </a:cxn>
                <a:cxn ang="0">
                  <a:pos x="169" y="70"/>
                </a:cxn>
                <a:cxn ang="0">
                  <a:pos x="183" y="99"/>
                </a:cxn>
                <a:cxn ang="0">
                  <a:pos x="194" y="131"/>
                </a:cxn>
                <a:cxn ang="0">
                  <a:pos x="200" y="162"/>
                </a:cxn>
                <a:cxn ang="0">
                  <a:pos x="201" y="189"/>
                </a:cxn>
                <a:cxn ang="0">
                  <a:pos x="199" y="213"/>
                </a:cxn>
                <a:cxn ang="0">
                  <a:pos x="192" y="233"/>
                </a:cxn>
                <a:cxn ang="0">
                  <a:pos x="183" y="248"/>
                </a:cxn>
                <a:cxn ang="0">
                  <a:pos x="171" y="261"/>
                </a:cxn>
                <a:cxn ang="0">
                  <a:pos x="155" y="269"/>
                </a:cxn>
                <a:cxn ang="0">
                  <a:pos x="139" y="273"/>
                </a:cxn>
                <a:cxn ang="0">
                  <a:pos x="122" y="273"/>
                </a:cxn>
                <a:cxn ang="0">
                  <a:pos x="103" y="269"/>
                </a:cxn>
                <a:cxn ang="0">
                  <a:pos x="85" y="260"/>
                </a:cxn>
                <a:cxn ang="0">
                  <a:pos x="67" y="246"/>
                </a:cxn>
                <a:cxn ang="0">
                  <a:pos x="49" y="228"/>
                </a:cxn>
                <a:cxn ang="0">
                  <a:pos x="34" y="206"/>
                </a:cxn>
                <a:cxn ang="0">
                  <a:pos x="20" y="178"/>
                </a:cxn>
              </a:cxnLst>
              <a:rect l="0" t="0" r="r" b="b"/>
              <a:pathLst>
                <a:path w="201" h="274">
                  <a:moveTo>
                    <a:pt x="15" y="162"/>
                  </a:moveTo>
                  <a:lnTo>
                    <a:pt x="9" y="146"/>
                  </a:lnTo>
                  <a:lnTo>
                    <a:pt x="5" y="129"/>
                  </a:lnTo>
                  <a:lnTo>
                    <a:pt x="2" y="114"/>
                  </a:lnTo>
                  <a:lnTo>
                    <a:pt x="1" y="100"/>
                  </a:lnTo>
                  <a:lnTo>
                    <a:pt x="0" y="87"/>
                  </a:lnTo>
                  <a:lnTo>
                    <a:pt x="1" y="73"/>
                  </a:lnTo>
                  <a:lnTo>
                    <a:pt x="3" y="62"/>
                  </a:lnTo>
                  <a:lnTo>
                    <a:pt x="5" y="52"/>
                  </a:lnTo>
                  <a:lnTo>
                    <a:pt x="9" y="42"/>
                  </a:lnTo>
                  <a:lnTo>
                    <a:pt x="13" y="34"/>
                  </a:lnTo>
                  <a:lnTo>
                    <a:pt x="18" y="26"/>
                  </a:lnTo>
                  <a:lnTo>
                    <a:pt x="24" y="19"/>
                  </a:lnTo>
                  <a:lnTo>
                    <a:pt x="31" y="13"/>
                  </a:lnTo>
                  <a:lnTo>
                    <a:pt x="38" y="8"/>
                  </a:lnTo>
                  <a:lnTo>
                    <a:pt x="45" y="5"/>
                  </a:lnTo>
                  <a:lnTo>
                    <a:pt x="54" y="2"/>
                  </a:lnTo>
                  <a:lnTo>
                    <a:pt x="63" y="1"/>
                  </a:lnTo>
                  <a:lnTo>
                    <a:pt x="71" y="0"/>
                  </a:lnTo>
                  <a:lnTo>
                    <a:pt x="80" y="1"/>
                  </a:lnTo>
                  <a:lnTo>
                    <a:pt x="89" y="3"/>
                  </a:lnTo>
                  <a:lnTo>
                    <a:pt x="99" y="6"/>
                  </a:lnTo>
                  <a:lnTo>
                    <a:pt x="109" y="9"/>
                  </a:lnTo>
                  <a:lnTo>
                    <a:pt x="118" y="15"/>
                  </a:lnTo>
                  <a:lnTo>
                    <a:pt x="127" y="22"/>
                  </a:lnTo>
                  <a:lnTo>
                    <a:pt x="136" y="29"/>
                  </a:lnTo>
                  <a:lnTo>
                    <a:pt x="144" y="38"/>
                  </a:lnTo>
                  <a:lnTo>
                    <a:pt x="153" y="47"/>
                  </a:lnTo>
                  <a:lnTo>
                    <a:pt x="162" y="58"/>
                  </a:lnTo>
                  <a:lnTo>
                    <a:pt x="169" y="70"/>
                  </a:lnTo>
                  <a:lnTo>
                    <a:pt x="176" y="84"/>
                  </a:lnTo>
                  <a:lnTo>
                    <a:pt x="183" y="99"/>
                  </a:lnTo>
                  <a:lnTo>
                    <a:pt x="188" y="115"/>
                  </a:lnTo>
                  <a:lnTo>
                    <a:pt x="194" y="131"/>
                  </a:lnTo>
                  <a:lnTo>
                    <a:pt x="197" y="148"/>
                  </a:lnTo>
                  <a:lnTo>
                    <a:pt x="200" y="162"/>
                  </a:lnTo>
                  <a:lnTo>
                    <a:pt x="201" y="176"/>
                  </a:lnTo>
                  <a:lnTo>
                    <a:pt x="201" y="189"/>
                  </a:lnTo>
                  <a:lnTo>
                    <a:pt x="201" y="202"/>
                  </a:lnTo>
                  <a:lnTo>
                    <a:pt x="199" y="213"/>
                  </a:lnTo>
                  <a:lnTo>
                    <a:pt x="196" y="223"/>
                  </a:lnTo>
                  <a:lnTo>
                    <a:pt x="192" y="233"/>
                  </a:lnTo>
                  <a:lnTo>
                    <a:pt x="188" y="241"/>
                  </a:lnTo>
                  <a:lnTo>
                    <a:pt x="183" y="248"/>
                  </a:lnTo>
                  <a:lnTo>
                    <a:pt x="177" y="256"/>
                  </a:lnTo>
                  <a:lnTo>
                    <a:pt x="171" y="261"/>
                  </a:lnTo>
                  <a:lnTo>
                    <a:pt x="164" y="266"/>
                  </a:lnTo>
                  <a:lnTo>
                    <a:pt x="155" y="269"/>
                  </a:lnTo>
                  <a:lnTo>
                    <a:pt x="147" y="272"/>
                  </a:lnTo>
                  <a:lnTo>
                    <a:pt x="139" y="273"/>
                  </a:lnTo>
                  <a:lnTo>
                    <a:pt x="130" y="274"/>
                  </a:lnTo>
                  <a:lnTo>
                    <a:pt x="122" y="273"/>
                  </a:lnTo>
                  <a:lnTo>
                    <a:pt x="113" y="272"/>
                  </a:lnTo>
                  <a:lnTo>
                    <a:pt x="103" y="269"/>
                  </a:lnTo>
                  <a:lnTo>
                    <a:pt x="94" y="265"/>
                  </a:lnTo>
                  <a:lnTo>
                    <a:pt x="85" y="260"/>
                  </a:lnTo>
                  <a:lnTo>
                    <a:pt x="76" y="254"/>
                  </a:lnTo>
                  <a:lnTo>
                    <a:pt x="67" y="246"/>
                  </a:lnTo>
                  <a:lnTo>
                    <a:pt x="58" y="238"/>
                  </a:lnTo>
                  <a:lnTo>
                    <a:pt x="49" y="228"/>
                  </a:lnTo>
                  <a:lnTo>
                    <a:pt x="41" y="218"/>
                  </a:lnTo>
                  <a:lnTo>
                    <a:pt x="34" y="206"/>
                  </a:lnTo>
                  <a:lnTo>
                    <a:pt x="27" y="192"/>
                  </a:lnTo>
                  <a:lnTo>
                    <a:pt x="20" y="178"/>
                  </a:lnTo>
                  <a:lnTo>
                    <a:pt x="15" y="16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4443413" y="3740150"/>
              <a:ext cx="9525" cy="14288"/>
            </a:xfrm>
            <a:custGeom>
              <a:avLst/>
              <a:gdLst/>
              <a:ahLst/>
              <a:cxnLst>
                <a:cxn ang="0">
                  <a:pos x="9" y="146"/>
                </a:cxn>
                <a:cxn ang="0">
                  <a:pos x="2" y="114"/>
                </a:cxn>
                <a:cxn ang="0">
                  <a:pos x="0" y="87"/>
                </a:cxn>
                <a:cxn ang="0">
                  <a:pos x="3" y="62"/>
                </a:cxn>
                <a:cxn ang="0">
                  <a:pos x="9" y="42"/>
                </a:cxn>
                <a:cxn ang="0">
                  <a:pos x="18" y="26"/>
                </a:cxn>
                <a:cxn ang="0">
                  <a:pos x="31" y="13"/>
                </a:cxn>
                <a:cxn ang="0">
                  <a:pos x="45" y="5"/>
                </a:cxn>
                <a:cxn ang="0">
                  <a:pos x="63" y="1"/>
                </a:cxn>
                <a:cxn ang="0">
                  <a:pos x="80" y="1"/>
                </a:cxn>
                <a:cxn ang="0">
                  <a:pos x="99" y="6"/>
                </a:cxn>
                <a:cxn ang="0">
                  <a:pos x="118" y="15"/>
                </a:cxn>
                <a:cxn ang="0">
                  <a:pos x="136" y="29"/>
                </a:cxn>
                <a:cxn ang="0">
                  <a:pos x="153" y="47"/>
                </a:cxn>
                <a:cxn ang="0">
                  <a:pos x="169" y="70"/>
                </a:cxn>
                <a:cxn ang="0">
                  <a:pos x="183" y="99"/>
                </a:cxn>
                <a:cxn ang="0">
                  <a:pos x="194" y="131"/>
                </a:cxn>
                <a:cxn ang="0">
                  <a:pos x="200" y="162"/>
                </a:cxn>
                <a:cxn ang="0">
                  <a:pos x="201" y="189"/>
                </a:cxn>
                <a:cxn ang="0">
                  <a:pos x="199" y="213"/>
                </a:cxn>
                <a:cxn ang="0">
                  <a:pos x="192" y="233"/>
                </a:cxn>
                <a:cxn ang="0">
                  <a:pos x="183" y="248"/>
                </a:cxn>
                <a:cxn ang="0">
                  <a:pos x="171" y="261"/>
                </a:cxn>
                <a:cxn ang="0">
                  <a:pos x="155" y="269"/>
                </a:cxn>
                <a:cxn ang="0">
                  <a:pos x="139" y="273"/>
                </a:cxn>
                <a:cxn ang="0">
                  <a:pos x="122" y="273"/>
                </a:cxn>
                <a:cxn ang="0">
                  <a:pos x="103" y="269"/>
                </a:cxn>
                <a:cxn ang="0">
                  <a:pos x="85" y="260"/>
                </a:cxn>
                <a:cxn ang="0">
                  <a:pos x="67" y="246"/>
                </a:cxn>
                <a:cxn ang="0">
                  <a:pos x="49" y="228"/>
                </a:cxn>
                <a:cxn ang="0">
                  <a:pos x="34" y="206"/>
                </a:cxn>
                <a:cxn ang="0">
                  <a:pos x="20" y="178"/>
                </a:cxn>
              </a:cxnLst>
              <a:rect l="0" t="0" r="r" b="b"/>
              <a:pathLst>
                <a:path w="201" h="274">
                  <a:moveTo>
                    <a:pt x="15" y="162"/>
                  </a:moveTo>
                  <a:lnTo>
                    <a:pt x="9" y="146"/>
                  </a:lnTo>
                  <a:lnTo>
                    <a:pt x="5" y="129"/>
                  </a:lnTo>
                  <a:lnTo>
                    <a:pt x="2" y="114"/>
                  </a:lnTo>
                  <a:lnTo>
                    <a:pt x="1" y="100"/>
                  </a:lnTo>
                  <a:lnTo>
                    <a:pt x="0" y="87"/>
                  </a:lnTo>
                  <a:lnTo>
                    <a:pt x="1" y="73"/>
                  </a:lnTo>
                  <a:lnTo>
                    <a:pt x="3" y="62"/>
                  </a:lnTo>
                  <a:lnTo>
                    <a:pt x="5" y="52"/>
                  </a:lnTo>
                  <a:lnTo>
                    <a:pt x="9" y="42"/>
                  </a:lnTo>
                  <a:lnTo>
                    <a:pt x="13" y="34"/>
                  </a:lnTo>
                  <a:lnTo>
                    <a:pt x="18" y="26"/>
                  </a:lnTo>
                  <a:lnTo>
                    <a:pt x="24" y="19"/>
                  </a:lnTo>
                  <a:lnTo>
                    <a:pt x="31" y="13"/>
                  </a:lnTo>
                  <a:lnTo>
                    <a:pt x="38" y="8"/>
                  </a:lnTo>
                  <a:lnTo>
                    <a:pt x="45" y="5"/>
                  </a:lnTo>
                  <a:lnTo>
                    <a:pt x="54" y="2"/>
                  </a:lnTo>
                  <a:lnTo>
                    <a:pt x="63" y="1"/>
                  </a:lnTo>
                  <a:lnTo>
                    <a:pt x="71" y="0"/>
                  </a:lnTo>
                  <a:lnTo>
                    <a:pt x="80" y="1"/>
                  </a:lnTo>
                  <a:lnTo>
                    <a:pt x="89" y="3"/>
                  </a:lnTo>
                  <a:lnTo>
                    <a:pt x="99" y="6"/>
                  </a:lnTo>
                  <a:lnTo>
                    <a:pt x="109" y="9"/>
                  </a:lnTo>
                  <a:lnTo>
                    <a:pt x="118" y="15"/>
                  </a:lnTo>
                  <a:lnTo>
                    <a:pt x="127" y="22"/>
                  </a:lnTo>
                  <a:lnTo>
                    <a:pt x="136" y="29"/>
                  </a:lnTo>
                  <a:lnTo>
                    <a:pt x="144" y="38"/>
                  </a:lnTo>
                  <a:lnTo>
                    <a:pt x="153" y="47"/>
                  </a:lnTo>
                  <a:lnTo>
                    <a:pt x="162" y="58"/>
                  </a:lnTo>
                  <a:lnTo>
                    <a:pt x="169" y="70"/>
                  </a:lnTo>
                  <a:lnTo>
                    <a:pt x="176" y="84"/>
                  </a:lnTo>
                  <a:lnTo>
                    <a:pt x="183" y="99"/>
                  </a:lnTo>
                  <a:lnTo>
                    <a:pt x="188" y="115"/>
                  </a:lnTo>
                  <a:lnTo>
                    <a:pt x="194" y="131"/>
                  </a:lnTo>
                  <a:lnTo>
                    <a:pt x="197" y="148"/>
                  </a:lnTo>
                  <a:lnTo>
                    <a:pt x="200" y="162"/>
                  </a:lnTo>
                  <a:lnTo>
                    <a:pt x="201" y="176"/>
                  </a:lnTo>
                  <a:lnTo>
                    <a:pt x="201" y="189"/>
                  </a:lnTo>
                  <a:lnTo>
                    <a:pt x="201" y="202"/>
                  </a:lnTo>
                  <a:lnTo>
                    <a:pt x="199" y="213"/>
                  </a:lnTo>
                  <a:lnTo>
                    <a:pt x="196" y="223"/>
                  </a:lnTo>
                  <a:lnTo>
                    <a:pt x="192" y="233"/>
                  </a:lnTo>
                  <a:lnTo>
                    <a:pt x="188" y="241"/>
                  </a:lnTo>
                  <a:lnTo>
                    <a:pt x="183" y="248"/>
                  </a:lnTo>
                  <a:lnTo>
                    <a:pt x="177" y="256"/>
                  </a:lnTo>
                  <a:lnTo>
                    <a:pt x="171" y="261"/>
                  </a:lnTo>
                  <a:lnTo>
                    <a:pt x="164" y="266"/>
                  </a:lnTo>
                  <a:lnTo>
                    <a:pt x="155" y="269"/>
                  </a:lnTo>
                  <a:lnTo>
                    <a:pt x="147" y="272"/>
                  </a:lnTo>
                  <a:lnTo>
                    <a:pt x="139" y="273"/>
                  </a:lnTo>
                  <a:lnTo>
                    <a:pt x="130" y="274"/>
                  </a:lnTo>
                  <a:lnTo>
                    <a:pt x="122" y="273"/>
                  </a:lnTo>
                  <a:lnTo>
                    <a:pt x="113" y="272"/>
                  </a:lnTo>
                  <a:lnTo>
                    <a:pt x="103" y="269"/>
                  </a:lnTo>
                  <a:lnTo>
                    <a:pt x="94" y="265"/>
                  </a:lnTo>
                  <a:lnTo>
                    <a:pt x="85" y="260"/>
                  </a:lnTo>
                  <a:lnTo>
                    <a:pt x="76" y="254"/>
                  </a:lnTo>
                  <a:lnTo>
                    <a:pt x="67" y="246"/>
                  </a:lnTo>
                  <a:lnTo>
                    <a:pt x="58" y="238"/>
                  </a:lnTo>
                  <a:lnTo>
                    <a:pt x="49" y="228"/>
                  </a:lnTo>
                  <a:lnTo>
                    <a:pt x="41" y="218"/>
                  </a:lnTo>
                  <a:lnTo>
                    <a:pt x="34" y="206"/>
                  </a:lnTo>
                  <a:lnTo>
                    <a:pt x="27" y="192"/>
                  </a:lnTo>
                  <a:lnTo>
                    <a:pt x="20" y="178"/>
                  </a:lnTo>
                  <a:lnTo>
                    <a:pt x="15" y="162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4430713" y="3740150"/>
              <a:ext cx="9525" cy="11113"/>
            </a:xfrm>
            <a:custGeom>
              <a:avLst/>
              <a:gdLst/>
              <a:ahLst/>
              <a:cxnLst>
                <a:cxn ang="0">
                  <a:pos x="14" y="118"/>
                </a:cxn>
                <a:cxn ang="0">
                  <a:pos x="5" y="97"/>
                </a:cxn>
                <a:cxn ang="0">
                  <a:pos x="1" y="77"/>
                </a:cxn>
                <a:cxn ang="0">
                  <a:pos x="1" y="58"/>
                </a:cxn>
                <a:cxn ang="0">
                  <a:pos x="4" y="42"/>
                </a:cxn>
                <a:cxn ang="0">
                  <a:pos x="10" y="29"/>
                </a:cxn>
                <a:cxn ang="0">
                  <a:pos x="18" y="18"/>
                </a:cxn>
                <a:cxn ang="0">
                  <a:pos x="30" y="9"/>
                </a:cxn>
                <a:cxn ang="0">
                  <a:pos x="43" y="3"/>
                </a:cxn>
                <a:cxn ang="0">
                  <a:pos x="57" y="0"/>
                </a:cxn>
                <a:cxn ang="0">
                  <a:pos x="72" y="1"/>
                </a:cxn>
                <a:cxn ang="0">
                  <a:pos x="89" y="5"/>
                </a:cxn>
                <a:cxn ang="0">
                  <a:pos x="105" y="12"/>
                </a:cxn>
                <a:cxn ang="0">
                  <a:pos x="121" y="23"/>
                </a:cxn>
                <a:cxn ang="0">
                  <a:pos x="137" y="38"/>
                </a:cxn>
                <a:cxn ang="0">
                  <a:pos x="152" y="56"/>
                </a:cxn>
                <a:cxn ang="0">
                  <a:pos x="165" y="80"/>
                </a:cxn>
                <a:cxn ang="0">
                  <a:pos x="173" y="102"/>
                </a:cxn>
                <a:cxn ang="0">
                  <a:pos x="177" y="122"/>
                </a:cxn>
                <a:cxn ang="0">
                  <a:pos x="177" y="141"/>
                </a:cxn>
                <a:cxn ang="0">
                  <a:pos x="174" y="157"/>
                </a:cxn>
                <a:cxn ang="0">
                  <a:pos x="168" y="171"/>
                </a:cxn>
                <a:cxn ang="0">
                  <a:pos x="159" y="183"/>
                </a:cxn>
                <a:cxn ang="0">
                  <a:pos x="148" y="191"/>
                </a:cxn>
                <a:cxn ang="0">
                  <a:pos x="135" y="196"/>
                </a:cxn>
                <a:cxn ang="0">
                  <a:pos x="120" y="199"/>
                </a:cxn>
                <a:cxn ang="0">
                  <a:pos x="104" y="198"/>
                </a:cxn>
                <a:cxn ang="0">
                  <a:pos x="89" y="194"/>
                </a:cxn>
                <a:cxn ang="0">
                  <a:pos x="72" y="187"/>
                </a:cxn>
                <a:cxn ang="0">
                  <a:pos x="56" y="175"/>
                </a:cxn>
                <a:cxn ang="0">
                  <a:pos x="41" y="160"/>
                </a:cxn>
                <a:cxn ang="0">
                  <a:pos x="26" y="142"/>
                </a:cxn>
              </a:cxnLst>
              <a:rect l="0" t="0" r="r" b="b"/>
              <a:pathLst>
                <a:path w="178" h="199">
                  <a:moveTo>
                    <a:pt x="20" y="131"/>
                  </a:moveTo>
                  <a:lnTo>
                    <a:pt x="14" y="118"/>
                  </a:lnTo>
                  <a:lnTo>
                    <a:pt x="9" y="107"/>
                  </a:lnTo>
                  <a:lnTo>
                    <a:pt x="5" y="97"/>
                  </a:lnTo>
                  <a:lnTo>
                    <a:pt x="3" y="87"/>
                  </a:lnTo>
                  <a:lnTo>
                    <a:pt x="1" y="77"/>
                  </a:lnTo>
                  <a:lnTo>
                    <a:pt x="0" y="68"/>
                  </a:lnTo>
                  <a:lnTo>
                    <a:pt x="1" y="58"/>
                  </a:lnTo>
                  <a:lnTo>
                    <a:pt x="2" y="50"/>
                  </a:lnTo>
                  <a:lnTo>
                    <a:pt x="4" y="42"/>
                  </a:lnTo>
                  <a:lnTo>
                    <a:pt x="6" y="35"/>
                  </a:lnTo>
                  <a:lnTo>
                    <a:pt x="10" y="29"/>
                  </a:lnTo>
                  <a:lnTo>
                    <a:pt x="14" y="23"/>
                  </a:lnTo>
                  <a:lnTo>
                    <a:pt x="18" y="18"/>
                  </a:lnTo>
                  <a:lnTo>
                    <a:pt x="24" y="13"/>
                  </a:lnTo>
                  <a:lnTo>
                    <a:pt x="30" y="9"/>
                  </a:lnTo>
                  <a:lnTo>
                    <a:pt x="36" y="6"/>
                  </a:lnTo>
                  <a:lnTo>
                    <a:pt x="43" y="3"/>
                  </a:lnTo>
                  <a:lnTo>
                    <a:pt x="50" y="1"/>
                  </a:lnTo>
                  <a:lnTo>
                    <a:pt x="57" y="0"/>
                  </a:lnTo>
                  <a:lnTo>
                    <a:pt x="65" y="0"/>
                  </a:lnTo>
                  <a:lnTo>
                    <a:pt x="72" y="1"/>
                  </a:lnTo>
                  <a:lnTo>
                    <a:pt x="81" y="2"/>
                  </a:lnTo>
                  <a:lnTo>
                    <a:pt x="89" y="5"/>
                  </a:lnTo>
                  <a:lnTo>
                    <a:pt x="97" y="8"/>
                  </a:lnTo>
                  <a:lnTo>
                    <a:pt x="105" y="12"/>
                  </a:lnTo>
                  <a:lnTo>
                    <a:pt x="113" y="17"/>
                  </a:lnTo>
                  <a:lnTo>
                    <a:pt x="121" y="23"/>
                  </a:lnTo>
                  <a:lnTo>
                    <a:pt x="129" y="30"/>
                  </a:lnTo>
                  <a:lnTo>
                    <a:pt x="137" y="38"/>
                  </a:lnTo>
                  <a:lnTo>
                    <a:pt x="145" y="46"/>
                  </a:lnTo>
                  <a:lnTo>
                    <a:pt x="152" y="56"/>
                  </a:lnTo>
                  <a:lnTo>
                    <a:pt x="159" y="68"/>
                  </a:lnTo>
                  <a:lnTo>
                    <a:pt x="165" y="80"/>
                  </a:lnTo>
                  <a:lnTo>
                    <a:pt x="169" y="91"/>
                  </a:lnTo>
                  <a:lnTo>
                    <a:pt x="173" y="102"/>
                  </a:lnTo>
                  <a:lnTo>
                    <a:pt x="176" y="112"/>
                  </a:lnTo>
                  <a:lnTo>
                    <a:pt x="177" y="122"/>
                  </a:lnTo>
                  <a:lnTo>
                    <a:pt x="178" y="132"/>
                  </a:lnTo>
                  <a:lnTo>
                    <a:pt x="177" y="141"/>
                  </a:lnTo>
                  <a:lnTo>
                    <a:pt x="176" y="149"/>
                  </a:lnTo>
                  <a:lnTo>
                    <a:pt x="174" y="157"/>
                  </a:lnTo>
                  <a:lnTo>
                    <a:pt x="171" y="164"/>
                  </a:lnTo>
                  <a:lnTo>
                    <a:pt x="168" y="171"/>
                  </a:lnTo>
                  <a:lnTo>
                    <a:pt x="164" y="176"/>
                  </a:lnTo>
                  <a:lnTo>
                    <a:pt x="159" y="183"/>
                  </a:lnTo>
                  <a:lnTo>
                    <a:pt x="154" y="187"/>
                  </a:lnTo>
                  <a:lnTo>
                    <a:pt x="148" y="191"/>
                  </a:lnTo>
                  <a:lnTo>
                    <a:pt x="142" y="194"/>
                  </a:lnTo>
                  <a:lnTo>
                    <a:pt x="135" y="196"/>
                  </a:lnTo>
                  <a:lnTo>
                    <a:pt x="127" y="198"/>
                  </a:lnTo>
                  <a:lnTo>
                    <a:pt x="120" y="199"/>
                  </a:lnTo>
                  <a:lnTo>
                    <a:pt x="112" y="199"/>
                  </a:lnTo>
                  <a:lnTo>
                    <a:pt x="104" y="198"/>
                  </a:lnTo>
                  <a:lnTo>
                    <a:pt x="97" y="197"/>
                  </a:lnTo>
                  <a:lnTo>
                    <a:pt x="89" y="194"/>
                  </a:lnTo>
                  <a:lnTo>
                    <a:pt x="81" y="191"/>
                  </a:lnTo>
                  <a:lnTo>
                    <a:pt x="72" y="187"/>
                  </a:lnTo>
                  <a:lnTo>
                    <a:pt x="64" y="181"/>
                  </a:lnTo>
                  <a:lnTo>
                    <a:pt x="56" y="175"/>
                  </a:lnTo>
                  <a:lnTo>
                    <a:pt x="48" y="168"/>
                  </a:lnTo>
                  <a:lnTo>
                    <a:pt x="41" y="160"/>
                  </a:lnTo>
                  <a:lnTo>
                    <a:pt x="34" y="151"/>
                  </a:lnTo>
                  <a:lnTo>
                    <a:pt x="26" y="142"/>
                  </a:lnTo>
                  <a:lnTo>
                    <a:pt x="20" y="13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4430713" y="3740150"/>
              <a:ext cx="9525" cy="11113"/>
            </a:xfrm>
            <a:custGeom>
              <a:avLst/>
              <a:gdLst/>
              <a:ahLst/>
              <a:cxnLst>
                <a:cxn ang="0">
                  <a:pos x="14" y="118"/>
                </a:cxn>
                <a:cxn ang="0">
                  <a:pos x="5" y="97"/>
                </a:cxn>
                <a:cxn ang="0">
                  <a:pos x="1" y="77"/>
                </a:cxn>
                <a:cxn ang="0">
                  <a:pos x="1" y="58"/>
                </a:cxn>
                <a:cxn ang="0">
                  <a:pos x="4" y="42"/>
                </a:cxn>
                <a:cxn ang="0">
                  <a:pos x="10" y="29"/>
                </a:cxn>
                <a:cxn ang="0">
                  <a:pos x="18" y="18"/>
                </a:cxn>
                <a:cxn ang="0">
                  <a:pos x="30" y="9"/>
                </a:cxn>
                <a:cxn ang="0">
                  <a:pos x="43" y="3"/>
                </a:cxn>
                <a:cxn ang="0">
                  <a:pos x="57" y="0"/>
                </a:cxn>
                <a:cxn ang="0">
                  <a:pos x="72" y="1"/>
                </a:cxn>
                <a:cxn ang="0">
                  <a:pos x="89" y="5"/>
                </a:cxn>
                <a:cxn ang="0">
                  <a:pos x="105" y="12"/>
                </a:cxn>
                <a:cxn ang="0">
                  <a:pos x="121" y="23"/>
                </a:cxn>
                <a:cxn ang="0">
                  <a:pos x="137" y="38"/>
                </a:cxn>
                <a:cxn ang="0">
                  <a:pos x="152" y="56"/>
                </a:cxn>
                <a:cxn ang="0">
                  <a:pos x="165" y="80"/>
                </a:cxn>
                <a:cxn ang="0">
                  <a:pos x="173" y="102"/>
                </a:cxn>
                <a:cxn ang="0">
                  <a:pos x="177" y="122"/>
                </a:cxn>
                <a:cxn ang="0">
                  <a:pos x="177" y="141"/>
                </a:cxn>
                <a:cxn ang="0">
                  <a:pos x="174" y="157"/>
                </a:cxn>
                <a:cxn ang="0">
                  <a:pos x="168" y="171"/>
                </a:cxn>
                <a:cxn ang="0">
                  <a:pos x="159" y="183"/>
                </a:cxn>
                <a:cxn ang="0">
                  <a:pos x="148" y="191"/>
                </a:cxn>
                <a:cxn ang="0">
                  <a:pos x="135" y="196"/>
                </a:cxn>
                <a:cxn ang="0">
                  <a:pos x="120" y="199"/>
                </a:cxn>
                <a:cxn ang="0">
                  <a:pos x="104" y="198"/>
                </a:cxn>
                <a:cxn ang="0">
                  <a:pos x="89" y="194"/>
                </a:cxn>
                <a:cxn ang="0">
                  <a:pos x="72" y="187"/>
                </a:cxn>
                <a:cxn ang="0">
                  <a:pos x="56" y="175"/>
                </a:cxn>
                <a:cxn ang="0">
                  <a:pos x="41" y="160"/>
                </a:cxn>
                <a:cxn ang="0">
                  <a:pos x="26" y="142"/>
                </a:cxn>
              </a:cxnLst>
              <a:rect l="0" t="0" r="r" b="b"/>
              <a:pathLst>
                <a:path w="178" h="199">
                  <a:moveTo>
                    <a:pt x="20" y="131"/>
                  </a:moveTo>
                  <a:lnTo>
                    <a:pt x="14" y="118"/>
                  </a:lnTo>
                  <a:lnTo>
                    <a:pt x="9" y="107"/>
                  </a:lnTo>
                  <a:lnTo>
                    <a:pt x="5" y="97"/>
                  </a:lnTo>
                  <a:lnTo>
                    <a:pt x="3" y="87"/>
                  </a:lnTo>
                  <a:lnTo>
                    <a:pt x="1" y="77"/>
                  </a:lnTo>
                  <a:lnTo>
                    <a:pt x="0" y="68"/>
                  </a:lnTo>
                  <a:lnTo>
                    <a:pt x="1" y="58"/>
                  </a:lnTo>
                  <a:lnTo>
                    <a:pt x="2" y="50"/>
                  </a:lnTo>
                  <a:lnTo>
                    <a:pt x="4" y="42"/>
                  </a:lnTo>
                  <a:lnTo>
                    <a:pt x="6" y="35"/>
                  </a:lnTo>
                  <a:lnTo>
                    <a:pt x="10" y="29"/>
                  </a:lnTo>
                  <a:lnTo>
                    <a:pt x="14" y="23"/>
                  </a:lnTo>
                  <a:lnTo>
                    <a:pt x="18" y="18"/>
                  </a:lnTo>
                  <a:lnTo>
                    <a:pt x="24" y="13"/>
                  </a:lnTo>
                  <a:lnTo>
                    <a:pt x="30" y="9"/>
                  </a:lnTo>
                  <a:lnTo>
                    <a:pt x="36" y="6"/>
                  </a:lnTo>
                  <a:lnTo>
                    <a:pt x="43" y="3"/>
                  </a:lnTo>
                  <a:lnTo>
                    <a:pt x="50" y="1"/>
                  </a:lnTo>
                  <a:lnTo>
                    <a:pt x="57" y="0"/>
                  </a:lnTo>
                  <a:lnTo>
                    <a:pt x="65" y="0"/>
                  </a:lnTo>
                  <a:lnTo>
                    <a:pt x="72" y="1"/>
                  </a:lnTo>
                  <a:lnTo>
                    <a:pt x="81" y="2"/>
                  </a:lnTo>
                  <a:lnTo>
                    <a:pt x="89" y="5"/>
                  </a:lnTo>
                  <a:lnTo>
                    <a:pt x="97" y="8"/>
                  </a:lnTo>
                  <a:lnTo>
                    <a:pt x="105" y="12"/>
                  </a:lnTo>
                  <a:lnTo>
                    <a:pt x="113" y="17"/>
                  </a:lnTo>
                  <a:lnTo>
                    <a:pt x="121" y="23"/>
                  </a:lnTo>
                  <a:lnTo>
                    <a:pt x="129" y="30"/>
                  </a:lnTo>
                  <a:lnTo>
                    <a:pt x="137" y="38"/>
                  </a:lnTo>
                  <a:lnTo>
                    <a:pt x="145" y="46"/>
                  </a:lnTo>
                  <a:lnTo>
                    <a:pt x="152" y="56"/>
                  </a:lnTo>
                  <a:lnTo>
                    <a:pt x="159" y="68"/>
                  </a:lnTo>
                  <a:lnTo>
                    <a:pt x="165" y="80"/>
                  </a:lnTo>
                  <a:lnTo>
                    <a:pt x="169" y="91"/>
                  </a:lnTo>
                  <a:lnTo>
                    <a:pt x="173" y="102"/>
                  </a:lnTo>
                  <a:lnTo>
                    <a:pt x="176" y="112"/>
                  </a:lnTo>
                  <a:lnTo>
                    <a:pt x="177" y="122"/>
                  </a:lnTo>
                  <a:lnTo>
                    <a:pt x="178" y="132"/>
                  </a:lnTo>
                  <a:lnTo>
                    <a:pt x="177" y="141"/>
                  </a:lnTo>
                  <a:lnTo>
                    <a:pt x="176" y="149"/>
                  </a:lnTo>
                  <a:lnTo>
                    <a:pt x="174" y="157"/>
                  </a:lnTo>
                  <a:lnTo>
                    <a:pt x="171" y="164"/>
                  </a:lnTo>
                  <a:lnTo>
                    <a:pt x="168" y="171"/>
                  </a:lnTo>
                  <a:lnTo>
                    <a:pt x="164" y="176"/>
                  </a:lnTo>
                  <a:lnTo>
                    <a:pt x="159" y="183"/>
                  </a:lnTo>
                  <a:lnTo>
                    <a:pt x="154" y="187"/>
                  </a:lnTo>
                  <a:lnTo>
                    <a:pt x="148" y="191"/>
                  </a:lnTo>
                  <a:lnTo>
                    <a:pt x="142" y="194"/>
                  </a:lnTo>
                  <a:lnTo>
                    <a:pt x="135" y="196"/>
                  </a:lnTo>
                  <a:lnTo>
                    <a:pt x="127" y="198"/>
                  </a:lnTo>
                  <a:lnTo>
                    <a:pt x="120" y="199"/>
                  </a:lnTo>
                  <a:lnTo>
                    <a:pt x="112" y="199"/>
                  </a:lnTo>
                  <a:lnTo>
                    <a:pt x="104" y="198"/>
                  </a:lnTo>
                  <a:lnTo>
                    <a:pt x="97" y="197"/>
                  </a:lnTo>
                  <a:lnTo>
                    <a:pt x="89" y="194"/>
                  </a:lnTo>
                  <a:lnTo>
                    <a:pt x="81" y="191"/>
                  </a:lnTo>
                  <a:lnTo>
                    <a:pt x="72" y="187"/>
                  </a:lnTo>
                  <a:lnTo>
                    <a:pt x="64" y="181"/>
                  </a:lnTo>
                  <a:lnTo>
                    <a:pt x="56" y="175"/>
                  </a:lnTo>
                  <a:lnTo>
                    <a:pt x="48" y="168"/>
                  </a:lnTo>
                  <a:lnTo>
                    <a:pt x="41" y="160"/>
                  </a:lnTo>
                  <a:lnTo>
                    <a:pt x="34" y="151"/>
                  </a:lnTo>
                  <a:lnTo>
                    <a:pt x="26" y="142"/>
                  </a:lnTo>
                  <a:lnTo>
                    <a:pt x="20" y="13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4478338" y="3841750"/>
              <a:ext cx="11113" cy="11113"/>
            </a:xfrm>
            <a:custGeom>
              <a:avLst/>
              <a:gdLst/>
              <a:ahLst/>
              <a:cxnLst>
                <a:cxn ang="0">
                  <a:pos x="176" y="63"/>
                </a:cxn>
                <a:cxn ang="0">
                  <a:pos x="195" y="85"/>
                </a:cxn>
                <a:cxn ang="0">
                  <a:pos x="209" y="106"/>
                </a:cxn>
                <a:cxn ang="0">
                  <a:pos x="218" y="126"/>
                </a:cxn>
                <a:cxn ang="0">
                  <a:pos x="222" y="144"/>
                </a:cxn>
                <a:cxn ang="0">
                  <a:pos x="222" y="162"/>
                </a:cxn>
                <a:cxn ang="0">
                  <a:pos x="219" y="176"/>
                </a:cxn>
                <a:cxn ang="0">
                  <a:pos x="212" y="188"/>
                </a:cxn>
                <a:cxn ang="0">
                  <a:pos x="200" y="197"/>
                </a:cxn>
                <a:cxn ang="0">
                  <a:pos x="187" y="203"/>
                </a:cxn>
                <a:cxn ang="0">
                  <a:pos x="172" y="207"/>
                </a:cxn>
                <a:cxn ang="0">
                  <a:pos x="155" y="206"/>
                </a:cxn>
                <a:cxn ang="0">
                  <a:pos x="135" y="202"/>
                </a:cxn>
                <a:cxn ang="0">
                  <a:pos x="114" y="194"/>
                </a:cxn>
                <a:cxn ang="0">
                  <a:pos x="92" y="182"/>
                </a:cxn>
                <a:cxn ang="0">
                  <a:pos x="70" y="165"/>
                </a:cxn>
                <a:cxn ang="0">
                  <a:pos x="46" y="142"/>
                </a:cxn>
                <a:cxn ang="0">
                  <a:pos x="27" y="120"/>
                </a:cxn>
                <a:cxn ang="0">
                  <a:pos x="14" y="99"/>
                </a:cxn>
                <a:cxn ang="0">
                  <a:pos x="5" y="79"/>
                </a:cxn>
                <a:cxn ang="0">
                  <a:pos x="1" y="61"/>
                </a:cxn>
                <a:cxn ang="0">
                  <a:pos x="0" y="45"/>
                </a:cxn>
                <a:cxn ang="0">
                  <a:pos x="4" y="30"/>
                </a:cxn>
                <a:cxn ang="0">
                  <a:pos x="10" y="18"/>
                </a:cxn>
                <a:cxn ang="0">
                  <a:pos x="20" y="9"/>
                </a:cxn>
                <a:cxn ang="0">
                  <a:pos x="33" y="3"/>
                </a:cxn>
                <a:cxn ang="0">
                  <a:pos x="49" y="0"/>
                </a:cxn>
                <a:cxn ang="0">
                  <a:pos x="67" y="0"/>
                </a:cxn>
                <a:cxn ang="0">
                  <a:pos x="86" y="4"/>
                </a:cxn>
                <a:cxn ang="0">
                  <a:pos x="108" y="12"/>
                </a:cxn>
                <a:cxn ang="0">
                  <a:pos x="130" y="24"/>
                </a:cxn>
                <a:cxn ang="0">
                  <a:pos x="153" y="41"/>
                </a:cxn>
              </a:cxnLst>
              <a:rect l="0" t="0" r="r" b="b"/>
              <a:pathLst>
                <a:path w="223" h="207">
                  <a:moveTo>
                    <a:pt x="165" y="51"/>
                  </a:moveTo>
                  <a:lnTo>
                    <a:pt x="176" y="63"/>
                  </a:lnTo>
                  <a:lnTo>
                    <a:pt x="186" y="74"/>
                  </a:lnTo>
                  <a:lnTo>
                    <a:pt x="195" y="85"/>
                  </a:lnTo>
                  <a:lnTo>
                    <a:pt x="202" y="95"/>
                  </a:lnTo>
                  <a:lnTo>
                    <a:pt x="209" y="106"/>
                  </a:lnTo>
                  <a:lnTo>
                    <a:pt x="214" y="116"/>
                  </a:lnTo>
                  <a:lnTo>
                    <a:pt x="218" y="126"/>
                  </a:lnTo>
                  <a:lnTo>
                    <a:pt x="221" y="135"/>
                  </a:lnTo>
                  <a:lnTo>
                    <a:pt x="222" y="144"/>
                  </a:lnTo>
                  <a:lnTo>
                    <a:pt x="223" y="153"/>
                  </a:lnTo>
                  <a:lnTo>
                    <a:pt x="222" y="162"/>
                  </a:lnTo>
                  <a:lnTo>
                    <a:pt x="221" y="169"/>
                  </a:lnTo>
                  <a:lnTo>
                    <a:pt x="219" y="176"/>
                  </a:lnTo>
                  <a:lnTo>
                    <a:pt x="215" y="182"/>
                  </a:lnTo>
                  <a:lnTo>
                    <a:pt x="212" y="188"/>
                  </a:lnTo>
                  <a:lnTo>
                    <a:pt x="206" y="193"/>
                  </a:lnTo>
                  <a:lnTo>
                    <a:pt x="200" y="197"/>
                  </a:lnTo>
                  <a:lnTo>
                    <a:pt x="194" y="201"/>
                  </a:lnTo>
                  <a:lnTo>
                    <a:pt x="187" y="203"/>
                  </a:lnTo>
                  <a:lnTo>
                    <a:pt x="180" y="205"/>
                  </a:lnTo>
                  <a:lnTo>
                    <a:pt x="172" y="207"/>
                  </a:lnTo>
                  <a:lnTo>
                    <a:pt x="164" y="207"/>
                  </a:lnTo>
                  <a:lnTo>
                    <a:pt x="155" y="206"/>
                  </a:lnTo>
                  <a:lnTo>
                    <a:pt x="144" y="205"/>
                  </a:lnTo>
                  <a:lnTo>
                    <a:pt x="135" y="202"/>
                  </a:lnTo>
                  <a:lnTo>
                    <a:pt x="125" y="199"/>
                  </a:lnTo>
                  <a:lnTo>
                    <a:pt x="114" y="194"/>
                  </a:lnTo>
                  <a:lnTo>
                    <a:pt x="104" y="188"/>
                  </a:lnTo>
                  <a:lnTo>
                    <a:pt x="92" y="182"/>
                  </a:lnTo>
                  <a:lnTo>
                    <a:pt x="81" y="174"/>
                  </a:lnTo>
                  <a:lnTo>
                    <a:pt x="70" y="165"/>
                  </a:lnTo>
                  <a:lnTo>
                    <a:pt x="58" y="153"/>
                  </a:lnTo>
                  <a:lnTo>
                    <a:pt x="46" y="142"/>
                  </a:lnTo>
                  <a:lnTo>
                    <a:pt x="36" y="131"/>
                  </a:lnTo>
                  <a:lnTo>
                    <a:pt x="27" y="120"/>
                  </a:lnTo>
                  <a:lnTo>
                    <a:pt x="20" y="110"/>
                  </a:lnTo>
                  <a:lnTo>
                    <a:pt x="14" y="99"/>
                  </a:lnTo>
                  <a:lnTo>
                    <a:pt x="9" y="89"/>
                  </a:lnTo>
                  <a:lnTo>
                    <a:pt x="5" y="79"/>
                  </a:lnTo>
                  <a:lnTo>
                    <a:pt x="2" y="70"/>
                  </a:lnTo>
                  <a:lnTo>
                    <a:pt x="1" y="61"/>
                  </a:lnTo>
                  <a:lnTo>
                    <a:pt x="0" y="53"/>
                  </a:lnTo>
                  <a:lnTo>
                    <a:pt x="0" y="45"/>
                  </a:lnTo>
                  <a:lnTo>
                    <a:pt x="1" y="37"/>
                  </a:lnTo>
                  <a:lnTo>
                    <a:pt x="4" y="30"/>
                  </a:lnTo>
                  <a:lnTo>
                    <a:pt x="7" y="24"/>
                  </a:lnTo>
                  <a:lnTo>
                    <a:pt x="10" y="18"/>
                  </a:lnTo>
                  <a:lnTo>
                    <a:pt x="15" y="14"/>
                  </a:lnTo>
                  <a:lnTo>
                    <a:pt x="20" y="9"/>
                  </a:lnTo>
                  <a:lnTo>
                    <a:pt x="27" y="6"/>
                  </a:lnTo>
                  <a:lnTo>
                    <a:pt x="33" y="3"/>
                  </a:lnTo>
                  <a:lnTo>
                    <a:pt x="41" y="1"/>
                  </a:lnTo>
                  <a:lnTo>
                    <a:pt x="49" y="0"/>
                  </a:lnTo>
                  <a:lnTo>
                    <a:pt x="58" y="0"/>
                  </a:lnTo>
                  <a:lnTo>
                    <a:pt x="67" y="0"/>
                  </a:lnTo>
                  <a:lnTo>
                    <a:pt x="76" y="2"/>
                  </a:lnTo>
                  <a:lnTo>
                    <a:pt x="86" y="4"/>
                  </a:lnTo>
                  <a:lnTo>
                    <a:pt x="96" y="8"/>
                  </a:lnTo>
                  <a:lnTo>
                    <a:pt x="108" y="12"/>
                  </a:lnTo>
                  <a:lnTo>
                    <a:pt x="119" y="18"/>
                  </a:lnTo>
                  <a:lnTo>
                    <a:pt x="130" y="24"/>
                  </a:lnTo>
                  <a:lnTo>
                    <a:pt x="141" y="32"/>
                  </a:lnTo>
                  <a:lnTo>
                    <a:pt x="153" y="41"/>
                  </a:lnTo>
                  <a:lnTo>
                    <a:pt x="165" y="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4478338" y="3841750"/>
              <a:ext cx="11113" cy="11113"/>
            </a:xfrm>
            <a:custGeom>
              <a:avLst/>
              <a:gdLst/>
              <a:ahLst/>
              <a:cxnLst>
                <a:cxn ang="0">
                  <a:pos x="176" y="63"/>
                </a:cxn>
                <a:cxn ang="0">
                  <a:pos x="195" y="85"/>
                </a:cxn>
                <a:cxn ang="0">
                  <a:pos x="209" y="106"/>
                </a:cxn>
                <a:cxn ang="0">
                  <a:pos x="218" y="126"/>
                </a:cxn>
                <a:cxn ang="0">
                  <a:pos x="222" y="144"/>
                </a:cxn>
                <a:cxn ang="0">
                  <a:pos x="222" y="162"/>
                </a:cxn>
                <a:cxn ang="0">
                  <a:pos x="219" y="176"/>
                </a:cxn>
                <a:cxn ang="0">
                  <a:pos x="212" y="188"/>
                </a:cxn>
                <a:cxn ang="0">
                  <a:pos x="200" y="197"/>
                </a:cxn>
                <a:cxn ang="0">
                  <a:pos x="187" y="203"/>
                </a:cxn>
                <a:cxn ang="0">
                  <a:pos x="172" y="207"/>
                </a:cxn>
                <a:cxn ang="0">
                  <a:pos x="155" y="206"/>
                </a:cxn>
                <a:cxn ang="0">
                  <a:pos x="135" y="202"/>
                </a:cxn>
                <a:cxn ang="0">
                  <a:pos x="114" y="194"/>
                </a:cxn>
                <a:cxn ang="0">
                  <a:pos x="92" y="182"/>
                </a:cxn>
                <a:cxn ang="0">
                  <a:pos x="70" y="165"/>
                </a:cxn>
                <a:cxn ang="0">
                  <a:pos x="46" y="142"/>
                </a:cxn>
                <a:cxn ang="0">
                  <a:pos x="27" y="120"/>
                </a:cxn>
                <a:cxn ang="0">
                  <a:pos x="14" y="99"/>
                </a:cxn>
                <a:cxn ang="0">
                  <a:pos x="5" y="79"/>
                </a:cxn>
                <a:cxn ang="0">
                  <a:pos x="1" y="61"/>
                </a:cxn>
                <a:cxn ang="0">
                  <a:pos x="0" y="45"/>
                </a:cxn>
                <a:cxn ang="0">
                  <a:pos x="4" y="30"/>
                </a:cxn>
                <a:cxn ang="0">
                  <a:pos x="10" y="18"/>
                </a:cxn>
                <a:cxn ang="0">
                  <a:pos x="20" y="9"/>
                </a:cxn>
                <a:cxn ang="0">
                  <a:pos x="33" y="3"/>
                </a:cxn>
                <a:cxn ang="0">
                  <a:pos x="49" y="0"/>
                </a:cxn>
                <a:cxn ang="0">
                  <a:pos x="67" y="0"/>
                </a:cxn>
                <a:cxn ang="0">
                  <a:pos x="86" y="4"/>
                </a:cxn>
                <a:cxn ang="0">
                  <a:pos x="108" y="12"/>
                </a:cxn>
                <a:cxn ang="0">
                  <a:pos x="130" y="24"/>
                </a:cxn>
                <a:cxn ang="0">
                  <a:pos x="153" y="41"/>
                </a:cxn>
              </a:cxnLst>
              <a:rect l="0" t="0" r="r" b="b"/>
              <a:pathLst>
                <a:path w="223" h="207">
                  <a:moveTo>
                    <a:pt x="165" y="51"/>
                  </a:moveTo>
                  <a:lnTo>
                    <a:pt x="176" y="63"/>
                  </a:lnTo>
                  <a:lnTo>
                    <a:pt x="186" y="74"/>
                  </a:lnTo>
                  <a:lnTo>
                    <a:pt x="195" y="85"/>
                  </a:lnTo>
                  <a:lnTo>
                    <a:pt x="202" y="95"/>
                  </a:lnTo>
                  <a:lnTo>
                    <a:pt x="209" y="106"/>
                  </a:lnTo>
                  <a:lnTo>
                    <a:pt x="214" y="116"/>
                  </a:lnTo>
                  <a:lnTo>
                    <a:pt x="218" y="126"/>
                  </a:lnTo>
                  <a:lnTo>
                    <a:pt x="221" y="135"/>
                  </a:lnTo>
                  <a:lnTo>
                    <a:pt x="222" y="144"/>
                  </a:lnTo>
                  <a:lnTo>
                    <a:pt x="223" y="153"/>
                  </a:lnTo>
                  <a:lnTo>
                    <a:pt x="222" y="162"/>
                  </a:lnTo>
                  <a:lnTo>
                    <a:pt x="221" y="169"/>
                  </a:lnTo>
                  <a:lnTo>
                    <a:pt x="219" y="176"/>
                  </a:lnTo>
                  <a:lnTo>
                    <a:pt x="215" y="182"/>
                  </a:lnTo>
                  <a:lnTo>
                    <a:pt x="212" y="188"/>
                  </a:lnTo>
                  <a:lnTo>
                    <a:pt x="206" y="193"/>
                  </a:lnTo>
                  <a:lnTo>
                    <a:pt x="200" y="197"/>
                  </a:lnTo>
                  <a:lnTo>
                    <a:pt x="194" y="201"/>
                  </a:lnTo>
                  <a:lnTo>
                    <a:pt x="187" y="203"/>
                  </a:lnTo>
                  <a:lnTo>
                    <a:pt x="180" y="205"/>
                  </a:lnTo>
                  <a:lnTo>
                    <a:pt x="172" y="207"/>
                  </a:lnTo>
                  <a:lnTo>
                    <a:pt x="164" y="207"/>
                  </a:lnTo>
                  <a:lnTo>
                    <a:pt x="155" y="206"/>
                  </a:lnTo>
                  <a:lnTo>
                    <a:pt x="144" y="205"/>
                  </a:lnTo>
                  <a:lnTo>
                    <a:pt x="135" y="202"/>
                  </a:lnTo>
                  <a:lnTo>
                    <a:pt x="125" y="199"/>
                  </a:lnTo>
                  <a:lnTo>
                    <a:pt x="114" y="194"/>
                  </a:lnTo>
                  <a:lnTo>
                    <a:pt x="104" y="188"/>
                  </a:lnTo>
                  <a:lnTo>
                    <a:pt x="92" y="182"/>
                  </a:lnTo>
                  <a:lnTo>
                    <a:pt x="81" y="174"/>
                  </a:lnTo>
                  <a:lnTo>
                    <a:pt x="70" y="165"/>
                  </a:lnTo>
                  <a:lnTo>
                    <a:pt x="58" y="153"/>
                  </a:lnTo>
                  <a:lnTo>
                    <a:pt x="46" y="142"/>
                  </a:lnTo>
                  <a:lnTo>
                    <a:pt x="36" y="131"/>
                  </a:lnTo>
                  <a:lnTo>
                    <a:pt x="27" y="120"/>
                  </a:lnTo>
                  <a:lnTo>
                    <a:pt x="20" y="110"/>
                  </a:lnTo>
                  <a:lnTo>
                    <a:pt x="14" y="99"/>
                  </a:lnTo>
                  <a:lnTo>
                    <a:pt x="9" y="89"/>
                  </a:lnTo>
                  <a:lnTo>
                    <a:pt x="5" y="79"/>
                  </a:lnTo>
                  <a:lnTo>
                    <a:pt x="2" y="70"/>
                  </a:lnTo>
                  <a:lnTo>
                    <a:pt x="1" y="61"/>
                  </a:lnTo>
                  <a:lnTo>
                    <a:pt x="0" y="53"/>
                  </a:lnTo>
                  <a:lnTo>
                    <a:pt x="0" y="45"/>
                  </a:lnTo>
                  <a:lnTo>
                    <a:pt x="1" y="37"/>
                  </a:lnTo>
                  <a:lnTo>
                    <a:pt x="4" y="30"/>
                  </a:lnTo>
                  <a:lnTo>
                    <a:pt x="7" y="24"/>
                  </a:lnTo>
                  <a:lnTo>
                    <a:pt x="10" y="18"/>
                  </a:lnTo>
                  <a:lnTo>
                    <a:pt x="15" y="14"/>
                  </a:lnTo>
                  <a:lnTo>
                    <a:pt x="20" y="9"/>
                  </a:lnTo>
                  <a:lnTo>
                    <a:pt x="27" y="6"/>
                  </a:lnTo>
                  <a:lnTo>
                    <a:pt x="33" y="3"/>
                  </a:lnTo>
                  <a:lnTo>
                    <a:pt x="41" y="1"/>
                  </a:lnTo>
                  <a:lnTo>
                    <a:pt x="49" y="0"/>
                  </a:lnTo>
                  <a:lnTo>
                    <a:pt x="58" y="0"/>
                  </a:lnTo>
                  <a:lnTo>
                    <a:pt x="67" y="0"/>
                  </a:lnTo>
                  <a:lnTo>
                    <a:pt x="76" y="2"/>
                  </a:lnTo>
                  <a:lnTo>
                    <a:pt x="86" y="4"/>
                  </a:lnTo>
                  <a:lnTo>
                    <a:pt x="96" y="8"/>
                  </a:lnTo>
                  <a:lnTo>
                    <a:pt x="108" y="12"/>
                  </a:lnTo>
                  <a:lnTo>
                    <a:pt x="119" y="18"/>
                  </a:lnTo>
                  <a:lnTo>
                    <a:pt x="130" y="24"/>
                  </a:lnTo>
                  <a:lnTo>
                    <a:pt x="141" y="32"/>
                  </a:lnTo>
                  <a:lnTo>
                    <a:pt x="153" y="41"/>
                  </a:lnTo>
                  <a:lnTo>
                    <a:pt x="165" y="5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4465638" y="3836988"/>
              <a:ext cx="9525" cy="9525"/>
            </a:xfrm>
            <a:custGeom>
              <a:avLst/>
              <a:gdLst/>
              <a:ahLst/>
              <a:cxnLst>
                <a:cxn ang="0">
                  <a:pos x="144" y="65"/>
                </a:cxn>
                <a:cxn ang="0">
                  <a:pos x="155" y="85"/>
                </a:cxn>
                <a:cxn ang="0">
                  <a:pos x="163" y="103"/>
                </a:cxn>
                <a:cxn ang="0">
                  <a:pos x="166" y="120"/>
                </a:cxn>
                <a:cxn ang="0">
                  <a:pos x="167" y="136"/>
                </a:cxn>
                <a:cxn ang="0">
                  <a:pos x="164" y="149"/>
                </a:cxn>
                <a:cxn ang="0">
                  <a:pos x="158" y="160"/>
                </a:cxn>
                <a:cxn ang="0">
                  <a:pos x="150" y="168"/>
                </a:cxn>
                <a:cxn ang="0">
                  <a:pos x="140" y="175"/>
                </a:cxn>
                <a:cxn ang="0">
                  <a:pos x="127" y="179"/>
                </a:cxn>
                <a:cxn ang="0">
                  <a:pos x="114" y="179"/>
                </a:cxn>
                <a:cxn ang="0">
                  <a:pos x="99" y="177"/>
                </a:cxn>
                <a:cxn ang="0">
                  <a:pos x="84" y="172"/>
                </a:cxn>
                <a:cxn ang="0">
                  <a:pos x="68" y="164"/>
                </a:cxn>
                <a:cxn ang="0">
                  <a:pos x="52" y="152"/>
                </a:cxn>
                <a:cxn ang="0">
                  <a:pos x="37" y="136"/>
                </a:cxn>
                <a:cxn ang="0">
                  <a:pos x="22" y="115"/>
                </a:cxn>
                <a:cxn ang="0">
                  <a:pos x="10" y="96"/>
                </a:cxn>
                <a:cxn ang="0">
                  <a:pos x="3" y="77"/>
                </a:cxn>
                <a:cxn ang="0">
                  <a:pos x="0" y="59"/>
                </a:cxn>
                <a:cxn ang="0">
                  <a:pos x="0" y="44"/>
                </a:cxn>
                <a:cxn ang="0">
                  <a:pos x="3" y="31"/>
                </a:cxn>
                <a:cxn ang="0">
                  <a:pos x="9" y="20"/>
                </a:cxn>
                <a:cxn ang="0">
                  <a:pos x="17" y="12"/>
                </a:cxn>
                <a:cxn ang="0">
                  <a:pos x="28" y="5"/>
                </a:cxn>
                <a:cxn ang="0">
                  <a:pos x="39" y="1"/>
                </a:cxn>
                <a:cxn ang="0">
                  <a:pos x="52" y="0"/>
                </a:cxn>
                <a:cxn ang="0">
                  <a:pos x="66" y="3"/>
                </a:cxn>
                <a:cxn ang="0">
                  <a:pos x="82" y="9"/>
                </a:cxn>
                <a:cxn ang="0">
                  <a:pos x="98" y="18"/>
                </a:cxn>
                <a:cxn ang="0">
                  <a:pos x="113" y="30"/>
                </a:cxn>
                <a:cxn ang="0">
                  <a:pos x="128" y="46"/>
                </a:cxn>
              </a:cxnLst>
              <a:rect l="0" t="0" r="r" b="b"/>
              <a:pathLst>
                <a:path w="167" h="179">
                  <a:moveTo>
                    <a:pt x="136" y="55"/>
                  </a:moveTo>
                  <a:lnTo>
                    <a:pt x="144" y="65"/>
                  </a:lnTo>
                  <a:lnTo>
                    <a:pt x="150" y="76"/>
                  </a:lnTo>
                  <a:lnTo>
                    <a:pt x="155" y="85"/>
                  </a:lnTo>
                  <a:lnTo>
                    <a:pt x="160" y="94"/>
                  </a:lnTo>
                  <a:lnTo>
                    <a:pt x="163" y="103"/>
                  </a:lnTo>
                  <a:lnTo>
                    <a:pt x="165" y="112"/>
                  </a:lnTo>
                  <a:lnTo>
                    <a:pt x="166" y="120"/>
                  </a:lnTo>
                  <a:lnTo>
                    <a:pt x="167" y="128"/>
                  </a:lnTo>
                  <a:lnTo>
                    <a:pt x="167" y="136"/>
                  </a:lnTo>
                  <a:lnTo>
                    <a:pt x="165" y="142"/>
                  </a:lnTo>
                  <a:lnTo>
                    <a:pt x="164" y="149"/>
                  </a:lnTo>
                  <a:lnTo>
                    <a:pt x="161" y="154"/>
                  </a:lnTo>
                  <a:lnTo>
                    <a:pt x="158" y="160"/>
                  </a:lnTo>
                  <a:lnTo>
                    <a:pt x="154" y="164"/>
                  </a:lnTo>
                  <a:lnTo>
                    <a:pt x="150" y="168"/>
                  </a:lnTo>
                  <a:lnTo>
                    <a:pt x="145" y="172"/>
                  </a:lnTo>
                  <a:lnTo>
                    <a:pt x="140" y="175"/>
                  </a:lnTo>
                  <a:lnTo>
                    <a:pt x="134" y="177"/>
                  </a:lnTo>
                  <a:lnTo>
                    <a:pt x="127" y="179"/>
                  </a:lnTo>
                  <a:lnTo>
                    <a:pt x="120" y="179"/>
                  </a:lnTo>
                  <a:lnTo>
                    <a:pt x="114" y="179"/>
                  </a:lnTo>
                  <a:lnTo>
                    <a:pt x="106" y="179"/>
                  </a:lnTo>
                  <a:lnTo>
                    <a:pt x="99" y="177"/>
                  </a:lnTo>
                  <a:lnTo>
                    <a:pt x="92" y="175"/>
                  </a:lnTo>
                  <a:lnTo>
                    <a:pt x="84" y="172"/>
                  </a:lnTo>
                  <a:lnTo>
                    <a:pt x="75" y="169"/>
                  </a:lnTo>
                  <a:lnTo>
                    <a:pt x="68" y="164"/>
                  </a:lnTo>
                  <a:lnTo>
                    <a:pt x="60" y="158"/>
                  </a:lnTo>
                  <a:lnTo>
                    <a:pt x="52" y="152"/>
                  </a:lnTo>
                  <a:lnTo>
                    <a:pt x="44" y="144"/>
                  </a:lnTo>
                  <a:lnTo>
                    <a:pt x="37" y="136"/>
                  </a:lnTo>
                  <a:lnTo>
                    <a:pt x="30" y="127"/>
                  </a:lnTo>
                  <a:lnTo>
                    <a:pt x="22" y="115"/>
                  </a:lnTo>
                  <a:lnTo>
                    <a:pt x="15" y="105"/>
                  </a:lnTo>
                  <a:lnTo>
                    <a:pt x="10" y="96"/>
                  </a:lnTo>
                  <a:lnTo>
                    <a:pt x="7" y="86"/>
                  </a:lnTo>
                  <a:lnTo>
                    <a:pt x="3" y="77"/>
                  </a:lnTo>
                  <a:lnTo>
                    <a:pt x="1" y="69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1" y="38"/>
                  </a:lnTo>
                  <a:lnTo>
                    <a:pt x="3" y="31"/>
                  </a:lnTo>
                  <a:lnTo>
                    <a:pt x="5" y="26"/>
                  </a:lnTo>
                  <a:lnTo>
                    <a:pt x="9" y="20"/>
                  </a:lnTo>
                  <a:lnTo>
                    <a:pt x="12" y="16"/>
                  </a:lnTo>
                  <a:lnTo>
                    <a:pt x="17" y="12"/>
                  </a:lnTo>
                  <a:lnTo>
                    <a:pt x="21" y="8"/>
                  </a:lnTo>
                  <a:lnTo>
                    <a:pt x="28" y="5"/>
                  </a:lnTo>
                  <a:lnTo>
                    <a:pt x="33" y="2"/>
                  </a:lnTo>
                  <a:lnTo>
                    <a:pt x="39" y="1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9" y="1"/>
                  </a:lnTo>
                  <a:lnTo>
                    <a:pt x="66" y="3"/>
                  </a:lnTo>
                  <a:lnTo>
                    <a:pt x="74" y="5"/>
                  </a:lnTo>
                  <a:lnTo>
                    <a:pt x="82" y="9"/>
                  </a:lnTo>
                  <a:lnTo>
                    <a:pt x="90" y="13"/>
                  </a:lnTo>
                  <a:lnTo>
                    <a:pt x="98" y="18"/>
                  </a:lnTo>
                  <a:lnTo>
                    <a:pt x="105" y="23"/>
                  </a:lnTo>
                  <a:lnTo>
                    <a:pt x="113" y="30"/>
                  </a:lnTo>
                  <a:lnTo>
                    <a:pt x="120" y="37"/>
                  </a:lnTo>
                  <a:lnTo>
                    <a:pt x="128" y="46"/>
                  </a:lnTo>
                  <a:lnTo>
                    <a:pt x="136" y="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4465638" y="3836988"/>
              <a:ext cx="9525" cy="9525"/>
            </a:xfrm>
            <a:custGeom>
              <a:avLst/>
              <a:gdLst/>
              <a:ahLst/>
              <a:cxnLst>
                <a:cxn ang="0">
                  <a:pos x="144" y="65"/>
                </a:cxn>
                <a:cxn ang="0">
                  <a:pos x="155" y="85"/>
                </a:cxn>
                <a:cxn ang="0">
                  <a:pos x="163" y="103"/>
                </a:cxn>
                <a:cxn ang="0">
                  <a:pos x="166" y="120"/>
                </a:cxn>
                <a:cxn ang="0">
                  <a:pos x="167" y="136"/>
                </a:cxn>
                <a:cxn ang="0">
                  <a:pos x="164" y="149"/>
                </a:cxn>
                <a:cxn ang="0">
                  <a:pos x="158" y="160"/>
                </a:cxn>
                <a:cxn ang="0">
                  <a:pos x="150" y="168"/>
                </a:cxn>
                <a:cxn ang="0">
                  <a:pos x="140" y="175"/>
                </a:cxn>
                <a:cxn ang="0">
                  <a:pos x="127" y="179"/>
                </a:cxn>
                <a:cxn ang="0">
                  <a:pos x="114" y="179"/>
                </a:cxn>
                <a:cxn ang="0">
                  <a:pos x="99" y="177"/>
                </a:cxn>
                <a:cxn ang="0">
                  <a:pos x="84" y="172"/>
                </a:cxn>
                <a:cxn ang="0">
                  <a:pos x="68" y="164"/>
                </a:cxn>
                <a:cxn ang="0">
                  <a:pos x="52" y="152"/>
                </a:cxn>
                <a:cxn ang="0">
                  <a:pos x="37" y="136"/>
                </a:cxn>
                <a:cxn ang="0">
                  <a:pos x="22" y="115"/>
                </a:cxn>
                <a:cxn ang="0">
                  <a:pos x="10" y="96"/>
                </a:cxn>
                <a:cxn ang="0">
                  <a:pos x="3" y="77"/>
                </a:cxn>
                <a:cxn ang="0">
                  <a:pos x="0" y="59"/>
                </a:cxn>
                <a:cxn ang="0">
                  <a:pos x="0" y="44"/>
                </a:cxn>
                <a:cxn ang="0">
                  <a:pos x="3" y="31"/>
                </a:cxn>
                <a:cxn ang="0">
                  <a:pos x="9" y="20"/>
                </a:cxn>
                <a:cxn ang="0">
                  <a:pos x="17" y="12"/>
                </a:cxn>
                <a:cxn ang="0">
                  <a:pos x="28" y="5"/>
                </a:cxn>
                <a:cxn ang="0">
                  <a:pos x="39" y="1"/>
                </a:cxn>
                <a:cxn ang="0">
                  <a:pos x="52" y="0"/>
                </a:cxn>
                <a:cxn ang="0">
                  <a:pos x="66" y="3"/>
                </a:cxn>
                <a:cxn ang="0">
                  <a:pos x="82" y="9"/>
                </a:cxn>
                <a:cxn ang="0">
                  <a:pos x="98" y="18"/>
                </a:cxn>
                <a:cxn ang="0">
                  <a:pos x="113" y="30"/>
                </a:cxn>
                <a:cxn ang="0">
                  <a:pos x="128" y="46"/>
                </a:cxn>
              </a:cxnLst>
              <a:rect l="0" t="0" r="r" b="b"/>
              <a:pathLst>
                <a:path w="167" h="179">
                  <a:moveTo>
                    <a:pt x="136" y="55"/>
                  </a:moveTo>
                  <a:lnTo>
                    <a:pt x="144" y="65"/>
                  </a:lnTo>
                  <a:lnTo>
                    <a:pt x="150" y="76"/>
                  </a:lnTo>
                  <a:lnTo>
                    <a:pt x="155" y="85"/>
                  </a:lnTo>
                  <a:lnTo>
                    <a:pt x="160" y="94"/>
                  </a:lnTo>
                  <a:lnTo>
                    <a:pt x="163" y="103"/>
                  </a:lnTo>
                  <a:lnTo>
                    <a:pt x="165" y="112"/>
                  </a:lnTo>
                  <a:lnTo>
                    <a:pt x="166" y="120"/>
                  </a:lnTo>
                  <a:lnTo>
                    <a:pt x="167" y="128"/>
                  </a:lnTo>
                  <a:lnTo>
                    <a:pt x="167" y="136"/>
                  </a:lnTo>
                  <a:lnTo>
                    <a:pt x="165" y="142"/>
                  </a:lnTo>
                  <a:lnTo>
                    <a:pt x="164" y="149"/>
                  </a:lnTo>
                  <a:lnTo>
                    <a:pt x="161" y="154"/>
                  </a:lnTo>
                  <a:lnTo>
                    <a:pt x="158" y="160"/>
                  </a:lnTo>
                  <a:lnTo>
                    <a:pt x="154" y="164"/>
                  </a:lnTo>
                  <a:lnTo>
                    <a:pt x="150" y="168"/>
                  </a:lnTo>
                  <a:lnTo>
                    <a:pt x="145" y="172"/>
                  </a:lnTo>
                  <a:lnTo>
                    <a:pt x="140" y="175"/>
                  </a:lnTo>
                  <a:lnTo>
                    <a:pt x="134" y="177"/>
                  </a:lnTo>
                  <a:lnTo>
                    <a:pt x="127" y="179"/>
                  </a:lnTo>
                  <a:lnTo>
                    <a:pt x="120" y="179"/>
                  </a:lnTo>
                  <a:lnTo>
                    <a:pt x="114" y="179"/>
                  </a:lnTo>
                  <a:lnTo>
                    <a:pt x="106" y="179"/>
                  </a:lnTo>
                  <a:lnTo>
                    <a:pt x="99" y="177"/>
                  </a:lnTo>
                  <a:lnTo>
                    <a:pt x="92" y="175"/>
                  </a:lnTo>
                  <a:lnTo>
                    <a:pt x="84" y="172"/>
                  </a:lnTo>
                  <a:lnTo>
                    <a:pt x="75" y="169"/>
                  </a:lnTo>
                  <a:lnTo>
                    <a:pt x="68" y="164"/>
                  </a:lnTo>
                  <a:lnTo>
                    <a:pt x="60" y="158"/>
                  </a:lnTo>
                  <a:lnTo>
                    <a:pt x="52" y="152"/>
                  </a:lnTo>
                  <a:lnTo>
                    <a:pt x="44" y="144"/>
                  </a:lnTo>
                  <a:lnTo>
                    <a:pt x="37" y="136"/>
                  </a:lnTo>
                  <a:lnTo>
                    <a:pt x="30" y="127"/>
                  </a:lnTo>
                  <a:lnTo>
                    <a:pt x="22" y="115"/>
                  </a:lnTo>
                  <a:lnTo>
                    <a:pt x="15" y="105"/>
                  </a:lnTo>
                  <a:lnTo>
                    <a:pt x="10" y="96"/>
                  </a:lnTo>
                  <a:lnTo>
                    <a:pt x="7" y="86"/>
                  </a:lnTo>
                  <a:lnTo>
                    <a:pt x="3" y="77"/>
                  </a:lnTo>
                  <a:lnTo>
                    <a:pt x="1" y="69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1" y="38"/>
                  </a:lnTo>
                  <a:lnTo>
                    <a:pt x="3" y="31"/>
                  </a:lnTo>
                  <a:lnTo>
                    <a:pt x="5" y="26"/>
                  </a:lnTo>
                  <a:lnTo>
                    <a:pt x="9" y="20"/>
                  </a:lnTo>
                  <a:lnTo>
                    <a:pt x="12" y="16"/>
                  </a:lnTo>
                  <a:lnTo>
                    <a:pt x="17" y="12"/>
                  </a:lnTo>
                  <a:lnTo>
                    <a:pt x="21" y="8"/>
                  </a:lnTo>
                  <a:lnTo>
                    <a:pt x="28" y="5"/>
                  </a:lnTo>
                  <a:lnTo>
                    <a:pt x="33" y="2"/>
                  </a:lnTo>
                  <a:lnTo>
                    <a:pt x="39" y="1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9" y="1"/>
                  </a:lnTo>
                  <a:lnTo>
                    <a:pt x="66" y="3"/>
                  </a:lnTo>
                  <a:lnTo>
                    <a:pt x="74" y="5"/>
                  </a:lnTo>
                  <a:lnTo>
                    <a:pt x="82" y="9"/>
                  </a:lnTo>
                  <a:lnTo>
                    <a:pt x="90" y="13"/>
                  </a:lnTo>
                  <a:lnTo>
                    <a:pt x="98" y="18"/>
                  </a:lnTo>
                  <a:lnTo>
                    <a:pt x="105" y="23"/>
                  </a:lnTo>
                  <a:lnTo>
                    <a:pt x="113" y="30"/>
                  </a:lnTo>
                  <a:lnTo>
                    <a:pt x="120" y="37"/>
                  </a:lnTo>
                  <a:lnTo>
                    <a:pt x="128" y="46"/>
                  </a:lnTo>
                  <a:lnTo>
                    <a:pt x="136" y="55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9" name="Freeform 85"/>
            <p:cNvSpPr>
              <a:spLocks/>
            </p:cNvSpPr>
            <p:nvPr/>
          </p:nvSpPr>
          <p:spPr bwMode="auto">
            <a:xfrm>
              <a:off x="4454525" y="3832225"/>
              <a:ext cx="7938" cy="7938"/>
            </a:xfrm>
            <a:custGeom>
              <a:avLst/>
              <a:gdLst/>
              <a:ahLst/>
              <a:cxnLst>
                <a:cxn ang="0">
                  <a:pos x="123" y="68"/>
                </a:cxn>
                <a:cxn ang="0">
                  <a:pos x="129" y="85"/>
                </a:cxn>
                <a:cxn ang="0">
                  <a:pos x="132" y="101"/>
                </a:cxn>
                <a:cxn ang="0">
                  <a:pos x="132" y="116"/>
                </a:cxn>
                <a:cxn ang="0">
                  <a:pos x="129" y="128"/>
                </a:cxn>
                <a:cxn ang="0">
                  <a:pos x="125" y="138"/>
                </a:cxn>
                <a:cxn ang="0">
                  <a:pos x="118" y="146"/>
                </a:cxn>
                <a:cxn ang="0">
                  <a:pos x="110" y="151"/>
                </a:cxn>
                <a:cxn ang="0">
                  <a:pos x="101" y="155"/>
                </a:cxn>
                <a:cxn ang="0">
                  <a:pos x="90" y="156"/>
                </a:cxn>
                <a:cxn ang="0">
                  <a:pos x="78" y="155"/>
                </a:cxn>
                <a:cxn ang="0">
                  <a:pos x="67" y="151"/>
                </a:cxn>
                <a:cxn ang="0">
                  <a:pos x="55" y="144"/>
                </a:cxn>
                <a:cxn ang="0">
                  <a:pos x="43" y="135"/>
                </a:cxn>
                <a:cxn ang="0">
                  <a:pos x="32" y="122"/>
                </a:cxn>
                <a:cxn ang="0">
                  <a:pos x="20" y="107"/>
                </a:cxn>
                <a:cxn ang="0">
                  <a:pos x="11" y="88"/>
                </a:cxn>
                <a:cxn ang="0">
                  <a:pos x="4" y="71"/>
                </a:cxn>
                <a:cxn ang="0">
                  <a:pos x="1" y="55"/>
                </a:cxn>
                <a:cxn ang="0">
                  <a:pos x="0" y="41"/>
                </a:cxn>
                <a:cxn ang="0">
                  <a:pos x="3" y="29"/>
                </a:cxn>
                <a:cxn ang="0">
                  <a:pos x="7" y="19"/>
                </a:cxn>
                <a:cxn ang="0">
                  <a:pos x="14" y="11"/>
                </a:cxn>
                <a:cxn ang="0">
                  <a:pos x="22" y="5"/>
                </a:cxn>
                <a:cxn ang="0">
                  <a:pos x="33" y="2"/>
                </a:cxn>
                <a:cxn ang="0">
                  <a:pos x="43" y="0"/>
                </a:cxn>
                <a:cxn ang="0">
                  <a:pos x="55" y="2"/>
                </a:cxn>
                <a:cxn ang="0">
                  <a:pos x="67" y="6"/>
                </a:cxn>
                <a:cxn ang="0">
                  <a:pos x="79" y="12"/>
                </a:cxn>
                <a:cxn ang="0">
                  <a:pos x="92" y="22"/>
                </a:cxn>
                <a:cxn ang="0">
                  <a:pos x="103" y="34"/>
                </a:cxn>
                <a:cxn ang="0">
                  <a:pos x="113" y="50"/>
                </a:cxn>
              </a:cxnLst>
              <a:rect l="0" t="0" r="r" b="b"/>
              <a:pathLst>
                <a:path w="132" h="156">
                  <a:moveTo>
                    <a:pt x="118" y="59"/>
                  </a:moveTo>
                  <a:lnTo>
                    <a:pt x="123" y="68"/>
                  </a:lnTo>
                  <a:lnTo>
                    <a:pt x="126" y="77"/>
                  </a:lnTo>
                  <a:lnTo>
                    <a:pt x="129" y="85"/>
                  </a:lnTo>
                  <a:lnTo>
                    <a:pt x="131" y="93"/>
                  </a:lnTo>
                  <a:lnTo>
                    <a:pt x="132" y="101"/>
                  </a:lnTo>
                  <a:lnTo>
                    <a:pt x="132" y="109"/>
                  </a:lnTo>
                  <a:lnTo>
                    <a:pt x="132" y="116"/>
                  </a:lnTo>
                  <a:lnTo>
                    <a:pt x="131" y="122"/>
                  </a:lnTo>
                  <a:lnTo>
                    <a:pt x="129" y="128"/>
                  </a:lnTo>
                  <a:lnTo>
                    <a:pt x="127" y="133"/>
                  </a:lnTo>
                  <a:lnTo>
                    <a:pt x="125" y="138"/>
                  </a:lnTo>
                  <a:lnTo>
                    <a:pt x="122" y="142"/>
                  </a:lnTo>
                  <a:lnTo>
                    <a:pt x="118" y="146"/>
                  </a:lnTo>
                  <a:lnTo>
                    <a:pt x="115" y="149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1" y="155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5" y="155"/>
                  </a:lnTo>
                  <a:lnTo>
                    <a:pt x="78" y="155"/>
                  </a:lnTo>
                  <a:lnTo>
                    <a:pt x="72" y="153"/>
                  </a:lnTo>
                  <a:lnTo>
                    <a:pt x="67" y="151"/>
                  </a:lnTo>
                  <a:lnTo>
                    <a:pt x="61" y="148"/>
                  </a:lnTo>
                  <a:lnTo>
                    <a:pt x="55" y="144"/>
                  </a:lnTo>
                  <a:lnTo>
                    <a:pt x="49" y="140"/>
                  </a:lnTo>
                  <a:lnTo>
                    <a:pt x="43" y="135"/>
                  </a:lnTo>
                  <a:lnTo>
                    <a:pt x="37" y="129"/>
                  </a:lnTo>
                  <a:lnTo>
                    <a:pt x="32" y="122"/>
                  </a:lnTo>
                  <a:lnTo>
                    <a:pt x="26" y="115"/>
                  </a:lnTo>
                  <a:lnTo>
                    <a:pt x="20" y="107"/>
                  </a:lnTo>
                  <a:lnTo>
                    <a:pt x="16" y="98"/>
                  </a:lnTo>
                  <a:lnTo>
                    <a:pt x="11" y="88"/>
                  </a:lnTo>
                  <a:lnTo>
                    <a:pt x="7" y="79"/>
                  </a:lnTo>
                  <a:lnTo>
                    <a:pt x="4" y="71"/>
                  </a:lnTo>
                  <a:lnTo>
                    <a:pt x="2" y="63"/>
                  </a:lnTo>
                  <a:lnTo>
                    <a:pt x="1" y="55"/>
                  </a:lnTo>
                  <a:lnTo>
                    <a:pt x="0" y="48"/>
                  </a:lnTo>
                  <a:lnTo>
                    <a:pt x="0" y="41"/>
                  </a:lnTo>
                  <a:lnTo>
                    <a:pt x="1" y="34"/>
                  </a:lnTo>
                  <a:lnTo>
                    <a:pt x="3" y="29"/>
                  </a:lnTo>
                  <a:lnTo>
                    <a:pt x="5" y="23"/>
                  </a:lnTo>
                  <a:lnTo>
                    <a:pt x="7" y="19"/>
                  </a:lnTo>
                  <a:lnTo>
                    <a:pt x="10" y="14"/>
                  </a:lnTo>
                  <a:lnTo>
                    <a:pt x="14" y="11"/>
                  </a:lnTo>
                  <a:lnTo>
                    <a:pt x="18" y="8"/>
                  </a:lnTo>
                  <a:lnTo>
                    <a:pt x="22" y="5"/>
                  </a:lnTo>
                  <a:lnTo>
                    <a:pt x="28" y="3"/>
                  </a:lnTo>
                  <a:lnTo>
                    <a:pt x="33" y="2"/>
                  </a:lnTo>
                  <a:lnTo>
                    <a:pt x="38" y="1"/>
                  </a:lnTo>
                  <a:lnTo>
                    <a:pt x="43" y="0"/>
                  </a:lnTo>
                  <a:lnTo>
                    <a:pt x="49" y="1"/>
                  </a:lnTo>
                  <a:lnTo>
                    <a:pt x="55" y="2"/>
                  </a:lnTo>
                  <a:lnTo>
                    <a:pt x="61" y="3"/>
                  </a:lnTo>
                  <a:lnTo>
                    <a:pt x="67" y="6"/>
                  </a:lnTo>
                  <a:lnTo>
                    <a:pt x="73" y="9"/>
                  </a:lnTo>
                  <a:lnTo>
                    <a:pt x="79" y="12"/>
                  </a:lnTo>
                  <a:lnTo>
                    <a:pt x="86" y="17"/>
                  </a:lnTo>
                  <a:lnTo>
                    <a:pt x="92" y="22"/>
                  </a:lnTo>
                  <a:lnTo>
                    <a:pt x="97" y="27"/>
                  </a:lnTo>
                  <a:lnTo>
                    <a:pt x="103" y="34"/>
                  </a:lnTo>
                  <a:lnTo>
                    <a:pt x="108" y="41"/>
                  </a:lnTo>
                  <a:lnTo>
                    <a:pt x="113" y="50"/>
                  </a:lnTo>
                  <a:lnTo>
                    <a:pt x="118" y="5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0" name="Freeform 86"/>
            <p:cNvSpPr>
              <a:spLocks/>
            </p:cNvSpPr>
            <p:nvPr/>
          </p:nvSpPr>
          <p:spPr bwMode="auto">
            <a:xfrm>
              <a:off x="4454525" y="3832225"/>
              <a:ext cx="7938" cy="7938"/>
            </a:xfrm>
            <a:custGeom>
              <a:avLst/>
              <a:gdLst/>
              <a:ahLst/>
              <a:cxnLst>
                <a:cxn ang="0">
                  <a:pos x="123" y="68"/>
                </a:cxn>
                <a:cxn ang="0">
                  <a:pos x="129" y="85"/>
                </a:cxn>
                <a:cxn ang="0">
                  <a:pos x="132" y="101"/>
                </a:cxn>
                <a:cxn ang="0">
                  <a:pos x="132" y="116"/>
                </a:cxn>
                <a:cxn ang="0">
                  <a:pos x="129" y="128"/>
                </a:cxn>
                <a:cxn ang="0">
                  <a:pos x="125" y="138"/>
                </a:cxn>
                <a:cxn ang="0">
                  <a:pos x="118" y="146"/>
                </a:cxn>
                <a:cxn ang="0">
                  <a:pos x="110" y="151"/>
                </a:cxn>
                <a:cxn ang="0">
                  <a:pos x="101" y="155"/>
                </a:cxn>
                <a:cxn ang="0">
                  <a:pos x="90" y="156"/>
                </a:cxn>
                <a:cxn ang="0">
                  <a:pos x="78" y="155"/>
                </a:cxn>
                <a:cxn ang="0">
                  <a:pos x="67" y="151"/>
                </a:cxn>
                <a:cxn ang="0">
                  <a:pos x="55" y="144"/>
                </a:cxn>
                <a:cxn ang="0">
                  <a:pos x="43" y="135"/>
                </a:cxn>
                <a:cxn ang="0">
                  <a:pos x="32" y="122"/>
                </a:cxn>
                <a:cxn ang="0">
                  <a:pos x="20" y="107"/>
                </a:cxn>
                <a:cxn ang="0">
                  <a:pos x="11" y="88"/>
                </a:cxn>
                <a:cxn ang="0">
                  <a:pos x="4" y="71"/>
                </a:cxn>
                <a:cxn ang="0">
                  <a:pos x="1" y="55"/>
                </a:cxn>
                <a:cxn ang="0">
                  <a:pos x="0" y="41"/>
                </a:cxn>
                <a:cxn ang="0">
                  <a:pos x="3" y="29"/>
                </a:cxn>
                <a:cxn ang="0">
                  <a:pos x="7" y="19"/>
                </a:cxn>
                <a:cxn ang="0">
                  <a:pos x="14" y="11"/>
                </a:cxn>
                <a:cxn ang="0">
                  <a:pos x="22" y="5"/>
                </a:cxn>
                <a:cxn ang="0">
                  <a:pos x="33" y="2"/>
                </a:cxn>
                <a:cxn ang="0">
                  <a:pos x="43" y="0"/>
                </a:cxn>
                <a:cxn ang="0">
                  <a:pos x="55" y="2"/>
                </a:cxn>
                <a:cxn ang="0">
                  <a:pos x="67" y="6"/>
                </a:cxn>
                <a:cxn ang="0">
                  <a:pos x="79" y="12"/>
                </a:cxn>
                <a:cxn ang="0">
                  <a:pos x="92" y="22"/>
                </a:cxn>
                <a:cxn ang="0">
                  <a:pos x="103" y="34"/>
                </a:cxn>
                <a:cxn ang="0">
                  <a:pos x="113" y="50"/>
                </a:cxn>
              </a:cxnLst>
              <a:rect l="0" t="0" r="r" b="b"/>
              <a:pathLst>
                <a:path w="132" h="156">
                  <a:moveTo>
                    <a:pt x="118" y="59"/>
                  </a:moveTo>
                  <a:lnTo>
                    <a:pt x="123" y="68"/>
                  </a:lnTo>
                  <a:lnTo>
                    <a:pt x="126" y="77"/>
                  </a:lnTo>
                  <a:lnTo>
                    <a:pt x="129" y="85"/>
                  </a:lnTo>
                  <a:lnTo>
                    <a:pt x="131" y="93"/>
                  </a:lnTo>
                  <a:lnTo>
                    <a:pt x="132" y="101"/>
                  </a:lnTo>
                  <a:lnTo>
                    <a:pt x="132" y="109"/>
                  </a:lnTo>
                  <a:lnTo>
                    <a:pt x="132" y="116"/>
                  </a:lnTo>
                  <a:lnTo>
                    <a:pt x="131" y="122"/>
                  </a:lnTo>
                  <a:lnTo>
                    <a:pt x="129" y="128"/>
                  </a:lnTo>
                  <a:lnTo>
                    <a:pt x="127" y="133"/>
                  </a:lnTo>
                  <a:lnTo>
                    <a:pt x="125" y="138"/>
                  </a:lnTo>
                  <a:lnTo>
                    <a:pt x="122" y="142"/>
                  </a:lnTo>
                  <a:lnTo>
                    <a:pt x="118" y="146"/>
                  </a:lnTo>
                  <a:lnTo>
                    <a:pt x="115" y="149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1" y="155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5" y="155"/>
                  </a:lnTo>
                  <a:lnTo>
                    <a:pt x="78" y="155"/>
                  </a:lnTo>
                  <a:lnTo>
                    <a:pt x="72" y="153"/>
                  </a:lnTo>
                  <a:lnTo>
                    <a:pt x="67" y="151"/>
                  </a:lnTo>
                  <a:lnTo>
                    <a:pt x="61" y="148"/>
                  </a:lnTo>
                  <a:lnTo>
                    <a:pt x="55" y="144"/>
                  </a:lnTo>
                  <a:lnTo>
                    <a:pt x="49" y="140"/>
                  </a:lnTo>
                  <a:lnTo>
                    <a:pt x="43" y="135"/>
                  </a:lnTo>
                  <a:lnTo>
                    <a:pt x="37" y="129"/>
                  </a:lnTo>
                  <a:lnTo>
                    <a:pt x="32" y="122"/>
                  </a:lnTo>
                  <a:lnTo>
                    <a:pt x="26" y="115"/>
                  </a:lnTo>
                  <a:lnTo>
                    <a:pt x="20" y="107"/>
                  </a:lnTo>
                  <a:lnTo>
                    <a:pt x="16" y="98"/>
                  </a:lnTo>
                  <a:lnTo>
                    <a:pt x="11" y="88"/>
                  </a:lnTo>
                  <a:lnTo>
                    <a:pt x="7" y="79"/>
                  </a:lnTo>
                  <a:lnTo>
                    <a:pt x="4" y="71"/>
                  </a:lnTo>
                  <a:lnTo>
                    <a:pt x="2" y="63"/>
                  </a:lnTo>
                  <a:lnTo>
                    <a:pt x="1" y="55"/>
                  </a:lnTo>
                  <a:lnTo>
                    <a:pt x="0" y="48"/>
                  </a:lnTo>
                  <a:lnTo>
                    <a:pt x="0" y="41"/>
                  </a:lnTo>
                  <a:lnTo>
                    <a:pt x="1" y="34"/>
                  </a:lnTo>
                  <a:lnTo>
                    <a:pt x="3" y="29"/>
                  </a:lnTo>
                  <a:lnTo>
                    <a:pt x="5" y="23"/>
                  </a:lnTo>
                  <a:lnTo>
                    <a:pt x="7" y="19"/>
                  </a:lnTo>
                  <a:lnTo>
                    <a:pt x="10" y="14"/>
                  </a:lnTo>
                  <a:lnTo>
                    <a:pt x="14" y="11"/>
                  </a:lnTo>
                  <a:lnTo>
                    <a:pt x="18" y="8"/>
                  </a:lnTo>
                  <a:lnTo>
                    <a:pt x="22" y="5"/>
                  </a:lnTo>
                  <a:lnTo>
                    <a:pt x="28" y="3"/>
                  </a:lnTo>
                  <a:lnTo>
                    <a:pt x="33" y="2"/>
                  </a:lnTo>
                  <a:lnTo>
                    <a:pt x="38" y="1"/>
                  </a:lnTo>
                  <a:lnTo>
                    <a:pt x="43" y="0"/>
                  </a:lnTo>
                  <a:lnTo>
                    <a:pt x="49" y="1"/>
                  </a:lnTo>
                  <a:lnTo>
                    <a:pt x="55" y="2"/>
                  </a:lnTo>
                  <a:lnTo>
                    <a:pt x="61" y="3"/>
                  </a:lnTo>
                  <a:lnTo>
                    <a:pt x="67" y="6"/>
                  </a:lnTo>
                  <a:lnTo>
                    <a:pt x="73" y="9"/>
                  </a:lnTo>
                  <a:lnTo>
                    <a:pt x="79" y="12"/>
                  </a:lnTo>
                  <a:lnTo>
                    <a:pt x="86" y="17"/>
                  </a:lnTo>
                  <a:lnTo>
                    <a:pt x="92" y="22"/>
                  </a:lnTo>
                  <a:lnTo>
                    <a:pt x="97" y="27"/>
                  </a:lnTo>
                  <a:lnTo>
                    <a:pt x="103" y="34"/>
                  </a:lnTo>
                  <a:lnTo>
                    <a:pt x="108" y="41"/>
                  </a:lnTo>
                  <a:lnTo>
                    <a:pt x="113" y="50"/>
                  </a:lnTo>
                  <a:lnTo>
                    <a:pt x="118" y="59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1" name="Freeform 87"/>
            <p:cNvSpPr>
              <a:spLocks noEditPoints="1"/>
            </p:cNvSpPr>
            <p:nvPr/>
          </p:nvSpPr>
          <p:spPr bwMode="auto">
            <a:xfrm>
              <a:off x="4500563" y="3756025"/>
              <a:ext cx="63500" cy="98425"/>
            </a:xfrm>
            <a:custGeom>
              <a:avLst/>
              <a:gdLst/>
              <a:ahLst/>
              <a:cxnLst>
                <a:cxn ang="0">
                  <a:pos x="125" y="36"/>
                </a:cxn>
                <a:cxn ang="0">
                  <a:pos x="226" y="0"/>
                </a:cxn>
                <a:cxn ang="0">
                  <a:pos x="300" y="45"/>
                </a:cxn>
                <a:cxn ang="0">
                  <a:pos x="318" y="154"/>
                </a:cxn>
                <a:cxn ang="0">
                  <a:pos x="251" y="306"/>
                </a:cxn>
                <a:cxn ang="0">
                  <a:pos x="149" y="393"/>
                </a:cxn>
                <a:cxn ang="0">
                  <a:pos x="57" y="393"/>
                </a:cxn>
                <a:cxn ang="0">
                  <a:pos x="3" y="319"/>
                </a:cxn>
                <a:cxn ang="0">
                  <a:pos x="20" y="187"/>
                </a:cxn>
                <a:cxn ang="0">
                  <a:pos x="514" y="1733"/>
                </a:cxn>
                <a:cxn ang="0">
                  <a:pos x="595" y="1807"/>
                </a:cxn>
                <a:cxn ang="0">
                  <a:pos x="595" y="1880"/>
                </a:cxn>
                <a:cxn ang="0">
                  <a:pos x="519" y="1925"/>
                </a:cxn>
                <a:cxn ang="0">
                  <a:pos x="374" y="1913"/>
                </a:cxn>
                <a:cxn ang="0">
                  <a:pos x="243" y="1848"/>
                </a:cxn>
                <a:cxn ang="0">
                  <a:pos x="198" y="1769"/>
                </a:cxn>
                <a:cxn ang="0">
                  <a:pos x="231" y="1705"/>
                </a:cxn>
                <a:cxn ang="0">
                  <a:pos x="337" y="1683"/>
                </a:cxn>
                <a:cxn ang="0">
                  <a:pos x="788" y="1422"/>
                </a:cxn>
                <a:cxn ang="0">
                  <a:pos x="950" y="1465"/>
                </a:cxn>
                <a:cxn ang="0">
                  <a:pos x="1017" y="1552"/>
                </a:cxn>
                <a:cxn ang="0">
                  <a:pos x="980" y="1646"/>
                </a:cxn>
                <a:cxn ang="0">
                  <a:pos x="830" y="1711"/>
                </a:cxn>
                <a:cxn ang="0">
                  <a:pos x="622" y="1711"/>
                </a:cxn>
                <a:cxn ang="0">
                  <a:pos x="500" y="1645"/>
                </a:cxn>
                <a:cxn ang="0">
                  <a:pos x="477" y="1551"/>
                </a:cxn>
                <a:cxn ang="0">
                  <a:pos x="561" y="1463"/>
                </a:cxn>
                <a:cxn ang="0">
                  <a:pos x="876" y="1004"/>
                </a:cxn>
                <a:cxn ang="0">
                  <a:pos x="1096" y="989"/>
                </a:cxn>
                <a:cxn ang="0">
                  <a:pos x="1220" y="1052"/>
                </a:cxn>
                <a:cxn ang="0">
                  <a:pos x="1233" y="1156"/>
                </a:cxn>
                <a:cxn ang="0">
                  <a:pos x="1114" y="1264"/>
                </a:cxn>
                <a:cxn ang="0">
                  <a:pos x="878" y="1332"/>
                </a:cxn>
                <a:cxn ang="0">
                  <a:pos x="698" y="1311"/>
                </a:cxn>
                <a:cxn ang="0">
                  <a:pos x="619" y="1225"/>
                </a:cxn>
                <a:cxn ang="0">
                  <a:pos x="660" y="1114"/>
                </a:cxn>
                <a:cxn ang="0">
                  <a:pos x="838" y="1016"/>
                </a:cxn>
                <a:cxn ang="0">
                  <a:pos x="782" y="537"/>
                </a:cxn>
                <a:cxn ang="0">
                  <a:pos x="940" y="509"/>
                </a:cxn>
                <a:cxn ang="0">
                  <a:pos x="1020" y="575"/>
                </a:cxn>
                <a:cxn ang="0">
                  <a:pos x="992" y="709"/>
                </a:cxn>
                <a:cxn ang="0">
                  <a:pos x="830" y="882"/>
                </a:cxn>
                <a:cxn ang="0">
                  <a:pos x="643" y="976"/>
                </a:cxn>
                <a:cxn ang="0">
                  <a:pos x="515" y="960"/>
                </a:cxn>
                <a:cxn ang="0">
                  <a:pos x="477" y="861"/>
                </a:cxn>
                <a:cxn ang="0">
                  <a:pos x="559" y="706"/>
                </a:cxn>
                <a:cxn ang="0">
                  <a:pos x="399" y="261"/>
                </a:cxn>
                <a:cxn ang="0">
                  <a:pos x="528" y="173"/>
                </a:cxn>
                <a:cxn ang="0">
                  <a:pos x="625" y="187"/>
                </a:cxn>
                <a:cxn ang="0">
                  <a:pos x="659" y="285"/>
                </a:cxn>
                <a:cxn ang="0">
                  <a:pos x="598" y="452"/>
                </a:cxn>
                <a:cxn ang="0">
                  <a:pos x="464" y="603"/>
                </a:cxn>
                <a:cxn ang="0">
                  <a:pos x="345" y="645"/>
                </a:cxn>
                <a:cxn ang="0">
                  <a:pos x="272" y="593"/>
                </a:cxn>
                <a:cxn ang="0">
                  <a:pos x="275" y="464"/>
                </a:cxn>
              </a:cxnLst>
              <a:rect l="0" t="0" r="r" b="b"/>
              <a:pathLst>
                <a:path w="1242" h="1928">
                  <a:moveTo>
                    <a:pt x="41" y="141"/>
                  </a:moveTo>
                  <a:lnTo>
                    <a:pt x="55" y="117"/>
                  </a:lnTo>
                  <a:lnTo>
                    <a:pt x="68" y="97"/>
                  </a:lnTo>
                  <a:lnTo>
                    <a:pt x="81" y="79"/>
                  </a:lnTo>
                  <a:lnTo>
                    <a:pt x="95" y="62"/>
                  </a:lnTo>
                  <a:lnTo>
                    <a:pt x="111" y="48"/>
                  </a:lnTo>
                  <a:lnTo>
                    <a:pt x="125" y="36"/>
                  </a:lnTo>
                  <a:lnTo>
                    <a:pt x="140" y="26"/>
                  </a:lnTo>
                  <a:lnTo>
                    <a:pt x="154" y="17"/>
                  </a:lnTo>
                  <a:lnTo>
                    <a:pt x="170" y="11"/>
                  </a:lnTo>
                  <a:lnTo>
                    <a:pt x="184" y="5"/>
                  </a:lnTo>
                  <a:lnTo>
                    <a:pt x="198" y="2"/>
                  </a:lnTo>
                  <a:lnTo>
                    <a:pt x="212" y="0"/>
                  </a:lnTo>
                  <a:lnTo>
                    <a:pt x="226" y="0"/>
                  </a:lnTo>
                  <a:lnTo>
                    <a:pt x="238" y="2"/>
                  </a:lnTo>
                  <a:lnTo>
                    <a:pt x="250" y="5"/>
                  </a:lnTo>
                  <a:lnTo>
                    <a:pt x="263" y="11"/>
                  </a:lnTo>
                  <a:lnTo>
                    <a:pt x="273" y="17"/>
                  </a:lnTo>
                  <a:lnTo>
                    <a:pt x="283" y="25"/>
                  </a:lnTo>
                  <a:lnTo>
                    <a:pt x="292" y="34"/>
                  </a:lnTo>
                  <a:lnTo>
                    <a:pt x="300" y="45"/>
                  </a:lnTo>
                  <a:lnTo>
                    <a:pt x="306" y="56"/>
                  </a:lnTo>
                  <a:lnTo>
                    <a:pt x="312" y="70"/>
                  </a:lnTo>
                  <a:lnTo>
                    <a:pt x="317" y="84"/>
                  </a:lnTo>
                  <a:lnTo>
                    <a:pt x="319" y="100"/>
                  </a:lnTo>
                  <a:lnTo>
                    <a:pt x="320" y="116"/>
                  </a:lnTo>
                  <a:lnTo>
                    <a:pt x="320" y="135"/>
                  </a:lnTo>
                  <a:lnTo>
                    <a:pt x="318" y="154"/>
                  </a:lnTo>
                  <a:lnTo>
                    <a:pt x="313" y="173"/>
                  </a:lnTo>
                  <a:lnTo>
                    <a:pt x="308" y="195"/>
                  </a:lnTo>
                  <a:lnTo>
                    <a:pt x="300" y="216"/>
                  </a:lnTo>
                  <a:lnTo>
                    <a:pt x="290" y="239"/>
                  </a:lnTo>
                  <a:lnTo>
                    <a:pt x="279" y="263"/>
                  </a:lnTo>
                  <a:lnTo>
                    <a:pt x="266" y="285"/>
                  </a:lnTo>
                  <a:lnTo>
                    <a:pt x="251" y="306"/>
                  </a:lnTo>
                  <a:lnTo>
                    <a:pt x="237" y="324"/>
                  </a:lnTo>
                  <a:lnTo>
                    <a:pt x="223" y="340"/>
                  </a:lnTo>
                  <a:lnTo>
                    <a:pt x="208" y="355"/>
                  </a:lnTo>
                  <a:lnTo>
                    <a:pt x="193" y="368"/>
                  </a:lnTo>
                  <a:lnTo>
                    <a:pt x="179" y="378"/>
                  </a:lnTo>
                  <a:lnTo>
                    <a:pt x="164" y="386"/>
                  </a:lnTo>
                  <a:lnTo>
                    <a:pt x="149" y="393"/>
                  </a:lnTo>
                  <a:lnTo>
                    <a:pt x="134" y="398"/>
                  </a:lnTo>
                  <a:lnTo>
                    <a:pt x="120" y="401"/>
                  </a:lnTo>
                  <a:lnTo>
                    <a:pt x="107" y="403"/>
                  </a:lnTo>
                  <a:lnTo>
                    <a:pt x="92" y="402"/>
                  </a:lnTo>
                  <a:lnTo>
                    <a:pt x="80" y="401"/>
                  </a:lnTo>
                  <a:lnTo>
                    <a:pt x="68" y="397"/>
                  </a:lnTo>
                  <a:lnTo>
                    <a:pt x="57" y="393"/>
                  </a:lnTo>
                  <a:lnTo>
                    <a:pt x="45" y="386"/>
                  </a:lnTo>
                  <a:lnTo>
                    <a:pt x="35" y="379"/>
                  </a:lnTo>
                  <a:lnTo>
                    <a:pt x="27" y="370"/>
                  </a:lnTo>
                  <a:lnTo>
                    <a:pt x="19" y="358"/>
                  </a:lnTo>
                  <a:lnTo>
                    <a:pt x="13" y="346"/>
                  </a:lnTo>
                  <a:lnTo>
                    <a:pt x="7" y="333"/>
                  </a:lnTo>
                  <a:lnTo>
                    <a:pt x="3" y="319"/>
                  </a:lnTo>
                  <a:lnTo>
                    <a:pt x="1" y="304"/>
                  </a:lnTo>
                  <a:lnTo>
                    <a:pt x="0" y="286"/>
                  </a:lnTo>
                  <a:lnTo>
                    <a:pt x="0" y="269"/>
                  </a:lnTo>
                  <a:lnTo>
                    <a:pt x="3" y="250"/>
                  </a:lnTo>
                  <a:lnTo>
                    <a:pt x="6" y="229"/>
                  </a:lnTo>
                  <a:lnTo>
                    <a:pt x="12" y="209"/>
                  </a:lnTo>
                  <a:lnTo>
                    <a:pt x="20" y="187"/>
                  </a:lnTo>
                  <a:lnTo>
                    <a:pt x="29" y="164"/>
                  </a:lnTo>
                  <a:lnTo>
                    <a:pt x="41" y="141"/>
                  </a:lnTo>
                  <a:close/>
                  <a:moveTo>
                    <a:pt x="429" y="1699"/>
                  </a:moveTo>
                  <a:lnTo>
                    <a:pt x="453" y="1706"/>
                  </a:lnTo>
                  <a:lnTo>
                    <a:pt x="474" y="1714"/>
                  </a:lnTo>
                  <a:lnTo>
                    <a:pt x="495" y="1724"/>
                  </a:lnTo>
                  <a:lnTo>
                    <a:pt x="514" y="1733"/>
                  </a:lnTo>
                  <a:lnTo>
                    <a:pt x="531" y="1742"/>
                  </a:lnTo>
                  <a:lnTo>
                    <a:pt x="546" y="1752"/>
                  </a:lnTo>
                  <a:lnTo>
                    <a:pt x="559" y="1762"/>
                  </a:lnTo>
                  <a:lnTo>
                    <a:pt x="570" y="1773"/>
                  </a:lnTo>
                  <a:lnTo>
                    <a:pt x="580" y="1785"/>
                  </a:lnTo>
                  <a:lnTo>
                    <a:pt x="589" y="1796"/>
                  </a:lnTo>
                  <a:lnTo>
                    <a:pt x="595" y="1807"/>
                  </a:lnTo>
                  <a:lnTo>
                    <a:pt x="600" y="1818"/>
                  </a:lnTo>
                  <a:lnTo>
                    <a:pt x="603" y="1829"/>
                  </a:lnTo>
                  <a:lnTo>
                    <a:pt x="605" y="1839"/>
                  </a:lnTo>
                  <a:lnTo>
                    <a:pt x="605" y="1851"/>
                  </a:lnTo>
                  <a:lnTo>
                    <a:pt x="603" y="1861"/>
                  </a:lnTo>
                  <a:lnTo>
                    <a:pt x="600" y="1871"/>
                  </a:lnTo>
                  <a:lnTo>
                    <a:pt x="595" y="1880"/>
                  </a:lnTo>
                  <a:lnTo>
                    <a:pt x="589" y="1889"/>
                  </a:lnTo>
                  <a:lnTo>
                    <a:pt x="580" y="1896"/>
                  </a:lnTo>
                  <a:lnTo>
                    <a:pt x="571" y="1905"/>
                  </a:lnTo>
                  <a:lnTo>
                    <a:pt x="561" y="1911"/>
                  </a:lnTo>
                  <a:lnTo>
                    <a:pt x="548" y="1917"/>
                  </a:lnTo>
                  <a:lnTo>
                    <a:pt x="535" y="1921"/>
                  </a:lnTo>
                  <a:lnTo>
                    <a:pt x="519" y="1925"/>
                  </a:lnTo>
                  <a:lnTo>
                    <a:pt x="503" y="1927"/>
                  </a:lnTo>
                  <a:lnTo>
                    <a:pt x="485" y="1928"/>
                  </a:lnTo>
                  <a:lnTo>
                    <a:pt x="465" y="1928"/>
                  </a:lnTo>
                  <a:lnTo>
                    <a:pt x="444" y="1927"/>
                  </a:lnTo>
                  <a:lnTo>
                    <a:pt x="423" y="1924"/>
                  </a:lnTo>
                  <a:lnTo>
                    <a:pt x="398" y="1919"/>
                  </a:lnTo>
                  <a:lnTo>
                    <a:pt x="374" y="1913"/>
                  </a:lnTo>
                  <a:lnTo>
                    <a:pt x="350" y="1906"/>
                  </a:lnTo>
                  <a:lnTo>
                    <a:pt x="328" y="1897"/>
                  </a:lnTo>
                  <a:lnTo>
                    <a:pt x="307" y="1888"/>
                  </a:lnTo>
                  <a:lnTo>
                    <a:pt x="289" y="1879"/>
                  </a:lnTo>
                  <a:lnTo>
                    <a:pt x="272" y="1869"/>
                  </a:lnTo>
                  <a:lnTo>
                    <a:pt x="256" y="1859"/>
                  </a:lnTo>
                  <a:lnTo>
                    <a:pt x="243" y="1848"/>
                  </a:lnTo>
                  <a:lnTo>
                    <a:pt x="232" y="1836"/>
                  </a:lnTo>
                  <a:lnTo>
                    <a:pt x="222" y="1825"/>
                  </a:lnTo>
                  <a:lnTo>
                    <a:pt x="214" y="1814"/>
                  </a:lnTo>
                  <a:lnTo>
                    <a:pt x="207" y="1803"/>
                  </a:lnTo>
                  <a:lnTo>
                    <a:pt x="202" y="1792"/>
                  </a:lnTo>
                  <a:lnTo>
                    <a:pt x="199" y="1780"/>
                  </a:lnTo>
                  <a:lnTo>
                    <a:pt x="198" y="1769"/>
                  </a:lnTo>
                  <a:lnTo>
                    <a:pt x="198" y="1759"/>
                  </a:lnTo>
                  <a:lnTo>
                    <a:pt x="199" y="1748"/>
                  </a:lnTo>
                  <a:lnTo>
                    <a:pt x="202" y="1739"/>
                  </a:lnTo>
                  <a:lnTo>
                    <a:pt x="207" y="1730"/>
                  </a:lnTo>
                  <a:lnTo>
                    <a:pt x="214" y="1720"/>
                  </a:lnTo>
                  <a:lnTo>
                    <a:pt x="222" y="1712"/>
                  </a:lnTo>
                  <a:lnTo>
                    <a:pt x="231" y="1705"/>
                  </a:lnTo>
                  <a:lnTo>
                    <a:pt x="242" y="1699"/>
                  </a:lnTo>
                  <a:lnTo>
                    <a:pt x="254" y="1693"/>
                  </a:lnTo>
                  <a:lnTo>
                    <a:pt x="268" y="1689"/>
                  </a:lnTo>
                  <a:lnTo>
                    <a:pt x="283" y="1686"/>
                  </a:lnTo>
                  <a:lnTo>
                    <a:pt x="300" y="1684"/>
                  </a:lnTo>
                  <a:lnTo>
                    <a:pt x="318" y="1683"/>
                  </a:lnTo>
                  <a:lnTo>
                    <a:pt x="337" y="1683"/>
                  </a:lnTo>
                  <a:lnTo>
                    <a:pt x="358" y="1685"/>
                  </a:lnTo>
                  <a:lnTo>
                    <a:pt x="381" y="1688"/>
                  </a:lnTo>
                  <a:lnTo>
                    <a:pt x="404" y="1693"/>
                  </a:lnTo>
                  <a:lnTo>
                    <a:pt x="429" y="1699"/>
                  </a:lnTo>
                  <a:close/>
                  <a:moveTo>
                    <a:pt x="725" y="1423"/>
                  </a:moveTo>
                  <a:lnTo>
                    <a:pt x="758" y="1422"/>
                  </a:lnTo>
                  <a:lnTo>
                    <a:pt x="788" y="1422"/>
                  </a:lnTo>
                  <a:lnTo>
                    <a:pt x="817" y="1424"/>
                  </a:lnTo>
                  <a:lnTo>
                    <a:pt x="843" y="1429"/>
                  </a:lnTo>
                  <a:lnTo>
                    <a:pt x="869" y="1433"/>
                  </a:lnTo>
                  <a:lnTo>
                    <a:pt x="891" y="1440"/>
                  </a:lnTo>
                  <a:lnTo>
                    <a:pt x="913" y="1447"/>
                  </a:lnTo>
                  <a:lnTo>
                    <a:pt x="932" y="1456"/>
                  </a:lnTo>
                  <a:lnTo>
                    <a:pt x="950" y="1465"/>
                  </a:lnTo>
                  <a:lnTo>
                    <a:pt x="966" y="1476"/>
                  </a:lnTo>
                  <a:lnTo>
                    <a:pt x="979" y="1488"/>
                  </a:lnTo>
                  <a:lnTo>
                    <a:pt x="991" y="1499"/>
                  </a:lnTo>
                  <a:lnTo>
                    <a:pt x="1000" y="1512"/>
                  </a:lnTo>
                  <a:lnTo>
                    <a:pt x="1007" y="1525"/>
                  </a:lnTo>
                  <a:lnTo>
                    <a:pt x="1014" y="1538"/>
                  </a:lnTo>
                  <a:lnTo>
                    <a:pt x="1017" y="1552"/>
                  </a:lnTo>
                  <a:lnTo>
                    <a:pt x="1018" y="1566"/>
                  </a:lnTo>
                  <a:lnTo>
                    <a:pt x="1017" y="1580"/>
                  </a:lnTo>
                  <a:lnTo>
                    <a:pt x="1014" y="1593"/>
                  </a:lnTo>
                  <a:lnTo>
                    <a:pt x="1009" y="1608"/>
                  </a:lnTo>
                  <a:lnTo>
                    <a:pt x="1001" y="1621"/>
                  </a:lnTo>
                  <a:lnTo>
                    <a:pt x="991" y="1634"/>
                  </a:lnTo>
                  <a:lnTo>
                    <a:pt x="980" y="1646"/>
                  </a:lnTo>
                  <a:lnTo>
                    <a:pt x="966" y="1658"/>
                  </a:lnTo>
                  <a:lnTo>
                    <a:pt x="948" y="1670"/>
                  </a:lnTo>
                  <a:lnTo>
                    <a:pt x="930" y="1680"/>
                  </a:lnTo>
                  <a:lnTo>
                    <a:pt x="909" y="1689"/>
                  </a:lnTo>
                  <a:lnTo>
                    <a:pt x="884" y="1698"/>
                  </a:lnTo>
                  <a:lnTo>
                    <a:pt x="859" y="1705"/>
                  </a:lnTo>
                  <a:lnTo>
                    <a:pt x="830" y="1711"/>
                  </a:lnTo>
                  <a:lnTo>
                    <a:pt x="799" y="1716"/>
                  </a:lnTo>
                  <a:lnTo>
                    <a:pt x="765" y="1719"/>
                  </a:lnTo>
                  <a:lnTo>
                    <a:pt x="733" y="1720"/>
                  </a:lnTo>
                  <a:lnTo>
                    <a:pt x="703" y="1720"/>
                  </a:lnTo>
                  <a:lnTo>
                    <a:pt x="674" y="1719"/>
                  </a:lnTo>
                  <a:lnTo>
                    <a:pt x="647" y="1715"/>
                  </a:lnTo>
                  <a:lnTo>
                    <a:pt x="622" y="1711"/>
                  </a:lnTo>
                  <a:lnTo>
                    <a:pt x="599" y="1704"/>
                  </a:lnTo>
                  <a:lnTo>
                    <a:pt x="577" y="1697"/>
                  </a:lnTo>
                  <a:lnTo>
                    <a:pt x="558" y="1689"/>
                  </a:lnTo>
                  <a:lnTo>
                    <a:pt x="541" y="1679"/>
                  </a:lnTo>
                  <a:lnTo>
                    <a:pt x="525" y="1669"/>
                  </a:lnTo>
                  <a:lnTo>
                    <a:pt x="511" y="1657"/>
                  </a:lnTo>
                  <a:lnTo>
                    <a:pt x="500" y="1645"/>
                  </a:lnTo>
                  <a:lnTo>
                    <a:pt x="490" y="1632"/>
                  </a:lnTo>
                  <a:lnTo>
                    <a:pt x="483" y="1620"/>
                  </a:lnTo>
                  <a:lnTo>
                    <a:pt x="478" y="1606"/>
                  </a:lnTo>
                  <a:lnTo>
                    <a:pt x="473" y="1592"/>
                  </a:lnTo>
                  <a:lnTo>
                    <a:pt x="472" y="1578"/>
                  </a:lnTo>
                  <a:lnTo>
                    <a:pt x="473" y="1564"/>
                  </a:lnTo>
                  <a:lnTo>
                    <a:pt x="477" y="1551"/>
                  </a:lnTo>
                  <a:lnTo>
                    <a:pt x="482" y="1536"/>
                  </a:lnTo>
                  <a:lnTo>
                    <a:pt x="490" y="1523"/>
                  </a:lnTo>
                  <a:lnTo>
                    <a:pt x="499" y="1510"/>
                  </a:lnTo>
                  <a:lnTo>
                    <a:pt x="511" y="1497"/>
                  </a:lnTo>
                  <a:lnTo>
                    <a:pt x="525" y="1485"/>
                  </a:lnTo>
                  <a:lnTo>
                    <a:pt x="542" y="1473"/>
                  </a:lnTo>
                  <a:lnTo>
                    <a:pt x="561" y="1463"/>
                  </a:lnTo>
                  <a:lnTo>
                    <a:pt x="583" y="1454"/>
                  </a:lnTo>
                  <a:lnTo>
                    <a:pt x="606" y="1445"/>
                  </a:lnTo>
                  <a:lnTo>
                    <a:pt x="632" y="1438"/>
                  </a:lnTo>
                  <a:lnTo>
                    <a:pt x="661" y="1432"/>
                  </a:lnTo>
                  <a:lnTo>
                    <a:pt x="692" y="1426"/>
                  </a:lnTo>
                  <a:lnTo>
                    <a:pt x="725" y="1423"/>
                  </a:lnTo>
                  <a:close/>
                  <a:moveTo>
                    <a:pt x="876" y="1004"/>
                  </a:moveTo>
                  <a:lnTo>
                    <a:pt x="913" y="996"/>
                  </a:lnTo>
                  <a:lnTo>
                    <a:pt x="947" y="990"/>
                  </a:lnTo>
                  <a:lnTo>
                    <a:pt x="981" y="986"/>
                  </a:lnTo>
                  <a:lnTo>
                    <a:pt x="1013" y="984"/>
                  </a:lnTo>
                  <a:lnTo>
                    <a:pt x="1042" y="984"/>
                  </a:lnTo>
                  <a:lnTo>
                    <a:pt x="1070" y="986"/>
                  </a:lnTo>
                  <a:lnTo>
                    <a:pt x="1096" y="989"/>
                  </a:lnTo>
                  <a:lnTo>
                    <a:pt x="1120" y="994"/>
                  </a:lnTo>
                  <a:lnTo>
                    <a:pt x="1142" y="1000"/>
                  </a:lnTo>
                  <a:lnTo>
                    <a:pt x="1162" y="1008"/>
                  </a:lnTo>
                  <a:lnTo>
                    <a:pt x="1180" y="1018"/>
                  </a:lnTo>
                  <a:lnTo>
                    <a:pt x="1196" y="1028"/>
                  </a:lnTo>
                  <a:lnTo>
                    <a:pt x="1209" y="1039"/>
                  </a:lnTo>
                  <a:lnTo>
                    <a:pt x="1220" y="1052"/>
                  </a:lnTo>
                  <a:lnTo>
                    <a:pt x="1230" y="1065"/>
                  </a:lnTo>
                  <a:lnTo>
                    <a:pt x="1236" y="1079"/>
                  </a:lnTo>
                  <a:lnTo>
                    <a:pt x="1241" y="1094"/>
                  </a:lnTo>
                  <a:lnTo>
                    <a:pt x="1242" y="1108"/>
                  </a:lnTo>
                  <a:lnTo>
                    <a:pt x="1242" y="1124"/>
                  </a:lnTo>
                  <a:lnTo>
                    <a:pt x="1239" y="1140"/>
                  </a:lnTo>
                  <a:lnTo>
                    <a:pt x="1233" y="1156"/>
                  </a:lnTo>
                  <a:lnTo>
                    <a:pt x="1224" y="1172"/>
                  </a:lnTo>
                  <a:lnTo>
                    <a:pt x="1212" y="1187"/>
                  </a:lnTo>
                  <a:lnTo>
                    <a:pt x="1199" y="1204"/>
                  </a:lnTo>
                  <a:lnTo>
                    <a:pt x="1182" y="1219"/>
                  </a:lnTo>
                  <a:lnTo>
                    <a:pt x="1162" y="1234"/>
                  </a:lnTo>
                  <a:lnTo>
                    <a:pt x="1140" y="1250"/>
                  </a:lnTo>
                  <a:lnTo>
                    <a:pt x="1114" y="1264"/>
                  </a:lnTo>
                  <a:lnTo>
                    <a:pt x="1086" y="1277"/>
                  </a:lnTo>
                  <a:lnTo>
                    <a:pt x="1054" y="1290"/>
                  </a:lnTo>
                  <a:lnTo>
                    <a:pt x="1021" y="1301"/>
                  </a:lnTo>
                  <a:lnTo>
                    <a:pt x="983" y="1313"/>
                  </a:lnTo>
                  <a:lnTo>
                    <a:pt x="946" y="1322"/>
                  </a:lnTo>
                  <a:lnTo>
                    <a:pt x="912" y="1328"/>
                  </a:lnTo>
                  <a:lnTo>
                    <a:pt x="878" y="1332"/>
                  </a:lnTo>
                  <a:lnTo>
                    <a:pt x="847" y="1335"/>
                  </a:lnTo>
                  <a:lnTo>
                    <a:pt x="818" y="1335"/>
                  </a:lnTo>
                  <a:lnTo>
                    <a:pt x="789" y="1333"/>
                  </a:lnTo>
                  <a:lnTo>
                    <a:pt x="764" y="1330"/>
                  </a:lnTo>
                  <a:lnTo>
                    <a:pt x="740" y="1325"/>
                  </a:lnTo>
                  <a:lnTo>
                    <a:pt x="718" y="1319"/>
                  </a:lnTo>
                  <a:lnTo>
                    <a:pt x="698" y="1311"/>
                  </a:lnTo>
                  <a:lnTo>
                    <a:pt x="680" y="1301"/>
                  </a:lnTo>
                  <a:lnTo>
                    <a:pt x="664" y="1291"/>
                  </a:lnTo>
                  <a:lnTo>
                    <a:pt x="651" y="1280"/>
                  </a:lnTo>
                  <a:lnTo>
                    <a:pt x="640" y="1268"/>
                  </a:lnTo>
                  <a:lnTo>
                    <a:pt x="630" y="1255"/>
                  </a:lnTo>
                  <a:lnTo>
                    <a:pt x="623" y="1240"/>
                  </a:lnTo>
                  <a:lnTo>
                    <a:pt x="619" y="1225"/>
                  </a:lnTo>
                  <a:lnTo>
                    <a:pt x="617" y="1211"/>
                  </a:lnTo>
                  <a:lnTo>
                    <a:pt x="618" y="1195"/>
                  </a:lnTo>
                  <a:lnTo>
                    <a:pt x="621" y="1179"/>
                  </a:lnTo>
                  <a:lnTo>
                    <a:pt x="626" y="1163"/>
                  </a:lnTo>
                  <a:lnTo>
                    <a:pt x="636" y="1147"/>
                  </a:lnTo>
                  <a:lnTo>
                    <a:pt x="646" y="1130"/>
                  </a:lnTo>
                  <a:lnTo>
                    <a:pt x="660" y="1114"/>
                  </a:lnTo>
                  <a:lnTo>
                    <a:pt x="676" y="1099"/>
                  </a:lnTo>
                  <a:lnTo>
                    <a:pt x="696" y="1084"/>
                  </a:lnTo>
                  <a:lnTo>
                    <a:pt x="718" y="1068"/>
                  </a:lnTo>
                  <a:lnTo>
                    <a:pt x="744" y="1054"/>
                  </a:lnTo>
                  <a:lnTo>
                    <a:pt x="772" y="1041"/>
                  </a:lnTo>
                  <a:lnTo>
                    <a:pt x="804" y="1028"/>
                  </a:lnTo>
                  <a:lnTo>
                    <a:pt x="838" y="1016"/>
                  </a:lnTo>
                  <a:lnTo>
                    <a:pt x="876" y="1004"/>
                  </a:lnTo>
                  <a:close/>
                  <a:moveTo>
                    <a:pt x="639" y="630"/>
                  </a:moveTo>
                  <a:lnTo>
                    <a:pt x="668" y="607"/>
                  </a:lnTo>
                  <a:lnTo>
                    <a:pt x="698" y="585"/>
                  </a:lnTo>
                  <a:lnTo>
                    <a:pt x="727" y="567"/>
                  </a:lnTo>
                  <a:lnTo>
                    <a:pt x="755" y="551"/>
                  </a:lnTo>
                  <a:lnTo>
                    <a:pt x="782" y="537"/>
                  </a:lnTo>
                  <a:lnTo>
                    <a:pt x="808" y="527"/>
                  </a:lnTo>
                  <a:lnTo>
                    <a:pt x="833" y="518"/>
                  </a:lnTo>
                  <a:lnTo>
                    <a:pt x="858" y="512"/>
                  </a:lnTo>
                  <a:lnTo>
                    <a:pt x="880" y="509"/>
                  </a:lnTo>
                  <a:lnTo>
                    <a:pt x="901" y="507"/>
                  </a:lnTo>
                  <a:lnTo>
                    <a:pt x="921" y="507"/>
                  </a:lnTo>
                  <a:lnTo>
                    <a:pt x="940" y="509"/>
                  </a:lnTo>
                  <a:lnTo>
                    <a:pt x="957" y="514"/>
                  </a:lnTo>
                  <a:lnTo>
                    <a:pt x="972" y="520"/>
                  </a:lnTo>
                  <a:lnTo>
                    <a:pt x="985" y="527"/>
                  </a:lnTo>
                  <a:lnTo>
                    <a:pt x="997" y="537"/>
                  </a:lnTo>
                  <a:lnTo>
                    <a:pt x="1006" y="549"/>
                  </a:lnTo>
                  <a:lnTo>
                    <a:pt x="1015" y="561"/>
                  </a:lnTo>
                  <a:lnTo>
                    <a:pt x="1020" y="575"/>
                  </a:lnTo>
                  <a:lnTo>
                    <a:pt x="1023" y="590"/>
                  </a:lnTo>
                  <a:lnTo>
                    <a:pt x="1024" y="608"/>
                  </a:lnTo>
                  <a:lnTo>
                    <a:pt x="1023" y="626"/>
                  </a:lnTo>
                  <a:lnTo>
                    <a:pt x="1019" y="645"/>
                  </a:lnTo>
                  <a:lnTo>
                    <a:pt x="1013" y="666"/>
                  </a:lnTo>
                  <a:lnTo>
                    <a:pt x="1003" y="687"/>
                  </a:lnTo>
                  <a:lnTo>
                    <a:pt x="992" y="709"/>
                  </a:lnTo>
                  <a:lnTo>
                    <a:pt x="978" y="733"/>
                  </a:lnTo>
                  <a:lnTo>
                    <a:pt x="961" y="756"/>
                  </a:lnTo>
                  <a:lnTo>
                    <a:pt x="940" y="782"/>
                  </a:lnTo>
                  <a:lnTo>
                    <a:pt x="917" y="806"/>
                  </a:lnTo>
                  <a:lnTo>
                    <a:pt x="890" y="832"/>
                  </a:lnTo>
                  <a:lnTo>
                    <a:pt x="860" y="859"/>
                  </a:lnTo>
                  <a:lnTo>
                    <a:pt x="830" y="882"/>
                  </a:lnTo>
                  <a:lnTo>
                    <a:pt x="801" y="904"/>
                  </a:lnTo>
                  <a:lnTo>
                    <a:pt x="772" y="922"/>
                  </a:lnTo>
                  <a:lnTo>
                    <a:pt x="745" y="937"/>
                  </a:lnTo>
                  <a:lnTo>
                    <a:pt x="718" y="950"/>
                  </a:lnTo>
                  <a:lnTo>
                    <a:pt x="692" y="962"/>
                  </a:lnTo>
                  <a:lnTo>
                    <a:pt x="667" y="970"/>
                  </a:lnTo>
                  <a:lnTo>
                    <a:pt x="643" y="976"/>
                  </a:lnTo>
                  <a:lnTo>
                    <a:pt x="620" y="980"/>
                  </a:lnTo>
                  <a:lnTo>
                    <a:pt x="599" y="981"/>
                  </a:lnTo>
                  <a:lnTo>
                    <a:pt x="578" y="981"/>
                  </a:lnTo>
                  <a:lnTo>
                    <a:pt x="560" y="978"/>
                  </a:lnTo>
                  <a:lnTo>
                    <a:pt x="544" y="974"/>
                  </a:lnTo>
                  <a:lnTo>
                    <a:pt x="528" y="968"/>
                  </a:lnTo>
                  <a:lnTo>
                    <a:pt x="515" y="960"/>
                  </a:lnTo>
                  <a:lnTo>
                    <a:pt x="503" y="950"/>
                  </a:lnTo>
                  <a:lnTo>
                    <a:pt x="493" y="939"/>
                  </a:lnTo>
                  <a:lnTo>
                    <a:pt x="486" y="926"/>
                  </a:lnTo>
                  <a:lnTo>
                    <a:pt x="480" y="912"/>
                  </a:lnTo>
                  <a:lnTo>
                    <a:pt x="477" y="897"/>
                  </a:lnTo>
                  <a:lnTo>
                    <a:pt x="475" y="879"/>
                  </a:lnTo>
                  <a:lnTo>
                    <a:pt x="477" y="861"/>
                  </a:lnTo>
                  <a:lnTo>
                    <a:pt x="480" y="842"/>
                  </a:lnTo>
                  <a:lnTo>
                    <a:pt x="487" y="821"/>
                  </a:lnTo>
                  <a:lnTo>
                    <a:pt x="495" y="800"/>
                  </a:lnTo>
                  <a:lnTo>
                    <a:pt x="507" y="779"/>
                  </a:lnTo>
                  <a:lnTo>
                    <a:pt x="521" y="755"/>
                  </a:lnTo>
                  <a:lnTo>
                    <a:pt x="539" y="731"/>
                  </a:lnTo>
                  <a:lnTo>
                    <a:pt x="559" y="706"/>
                  </a:lnTo>
                  <a:lnTo>
                    <a:pt x="583" y="682"/>
                  </a:lnTo>
                  <a:lnTo>
                    <a:pt x="609" y="655"/>
                  </a:lnTo>
                  <a:lnTo>
                    <a:pt x="639" y="630"/>
                  </a:lnTo>
                  <a:close/>
                  <a:moveTo>
                    <a:pt x="342" y="334"/>
                  </a:moveTo>
                  <a:lnTo>
                    <a:pt x="361" y="307"/>
                  </a:lnTo>
                  <a:lnTo>
                    <a:pt x="380" y="283"/>
                  </a:lnTo>
                  <a:lnTo>
                    <a:pt x="399" y="261"/>
                  </a:lnTo>
                  <a:lnTo>
                    <a:pt x="418" y="241"/>
                  </a:lnTo>
                  <a:lnTo>
                    <a:pt x="438" y="224"/>
                  </a:lnTo>
                  <a:lnTo>
                    <a:pt x="456" y="210"/>
                  </a:lnTo>
                  <a:lnTo>
                    <a:pt x="475" y="197"/>
                  </a:lnTo>
                  <a:lnTo>
                    <a:pt x="494" y="187"/>
                  </a:lnTo>
                  <a:lnTo>
                    <a:pt x="511" y="178"/>
                  </a:lnTo>
                  <a:lnTo>
                    <a:pt x="528" y="173"/>
                  </a:lnTo>
                  <a:lnTo>
                    <a:pt x="545" y="169"/>
                  </a:lnTo>
                  <a:lnTo>
                    <a:pt x="561" y="167"/>
                  </a:lnTo>
                  <a:lnTo>
                    <a:pt x="575" y="167"/>
                  </a:lnTo>
                  <a:lnTo>
                    <a:pt x="590" y="169"/>
                  </a:lnTo>
                  <a:lnTo>
                    <a:pt x="603" y="173"/>
                  </a:lnTo>
                  <a:lnTo>
                    <a:pt x="615" y="179"/>
                  </a:lnTo>
                  <a:lnTo>
                    <a:pt x="625" y="187"/>
                  </a:lnTo>
                  <a:lnTo>
                    <a:pt x="634" y="196"/>
                  </a:lnTo>
                  <a:lnTo>
                    <a:pt x="643" y="207"/>
                  </a:lnTo>
                  <a:lnTo>
                    <a:pt x="650" y="219"/>
                  </a:lnTo>
                  <a:lnTo>
                    <a:pt x="654" y="233"/>
                  </a:lnTo>
                  <a:lnTo>
                    <a:pt x="658" y="250"/>
                  </a:lnTo>
                  <a:lnTo>
                    <a:pt x="659" y="267"/>
                  </a:lnTo>
                  <a:lnTo>
                    <a:pt x="659" y="285"/>
                  </a:lnTo>
                  <a:lnTo>
                    <a:pt x="657" y="306"/>
                  </a:lnTo>
                  <a:lnTo>
                    <a:pt x="653" y="327"/>
                  </a:lnTo>
                  <a:lnTo>
                    <a:pt x="646" y="349"/>
                  </a:lnTo>
                  <a:lnTo>
                    <a:pt x="638" y="373"/>
                  </a:lnTo>
                  <a:lnTo>
                    <a:pt x="626" y="398"/>
                  </a:lnTo>
                  <a:lnTo>
                    <a:pt x="613" y="425"/>
                  </a:lnTo>
                  <a:lnTo>
                    <a:pt x="598" y="452"/>
                  </a:lnTo>
                  <a:lnTo>
                    <a:pt x="579" y="479"/>
                  </a:lnTo>
                  <a:lnTo>
                    <a:pt x="560" y="506"/>
                  </a:lnTo>
                  <a:lnTo>
                    <a:pt x="541" y="530"/>
                  </a:lnTo>
                  <a:lnTo>
                    <a:pt x="521" y="552"/>
                  </a:lnTo>
                  <a:lnTo>
                    <a:pt x="502" y="571"/>
                  </a:lnTo>
                  <a:lnTo>
                    <a:pt x="484" y="588"/>
                  </a:lnTo>
                  <a:lnTo>
                    <a:pt x="464" y="603"/>
                  </a:lnTo>
                  <a:lnTo>
                    <a:pt x="446" y="615"/>
                  </a:lnTo>
                  <a:lnTo>
                    <a:pt x="428" y="625"/>
                  </a:lnTo>
                  <a:lnTo>
                    <a:pt x="409" y="633"/>
                  </a:lnTo>
                  <a:lnTo>
                    <a:pt x="393" y="639"/>
                  </a:lnTo>
                  <a:lnTo>
                    <a:pt x="376" y="643"/>
                  </a:lnTo>
                  <a:lnTo>
                    <a:pt x="360" y="645"/>
                  </a:lnTo>
                  <a:lnTo>
                    <a:pt x="345" y="645"/>
                  </a:lnTo>
                  <a:lnTo>
                    <a:pt x="331" y="643"/>
                  </a:lnTo>
                  <a:lnTo>
                    <a:pt x="319" y="639"/>
                  </a:lnTo>
                  <a:lnTo>
                    <a:pt x="306" y="633"/>
                  </a:lnTo>
                  <a:lnTo>
                    <a:pt x="295" y="626"/>
                  </a:lnTo>
                  <a:lnTo>
                    <a:pt x="286" y="617"/>
                  </a:lnTo>
                  <a:lnTo>
                    <a:pt x="278" y="606"/>
                  </a:lnTo>
                  <a:lnTo>
                    <a:pt x="272" y="593"/>
                  </a:lnTo>
                  <a:lnTo>
                    <a:pt x="267" y="579"/>
                  </a:lnTo>
                  <a:lnTo>
                    <a:pt x="264" y="564"/>
                  </a:lnTo>
                  <a:lnTo>
                    <a:pt x="261" y="547"/>
                  </a:lnTo>
                  <a:lnTo>
                    <a:pt x="263" y="528"/>
                  </a:lnTo>
                  <a:lnTo>
                    <a:pt x="265" y="508"/>
                  </a:lnTo>
                  <a:lnTo>
                    <a:pt x="269" y="487"/>
                  </a:lnTo>
                  <a:lnTo>
                    <a:pt x="275" y="464"/>
                  </a:lnTo>
                  <a:lnTo>
                    <a:pt x="284" y="441"/>
                  </a:lnTo>
                  <a:lnTo>
                    <a:pt x="294" y="415"/>
                  </a:lnTo>
                  <a:lnTo>
                    <a:pt x="307" y="390"/>
                  </a:lnTo>
                  <a:lnTo>
                    <a:pt x="324" y="363"/>
                  </a:lnTo>
                  <a:lnTo>
                    <a:pt x="342" y="3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2" name="Freeform 88"/>
            <p:cNvSpPr>
              <a:spLocks/>
            </p:cNvSpPr>
            <p:nvPr/>
          </p:nvSpPr>
          <p:spPr bwMode="auto">
            <a:xfrm>
              <a:off x="4500563" y="3756025"/>
              <a:ext cx="15875" cy="20638"/>
            </a:xfrm>
            <a:custGeom>
              <a:avLst/>
              <a:gdLst/>
              <a:ahLst/>
              <a:cxnLst>
                <a:cxn ang="0">
                  <a:pos x="55" y="117"/>
                </a:cxn>
                <a:cxn ang="0">
                  <a:pos x="81" y="79"/>
                </a:cxn>
                <a:cxn ang="0">
                  <a:pos x="111" y="48"/>
                </a:cxn>
                <a:cxn ang="0">
                  <a:pos x="140" y="26"/>
                </a:cxn>
                <a:cxn ang="0">
                  <a:pos x="170" y="11"/>
                </a:cxn>
                <a:cxn ang="0">
                  <a:pos x="198" y="2"/>
                </a:cxn>
                <a:cxn ang="0">
                  <a:pos x="226" y="0"/>
                </a:cxn>
                <a:cxn ang="0">
                  <a:pos x="250" y="5"/>
                </a:cxn>
                <a:cxn ang="0">
                  <a:pos x="273" y="17"/>
                </a:cxn>
                <a:cxn ang="0">
                  <a:pos x="292" y="34"/>
                </a:cxn>
                <a:cxn ang="0">
                  <a:pos x="306" y="56"/>
                </a:cxn>
                <a:cxn ang="0">
                  <a:pos x="317" y="84"/>
                </a:cxn>
                <a:cxn ang="0">
                  <a:pos x="320" y="116"/>
                </a:cxn>
                <a:cxn ang="0">
                  <a:pos x="318" y="154"/>
                </a:cxn>
                <a:cxn ang="0">
                  <a:pos x="308" y="195"/>
                </a:cxn>
                <a:cxn ang="0">
                  <a:pos x="290" y="239"/>
                </a:cxn>
                <a:cxn ang="0">
                  <a:pos x="266" y="285"/>
                </a:cxn>
                <a:cxn ang="0">
                  <a:pos x="237" y="324"/>
                </a:cxn>
                <a:cxn ang="0">
                  <a:pos x="208" y="355"/>
                </a:cxn>
                <a:cxn ang="0">
                  <a:pos x="179" y="378"/>
                </a:cxn>
                <a:cxn ang="0">
                  <a:pos x="149" y="393"/>
                </a:cxn>
                <a:cxn ang="0">
                  <a:pos x="120" y="401"/>
                </a:cxn>
                <a:cxn ang="0">
                  <a:pos x="92" y="402"/>
                </a:cxn>
                <a:cxn ang="0">
                  <a:pos x="68" y="397"/>
                </a:cxn>
                <a:cxn ang="0">
                  <a:pos x="45" y="386"/>
                </a:cxn>
                <a:cxn ang="0">
                  <a:pos x="27" y="370"/>
                </a:cxn>
                <a:cxn ang="0">
                  <a:pos x="13" y="346"/>
                </a:cxn>
                <a:cxn ang="0">
                  <a:pos x="3" y="319"/>
                </a:cxn>
                <a:cxn ang="0">
                  <a:pos x="0" y="286"/>
                </a:cxn>
                <a:cxn ang="0">
                  <a:pos x="3" y="250"/>
                </a:cxn>
                <a:cxn ang="0">
                  <a:pos x="12" y="209"/>
                </a:cxn>
                <a:cxn ang="0">
                  <a:pos x="29" y="164"/>
                </a:cxn>
              </a:cxnLst>
              <a:rect l="0" t="0" r="r" b="b"/>
              <a:pathLst>
                <a:path w="320" h="403">
                  <a:moveTo>
                    <a:pt x="41" y="141"/>
                  </a:moveTo>
                  <a:lnTo>
                    <a:pt x="55" y="117"/>
                  </a:lnTo>
                  <a:lnTo>
                    <a:pt x="68" y="97"/>
                  </a:lnTo>
                  <a:lnTo>
                    <a:pt x="81" y="79"/>
                  </a:lnTo>
                  <a:lnTo>
                    <a:pt x="95" y="62"/>
                  </a:lnTo>
                  <a:lnTo>
                    <a:pt x="111" y="48"/>
                  </a:lnTo>
                  <a:lnTo>
                    <a:pt x="125" y="36"/>
                  </a:lnTo>
                  <a:lnTo>
                    <a:pt x="140" y="26"/>
                  </a:lnTo>
                  <a:lnTo>
                    <a:pt x="154" y="17"/>
                  </a:lnTo>
                  <a:lnTo>
                    <a:pt x="170" y="11"/>
                  </a:lnTo>
                  <a:lnTo>
                    <a:pt x="184" y="5"/>
                  </a:lnTo>
                  <a:lnTo>
                    <a:pt x="198" y="2"/>
                  </a:lnTo>
                  <a:lnTo>
                    <a:pt x="212" y="0"/>
                  </a:lnTo>
                  <a:lnTo>
                    <a:pt x="226" y="0"/>
                  </a:lnTo>
                  <a:lnTo>
                    <a:pt x="238" y="2"/>
                  </a:lnTo>
                  <a:lnTo>
                    <a:pt x="250" y="5"/>
                  </a:lnTo>
                  <a:lnTo>
                    <a:pt x="263" y="11"/>
                  </a:lnTo>
                  <a:lnTo>
                    <a:pt x="273" y="17"/>
                  </a:lnTo>
                  <a:lnTo>
                    <a:pt x="283" y="25"/>
                  </a:lnTo>
                  <a:lnTo>
                    <a:pt x="292" y="34"/>
                  </a:lnTo>
                  <a:lnTo>
                    <a:pt x="300" y="45"/>
                  </a:lnTo>
                  <a:lnTo>
                    <a:pt x="306" y="56"/>
                  </a:lnTo>
                  <a:lnTo>
                    <a:pt x="312" y="70"/>
                  </a:lnTo>
                  <a:lnTo>
                    <a:pt x="317" y="84"/>
                  </a:lnTo>
                  <a:lnTo>
                    <a:pt x="319" y="100"/>
                  </a:lnTo>
                  <a:lnTo>
                    <a:pt x="320" y="116"/>
                  </a:lnTo>
                  <a:lnTo>
                    <a:pt x="320" y="135"/>
                  </a:lnTo>
                  <a:lnTo>
                    <a:pt x="318" y="154"/>
                  </a:lnTo>
                  <a:lnTo>
                    <a:pt x="313" y="173"/>
                  </a:lnTo>
                  <a:lnTo>
                    <a:pt x="308" y="195"/>
                  </a:lnTo>
                  <a:lnTo>
                    <a:pt x="300" y="216"/>
                  </a:lnTo>
                  <a:lnTo>
                    <a:pt x="290" y="239"/>
                  </a:lnTo>
                  <a:lnTo>
                    <a:pt x="279" y="263"/>
                  </a:lnTo>
                  <a:lnTo>
                    <a:pt x="266" y="285"/>
                  </a:lnTo>
                  <a:lnTo>
                    <a:pt x="251" y="306"/>
                  </a:lnTo>
                  <a:lnTo>
                    <a:pt x="237" y="324"/>
                  </a:lnTo>
                  <a:lnTo>
                    <a:pt x="223" y="340"/>
                  </a:lnTo>
                  <a:lnTo>
                    <a:pt x="208" y="355"/>
                  </a:lnTo>
                  <a:lnTo>
                    <a:pt x="193" y="368"/>
                  </a:lnTo>
                  <a:lnTo>
                    <a:pt x="179" y="378"/>
                  </a:lnTo>
                  <a:lnTo>
                    <a:pt x="164" y="386"/>
                  </a:lnTo>
                  <a:lnTo>
                    <a:pt x="149" y="393"/>
                  </a:lnTo>
                  <a:lnTo>
                    <a:pt x="134" y="398"/>
                  </a:lnTo>
                  <a:lnTo>
                    <a:pt x="120" y="401"/>
                  </a:lnTo>
                  <a:lnTo>
                    <a:pt x="107" y="403"/>
                  </a:lnTo>
                  <a:lnTo>
                    <a:pt x="92" y="402"/>
                  </a:lnTo>
                  <a:lnTo>
                    <a:pt x="80" y="401"/>
                  </a:lnTo>
                  <a:lnTo>
                    <a:pt x="68" y="397"/>
                  </a:lnTo>
                  <a:lnTo>
                    <a:pt x="57" y="393"/>
                  </a:lnTo>
                  <a:lnTo>
                    <a:pt x="45" y="386"/>
                  </a:lnTo>
                  <a:lnTo>
                    <a:pt x="35" y="379"/>
                  </a:lnTo>
                  <a:lnTo>
                    <a:pt x="27" y="370"/>
                  </a:lnTo>
                  <a:lnTo>
                    <a:pt x="19" y="358"/>
                  </a:lnTo>
                  <a:lnTo>
                    <a:pt x="13" y="346"/>
                  </a:lnTo>
                  <a:lnTo>
                    <a:pt x="7" y="333"/>
                  </a:lnTo>
                  <a:lnTo>
                    <a:pt x="3" y="319"/>
                  </a:lnTo>
                  <a:lnTo>
                    <a:pt x="1" y="304"/>
                  </a:lnTo>
                  <a:lnTo>
                    <a:pt x="0" y="286"/>
                  </a:lnTo>
                  <a:lnTo>
                    <a:pt x="0" y="269"/>
                  </a:lnTo>
                  <a:lnTo>
                    <a:pt x="3" y="250"/>
                  </a:lnTo>
                  <a:lnTo>
                    <a:pt x="6" y="229"/>
                  </a:lnTo>
                  <a:lnTo>
                    <a:pt x="12" y="209"/>
                  </a:lnTo>
                  <a:lnTo>
                    <a:pt x="20" y="187"/>
                  </a:lnTo>
                  <a:lnTo>
                    <a:pt x="29" y="164"/>
                  </a:lnTo>
                  <a:lnTo>
                    <a:pt x="41" y="14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3" name="Freeform 89"/>
            <p:cNvSpPr>
              <a:spLocks/>
            </p:cNvSpPr>
            <p:nvPr/>
          </p:nvSpPr>
          <p:spPr bwMode="auto">
            <a:xfrm>
              <a:off x="4510088" y="3841750"/>
              <a:ext cx="20638" cy="12700"/>
            </a:xfrm>
            <a:custGeom>
              <a:avLst/>
              <a:gdLst/>
              <a:ahLst/>
              <a:cxnLst>
                <a:cxn ang="0">
                  <a:pos x="255" y="23"/>
                </a:cxn>
                <a:cxn ang="0">
                  <a:pos x="297" y="41"/>
                </a:cxn>
                <a:cxn ang="0">
                  <a:pos x="333" y="59"/>
                </a:cxn>
                <a:cxn ang="0">
                  <a:pos x="361" y="79"/>
                </a:cxn>
                <a:cxn ang="0">
                  <a:pos x="382" y="102"/>
                </a:cxn>
                <a:cxn ang="0">
                  <a:pos x="397" y="124"/>
                </a:cxn>
                <a:cxn ang="0">
                  <a:pos x="405" y="146"/>
                </a:cxn>
                <a:cxn ang="0">
                  <a:pos x="407" y="168"/>
                </a:cxn>
                <a:cxn ang="0">
                  <a:pos x="402" y="188"/>
                </a:cxn>
                <a:cxn ang="0">
                  <a:pos x="391" y="206"/>
                </a:cxn>
                <a:cxn ang="0">
                  <a:pos x="373" y="222"/>
                </a:cxn>
                <a:cxn ang="0">
                  <a:pos x="350" y="234"/>
                </a:cxn>
                <a:cxn ang="0">
                  <a:pos x="321" y="242"/>
                </a:cxn>
                <a:cxn ang="0">
                  <a:pos x="287" y="245"/>
                </a:cxn>
                <a:cxn ang="0">
                  <a:pos x="246" y="244"/>
                </a:cxn>
                <a:cxn ang="0">
                  <a:pos x="200" y="236"/>
                </a:cxn>
                <a:cxn ang="0">
                  <a:pos x="152" y="223"/>
                </a:cxn>
                <a:cxn ang="0">
                  <a:pos x="109" y="205"/>
                </a:cxn>
                <a:cxn ang="0">
                  <a:pos x="74" y="186"/>
                </a:cxn>
                <a:cxn ang="0">
                  <a:pos x="45" y="165"/>
                </a:cxn>
                <a:cxn ang="0">
                  <a:pos x="24" y="142"/>
                </a:cxn>
                <a:cxn ang="0">
                  <a:pos x="9" y="120"/>
                </a:cxn>
                <a:cxn ang="0">
                  <a:pos x="1" y="97"/>
                </a:cxn>
                <a:cxn ang="0">
                  <a:pos x="0" y="76"/>
                </a:cxn>
                <a:cxn ang="0">
                  <a:pos x="4" y="56"/>
                </a:cxn>
                <a:cxn ang="0">
                  <a:pos x="16" y="37"/>
                </a:cxn>
                <a:cxn ang="0">
                  <a:pos x="33" y="22"/>
                </a:cxn>
                <a:cxn ang="0">
                  <a:pos x="56" y="10"/>
                </a:cxn>
                <a:cxn ang="0">
                  <a:pos x="85" y="3"/>
                </a:cxn>
                <a:cxn ang="0">
                  <a:pos x="120" y="0"/>
                </a:cxn>
                <a:cxn ang="0">
                  <a:pos x="160" y="2"/>
                </a:cxn>
                <a:cxn ang="0">
                  <a:pos x="206" y="10"/>
                </a:cxn>
              </a:cxnLst>
              <a:rect l="0" t="0" r="r" b="b"/>
              <a:pathLst>
                <a:path w="407" h="245">
                  <a:moveTo>
                    <a:pt x="231" y="16"/>
                  </a:moveTo>
                  <a:lnTo>
                    <a:pt x="255" y="23"/>
                  </a:lnTo>
                  <a:lnTo>
                    <a:pt x="276" y="31"/>
                  </a:lnTo>
                  <a:lnTo>
                    <a:pt x="297" y="41"/>
                  </a:lnTo>
                  <a:lnTo>
                    <a:pt x="316" y="50"/>
                  </a:lnTo>
                  <a:lnTo>
                    <a:pt x="333" y="59"/>
                  </a:lnTo>
                  <a:lnTo>
                    <a:pt x="348" y="69"/>
                  </a:lnTo>
                  <a:lnTo>
                    <a:pt x="361" y="79"/>
                  </a:lnTo>
                  <a:lnTo>
                    <a:pt x="372" y="90"/>
                  </a:lnTo>
                  <a:lnTo>
                    <a:pt x="382" y="102"/>
                  </a:lnTo>
                  <a:lnTo>
                    <a:pt x="391" y="113"/>
                  </a:lnTo>
                  <a:lnTo>
                    <a:pt x="397" y="124"/>
                  </a:lnTo>
                  <a:lnTo>
                    <a:pt x="402" y="135"/>
                  </a:lnTo>
                  <a:lnTo>
                    <a:pt x="405" y="146"/>
                  </a:lnTo>
                  <a:lnTo>
                    <a:pt x="407" y="156"/>
                  </a:lnTo>
                  <a:lnTo>
                    <a:pt x="407" y="168"/>
                  </a:lnTo>
                  <a:lnTo>
                    <a:pt x="405" y="178"/>
                  </a:lnTo>
                  <a:lnTo>
                    <a:pt x="402" y="188"/>
                  </a:lnTo>
                  <a:lnTo>
                    <a:pt x="397" y="197"/>
                  </a:lnTo>
                  <a:lnTo>
                    <a:pt x="391" y="206"/>
                  </a:lnTo>
                  <a:lnTo>
                    <a:pt x="382" y="213"/>
                  </a:lnTo>
                  <a:lnTo>
                    <a:pt x="373" y="222"/>
                  </a:lnTo>
                  <a:lnTo>
                    <a:pt x="363" y="228"/>
                  </a:lnTo>
                  <a:lnTo>
                    <a:pt x="350" y="234"/>
                  </a:lnTo>
                  <a:lnTo>
                    <a:pt x="337" y="238"/>
                  </a:lnTo>
                  <a:lnTo>
                    <a:pt x="321" y="242"/>
                  </a:lnTo>
                  <a:lnTo>
                    <a:pt x="305" y="244"/>
                  </a:lnTo>
                  <a:lnTo>
                    <a:pt x="287" y="245"/>
                  </a:lnTo>
                  <a:lnTo>
                    <a:pt x="267" y="245"/>
                  </a:lnTo>
                  <a:lnTo>
                    <a:pt x="246" y="244"/>
                  </a:lnTo>
                  <a:lnTo>
                    <a:pt x="225" y="241"/>
                  </a:lnTo>
                  <a:lnTo>
                    <a:pt x="200" y="236"/>
                  </a:lnTo>
                  <a:lnTo>
                    <a:pt x="176" y="230"/>
                  </a:lnTo>
                  <a:lnTo>
                    <a:pt x="152" y="223"/>
                  </a:lnTo>
                  <a:lnTo>
                    <a:pt x="130" y="214"/>
                  </a:lnTo>
                  <a:lnTo>
                    <a:pt x="109" y="205"/>
                  </a:lnTo>
                  <a:lnTo>
                    <a:pt x="91" y="196"/>
                  </a:lnTo>
                  <a:lnTo>
                    <a:pt x="74" y="186"/>
                  </a:lnTo>
                  <a:lnTo>
                    <a:pt x="58" y="176"/>
                  </a:lnTo>
                  <a:lnTo>
                    <a:pt x="45" y="165"/>
                  </a:lnTo>
                  <a:lnTo>
                    <a:pt x="34" y="153"/>
                  </a:lnTo>
                  <a:lnTo>
                    <a:pt x="24" y="142"/>
                  </a:lnTo>
                  <a:lnTo>
                    <a:pt x="16" y="131"/>
                  </a:lnTo>
                  <a:lnTo>
                    <a:pt x="9" y="120"/>
                  </a:lnTo>
                  <a:lnTo>
                    <a:pt x="4" y="109"/>
                  </a:lnTo>
                  <a:lnTo>
                    <a:pt x="1" y="97"/>
                  </a:lnTo>
                  <a:lnTo>
                    <a:pt x="0" y="86"/>
                  </a:lnTo>
                  <a:lnTo>
                    <a:pt x="0" y="76"/>
                  </a:lnTo>
                  <a:lnTo>
                    <a:pt x="1" y="65"/>
                  </a:lnTo>
                  <a:lnTo>
                    <a:pt x="4" y="56"/>
                  </a:lnTo>
                  <a:lnTo>
                    <a:pt x="9" y="47"/>
                  </a:lnTo>
                  <a:lnTo>
                    <a:pt x="16" y="37"/>
                  </a:lnTo>
                  <a:lnTo>
                    <a:pt x="24" y="29"/>
                  </a:lnTo>
                  <a:lnTo>
                    <a:pt x="33" y="22"/>
                  </a:lnTo>
                  <a:lnTo>
                    <a:pt x="44" y="16"/>
                  </a:lnTo>
                  <a:lnTo>
                    <a:pt x="56" y="10"/>
                  </a:lnTo>
                  <a:lnTo>
                    <a:pt x="70" y="6"/>
                  </a:lnTo>
                  <a:lnTo>
                    <a:pt x="85" y="3"/>
                  </a:lnTo>
                  <a:lnTo>
                    <a:pt x="102" y="1"/>
                  </a:lnTo>
                  <a:lnTo>
                    <a:pt x="120" y="0"/>
                  </a:lnTo>
                  <a:lnTo>
                    <a:pt x="139" y="0"/>
                  </a:lnTo>
                  <a:lnTo>
                    <a:pt x="160" y="2"/>
                  </a:lnTo>
                  <a:lnTo>
                    <a:pt x="183" y="5"/>
                  </a:lnTo>
                  <a:lnTo>
                    <a:pt x="206" y="10"/>
                  </a:lnTo>
                  <a:lnTo>
                    <a:pt x="231" y="16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4" name="Freeform 90"/>
            <p:cNvSpPr>
              <a:spLocks/>
            </p:cNvSpPr>
            <p:nvPr/>
          </p:nvSpPr>
          <p:spPr bwMode="auto">
            <a:xfrm>
              <a:off x="4524375" y="3829050"/>
              <a:ext cx="28575" cy="14288"/>
            </a:xfrm>
            <a:custGeom>
              <a:avLst/>
              <a:gdLst/>
              <a:ahLst/>
              <a:cxnLst>
                <a:cxn ang="0">
                  <a:pos x="286" y="0"/>
                </a:cxn>
                <a:cxn ang="0">
                  <a:pos x="345" y="2"/>
                </a:cxn>
                <a:cxn ang="0">
                  <a:pos x="397" y="11"/>
                </a:cxn>
                <a:cxn ang="0">
                  <a:pos x="441" y="25"/>
                </a:cxn>
                <a:cxn ang="0">
                  <a:pos x="478" y="43"/>
                </a:cxn>
                <a:cxn ang="0">
                  <a:pos x="507" y="66"/>
                </a:cxn>
                <a:cxn ang="0">
                  <a:pos x="528" y="90"/>
                </a:cxn>
                <a:cxn ang="0">
                  <a:pos x="542" y="116"/>
                </a:cxn>
                <a:cxn ang="0">
                  <a:pos x="546" y="144"/>
                </a:cxn>
                <a:cxn ang="0">
                  <a:pos x="542" y="171"/>
                </a:cxn>
                <a:cxn ang="0">
                  <a:pos x="529" y="199"/>
                </a:cxn>
                <a:cxn ang="0">
                  <a:pos x="508" y="224"/>
                </a:cxn>
                <a:cxn ang="0">
                  <a:pos x="476" y="248"/>
                </a:cxn>
                <a:cxn ang="0">
                  <a:pos x="437" y="267"/>
                </a:cxn>
                <a:cxn ang="0">
                  <a:pos x="387" y="283"/>
                </a:cxn>
                <a:cxn ang="0">
                  <a:pos x="327" y="294"/>
                </a:cxn>
                <a:cxn ang="0">
                  <a:pos x="261" y="298"/>
                </a:cxn>
                <a:cxn ang="0">
                  <a:pos x="202" y="297"/>
                </a:cxn>
                <a:cxn ang="0">
                  <a:pos x="150" y="289"/>
                </a:cxn>
                <a:cxn ang="0">
                  <a:pos x="105" y="275"/>
                </a:cxn>
                <a:cxn ang="0">
                  <a:pos x="69" y="257"/>
                </a:cxn>
                <a:cxn ang="0">
                  <a:pos x="39" y="235"/>
                </a:cxn>
                <a:cxn ang="0">
                  <a:pos x="18" y="210"/>
                </a:cxn>
                <a:cxn ang="0">
                  <a:pos x="6" y="184"/>
                </a:cxn>
                <a:cxn ang="0">
                  <a:pos x="0" y="156"/>
                </a:cxn>
                <a:cxn ang="0">
                  <a:pos x="5" y="129"/>
                </a:cxn>
                <a:cxn ang="0">
                  <a:pos x="18" y="101"/>
                </a:cxn>
                <a:cxn ang="0">
                  <a:pos x="39" y="75"/>
                </a:cxn>
                <a:cxn ang="0">
                  <a:pos x="70" y="51"/>
                </a:cxn>
                <a:cxn ang="0">
                  <a:pos x="111" y="32"/>
                </a:cxn>
                <a:cxn ang="0">
                  <a:pos x="160" y="16"/>
                </a:cxn>
                <a:cxn ang="0">
                  <a:pos x="220" y="4"/>
                </a:cxn>
              </a:cxnLst>
              <a:rect l="0" t="0" r="r" b="b"/>
              <a:pathLst>
                <a:path w="546" h="298">
                  <a:moveTo>
                    <a:pt x="253" y="1"/>
                  </a:moveTo>
                  <a:lnTo>
                    <a:pt x="286" y="0"/>
                  </a:lnTo>
                  <a:lnTo>
                    <a:pt x="316" y="0"/>
                  </a:lnTo>
                  <a:lnTo>
                    <a:pt x="345" y="2"/>
                  </a:lnTo>
                  <a:lnTo>
                    <a:pt x="371" y="7"/>
                  </a:lnTo>
                  <a:lnTo>
                    <a:pt x="397" y="11"/>
                  </a:lnTo>
                  <a:lnTo>
                    <a:pt x="419" y="18"/>
                  </a:lnTo>
                  <a:lnTo>
                    <a:pt x="441" y="25"/>
                  </a:lnTo>
                  <a:lnTo>
                    <a:pt x="460" y="34"/>
                  </a:lnTo>
                  <a:lnTo>
                    <a:pt x="478" y="43"/>
                  </a:lnTo>
                  <a:lnTo>
                    <a:pt x="494" y="54"/>
                  </a:lnTo>
                  <a:lnTo>
                    <a:pt x="507" y="66"/>
                  </a:lnTo>
                  <a:lnTo>
                    <a:pt x="519" y="77"/>
                  </a:lnTo>
                  <a:lnTo>
                    <a:pt x="528" y="90"/>
                  </a:lnTo>
                  <a:lnTo>
                    <a:pt x="535" y="103"/>
                  </a:lnTo>
                  <a:lnTo>
                    <a:pt x="542" y="116"/>
                  </a:lnTo>
                  <a:lnTo>
                    <a:pt x="545" y="130"/>
                  </a:lnTo>
                  <a:lnTo>
                    <a:pt x="546" y="144"/>
                  </a:lnTo>
                  <a:lnTo>
                    <a:pt x="545" y="158"/>
                  </a:lnTo>
                  <a:lnTo>
                    <a:pt x="542" y="171"/>
                  </a:lnTo>
                  <a:lnTo>
                    <a:pt x="537" y="186"/>
                  </a:lnTo>
                  <a:lnTo>
                    <a:pt x="529" y="199"/>
                  </a:lnTo>
                  <a:lnTo>
                    <a:pt x="519" y="212"/>
                  </a:lnTo>
                  <a:lnTo>
                    <a:pt x="508" y="224"/>
                  </a:lnTo>
                  <a:lnTo>
                    <a:pt x="494" y="236"/>
                  </a:lnTo>
                  <a:lnTo>
                    <a:pt x="476" y="248"/>
                  </a:lnTo>
                  <a:lnTo>
                    <a:pt x="458" y="258"/>
                  </a:lnTo>
                  <a:lnTo>
                    <a:pt x="437" y="267"/>
                  </a:lnTo>
                  <a:lnTo>
                    <a:pt x="412" y="276"/>
                  </a:lnTo>
                  <a:lnTo>
                    <a:pt x="387" y="283"/>
                  </a:lnTo>
                  <a:lnTo>
                    <a:pt x="358" y="289"/>
                  </a:lnTo>
                  <a:lnTo>
                    <a:pt x="327" y="294"/>
                  </a:lnTo>
                  <a:lnTo>
                    <a:pt x="293" y="297"/>
                  </a:lnTo>
                  <a:lnTo>
                    <a:pt x="261" y="298"/>
                  </a:lnTo>
                  <a:lnTo>
                    <a:pt x="231" y="298"/>
                  </a:lnTo>
                  <a:lnTo>
                    <a:pt x="202" y="297"/>
                  </a:lnTo>
                  <a:lnTo>
                    <a:pt x="175" y="293"/>
                  </a:lnTo>
                  <a:lnTo>
                    <a:pt x="150" y="289"/>
                  </a:lnTo>
                  <a:lnTo>
                    <a:pt x="127" y="282"/>
                  </a:lnTo>
                  <a:lnTo>
                    <a:pt x="105" y="275"/>
                  </a:lnTo>
                  <a:lnTo>
                    <a:pt x="86" y="267"/>
                  </a:lnTo>
                  <a:lnTo>
                    <a:pt x="69" y="257"/>
                  </a:lnTo>
                  <a:lnTo>
                    <a:pt x="53" y="247"/>
                  </a:lnTo>
                  <a:lnTo>
                    <a:pt x="39" y="235"/>
                  </a:lnTo>
                  <a:lnTo>
                    <a:pt x="28" y="223"/>
                  </a:lnTo>
                  <a:lnTo>
                    <a:pt x="18" y="210"/>
                  </a:lnTo>
                  <a:lnTo>
                    <a:pt x="11" y="198"/>
                  </a:lnTo>
                  <a:lnTo>
                    <a:pt x="6" y="184"/>
                  </a:lnTo>
                  <a:lnTo>
                    <a:pt x="1" y="170"/>
                  </a:lnTo>
                  <a:lnTo>
                    <a:pt x="0" y="156"/>
                  </a:lnTo>
                  <a:lnTo>
                    <a:pt x="1" y="142"/>
                  </a:lnTo>
                  <a:lnTo>
                    <a:pt x="5" y="129"/>
                  </a:lnTo>
                  <a:lnTo>
                    <a:pt x="10" y="114"/>
                  </a:lnTo>
                  <a:lnTo>
                    <a:pt x="18" y="101"/>
                  </a:lnTo>
                  <a:lnTo>
                    <a:pt x="27" y="88"/>
                  </a:lnTo>
                  <a:lnTo>
                    <a:pt x="39" y="75"/>
                  </a:lnTo>
                  <a:lnTo>
                    <a:pt x="53" y="63"/>
                  </a:lnTo>
                  <a:lnTo>
                    <a:pt x="70" y="51"/>
                  </a:lnTo>
                  <a:lnTo>
                    <a:pt x="89" y="41"/>
                  </a:lnTo>
                  <a:lnTo>
                    <a:pt x="111" y="32"/>
                  </a:lnTo>
                  <a:lnTo>
                    <a:pt x="134" y="23"/>
                  </a:lnTo>
                  <a:lnTo>
                    <a:pt x="160" y="16"/>
                  </a:lnTo>
                  <a:lnTo>
                    <a:pt x="189" y="10"/>
                  </a:lnTo>
                  <a:lnTo>
                    <a:pt x="220" y="4"/>
                  </a:lnTo>
                  <a:lnTo>
                    <a:pt x="253" y="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5" name="Freeform 91"/>
            <p:cNvSpPr>
              <a:spLocks/>
            </p:cNvSpPr>
            <p:nvPr/>
          </p:nvSpPr>
          <p:spPr bwMode="auto">
            <a:xfrm>
              <a:off x="4532313" y="3806825"/>
              <a:ext cx="31750" cy="17463"/>
            </a:xfrm>
            <a:custGeom>
              <a:avLst/>
              <a:gdLst/>
              <a:ahLst/>
              <a:cxnLst>
                <a:cxn ang="0">
                  <a:pos x="296" y="12"/>
                </a:cxn>
                <a:cxn ang="0">
                  <a:pos x="364" y="2"/>
                </a:cxn>
                <a:cxn ang="0">
                  <a:pos x="425" y="0"/>
                </a:cxn>
                <a:cxn ang="0">
                  <a:pos x="479" y="5"/>
                </a:cxn>
                <a:cxn ang="0">
                  <a:pos x="525" y="16"/>
                </a:cxn>
                <a:cxn ang="0">
                  <a:pos x="563" y="34"/>
                </a:cxn>
                <a:cxn ang="0">
                  <a:pos x="592" y="55"/>
                </a:cxn>
                <a:cxn ang="0">
                  <a:pos x="613" y="81"/>
                </a:cxn>
                <a:cxn ang="0">
                  <a:pos x="624" y="110"/>
                </a:cxn>
                <a:cxn ang="0">
                  <a:pos x="625" y="140"/>
                </a:cxn>
                <a:cxn ang="0">
                  <a:pos x="616" y="172"/>
                </a:cxn>
                <a:cxn ang="0">
                  <a:pos x="595" y="203"/>
                </a:cxn>
                <a:cxn ang="0">
                  <a:pos x="565" y="235"/>
                </a:cxn>
                <a:cxn ang="0">
                  <a:pos x="523" y="266"/>
                </a:cxn>
                <a:cxn ang="0">
                  <a:pos x="469" y="293"/>
                </a:cxn>
                <a:cxn ang="0">
                  <a:pos x="404" y="317"/>
                </a:cxn>
                <a:cxn ang="0">
                  <a:pos x="329" y="338"/>
                </a:cxn>
                <a:cxn ang="0">
                  <a:pos x="261" y="348"/>
                </a:cxn>
                <a:cxn ang="0">
                  <a:pos x="201" y="351"/>
                </a:cxn>
                <a:cxn ang="0">
                  <a:pos x="147" y="346"/>
                </a:cxn>
                <a:cxn ang="0">
                  <a:pos x="101" y="335"/>
                </a:cxn>
                <a:cxn ang="0">
                  <a:pos x="63" y="317"/>
                </a:cxn>
                <a:cxn ang="0">
                  <a:pos x="34" y="296"/>
                </a:cxn>
                <a:cxn ang="0">
                  <a:pos x="13" y="271"/>
                </a:cxn>
                <a:cxn ang="0">
                  <a:pos x="2" y="241"/>
                </a:cxn>
                <a:cxn ang="0">
                  <a:pos x="1" y="211"/>
                </a:cxn>
                <a:cxn ang="0">
                  <a:pos x="9" y="179"/>
                </a:cxn>
                <a:cxn ang="0">
                  <a:pos x="29" y="146"/>
                </a:cxn>
                <a:cxn ang="0">
                  <a:pos x="59" y="115"/>
                </a:cxn>
                <a:cxn ang="0">
                  <a:pos x="101" y="84"/>
                </a:cxn>
                <a:cxn ang="0">
                  <a:pos x="155" y="57"/>
                </a:cxn>
                <a:cxn ang="0">
                  <a:pos x="221" y="32"/>
                </a:cxn>
              </a:cxnLst>
              <a:rect l="0" t="0" r="r" b="b"/>
              <a:pathLst>
                <a:path w="625" h="351">
                  <a:moveTo>
                    <a:pt x="259" y="20"/>
                  </a:moveTo>
                  <a:lnTo>
                    <a:pt x="296" y="12"/>
                  </a:lnTo>
                  <a:lnTo>
                    <a:pt x="330" y="6"/>
                  </a:lnTo>
                  <a:lnTo>
                    <a:pt x="364" y="2"/>
                  </a:lnTo>
                  <a:lnTo>
                    <a:pt x="396" y="0"/>
                  </a:lnTo>
                  <a:lnTo>
                    <a:pt x="425" y="0"/>
                  </a:lnTo>
                  <a:lnTo>
                    <a:pt x="453" y="2"/>
                  </a:lnTo>
                  <a:lnTo>
                    <a:pt x="479" y="5"/>
                  </a:lnTo>
                  <a:lnTo>
                    <a:pt x="503" y="10"/>
                  </a:lnTo>
                  <a:lnTo>
                    <a:pt x="525" y="16"/>
                  </a:lnTo>
                  <a:lnTo>
                    <a:pt x="545" y="24"/>
                  </a:lnTo>
                  <a:lnTo>
                    <a:pt x="563" y="34"/>
                  </a:lnTo>
                  <a:lnTo>
                    <a:pt x="579" y="44"/>
                  </a:lnTo>
                  <a:lnTo>
                    <a:pt x="592" y="55"/>
                  </a:lnTo>
                  <a:lnTo>
                    <a:pt x="603" y="68"/>
                  </a:lnTo>
                  <a:lnTo>
                    <a:pt x="613" y="81"/>
                  </a:lnTo>
                  <a:lnTo>
                    <a:pt x="619" y="95"/>
                  </a:lnTo>
                  <a:lnTo>
                    <a:pt x="624" y="110"/>
                  </a:lnTo>
                  <a:lnTo>
                    <a:pt x="625" y="124"/>
                  </a:lnTo>
                  <a:lnTo>
                    <a:pt x="625" y="140"/>
                  </a:lnTo>
                  <a:lnTo>
                    <a:pt x="622" y="156"/>
                  </a:lnTo>
                  <a:lnTo>
                    <a:pt x="616" y="172"/>
                  </a:lnTo>
                  <a:lnTo>
                    <a:pt x="607" y="188"/>
                  </a:lnTo>
                  <a:lnTo>
                    <a:pt x="595" y="203"/>
                  </a:lnTo>
                  <a:lnTo>
                    <a:pt x="582" y="220"/>
                  </a:lnTo>
                  <a:lnTo>
                    <a:pt x="565" y="235"/>
                  </a:lnTo>
                  <a:lnTo>
                    <a:pt x="545" y="250"/>
                  </a:lnTo>
                  <a:lnTo>
                    <a:pt x="523" y="266"/>
                  </a:lnTo>
                  <a:lnTo>
                    <a:pt x="497" y="280"/>
                  </a:lnTo>
                  <a:lnTo>
                    <a:pt x="469" y="293"/>
                  </a:lnTo>
                  <a:lnTo>
                    <a:pt x="437" y="306"/>
                  </a:lnTo>
                  <a:lnTo>
                    <a:pt x="404" y="317"/>
                  </a:lnTo>
                  <a:lnTo>
                    <a:pt x="366" y="329"/>
                  </a:lnTo>
                  <a:lnTo>
                    <a:pt x="329" y="338"/>
                  </a:lnTo>
                  <a:lnTo>
                    <a:pt x="295" y="344"/>
                  </a:lnTo>
                  <a:lnTo>
                    <a:pt x="261" y="348"/>
                  </a:lnTo>
                  <a:lnTo>
                    <a:pt x="230" y="351"/>
                  </a:lnTo>
                  <a:lnTo>
                    <a:pt x="201" y="351"/>
                  </a:lnTo>
                  <a:lnTo>
                    <a:pt x="172" y="349"/>
                  </a:lnTo>
                  <a:lnTo>
                    <a:pt x="147" y="346"/>
                  </a:lnTo>
                  <a:lnTo>
                    <a:pt x="123" y="341"/>
                  </a:lnTo>
                  <a:lnTo>
                    <a:pt x="101" y="335"/>
                  </a:lnTo>
                  <a:lnTo>
                    <a:pt x="81" y="327"/>
                  </a:lnTo>
                  <a:lnTo>
                    <a:pt x="63" y="317"/>
                  </a:lnTo>
                  <a:lnTo>
                    <a:pt x="47" y="307"/>
                  </a:lnTo>
                  <a:lnTo>
                    <a:pt x="34" y="296"/>
                  </a:lnTo>
                  <a:lnTo>
                    <a:pt x="23" y="284"/>
                  </a:lnTo>
                  <a:lnTo>
                    <a:pt x="13" y="271"/>
                  </a:lnTo>
                  <a:lnTo>
                    <a:pt x="6" y="256"/>
                  </a:lnTo>
                  <a:lnTo>
                    <a:pt x="2" y="241"/>
                  </a:lnTo>
                  <a:lnTo>
                    <a:pt x="0" y="227"/>
                  </a:lnTo>
                  <a:lnTo>
                    <a:pt x="1" y="211"/>
                  </a:lnTo>
                  <a:lnTo>
                    <a:pt x="4" y="195"/>
                  </a:lnTo>
                  <a:lnTo>
                    <a:pt x="9" y="179"/>
                  </a:lnTo>
                  <a:lnTo>
                    <a:pt x="19" y="163"/>
                  </a:lnTo>
                  <a:lnTo>
                    <a:pt x="29" y="146"/>
                  </a:lnTo>
                  <a:lnTo>
                    <a:pt x="43" y="130"/>
                  </a:lnTo>
                  <a:lnTo>
                    <a:pt x="59" y="115"/>
                  </a:lnTo>
                  <a:lnTo>
                    <a:pt x="79" y="100"/>
                  </a:lnTo>
                  <a:lnTo>
                    <a:pt x="101" y="84"/>
                  </a:lnTo>
                  <a:lnTo>
                    <a:pt x="127" y="70"/>
                  </a:lnTo>
                  <a:lnTo>
                    <a:pt x="155" y="57"/>
                  </a:lnTo>
                  <a:lnTo>
                    <a:pt x="187" y="44"/>
                  </a:lnTo>
                  <a:lnTo>
                    <a:pt x="221" y="32"/>
                  </a:lnTo>
                  <a:lnTo>
                    <a:pt x="259" y="20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6" name="Freeform 92"/>
            <p:cNvSpPr>
              <a:spLocks/>
            </p:cNvSpPr>
            <p:nvPr/>
          </p:nvSpPr>
          <p:spPr bwMode="auto">
            <a:xfrm>
              <a:off x="4524375" y="3781425"/>
              <a:ext cx="28575" cy="23813"/>
            </a:xfrm>
            <a:custGeom>
              <a:avLst/>
              <a:gdLst/>
              <a:ahLst/>
              <a:cxnLst>
                <a:cxn ang="0">
                  <a:pos x="193" y="100"/>
                </a:cxn>
                <a:cxn ang="0">
                  <a:pos x="252" y="60"/>
                </a:cxn>
                <a:cxn ang="0">
                  <a:pos x="307" y="30"/>
                </a:cxn>
                <a:cxn ang="0">
                  <a:pos x="358" y="11"/>
                </a:cxn>
                <a:cxn ang="0">
                  <a:pos x="405" y="2"/>
                </a:cxn>
                <a:cxn ang="0">
                  <a:pos x="446" y="0"/>
                </a:cxn>
                <a:cxn ang="0">
                  <a:pos x="482" y="7"/>
                </a:cxn>
                <a:cxn ang="0">
                  <a:pos x="510" y="20"/>
                </a:cxn>
                <a:cxn ang="0">
                  <a:pos x="531" y="42"/>
                </a:cxn>
                <a:cxn ang="0">
                  <a:pos x="545" y="68"/>
                </a:cxn>
                <a:cxn ang="0">
                  <a:pos x="549" y="101"/>
                </a:cxn>
                <a:cxn ang="0">
                  <a:pos x="544" y="138"/>
                </a:cxn>
                <a:cxn ang="0">
                  <a:pos x="528" y="180"/>
                </a:cxn>
                <a:cxn ang="0">
                  <a:pos x="503" y="226"/>
                </a:cxn>
                <a:cxn ang="0">
                  <a:pos x="465" y="275"/>
                </a:cxn>
                <a:cxn ang="0">
                  <a:pos x="415" y="325"/>
                </a:cxn>
                <a:cxn ang="0">
                  <a:pos x="355" y="375"/>
                </a:cxn>
                <a:cxn ang="0">
                  <a:pos x="297" y="415"/>
                </a:cxn>
                <a:cxn ang="0">
                  <a:pos x="243" y="443"/>
                </a:cxn>
                <a:cxn ang="0">
                  <a:pos x="192" y="463"/>
                </a:cxn>
                <a:cxn ang="0">
                  <a:pos x="145" y="473"/>
                </a:cxn>
                <a:cxn ang="0">
                  <a:pos x="103" y="474"/>
                </a:cxn>
                <a:cxn ang="0">
                  <a:pos x="69" y="467"/>
                </a:cxn>
                <a:cxn ang="0">
                  <a:pos x="40" y="453"/>
                </a:cxn>
                <a:cxn ang="0">
                  <a:pos x="18" y="432"/>
                </a:cxn>
                <a:cxn ang="0">
                  <a:pos x="5" y="405"/>
                </a:cxn>
                <a:cxn ang="0">
                  <a:pos x="0" y="372"/>
                </a:cxn>
                <a:cxn ang="0">
                  <a:pos x="5" y="335"/>
                </a:cxn>
                <a:cxn ang="0">
                  <a:pos x="20" y="293"/>
                </a:cxn>
                <a:cxn ang="0">
                  <a:pos x="46" y="248"/>
                </a:cxn>
                <a:cxn ang="0">
                  <a:pos x="84" y="199"/>
                </a:cxn>
                <a:cxn ang="0">
                  <a:pos x="134" y="148"/>
                </a:cxn>
              </a:cxnLst>
              <a:rect l="0" t="0" r="r" b="b"/>
              <a:pathLst>
                <a:path w="549" h="474">
                  <a:moveTo>
                    <a:pt x="164" y="123"/>
                  </a:moveTo>
                  <a:lnTo>
                    <a:pt x="193" y="100"/>
                  </a:lnTo>
                  <a:lnTo>
                    <a:pt x="223" y="78"/>
                  </a:lnTo>
                  <a:lnTo>
                    <a:pt x="252" y="60"/>
                  </a:lnTo>
                  <a:lnTo>
                    <a:pt x="280" y="44"/>
                  </a:lnTo>
                  <a:lnTo>
                    <a:pt x="307" y="30"/>
                  </a:lnTo>
                  <a:lnTo>
                    <a:pt x="333" y="20"/>
                  </a:lnTo>
                  <a:lnTo>
                    <a:pt x="358" y="11"/>
                  </a:lnTo>
                  <a:lnTo>
                    <a:pt x="383" y="5"/>
                  </a:lnTo>
                  <a:lnTo>
                    <a:pt x="405" y="2"/>
                  </a:lnTo>
                  <a:lnTo>
                    <a:pt x="426" y="0"/>
                  </a:lnTo>
                  <a:lnTo>
                    <a:pt x="446" y="0"/>
                  </a:lnTo>
                  <a:lnTo>
                    <a:pt x="465" y="2"/>
                  </a:lnTo>
                  <a:lnTo>
                    <a:pt x="482" y="7"/>
                  </a:lnTo>
                  <a:lnTo>
                    <a:pt x="497" y="13"/>
                  </a:lnTo>
                  <a:lnTo>
                    <a:pt x="510" y="20"/>
                  </a:lnTo>
                  <a:lnTo>
                    <a:pt x="522" y="30"/>
                  </a:lnTo>
                  <a:lnTo>
                    <a:pt x="531" y="42"/>
                  </a:lnTo>
                  <a:lnTo>
                    <a:pt x="540" y="54"/>
                  </a:lnTo>
                  <a:lnTo>
                    <a:pt x="545" y="68"/>
                  </a:lnTo>
                  <a:lnTo>
                    <a:pt x="548" y="83"/>
                  </a:lnTo>
                  <a:lnTo>
                    <a:pt x="549" y="101"/>
                  </a:lnTo>
                  <a:lnTo>
                    <a:pt x="548" y="119"/>
                  </a:lnTo>
                  <a:lnTo>
                    <a:pt x="544" y="138"/>
                  </a:lnTo>
                  <a:lnTo>
                    <a:pt x="538" y="159"/>
                  </a:lnTo>
                  <a:lnTo>
                    <a:pt x="528" y="180"/>
                  </a:lnTo>
                  <a:lnTo>
                    <a:pt x="517" y="202"/>
                  </a:lnTo>
                  <a:lnTo>
                    <a:pt x="503" y="226"/>
                  </a:lnTo>
                  <a:lnTo>
                    <a:pt x="486" y="249"/>
                  </a:lnTo>
                  <a:lnTo>
                    <a:pt x="465" y="275"/>
                  </a:lnTo>
                  <a:lnTo>
                    <a:pt x="442" y="299"/>
                  </a:lnTo>
                  <a:lnTo>
                    <a:pt x="415" y="325"/>
                  </a:lnTo>
                  <a:lnTo>
                    <a:pt x="385" y="352"/>
                  </a:lnTo>
                  <a:lnTo>
                    <a:pt x="355" y="375"/>
                  </a:lnTo>
                  <a:lnTo>
                    <a:pt x="326" y="397"/>
                  </a:lnTo>
                  <a:lnTo>
                    <a:pt x="297" y="415"/>
                  </a:lnTo>
                  <a:lnTo>
                    <a:pt x="270" y="430"/>
                  </a:lnTo>
                  <a:lnTo>
                    <a:pt x="243" y="443"/>
                  </a:lnTo>
                  <a:lnTo>
                    <a:pt x="217" y="455"/>
                  </a:lnTo>
                  <a:lnTo>
                    <a:pt x="192" y="463"/>
                  </a:lnTo>
                  <a:lnTo>
                    <a:pt x="168" y="469"/>
                  </a:lnTo>
                  <a:lnTo>
                    <a:pt x="145" y="473"/>
                  </a:lnTo>
                  <a:lnTo>
                    <a:pt x="124" y="474"/>
                  </a:lnTo>
                  <a:lnTo>
                    <a:pt x="103" y="474"/>
                  </a:lnTo>
                  <a:lnTo>
                    <a:pt x="85" y="471"/>
                  </a:lnTo>
                  <a:lnTo>
                    <a:pt x="69" y="467"/>
                  </a:lnTo>
                  <a:lnTo>
                    <a:pt x="53" y="461"/>
                  </a:lnTo>
                  <a:lnTo>
                    <a:pt x="40" y="453"/>
                  </a:lnTo>
                  <a:lnTo>
                    <a:pt x="28" y="443"/>
                  </a:lnTo>
                  <a:lnTo>
                    <a:pt x="18" y="432"/>
                  </a:lnTo>
                  <a:lnTo>
                    <a:pt x="11" y="419"/>
                  </a:lnTo>
                  <a:lnTo>
                    <a:pt x="5" y="405"/>
                  </a:lnTo>
                  <a:lnTo>
                    <a:pt x="2" y="390"/>
                  </a:lnTo>
                  <a:lnTo>
                    <a:pt x="0" y="372"/>
                  </a:lnTo>
                  <a:lnTo>
                    <a:pt x="2" y="354"/>
                  </a:lnTo>
                  <a:lnTo>
                    <a:pt x="5" y="335"/>
                  </a:lnTo>
                  <a:lnTo>
                    <a:pt x="12" y="314"/>
                  </a:lnTo>
                  <a:lnTo>
                    <a:pt x="20" y="293"/>
                  </a:lnTo>
                  <a:lnTo>
                    <a:pt x="32" y="272"/>
                  </a:lnTo>
                  <a:lnTo>
                    <a:pt x="46" y="248"/>
                  </a:lnTo>
                  <a:lnTo>
                    <a:pt x="64" y="224"/>
                  </a:lnTo>
                  <a:lnTo>
                    <a:pt x="84" y="199"/>
                  </a:lnTo>
                  <a:lnTo>
                    <a:pt x="108" y="175"/>
                  </a:lnTo>
                  <a:lnTo>
                    <a:pt x="134" y="148"/>
                  </a:lnTo>
                  <a:lnTo>
                    <a:pt x="164" y="123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7" name="Freeform 93"/>
            <p:cNvSpPr>
              <a:spLocks/>
            </p:cNvSpPr>
            <p:nvPr/>
          </p:nvSpPr>
          <p:spPr bwMode="auto">
            <a:xfrm>
              <a:off x="4513263" y="3763963"/>
              <a:ext cx="20638" cy="25400"/>
            </a:xfrm>
            <a:custGeom>
              <a:avLst/>
              <a:gdLst/>
              <a:ahLst/>
              <a:cxnLst>
                <a:cxn ang="0">
                  <a:pos x="100" y="140"/>
                </a:cxn>
                <a:cxn ang="0">
                  <a:pos x="138" y="94"/>
                </a:cxn>
                <a:cxn ang="0">
                  <a:pos x="177" y="57"/>
                </a:cxn>
                <a:cxn ang="0">
                  <a:pos x="214" y="30"/>
                </a:cxn>
                <a:cxn ang="0">
                  <a:pos x="250" y="11"/>
                </a:cxn>
                <a:cxn ang="0">
                  <a:pos x="284" y="2"/>
                </a:cxn>
                <a:cxn ang="0">
                  <a:pos x="314" y="0"/>
                </a:cxn>
                <a:cxn ang="0">
                  <a:pos x="342" y="6"/>
                </a:cxn>
                <a:cxn ang="0">
                  <a:pos x="364" y="20"/>
                </a:cxn>
                <a:cxn ang="0">
                  <a:pos x="382" y="40"/>
                </a:cxn>
                <a:cxn ang="0">
                  <a:pos x="393" y="66"/>
                </a:cxn>
                <a:cxn ang="0">
                  <a:pos x="398" y="100"/>
                </a:cxn>
                <a:cxn ang="0">
                  <a:pos x="396" y="139"/>
                </a:cxn>
                <a:cxn ang="0">
                  <a:pos x="385" y="182"/>
                </a:cxn>
                <a:cxn ang="0">
                  <a:pos x="365" y="231"/>
                </a:cxn>
                <a:cxn ang="0">
                  <a:pos x="337" y="285"/>
                </a:cxn>
                <a:cxn ang="0">
                  <a:pos x="299" y="339"/>
                </a:cxn>
                <a:cxn ang="0">
                  <a:pos x="260" y="385"/>
                </a:cxn>
                <a:cxn ang="0">
                  <a:pos x="223" y="421"/>
                </a:cxn>
                <a:cxn ang="0">
                  <a:pos x="185" y="448"/>
                </a:cxn>
                <a:cxn ang="0">
                  <a:pos x="148" y="466"/>
                </a:cxn>
                <a:cxn ang="0">
                  <a:pos x="115" y="476"/>
                </a:cxn>
                <a:cxn ang="0">
                  <a:pos x="84" y="478"/>
                </a:cxn>
                <a:cxn ang="0">
                  <a:pos x="58" y="472"/>
                </a:cxn>
                <a:cxn ang="0">
                  <a:pos x="34" y="459"/>
                </a:cxn>
                <a:cxn ang="0">
                  <a:pos x="17" y="439"/>
                </a:cxn>
                <a:cxn ang="0">
                  <a:pos x="6" y="412"/>
                </a:cxn>
                <a:cxn ang="0">
                  <a:pos x="0" y="380"/>
                </a:cxn>
                <a:cxn ang="0">
                  <a:pos x="4" y="341"/>
                </a:cxn>
                <a:cxn ang="0">
                  <a:pos x="14" y="297"/>
                </a:cxn>
                <a:cxn ang="0">
                  <a:pos x="33" y="248"/>
                </a:cxn>
                <a:cxn ang="0">
                  <a:pos x="63" y="196"/>
                </a:cxn>
              </a:cxnLst>
              <a:rect l="0" t="0" r="r" b="b"/>
              <a:pathLst>
                <a:path w="398" h="478">
                  <a:moveTo>
                    <a:pt x="81" y="167"/>
                  </a:moveTo>
                  <a:lnTo>
                    <a:pt x="100" y="140"/>
                  </a:lnTo>
                  <a:lnTo>
                    <a:pt x="119" y="116"/>
                  </a:lnTo>
                  <a:lnTo>
                    <a:pt x="138" y="94"/>
                  </a:lnTo>
                  <a:lnTo>
                    <a:pt x="157" y="74"/>
                  </a:lnTo>
                  <a:lnTo>
                    <a:pt x="177" y="57"/>
                  </a:lnTo>
                  <a:lnTo>
                    <a:pt x="195" y="43"/>
                  </a:lnTo>
                  <a:lnTo>
                    <a:pt x="214" y="30"/>
                  </a:lnTo>
                  <a:lnTo>
                    <a:pt x="233" y="20"/>
                  </a:lnTo>
                  <a:lnTo>
                    <a:pt x="250" y="11"/>
                  </a:lnTo>
                  <a:lnTo>
                    <a:pt x="267" y="6"/>
                  </a:lnTo>
                  <a:lnTo>
                    <a:pt x="284" y="2"/>
                  </a:lnTo>
                  <a:lnTo>
                    <a:pt x="300" y="0"/>
                  </a:lnTo>
                  <a:lnTo>
                    <a:pt x="314" y="0"/>
                  </a:lnTo>
                  <a:lnTo>
                    <a:pt x="329" y="2"/>
                  </a:lnTo>
                  <a:lnTo>
                    <a:pt x="342" y="6"/>
                  </a:lnTo>
                  <a:lnTo>
                    <a:pt x="354" y="12"/>
                  </a:lnTo>
                  <a:lnTo>
                    <a:pt x="364" y="20"/>
                  </a:lnTo>
                  <a:lnTo>
                    <a:pt x="373" y="29"/>
                  </a:lnTo>
                  <a:lnTo>
                    <a:pt x="382" y="40"/>
                  </a:lnTo>
                  <a:lnTo>
                    <a:pt x="389" y="52"/>
                  </a:lnTo>
                  <a:lnTo>
                    <a:pt x="393" y="66"/>
                  </a:lnTo>
                  <a:lnTo>
                    <a:pt x="397" y="83"/>
                  </a:lnTo>
                  <a:lnTo>
                    <a:pt x="398" y="100"/>
                  </a:lnTo>
                  <a:lnTo>
                    <a:pt x="398" y="118"/>
                  </a:lnTo>
                  <a:lnTo>
                    <a:pt x="396" y="139"/>
                  </a:lnTo>
                  <a:lnTo>
                    <a:pt x="392" y="160"/>
                  </a:lnTo>
                  <a:lnTo>
                    <a:pt x="385" y="182"/>
                  </a:lnTo>
                  <a:lnTo>
                    <a:pt x="377" y="206"/>
                  </a:lnTo>
                  <a:lnTo>
                    <a:pt x="365" y="231"/>
                  </a:lnTo>
                  <a:lnTo>
                    <a:pt x="352" y="258"/>
                  </a:lnTo>
                  <a:lnTo>
                    <a:pt x="337" y="285"/>
                  </a:lnTo>
                  <a:lnTo>
                    <a:pt x="318" y="312"/>
                  </a:lnTo>
                  <a:lnTo>
                    <a:pt x="299" y="339"/>
                  </a:lnTo>
                  <a:lnTo>
                    <a:pt x="280" y="363"/>
                  </a:lnTo>
                  <a:lnTo>
                    <a:pt x="260" y="385"/>
                  </a:lnTo>
                  <a:lnTo>
                    <a:pt x="241" y="404"/>
                  </a:lnTo>
                  <a:lnTo>
                    <a:pt x="223" y="421"/>
                  </a:lnTo>
                  <a:lnTo>
                    <a:pt x="203" y="436"/>
                  </a:lnTo>
                  <a:lnTo>
                    <a:pt x="185" y="448"/>
                  </a:lnTo>
                  <a:lnTo>
                    <a:pt x="167" y="458"/>
                  </a:lnTo>
                  <a:lnTo>
                    <a:pt x="148" y="466"/>
                  </a:lnTo>
                  <a:lnTo>
                    <a:pt x="132" y="472"/>
                  </a:lnTo>
                  <a:lnTo>
                    <a:pt x="115" y="476"/>
                  </a:lnTo>
                  <a:lnTo>
                    <a:pt x="99" y="478"/>
                  </a:lnTo>
                  <a:lnTo>
                    <a:pt x="84" y="478"/>
                  </a:lnTo>
                  <a:lnTo>
                    <a:pt x="70" y="476"/>
                  </a:lnTo>
                  <a:lnTo>
                    <a:pt x="58" y="472"/>
                  </a:lnTo>
                  <a:lnTo>
                    <a:pt x="45" y="466"/>
                  </a:lnTo>
                  <a:lnTo>
                    <a:pt x="34" y="459"/>
                  </a:lnTo>
                  <a:lnTo>
                    <a:pt x="25" y="450"/>
                  </a:lnTo>
                  <a:lnTo>
                    <a:pt x="17" y="439"/>
                  </a:lnTo>
                  <a:lnTo>
                    <a:pt x="11" y="426"/>
                  </a:lnTo>
                  <a:lnTo>
                    <a:pt x="6" y="412"/>
                  </a:lnTo>
                  <a:lnTo>
                    <a:pt x="3" y="397"/>
                  </a:lnTo>
                  <a:lnTo>
                    <a:pt x="0" y="380"/>
                  </a:lnTo>
                  <a:lnTo>
                    <a:pt x="2" y="361"/>
                  </a:lnTo>
                  <a:lnTo>
                    <a:pt x="4" y="341"/>
                  </a:lnTo>
                  <a:lnTo>
                    <a:pt x="8" y="320"/>
                  </a:lnTo>
                  <a:lnTo>
                    <a:pt x="14" y="297"/>
                  </a:lnTo>
                  <a:lnTo>
                    <a:pt x="23" y="274"/>
                  </a:lnTo>
                  <a:lnTo>
                    <a:pt x="33" y="248"/>
                  </a:lnTo>
                  <a:lnTo>
                    <a:pt x="46" y="223"/>
                  </a:lnTo>
                  <a:lnTo>
                    <a:pt x="63" y="196"/>
                  </a:lnTo>
                  <a:lnTo>
                    <a:pt x="81" y="167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826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BDE212-E76B-4CCB-8579-F5AE533F1BB0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99B649-AC05-4FD4-8EDB-84F71C51DE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09600"/>
          </a:xfrm>
          <a:prstGeom prst="rect">
            <a:avLst/>
          </a:prstGeom>
          <a:gradFill>
            <a:gsLst>
              <a:gs pos="0">
                <a:srgbClr val="0081C4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 rot="10800000">
            <a:off x="0" y="6248400"/>
            <a:ext cx="9144000" cy="609600"/>
          </a:xfrm>
          <a:prstGeom prst="rect">
            <a:avLst/>
          </a:prstGeom>
          <a:gradFill>
            <a:gsLst>
              <a:gs pos="0">
                <a:srgbClr val="EFB42B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9" name="TextBox 118"/>
          <p:cNvSpPr txBox="1"/>
          <p:nvPr userDrawn="1"/>
        </p:nvSpPr>
        <p:spPr>
          <a:xfrm>
            <a:off x="7620000" y="6611938"/>
            <a:ext cx="15240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/>
                </a:solidFill>
                <a:latin typeface="Gill Sans MT" pitchFamily="34" charset="0"/>
                <a:cs typeface="+mn-cs"/>
              </a:rPr>
              <a:t>www.nace-jubail.org</a:t>
            </a:r>
          </a:p>
        </p:txBody>
      </p:sp>
      <p:pic>
        <p:nvPicPr>
          <p:cNvPr id="97" name="Picture 9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16040"/>
            <a:ext cx="1540042" cy="3657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b="1" kern="1200">
          <a:solidFill>
            <a:schemeClr val="bg1"/>
          </a:solidFill>
          <a:latin typeface="Gill Sans MT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emf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8CBFBF-069F-4875-A481-3A5037185D2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52500" y="3581400"/>
            <a:ext cx="723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4B3C"/>
                </a:solidFill>
                <a:ea typeface="+mj-ea"/>
                <a:cs typeface="Arial" panose="020B0604020202020204" pitchFamily="34" charset="0"/>
              </a:rPr>
              <a:t>TUBE FAILURE IN MAIN ACID COOLERS                                                                      IN SULFURIC ACID PLANTS                                                                                     </a:t>
            </a:r>
            <a:r>
              <a:rPr lang="en-US" sz="1200" b="1" dirty="0">
                <a:solidFill>
                  <a:srgbClr val="004B3C"/>
                </a:solidFill>
                <a:ea typeface="+mj-ea"/>
                <a:cs typeface="Arial" panose="020B0604020202020204" pitchFamily="34" charset="0"/>
              </a:rPr>
              <a:t>BY: SELVARAJAN ZACHARIAH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83" y="432262"/>
            <a:ext cx="7315200" cy="200613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E0731F4D-D423-47D7-BF29-0451230F6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6583"/>
            <a:ext cx="9144000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EROSION OF PASSIVE LAYER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03EF66-15D0-4C1C-B038-B34244EA2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036" y="1371600"/>
            <a:ext cx="3205927" cy="225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35A674-A9BA-4922-8175-2040E8F65D3A}"/>
              </a:ext>
            </a:extLst>
          </p:cNvPr>
          <p:cNvSpPr/>
          <p:nvPr/>
        </p:nvSpPr>
        <p:spPr>
          <a:xfrm>
            <a:off x="1981200" y="4002110"/>
            <a:ext cx="5829988" cy="1600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509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REMEDIAL MEASURE</a:t>
            </a:r>
            <a:r>
              <a:rPr lang="en-US" sz="2000" dirty="0">
                <a:solidFill>
                  <a:srgbClr val="0509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509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happens in the baffle hole area.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509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eliminate this problem, the ∆P across the baffle to be as minimum as possible. Presently it is very high.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8352C4-BFC7-4046-9CBC-6A6808BA6B0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3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0" descr="C:\Users\zachariahS\AppData\Local\Microsoft\Windows\Temporary Internet Files\Content.Outlook\NV3A7AYJ\IMG_4400.JPG">
            <a:extLst>
              <a:ext uri="{FF2B5EF4-FFF2-40B4-BE49-F238E27FC236}">
                <a16:creationId xmlns:a16="http://schemas.microsoft.com/office/drawing/2014/main" id="{37ECF2CA-797B-46EB-8EE7-49D92D238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38927" y="2647472"/>
            <a:ext cx="3466145" cy="259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82AEC51-905F-404D-9476-8533EF2A338B}"/>
              </a:ext>
            </a:extLst>
          </p:cNvPr>
          <p:cNvGrpSpPr/>
          <p:nvPr/>
        </p:nvGrpSpPr>
        <p:grpSpPr>
          <a:xfrm>
            <a:off x="3886200" y="2819400"/>
            <a:ext cx="975569" cy="831683"/>
            <a:chOff x="1765478" y="2597317"/>
            <a:chExt cx="975569" cy="831683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B7E4249-2FD8-4ECA-B3B6-1C2F412DED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3439" y="2597317"/>
              <a:ext cx="0" cy="670697"/>
            </a:xfrm>
            <a:prstGeom prst="lin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E62AC89-137B-4E93-9574-4C43A6E7AD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65478" y="2597317"/>
              <a:ext cx="920840" cy="155780"/>
            </a:xfrm>
            <a:prstGeom prst="lin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5C9DC6F-AF0D-419F-A062-77429A01076F}"/>
                </a:ext>
              </a:extLst>
            </p:cNvPr>
            <p:cNvCxnSpPr>
              <a:cxnSpLocks/>
            </p:cNvCxnSpPr>
            <p:nvPr/>
          </p:nvCxnSpPr>
          <p:spPr>
            <a:xfrm>
              <a:off x="1765478" y="2753097"/>
              <a:ext cx="0" cy="33795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2B63C63-21CC-43D1-A0B8-C13650AD9D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74949" y="2753095"/>
              <a:ext cx="0" cy="675905"/>
            </a:xfrm>
            <a:prstGeom prst="lin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sp>
          <p:nvSpPr>
            <p:cNvPr id="11" name="Flowchart: Collate 10">
              <a:extLst>
                <a:ext uri="{FF2B5EF4-FFF2-40B4-BE49-F238E27FC236}">
                  <a16:creationId xmlns:a16="http://schemas.microsoft.com/office/drawing/2014/main" id="{F1BAE21B-6BDA-42D4-9999-2558B1C3456F}"/>
                </a:ext>
              </a:extLst>
            </p:cNvPr>
            <p:cNvSpPr/>
            <p:nvPr/>
          </p:nvSpPr>
          <p:spPr>
            <a:xfrm>
              <a:off x="2605831" y="2926345"/>
              <a:ext cx="135216" cy="155781"/>
            </a:xfrm>
            <a:prstGeom prst="flowChartCollat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2" name="Flowchart: Collate 11">
              <a:extLst>
                <a:ext uri="{FF2B5EF4-FFF2-40B4-BE49-F238E27FC236}">
                  <a16:creationId xmlns:a16="http://schemas.microsoft.com/office/drawing/2014/main" id="{A89E897C-D885-4109-9792-483412CB9033}"/>
                </a:ext>
              </a:extLst>
            </p:cNvPr>
            <p:cNvSpPr/>
            <p:nvPr/>
          </p:nvSpPr>
          <p:spPr>
            <a:xfrm>
              <a:off x="1797688" y="3091048"/>
              <a:ext cx="135216" cy="155781"/>
            </a:xfrm>
            <a:prstGeom prst="flowChartCollat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2540DBA7-0653-47B6-8F81-C9FCEF968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6583"/>
            <a:ext cx="9144000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CAVITATION DUE TO PIPING CONFIGURATION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C8DF2E-8C81-4980-979C-021253EB5A7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86E0F48-391C-4BE9-88CA-2CB67E021268}"/>
              </a:ext>
            </a:extLst>
          </p:cNvPr>
          <p:cNvGrpSpPr/>
          <p:nvPr/>
        </p:nvGrpSpPr>
        <p:grpSpPr>
          <a:xfrm>
            <a:off x="1828800" y="1905000"/>
            <a:ext cx="5410200" cy="3641499"/>
            <a:chOff x="1828800" y="1905000"/>
            <a:chExt cx="5410200" cy="36414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0746901-8970-4513-99E1-099AFBE7E9BB}"/>
                </a:ext>
              </a:extLst>
            </p:cNvPr>
            <p:cNvSpPr txBox="1"/>
            <p:nvPr/>
          </p:nvSpPr>
          <p:spPr>
            <a:xfrm>
              <a:off x="6024495" y="3804372"/>
              <a:ext cx="685800" cy="27699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+mn-lt"/>
                </a:rPr>
                <a:t>Header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2FE79F-C879-4944-98D6-F68C16437331}"/>
                </a:ext>
              </a:extLst>
            </p:cNvPr>
            <p:cNvSpPr txBox="1"/>
            <p:nvPr/>
          </p:nvSpPr>
          <p:spPr>
            <a:xfrm>
              <a:off x="6024495" y="4322557"/>
              <a:ext cx="1066800" cy="27699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+mn-lt"/>
                </a:rPr>
                <a:t>Down comer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E73E6C7-CB64-4820-AE52-ADA2D7B705A7}"/>
                </a:ext>
              </a:extLst>
            </p:cNvPr>
            <p:cNvSpPr txBox="1"/>
            <p:nvPr/>
          </p:nvSpPr>
          <p:spPr>
            <a:xfrm>
              <a:off x="6038715" y="4776278"/>
              <a:ext cx="914400" cy="27699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+mn-lt"/>
                </a:rPr>
                <a:t>Acid Cooler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155FA02-5E1E-4EA4-88DF-3CBA75735FB8}"/>
                </a:ext>
              </a:extLst>
            </p:cNvPr>
            <p:cNvSpPr txBox="1"/>
            <p:nvPr/>
          </p:nvSpPr>
          <p:spPr>
            <a:xfrm>
              <a:off x="6024495" y="2984627"/>
              <a:ext cx="1214505" cy="27699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+mn-lt"/>
                </a:rPr>
                <a:t>Pump Discharge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7966669-0D4C-436A-8A5D-F6735DC8BE7E}"/>
                </a:ext>
              </a:extLst>
            </p:cNvPr>
            <p:cNvCxnSpPr/>
            <p:nvPr/>
          </p:nvCxnSpPr>
          <p:spPr>
            <a:xfrm flipH="1">
              <a:off x="5029200" y="3261626"/>
              <a:ext cx="995295" cy="3894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C775461-D203-420C-A86E-872EFD6788FB}"/>
                </a:ext>
              </a:extLst>
            </p:cNvPr>
            <p:cNvCxnSpPr>
              <a:cxnSpLocks/>
              <a:stCxn id="3" idx="1"/>
            </p:cNvCxnSpPr>
            <p:nvPr/>
          </p:nvCxnSpPr>
          <p:spPr>
            <a:xfrm flipH="1">
              <a:off x="5105400" y="3942872"/>
              <a:ext cx="919095" cy="439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A107A4C-C096-446B-BA79-A32406EAADB8}"/>
                </a:ext>
              </a:extLst>
            </p:cNvPr>
            <p:cNvCxnSpPr/>
            <p:nvPr/>
          </p:nvCxnSpPr>
          <p:spPr>
            <a:xfrm flipH="1">
              <a:off x="4267200" y="4599556"/>
              <a:ext cx="1757295" cy="3534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DBC74EE-5674-44C2-8186-1EE23C2182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1999" y="5047750"/>
              <a:ext cx="1466716" cy="4987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1F1A996-4DFD-443D-B852-1C99B2019AE0}"/>
                </a:ext>
              </a:extLst>
            </p:cNvPr>
            <p:cNvSpPr txBox="1"/>
            <p:nvPr/>
          </p:nvSpPr>
          <p:spPr>
            <a:xfrm>
              <a:off x="1828800" y="1905000"/>
              <a:ext cx="1219200" cy="27699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+mn-lt"/>
                </a:rPr>
                <a:t>Air/ Gas venting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9A562C3-3BFD-4DF7-97A9-F80785B6FAA5}"/>
                </a:ext>
              </a:extLst>
            </p:cNvPr>
            <p:cNvCxnSpPr/>
            <p:nvPr/>
          </p:nvCxnSpPr>
          <p:spPr>
            <a:xfrm>
              <a:off x="3048000" y="2209800"/>
              <a:ext cx="838200" cy="8012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2227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C0BD53-18B3-4A23-8009-BD9994F7D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339" y="1981200"/>
            <a:ext cx="7029322" cy="323405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947857A-207A-49F5-93DA-4EDE47D04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6583"/>
            <a:ext cx="9144000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ANOTROL SYSTEM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E05220-99B1-4E79-9D64-461D7FEC5304}"/>
              </a:ext>
            </a:extLst>
          </p:cNvPr>
          <p:cNvSpPr/>
          <p:nvPr/>
        </p:nvSpPr>
        <p:spPr>
          <a:xfrm>
            <a:off x="2092750" y="1371600"/>
            <a:ext cx="4958499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FAILURE STATISTICS OF ANOTROL SYSTEM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941645-C6C6-4561-8BED-3C35B002935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28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F8F4E0-FF33-48C7-84B3-370F162A7305}"/>
              </a:ext>
            </a:extLst>
          </p:cNvPr>
          <p:cNvSpPr/>
          <p:nvPr/>
        </p:nvSpPr>
        <p:spPr>
          <a:xfrm>
            <a:off x="914400" y="1219200"/>
            <a:ext cx="7010400" cy="3034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0509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HAPPENS DUE TO EITHER: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lphaLcPeriod"/>
            </a:pPr>
            <a:r>
              <a:rPr lang="en-US" dirty="0">
                <a:solidFill>
                  <a:srgbClr val="0509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Failure of Anotrol system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lphaLcPeriod"/>
            </a:pPr>
            <a:r>
              <a:rPr lang="en-US" dirty="0">
                <a:solidFill>
                  <a:srgbClr val="0509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Switching off Anotrol system for a long time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0509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REMEDIAL MEASURE: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lphaLcPeriod"/>
            </a:pPr>
            <a:r>
              <a:rPr lang="en-US" dirty="0">
                <a:solidFill>
                  <a:srgbClr val="0509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Any system problem shall be solved within say, 12 hrs.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lphaLcPeriod"/>
            </a:pPr>
            <a:r>
              <a:rPr lang="en-US" dirty="0">
                <a:solidFill>
                  <a:srgbClr val="0509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system shall be continuously “ON” and the current settings to be maintained as provided by OEM as shown in the Table below: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lphaLcPeriod"/>
            </a:pPr>
            <a:endParaRPr lang="en-US" sz="1600" dirty="0">
              <a:solidFill>
                <a:srgbClr val="05090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052A438-35D5-4D17-81FA-8D156F1C07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906298"/>
              </p:ext>
            </p:extLst>
          </p:nvPr>
        </p:nvGraphicFramePr>
        <p:xfrm>
          <a:off x="1706202" y="4038600"/>
          <a:ext cx="5731595" cy="1828798"/>
        </p:xfrm>
        <a:graphic>
          <a:graphicData uri="http://schemas.openxmlformats.org/drawingml/2006/table">
            <a:tbl>
              <a:tblPr/>
              <a:tblGrid>
                <a:gridCol w="776262">
                  <a:extLst>
                    <a:ext uri="{9D8B030D-6E8A-4147-A177-3AD203B41FA5}">
                      <a16:colId xmlns:a16="http://schemas.microsoft.com/office/drawing/2014/main" val="3383155390"/>
                    </a:ext>
                  </a:extLst>
                </a:gridCol>
                <a:gridCol w="3251087">
                  <a:extLst>
                    <a:ext uri="{9D8B030D-6E8A-4147-A177-3AD203B41FA5}">
                      <a16:colId xmlns:a16="http://schemas.microsoft.com/office/drawing/2014/main" val="2966654985"/>
                    </a:ext>
                  </a:extLst>
                </a:gridCol>
                <a:gridCol w="771195">
                  <a:extLst>
                    <a:ext uri="{9D8B030D-6E8A-4147-A177-3AD203B41FA5}">
                      <a16:colId xmlns:a16="http://schemas.microsoft.com/office/drawing/2014/main" val="3890093235"/>
                    </a:ext>
                  </a:extLst>
                </a:gridCol>
                <a:gridCol w="933051">
                  <a:extLst>
                    <a:ext uri="{9D8B030D-6E8A-4147-A177-3AD203B41FA5}">
                      <a16:colId xmlns:a16="http://schemas.microsoft.com/office/drawing/2014/main" val="734544532"/>
                    </a:ext>
                  </a:extLst>
                </a:gridCol>
              </a:tblGrid>
              <a:tr h="2948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Sl. No.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DESCRIPTION / SETTING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UNIT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1417314"/>
                  </a:ext>
                </a:extLst>
              </a:tr>
              <a:tr h="2948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Control set point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mV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300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1835416"/>
                  </a:ext>
                </a:extLst>
              </a:tr>
              <a:tr h="2948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Control high alarm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mV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450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8491394"/>
                  </a:ext>
                </a:extLst>
              </a:tr>
              <a:tr h="2948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Control low alarm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mV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150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526852"/>
                  </a:ext>
                </a:extLst>
              </a:tr>
              <a:tr h="3546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Outlet potential RA~RD high alarm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mV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650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8110509"/>
                  </a:ext>
                </a:extLst>
              </a:tr>
              <a:tr h="2948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Band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mV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8267742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EAA515A4-EE33-4040-A458-ED65BEC71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6583"/>
            <a:ext cx="9144000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ANOTROL SYSTEM, contd.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B3A837-5011-4A28-AC27-2452CF11B67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91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01CD0-8CD6-4709-AF5E-777271173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828D71-860E-4471-95DC-362EC573C046}"/>
              </a:ext>
            </a:extLst>
          </p:cNvPr>
          <p:cNvSpPr/>
          <p:nvPr/>
        </p:nvSpPr>
        <p:spPr>
          <a:xfrm>
            <a:off x="1219200" y="1981200"/>
            <a:ext cx="6705600" cy="989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D98D0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FAILURE OF TUBES FROM ID                                                         </a:t>
            </a:r>
            <a:r>
              <a:rPr lang="en-US" sz="2400" b="1" dirty="0">
                <a:solidFill>
                  <a:srgbClr val="D98D0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(FROM SW SIDE)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831BD0-3DC2-4DFB-8B58-E7027F9E710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37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9286BF-774B-4AD9-B242-DEE951DB2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6583"/>
            <a:ext cx="9144000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CONTINUOUS &amp; SHOCK CHLORINATION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72EEB85-5F03-4FF5-89B2-9210E96390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752898"/>
              </p:ext>
            </p:extLst>
          </p:nvPr>
        </p:nvGraphicFramePr>
        <p:xfrm>
          <a:off x="609600" y="1219200"/>
          <a:ext cx="7574260" cy="3096768"/>
        </p:xfrm>
        <a:graphic>
          <a:graphicData uri="http://schemas.openxmlformats.org/drawingml/2006/table">
            <a:tbl>
              <a:tblPr/>
              <a:tblGrid>
                <a:gridCol w="744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2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2218">
                  <a:extLst>
                    <a:ext uri="{9D8B030D-6E8A-4147-A177-3AD203B41FA5}">
                      <a16:colId xmlns:a16="http://schemas.microsoft.com/office/drawing/2014/main" val="2797178293"/>
                    </a:ext>
                  </a:extLst>
                </a:gridCol>
                <a:gridCol w="2904721">
                  <a:extLst>
                    <a:ext uri="{9D8B030D-6E8A-4147-A177-3AD203B41FA5}">
                      <a16:colId xmlns:a16="http://schemas.microsoft.com/office/drawing/2014/main" val="255888020"/>
                    </a:ext>
                  </a:extLst>
                </a:gridCol>
              </a:tblGrid>
              <a:tr h="3935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Sl. No.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CONDITION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REASON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47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51437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Continuous &amp; Shock Chlorination (OSBL)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5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Less/ Nil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Deviation from Design requirement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Pitting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8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Chlorination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Intergranular cracking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2213144"/>
                  </a:ext>
                </a:extLst>
              </a:tr>
              <a:tr h="26926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Dechlorination (ISBL)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73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Less/ Nil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Deviation from Design requirement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 Bio filming leading to pitting                                       b. Intergranular cracking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36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Cooler Tubes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4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tube temperature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 Less SW flow                              b. Bio-fouling                                        c. Tube blocking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Intergranular cracking/ Pitting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F91D306-2CE4-4ACD-B282-F3B569E5B665}"/>
              </a:ext>
            </a:extLst>
          </p:cNvPr>
          <p:cNvSpPr txBox="1"/>
          <p:nvPr/>
        </p:nvSpPr>
        <p:spPr>
          <a:xfrm>
            <a:off x="2438400" y="4724400"/>
            <a:ext cx="472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BACTERIA COUNT (DESIGN VS ACTUAL)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7C7FC29-68F2-464C-8C27-6B6CB38AD7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933763"/>
              </p:ext>
            </p:extLst>
          </p:nvPr>
        </p:nvGraphicFramePr>
        <p:xfrm>
          <a:off x="1905000" y="5112068"/>
          <a:ext cx="4800599" cy="1053464"/>
        </p:xfrm>
        <a:graphic>
          <a:graphicData uri="http://schemas.openxmlformats.org/drawingml/2006/table">
            <a:tbl>
              <a:tblPr/>
              <a:tblGrid>
                <a:gridCol w="1850338">
                  <a:extLst>
                    <a:ext uri="{9D8B030D-6E8A-4147-A177-3AD203B41FA5}">
                      <a16:colId xmlns:a16="http://schemas.microsoft.com/office/drawing/2014/main" val="285775061"/>
                    </a:ext>
                  </a:extLst>
                </a:gridCol>
                <a:gridCol w="976567">
                  <a:extLst>
                    <a:ext uri="{9D8B030D-6E8A-4147-A177-3AD203B41FA5}">
                      <a16:colId xmlns:a16="http://schemas.microsoft.com/office/drawing/2014/main" val="165891423"/>
                    </a:ext>
                  </a:extLst>
                </a:gridCol>
                <a:gridCol w="657898">
                  <a:extLst>
                    <a:ext uri="{9D8B030D-6E8A-4147-A177-3AD203B41FA5}">
                      <a16:colId xmlns:a16="http://schemas.microsoft.com/office/drawing/2014/main" val="58463020"/>
                    </a:ext>
                  </a:extLst>
                </a:gridCol>
                <a:gridCol w="657898">
                  <a:extLst>
                    <a:ext uri="{9D8B030D-6E8A-4147-A177-3AD203B41FA5}">
                      <a16:colId xmlns:a16="http://schemas.microsoft.com/office/drawing/2014/main" val="3798628408"/>
                    </a:ext>
                  </a:extLst>
                </a:gridCol>
                <a:gridCol w="657898">
                  <a:extLst>
                    <a:ext uri="{9D8B030D-6E8A-4147-A177-3AD203B41FA5}">
                      <a16:colId xmlns:a16="http://schemas.microsoft.com/office/drawing/2014/main" val="3540721215"/>
                    </a:ext>
                  </a:extLst>
                </a:gridCol>
              </a:tblGrid>
              <a:tr h="24929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DESIGN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9764086"/>
                  </a:ext>
                </a:extLst>
              </a:tr>
              <a:tr h="2680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9107297"/>
                  </a:ext>
                </a:extLst>
              </a:tr>
              <a:tr h="2680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Continuous chlorination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15/ CC, Max.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to 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to 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to 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8194843"/>
                  </a:ext>
                </a:extLst>
              </a:tr>
              <a:tr h="2680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Shock chlorination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5/CC, Max.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to 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to 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to 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4876774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4DDCA0E-1AC2-4347-830F-53F38FFDF88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93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23D7AF-7678-4CE5-95C0-071BAF663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6583"/>
            <a:ext cx="9144000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DECHLORINATION DURING CONTINUOUS CHLORINATION - TREND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BDDED5B-618F-4D6F-BE8B-69802A8509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335549"/>
              </p:ext>
            </p:extLst>
          </p:nvPr>
        </p:nvGraphicFramePr>
        <p:xfrm>
          <a:off x="1752600" y="1066800"/>
          <a:ext cx="5029200" cy="1535157"/>
        </p:xfrm>
        <a:graphic>
          <a:graphicData uri="http://schemas.openxmlformats.org/drawingml/2006/table">
            <a:tbl>
              <a:tblPr/>
              <a:tblGrid>
                <a:gridCol w="825304">
                  <a:extLst>
                    <a:ext uri="{9D8B030D-6E8A-4147-A177-3AD203B41FA5}">
                      <a16:colId xmlns:a16="http://schemas.microsoft.com/office/drawing/2014/main" val="2048461659"/>
                    </a:ext>
                  </a:extLst>
                </a:gridCol>
                <a:gridCol w="2254093">
                  <a:extLst>
                    <a:ext uri="{9D8B030D-6E8A-4147-A177-3AD203B41FA5}">
                      <a16:colId xmlns:a16="http://schemas.microsoft.com/office/drawing/2014/main" val="1090601418"/>
                    </a:ext>
                  </a:extLst>
                </a:gridCol>
                <a:gridCol w="1949803">
                  <a:extLst>
                    <a:ext uri="{9D8B030D-6E8A-4147-A177-3AD203B41FA5}">
                      <a16:colId xmlns:a16="http://schemas.microsoft.com/office/drawing/2014/main" val="4014323683"/>
                    </a:ext>
                  </a:extLst>
                </a:gridCol>
              </a:tblGrid>
              <a:tr h="56542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REQUIREMENT (at cooler outlet – as per Design)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6098789"/>
                  </a:ext>
                </a:extLst>
              </a:tr>
              <a:tr h="34898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Sl. No.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CONDITION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CHLORINE LEVEL ppm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8766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Continuous chlorination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 to 0.1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6280197"/>
                  </a:ext>
                </a:extLst>
              </a:tr>
              <a:tr h="31595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Shock chlorination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 to 1.1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684256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983FCB7-88A2-4BD6-9A11-6C8E5E31810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19400"/>
            <a:ext cx="5867400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26387D-7E03-4EF3-B9C3-26F8973152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37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04FC28-9A86-4182-AA95-84B71B21F5E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705600" cy="49793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4988B9A-BA20-433E-8765-136746516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6583"/>
            <a:ext cx="9144000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DECHLORINATION DURING SHOCK CHLORINATION - TREND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9BA34C-EB33-4A7D-BAB7-CA23C5B194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98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F205E6-D419-4588-9B5B-42A29103B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6583"/>
            <a:ext cx="9144000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BACTERIA SAMPLING (</a:t>
            </a:r>
            <a:r>
              <a:rPr lang="en-US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Bacteria/cc) &amp; BIO FILM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4037EB3-C5F5-437C-A5A0-DF323524E2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298482"/>
              </p:ext>
            </p:extLst>
          </p:nvPr>
        </p:nvGraphicFramePr>
        <p:xfrm>
          <a:off x="1752600" y="1199294"/>
          <a:ext cx="5410200" cy="1302089"/>
        </p:xfrm>
        <a:graphic>
          <a:graphicData uri="http://schemas.openxmlformats.org/drawingml/2006/table">
            <a:tbl>
              <a:tblPr/>
              <a:tblGrid>
                <a:gridCol w="2085301">
                  <a:extLst>
                    <a:ext uri="{9D8B030D-6E8A-4147-A177-3AD203B41FA5}">
                      <a16:colId xmlns:a16="http://schemas.microsoft.com/office/drawing/2014/main" val="285775061"/>
                    </a:ext>
                  </a:extLst>
                </a:gridCol>
                <a:gridCol w="1100576">
                  <a:extLst>
                    <a:ext uri="{9D8B030D-6E8A-4147-A177-3AD203B41FA5}">
                      <a16:colId xmlns:a16="http://schemas.microsoft.com/office/drawing/2014/main" val="165891423"/>
                    </a:ext>
                  </a:extLst>
                </a:gridCol>
                <a:gridCol w="741441">
                  <a:extLst>
                    <a:ext uri="{9D8B030D-6E8A-4147-A177-3AD203B41FA5}">
                      <a16:colId xmlns:a16="http://schemas.microsoft.com/office/drawing/2014/main" val="58463020"/>
                    </a:ext>
                  </a:extLst>
                </a:gridCol>
                <a:gridCol w="741441">
                  <a:extLst>
                    <a:ext uri="{9D8B030D-6E8A-4147-A177-3AD203B41FA5}">
                      <a16:colId xmlns:a16="http://schemas.microsoft.com/office/drawing/2014/main" val="3798628408"/>
                    </a:ext>
                  </a:extLst>
                </a:gridCol>
                <a:gridCol w="741441">
                  <a:extLst>
                    <a:ext uri="{9D8B030D-6E8A-4147-A177-3AD203B41FA5}">
                      <a16:colId xmlns:a16="http://schemas.microsoft.com/office/drawing/2014/main" val="3540721215"/>
                    </a:ext>
                  </a:extLst>
                </a:gridCol>
              </a:tblGrid>
              <a:tr h="32470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DESIGN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VALUE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9764086"/>
                  </a:ext>
                </a:extLst>
              </a:tr>
              <a:tr h="281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TRAIN 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TRAIN 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TRAIN 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9107297"/>
                  </a:ext>
                </a:extLst>
              </a:tr>
              <a:tr h="3478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Continuous chlorination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15/ CC, Max.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to 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to 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to 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8194843"/>
                  </a:ext>
                </a:extLst>
              </a:tr>
              <a:tr h="3478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Shock chlorination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5/CC, Max.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to 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to 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to 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4876774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C5AE7654-073C-40FD-A67B-F6B00DBA3DA2}"/>
              </a:ext>
            </a:extLst>
          </p:cNvPr>
          <p:cNvGrpSpPr/>
          <p:nvPr/>
        </p:nvGrpSpPr>
        <p:grpSpPr>
          <a:xfrm>
            <a:off x="1752600" y="2743200"/>
            <a:ext cx="5410200" cy="3810000"/>
            <a:chOff x="1206500" y="2091155"/>
            <a:chExt cx="4467944" cy="2932179"/>
          </a:xfrm>
        </p:grpSpPr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id="{A6CF4201-2D58-44D0-9133-E1671D379C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6500" y="2091155"/>
              <a:ext cx="2030359" cy="1371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932EF11C-D1EB-40AA-BB0E-57E6515DCF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2807" y="2091155"/>
              <a:ext cx="2171637" cy="1371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B72C8D37-BE0B-4EB8-AD86-C5BDE494A3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5379" y="3704692"/>
              <a:ext cx="1934326" cy="1318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3B55565-375C-465F-A509-CAF46CCD477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21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CFF934-7F89-42E7-ACAD-27D1C4BDC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6583"/>
            <a:ext cx="9144000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FAILURE DUE TO INTERGRANULAR CRACKING &amp; PITTING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5CAE7D-C29E-425F-8AD9-3CB09D77F49A}"/>
              </a:ext>
            </a:extLst>
          </p:cNvPr>
          <p:cNvGrpSpPr/>
          <p:nvPr/>
        </p:nvGrpSpPr>
        <p:grpSpPr>
          <a:xfrm>
            <a:off x="1219200" y="1447800"/>
            <a:ext cx="6553200" cy="4813617"/>
            <a:chOff x="609599" y="987796"/>
            <a:chExt cx="5448830" cy="3834693"/>
          </a:xfrm>
        </p:grpSpPr>
        <p:pic>
          <p:nvPicPr>
            <p:cNvPr id="6" name="Picture 40">
              <a:extLst>
                <a:ext uri="{FF2B5EF4-FFF2-40B4-BE49-F238E27FC236}">
                  <a16:creationId xmlns:a16="http://schemas.microsoft.com/office/drawing/2014/main" id="{B2219863-135A-48D7-BA1B-8E5B18560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99" y="987796"/>
              <a:ext cx="2601913" cy="1942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1">
              <a:extLst>
                <a:ext uri="{FF2B5EF4-FFF2-40B4-BE49-F238E27FC236}">
                  <a16:creationId xmlns:a16="http://schemas.microsoft.com/office/drawing/2014/main" id="{0B7DFE3E-D1E8-4C74-8E13-9A23ACCDF1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516" y="987796"/>
              <a:ext cx="2601913" cy="1929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9" descr="C:\Users\zachariahS\AppData\Local\Microsoft\Windows\Temporary Internet Files\Content.Outlook\NV3A7AYJ\IMG_4396.JPG">
              <a:extLst>
                <a:ext uri="{FF2B5EF4-FFF2-40B4-BE49-F238E27FC236}">
                  <a16:creationId xmlns:a16="http://schemas.microsoft.com/office/drawing/2014/main" id="{86D495AE-922C-44D9-90F5-AF22238512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69" r="803" b="23505"/>
            <a:stretch>
              <a:fillRect/>
            </a:stretch>
          </p:blipFill>
          <p:spPr bwMode="auto">
            <a:xfrm>
              <a:off x="1579220" y="3358125"/>
              <a:ext cx="3264584" cy="1120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140E006-C8EC-47E6-8F13-8662FBF0FCDD}"/>
                </a:ext>
              </a:extLst>
            </p:cNvPr>
            <p:cNvSpPr/>
            <p:nvPr/>
          </p:nvSpPr>
          <p:spPr>
            <a:xfrm>
              <a:off x="2189641" y="2978470"/>
              <a:ext cx="2043742" cy="3440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600" dirty="0">
                  <a:solidFill>
                    <a:srgbClr val="05090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Intergranular cracking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247B0FC-17A6-431C-B948-98E637A9FC63}"/>
                </a:ext>
              </a:extLst>
            </p:cNvPr>
            <p:cNvSpPr/>
            <p:nvPr/>
          </p:nvSpPr>
          <p:spPr>
            <a:xfrm>
              <a:off x="2263169" y="4478420"/>
              <a:ext cx="2052262" cy="3440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600" dirty="0">
                  <a:solidFill>
                    <a:srgbClr val="05090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Pin hole due to pitting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96EAEAB-6621-4FAB-B404-C38CC73A56B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57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5E408-5CB5-4FE5-9EAA-E0D6E3210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04E902-E764-4F06-AAD2-47E0402C510F}"/>
              </a:ext>
            </a:extLst>
          </p:cNvPr>
          <p:cNvSpPr txBox="1">
            <a:spLocks noGrp="1"/>
          </p:cNvSpPr>
          <p:nvPr>
            <p:ph idx="1"/>
          </p:nvPr>
        </p:nvSpPr>
        <p:spPr bwMode="gray">
          <a:xfrm>
            <a:off x="2133600" y="1231692"/>
            <a:ext cx="58674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defTabSz="913526">
              <a:buClr>
                <a:schemeClr val="tx2"/>
              </a:buClr>
              <a:defRPr sz="900" b="1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004B3C"/>
              </a:buClr>
              <a:buAutoNum type="arabicPeriod"/>
            </a:pPr>
            <a:r>
              <a:rPr lang="en-GB" altLang="en-US" sz="1800" b="0" dirty="0">
                <a:solidFill>
                  <a:schemeClr val="tx1"/>
                </a:solidFill>
                <a:latin typeface="Gotham Book" panose="02000504050000020004" pitchFamily="2" charset="0"/>
              </a:rPr>
              <a:t>Process description</a:t>
            </a:r>
            <a:r>
              <a:rPr lang="en-US" sz="1800" dirty="0">
                <a:solidFill>
                  <a:schemeClr val="tx1"/>
                </a:solidFill>
              </a:rPr>
              <a:t>  </a:t>
            </a:r>
            <a:endParaRPr lang="en-GB" altLang="en-US" sz="1800" b="0" dirty="0">
              <a:solidFill>
                <a:schemeClr val="tx1"/>
              </a:solidFill>
              <a:latin typeface="Gotham Book" panose="02000504050000020004" pitchFamily="2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004B3C"/>
              </a:buClr>
              <a:buAutoNum type="arabicPeriod"/>
            </a:pPr>
            <a:r>
              <a:rPr lang="en-GB" altLang="en-US" sz="1800" b="0" dirty="0">
                <a:solidFill>
                  <a:schemeClr val="tx1"/>
                </a:solidFill>
                <a:latin typeface="Gotham Book" panose="02000504050000020004" pitchFamily="2" charset="0"/>
              </a:rPr>
              <a:t>Construction &amp; </a:t>
            </a:r>
            <a:r>
              <a:rPr lang="en-GB" altLang="en-US" sz="1800" b="0" dirty="0" err="1">
                <a:solidFill>
                  <a:schemeClr val="tx1"/>
                </a:solidFill>
                <a:latin typeface="Gotham Book" panose="02000504050000020004" pitchFamily="2" charset="0"/>
              </a:rPr>
              <a:t>Opration</a:t>
            </a:r>
            <a:r>
              <a:rPr lang="en-GB" altLang="en-US" sz="1800" b="0" dirty="0">
                <a:solidFill>
                  <a:schemeClr val="tx1"/>
                </a:solidFill>
                <a:latin typeface="Gotham Book" panose="02000504050000020004" pitchFamily="2" charset="0"/>
              </a:rPr>
              <a:t> details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004B3C"/>
              </a:buClr>
              <a:buAutoNum type="arabicPeriod"/>
            </a:pPr>
            <a:r>
              <a:rPr lang="en-GB" altLang="en-US" sz="1800" b="0" dirty="0">
                <a:solidFill>
                  <a:schemeClr val="tx1"/>
                </a:solidFill>
                <a:latin typeface="Gotham Book" panose="02000504050000020004" pitchFamily="2" charset="0"/>
              </a:rPr>
              <a:t>Operation details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004B3C"/>
              </a:buClr>
              <a:buAutoNum type="arabicPeriod"/>
            </a:pPr>
            <a:r>
              <a:rPr lang="en-GB" altLang="en-US" sz="1800" b="0" dirty="0">
                <a:solidFill>
                  <a:schemeClr val="tx1"/>
                </a:solidFill>
                <a:latin typeface="Gotham Book" panose="02000504050000020004" pitchFamily="2" charset="0"/>
              </a:rPr>
              <a:t>Failure statistics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004B3C"/>
              </a:buClr>
              <a:buAutoNum type="arabicPeriod"/>
            </a:pPr>
            <a:r>
              <a:rPr lang="en-GB" altLang="en-US" sz="1800" b="0" dirty="0">
                <a:solidFill>
                  <a:schemeClr val="tx1"/>
                </a:solidFill>
                <a:latin typeface="Gotham Book" panose="02000504050000020004" pitchFamily="2" charset="0"/>
              </a:rPr>
              <a:t>Problems faced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004B3C"/>
              </a:buClr>
              <a:buAutoNum type="arabicPeriod"/>
            </a:pPr>
            <a:r>
              <a:rPr lang="en-GB" altLang="en-US" sz="1800" b="0" dirty="0">
                <a:solidFill>
                  <a:schemeClr val="tx1"/>
                </a:solidFill>
                <a:latin typeface="Gotham Book" panose="02000504050000020004" pitchFamily="2" charset="0"/>
              </a:rPr>
              <a:t>Failure of tubes from OD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004B3C"/>
              </a:buClr>
              <a:buAutoNum type="arabicPeriod"/>
            </a:pPr>
            <a:r>
              <a:rPr lang="en-GB" altLang="en-US" sz="1800" b="0" dirty="0">
                <a:solidFill>
                  <a:schemeClr val="tx1"/>
                </a:solidFill>
                <a:latin typeface="Gotham Book" panose="02000504050000020004" pitchFamily="2" charset="0"/>
              </a:rPr>
              <a:t>Failure due to vibration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004B3C"/>
              </a:buClr>
              <a:buAutoNum type="arabicPeriod"/>
            </a:pPr>
            <a:r>
              <a:rPr lang="en-GB" altLang="en-US" sz="1800" b="0" dirty="0">
                <a:solidFill>
                  <a:schemeClr val="tx1"/>
                </a:solidFill>
                <a:latin typeface="Gotham Book" panose="02000504050000020004" pitchFamily="2" charset="0"/>
              </a:rPr>
              <a:t>Failure due to erosion of passive layer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004B3C"/>
              </a:buClr>
              <a:buAutoNum type="arabicPeriod"/>
            </a:pPr>
            <a:r>
              <a:rPr lang="en-GB" altLang="en-US" sz="1800" b="0" dirty="0">
                <a:solidFill>
                  <a:schemeClr val="tx1"/>
                </a:solidFill>
                <a:latin typeface="Gotham Book" panose="02000504050000020004" pitchFamily="2" charset="0"/>
              </a:rPr>
              <a:t>Failure due to cavitation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004B3C"/>
              </a:buClr>
              <a:buAutoNum type="arabicPeriod"/>
            </a:pPr>
            <a:r>
              <a:rPr lang="en-GB" altLang="en-US" sz="1800" b="0" dirty="0">
                <a:solidFill>
                  <a:schemeClr val="tx1"/>
                </a:solidFill>
                <a:latin typeface="Gotham Book" panose="02000504050000020004" pitchFamily="2" charset="0"/>
              </a:rPr>
              <a:t>Failure due to Anatrol system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004B3C"/>
              </a:buClr>
              <a:buAutoNum type="arabicPeriod"/>
            </a:pPr>
            <a:r>
              <a:rPr lang="en-GB" altLang="en-US" sz="1800" b="0" dirty="0">
                <a:solidFill>
                  <a:schemeClr val="tx1"/>
                </a:solidFill>
                <a:latin typeface="Gotham Book" panose="02000504050000020004" pitchFamily="2" charset="0"/>
              </a:rPr>
              <a:t>Failure of tubes from ID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004B3C"/>
              </a:buClr>
              <a:buAutoNum type="arabicPeriod"/>
            </a:pPr>
            <a:r>
              <a:rPr lang="en-GB" altLang="en-US" sz="1800" b="0" dirty="0">
                <a:solidFill>
                  <a:schemeClr val="tx1"/>
                </a:solidFill>
                <a:latin typeface="Gotham Book" panose="02000504050000020004" pitchFamily="2" charset="0"/>
              </a:rPr>
              <a:t>Continuous &amp; Shock chlorination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004B3C"/>
              </a:buClr>
              <a:buAutoNum type="arabicPeriod"/>
            </a:pPr>
            <a:r>
              <a:rPr lang="en-GB" altLang="en-US" sz="1800" b="0" dirty="0">
                <a:solidFill>
                  <a:schemeClr val="tx1"/>
                </a:solidFill>
                <a:latin typeface="Gotham Book" panose="02000504050000020004" pitchFamily="2" charset="0"/>
              </a:rPr>
              <a:t>Bacteria sampling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004B3C"/>
              </a:buClr>
              <a:buAutoNum type="arabicPeriod"/>
            </a:pPr>
            <a:r>
              <a:rPr lang="en-GB" altLang="en-US" sz="1800" b="0" dirty="0">
                <a:solidFill>
                  <a:schemeClr val="tx1"/>
                </a:solidFill>
                <a:latin typeface="Gotham Book" panose="02000504050000020004" pitchFamily="2" charset="0"/>
              </a:rPr>
              <a:t>Failure due to bacteria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004B3C"/>
              </a:buClr>
              <a:buAutoNum type="arabicPeriod"/>
            </a:pPr>
            <a:r>
              <a:rPr lang="en-GB" altLang="en-US" sz="1800" b="0" dirty="0">
                <a:solidFill>
                  <a:schemeClr val="tx1"/>
                </a:solidFill>
                <a:latin typeface="Gotham Book" panose="02000504050000020004" pitchFamily="2" charset="0"/>
              </a:rPr>
              <a:t>Failure due to intergranular cracking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004B3C"/>
              </a:buClr>
              <a:buAutoNum type="arabicPeriod"/>
            </a:pPr>
            <a:r>
              <a:rPr lang="en-GB" altLang="en-US" sz="1800" b="0" dirty="0">
                <a:solidFill>
                  <a:schemeClr val="tx1"/>
                </a:solidFill>
                <a:latin typeface="Gotham Book" panose="02000504050000020004" pitchFamily="2" charset="0"/>
              </a:rPr>
              <a:t>Fouling due to Travelling Band Screen failure in SW system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004B3C"/>
              </a:buClr>
              <a:buAutoNum type="arabicPeriod"/>
            </a:pPr>
            <a:r>
              <a:rPr lang="en-GB" altLang="en-US" sz="1800" b="0" dirty="0">
                <a:solidFill>
                  <a:schemeClr val="tx1"/>
                </a:solidFill>
                <a:latin typeface="Gotham Book" panose="02000504050000020004" pitchFamily="2" charset="0"/>
              </a:rPr>
              <a:t>Fouling due to in-line filter failure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004B3C"/>
              </a:buClr>
              <a:buAutoNum type="arabicPeriod"/>
            </a:pPr>
            <a:r>
              <a:rPr lang="en-GB" altLang="en-US" sz="1800" b="0" dirty="0">
                <a:solidFill>
                  <a:schemeClr val="tx1"/>
                </a:solidFill>
                <a:latin typeface="Gotham Book" panose="02000504050000020004" pitchFamily="2" charset="0"/>
              </a:rPr>
              <a:t>Conclusion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004B3C"/>
              </a:buClr>
              <a:buAutoNum type="arabicPeriod"/>
            </a:pPr>
            <a:r>
              <a:rPr lang="en-GB" altLang="en-US" sz="1800" b="0" dirty="0">
                <a:solidFill>
                  <a:schemeClr val="tx1"/>
                </a:solidFill>
                <a:latin typeface="Gotham Book" panose="02000504050000020004" pitchFamily="2" charset="0"/>
              </a:rPr>
              <a:t>Recommendation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FF1B2C-A75A-489F-A00C-DC49C6B70BB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43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2112DA-B5E6-46DD-BD68-8F9D2B4F3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6583"/>
            <a:ext cx="9144000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SEAWATER PUMPING SYSTEM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09578F8-DCB9-458D-8216-9CA7B3A0ECA3}"/>
              </a:ext>
            </a:extLst>
          </p:cNvPr>
          <p:cNvGrpSpPr/>
          <p:nvPr/>
        </p:nvGrpSpPr>
        <p:grpSpPr>
          <a:xfrm>
            <a:off x="304800" y="1386794"/>
            <a:ext cx="7848600" cy="4876800"/>
            <a:chOff x="304800" y="859095"/>
            <a:chExt cx="6358861" cy="3830359"/>
          </a:xfrm>
        </p:grpSpPr>
        <p:pic>
          <p:nvPicPr>
            <p:cNvPr id="6" name="Picture 18">
              <a:extLst>
                <a:ext uri="{FF2B5EF4-FFF2-40B4-BE49-F238E27FC236}">
                  <a16:creationId xmlns:a16="http://schemas.microsoft.com/office/drawing/2014/main" id="{56C6B20B-5645-4B2F-BB09-DCD2F86F70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425" y="859095"/>
              <a:ext cx="5549236" cy="3830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ADC22E8-F991-47AA-8D4A-57FFDC5DA44B}"/>
                </a:ext>
              </a:extLst>
            </p:cNvPr>
            <p:cNvGrpSpPr/>
            <p:nvPr/>
          </p:nvGrpSpPr>
          <p:grpSpPr>
            <a:xfrm>
              <a:off x="304800" y="2323147"/>
              <a:ext cx="1494365" cy="610553"/>
              <a:chOff x="366093" y="3208867"/>
              <a:chExt cx="1530440" cy="736600"/>
            </a:xfrm>
          </p:grpSpPr>
          <p:sp>
            <p:nvSpPr>
              <p:cNvPr id="8" name="Left Brace 7">
                <a:extLst>
                  <a:ext uri="{FF2B5EF4-FFF2-40B4-BE49-F238E27FC236}">
                    <a16:creationId xmlns:a16="http://schemas.microsoft.com/office/drawing/2014/main" id="{915F96D7-368A-456E-82B6-C2DB860FE5A4}"/>
                  </a:ext>
                </a:extLst>
              </p:cNvPr>
              <p:cNvSpPr/>
              <p:nvPr/>
            </p:nvSpPr>
            <p:spPr>
              <a:xfrm>
                <a:off x="1701800" y="3208867"/>
                <a:ext cx="194733" cy="736600"/>
              </a:xfrm>
              <a:prstGeom prst="lef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6F61A3C-4094-43D7-A3F7-85E5A4089DC1}"/>
                  </a:ext>
                </a:extLst>
              </p:cNvPr>
              <p:cNvSpPr txBox="1"/>
              <p:nvPr/>
            </p:nvSpPr>
            <p:spPr>
              <a:xfrm>
                <a:off x="366093" y="3354377"/>
                <a:ext cx="692240" cy="445580"/>
              </a:xfrm>
              <a:prstGeom prst="rect">
                <a:avLst/>
              </a:prstGeom>
              <a:noFill/>
              <a:ln>
                <a:solidFill>
                  <a:srgbClr val="050909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/>
                  <a:t>SAP SW Pumps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78B94FE6-1F77-4772-8FE8-907ECD2F4D35}"/>
                  </a:ext>
                </a:extLst>
              </p:cNvPr>
              <p:cNvCxnSpPr>
                <a:endCxn id="8" idx="1"/>
              </p:cNvCxnSpPr>
              <p:nvPr/>
            </p:nvCxnSpPr>
            <p:spPr>
              <a:xfrm flipV="1">
                <a:off x="1058333" y="3577167"/>
                <a:ext cx="643467" cy="423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50E5C7F-3132-4C6F-9E96-4E28473FD76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07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B1AB6-9595-4161-967A-FA1AD2BA2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0C9D44C-307C-40BA-A1E5-DBA2C77C1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863321"/>
              </p:ext>
            </p:extLst>
          </p:nvPr>
        </p:nvGraphicFramePr>
        <p:xfrm>
          <a:off x="5638800" y="2202167"/>
          <a:ext cx="3200400" cy="2781301"/>
        </p:xfrm>
        <a:graphic>
          <a:graphicData uri="http://schemas.openxmlformats.org/drawingml/2006/table">
            <a:tbl>
              <a:tblPr/>
              <a:tblGrid>
                <a:gridCol w="530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1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77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79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Sl. No.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VALUE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0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Dual Flow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1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Material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Polypropylene carbonate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9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Mesh size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40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Immersion height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9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a. @ HWL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9.48m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9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b. @LWL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7.38m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9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Width 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4560mm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1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No. of mesh panels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9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Size of each panel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4165 x 634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E9828040-A753-4399-A083-43FB41992C84}"/>
              </a:ext>
            </a:extLst>
          </p:cNvPr>
          <p:cNvGrpSpPr/>
          <p:nvPr/>
        </p:nvGrpSpPr>
        <p:grpSpPr>
          <a:xfrm>
            <a:off x="228600" y="1152525"/>
            <a:ext cx="4933950" cy="5095875"/>
            <a:chOff x="228600" y="1152525"/>
            <a:chExt cx="4933950" cy="50958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598CDC-92B2-44D0-8782-689B200CDB09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152525"/>
              <a:ext cx="3114675" cy="5095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775EA5-9B2B-48BB-9BBB-19BBA0128CC2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275" y="2424112"/>
              <a:ext cx="1819275" cy="2552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11F6D43-AADF-402A-BC4E-945544A7040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87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3EE878-2A3E-4C5E-8155-000054B88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6583"/>
            <a:ext cx="9144000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PROBLEMS ASSOCIATED WITH TRAVELLING BAND SCREEN (TBS)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99B0A7-DC5D-41FC-AEA3-990EE01AE2CF}"/>
              </a:ext>
            </a:extLst>
          </p:cNvPr>
          <p:cNvGrpSpPr/>
          <p:nvPr/>
        </p:nvGrpSpPr>
        <p:grpSpPr>
          <a:xfrm>
            <a:off x="1066800" y="1219200"/>
            <a:ext cx="7010400" cy="5230874"/>
            <a:chOff x="618689" y="893933"/>
            <a:chExt cx="5690561" cy="4028686"/>
          </a:xfrm>
        </p:grpSpPr>
        <p:pic>
          <p:nvPicPr>
            <p:cNvPr id="6" name="Picture 22" descr="C:\Users\zachariahS\AppData\Local\Microsoft\Windows\Temporary Internet Files\Content.Outlook\NV3A7AYJ\IMG_4389.JPG">
              <a:extLst>
                <a:ext uri="{FF2B5EF4-FFF2-40B4-BE49-F238E27FC236}">
                  <a16:creationId xmlns:a16="http://schemas.microsoft.com/office/drawing/2014/main" id="{97D5F181-BCF3-4632-B403-61C2998010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229" y="893933"/>
              <a:ext cx="2554377" cy="1594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4" descr="C:\Users\zachariahS\AppData\Local\Microsoft\Windows\Temporary Internet Files\Content.Outlook\NV3A7AYJ\IMG_4405.JPG">
              <a:extLst>
                <a:ext uri="{FF2B5EF4-FFF2-40B4-BE49-F238E27FC236}">
                  <a16:creationId xmlns:a16="http://schemas.microsoft.com/office/drawing/2014/main" id="{A1ABB3CA-2887-4139-BECA-F81EBEE663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70" t="-114" r="20592" b="1712"/>
            <a:stretch>
              <a:fillRect/>
            </a:stretch>
          </p:blipFill>
          <p:spPr bwMode="auto">
            <a:xfrm rot="5400000">
              <a:off x="906618" y="2440678"/>
              <a:ext cx="1981418" cy="255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1" descr="C:\Users\zachariahS\AppData\Local\Microsoft\Windows\Temporary Internet Files\Content.Outlook\NV3A7AYJ\IMG_4343.JPG">
              <a:extLst>
                <a:ext uri="{FF2B5EF4-FFF2-40B4-BE49-F238E27FC236}">
                  <a16:creationId xmlns:a16="http://schemas.microsoft.com/office/drawing/2014/main" id="{2F2DE523-4EDA-4DA5-8BA3-C06F38A866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67" t="18340" r="37498" b="62180"/>
            <a:stretch>
              <a:fillRect/>
            </a:stretch>
          </p:blipFill>
          <p:spPr bwMode="auto">
            <a:xfrm rot="21600000">
              <a:off x="3429000" y="2728608"/>
              <a:ext cx="2880250" cy="198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2D8667D-A0ED-42CA-8FEF-53DD45A4F939}"/>
                </a:ext>
              </a:extLst>
            </p:cNvPr>
            <p:cNvSpPr/>
            <p:nvPr/>
          </p:nvSpPr>
          <p:spPr>
            <a:xfrm>
              <a:off x="2018359" y="2455440"/>
              <a:ext cx="2568247" cy="2165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200" b="1" dirty="0">
                  <a:solidFill>
                    <a:srgbClr val="05090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Screen element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4B9689-2C4E-43D9-8888-B2BF5192EA3C}"/>
                </a:ext>
              </a:extLst>
            </p:cNvPr>
            <p:cNvSpPr/>
            <p:nvPr/>
          </p:nvSpPr>
          <p:spPr>
            <a:xfrm>
              <a:off x="694691" y="4706022"/>
              <a:ext cx="2405271" cy="2165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200" b="1" dirty="0">
                  <a:solidFill>
                    <a:srgbClr val="05090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Broken screen element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CB36FE9-2C41-497F-931E-64204E6B2954}"/>
                </a:ext>
              </a:extLst>
            </p:cNvPr>
            <p:cNvSpPr/>
            <p:nvPr/>
          </p:nvSpPr>
          <p:spPr>
            <a:xfrm>
              <a:off x="3751976" y="4706022"/>
              <a:ext cx="2405271" cy="2165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200" b="1" dirty="0">
                  <a:solidFill>
                    <a:srgbClr val="05090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Trash from TBS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160BDFF-BC2E-4791-B93A-26DC14BC994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33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8AA229-4333-4587-9EEE-9691319D4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6583"/>
            <a:ext cx="9144000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ISSUES WITH IN-LINE FILTER IN EACH TRAIN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8A78E0-3519-422B-9B6C-33859578F8F6}"/>
              </a:ext>
            </a:extLst>
          </p:cNvPr>
          <p:cNvSpPr/>
          <p:nvPr/>
        </p:nvSpPr>
        <p:spPr>
          <a:xfrm>
            <a:off x="609600" y="1295400"/>
            <a:ext cx="7848600" cy="4752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0509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DESIGN: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dirty="0">
                <a:solidFill>
                  <a:srgbClr val="0509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a conical filter with 5mm opening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dirty="0">
                <a:solidFill>
                  <a:srgbClr val="0509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Provided with a rotary scraping arm, driven by externally mounted drive system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dirty="0">
                <a:solidFill>
                  <a:srgbClr val="0509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Debris removed by in-flowing water; flow established due to ∆P between supply &amp; return SW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0509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PROBLEM: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dirty="0">
                <a:solidFill>
                  <a:srgbClr val="0509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drive system failed &amp; operated manually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dirty="0">
                <a:solidFill>
                  <a:srgbClr val="0509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 is continuously wasted to the tune of 600 to 700m³/hr.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dirty="0">
                <a:solidFill>
                  <a:srgbClr val="0509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Debris of size ˂ 5 mm escape into the cooler and get deposited in low flow regions, resulting in pitting corrosion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dirty="0">
                <a:solidFill>
                  <a:srgbClr val="0509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Filter chocking results in less water flow to the cooler and results in high temperature in the tubes.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54E987-BE7A-451F-BF8D-AB7C735C83E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49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4E9F59-D3B0-4DFA-9CB0-D78DDFF8A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6583"/>
            <a:ext cx="9144000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CHOCKED IN-LINE FILTER IN THE PLANT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C8DA003-C0FF-488B-9EFC-5E4BC743D3E0}"/>
              </a:ext>
            </a:extLst>
          </p:cNvPr>
          <p:cNvGrpSpPr/>
          <p:nvPr/>
        </p:nvGrpSpPr>
        <p:grpSpPr>
          <a:xfrm>
            <a:off x="1524000" y="1269624"/>
            <a:ext cx="6096000" cy="4991793"/>
            <a:chOff x="959294" y="892150"/>
            <a:chExt cx="5166121" cy="37893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A6FBE5-4B3D-44BC-BE8F-5C20C2DCFB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54" t="20158" r="15343" b="11765"/>
            <a:stretch>
              <a:fillRect/>
            </a:stretch>
          </p:blipFill>
          <p:spPr bwMode="auto">
            <a:xfrm>
              <a:off x="959294" y="911717"/>
              <a:ext cx="2339743" cy="1870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6" descr="C:\Users\zachariahS\AppData\Local\Microsoft\Windows\Temporary Internet Files\Content.Outlook\NV3A7AYJ\DSC09454.JPG">
              <a:extLst>
                <a:ext uri="{FF2B5EF4-FFF2-40B4-BE49-F238E27FC236}">
                  <a16:creationId xmlns:a16="http://schemas.microsoft.com/office/drawing/2014/main" id="{CF64545A-632C-4807-AE3D-185A37C71D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81" t="-523" r="3484" b="61298"/>
            <a:stretch>
              <a:fillRect/>
            </a:stretch>
          </p:blipFill>
          <p:spPr bwMode="auto">
            <a:xfrm>
              <a:off x="3430822" y="892150"/>
              <a:ext cx="2694593" cy="1889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95B290C-F0B7-440A-AB02-4AFDEE01C8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294" y="2955775"/>
              <a:ext cx="2344556" cy="1725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39.jpeg">
              <a:extLst>
                <a:ext uri="{FF2B5EF4-FFF2-40B4-BE49-F238E27FC236}">
                  <a16:creationId xmlns:a16="http://schemas.microsoft.com/office/drawing/2014/main" id="{59BCE78C-E269-4C39-8C7E-1C9B843D8C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0822" y="2955774"/>
              <a:ext cx="2694593" cy="1725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15A391A-64B0-469B-8C05-8437789A126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19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B784052-9455-49BD-B0BC-57A7FD679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6583"/>
            <a:ext cx="9144000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A9C5F7-5C70-44F3-A879-9C8CE3A23D16}"/>
              </a:ext>
            </a:extLst>
          </p:cNvPr>
          <p:cNvSpPr/>
          <p:nvPr/>
        </p:nvSpPr>
        <p:spPr>
          <a:xfrm>
            <a:off x="762000" y="1367770"/>
            <a:ext cx="7086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050909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Tube vibration resulting in fretting in the baffle locations </a:t>
            </a:r>
          </a:p>
          <a:p>
            <a:pPr marL="342900" marR="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050909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Erosion corrosion due to high velocity of acid flow through the baffle holes </a:t>
            </a:r>
          </a:p>
          <a:p>
            <a:pPr marL="342900" marR="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050909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Excessive uniform corrosion on the OD due to improper maintenance of anodic protection system     </a:t>
            </a:r>
          </a:p>
          <a:p>
            <a:pPr marL="342900" marR="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050909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Improper chlorination, shock chlorination &amp; dosage of SBS, result in intergranular corrosion</a:t>
            </a:r>
          </a:p>
          <a:p>
            <a:pPr marL="342900" marR="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050909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Pitting due to under deposit corrosion (MIC – Microbiologically Induced Corrosion)</a:t>
            </a:r>
          </a:p>
          <a:p>
            <a:pPr marL="342900" marR="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050909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Plugging of tubes due to failure in TBS / in-line filter. Results in high temperature in the affected tube(s), leading to accelerated Inter Granular Corrosion (IGC) as well as bio-film formation</a:t>
            </a:r>
          </a:p>
          <a:p>
            <a:pPr marL="342900" marR="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050909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Immediate non plugging of leaking tubes leads to tube to tubesheet (outlet) corrosion</a:t>
            </a:r>
          </a:p>
          <a:p>
            <a:pPr marL="342900" marR="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050909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No venting of entrapped gasses in the acid pipe downstream of acid pumps, which leads to cavitation in the acid coolers</a:t>
            </a:r>
          </a:p>
          <a:p>
            <a:pPr marL="342900" marR="0" lvl="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050909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Wastage of approx. 600m</a:t>
            </a:r>
            <a:r>
              <a:rPr lang="en-US" sz="1600" dirty="0">
                <a:solidFill>
                  <a:srgbClr val="05090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³</a:t>
            </a:r>
            <a:r>
              <a:rPr lang="en-US" sz="1600" dirty="0">
                <a:solidFill>
                  <a:srgbClr val="050909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/hr per train of SW from the self-cleaning of filters, which could be advantageously used in cooling the acid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9BDC8B-B26C-43BA-9039-E7C0805EF74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38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3A0B98-5F3E-44FA-AD08-EE050553A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6583"/>
            <a:ext cx="9144000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RECOMMENDATION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815D1E7-BC9D-40E0-927D-5EC1D3E48B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9972393"/>
              </p:ext>
            </p:extLst>
          </p:nvPr>
        </p:nvGraphicFramePr>
        <p:xfrm>
          <a:off x="1457640" y="1066800"/>
          <a:ext cx="6228720" cy="5325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Worksheet" r:id="rId3" imgW="5772198" imgH="4934063" progId="Excel.Sheet.12">
                  <p:embed/>
                </p:oleObj>
              </mc:Choice>
              <mc:Fallback>
                <p:oleObj name="Worksheet" r:id="rId3" imgW="5772198" imgH="4934063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5356491-A007-477F-8FE7-22961CCBF4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7640" y="1066800"/>
                        <a:ext cx="6228720" cy="532568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87142405-C995-4D12-880C-944CF1063D2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38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33600" y="1447800"/>
            <a:ext cx="463235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Thank You</a:t>
            </a:r>
            <a:endParaRPr lang="en-US" sz="7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23067"/>
            <a:ext cx="7315200" cy="200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45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E60D8-0C03-4FB3-AE9E-C958D6B23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21D770-E9D7-4E6B-BC1A-CDA7A87F4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00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a typeface="Times New Roman" panose="02020603050405020304" pitchFamily="18" charset="0"/>
              </a:rPr>
              <a:t>There are 3 Trains of Sulfuric Acid Plants with a production capacity of 5,000 MTPD each, in MPC. </a:t>
            </a:r>
          </a:p>
          <a:p>
            <a:pPr marL="457200"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a typeface="Times New Roman" panose="02020603050405020304" pitchFamily="18" charset="0"/>
              </a:rPr>
              <a:t>The produced acid will be at around 110⁰C and will be cooled in the coolers to around 60⁰C in co-current shell and tube heat exchangers. </a:t>
            </a:r>
          </a:p>
          <a:p>
            <a:pPr marL="457200"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a typeface="Times New Roman" panose="02020603050405020304" pitchFamily="18" charset="0"/>
              </a:rPr>
              <a:t>These coolers are anodically protected. </a:t>
            </a:r>
          </a:p>
          <a:p>
            <a:pPr marL="457200"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a typeface="Times New Roman" panose="02020603050405020304" pitchFamily="18" charset="0"/>
              </a:rPr>
              <a:t>SW is used as cooling medium. The SW is chlorinated at the pumping area at the sea front and de-chlorinated at the plant battery limit. </a:t>
            </a:r>
          </a:p>
          <a:p>
            <a:pPr marL="457200"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a typeface="Times New Roman" panose="02020603050405020304" pitchFamily="18" charset="0"/>
              </a:rPr>
              <a:t>The tubes &amp; tubesheet are made of super SS (Ciramet) material and the shell &amp; baffles are made of SS 304L material.</a:t>
            </a:r>
            <a:endParaRPr lang="en-US" sz="2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8BB4C7-109E-49DE-B0D2-EA6EF16A040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679F0-1544-49A3-8ACC-7C8E3F71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ACID COOLER – CONSTRUCTION &amp; OPERATION DETAILS </a:t>
            </a:r>
            <a:endParaRPr lang="en-US" sz="2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4E14A8-7CFC-45DE-9E4B-79A2033AA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930"/>
          <a:stretch/>
        </p:blipFill>
        <p:spPr>
          <a:xfrm rot="10800000">
            <a:off x="1562100" y="1204975"/>
            <a:ext cx="6019800" cy="128896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4B2E4AF-6EA8-41EF-90B0-6B13242FAA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168364"/>
              </p:ext>
            </p:extLst>
          </p:nvPr>
        </p:nvGraphicFramePr>
        <p:xfrm>
          <a:off x="533400" y="2546817"/>
          <a:ext cx="3276600" cy="3706762"/>
        </p:xfrm>
        <a:graphic>
          <a:graphicData uri="http://schemas.openxmlformats.org/drawingml/2006/table">
            <a:tbl>
              <a:tblPr/>
              <a:tblGrid>
                <a:gridCol w="425426">
                  <a:extLst>
                    <a:ext uri="{9D8B030D-6E8A-4147-A177-3AD203B41FA5}">
                      <a16:colId xmlns:a16="http://schemas.microsoft.com/office/drawing/2014/main" val="3978064640"/>
                    </a:ext>
                  </a:extLst>
                </a:gridCol>
                <a:gridCol w="1526591">
                  <a:extLst>
                    <a:ext uri="{9D8B030D-6E8A-4147-A177-3AD203B41FA5}">
                      <a16:colId xmlns:a16="http://schemas.microsoft.com/office/drawing/2014/main" val="2287451508"/>
                    </a:ext>
                  </a:extLst>
                </a:gridCol>
                <a:gridCol w="697149">
                  <a:extLst>
                    <a:ext uri="{9D8B030D-6E8A-4147-A177-3AD203B41FA5}">
                      <a16:colId xmlns:a16="http://schemas.microsoft.com/office/drawing/2014/main" val="2971097537"/>
                    </a:ext>
                  </a:extLst>
                </a:gridCol>
                <a:gridCol w="627434">
                  <a:extLst>
                    <a:ext uri="{9D8B030D-6E8A-4147-A177-3AD203B41FA5}">
                      <a16:colId xmlns:a16="http://schemas.microsoft.com/office/drawing/2014/main" val="3692656162"/>
                    </a:ext>
                  </a:extLst>
                </a:gridCol>
              </a:tblGrid>
              <a:tr h="27109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Sl. No.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VALUE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6656106"/>
                  </a:ext>
                </a:extLst>
              </a:tr>
              <a:tr h="2445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No. of Cooler per Train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3607712"/>
                  </a:ext>
                </a:extLst>
              </a:tr>
              <a:tr h="2427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Shell dia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mm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7691661"/>
                  </a:ext>
                </a:extLst>
              </a:tr>
              <a:tr h="2427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Design Pr.: Shell / Tube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kPa / kPa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600 / 600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424104"/>
                  </a:ext>
                </a:extLst>
              </a:tr>
              <a:tr h="2427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Design T: Shell / Tube 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⁰C / ⁰C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135 / 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121052"/>
                  </a:ext>
                </a:extLst>
              </a:tr>
              <a:tr h="2427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Overall length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12979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8377929"/>
                  </a:ext>
                </a:extLst>
              </a:tr>
              <a:tr h="2427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SW Inlet / Outlet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mm /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800 / 800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1165631"/>
                  </a:ext>
                </a:extLst>
              </a:tr>
              <a:tr h="2427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Acid Inlet /Outlet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mm /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700 / 700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5790527"/>
                  </a:ext>
                </a:extLst>
              </a:tr>
              <a:tr h="2427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Tube dia x thickness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mm x BWG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 x 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4420416"/>
                  </a:ext>
                </a:extLst>
              </a:tr>
              <a:tr h="2427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Tube length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2798948"/>
                  </a:ext>
                </a:extLst>
              </a:tr>
              <a:tr h="2427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No. of tubes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1479655"/>
                  </a:ext>
                </a:extLst>
              </a:tr>
              <a:tr h="2427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Shell material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SS 316L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423938"/>
                  </a:ext>
                </a:extLst>
              </a:tr>
              <a:tr h="2427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Tube material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Ciramet (20-22-5Mo)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270870"/>
                  </a:ext>
                </a:extLst>
              </a:tr>
              <a:tr h="2427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Baffle material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 304L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225247"/>
                  </a:ext>
                </a:extLst>
              </a:tr>
            </a:tbl>
          </a:graphicData>
        </a:graphic>
      </p:graphicFrame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0B4E2A1F-34A5-462D-8463-09D96C1F6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038600" y="3387903"/>
            <a:ext cx="4749110" cy="2024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E9D1B4-81FB-414A-AD7D-5973D412688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2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47B41-C2E8-40A9-BD28-F1155BE81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>
                <a:latin typeface="+mn-lt"/>
              </a:rPr>
              <a:t>FAILURE STATISTICS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615A9C-5CF8-40AA-A838-55E30885A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7260" y="1709188"/>
            <a:ext cx="7289479" cy="34396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AAB01A-F258-4862-BAFB-43F428DC83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94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38CD1-6090-45A5-A29B-58D6821FE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PROBLEMS FACED</a:t>
            </a:r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F36E44-00BA-4FAB-A61F-9C38E1DAC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800"/>
            <a:ext cx="6096000" cy="1981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600"/>
              </a:spcAft>
              <a:buAutoNum type="arabicPeriod"/>
            </a:pPr>
            <a:r>
              <a:rPr lang="en-US" sz="2400" dirty="0">
                <a:solidFill>
                  <a:srgbClr val="0509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Failure of tubes from OD (from acid side)</a:t>
            </a:r>
          </a:p>
          <a:p>
            <a:pPr marL="342900" indent="-342900">
              <a:lnSpc>
                <a:spcPct val="107000"/>
              </a:lnSpc>
              <a:spcBef>
                <a:spcPts val="1200"/>
              </a:spcBef>
              <a:spcAft>
                <a:spcPts val="1800"/>
              </a:spcAft>
              <a:buAutoNum type="arabicPeriod"/>
            </a:pPr>
            <a:r>
              <a:rPr lang="en-US" sz="2400" dirty="0">
                <a:solidFill>
                  <a:srgbClr val="0509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Failure of tubes from ID (from SW side)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0509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</a:t>
            </a:r>
            <a:r>
              <a:rPr lang="en-US" sz="2000" dirty="0">
                <a:solidFill>
                  <a:srgbClr val="0509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As the problem was chronic, the total system was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0509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studied to eliminate the problem</a:t>
            </a:r>
            <a:endParaRPr lang="en-GB" sz="2000" dirty="0">
              <a:solidFill>
                <a:srgbClr val="05090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77BC6A-FECE-4FF6-ABE9-F9B699F7222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40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1C703-6133-4D88-A061-7BF519B1A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FE49B-8266-40F7-9F8A-0A74C2F8B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2318657"/>
            <a:ext cx="533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DC8D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FAILURE</a:t>
            </a:r>
            <a:r>
              <a:rPr lang="en-US" b="1" dirty="0">
                <a:solidFill>
                  <a:srgbClr val="0509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DC8D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b="1" dirty="0">
                <a:solidFill>
                  <a:srgbClr val="0509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DC8D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TUBES</a:t>
            </a:r>
            <a:r>
              <a:rPr lang="en-US" b="1" dirty="0">
                <a:solidFill>
                  <a:srgbClr val="0509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DC8D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en-US" b="1" dirty="0">
                <a:solidFill>
                  <a:srgbClr val="0509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DC8D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OD</a:t>
            </a:r>
            <a:r>
              <a:rPr lang="en-US" b="1" dirty="0">
                <a:solidFill>
                  <a:srgbClr val="0509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</a:t>
            </a:r>
            <a:r>
              <a:rPr lang="en-US" sz="2400" b="1" dirty="0">
                <a:solidFill>
                  <a:srgbClr val="DC8D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(FROM ACID SIDE)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9E72B8-DA3F-40FA-B9EA-E29857E93E1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92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E30161-3512-416A-9971-FED6046D3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6177" y="1828800"/>
            <a:ext cx="7271646" cy="346402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C1D281D-A710-4FC6-9C2F-5E2548F6A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6583"/>
            <a:ext cx="9144000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FAILURE OF TUBES FROM OD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93EFBA-235B-4F92-AEC7-ADA9B8133F0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83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A35B30F-093C-4F18-AAC8-67B2744C9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43" y="1167188"/>
            <a:ext cx="8230313" cy="4523624"/>
          </a:xfrm>
          <a:prstGeom prst="rect">
            <a:avLst/>
          </a:prstGeom>
        </p:spPr>
      </p:pic>
      <p:sp>
        <p:nvSpPr>
          <p:cNvPr id="20" name="Title 3">
            <a:extLst>
              <a:ext uri="{FF2B5EF4-FFF2-40B4-BE49-F238E27FC236}">
                <a16:creationId xmlns:a16="http://schemas.microsoft.com/office/drawing/2014/main" id="{9F6B064E-F5CF-421F-B84B-444BC9D56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6583"/>
            <a:ext cx="9144000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FAILURES DUE TO VIBRATION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13BE82-D4DF-49E4-9A3E-79D4F1B40248}"/>
              </a:ext>
            </a:extLst>
          </p:cNvPr>
          <p:cNvGrpSpPr/>
          <p:nvPr/>
        </p:nvGrpSpPr>
        <p:grpSpPr>
          <a:xfrm>
            <a:off x="1239341" y="1295400"/>
            <a:ext cx="6857412" cy="5158810"/>
            <a:chOff x="1239341" y="1295400"/>
            <a:chExt cx="6857412" cy="515881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A3FDDD0-E1DA-4F40-B361-06BB519B591E}"/>
                </a:ext>
              </a:extLst>
            </p:cNvPr>
            <p:cNvGrpSpPr/>
            <p:nvPr/>
          </p:nvGrpSpPr>
          <p:grpSpPr>
            <a:xfrm>
              <a:off x="2514600" y="1295400"/>
              <a:ext cx="4191000" cy="5158810"/>
              <a:chOff x="1615027" y="910686"/>
              <a:chExt cx="3525994" cy="4092010"/>
            </a:xfrm>
          </p:grpSpPr>
          <p:pic>
            <p:nvPicPr>
              <p:cNvPr id="14" name="Picture 1">
                <a:extLst>
                  <a:ext uri="{FF2B5EF4-FFF2-40B4-BE49-F238E27FC236}">
                    <a16:creationId xmlns:a16="http://schemas.microsoft.com/office/drawing/2014/main" id="{D392061D-F495-4545-8C77-B825543702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2" t="446"/>
              <a:stretch/>
            </p:blipFill>
            <p:spPr bwMode="auto">
              <a:xfrm>
                <a:off x="1681982" y="910687"/>
                <a:ext cx="1605258" cy="1182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3C794039-B8FF-48EF-8001-913AE3D718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4784" y="910686"/>
                <a:ext cx="1605258" cy="1182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3">
                <a:extLst>
                  <a:ext uri="{FF2B5EF4-FFF2-40B4-BE49-F238E27FC236}">
                    <a16:creationId xmlns:a16="http://schemas.microsoft.com/office/drawing/2014/main" id="{2904BC2A-0783-4DE6-93E8-7BB4611AF7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616198" y="2242031"/>
                <a:ext cx="1646237" cy="1251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6">
                <a:extLst>
                  <a:ext uri="{FF2B5EF4-FFF2-40B4-BE49-F238E27FC236}">
                    <a16:creationId xmlns:a16="http://schemas.microsoft.com/office/drawing/2014/main" id="{84FE075D-258E-4189-B1CD-B35DA1EFFD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4784" y="2242031"/>
                <a:ext cx="1646237" cy="1251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28" descr="C:\Users\zachariahS\AppData\Local\Microsoft\Windows\Temporary Internet Files\Content.Outlook\NV3A7AYJ\IMG_0098.JPG">
                <a:extLst>
                  <a:ext uri="{FF2B5EF4-FFF2-40B4-BE49-F238E27FC236}">
                    <a16:creationId xmlns:a16="http://schemas.microsoft.com/office/drawing/2014/main" id="{804C288D-A17C-422E-9C58-B3FF12B4A7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5027" y="3642547"/>
                <a:ext cx="1606430" cy="1360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31" descr="C:\Users\zachariahS\AppData\Local\Microsoft\Windows\Temporary Internet Files\Content.Outlook\NV3A7AYJ\IMG_0107.JPG">
                <a:extLst>
                  <a:ext uri="{FF2B5EF4-FFF2-40B4-BE49-F238E27FC236}">
                    <a16:creationId xmlns:a16="http://schemas.microsoft.com/office/drawing/2014/main" id="{C77408D7-F154-4699-9581-91B543F848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8999" y="3642547"/>
                <a:ext cx="1646237" cy="1360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4F79A0C-4914-4835-AA8D-E945F1DCA28F}"/>
                </a:ext>
              </a:extLst>
            </p:cNvPr>
            <p:cNvSpPr txBox="1"/>
            <p:nvPr/>
          </p:nvSpPr>
          <p:spPr>
            <a:xfrm>
              <a:off x="1239341" y="4715218"/>
              <a:ext cx="1371600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00" dirty="0"/>
                <a:t>Gaps between tubes &amp; holes in baffles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B45872D-C921-43DB-8F34-04F6CBEE77A7}"/>
                </a:ext>
              </a:extLst>
            </p:cNvPr>
            <p:cNvSpPr txBox="1"/>
            <p:nvPr/>
          </p:nvSpPr>
          <p:spPr>
            <a:xfrm>
              <a:off x="6725153" y="4715218"/>
              <a:ext cx="1371600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00" dirty="0"/>
                <a:t>Gaps between tubes &amp; holes in baffles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A7E13F6E-4BBE-4FAE-883C-8F4ADAC413FD}"/>
                </a:ext>
              </a:extLst>
            </p:cNvPr>
            <p:cNvCxnSpPr>
              <a:cxnSpLocks/>
            </p:cNvCxnSpPr>
            <p:nvPr/>
          </p:nvCxnSpPr>
          <p:spPr>
            <a:xfrm>
              <a:off x="2594183" y="5115328"/>
              <a:ext cx="377617" cy="4687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89C319A-A2F0-4A7E-AE7A-EA43FCC36905}"/>
                </a:ext>
              </a:extLst>
            </p:cNvPr>
            <p:cNvCxnSpPr/>
            <p:nvPr/>
          </p:nvCxnSpPr>
          <p:spPr>
            <a:xfrm flipH="1">
              <a:off x="5943600" y="5115328"/>
              <a:ext cx="762000" cy="7390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7EC746E-0224-4E20-9448-B0D0EDEE6C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57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1152</Words>
  <Application>Microsoft Office PowerPoint</Application>
  <PresentationFormat>On-screen Show (4:3)</PresentationFormat>
  <Paragraphs>262</Paragraphs>
  <Slides>27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Arial Unicode MS</vt:lpstr>
      <vt:lpstr>Calibri</vt:lpstr>
      <vt:lpstr>Gill Sans MT</vt:lpstr>
      <vt:lpstr>Gotham Book</vt:lpstr>
      <vt:lpstr>Times New Roman</vt:lpstr>
      <vt:lpstr>Office Theme</vt:lpstr>
      <vt:lpstr>Worksheet</vt:lpstr>
      <vt:lpstr>PowerPoint Presentation</vt:lpstr>
      <vt:lpstr>PowerPoint Presentation</vt:lpstr>
      <vt:lpstr>PowerPoint Presentation</vt:lpstr>
      <vt:lpstr>ACID COOLER – CONSTRUCTION &amp; OPERATION DETAILS </vt:lpstr>
      <vt:lpstr>FAILURE STATISTICS</vt:lpstr>
      <vt:lpstr>PROBLEMS FACED</vt:lpstr>
      <vt:lpstr>PowerPoint Presentation</vt:lpstr>
      <vt:lpstr>FAILURE OF TUBES FROM OD</vt:lpstr>
      <vt:lpstr>FAILURES DUE TO VIBRATION</vt:lpstr>
      <vt:lpstr>EROSION OF PASSIVE LAYER</vt:lpstr>
      <vt:lpstr>CAVITATION DUE TO PIPING CONFIGURATION</vt:lpstr>
      <vt:lpstr>ANOTROL SYSTEM</vt:lpstr>
      <vt:lpstr>ANOTROL SYSTEM, contd.</vt:lpstr>
      <vt:lpstr>PowerPoint Presentation</vt:lpstr>
      <vt:lpstr>CONTINUOUS &amp; SHOCK CHLORINATION</vt:lpstr>
      <vt:lpstr>DECHLORINATION DURING CONTINUOUS CHLORINATION - TREND</vt:lpstr>
      <vt:lpstr>DECHLORINATION DURING SHOCK CHLORINATION - TREND</vt:lpstr>
      <vt:lpstr>BACTERIA SAMPLING (Bacteria/cc) &amp; BIO FILM</vt:lpstr>
      <vt:lpstr>FAILURE DUE TO INTERGRANULAR CRACKING &amp; PITTING</vt:lpstr>
      <vt:lpstr>SEAWATER PUMPING SYSTEM</vt:lpstr>
      <vt:lpstr>PowerPoint Presentation</vt:lpstr>
      <vt:lpstr>PROBLEMS ASSOCIATED WITH TRAVELLING BAND SCREEN (TBS)</vt:lpstr>
      <vt:lpstr>ISSUES WITH IN-LINE FILTER IN EACH TRAIN</vt:lpstr>
      <vt:lpstr>CHOCKED IN-LINE FILTER IN THE PLANT</vt:lpstr>
      <vt:lpstr>CONCLUSION</vt:lpstr>
      <vt:lpstr>RECOMMENDATION</vt:lpstr>
      <vt:lpstr>PowerPoint Presentation</vt:lpstr>
    </vt:vector>
  </TitlesOfParts>
  <Company>SABIC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muhammadr</dc:creator>
  <cp:lastModifiedBy>Azad Ahmad</cp:lastModifiedBy>
  <cp:revision>155</cp:revision>
  <dcterms:created xsi:type="dcterms:W3CDTF">2009-10-28T07:50:07Z</dcterms:created>
  <dcterms:modified xsi:type="dcterms:W3CDTF">2022-02-19T11:48:52Z</dcterms:modified>
</cp:coreProperties>
</file>