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5" r:id="rId3"/>
    <p:sldId id="286" r:id="rId4"/>
    <p:sldId id="278" r:id="rId5"/>
    <p:sldId id="277" r:id="rId6"/>
    <p:sldId id="279" r:id="rId7"/>
    <p:sldId id="280" r:id="rId8"/>
    <p:sldId id="281" r:id="rId9"/>
    <p:sldId id="283" r:id="rId10"/>
    <p:sldId id="284" r:id="rId11"/>
    <p:sldId id="285" r:id="rId12"/>
    <p:sldId id="27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1C4"/>
    <a:srgbClr val="EFB42B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343" autoAdjust="0"/>
  </p:normalViewPr>
  <p:slideViewPr>
    <p:cSldViewPr>
      <p:cViewPr varScale="1">
        <p:scale>
          <a:sx n="110" d="100"/>
          <a:sy n="110" d="100"/>
        </p:scale>
        <p:origin x="196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5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3C66EC-08DE-4475-8AF5-4337AE460A6A}" type="doc">
      <dgm:prSet loTypeId="urn:microsoft.com/office/officeart/2011/layout/RadialPictureList" loCatId="pictur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2446A8B-546D-4011-BE9A-79504A2A26F3}">
      <dgm:prSet phldrT="[Text]"/>
      <dgm:spPr/>
      <dgm:t>
        <a:bodyPr/>
        <a:lstStyle/>
        <a:p>
          <a:r>
            <a:rPr lang="en-US" dirty="0"/>
            <a:t>Hastelloy C-276</a:t>
          </a:r>
        </a:p>
      </dgm:t>
    </dgm:pt>
    <dgm:pt modelId="{EE0C5112-7F39-4D8E-B281-A0EDA4A0B4E2}" type="parTrans" cxnId="{2AFAEF1D-6F96-49D7-BBD6-5DF82E91D936}">
      <dgm:prSet/>
      <dgm:spPr/>
      <dgm:t>
        <a:bodyPr/>
        <a:lstStyle/>
        <a:p>
          <a:endParaRPr lang="en-US"/>
        </a:p>
      </dgm:t>
    </dgm:pt>
    <dgm:pt modelId="{EB18BC42-B424-4839-A17B-5FC42D42AB71}" type="sibTrans" cxnId="{2AFAEF1D-6F96-49D7-BBD6-5DF82E91D936}">
      <dgm:prSet/>
      <dgm:spPr/>
      <dgm:t>
        <a:bodyPr/>
        <a:lstStyle/>
        <a:p>
          <a:endParaRPr lang="en-US"/>
        </a:p>
      </dgm:t>
    </dgm:pt>
    <dgm:pt modelId="{10E75584-91E4-49B1-928E-6A7F85F56466}">
      <dgm:prSet phldrT="[Text]"/>
      <dgm:spPr/>
      <dgm:t>
        <a:bodyPr/>
        <a:lstStyle/>
        <a:p>
          <a:endParaRPr lang="en-US" dirty="0"/>
        </a:p>
      </dgm:t>
    </dgm:pt>
    <dgm:pt modelId="{23660494-BAA7-4EA7-92E8-F88DABC47BB3}" type="parTrans" cxnId="{DDEFAF26-00CE-44ED-ACBD-374426B7A906}">
      <dgm:prSet/>
      <dgm:spPr/>
      <dgm:t>
        <a:bodyPr/>
        <a:lstStyle/>
        <a:p>
          <a:endParaRPr lang="en-US"/>
        </a:p>
      </dgm:t>
    </dgm:pt>
    <dgm:pt modelId="{5523D079-7817-47A9-8056-E53CF5668324}" type="sibTrans" cxnId="{DDEFAF26-00CE-44ED-ACBD-374426B7A906}">
      <dgm:prSet/>
      <dgm:spPr/>
      <dgm:t>
        <a:bodyPr/>
        <a:lstStyle/>
        <a:p>
          <a:endParaRPr lang="en-US"/>
        </a:p>
      </dgm:t>
    </dgm:pt>
    <dgm:pt modelId="{79379C84-D890-4776-9394-538A28C93A8E}">
      <dgm:prSet phldrT="[Text]"/>
      <dgm:spPr/>
      <dgm:t>
        <a:bodyPr/>
        <a:lstStyle/>
        <a:p>
          <a:endParaRPr lang="en-US" dirty="0"/>
        </a:p>
      </dgm:t>
    </dgm:pt>
    <dgm:pt modelId="{5209E44E-8397-4E6A-A651-5DF615E88417}" type="parTrans" cxnId="{BC1DB25F-9CED-46FB-85BB-E8157BC05DC2}">
      <dgm:prSet/>
      <dgm:spPr/>
      <dgm:t>
        <a:bodyPr/>
        <a:lstStyle/>
        <a:p>
          <a:endParaRPr lang="en-US"/>
        </a:p>
      </dgm:t>
    </dgm:pt>
    <dgm:pt modelId="{36B0FD29-279C-458B-8E73-53749B42055D}" type="sibTrans" cxnId="{BC1DB25F-9CED-46FB-85BB-E8157BC05DC2}">
      <dgm:prSet/>
      <dgm:spPr/>
      <dgm:t>
        <a:bodyPr/>
        <a:lstStyle/>
        <a:p>
          <a:endParaRPr lang="en-US"/>
        </a:p>
      </dgm:t>
    </dgm:pt>
    <dgm:pt modelId="{8B5D05AE-E2B7-4246-A7E6-40C6A656238E}">
      <dgm:prSet phldrT="[Text]"/>
      <dgm:spPr/>
      <dgm:t>
        <a:bodyPr/>
        <a:lstStyle/>
        <a:p>
          <a:endParaRPr lang="en-US" dirty="0"/>
        </a:p>
      </dgm:t>
    </dgm:pt>
    <dgm:pt modelId="{ECFC3347-959E-4E4C-8E41-D2696AB85D41}" type="sibTrans" cxnId="{62870D52-3909-4569-B0F8-FB313036E136}">
      <dgm:prSet/>
      <dgm:spPr/>
      <dgm:t>
        <a:bodyPr/>
        <a:lstStyle/>
        <a:p>
          <a:endParaRPr lang="en-US"/>
        </a:p>
      </dgm:t>
    </dgm:pt>
    <dgm:pt modelId="{6DD08DB0-9164-4F85-8D88-7FE8BAAAA7CE}" type="parTrans" cxnId="{62870D52-3909-4569-B0F8-FB313036E136}">
      <dgm:prSet/>
      <dgm:spPr/>
      <dgm:t>
        <a:bodyPr/>
        <a:lstStyle/>
        <a:p>
          <a:endParaRPr lang="en-US"/>
        </a:p>
      </dgm:t>
    </dgm:pt>
    <dgm:pt modelId="{6B9E090B-62F5-4CBA-A659-7DEAAED09536}" type="pres">
      <dgm:prSet presAssocID="{063C66EC-08DE-4475-8AF5-4337AE460A6A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6D7E5DDD-C0B4-40F0-B719-75F5D82A2E97}" type="pres">
      <dgm:prSet presAssocID="{E2446A8B-546D-4011-BE9A-79504A2A26F3}" presName="Parent" presStyleLbl="node1" presStyleIdx="0" presStyleCnt="2">
        <dgm:presLayoutVars>
          <dgm:chMax val="4"/>
          <dgm:chPref val="3"/>
        </dgm:presLayoutVars>
      </dgm:prSet>
      <dgm:spPr/>
    </dgm:pt>
    <dgm:pt modelId="{D5307004-28DD-4630-9CBA-1196EEB391D2}" type="pres">
      <dgm:prSet presAssocID="{10E75584-91E4-49B1-928E-6A7F85F56466}" presName="Accent" presStyleLbl="node1" presStyleIdx="1" presStyleCnt="2" custScaleX="123426" custScaleY="123669"/>
      <dgm:spPr/>
    </dgm:pt>
    <dgm:pt modelId="{46C2C5D5-C190-404A-9F8C-941A6E73187E}" type="pres">
      <dgm:prSet presAssocID="{10E75584-91E4-49B1-928E-6A7F85F56466}" presName="Image1" presStyleLbl="fgImgPlace1" presStyleIdx="0" presStyleCnt="3" custScaleX="122259" custScaleY="95713" custLinFactNeighborX="38674" custLinFactNeighborY="-19637"/>
      <dgm:spPr/>
    </dgm:pt>
    <dgm:pt modelId="{DB7804FF-5CE2-4AD1-8652-2EC3ECF76EB3}" type="pres">
      <dgm:prSet presAssocID="{10E75584-91E4-49B1-928E-6A7F85F56466}" presName="Child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41AB650-3C99-4A66-98FE-8C8E1D97420C}" type="pres">
      <dgm:prSet presAssocID="{79379C84-D890-4776-9394-538A28C93A8E}" presName="Image2" presStyleCnt="0"/>
      <dgm:spPr/>
    </dgm:pt>
    <dgm:pt modelId="{5C2662CC-FCB7-46D4-8276-D6EB50D13C05}" type="pres">
      <dgm:prSet presAssocID="{79379C84-D890-4776-9394-538A28C93A8E}" presName="Image" presStyleLbl="fgImgPlace1" presStyleIdx="1" presStyleCnt="3" custScaleX="121607" custScaleY="104880" custLinFactNeighborX="40471" custLinFactNeighborY="-524"/>
      <dgm:spPr/>
    </dgm:pt>
    <dgm:pt modelId="{0DD65BDD-9B23-41FC-A78E-5438436BF02F}" type="pres">
      <dgm:prSet presAssocID="{79379C84-D890-4776-9394-538A28C93A8E}" presName="Child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A316880-567A-4EE0-B545-340EA48878B9}" type="pres">
      <dgm:prSet presAssocID="{8B5D05AE-E2B7-4246-A7E6-40C6A656238E}" presName="Image3" presStyleCnt="0"/>
      <dgm:spPr/>
    </dgm:pt>
    <dgm:pt modelId="{78F88507-B23D-4A0E-8017-10A9BA9E5538}" type="pres">
      <dgm:prSet presAssocID="{8B5D05AE-E2B7-4246-A7E6-40C6A656238E}" presName="Image" presStyleLbl="fgImgPlace1" presStyleIdx="2" presStyleCnt="3" custScaleX="117693" custScaleY="103288" custLinFactNeighborX="11674" custLinFactNeighborY="35259"/>
      <dgm:spPr/>
    </dgm:pt>
    <dgm:pt modelId="{0335196A-8A74-49C1-A8F1-869AFA7E330A}" type="pres">
      <dgm:prSet presAssocID="{8B5D05AE-E2B7-4246-A7E6-40C6A656238E}" presName="Child3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B98AE04-8304-460D-9CE2-BE078E4936EF}" type="presOf" srcId="{79379C84-D890-4776-9394-538A28C93A8E}" destId="{0DD65BDD-9B23-41FC-A78E-5438436BF02F}" srcOrd="0" destOrd="0" presId="urn:microsoft.com/office/officeart/2011/layout/RadialPictureList"/>
    <dgm:cxn modelId="{2AFAEF1D-6F96-49D7-BBD6-5DF82E91D936}" srcId="{063C66EC-08DE-4475-8AF5-4337AE460A6A}" destId="{E2446A8B-546D-4011-BE9A-79504A2A26F3}" srcOrd="0" destOrd="0" parTransId="{EE0C5112-7F39-4D8E-B281-A0EDA4A0B4E2}" sibTransId="{EB18BC42-B424-4839-A17B-5FC42D42AB71}"/>
    <dgm:cxn modelId="{DDEFAF26-00CE-44ED-ACBD-374426B7A906}" srcId="{E2446A8B-546D-4011-BE9A-79504A2A26F3}" destId="{10E75584-91E4-49B1-928E-6A7F85F56466}" srcOrd="0" destOrd="0" parTransId="{23660494-BAA7-4EA7-92E8-F88DABC47BB3}" sibTransId="{5523D079-7817-47A9-8056-E53CF5668324}"/>
    <dgm:cxn modelId="{BC1DB25F-9CED-46FB-85BB-E8157BC05DC2}" srcId="{E2446A8B-546D-4011-BE9A-79504A2A26F3}" destId="{79379C84-D890-4776-9394-538A28C93A8E}" srcOrd="1" destOrd="0" parTransId="{5209E44E-8397-4E6A-A651-5DF615E88417}" sibTransId="{36B0FD29-279C-458B-8E73-53749B42055D}"/>
    <dgm:cxn modelId="{62870D52-3909-4569-B0F8-FB313036E136}" srcId="{E2446A8B-546D-4011-BE9A-79504A2A26F3}" destId="{8B5D05AE-E2B7-4246-A7E6-40C6A656238E}" srcOrd="2" destOrd="0" parTransId="{6DD08DB0-9164-4F85-8D88-7FE8BAAAA7CE}" sibTransId="{ECFC3347-959E-4E4C-8E41-D2696AB85D41}"/>
    <dgm:cxn modelId="{20FB5EA3-3B5A-428B-8E52-E24057930697}" type="presOf" srcId="{063C66EC-08DE-4475-8AF5-4337AE460A6A}" destId="{6B9E090B-62F5-4CBA-A659-7DEAAED09536}" srcOrd="0" destOrd="0" presId="urn:microsoft.com/office/officeart/2011/layout/RadialPictureList"/>
    <dgm:cxn modelId="{6CFE25AC-476C-4BBC-B3B7-A5A582B36938}" type="presOf" srcId="{E2446A8B-546D-4011-BE9A-79504A2A26F3}" destId="{6D7E5DDD-C0B4-40F0-B719-75F5D82A2E97}" srcOrd="0" destOrd="0" presId="urn:microsoft.com/office/officeart/2011/layout/RadialPictureList"/>
    <dgm:cxn modelId="{BA1A0DBF-3B24-408E-8C8E-7EDCC80D20CF}" type="presOf" srcId="{8B5D05AE-E2B7-4246-A7E6-40C6A656238E}" destId="{0335196A-8A74-49C1-A8F1-869AFA7E330A}" srcOrd="0" destOrd="0" presId="urn:microsoft.com/office/officeart/2011/layout/RadialPictureList"/>
    <dgm:cxn modelId="{B4A8ECD8-BD70-4B24-A6FA-0995C1A6F8C7}" type="presOf" srcId="{10E75584-91E4-49B1-928E-6A7F85F56466}" destId="{DB7804FF-5CE2-4AD1-8652-2EC3ECF76EB3}" srcOrd="0" destOrd="0" presId="urn:microsoft.com/office/officeart/2011/layout/RadialPictureList"/>
    <dgm:cxn modelId="{252EACD5-B486-4529-96CA-F7F794668248}" type="presParOf" srcId="{6B9E090B-62F5-4CBA-A659-7DEAAED09536}" destId="{6D7E5DDD-C0B4-40F0-B719-75F5D82A2E97}" srcOrd="0" destOrd="0" presId="urn:microsoft.com/office/officeart/2011/layout/RadialPictureList"/>
    <dgm:cxn modelId="{A5B19A7E-C2B3-4F5C-8EC3-17AF0205FEBB}" type="presParOf" srcId="{6B9E090B-62F5-4CBA-A659-7DEAAED09536}" destId="{D5307004-28DD-4630-9CBA-1196EEB391D2}" srcOrd="1" destOrd="0" presId="urn:microsoft.com/office/officeart/2011/layout/RadialPictureList"/>
    <dgm:cxn modelId="{9D147AA7-2B4E-453D-B9F6-AC29B6D934E3}" type="presParOf" srcId="{6B9E090B-62F5-4CBA-A659-7DEAAED09536}" destId="{46C2C5D5-C190-404A-9F8C-941A6E73187E}" srcOrd="2" destOrd="0" presId="urn:microsoft.com/office/officeart/2011/layout/RadialPictureList"/>
    <dgm:cxn modelId="{1FB138E1-2307-42A5-A3B1-25042885B1C2}" type="presParOf" srcId="{6B9E090B-62F5-4CBA-A659-7DEAAED09536}" destId="{DB7804FF-5CE2-4AD1-8652-2EC3ECF76EB3}" srcOrd="3" destOrd="0" presId="urn:microsoft.com/office/officeart/2011/layout/RadialPictureList"/>
    <dgm:cxn modelId="{38C78CEC-BE0A-4B2D-BFF3-605C1CE6A204}" type="presParOf" srcId="{6B9E090B-62F5-4CBA-A659-7DEAAED09536}" destId="{541AB650-3C99-4A66-98FE-8C8E1D97420C}" srcOrd="4" destOrd="0" presId="urn:microsoft.com/office/officeart/2011/layout/RadialPictureList"/>
    <dgm:cxn modelId="{EE4A190E-3067-4338-8B4A-498D04BA5FBF}" type="presParOf" srcId="{541AB650-3C99-4A66-98FE-8C8E1D97420C}" destId="{5C2662CC-FCB7-46D4-8276-D6EB50D13C05}" srcOrd="0" destOrd="0" presId="urn:microsoft.com/office/officeart/2011/layout/RadialPictureList"/>
    <dgm:cxn modelId="{AC914F08-87FE-4EEE-B8B6-52109B3EE55C}" type="presParOf" srcId="{6B9E090B-62F5-4CBA-A659-7DEAAED09536}" destId="{0DD65BDD-9B23-41FC-A78E-5438436BF02F}" srcOrd="5" destOrd="0" presId="urn:microsoft.com/office/officeart/2011/layout/RadialPictureList"/>
    <dgm:cxn modelId="{4C3E82FC-C4BB-485B-BFF5-A4127645052B}" type="presParOf" srcId="{6B9E090B-62F5-4CBA-A659-7DEAAED09536}" destId="{8A316880-567A-4EE0-B545-340EA48878B9}" srcOrd="6" destOrd="0" presId="urn:microsoft.com/office/officeart/2011/layout/RadialPictureList"/>
    <dgm:cxn modelId="{EDDC5876-FC93-46FA-BE6C-8FC439251C7A}" type="presParOf" srcId="{8A316880-567A-4EE0-B545-340EA48878B9}" destId="{78F88507-B23D-4A0E-8017-10A9BA9E5538}" srcOrd="0" destOrd="0" presId="urn:microsoft.com/office/officeart/2011/layout/RadialPictureList"/>
    <dgm:cxn modelId="{47A9BD89-29A5-4728-810D-1C6BFF761809}" type="presParOf" srcId="{6B9E090B-62F5-4CBA-A659-7DEAAED09536}" destId="{0335196A-8A74-49C1-A8F1-869AFA7E330A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E5DDD-C0B4-40F0-B719-75F5D82A2E97}">
      <dsp:nvSpPr>
        <dsp:cNvPr id="0" name=""/>
        <dsp:cNvSpPr/>
      </dsp:nvSpPr>
      <dsp:spPr>
        <a:xfrm>
          <a:off x="1598515" y="1207934"/>
          <a:ext cx="2172439" cy="21725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Hastelloy C-276</a:t>
          </a:r>
        </a:p>
      </dsp:txBody>
      <dsp:txXfrm>
        <a:off x="1916661" y="1526096"/>
        <a:ext cx="1536147" cy="1536222"/>
      </dsp:txXfrm>
    </dsp:sp>
    <dsp:sp modelId="{D5307004-28DD-4630-9CBA-1196EEB391D2}">
      <dsp:nvSpPr>
        <dsp:cNvPr id="0" name=""/>
        <dsp:cNvSpPr/>
      </dsp:nvSpPr>
      <dsp:spPr>
        <a:xfrm>
          <a:off x="-34725" y="-540260"/>
          <a:ext cx="5405169" cy="5645654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C2C5D5-C190-404A-9F8C-941A6E73187E}">
      <dsp:nvSpPr>
        <dsp:cNvPr id="0" name=""/>
        <dsp:cNvSpPr/>
      </dsp:nvSpPr>
      <dsp:spPr>
        <a:xfrm>
          <a:off x="4023360" y="181197"/>
          <a:ext cx="1422830" cy="1114203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B7804FF-5CE2-4AD1-8652-2EC3ECF76EB3}">
      <dsp:nvSpPr>
        <dsp:cNvPr id="0" name=""/>
        <dsp:cNvSpPr/>
      </dsp:nvSpPr>
      <dsp:spPr>
        <a:xfrm>
          <a:off x="4954859" y="403557"/>
          <a:ext cx="1557769" cy="112667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endParaRPr lang="en-US" sz="3000" kern="1200" dirty="0"/>
        </a:p>
      </dsp:txBody>
      <dsp:txXfrm>
        <a:off x="4954859" y="403557"/>
        <a:ext cx="1557769" cy="1126674"/>
      </dsp:txXfrm>
    </dsp:sp>
    <dsp:sp modelId="{5C2662CC-FCB7-46D4-8276-D6EB50D13C05}">
      <dsp:nvSpPr>
        <dsp:cNvPr id="0" name=""/>
        <dsp:cNvSpPr/>
      </dsp:nvSpPr>
      <dsp:spPr>
        <a:xfrm>
          <a:off x="4497873" y="1674681"/>
          <a:ext cx="1415242" cy="1220917"/>
        </a:xfrm>
        <a:prstGeom prst="ellipse">
          <a:avLst/>
        </a:prstGeom>
        <a:solidFill>
          <a:schemeClr val="accent5">
            <a:tint val="50000"/>
            <a:hueOff val="-5341183"/>
            <a:satOff val="23809"/>
            <a:lumOff val="210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DD65BDD-9B23-41FC-A78E-5438436BF02F}">
      <dsp:nvSpPr>
        <dsp:cNvPr id="0" name=""/>
        <dsp:cNvSpPr/>
      </dsp:nvSpPr>
      <dsp:spPr>
        <a:xfrm>
          <a:off x="5411156" y="1725620"/>
          <a:ext cx="1557769" cy="112667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endParaRPr lang="en-US" sz="3000" kern="1200" dirty="0"/>
        </a:p>
      </dsp:txBody>
      <dsp:txXfrm>
        <a:off x="5411156" y="1725620"/>
        <a:ext cx="1557769" cy="1126674"/>
      </dsp:txXfrm>
    </dsp:sp>
    <dsp:sp modelId="{78F88507-B23D-4A0E-8017-10A9BA9E5538}">
      <dsp:nvSpPr>
        <dsp:cNvPr id="0" name=""/>
        <dsp:cNvSpPr/>
      </dsp:nvSpPr>
      <dsp:spPr>
        <a:xfrm>
          <a:off x="3735708" y="3362748"/>
          <a:ext cx="1369691" cy="1202384"/>
        </a:xfrm>
        <a:prstGeom prst="ellipse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335196A-8A74-49C1-A8F1-869AFA7E330A}">
      <dsp:nvSpPr>
        <dsp:cNvPr id="0" name=""/>
        <dsp:cNvSpPr/>
      </dsp:nvSpPr>
      <dsp:spPr>
        <a:xfrm>
          <a:off x="4954859" y="3075986"/>
          <a:ext cx="1557769" cy="112667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endParaRPr lang="en-US" sz="3000" kern="1200" dirty="0"/>
        </a:p>
      </dsp:txBody>
      <dsp:txXfrm>
        <a:off x="4954859" y="3075986"/>
        <a:ext cx="1557769" cy="1126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D9B2C-DB1A-45DB-89D3-BF6E01D3CF8D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C90FF-465D-41CD-BAB9-FF9BC550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27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A8EF8-2810-4103-A850-0BCFB6F6B819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1DBC9-5137-4B74-B65F-84F644B5E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28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8" descr="Industr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48615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1752600"/>
            <a:ext cx="7239000" cy="2743200"/>
          </a:xfr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482224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BDE212-E76B-4CCB-8579-F5AE533F1BB0}" type="datetimeFigureOut">
              <a:rPr lang="en-US" smtClean="0"/>
              <a:pPr>
                <a:defRPr/>
              </a:pPr>
              <a:t>2/20/2022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99B649-AC05-4FD4-8EDB-84F71C51DE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6D648-6C99-4EFE-9AEF-F5FAF1426C60}" type="datetimeFigureOut">
              <a:rPr lang="en-US"/>
              <a:pPr>
                <a:defRPr/>
              </a:pPr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B0983-C61B-43B0-891B-E3692CFBF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2B97-D578-431B-8A21-2D6466AFEC27}" type="datetimeFigureOut">
              <a:rPr lang="en-US"/>
              <a:pPr>
                <a:defRPr/>
              </a:pPr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67C65-8669-41CA-8C1C-B93FB1086D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381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A06C3-72D2-4BCE-B837-C7B7ECFA8D27}" type="datetimeFigureOut">
              <a:rPr lang="en-US"/>
              <a:pPr>
                <a:defRPr/>
              </a:pPr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F82DC-FA80-4E51-B59F-D691F59EB9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"/>
            <a:ext cx="2167287" cy="5943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AF99B-3833-4AAD-9941-55E691DF057D}" type="datetimeFigureOut">
              <a:rPr lang="en-US"/>
              <a:pPr>
                <a:defRPr/>
              </a:pPr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FB03F-43DD-49A8-A138-0768B55696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E6407-D231-4862-8DE2-0FF48B043046}" type="datetimeFigureOut">
              <a:rPr lang="en-US"/>
              <a:pPr>
                <a:defRPr/>
              </a:pPr>
              <a:t>2/20/2022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2B081-30AA-4D59-B8EA-32C3FAB9A1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06ECB-4B99-4BEC-B490-CAEFDCB7D91E}" type="datetimeFigureOut">
              <a:rPr lang="en-US"/>
              <a:pPr>
                <a:defRPr/>
              </a:pPr>
              <a:t>2/20/2022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36AE-F888-46E0-B3D9-3EA520F32E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BDBE1-5778-440C-A42E-ECFF6DEBCB43}" type="datetimeFigureOut">
              <a:rPr lang="en-US"/>
              <a:pPr>
                <a:defRPr/>
              </a:pPr>
              <a:t>2/20/2022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D80E4-2FC6-4CA7-80AE-9DF85E9EAD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1ACB9-93DC-45F0-9EA9-256CF0DF87DB}" type="datetimeFigureOut">
              <a:rPr lang="en-US"/>
              <a:pPr>
                <a:defRPr/>
              </a:pPr>
              <a:t>2/20/2022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749B0-F8ED-45BD-AD7F-BC9764771C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210DA-6340-441B-A512-6BDEBC5B207A}" type="datetimeFigureOut">
              <a:rPr lang="en-US"/>
              <a:pPr>
                <a:defRPr/>
              </a:pPr>
              <a:t>2/20/2022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5DC28-1179-43F2-84C4-051DBB6ED3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DF63D-70F3-4BD2-ABD0-B62F7561EECA}" type="datetimeFigureOut">
              <a:rPr lang="en-US"/>
              <a:pPr>
                <a:defRPr/>
              </a:pPr>
              <a:t>2/20/2022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01C2C-683D-480F-BD5D-B561F2DE8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7"/>
          <p:cNvGrpSpPr/>
          <p:nvPr userDrawn="1"/>
        </p:nvGrpSpPr>
        <p:grpSpPr>
          <a:xfrm>
            <a:off x="-2514600" y="-914400"/>
            <a:ext cx="8574294" cy="7772400"/>
            <a:chOff x="4343400" y="3657600"/>
            <a:chExt cx="220663" cy="200026"/>
          </a:xfrm>
          <a:solidFill>
            <a:srgbClr val="F2F2F2">
              <a:alpha val="50196"/>
            </a:srgbClr>
          </a:solidFill>
        </p:grpSpPr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4505325" y="3694113"/>
              <a:ext cx="7938" cy="15875"/>
            </a:xfrm>
            <a:custGeom>
              <a:avLst/>
              <a:gdLst/>
              <a:ahLst/>
              <a:cxnLst>
                <a:cxn ang="0">
                  <a:pos x="158" y="186"/>
                </a:cxn>
                <a:cxn ang="0">
                  <a:pos x="151" y="221"/>
                </a:cxn>
                <a:cxn ang="0">
                  <a:pos x="142" y="249"/>
                </a:cxn>
                <a:cxn ang="0">
                  <a:pos x="131" y="273"/>
                </a:cxn>
                <a:cxn ang="0">
                  <a:pos x="117" y="291"/>
                </a:cxn>
                <a:cxn ang="0">
                  <a:pos x="103" y="303"/>
                </a:cxn>
                <a:cxn ang="0">
                  <a:pos x="88" y="311"/>
                </a:cxn>
                <a:cxn ang="0">
                  <a:pos x="72" y="314"/>
                </a:cxn>
                <a:cxn ang="0">
                  <a:pos x="57" y="313"/>
                </a:cxn>
                <a:cxn ang="0">
                  <a:pos x="43" y="306"/>
                </a:cxn>
                <a:cxn ang="0">
                  <a:pos x="30" y="295"/>
                </a:cxn>
                <a:cxn ang="0">
                  <a:pos x="18" y="279"/>
                </a:cxn>
                <a:cxn ang="0">
                  <a:pos x="9" y="257"/>
                </a:cxn>
                <a:cxn ang="0">
                  <a:pos x="3" y="232"/>
                </a:cxn>
                <a:cxn ang="0">
                  <a:pos x="0" y="201"/>
                </a:cxn>
                <a:cxn ang="0">
                  <a:pos x="0" y="167"/>
                </a:cxn>
                <a:cxn ang="0">
                  <a:pos x="4" y="129"/>
                </a:cxn>
                <a:cxn ang="0">
                  <a:pos x="11" y="95"/>
                </a:cxn>
                <a:cxn ang="0">
                  <a:pos x="20" y="66"/>
                </a:cxn>
                <a:cxn ang="0">
                  <a:pos x="32" y="43"/>
                </a:cxn>
                <a:cxn ang="0">
                  <a:pos x="45" y="24"/>
                </a:cxn>
                <a:cxn ang="0">
                  <a:pos x="59" y="11"/>
                </a:cxn>
                <a:cxn ang="0">
                  <a:pos x="74" y="3"/>
                </a:cxn>
                <a:cxn ang="0">
                  <a:pos x="90" y="0"/>
                </a:cxn>
                <a:cxn ang="0">
                  <a:pos x="105" y="2"/>
                </a:cxn>
                <a:cxn ang="0">
                  <a:pos x="119" y="9"/>
                </a:cxn>
                <a:cxn ang="0">
                  <a:pos x="132" y="20"/>
                </a:cxn>
                <a:cxn ang="0">
                  <a:pos x="144" y="37"/>
                </a:cxn>
                <a:cxn ang="0">
                  <a:pos x="152" y="58"/>
                </a:cxn>
                <a:cxn ang="0">
                  <a:pos x="159" y="83"/>
                </a:cxn>
                <a:cxn ang="0">
                  <a:pos x="162" y="114"/>
                </a:cxn>
                <a:cxn ang="0">
                  <a:pos x="162" y="148"/>
                </a:cxn>
              </a:cxnLst>
              <a:rect l="0" t="0" r="r" b="b"/>
              <a:pathLst>
                <a:path w="162" h="314">
                  <a:moveTo>
                    <a:pt x="160" y="168"/>
                  </a:moveTo>
                  <a:lnTo>
                    <a:pt x="158" y="186"/>
                  </a:lnTo>
                  <a:lnTo>
                    <a:pt x="155" y="203"/>
                  </a:lnTo>
                  <a:lnTo>
                    <a:pt x="151" y="221"/>
                  </a:lnTo>
                  <a:lnTo>
                    <a:pt x="147" y="235"/>
                  </a:lnTo>
                  <a:lnTo>
                    <a:pt x="142" y="249"/>
                  </a:lnTo>
                  <a:lnTo>
                    <a:pt x="136" y="261"/>
                  </a:lnTo>
                  <a:lnTo>
                    <a:pt x="131" y="273"/>
                  </a:lnTo>
                  <a:lnTo>
                    <a:pt x="123" y="282"/>
                  </a:lnTo>
                  <a:lnTo>
                    <a:pt x="117" y="291"/>
                  </a:lnTo>
                  <a:lnTo>
                    <a:pt x="110" y="298"/>
                  </a:lnTo>
                  <a:lnTo>
                    <a:pt x="103" y="303"/>
                  </a:lnTo>
                  <a:lnTo>
                    <a:pt x="95" y="308"/>
                  </a:lnTo>
                  <a:lnTo>
                    <a:pt x="88" y="311"/>
                  </a:lnTo>
                  <a:lnTo>
                    <a:pt x="80" y="314"/>
                  </a:lnTo>
                  <a:lnTo>
                    <a:pt x="72" y="314"/>
                  </a:lnTo>
                  <a:lnTo>
                    <a:pt x="64" y="314"/>
                  </a:lnTo>
                  <a:lnTo>
                    <a:pt x="57" y="313"/>
                  </a:lnTo>
                  <a:lnTo>
                    <a:pt x="50" y="310"/>
                  </a:lnTo>
                  <a:lnTo>
                    <a:pt x="43" y="306"/>
                  </a:lnTo>
                  <a:lnTo>
                    <a:pt x="37" y="301"/>
                  </a:lnTo>
                  <a:lnTo>
                    <a:pt x="30" y="295"/>
                  </a:lnTo>
                  <a:lnTo>
                    <a:pt x="25" y="287"/>
                  </a:lnTo>
                  <a:lnTo>
                    <a:pt x="18" y="279"/>
                  </a:lnTo>
                  <a:lnTo>
                    <a:pt x="14" y="268"/>
                  </a:lnTo>
                  <a:lnTo>
                    <a:pt x="9" y="257"/>
                  </a:lnTo>
                  <a:lnTo>
                    <a:pt x="6" y="245"/>
                  </a:lnTo>
                  <a:lnTo>
                    <a:pt x="3" y="232"/>
                  </a:lnTo>
                  <a:lnTo>
                    <a:pt x="1" y="217"/>
                  </a:lnTo>
                  <a:lnTo>
                    <a:pt x="0" y="201"/>
                  </a:lnTo>
                  <a:lnTo>
                    <a:pt x="0" y="185"/>
                  </a:lnTo>
                  <a:lnTo>
                    <a:pt x="0" y="167"/>
                  </a:lnTo>
                  <a:lnTo>
                    <a:pt x="2" y="147"/>
                  </a:lnTo>
                  <a:lnTo>
                    <a:pt x="4" y="129"/>
                  </a:lnTo>
                  <a:lnTo>
                    <a:pt x="7" y="111"/>
                  </a:lnTo>
                  <a:lnTo>
                    <a:pt x="11" y="95"/>
                  </a:lnTo>
                  <a:lnTo>
                    <a:pt x="15" y="80"/>
                  </a:lnTo>
                  <a:lnTo>
                    <a:pt x="20" y="66"/>
                  </a:lnTo>
                  <a:lnTo>
                    <a:pt x="26" y="54"/>
                  </a:lnTo>
                  <a:lnTo>
                    <a:pt x="32" y="43"/>
                  </a:lnTo>
                  <a:lnTo>
                    <a:pt x="39" y="33"/>
                  </a:lnTo>
                  <a:lnTo>
                    <a:pt x="45" y="24"/>
                  </a:lnTo>
                  <a:lnTo>
                    <a:pt x="52" y="17"/>
                  </a:lnTo>
                  <a:lnTo>
                    <a:pt x="59" y="11"/>
                  </a:lnTo>
                  <a:lnTo>
                    <a:pt x="67" y="7"/>
                  </a:lnTo>
                  <a:lnTo>
                    <a:pt x="74" y="3"/>
                  </a:lnTo>
                  <a:lnTo>
                    <a:pt x="82" y="1"/>
                  </a:lnTo>
                  <a:lnTo>
                    <a:pt x="90" y="0"/>
                  </a:lnTo>
                  <a:lnTo>
                    <a:pt x="97" y="1"/>
                  </a:lnTo>
                  <a:lnTo>
                    <a:pt x="105" y="2"/>
                  </a:lnTo>
                  <a:lnTo>
                    <a:pt x="112" y="5"/>
                  </a:lnTo>
                  <a:lnTo>
                    <a:pt x="119" y="9"/>
                  </a:lnTo>
                  <a:lnTo>
                    <a:pt x="125" y="14"/>
                  </a:lnTo>
                  <a:lnTo>
                    <a:pt x="132" y="20"/>
                  </a:lnTo>
                  <a:lnTo>
                    <a:pt x="138" y="28"/>
                  </a:lnTo>
                  <a:lnTo>
                    <a:pt x="144" y="37"/>
                  </a:lnTo>
                  <a:lnTo>
                    <a:pt x="148" y="47"/>
                  </a:lnTo>
                  <a:lnTo>
                    <a:pt x="152" y="58"/>
                  </a:lnTo>
                  <a:lnTo>
                    <a:pt x="156" y="70"/>
                  </a:lnTo>
                  <a:lnTo>
                    <a:pt x="159" y="83"/>
                  </a:lnTo>
                  <a:lnTo>
                    <a:pt x="161" y="98"/>
                  </a:lnTo>
                  <a:lnTo>
                    <a:pt x="162" y="114"/>
                  </a:lnTo>
                  <a:lnTo>
                    <a:pt x="162" y="130"/>
                  </a:lnTo>
                  <a:lnTo>
                    <a:pt x="162" y="148"/>
                  </a:lnTo>
                  <a:lnTo>
                    <a:pt x="160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4505325" y="3694113"/>
              <a:ext cx="7938" cy="15875"/>
            </a:xfrm>
            <a:custGeom>
              <a:avLst/>
              <a:gdLst/>
              <a:ahLst/>
              <a:cxnLst>
                <a:cxn ang="0">
                  <a:pos x="158" y="186"/>
                </a:cxn>
                <a:cxn ang="0">
                  <a:pos x="151" y="221"/>
                </a:cxn>
                <a:cxn ang="0">
                  <a:pos x="142" y="249"/>
                </a:cxn>
                <a:cxn ang="0">
                  <a:pos x="131" y="273"/>
                </a:cxn>
                <a:cxn ang="0">
                  <a:pos x="117" y="291"/>
                </a:cxn>
                <a:cxn ang="0">
                  <a:pos x="103" y="303"/>
                </a:cxn>
                <a:cxn ang="0">
                  <a:pos x="88" y="311"/>
                </a:cxn>
                <a:cxn ang="0">
                  <a:pos x="72" y="314"/>
                </a:cxn>
                <a:cxn ang="0">
                  <a:pos x="57" y="313"/>
                </a:cxn>
                <a:cxn ang="0">
                  <a:pos x="43" y="306"/>
                </a:cxn>
                <a:cxn ang="0">
                  <a:pos x="30" y="295"/>
                </a:cxn>
                <a:cxn ang="0">
                  <a:pos x="18" y="279"/>
                </a:cxn>
                <a:cxn ang="0">
                  <a:pos x="9" y="257"/>
                </a:cxn>
                <a:cxn ang="0">
                  <a:pos x="3" y="232"/>
                </a:cxn>
                <a:cxn ang="0">
                  <a:pos x="0" y="201"/>
                </a:cxn>
                <a:cxn ang="0">
                  <a:pos x="0" y="167"/>
                </a:cxn>
                <a:cxn ang="0">
                  <a:pos x="4" y="129"/>
                </a:cxn>
                <a:cxn ang="0">
                  <a:pos x="11" y="95"/>
                </a:cxn>
                <a:cxn ang="0">
                  <a:pos x="20" y="66"/>
                </a:cxn>
                <a:cxn ang="0">
                  <a:pos x="32" y="43"/>
                </a:cxn>
                <a:cxn ang="0">
                  <a:pos x="45" y="24"/>
                </a:cxn>
                <a:cxn ang="0">
                  <a:pos x="59" y="11"/>
                </a:cxn>
                <a:cxn ang="0">
                  <a:pos x="74" y="3"/>
                </a:cxn>
                <a:cxn ang="0">
                  <a:pos x="90" y="0"/>
                </a:cxn>
                <a:cxn ang="0">
                  <a:pos x="105" y="2"/>
                </a:cxn>
                <a:cxn ang="0">
                  <a:pos x="119" y="9"/>
                </a:cxn>
                <a:cxn ang="0">
                  <a:pos x="132" y="20"/>
                </a:cxn>
                <a:cxn ang="0">
                  <a:pos x="144" y="37"/>
                </a:cxn>
                <a:cxn ang="0">
                  <a:pos x="152" y="58"/>
                </a:cxn>
                <a:cxn ang="0">
                  <a:pos x="159" y="83"/>
                </a:cxn>
                <a:cxn ang="0">
                  <a:pos x="162" y="114"/>
                </a:cxn>
                <a:cxn ang="0">
                  <a:pos x="162" y="148"/>
                </a:cxn>
              </a:cxnLst>
              <a:rect l="0" t="0" r="r" b="b"/>
              <a:pathLst>
                <a:path w="162" h="314">
                  <a:moveTo>
                    <a:pt x="160" y="168"/>
                  </a:moveTo>
                  <a:lnTo>
                    <a:pt x="158" y="186"/>
                  </a:lnTo>
                  <a:lnTo>
                    <a:pt x="155" y="203"/>
                  </a:lnTo>
                  <a:lnTo>
                    <a:pt x="151" y="221"/>
                  </a:lnTo>
                  <a:lnTo>
                    <a:pt x="147" y="235"/>
                  </a:lnTo>
                  <a:lnTo>
                    <a:pt x="142" y="249"/>
                  </a:lnTo>
                  <a:lnTo>
                    <a:pt x="136" y="261"/>
                  </a:lnTo>
                  <a:lnTo>
                    <a:pt x="131" y="273"/>
                  </a:lnTo>
                  <a:lnTo>
                    <a:pt x="123" y="282"/>
                  </a:lnTo>
                  <a:lnTo>
                    <a:pt x="117" y="291"/>
                  </a:lnTo>
                  <a:lnTo>
                    <a:pt x="110" y="298"/>
                  </a:lnTo>
                  <a:lnTo>
                    <a:pt x="103" y="303"/>
                  </a:lnTo>
                  <a:lnTo>
                    <a:pt x="95" y="308"/>
                  </a:lnTo>
                  <a:lnTo>
                    <a:pt x="88" y="311"/>
                  </a:lnTo>
                  <a:lnTo>
                    <a:pt x="80" y="314"/>
                  </a:lnTo>
                  <a:lnTo>
                    <a:pt x="72" y="314"/>
                  </a:lnTo>
                  <a:lnTo>
                    <a:pt x="64" y="314"/>
                  </a:lnTo>
                  <a:lnTo>
                    <a:pt x="57" y="313"/>
                  </a:lnTo>
                  <a:lnTo>
                    <a:pt x="50" y="310"/>
                  </a:lnTo>
                  <a:lnTo>
                    <a:pt x="43" y="306"/>
                  </a:lnTo>
                  <a:lnTo>
                    <a:pt x="37" y="301"/>
                  </a:lnTo>
                  <a:lnTo>
                    <a:pt x="30" y="295"/>
                  </a:lnTo>
                  <a:lnTo>
                    <a:pt x="25" y="287"/>
                  </a:lnTo>
                  <a:lnTo>
                    <a:pt x="18" y="279"/>
                  </a:lnTo>
                  <a:lnTo>
                    <a:pt x="14" y="268"/>
                  </a:lnTo>
                  <a:lnTo>
                    <a:pt x="9" y="257"/>
                  </a:lnTo>
                  <a:lnTo>
                    <a:pt x="6" y="245"/>
                  </a:lnTo>
                  <a:lnTo>
                    <a:pt x="3" y="232"/>
                  </a:lnTo>
                  <a:lnTo>
                    <a:pt x="1" y="217"/>
                  </a:lnTo>
                  <a:lnTo>
                    <a:pt x="0" y="201"/>
                  </a:lnTo>
                  <a:lnTo>
                    <a:pt x="0" y="185"/>
                  </a:lnTo>
                  <a:lnTo>
                    <a:pt x="0" y="167"/>
                  </a:lnTo>
                  <a:lnTo>
                    <a:pt x="2" y="147"/>
                  </a:lnTo>
                  <a:lnTo>
                    <a:pt x="4" y="129"/>
                  </a:lnTo>
                  <a:lnTo>
                    <a:pt x="7" y="111"/>
                  </a:lnTo>
                  <a:lnTo>
                    <a:pt x="11" y="95"/>
                  </a:lnTo>
                  <a:lnTo>
                    <a:pt x="15" y="80"/>
                  </a:lnTo>
                  <a:lnTo>
                    <a:pt x="20" y="66"/>
                  </a:lnTo>
                  <a:lnTo>
                    <a:pt x="26" y="54"/>
                  </a:lnTo>
                  <a:lnTo>
                    <a:pt x="32" y="43"/>
                  </a:lnTo>
                  <a:lnTo>
                    <a:pt x="39" y="33"/>
                  </a:lnTo>
                  <a:lnTo>
                    <a:pt x="45" y="24"/>
                  </a:lnTo>
                  <a:lnTo>
                    <a:pt x="52" y="17"/>
                  </a:lnTo>
                  <a:lnTo>
                    <a:pt x="59" y="11"/>
                  </a:lnTo>
                  <a:lnTo>
                    <a:pt x="67" y="7"/>
                  </a:lnTo>
                  <a:lnTo>
                    <a:pt x="74" y="3"/>
                  </a:lnTo>
                  <a:lnTo>
                    <a:pt x="82" y="1"/>
                  </a:lnTo>
                  <a:lnTo>
                    <a:pt x="90" y="0"/>
                  </a:lnTo>
                  <a:lnTo>
                    <a:pt x="97" y="1"/>
                  </a:lnTo>
                  <a:lnTo>
                    <a:pt x="105" y="2"/>
                  </a:lnTo>
                  <a:lnTo>
                    <a:pt x="112" y="5"/>
                  </a:lnTo>
                  <a:lnTo>
                    <a:pt x="119" y="9"/>
                  </a:lnTo>
                  <a:lnTo>
                    <a:pt x="125" y="14"/>
                  </a:lnTo>
                  <a:lnTo>
                    <a:pt x="132" y="20"/>
                  </a:lnTo>
                  <a:lnTo>
                    <a:pt x="138" y="28"/>
                  </a:lnTo>
                  <a:lnTo>
                    <a:pt x="144" y="37"/>
                  </a:lnTo>
                  <a:lnTo>
                    <a:pt x="148" y="47"/>
                  </a:lnTo>
                  <a:lnTo>
                    <a:pt x="152" y="58"/>
                  </a:lnTo>
                  <a:lnTo>
                    <a:pt x="156" y="70"/>
                  </a:lnTo>
                  <a:lnTo>
                    <a:pt x="159" y="83"/>
                  </a:lnTo>
                  <a:lnTo>
                    <a:pt x="161" y="98"/>
                  </a:lnTo>
                  <a:lnTo>
                    <a:pt x="162" y="114"/>
                  </a:lnTo>
                  <a:lnTo>
                    <a:pt x="162" y="130"/>
                  </a:lnTo>
                  <a:lnTo>
                    <a:pt x="162" y="148"/>
                  </a:lnTo>
                  <a:lnTo>
                    <a:pt x="160" y="16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4487863" y="3675063"/>
              <a:ext cx="12700" cy="20638"/>
            </a:xfrm>
            <a:custGeom>
              <a:avLst/>
              <a:gdLst/>
              <a:ahLst/>
              <a:cxnLst>
                <a:cxn ang="0">
                  <a:pos x="7" y="207"/>
                </a:cxn>
                <a:cxn ang="0">
                  <a:pos x="1" y="161"/>
                </a:cxn>
                <a:cxn ang="0">
                  <a:pos x="0" y="122"/>
                </a:cxn>
                <a:cxn ang="0">
                  <a:pos x="4" y="86"/>
                </a:cxn>
                <a:cxn ang="0">
                  <a:pos x="12" y="58"/>
                </a:cxn>
                <a:cxn ang="0">
                  <a:pos x="24" y="34"/>
                </a:cxn>
                <a:cxn ang="0">
                  <a:pos x="38" y="16"/>
                </a:cxn>
                <a:cxn ang="0">
                  <a:pos x="55" y="5"/>
                </a:cxn>
                <a:cxn ang="0">
                  <a:pos x="74" y="0"/>
                </a:cxn>
                <a:cxn ang="0">
                  <a:pos x="94" y="1"/>
                </a:cxn>
                <a:cxn ang="0">
                  <a:pos x="114" y="9"/>
                </a:cxn>
                <a:cxn ang="0">
                  <a:pos x="135" y="24"/>
                </a:cxn>
                <a:cxn ang="0">
                  <a:pos x="155" y="45"/>
                </a:cxn>
                <a:cxn ang="0">
                  <a:pos x="174" y="75"/>
                </a:cxn>
                <a:cxn ang="0">
                  <a:pos x="192" y="112"/>
                </a:cxn>
                <a:cxn ang="0">
                  <a:pos x="207" y="155"/>
                </a:cxn>
                <a:cxn ang="0">
                  <a:pos x="219" y="204"/>
                </a:cxn>
                <a:cxn ang="0">
                  <a:pos x="225" y="250"/>
                </a:cxn>
                <a:cxn ang="0">
                  <a:pos x="226" y="291"/>
                </a:cxn>
                <a:cxn ang="0">
                  <a:pos x="222" y="325"/>
                </a:cxn>
                <a:cxn ang="0">
                  <a:pos x="214" y="354"/>
                </a:cxn>
                <a:cxn ang="0">
                  <a:pos x="203" y="378"/>
                </a:cxn>
                <a:cxn ang="0">
                  <a:pos x="188" y="395"/>
                </a:cxn>
                <a:cxn ang="0">
                  <a:pos x="171" y="407"/>
                </a:cxn>
                <a:cxn ang="0">
                  <a:pos x="153" y="412"/>
                </a:cxn>
                <a:cxn ang="0">
                  <a:pos x="133" y="411"/>
                </a:cxn>
                <a:cxn ang="0">
                  <a:pos x="112" y="403"/>
                </a:cxn>
                <a:cxn ang="0">
                  <a:pos x="91" y="387"/>
                </a:cxn>
                <a:cxn ang="0">
                  <a:pos x="71" y="366"/>
                </a:cxn>
                <a:cxn ang="0">
                  <a:pos x="52" y="336"/>
                </a:cxn>
                <a:cxn ang="0">
                  <a:pos x="35" y="301"/>
                </a:cxn>
                <a:cxn ang="0">
                  <a:pos x="20" y="256"/>
                </a:cxn>
              </a:cxnLst>
              <a:rect l="0" t="0" r="r" b="b"/>
              <a:pathLst>
                <a:path w="226" h="412">
                  <a:moveTo>
                    <a:pt x="12" y="232"/>
                  </a:moveTo>
                  <a:lnTo>
                    <a:pt x="7" y="207"/>
                  </a:lnTo>
                  <a:lnTo>
                    <a:pt x="3" y="184"/>
                  </a:lnTo>
                  <a:lnTo>
                    <a:pt x="1" y="161"/>
                  </a:lnTo>
                  <a:lnTo>
                    <a:pt x="0" y="141"/>
                  </a:lnTo>
                  <a:lnTo>
                    <a:pt x="0" y="122"/>
                  </a:lnTo>
                  <a:lnTo>
                    <a:pt x="2" y="103"/>
                  </a:lnTo>
                  <a:lnTo>
                    <a:pt x="4" y="86"/>
                  </a:lnTo>
                  <a:lnTo>
                    <a:pt x="7" y="71"/>
                  </a:lnTo>
                  <a:lnTo>
                    <a:pt x="12" y="58"/>
                  </a:lnTo>
                  <a:lnTo>
                    <a:pt x="17" y="44"/>
                  </a:lnTo>
                  <a:lnTo>
                    <a:pt x="24" y="34"/>
                  </a:lnTo>
                  <a:lnTo>
                    <a:pt x="31" y="24"/>
                  </a:lnTo>
                  <a:lnTo>
                    <a:pt x="38" y="16"/>
                  </a:lnTo>
                  <a:lnTo>
                    <a:pt x="46" y="10"/>
                  </a:lnTo>
                  <a:lnTo>
                    <a:pt x="55" y="5"/>
                  </a:lnTo>
                  <a:lnTo>
                    <a:pt x="64" y="2"/>
                  </a:lnTo>
                  <a:lnTo>
                    <a:pt x="74" y="0"/>
                  </a:lnTo>
                  <a:lnTo>
                    <a:pt x="84" y="0"/>
                  </a:lnTo>
                  <a:lnTo>
                    <a:pt x="94" y="1"/>
                  </a:lnTo>
                  <a:lnTo>
                    <a:pt x="104" y="4"/>
                  </a:lnTo>
                  <a:lnTo>
                    <a:pt x="114" y="9"/>
                  </a:lnTo>
                  <a:lnTo>
                    <a:pt x="124" y="16"/>
                  </a:lnTo>
                  <a:lnTo>
                    <a:pt x="135" y="24"/>
                  </a:lnTo>
                  <a:lnTo>
                    <a:pt x="145" y="34"/>
                  </a:lnTo>
                  <a:lnTo>
                    <a:pt x="155" y="45"/>
                  </a:lnTo>
                  <a:lnTo>
                    <a:pt x="165" y="60"/>
                  </a:lnTo>
                  <a:lnTo>
                    <a:pt x="174" y="75"/>
                  </a:lnTo>
                  <a:lnTo>
                    <a:pt x="184" y="92"/>
                  </a:lnTo>
                  <a:lnTo>
                    <a:pt x="192" y="112"/>
                  </a:lnTo>
                  <a:lnTo>
                    <a:pt x="200" y="132"/>
                  </a:lnTo>
                  <a:lnTo>
                    <a:pt x="207" y="155"/>
                  </a:lnTo>
                  <a:lnTo>
                    <a:pt x="214" y="180"/>
                  </a:lnTo>
                  <a:lnTo>
                    <a:pt x="219" y="204"/>
                  </a:lnTo>
                  <a:lnTo>
                    <a:pt x="223" y="228"/>
                  </a:lnTo>
                  <a:lnTo>
                    <a:pt x="225" y="250"/>
                  </a:lnTo>
                  <a:lnTo>
                    <a:pt x="226" y="270"/>
                  </a:lnTo>
                  <a:lnTo>
                    <a:pt x="226" y="291"/>
                  </a:lnTo>
                  <a:lnTo>
                    <a:pt x="224" y="308"/>
                  </a:lnTo>
                  <a:lnTo>
                    <a:pt x="222" y="325"/>
                  </a:lnTo>
                  <a:lnTo>
                    <a:pt x="218" y="340"/>
                  </a:lnTo>
                  <a:lnTo>
                    <a:pt x="214" y="354"/>
                  </a:lnTo>
                  <a:lnTo>
                    <a:pt x="209" y="367"/>
                  </a:lnTo>
                  <a:lnTo>
                    <a:pt x="203" y="378"/>
                  </a:lnTo>
                  <a:lnTo>
                    <a:pt x="196" y="387"/>
                  </a:lnTo>
                  <a:lnTo>
                    <a:pt x="188" y="395"/>
                  </a:lnTo>
                  <a:lnTo>
                    <a:pt x="180" y="401"/>
                  </a:lnTo>
                  <a:lnTo>
                    <a:pt x="171" y="407"/>
                  </a:lnTo>
                  <a:lnTo>
                    <a:pt x="162" y="410"/>
                  </a:lnTo>
                  <a:lnTo>
                    <a:pt x="153" y="412"/>
                  </a:lnTo>
                  <a:lnTo>
                    <a:pt x="143" y="412"/>
                  </a:lnTo>
                  <a:lnTo>
                    <a:pt x="133" y="411"/>
                  </a:lnTo>
                  <a:lnTo>
                    <a:pt x="122" y="408"/>
                  </a:lnTo>
                  <a:lnTo>
                    <a:pt x="112" y="403"/>
                  </a:lnTo>
                  <a:lnTo>
                    <a:pt x="102" y="396"/>
                  </a:lnTo>
                  <a:lnTo>
                    <a:pt x="91" y="387"/>
                  </a:lnTo>
                  <a:lnTo>
                    <a:pt x="82" y="378"/>
                  </a:lnTo>
                  <a:lnTo>
                    <a:pt x="71" y="366"/>
                  </a:lnTo>
                  <a:lnTo>
                    <a:pt x="61" y="353"/>
                  </a:lnTo>
                  <a:lnTo>
                    <a:pt x="52" y="336"/>
                  </a:lnTo>
                  <a:lnTo>
                    <a:pt x="43" y="319"/>
                  </a:lnTo>
                  <a:lnTo>
                    <a:pt x="35" y="301"/>
                  </a:lnTo>
                  <a:lnTo>
                    <a:pt x="27" y="279"/>
                  </a:lnTo>
                  <a:lnTo>
                    <a:pt x="20" y="256"/>
                  </a:lnTo>
                  <a:lnTo>
                    <a:pt x="12" y="2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4487863" y="3675063"/>
              <a:ext cx="12700" cy="20638"/>
            </a:xfrm>
            <a:custGeom>
              <a:avLst/>
              <a:gdLst/>
              <a:ahLst/>
              <a:cxnLst>
                <a:cxn ang="0">
                  <a:pos x="7" y="207"/>
                </a:cxn>
                <a:cxn ang="0">
                  <a:pos x="1" y="161"/>
                </a:cxn>
                <a:cxn ang="0">
                  <a:pos x="0" y="122"/>
                </a:cxn>
                <a:cxn ang="0">
                  <a:pos x="4" y="86"/>
                </a:cxn>
                <a:cxn ang="0">
                  <a:pos x="12" y="58"/>
                </a:cxn>
                <a:cxn ang="0">
                  <a:pos x="24" y="34"/>
                </a:cxn>
                <a:cxn ang="0">
                  <a:pos x="38" y="16"/>
                </a:cxn>
                <a:cxn ang="0">
                  <a:pos x="55" y="5"/>
                </a:cxn>
                <a:cxn ang="0">
                  <a:pos x="74" y="0"/>
                </a:cxn>
                <a:cxn ang="0">
                  <a:pos x="94" y="1"/>
                </a:cxn>
                <a:cxn ang="0">
                  <a:pos x="114" y="9"/>
                </a:cxn>
                <a:cxn ang="0">
                  <a:pos x="135" y="24"/>
                </a:cxn>
                <a:cxn ang="0">
                  <a:pos x="155" y="45"/>
                </a:cxn>
                <a:cxn ang="0">
                  <a:pos x="174" y="75"/>
                </a:cxn>
                <a:cxn ang="0">
                  <a:pos x="192" y="112"/>
                </a:cxn>
                <a:cxn ang="0">
                  <a:pos x="207" y="155"/>
                </a:cxn>
                <a:cxn ang="0">
                  <a:pos x="219" y="204"/>
                </a:cxn>
                <a:cxn ang="0">
                  <a:pos x="225" y="250"/>
                </a:cxn>
                <a:cxn ang="0">
                  <a:pos x="226" y="291"/>
                </a:cxn>
                <a:cxn ang="0">
                  <a:pos x="222" y="325"/>
                </a:cxn>
                <a:cxn ang="0">
                  <a:pos x="214" y="354"/>
                </a:cxn>
                <a:cxn ang="0">
                  <a:pos x="203" y="378"/>
                </a:cxn>
                <a:cxn ang="0">
                  <a:pos x="188" y="395"/>
                </a:cxn>
                <a:cxn ang="0">
                  <a:pos x="171" y="407"/>
                </a:cxn>
                <a:cxn ang="0">
                  <a:pos x="153" y="412"/>
                </a:cxn>
                <a:cxn ang="0">
                  <a:pos x="133" y="411"/>
                </a:cxn>
                <a:cxn ang="0">
                  <a:pos x="112" y="403"/>
                </a:cxn>
                <a:cxn ang="0">
                  <a:pos x="91" y="387"/>
                </a:cxn>
                <a:cxn ang="0">
                  <a:pos x="71" y="366"/>
                </a:cxn>
                <a:cxn ang="0">
                  <a:pos x="52" y="336"/>
                </a:cxn>
                <a:cxn ang="0">
                  <a:pos x="35" y="301"/>
                </a:cxn>
                <a:cxn ang="0">
                  <a:pos x="20" y="256"/>
                </a:cxn>
              </a:cxnLst>
              <a:rect l="0" t="0" r="r" b="b"/>
              <a:pathLst>
                <a:path w="226" h="412">
                  <a:moveTo>
                    <a:pt x="12" y="232"/>
                  </a:moveTo>
                  <a:lnTo>
                    <a:pt x="7" y="207"/>
                  </a:lnTo>
                  <a:lnTo>
                    <a:pt x="3" y="184"/>
                  </a:lnTo>
                  <a:lnTo>
                    <a:pt x="1" y="161"/>
                  </a:lnTo>
                  <a:lnTo>
                    <a:pt x="0" y="141"/>
                  </a:lnTo>
                  <a:lnTo>
                    <a:pt x="0" y="122"/>
                  </a:lnTo>
                  <a:lnTo>
                    <a:pt x="2" y="103"/>
                  </a:lnTo>
                  <a:lnTo>
                    <a:pt x="4" y="86"/>
                  </a:lnTo>
                  <a:lnTo>
                    <a:pt x="7" y="71"/>
                  </a:lnTo>
                  <a:lnTo>
                    <a:pt x="12" y="58"/>
                  </a:lnTo>
                  <a:lnTo>
                    <a:pt x="17" y="44"/>
                  </a:lnTo>
                  <a:lnTo>
                    <a:pt x="24" y="34"/>
                  </a:lnTo>
                  <a:lnTo>
                    <a:pt x="31" y="24"/>
                  </a:lnTo>
                  <a:lnTo>
                    <a:pt x="38" y="16"/>
                  </a:lnTo>
                  <a:lnTo>
                    <a:pt x="46" y="10"/>
                  </a:lnTo>
                  <a:lnTo>
                    <a:pt x="55" y="5"/>
                  </a:lnTo>
                  <a:lnTo>
                    <a:pt x="64" y="2"/>
                  </a:lnTo>
                  <a:lnTo>
                    <a:pt x="74" y="0"/>
                  </a:lnTo>
                  <a:lnTo>
                    <a:pt x="84" y="0"/>
                  </a:lnTo>
                  <a:lnTo>
                    <a:pt x="94" y="1"/>
                  </a:lnTo>
                  <a:lnTo>
                    <a:pt x="104" y="4"/>
                  </a:lnTo>
                  <a:lnTo>
                    <a:pt x="114" y="9"/>
                  </a:lnTo>
                  <a:lnTo>
                    <a:pt x="124" y="16"/>
                  </a:lnTo>
                  <a:lnTo>
                    <a:pt x="135" y="24"/>
                  </a:lnTo>
                  <a:lnTo>
                    <a:pt x="145" y="34"/>
                  </a:lnTo>
                  <a:lnTo>
                    <a:pt x="155" y="45"/>
                  </a:lnTo>
                  <a:lnTo>
                    <a:pt x="165" y="60"/>
                  </a:lnTo>
                  <a:lnTo>
                    <a:pt x="174" y="75"/>
                  </a:lnTo>
                  <a:lnTo>
                    <a:pt x="184" y="92"/>
                  </a:lnTo>
                  <a:lnTo>
                    <a:pt x="192" y="112"/>
                  </a:lnTo>
                  <a:lnTo>
                    <a:pt x="200" y="132"/>
                  </a:lnTo>
                  <a:lnTo>
                    <a:pt x="207" y="155"/>
                  </a:lnTo>
                  <a:lnTo>
                    <a:pt x="214" y="180"/>
                  </a:lnTo>
                  <a:lnTo>
                    <a:pt x="219" y="204"/>
                  </a:lnTo>
                  <a:lnTo>
                    <a:pt x="223" y="228"/>
                  </a:lnTo>
                  <a:lnTo>
                    <a:pt x="225" y="250"/>
                  </a:lnTo>
                  <a:lnTo>
                    <a:pt x="226" y="270"/>
                  </a:lnTo>
                  <a:lnTo>
                    <a:pt x="226" y="291"/>
                  </a:lnTo>
                  <a:lnTo>
                    <a:pt x="224" y="308"/>
                  </a:lnTo>
                  <a:lnTo>
                    <a:pt x="222" y="325"/>
                  </a:lnTo>
                  <a:lnTo>
                    <a:pt x="218" y="340"/>
                  </a:lnTo>
                  <a:lnTo>
                    <a:pt x="214" y="354"/>
                  </a:lnTo>
                  <a:lnTo>
                    <a:pt x="209" y="367"/>
                  </a:lnTo>
                  <a:lnTo>
                    <a:pt x="203" y="378"/>
                  </a:lnTo>
                  <a:lnTo>
                    <a:pt x="196" y="387"/>
                  </a:lnTo>
                  <a:lnTo>
                    <a:pt x="188" y="395"/>
                  </a:lnTo>
                  <a:lnTo>
                    <a:pt x="180" y="401"/>
                  </a:lnTo>
                  <a:lnTo>
                    <a:pt x="171" y="407"/>
                  </a:lnTo>
                  <a:lnTo>
                    <a:pt x="162" y="410"/>
                  </a:lnTo>
                  <a:lnTo>
                    <a:pt x="153" y="412"/>
                  </a:lnTo>
                  <a:lnTo>
                    <a:pt x="143" y="412"/>
                  </a:lnTo>
                  <a:lnTo>
                    <a:pt x="133" y="411"/>
                  </a:lnTo>
                  <a:lnTo>
                    <a:pt x="122" y="408"/>
                  </a:lnTo>
                  <a:lnTo>
                    <a:pt x="112" y="403"/>
                  </a:lnTo>
                  <a:lnTo>
                    <a:pt x="102" y="396"/>
                  </a:lnTo>
                  <a:lnTo>
                    <a:pt x="91" y="387"/>
                  </a:lnTo>
                  <a:lnTo>
                    <a:pt x="82" y="378"/>
                  </a:lnTo>
                  <a:lnTo>
                    <a:pt x="71" y="366"/>
                  </a:lnTo>
                  <a:lnTo>
                    <a:pt x="61" y="353"/>
                  </a:lnTo>
                  <a:lnTo>
                    <a:pt x="52" y="336"/>
                  </a:lnTo>
                  <a:lnTo>
                    <a:pt x="43" y="319"/>
                  </a:lnTo>
                  <a:lnTo>
                    <a:pt x="35" y="301"/>
                  </a:lnTo>
                  <a:lnTo>
                    <a:pt x="27" y="279"/>
                  </a:lnTo>
                  <a:lnTo>
                    <a:pt x="20" y="256"/>
                  </a:lnTo>
                  <a:lnTo>
                    <a:pt x="12" y="23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4462463" y="3660775"/>
              <a:ext cx="19050" cy="25400"/>
            </a:xfrm>
            <a:custGeom>
              <a:avLst/>
              <a:gdLst/>
              <a:ahLst/>
              <a:cxnLst>
                <a:cxn ang="0">
                  <a:pos x="38" y="302"/>
                </a:cxn>
                <a:cxn ang="0">
                  <a:pos x="17" y="248"/>
                </a:cxn>
                <a:cxn ang="0">
                  <a:pos x="5" y="197"/>
                </a:cxn>
                <a:cxn ang="0">
                  <a:pos x="0" y="153"/>
                </a:cxn>
                <a:cxn ang="0">
                  <a:pos x="3" y="112"/>
                </a:cxn>
                <a:cxn ang="0">
                  <a:pos x="12" y="76"/>
                </a:cxn>
                <a:cxn ang="0">
                  <a:pos x="27" y="47"/>
                </a:cxn>
                <a:cxn ang="0">
                  <a:pos x="48" y="25"/>
                </a:cxn>
                <a:cxn ang="0">
                  <a:pos x="72" y="9"/>
                </a:cxn>
                <a:cxn ang="0">
                  <a:pos x="101" y="1"/>
                </a:cxn>
                <a:cxn ang="0">
                  <a:pos x="131" y="1"/>
                </a:cxn>
                <a:cxn ang="0">
                  <a:pos x="164" y="10"/>
                </a:cxn>
                <a:cxn ang="0">
                  <a:pos x="198" y="28"/>
                </a:cxn>
                <a:cxn ang="0">
                  <a:pos x="232" y="55"/>
                </a:cxn>
                <a:cxn ang="0">
                  <a:pos x="267" y="93"/>
                </a:cxn>
                <a:cxn ang="0">
                  <a:pos x="300" y="140"/>
                </a:cxn>
                <a:cxn ang="0">
                  <a:pos x="331" y="197"/>
                </a:cxn>
                <a:cxn ang="0">
                  <a:pos x="351" y="251"/>
                </a:cxn>
                <a:cxn ang="0">
                  <a:pos x="364" y="301"/>
                </a:cxn>
                <a:cxn ang="0">
                  <a:pos x="368" y="347"/>
                </a:cxn>
                <a:cxn ang="0">
                  <a:pos x="366" y="388"/>
                </a:cxn>
                <a:cxn ang="0">
                  <a:pos x="355" y="422"/>
                </a:cxn>
                <a:cxn ang="0">
                  <a:pos x="340" y="452"/>
                </a:cxn>
                <a:cxn ang="0">
                  <a:pos x="321" y="474"/>
                </a:cxn>
                <a:cxn ang="0">
                  <a:pos x="296" y="489"/>
                </a:cxn>
                <a:cxn ang="0">
                  <a:pos x="268" y="496"/>
                </a:cxn>
                <a:cxn ang="0">
                  <a:pos x="237" y="496"/>
                </a:cxn>
                <a:cxn ang="0">
                  <a:pos x="205" y="488"/>
                </a:cxn>
                <a:cxn ang="0">
                  <a:pos x="170" y="470"/>
                </a:cxn>
                <a:cxn ang="0">
                  <a:pos x="135" y="444"/>
                </a:cxn>
                <a:cxn ang="0">
                  <a:pos x="102" y="406"/>
                </a:cxn>
                <a:cxn ang="0">
                  <a:pos x="68" y="358"/>
                </a:cxn>
              </a:cxnLst>
              <a:rect l="0" t="0" r="r" b="b"/>
              <a:pathLst>
                <a:path w="368" h="498">
                  <a:moveTo>
                    <a:pt x="52" y="331"/>
                  </a:moveTo>
                  <a:lnTo>
                    <a:pt x="38" y="302"/>
                  </a:lnTo>
                  <a:lnTo>
                    <a:pt x="26" y="275"/>
                  </a:lnTo>
                  <a:lnTo>
                    <a:pt x="17" y="248"/>
                  </a:lnTo>
                  <a:lnTo>
                    <a:pt x="10" y="223"/>
                  </a:lnTo>
                  <a:lnTo>
                    <a:pt x="5" y="197"/>
                  </a:lnTo>
                  <a:lnTo>
                    <a:pt x="1" y="174"/>
                  </a:lnTo>
                  <a:lnTo>
                    <a:pt x="0" y="153"/>
                  </a:lnTo>
                  <a:lnTo>
                    <a:pt x="1" y="131"/>
                  </a:lnTo>
                  <a:lnTo>
                    <a:pt x="3" y="112"/>
                  </a:lnTo>
                  <a:lnTo>
                    <a:pt x="7" y="94"/>
                  </a:lnTo>
                  <a:lnTo>
                    <a:pt x="12" y="76"/>
                  </a:lnTo>
                  <a:lnTo>
                    <a:pt x="19" y="61"/>
                  </a:lnTo>
                  <a:lnTo>
                    <a:pt x="27" y="47"/>
                  </a:lnTo>
                  <a:lnTo>
                    <a:pt x="38" y="35"/>
                  </a:lnTo>
                  <a:lnTo>
                    <a:pt x="48" y="25"/>
                  </a:lnTo>
                  <a:lnTo>
                    <a:pt x="60" y="16"/>
                  </a:lnTo>
                  <a:lnTo>
                    <a:pt x="72" y="9"/>
                  </a:lnTo>
                  <a:lnTo>
                    <a:pt x="85" y="4"/>
                  </a:lnTo>
                  <a:lnTo>
                    <a:pt x="101" y="1"/>
                  </a:lnTo>
                  <a:lnTo>
                    <a:pt x="115" y="0"/>
                  </a:lnTo>
                  <a:lnTo>
                    <a:pt x="131" y="1"/>
                  </a:lnTo>
                  <a:lnTo>
                    <a:pt x="148" y="4"/>
                  </a:lnTo>
                  <a:lnTo>
                    <a:pt x="164" y="10"/>
                  </a:lnTo>
                  <a:lnTo>
                    <a:pt x="181" y="17"/>
                  </a:lnTo>
                  <a:lnTo>
                    <a:pt x="198" y="28"/>
                  </a:lnTo>
                  <a:lnTo>
                    <a:pt x="215" y="40"/>
                  </a:lnTo>
                  <a:lnTo>
                    <a:pt x="232" y="55"/>
                  </a:lnTo>
                  <a:lnTo>
                    <a:pt x="249" y="72"/>
                  </a:lnTo>
                  <a:lnTo>
                    <a:pt x="267" y="93"/>
                  </a:lnTo>
                  <a:lnTo>
                    <a:pt x="284" y="115"/>
                  </a:lnTo>
                  <a:lnTo>
                    <a:pt x="300" y="140"/>
                  </a:lnTo>
                  <a:lnTo>
                    <a:pt x="317" y="169"/>
                  </a:lnTo>
                  <a:lnTo>
                    <a:pt x="331" y="197"/>
                  </a:lnTo>
                  <a:lnTo>
                    <a:pt x="342" y="225"/>
                  </a:lnTo>
                  <a:lnTo>
                    <a:pt x="351" y="251"/>
                  </a:lnTo>
                  <a:lnTo>
                    <a:pt x="359" y="277"/>
                  </a:lnTo>
                  <a:lnTo>
                    <a:pt x="364" y="301"/>
                  </a:lnTo>
                  <a:lnTo>
                    <a:pt x="367" y="325"/>
                  </a:lnTo>
                  <a:lnTo>
                    <a:pt x="368" y="347"/>
                  </a:lnTo>
                  <a:lnTo>
                    <a:pt x="368" y="368"/>
                  </a:lnTo>
                  <a:lnTo>
                    <a:pt x="366" y="388"/>
                  </a:lnTo>
                  <a:lnTo>
                    <a:pt x="362" y="406"/>
                  </a:lnTo>
                  <a:lnTo>
                    <a:pt x="355" y="422"/>
                  </a:lnTo>
                  <a:lnTo>
                    <a:pt x="349" y="437"/>
                  </a:lnTo>
                  <a:lnTo>
                    <a:pt x="340" y="452"/>
                  </a:lnTo>
                  <a:lnTo>
                    <a:pt x="331" y="463"/>
                  </a:lnTo>
                  <a:lnTo>
                    <a:pt x="321" y="474"/>
                  </a:lnTo>
                  <a:lnTo>
                    <a:pt x="309" y="482"/>
                  </a:lnTo>
                  <a:lnTo>
                    <a:pt x="296" y="489"/>
                  </a:lnTo>
                  <a:lnTo>
                    <a:pt x="282" y="493"/>
                  </a:lnTo>
                  <a:lnTo>
                    <a:pt x="268" y="496"/>
                  </a:lnTo>
                  <a:lnTo>
                    <a:pt x="253" y="498"/>
                  </a:lnTo>
                  <a:lnTo>
                    <a:pt x="237" y="496"/>
                  </a:lnTo>
                  <a:lnTo>
                    <a:pt x="221" y="493"/>
                  </a:lnTo>
                  <a:lnTo>
                    <a:pt x="205" y="488"/>
                  </a:lnTo>
                  <a:lnTo>
                    <a:pt x="187" y="480"/>
                  </a:lnTo>
                  <a:lnTo>
                    <a:pt x="170" y="470"/>
                  </a:lnTo>
                  <a:lnTo>
                    <a:pt x="153" y="458"/>
                  </a:lnTo>
                  <a:lnTo>
                    <a:pt x="135" y="444"/>
                  </a:lnTo>
                  <a:lnTo>
                    <a:pt x="118" y="426"/>
                  </a:lnTo>
                  <a:lnTo>
                    <a:pt x="102" y="406"/>
                  </a:lnTo>
                  <a:lnTo>
                    <a:pt x="84" y="384"/>
                  </a:lnTo>
                  <a:lnTo>
                    <a:pt x="68" y="358"/>
                  </a:lnTo>
                  <a:lnTo>
                    <a:pt x="52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4462463" y="3660775"/>
              <a:ext cx="19050" cy="25400"/>
            </a:xfrm>
            <a:custGeom>
              <a:avLst/>
              <a:gdLst/>
              <a:ahLst/>
              <a:cxnLst>
                <a:cxn ang="0">
                  <a:pos x="38" y="302"/>
                </a:cxn>
                <a:cxn ang="0">
                  <a:pos x="17" y="248"/>
                </a:cxn>
                <a:cxn ang="0">
                  <a:pos x="5" y="197"/>
                </a:cxn>
                <a:cxn ang="0">
                  <a:pos x="0" y="153"/>
                </a:cxn>
                <a:cxn ang="0">
                  <a:pos x="3" y="112"/>
                </a:cxn>
                <a:cxn ang="0">
                  <a:pos x="12" y="76"/>
                </a:cxn>
                <a:cxn ang="0">
                  <a:pos x="27" y="47"/>
                </a:cxn>
                <a:cxn ang="0">
                  <a:pos x="48" y="25"/>
                </a:cxn>
                <a:cxn ang="0">
                  <a:pos x="72" y="9"/>
                </a:cxn>
                <a:cxn ang="0">
                  <a:pos x="101" y="1"/>
                </a:cxn>
                <a:cxn ang="0">
                  <a:pos x="131" y="1"/>
                </a:cxn>
                <a:cxn ang="0">
                  <a:pos x="164" y="10"/>
                </a:cxn>
                <a:cxn ang="0">
                  <a:pos x="198" y="28"/>
                </a:cxn>
                <a:cxn ang="0">
                  <a:pos x="232" y="55"/>
                </a:cxn>
                <a:cxn ang="0">
                  <a:pos x="267" y="93"/>
                </a:cxn>
                <a:cxn ang="0">
                  <a:pos x="300" y="140"/>
                </a:cxn>
                <a:cxn ang="0">
                  <a:pos x="331" y="197"/>
                </a:cxn>
                <a:cxn ang="0">
                  <a:pos x="351" y="251"/>
                </a:cxn>
                <a:cxn ang="0">
                  <a:pos x="364" y="301"/>
                </a:cxn>
                <a:cxn ang="0">
                  <a:pos x="368" y="347"/>
                </a:cxn>
                <a:cxn ang="0">
                  <a:pos x="366" y="388"/>
                </a:cxn>
                <a:cxn ang="0">
                  <a:pos x="355" y="422"/>
                </a:cxn>
                <a:cxn ang="0">
                  <a:pos x="340" y="452"/>
                </a:cxn>
                <a:cxn ang="0">
                  <a:pos x="321" y="474"/>
                </a:cxn>
                <a:cxn ang="0">
                  <a:pos x="296" y="489"/>
                </a:cxn>
                <a:cxn ang="0">
                  <a:pos x="268" y="496"/>
                </a:cxn>
                <a:cxn ang="0">
                  <a:pos x="237" y="496"/>
                </a:cxn>
                <a:cxn ang="0">
                  <a:pos x="205" y="488"/>
                </a:cxn>
                <a:cxn ang="0">
                  <a:pos x="170" y="470"/>
                </a:cxn>
                <a:cxn ang="0">
                  <a:pos x="135" y="444"/>
                </a:cxn>
                <a:cxn ang="0">
                  <a:pos x="102" y="406"/>
                </a:cxn>
                <a:cxn ang="0">
                  <a:pos x="68" y="358"/>
                </a:cxn>
              </a:cxnLst>
              <a:rect l="0" t="0" r="r" b="b"/>
              <a:pathLst>
                <a:path w="368" h="498">
                  <a:moveTo>
                    <a:pt x="52" y="331"/>
                  </a:moveTo>
                  <a:lnTo>
                    <a:pt x="38" y="302"/>
                  </a:lnTo>
                  <a:lnTo>
                    <a:pt x="26" y="275"/>
                  </a:lnTo>
                  <a:lnTo>
                    <a:pt x="17" y="248"/>
                  </a:lnTo>
                  <a:lnTo>
                    <a:pt x="10" y="223"/>
                  </a:lnTo>
                  <a:lnTo>
                    <a:pt x="5" y="197"/>
                  </a:lnTo>
                  <a:lnTo>
                    <a:pt x="1" y="174"/>
                  </a:lnTo>
                  <a:lnTo>
                    <a:pt x="0" y="153"/>
                  </a:lnTo>
                  <a:lnTo>
                    <a:pt x="1" y="131"/>
                  </a:lnTo>
                  <a:lnTo>
                    <a:pt x="3" y="112"/>
                  </a:lnTo>
                  <a:lnTo>
                    <a:pt x="7" y="94"/>
                  </a:lnTo>
                  <a:lnTo>
                    <a:pt x="12" y="76"/>
                  </a:lnTo>
                  <a:lnTo>
                    <a:pt x="19" y="61"/>
                  </a:lnTo>
                  <a:lnTo>
                    <a:pt x="27" y="47"/>
                  </a:lnTo>
                  <a:lnTo>
                    <a:pt x="38" y="35"/>
                  </a:lnTo>
                  <a:lnTo>
                    <a:pt x="48" y="25"/>
                  </a:lnTo>
                  <a:lnTo>
                    <a:pt x="60" y="16"/>
                  </a:lnTo>
                  <a:lnTo>
                    <a:pt x="72" y="9"/>
                  </a:lnTo>
                  <a:lnTo>
                    <a:pt x="85" y="4"/>
                  </a:lnTo>
                  <a:lnTo>
                    <a:pt x="101" y="1"/>
                  </a:lnTo>
                  <a:lnTo>
                    <a:pt x="115" y="0"/>
                  </a:lnTo>
                  <a:lnTo>
                    <a:pt x="131" y="1"/>
                  </a:lnTo>
                  <a:lnTo>
                    <a:pt x="148" y="4"/>
                  </a:lnTo>
                  <a:lnTo>
                    <a:pt x="164" y="10"/>
                  </a:lnTo>
                  <a:lnTo>
                    <a:pt x="181" y="17"/>
                  </a:lnTo>
                  <a:lnTo>
                    <a:pt x="198" y="28"/>
                  </a:lnTo>
                  <a:lnTo>
                    <a:pt x="215" y="40"/>
                  </a:lnTo>
                  <a:lnTo>
                    <a:pt x="232" y="55"/>
                  </a:lnTo>
                  <a:lnTo>
                    <a:pt x="249" y="72"/>
                  </a:lnTo>
                  <a:lnTo>
                    <a:pt x="267" y="93"/>
                  </a:lnTo>
                  <a:lnTo>
                    <a:pt x="284" y="115"/>
                  </a:lnTo>
                  <a:lnTo>
                    <a:pt x="300" y="140"/>
                  </a:lnTo>
                  <a:lnTo>
                    <a:pt x="317" y="169"/>
                  </a:lnTo>
                  <a:lnTo>
                    <a:pt x="331" y="197"/>
                  </a:lnTo>
                  <a:lnTo>
                    <a:pt x="342" y="225"/>
                  </a:lnTo>
                  <a:lnTo>
                    <a:pt x="351" y="251"/>
                  </a:lnTo>
                  <a:lnTo>
                    <a:pt x="359" y="277"/>
                  </a:lnTo>
                  <a:lnTo>
                    <a:pt x="364" y="301"/>
                  </a:lnTo>
                  <a:lnTo>
                    <a:pt x="367" y="325"/>
                  </a:lnTo>
                  <a:lnTo>
                    <a:pt x="368" y="347"/>
                  </a:lnTo>
                  <a:lnTo>
                    <a:pt x="368" y="368"/>
                  </a:lnTo>
                  <a:lnTo>
                    <a:pt x="366" y="388"/>
                  </a:lnTo>
                  <a:lnTo>
                    <a:pt x="362" y="406"/>
                  </a:lnTo>
                  <a:lnTo>
                    <a:pt x="355" y="422"/>
                  </a:lnTo>
                  <a:lnTo>
                    <a:pt x="349" y="437"/>
                  </a:lnTo>
                  <a:lnTo>
                    <a:pt x="340" y="452"/>
                  </a:lnTo>
                  <a:lnTo>
                    <a:pt x="331" y="463"/>
                  </a:lnTo>
                  <a:lnTo>
                    <a:pt x="321" y="474"/>
                  </a:lnTo>
                  <a:lnTo>
                    <a:pt x="309" y="482"/>
                  </a:lnTo>
                  <a:lnTo>
                    <a:pt x="296" y="489"/>
                  </a:lnTo>
                  <a:lnTo>
                    <a:pt x="282" y="493"/>
                  </a:lnTo>
                  <a:lnTo>
                    <a:pt x="268" y="496"/>
                  </a:lnTo>
                  <a:lnTo>
                    <a:pt x="253" y="498"/>
                  </a:lnTo>
                  <a:lnTo>
                    <a:pt x="237" y="496"/>
                  </a:lnTo>
                  <a:lnTo>
                    <a:pt x="221" y="493"/>
                  </a:lnTo>
                  <a:lnTo>
                    <a:pt x="205" y="488"/>
                  </a:lnTo>
                  <a:lnTo>
                    <a:pt x="187" y="480"/>
                  </a:lnTo>
                  <a:lnTo>
                    <a:pt x="170" y="470"/>
                  </a:lnTo>
                  <a:lnTo>
                    <a:pt x="153" y="458"/>
                  </a:lnTo>
                  <a:lnTo>
                    <a:pt x="135" y="444"/>
                  </a:lnTo>
                  <a:lnTo>
                    <a:pt x="118" y="426"/>
                  </a:lnTo>
                  <a:lnTo>
                    <a:pt x="102" y="406"/>
                  </a:lnTo>
                  <a:lnTo>
                    <a:pt x="84" y="384"/>
                  </a:lnTo>
                  <a:lnTo>
                    <a:pt x="68" y="358"/>
                  </a:lnTo>
                  <a:lnTo>
                    <a:pt x="52" y="33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437063" y="3657600"/>
              <a:ext cx="23813" cy="28575"/>
            </a:xfrm>
            <a:custGeom>
              <a:avLst/>
              <a:gdLst/>
              <a:ahLst/>
              <a:cxnLst>
                <a:cxn ang="0">
                  <a:pos x="91" y="358"/>
                </a:cxn>
                <a:cxn ang="0">
                  <a:pos x="53" y="299"/>
                </a:cxn>
                <a:cxn ang="0">
                  <a:pos x="27" y="244"/>
                </a:cxn>
                <a:cxn ang="0">
                  <a:pos x="10" y="193"/>
                </a:cxn>
                <a:cxn ang="0">
                  <a:pos x="1" y="147"/>
                </a:cxn>
                <a:cxn ang="0">
                  <a:pos x="1" y="105"/>
                </a:cxn>
                <a:cxn ang="0">
                  <a:pos x="10" y="69"/>
                </a:cxn>
                <a:cxn ang="0">
                  <a:pos x="25" y="40"/>
                </a:cxn>
                <a:cxn ang="0">
                  <a:pos x="47" y="18"/>
                </a:cxn>
                <a:cxn ang="0">
                  <a:pos x="74" y="5"/>
                </a:cxn>
                <a:cxn ang="0">
                  <a:pos x="107" y="0"/>
                </a:cxn>
                <a:cxn ang="0">
                  <a:pos x="144" y="5"/>
                </a:cxn>
                <a:cxn ang="0">
                  <a:pos x="186" y="19"/>
                </a:cxn>
                <a:cxn ang="0">
                  <a:pos x="230" y="46"/>
                </a:cxn>
                <a:cxn ang="0">
                  <a:pos x="277" y="83"/>
                </a:cxn>
                <a:cxn ang="0">
                  <a:pos x="325" y="133"/>
                </a:cxn>
                <a:cxn ang="0">
                  <a:pos x="373" y="192"/>
                </a:cxn>
                <a:cxn ang="0">
                  <a:pos x="411" y="250"/>
                </a:cxn>
                <a:cxn ang="0">
                  <a:pos x="439" y="305"/>
                </a:cxn>
                <a:cxn ang="0">
                  <a:pos x="456" y="356"/>
                </a:cxn>
                <a:cxn ang="0">
                  <a:pos x="464" y="403"/>
                </a:cxn>
                <a:cxn ang="0">
                  <a:pos x="464" y="445"/>
                </a:cxn>
                <a:cxn ang="0">
                  <a:pos x="456" y="480"/>
                </a:cxn>
                <a:cxn ang="0">
                  <a:pos x="441" y="509"/>
                </a:cxn>
                <a:cxn ang="0">
                  <a:pos x="419" y="531"/>
                </a:cxn>
                <a:cxn ang="0">
                  <a:pos x="392" y="544"/>
                </a:cxn>
                <a:cxn ang="0">
                  <a:pos x="359" y="549"/>
                </a:cxn>
                <a:cxn ang="0">
                  <a:pos x="322" y="545"/>
                </a:cxn>
                <a:cxn ang="0">
                  <a:pos x="281" y="530"/>
                </a:cxn>
                <a:cxn ang="0">
                  <a:pos x="236" y="505"/>
                </a:cxn>
                <a:cxn ang="0">
                  <a:pos x="189" y="467"/>
                </a:cxn>
                <a:cxn ang="0">
                  <a:pos x="139" y="417"/>
                </a:cxn>
              </a:cxnLst>
              <a:rect l="0" t="0" r="r" b="b"/>
              <a:pathLst>
                <a:path w="465" h="549">
                  <a:moveTo>
                    <a:pt x="113" y="388"/>
                  </a:moveTo>
                  <a:lnTo>
                    <a:pt x="91" y="358"/>
                  </a:lnTo>
                  <a:lnTo>
                    <a:pt x="71" y="329"/>
                  </a:lnTo>
                  <a:lnTo>
                    <a:pt x="53" y="299"/>
                  </a:lnTo>
                  <a:lnTo>
                    <a:pt x="39" y="272"/>
                  </a:lnTo>
                  <a:lnTo>
                    <a:pt x="27" y="244"/>
                  </a:lnTo>
                  <a:lnTo>
                    <a:pt x="17" y="218"/>
                  </a:lnTo>
                  <a:lnTo>
                    <a:pt x="10" y="193"/>
                  </a:lnTo>
                  <a:lnTo>
                    <a:pt x="4" y="169"/>
                  </a:lnTo>
                  <a:lnTo>
                    <a:pt x="1" y="147"/>
                  </a:lnTo>
                  <a:lnTo>
                    <a:pt x="0" y="124"/>
                  </a:lnTo>
                  <a:lnTo>
                    <a:pt x="1" y="105"/>
                  </a:lnTo>
                  <a:lnTo>
                    <a:pt x="5" y="86"/>
                  </a:lnTo>
                  <a:lnTo>
                    <a:pt x="10" y="69"/>
                  </a:lnTo>
                  <a:lnTo>
                    <a:pt x="17" y="54"/>
                  </a:lnTo>
                  <a:lnTo>
                    <a:pt x="25" y="40"/>
                  </a:lnTo>
                  <a:lnTo>
                    <a:pt x="35" y="29"/>
                  </a:lnTo>
                  <a:lnTo>
                    <a:pt x="47" y="18"/>
                  </a:lnTo>
                  <a:lnTo>
                    <a:pt x="59" y="10"/>
                  </a:lnTo>
                  <a:lnTo>
                    <a:pt x="74" y="5"/>
                  </a:lnTo>
                  <a:lnTo>
                    <a:pt x="90" y="1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4" y="5"/>
                  </a:lnTo>
                  <a:lnTo>
                    <a:pt x="164" y="11"/>
                  </a:lnTo>
                  <a:lnTo>
                    <a:pt x="186" y="19"/>
                  </a:lnTo>
                  <a:lnTo>
                    <a:pt x="207" y="32"/>
                  </a:lnTo>
                  <a:lnTo>
                    <a:pt x="230" y="46"/>
                  </a:lnTo>
                  <a:lnTo>
                    <a:pt x="253" y="63"/>
                  </a:lnTo>
                  <a:lnTo>
                    <a:pt x="277" y="83"/>
                  </a:lnTo>
                  <a:lnTo>
                    <a:pt x="301" y="107"/>
                  </a:lnTo>
                  <a:lnTo>
                    <a:pt x="325" y="133"/>
                  </a:lnTo>
                  <a:lnTo>
                    <a:pt x="351" y="163"/>
                  </a:lnTo>
                  <a:lnTo>
                    <a:pt x="373" y="192"/>
                  </a:lnTo>
                  <a:lnTo>
                    <a:pt x="394" y="222"/>
                  </a:lnTo>
                  <a:lnTo>
                    <a:pt x="411" y="250"/>
                  </a:lnTo>
                  <a:lnTo>
                    <a:pt x="425" y="278"/>
                  </a:lnTo>
                  <a:lnTo>
                    <a:pt x="439" y="305"/>
                  </a:lnTo>
                  <a:lnTo>
                    <a:pt x="448" y="331"/>
                  </a:lnTo>
                  <a:lnTo>
                    <a:pt x="456" y="356"/>
                  </a:lnTo>
                  <a:lnTo>
                    <a:pt x="461" y="379"/>
                  </a:lnTo>
                  <a:lnTo>
                    <a:pt x="464" y="403"/>
                  </a:lnTo>
                  <a:lnTo>
                    <a:pt x="465" y="424"/>
                  </a:lnTo>
                  <a:lnTo>
                    <a:pt x="464" y="445"/>
                  </a:lnTo>
                  <a:lnTo>
                    <a:pt x="461" y="463"/>
                  </a:lnTo>
                  <a:lnTo>
                    <a:pt x="456" y="480"/>
                  </a:lnTo>
                  <a:lnTo>
                    <a:pt x="450" y="495"/>
                  </a:lnTo>
                  <a:lnTo>
                    <a:pt x="441" y="509"/>
                  </a:lnTo>
                  <a:lnTo>
                    <a:pt x="431" y="521"/>
                  </a:lnTo>
                  <a:lnTo>
                    <a:pt x="419" y="531"/>
                  </a:lnTo>
                  <a:lnTo>
                    <a:pt x="407" y="539"/>
                  </a:lnTo>
                  <a:lnTo>
                    <a:pt x="392" y="544"/>
                  </a:lnTo>
                  <a:lnTo>
                    <a:pt x="376" y="548"/>
                  </a:lnTo>
                  <a:lnTo>
                    <a:pt x="359" y="549"/>
                  </a:lnTo>
                  <a:lnTo>
                    <a:pt x="342" y="548"/>
                  </a:lnTo>
                  <a:lnTo>
                    <a:pt x="322" y="545"/>
                  </a:lnTo>
                  <a:lnTo>
                    <a:pt x="302" y="539"/>
                  </a:lnTo>
                  <a:lnTo>
                    <a:pt x="281" y="530"/>
                  </a:lnTo>
                  <a:lnTo>
                    <a:pt x="259" y="519"/>
                  </a:lnTo>
                  <a:lnTo>
                    <a:pt x="236" y="505"/>
                  </a:lnTo>
                  <a:lnTo>
                    <a:pt x="212" y="487"/>
                  </a:lnTo>
                  <a:lnTo>
                    <a:pt x="189" y="467"/>
                  </a:lnTo>
                  <a:lnTo>
                    <a:pt x="164" y="444"/>
                  </a:lnTo>
                  <a:lnTo>
                    <a:pt x="139" y="417"/>
                  </a:lnTo>
                  <a:lnTo>
                    <a:pt x="113" y="3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4437063" y="3657600"/>
              <a:ext cx="23813" cy="28575"/>
            </a:xfrm>
            <a:custGeom>
              <a:avLst/>
              <a:gdLst/>
              <a:ahLst/>
              <a:cxnLst>
                <a:cxn ang="0">
                  <a:pos x="91" y="358"/>
                </a:cxn>
                <a:cxn ang="0">
                  <a:pos x="53" y="299"/>
                </a:cxn>
                <a:cxn ang="0">
                  <a:pos x="27" y="244"/>
                </a:cxn>
                <a:cxn ang="0">
                  <a:pos x="10" y="193"/>
                </a:cxn>
                <a:cxn ang="0">
                  <a:pos x="1" y="147"/>
                </a:cxn>
                <a:cxn ang="0">
                  <a:pos x="1" y="105"/>
                </a:cxn>
                <a:cxn ang="0">
                  <a:pos x="10" y="69"/>
                </a:cxn>
                <a:cxn ang="0">
                  <a:pos x="25" y="40"/>
                </a:cxn>
                <a:cxn ang="0">
                  <a:pos x="47" y="18"/>
                </a:cxn>
                <a:cxn ang="0">
                  <a:pos x="74" y="5"/>
                </a:cxn>
                <a:cxn ang="0">
                  <a:pos x="107" y="0"/>
                </a:cxn>
                <a:cxn ang="0">
                  <a:pos x="144" y="5"/>
                </a:cxn>
                <a:cxn ang="0">
                  <a:pos x="186" y="19"/>
                </a:cxn>
                <a:cxn ang="0">
                  <a:pos x="230" y="46"/>
                </a:cxn>
                <a:cxn ang="0">
                  <a:pos x="277" y="83"/>
                </a:cxn>
                <a:cxn ang="0">
                  <a:pos x="325" y="133"/>
                </a:cxn>
                <a:cxn ang="0">
                  <a:pos x="373" y="192"/>
                </a:cxn>
                <a:cxn ang="0">
                  <a:pos x="411" y="250"/>
                </a:cxn>
                <a:cxn ang="0">
                  <a:pos x="439" y="305"/>
                </a:cxn>
                <a:cxn ang="0">
                  <a:pos x="456" y="356"/>
                </a:cxn>
                <a:cxn ang="0">
                  <a:pos x="464" y="403"/>
                </a:cxn>
                <a:cxn ang="0">
                  <a:pos x="464" y="445"/>
                </a:cxn>
                <a:cxn ang="0">
                  <a:pos x="456" y="480"/>
                </a:cxn>
                <a:cxn ang="0">
                  <a:pos x="441" y="509"/>
                </a:cxn>
                <a:cxn ang="0">
                  <a:pos x="419" y="531"/>
                </a:cxn>
                <a:cxn ang="0">
                  <a:pos x="392" y="544"/>
                </a:cxn>
                <a:cxn ang="0">
                  <a:pos x="359" y="549"/>
                </a:cxn>
                <a:cxn ang="0">
                  <a:pos x="322" y="545"/>
                </a:cxn>
                <a:cxn ang="0">
                  <a:pos x="281" y="530"/>
                </a:cxn>
                <a:cxn ang="0">
                  <a:pos x="236" y="505"/>
                </a:cxn>
                <a:cxn ang="0">
                  <a:pos x="189" y="467"/>
                </a:cxn>
                <a:cxn ang="0">
                  <a:pos x="139" y="417"/>
                </a:cxn>
              </a:cxnLst>
              <a:rect l="0" t="0" r="r" b="b"/>
              <a:pathLst>
                <a:path w="465" h="549">
                  <a:moveTo>
                    <a:pt x="113" y="388"/>
                  </a:moveTo>
                  <a:lnTo>
                    <a:pt x="91" y="358"/>
                  </a:lnTo>
                  <a:lnTo>
                    <a:pt x="71" y="329"/>
                  </a:lnTo>
                  <a:lnTo>
                    <a:pt x="53" y="299"/>
                  </a:lnTo>
                  <a:lnTo>
                    <a:pt x="39" y="272"/>
                  </a:lnTo>
                  <a:lnTo>
                    <a:pt x="27" y="244"/>
                  </a:lnTo>
                  <a:lnTo>
                    <a:pt x="17" y="218"/>
                  </a:lnTo>
                  <a:lnTo>
                    <a:pt x="10" y="193"/>
                  </a:lnTo>
                  <a:lnTo>
                    <a:pt x="4" y="169"/>
                  </a:lnTo>
                  <a:lnTo>
                    <a:pt x="1" y="147"/>
                  </a:lnTo>
                  <a:lnTo>
                    <a:pt x="0" y="124"/>
                  </a:lnTo>
                  <a:lnTo>
                    <a:pt x="1" y="105"/>
                  </a:lnTo>
                  <a:lnTo>
                    <a:pt x="5" y="86"/>
                  </a:lnTo>
                  <a:lnTo>
                    <a:pt x="10" y="69"/>
                  </a:lnTo>
                  <a:lnTo>
                    <a:pt x="17" y="54"/>
                  </a:lnTo>
                  <a:lnTo>
                    <a:pt x="25" y="40"/>
                  </a:lnTo>
                  <a:lnTo>
                    <a:pt x="35" y="29"/>
                  </a:lnTo>
                  <a:lnTo>
                    <a:pt x="47" y="18"/>
                  </a:lnTo>
                  <a:lnTo>
                    <a:pt x="59" y="10"/>
                  </a:lnTo>
                  <a:lnTo>
                    <a:pt x="74" y="5"/>
                  </a:lnTo>
                  <a:lnTo>
                    <a:pt x="90" y="1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4" y="5"/>
                  </a:lnTo>
                  <a:lnTo>
                    <a:pt x="164" y="11"/>
                  </a:lnTo>
                  <a:lnTo>
                    <a:pt x="186" y="19"/>
                  </a:lnTo>
                  <a:lnTo>
                    <a:pt x="207" y="32"/>
                  </a:lnTo>
                  <a:lnTo>
                    <a:pt x="230" y="46"/>
                  </a:lnTo>
                  <a:lnTo>
                    <a:pt x="253" y="63"/>
                  </a:lnTo>
                  <a:lnTo>
                    <a:pt x="277" y="83"/>
                  </a:lnTo>
                  <a:lnTo>
                    <a:pt x="301" y="107"/>
                  </a:lnTo>
                  <a:lnTo>
                    <a:pt x="325" y="133"/>
                  </a:lnTo>
                  <a:lnTo>
                    <a:pt x="351" y="163"/>
                  </a:lnTo>
                  <a:lnTo>
                    <a:pt x="373" y="192"/>
                  </a:lnTo>
                  <a:lnTo>
                    <a:pt x="394" y="222"/>
                  </a:lnTo>
                  <a:lnTo>
                    <a:pt x="411" y="250"/>
                  </a:lnTo>
                  <a:lnTo>
                    <a:pt x="425" y="278"/>
                  </a:lnTo>
                  <a:lnTo>
                    <a:pt x="439" y="305"/>
                  </a:lnTo>
                  <a:lnTo>
                    <a:pt x="448" y="331"/>
                  </a:lnTo>
                  <a:lnTo>
                    <a:pt x="456" y="356"/>
                  </a:lnTo>
                  <a:lnTo>
                    <a:pt x="461" y="379"/>
                  </a:lnTo>
                  <a:lnTo>
                    <a:pt x="464" y="403"/>
                  </a:lnTo>
                  <a:lnTo>
                    <a:pt x="465" y="424"/>
                  </a:lnTo>
                  <a:lnTo>
                    <a:pt x="464" y="445"/>
                  </a:lnTo>
                  <a:lnTo>
                    <a:pt x="461" y="463"/>
                  </a:lnTo>
                  <a:lnTo>
                    <a:pt x="456" y="480"/>
                  </a:lnTo>
                  <a:lnTo>
                    <a:pt x="450" y="495"/>
                  </a:lnTo>
                  <a:lnTo>
                    <a:pt x="441" y="509"/>
                  </a:lnTo>
                  <a:lnTo>
                    <a:pt x="431" y="521"/>
                  </a:lnTo>
                  <a:lnTo>
                    <a:pt x="419" y="531"/>
                  </a:lnTo>
                  <a:lnTo>
                    <a:pt x="407" y="539"/>
                  </a:lnTo>
                  <a:lnTo>
                    <a:pt x="392" y="544"/>
                  </a:lnTo>
                  <a:lnTo>
                    <a:pt x="376" y="548"/>
                  </a:lnTo>
                  <a:lnTo>
                    <a:pt x="359" y="549"/>
                  </a:lnTo>
                  <a:lnTo>
                    <a:pt x="342" y="548"/>
                  </a:lnTo>
                  <a:lnTo>
                    <a:pt x="322" y="545"/>
                  </a:lnTo>
                  <a:lnTo>
                    <a:pt x="302" y="539"/>
                  </a:lnTo>
                  <a:lnTo>
                    <a:pt x="281" y="530"/>
                  </a:lnTo>
                  <a:lnTo>
                    <a:pt x="259" y="519"/>
                  </a:lnTo>
                  <a:lnTo>
                    <a:pt x="236" y="505"/>
                  </a:lnTo>
                  <a:lnTo>
                    <a:pt x="212" y="487"/>
                  </a:lnTo>
                  <a:lnTo>
                    <a:pt x="189" y="467"/>
                  </a:lnTo>
                  <a:lnTo>
                    <a:pt x="164" y="444"/>
                  </a:lnTo>
                  <a:lnTo>
                    <a:pt x="139" y="417"/>
                  </a:lnTo>
                  <a:lnTo>
                    <a:pt x="113" y="38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4418013" y="3678238"/>
              <a:ext cx="30163" cy="20638"/>
            </a:xfrm>
            <a:custGeom>
              <a:avLst/>
              <a:gdLst/>
              <a:ahLst/>
              <a:cxnLst>
                <a:cxn ang="0">
                  <a:pos x="197" y="346"/>
                </a:cxn>
                <a:cxn ang="0">
                  <a:pos x="138" y="309"/>
                </a:cxn>
                <a:cxn ang="0">
                  <a:pos x="90" y="270"/>
                </a:cxn>
                <a:cxn ang="0">
                  <a:pos x="53" y="232"/>
                </a:cxn>
                <a:cxn ang="0">
                  <a:pos x="26" y="193"/>
                </a:cxn>
                <a:cxn ang="0">
                  <a:pos x="9" y="155"/>
                </a:cxn>
                <a:cxn ang="0">
                  <a:pos x="0" y="120"/>
                </a:cxn>
                <a:cxn ang="0">
                  <a:pos x="3" y="87"/>
                </a:cxn>
                <a:cxn ang="0">
                  <a:pos x="13" y="58"/>
                </a:cxn>
                <a:cxn ang="0">
                  <a:pos x="32" y="34"/>
                </a:cxn>
                <a:cxn ang="0">
                  <a:pos x="60" y="16"/>
                </a:cxn>
                <a:cxn ang="0">
                  <a:pos x="95" y="4"/>
                </a:cxn>
                <a:cxn ang="0">
                  <a:pos x="139" y="0"/>
                </a:cxn>
                <a:cxn ang="0">
                  <a:pos x="190" y="5"/>
                </a:cxn>
                <a:cxn ang="0">
                  <a:pos x="249" y="18"/>
                </a:cxn>
                <a:cxn ang="0">
                  <a:pos x="314" y="42"/>
                </a:cxn>
                <a:cxn ang="0">
                  <a:pos x="383" y="76"/>
                </a:cxn>
                <a:cxn ang="0">
                  <a:pos x="442" y="113"/>
                </a:cxn>
                <a:cxn ang="0">
                  <a:pos x="490" y="151"/>
                </a:cxn>
                <a:cxn ang="0">
                  <a:pos x="526" y="190"/>
                </a:cxn>
                <a:cxn ang="0">
                  <a:pos x="554" y="229"/>
                </a:cxn>
                <a:cxn ang="0">
                  <a:pos x="571" y="266"/>
                </a:cxn>
                <a:cxn ang="0">
                  <a:pos x="579" y="301"/>
                </a:cxn>
                <a:cxn ang="0">
                  <a:pos x="577" y="333"/>
                </a:cxn>
                <a:cxn ang="0">
                  <a:pos x="567" y="363"/>
                </a:cxn>
                <a:cxn ang="0">
                  <a:pos x="548" y="386"/>
                </a:cxn>
                <a:cxn ang="0">
                  <a:pos x="520" y="405"/>
                </a:cxn>
                <a:cxn ang="0">
                  <a:pos x="484" y="416"/>
                </a:cxn>
                <a:cxn ang="0">
                  <a:pos x="441" y="420"/>
                </a:cxn>
                <a:cxn ang="0">
                  <a:pos x="390" y="416"/>
                </a:cxn>
                <a:cxn ang="0">
                  <a:pos x="331" y="402"/>
                </a:cxn>
                <a:cxn ang="0">
                  <a:pos x="265" y="379"/>
                </a:cxn>
              </a:cxnLst>
              <a:rect l="0" t="0" r="r" b="b"/>
              <a:pathLst>
                <a:path w="579" h="420">
                  <a:moveTo>
                    <a:pt x="231" y="363"/>
                  </a:moveTo>
                  <a:lnTo>
                    <a:pt x="197" y="346"/>
                  </a:lnTo>
                  <a:lnTo>
                    <a:pt x="167" y="327"/>
                  </a:lnTo>
                  <a:lnTo>
                    <a:pt x="138" y="309"/>
                  </a:lnTo>
                  <a:lnTo>
                    <a:pt x="114" y="290"/>
                  </a:lnTo>
                  <a:lnTo>
                    <a:pt x="90" y="270"/>
                  </a:lnTo>
                  <a:lnTo>
                    <a:pt x="71" y="251"/>
                  </a:lnTo>
                  <a:lnTo>
                    <a:pt x="53" y="232"/>
                  </a:lnTo>
                  <a:lnTo>
                    <a:pt x="38" y="212"/>
                  </a:lnTo>
                  <a:lnTo>
                    <a:pt x="26" y="193"/>
                  </a:lnTo>
                  <a:lnTo>
                    <a:pt x="16" y="174"/>
                  </a:lnTo>
                  <a:lnTo>
                    <a:pt x="9" y="155"/>
                  </a:lnTo>
                  <a:lnTo>
                    <a:pt x="4" y="137"/>
                  </a:lnTo>
                  <a:lnTo>
                    <a:pt x="0" y="120"/>
                  </a:lnTo>
                  <a:lnTo>
                    <a:pt x="0" y="102"/>
                  </a:lnTo>
                  <a:lnTo>
                    <a:pt x="3" y="87"/>
                  </a:lnTo>
                  <a:lnTo>
                    <a:pt x="7" y="72"/>
                  </a:lnTo>
                  <a:lnTo>
                    <a:pt x="13" y="58"/>
                  </a:lnTo>
                  <a:lnTo>
                    <a:pt x="22" y="45"/>
                  </a:lnTo>
                  <a:lnTo>
                    <a:pt x="32" y="34"/>
                  </a:lnTo>
                  <a:lnTo>
                    <a:pt x="45" y="24"/>
                  </a:lnTo>
                  <a:lnTo>
                    <a:pt x="60" y="16"/>
                  </a:lnTo>
                  <a:lnTo>
                    <a:pt x="77" y="9"/>
                  </a:lnTo>
                  <a:lnTo>
                    <a:pt x="95" y="4"/>
                  </a:lnTo>
                  <a:lnTo>
                    <a:pt x="117" y="1"/>
                  </a:lnTo>
                  <a:lnTo>
                    <a:pt x="139" y="0"/>
                  </a:lnTo>
                  <a:lnTo>
                    <a:pt x="164" y="1"/>
                  </a:lnTo>
                  <a:lnTo>
                    <a:pt x="190" y="5"/>
                  </a:lnTo>
                  <a:lnTo>
                    <a:pt x="219" y="10"/>
                  </a:lnTo>
                  <a:lnTo>
                    <a:pt x="249" y="18"/>
                  </a:lnTo>
                  <a:lnTo>
                    <a:pt x="281" y="29"/>
                  </a:lnTo>
                  <a:lnTo>
                    <a:pt x="314" y="42"/>
                  </a:lnTo>
                  <a:lnTo>
                    <a:pt x="349" y="59"/>
                  </a:lnTo>
                  <a:lnTo>
                    <a:pt x="383" y="76"/>
                  </a:lnTo>
                  <a:lnTo>
                    <a:pt x="413" y="94"/>
                  </a:lnTo>
                  <a:lnTo>
                    <a:pt x="442" y="113"/>
                  </a:lnTo>
                  <a:lnTo>
                    <a:pt x="466" y="132"/>
                  </a:lnTo>
                  <a:lnTo>
                    <a:pt x="490" y="151"/>
                  </a:lnTo>
                  <a:lnTo>
                    <a:pt x="509" y="171"/>
                  </a:lnTo>
                  <a:lnTo>
                    <a:pt x="526" y="190"/>
                  </a:lnTo>
                  <a:lnTo>
                    <a:pt x="542" y="209"/>
                  </a:lnTo>
                  <a:lnTo>
                    <a:pt x="554" y="229"/>
                  </a:lnTo>
                  <a:lnTo>
                    <a:pt x="564" y="247"/>
                  </a:lnTo>
                  <a:lnTo>
                    <a:pt x="571" y="266"/>
                  </a:lnTo>
                  <a:lnTo>
                    <a:pt x="576" y="283"/>
                  </a:lnTo>
                  <a:lnTo>
                    <a:pt x="579" y="301"/>
                  </a:lnTo>
                  <a:lnTo>
                    <a:pt x="579" y="318"/>
                  </a:lnTo>
                  <a:lnTo>
                    <a:pt x="577" y="333"/>
                  </a:lnTo>
                  <a:lnTo>
                    <a:pt x="573" y="349"/>
                  </a:lnTo>
                  <a:lnTo>
                    <a:pt x="567" y="363"/>
                  </a:lnTo>
                  <a:lnTo>
                    <a:pt x="558" y="375"/>
                  </a:lnTo>
                  <a:lnTo>
                    <a:pt x="548" y="386"/>
                  </a:lnTo>
                  <a:lnTo>
                    <a:pt x="534" y="396"/>
                  </a:lnTo>
                  <a:lnTo>
                    <a:pt x="520" y="405"/>
                  </a:lnTo>
                  <a:lnTo>
                    <a:pt x="503" y="412"/>
                  </a:lnTo>
                  <a:lnTo>
                    <a:pt x="484" y="416"/>
                  </a:lnTo>
                  <a:lnTo>
                    <a:pt x="463" y="419"/>
                  </a:lnTo>
                  <a:lnTo>
                    <a:pt x="441" y="420"/>
                  </a:lnTo>
                  <a:lnTo>
                    <a:pt x="416" y="419"/>
                  </a:lnTo>
                  <a:lnTo>
                    <a:pt x="390" y="416"/>
                  </a:lnTo>
                  <a:lnTo>
                    <a:pt x="361" y="411"/>
                  </a:lnTo>
                  <a:lnTo>
                    <a:pt x="331" y="402"/>
                  </a:lnTo>
                  <a:lnTo>
                    <a:pt x="299" y="392"/>
                  </a:lnTo>
                  <a:lnTo>
                    <a:pt x="265" y="379"/>
                  </a:lnTo>
                  <a:lnTo>
                    <a:pt x="231" y="3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4418013" y="3678238"/>
              <a:ext cx="30163" cy="20638"/>
            </a:xfrm>
            <a:custGeom>
              <a:avLst/>
              <a:gdLst/>
              <a:ahLst/>
              <a:cxnLst>
                <a:cxn ang="0">
                  <a:pos x="197" y="346"/>
                </a:cxn>
                <a:cxn ang="0">
                  <a:pos x="138" y="309"/>
                </a:cxn>
                <a:cxn ang="0">
                  <a:pos x="90" y="270"/>
                </a:cxn>
                <a:cxn ang="0">
                  <a:pos x="53" y="232"/>
                </a:cxn>
                <a:cxn ang="0">
                  <a:pos x="26" y="193"/>
                </a:cxn>
                <a:cxn ang="0">
                  <a:pos x="9" y="155"/>
                </a:cxn>
                <a:cxn ang="0">
                  <a:pos x="0" y="120"/>
                </a:cxn>
                <a:cxn ang="0">
                  <a:pos x="3" y="87"/>
                </a:cxn>
                <a:cxn ang="0">
                  <a:pos x="13" y="58"/>
                </a:cxn>
                <a:cxn ang="0">
                  <a:pos x="32" y="34"/>
                </a:cxn>
                <a:cxn ang="0">
                  <a:pos x="60" y="16"/>
                </a:cxn>
                <a:cxn ang="0">
                  <a:pos x="95" y="4"/>
                </a:cxn>
                <a:cxn ang="0">
                  <a:pos x="139" y="0"/>
                </a:cxn>
                <a:cxn ang="0">
                  <a:pos x="190" y="5"/>
                </a:cxn>
                <a:cxn ang="0">
                  <a:pos x="249" y="18"/>
                </a:cxn>
                <a:cxn ang="0">
                  <a:pos x="314" y="42"/>
                </a:cxn>
                <a:cxn ang="0">
                  <a:pos x="383" y="76"/>
                </a:cxn>
                <a:cxn ang="0">
                  <a:pos x="442" y="113"/>
                </a:cxn>
                <a:cxn ang="0">
                  <a:pos x="490" y="151"/>
                </a:cxn>
                <a:cxn ang="0">
                  <a:pos x="526" y="190"/>
                </a:cxn>
                <a:cxn ang="0">
                  <a:pos x="554" y="229"/>
                </a:cxn>
                <a:cxn ang="0">
                  <a:pos x="571" y="266"/>
                </a:cxn>
                <a:cxn ang="0">
                  <a:pos x="579" y="301"/>
                </a:cxn>
                <a:cxn ang="0">
                  <a:pos x="577" y="333"/>
                </a:cxn>
                <a:cxn ang="0">
                  <a:pos x="567" y="363"/>
                </a:cxn>
                <a:cxn ang="0">
                  <a:pos x="548" y="386"/>
                </a:cxn>
                <a:cxn ang="0">
                  <a:pos x="520" y="405"/>
                </a:cxn>
                <a:cxn ang="0">
                  <a:pos x="484" y="416"/>
                </a:cxn>
                <a:cxn ang="0">
                  <a:pos x="441" y="420"/>
                </a:cxn>
                <a:cxn ang="0">
                  <a:pos x="390" y="416"/>
                </a:cxn>
                <a:cxn ang="0">
                  <a:pos x="331" y="402"/>
                </a:cxn>
                <a:cxn ang="0">
                  <a:pos x="265" y="379"/>
                </a:cxn>
              </a:cxnLst>
              <a:rect l="0" t="0" r="r" b="b"/>
              <a:pathLst>
                <a:path w="579" h="420">
                  <a:moveTo>
                    <a:pt x="231" y="363"/>
                  </a:moveTo>
                  <a:lnTo>
                    <a:pt x="197" y="346"/>
                  </a:lnTo>
                  <a:lnTo>
                    <a:pt x="167" y="327"/>
                  </a:lnTo>
                  <a:lnTo>
                    <a:pt x="138" y="309"/>
                  </a:lnTo>
                  <a:lnTo>
                    <a:pt x="114" y="290"/>
                  </a:lnTo>
                  <a:lnTo>
                    <a:pt x="90" y="270"/>
                  </a:lnTo>
                  <a:lnTo>
                    <a:pt x="71" y="251"/>
                  </a:lnTo>
                  <a:lnTo>
                    <a:pt x="53" y="232"/>
                  </a:lnTo>
                  <a:lnTo>
                    <a:pt x="38" y="212"/>
                  </a:lnTo>
                  <a:lnTo>
                    <a:pt x="26" y="193"/>
                  </a:lnTo>
                  <a:lnTo>
                    <a:pt x="16" y="174"/>
                  </a:lnTo>
                  <a:lnTo>
                    <a:pt x="9" y="155"/>
                  </a:lnTo>
                  <a:lnTo>
                    <a:pt x="4" y="137"/>
                  </a:lnTo>
                  <a:lnTo>
                    <a:pt x="0" y="120"/>
                  </a:lnTo>
                  <a:lnTo>
                    <a:pt x="0" y="102"/>
                  </a:lnTo>
                  <a:lnTo>
                    <a:pt x="3" y="87"/>
                  </a:lnTo>
                  <a:lnTo>
                    <a:pt x="7" y="72"/>
                  </a:lnTo>
                  <a:lnTo>
                    <a:pt x="13" y="58"/>
                  </a:lnTo>
                  <a:lnTo>
                    <a:pt x="22" y="45"/>
                  </a:lnTo>
                  <a:lnTo>
                    <a:pt x="32" y="34"/>
                  </a:lnTo>
                  <a:lnTo>
                    <a:pt x="45" y="24"/>
                  </a:lnTo>
                  <a:lnTo>
                    <a:pt x="60" y="16"/>
                  </a:lnTo>
                  <a:lnTo>
                    <a:pt x="77" y="9"/>
                  </a:lnTo>
                  <a:lnTo>
                    <a:pt x="95" y="4"/>
                  </a:lnTo>
                  <a:lnTo>
                    <a:pt x="117" y="1"/>
                  </a:lnTo>
                  <a:lnTo>
                    <a:pt x="139" y="0"/>
                  </a:lnTo>
                  <a:lnTo>
                    <a:pt x="164" y="1"/>
                  </a:lnTo>
                  <a:lnTo>
                    <a:pt x="190" y="5"/>
                  </a:lnTo>
                  <a:lnTo>
                    <a:pt x="219" y="10"/>
                  </a:lnTo>
                  <a:lnTo>
                    <a:pt x="249" y="18"/>
                  </a:lnTo>
                  <a:lnTo>
                    <a:pt x="281" y="29"/>
                  </a:lnTo>
                  <a:lnTo>
                    <a:pt x="314" y="42"/>
                  </a:lnTo>
                  <a:lnTo>
                    <a:pt x="349" y="59"/>
                  </a:lnTo>
                  <a:lnTo>
                    <a:pt x="383" y="76"/>
                  </a:lnTo>
                  <a:lnTo>
                    <a:pt x="413" y="94"/>
                  </a:lnTo>
                  <a:lnTo>
                    <a:pt x="442" y="113"/>
                  </a:lnTo>
                  <a:lnTo>
                    <a:pt x="466" y="132"/>
                  </a:lnTo>
                  <a:lnTo>
                    <a:pt x="490" y="151"/>
                  </a:lnTo>
                  <a:lnTo>
                    <a:pt x="509" y="171"/>
                  </a:lnTo>
                  <a:lnTo>
                    <a:pt x="526" y="190"/>
                  </a:lnTo>
                  <a:lnTo>
                    <a:pt x="542" y="209"/>
                  </a:lnTo>
                  <a:lnTo>
                    <a:pt x="554" y="229"/>
                  </a:lnTo>
                  <a:lnTo>
                    <a:pt x="564" y="247"/>
                  </a:lnTo>
                  <a:lnTo>
                    <a:pt x="571" y="266"/>
                  </a:lnTo>
                  <a:lnTo>
                    <a:pt x="576" y="283"/>
                  </a:lnTo>
                  <a:lnTo>
                    <a:pt x="579" y="301"/>
                  </a:lnTo>
                  <a:lnTo>
                    <a:pt x="579" y="318"/>
                  </a:lnTo>
                  <a:lnTo>
                    <a:pt x="577" y="333"/>
                  </a:lnTo>
                  <a:lnTo>
                    <a:pt x="573" y="349"/>
                  </a:lnTo>
                  <a:lnTo>
                    <a:pt x="567" y="363"/>
                  </a:lnTo>
                  <a:lnTo>
                    <a:pt x="558" y="375"/>
                  </a:lnTo>
                  <a:lnTo>
                    <a:pt x="548" y="386"/>
                  </a:lnTo>
                  <a:lnTo>
                    <a:pt x="534" y="396"/>
                  </a:lnTo>
                  <a:lnTo>
                    <a:pt x="520" y="405"/>
                  </a:lnTo>
                  <a:lnTo>
                    <a:pt x="503" y="412"/>
                  </a:lnTo>
                  <a:lnTo>
                    <a:pt x="484" y="416"/>
                  </a:lnTo>
                  <a:lnTo>
                    <a:pt x="463" y="419"/>
                  </a:lnTo>
                  <a:lnTo>
                    <a:pt x="441" y="420"/>
                  </a:lnTo>
                  <a:lnTo>
                    <a:pt x="416" y="419"/>
                  </a:lnTo>
                  <a:lnTo>
                    <a:pt x="390" y="416"/>
                  </a:lnTo>
                  <a:lnTo>
                    <a:pt x="361" y="411"/>
                  </a:lnTo>
                  <a:lnTo>
                    <a:pt x="331" y="402"/>
                  </a:lnTo>
                  <a:lnTo>
                    <a:pt x="299" y="392"/>
                  </a:lnTo>
                  <a:lnTo>
                    <a:pt x="265" y="379"/>
                  </a:lnTo>
                  <a:lnTo>
                    <a:pt x="231" y="36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408488" y="3702050"/>
              <a:ext cx="28575" cy="14288"/>
            </a:xfrm>
            <a:custGeom>
              <a:avLst/>
              <a:gdLst/>
              <a:ahLst/>
              <a:cxnLst>
                <a:cxn ang="0">
                  <a:pos x="220" y="279"/>
                </a:cxn>
                <a:cxn ang="0">
                  <a:pos x="162" y="263"/>
                </a:cxn>
                <a:cxn ang="0">
                  <a:pos x="113" y="242"/>
                </a:cxn>
                <a:cxn ang="0">
                  <a:pos x="73" y="218"/>
                </a:cxn>
                <a:cxn ang="0">
                  <a:pos x="42" y="193"/>
                </a:cxn>
                <a:cxn ang="0">
                  <a:pos x="19" y="165"/>
                </a:cxn>
                <a:cxn ang="0">
                  <a:pos x="6" y="138"/>
                </a:cxn>
                <a:cxn ang="0">
                  <a:pos x="0" y="111"/>
                </a:cxn>
                <a:cxn ang="0">
                  <a:pos x="3" y="85"/>
                </a:cxn>
                <a:cxn ang="0">
                  <a:pos x="15" y="62"/>
                </a:cxn>
                <a:cxn ang="0">
                  <a:pos x="35" y="40"/>
                </a:cxn>
                <a:cxn ang="0">
                  <a:pos x="63" y="23"/>
                </a:cxn>
                <a:cxn ang="0">
                  <a:pos x="100" y="10"/>
                </a:cxn>
                <a:cxn ang="0">
                  <a:pos x="145" y="2"/>
                </a:cxn>
                <a:cxn ang="0">
                  <a:pos x="198" y="0"/>
                </a:cxn>
                <a:cxn ang="0">
                  <a:pos x="259" y="5"/>
                </a:cxn>
                <a:cxn ang="0">
                  <a:pos x="324" y="17"/>
                </a:cxn>
                <a:cxn ang="0">
                  <a:pos x="381" y="33"/>
                </a:cxn>
                <a:cxn ang="0">
                  <a:pos x="429" y="53"/>
                </a:cxn>
                <a:cxn ang="0">
                  <a:pos x="470" y="77"/>
                </a:cxn>
                <a:cxn ang="0">
                  <a:pos x="500" y="102"/>
                </a:cxn>
                <a:cxn ang="0">
                  <a:pos x="523" y="129"/>
                </a:cxn>
                <a:cxn ang="0">
                  <a:pos x="537" y="156"/>
                </a:cxn>
                <a:cxn ang="0">
                  <a:pos x="542" y="183"/>
                </a:cxn>
                <a:cxn ang="0">
                  <a:pos x="539" y="209"/>
                </a:cxn>
                <a:cxn ang="0">
                  <a:pos x="528" y="233"/>
                </a:cxn>
                <a:cxn ang="0">
                  <a:pos x="509" y="254"/>
                </a:cxn>
                <a:cxn ang="0">
                  <a:pos x="480" y="272"/>
                </a:cxn>
                <a:cxn ang="0">
                  <a:pos x="444" y="285"/>
                </a:cxn>
                <a:cxn ang="0">
                  <a:pos x="399" y="294"/>
                </a:cxn>
                <a:cxn ang="0">
                  <a:pos x="347" y="296"/>
                </a:cxn>
                <a:cxn ang="0">
                  <a:pos x="286" y="292"/>
                </a:cxn>
              </a:cxnLst>
              <a:rect l="0" t="0" r="r" b="b"/>
              <a:pathLst>
                <a:path w="542" h="296">
                  <a:moveTo>
                    <a:pt x="253" y="286"/>
                  </a:moveTo>
                  <a:lnTo>
                    <a:pt x="220" y="279"/>
                  </a:lnTo>
                  <a:lnTo>
                    <a:pt x="191" y="272"/>
                  </a:lnTo>
                  <a:lnTo>
                    <a:pt x="162" y="263"/>
                  </a:lnTo>
                  <a:lnTo>
                    <a:pt x="137" y="253"/>
                  </a:lnTo>
                  <a:lnTo>
                    <a:pt x="113" y="242"/>
                  </a:lnTo>
                  <a:lnTo>
                    <a:pt x="93" y="230"/>
                  </a:lnTo>
                  <a:lnTo>
                    <a:pt x="73" y="218"/>
                  </a:lnTo>
                  <a:lnTo>
                    <a:pt x="57" y="206"/>
                  </a:lnTo>
                  <a:lnTo>
                    <a:pt x="42" y="193"/>
                  </a:lnTo>
                  <a:lnTo>
                    <a:pt x="30" y="180"/>
                  </a:lnTo>
                  <a:lnTo>
                    <a:pt x="19" y="165"/>
                  </a:lnTo>
                  <a:lnTo>
                    <a:pt x="11" y="152"/>
                  </a:lnTo>
                  <a:lnTo>
                    <a:pt x="6" y="138"/>
                  </a:lnTo>
                  <a:lnTo>
                    <a:pt x="2" y="125"/>
                  </a:lnTo>
                  <a:lnTo>
                    <a:pt x="0" y="111"/>
                  </a:lnTo>
                  <a:lnTo>
                    <a:pt x="1" y="98"/>
                  </a:lnTo>
                  <a:lnTo>
                    <a:pt x="3" y="85"/>
                  </a:lnTo>
                  <a:lnTo>
                    <a:pt x="8" y="73"/>
                  </a:lnTo>
                  <a:lnTo>
                    <a:pt x="15" y="62"/>
                  </a:lnTo>
                  <a:lnTo>
                    <a:pt x="24" y="50"/>
                  </a:lnTo>
                  <a:lnTo>
                    <a:pt x="35" y="40"/>
                  </a:lnTo>
                  <a:lnTo>
                    <a:pt x="48" y="31"/>
                  </a:lnTo>
                  <a:lnTo>
                    <a:pt x="63" y="23"/>
                  </a:lnTo>
                  <a:lnTo>
                    <a:pt x="81" y="16"/>
                  </a:lnTo>
                  <a:lnTo>
                    <a:pt x="100" y="10"/>
                  </a:lnTo>
                  <a:lnTo>
                    <a:pt x="121" y="6"/>
                  </a:lnTo>
                  <a:lnTo>
                    <a:pt x="145" y="2"/>
                  </a:lnTo>
                  <a:lnTo>
                    <a:pt x="170" y="1"/>
                  </a:lnTo>
                  <a:lnTo>
                    <a:pt x="198" y="0"/>
                  </a:lnTo>
                  <a:lnTo>
                    <a:pt x="227" y="2"/>
                  </a:lnTo>
                  <a:lnTo>
                    <a:pt x="259" y="5"/>
                  </a:lnTo>
                  <a:lnTo>
                    <a:pt x="292" y="11"/>
                  </a:lnTo>
                  <a:lnTo>
                    <a:pt x="324" y="17"/>
                  </a:lnTo>
                  <a:lnTo>
                    <a:pt x="354" y="25"/>
                  </a:lnTo>
                  <a:lnTo>
                    <a:pt x="381" y="33"/>
                  </a:lnTo>
                  <a:lnTo>
                    <a:pt x="407" y="43"/>
                  </a:lnTo>
                  <a:lnTo>
                    <a:pt x="429" y="53"/>
                  </a:lnTo>
                  <a:lnTo>
                    <a:pt x="450" y="65"/>
                  </a:lnTo>
                  <a:lnTo>
                    <a:pt x="470" y="77"/>
                  </a:lnTo>
                  <a:lnTo>
                    <a:pt x="486" y="89"/>
                  </a:lnTo>
                  <a:lnTo>
                    <a:pt x="500" y="102"/>
                  </a:lnTo>
                  <a:lnTo>
                    <a:pt x="513" y="116"/>
                  </a:lnTo>
                  <a:lnTo>
                    <a:pt x="523" y="129"/>
                  </a:lnTo>
                  <a:lnTo>
                    <a:pt x="531" y="142"/>
                  </a:lnTo>
                  <a:lnTo>
                    <a:pt x="537" y="156"/>
                  </a:lnTo>
                  <a:lnTo>
                    <a:pt x="541" y="169"/>
                  </a:lnTo>
                  <a:lnTo>
                    <a:pt x="542" y="183"/>
                  </a:lnTo>
                  <a:lnTo>
                    <a:pt x="542" y="196"/>
                  </a:lnTo>
                  <a:lnTo>
                    <a:pt x="539" y="209"/>
                  </a:lnTo>
                  <a:lnTo>
                    <a:pt x="535" y="221"/>
                  </a:lnTo>
                  <a:lnTo>
                    <a:pt x="528" y="233"/>
                  </a:lnTo>
                  <a:lnTo>
                    <a:pt x="520" y="244"/>
                  </a:lnTo>
                  <a:lnTo>
                    <a:pt x="509" y="254"/>
                  </a:lnTo>
                  <a:lnTo>
                    <a:pt x="495" y="263"/>
                  </a:lnTo>
                  <a:lnTo>
                    <a:pt x="480" y="272"/>
                  </a:lnTo>
                  <a:lnTo>
                    <a:pt x="464" y="279"/>
                  </a:lnTo>
                  <a:lnTo>
                    <a:pt x="444" y="285"/>
                  </a:lnTo>
                  <a:lnTo>
                    <a:pt x="423" y="289"/>
                  </a:lnTo>
                  <a:lnTo>
                    <a:pt x="399" y="294"/>
                  </a:lnTo>
                  <a:lnTo>
                    <a:pt x="374" y="296"/>
                  </a:lnTo>
                  <a:lnTo>
                    <a:pt x="347" y="296"/>
                  </a:lnTo>
                  <a:lnTo>
                    <a:pt x="317" y="295"/>
                  </a:lnTo>
                  <a:lnTo>
                    <a:pt x="286" y="292"/>
                  </a:lnTo>
                  <a:lnTo>
                    <a:pt x="253" y="2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4408488" y="3702050"/>
              <a:ext cx="28575" cy="14288"/>
            </a:xfrm>
            <a:custGeom>
              <a:avLst/>
              <a:gdLst/>
              <a:ahLst/>
              <a:cxnLst>
                <a:cxn ang="0">
                  <a:pos x="220" y="279"/>
                </a:cxn>
                <a:cxn ang="0">
                  <a:pos x="162" y="263"/>
                </a:cxn>
                <a:cxn ang="0">
                  <a:pos x="113" y="242"/>
                </a:cxn>
                <a:cxn ang="0">
                  <a:pos x="73" y="218"/>
                </a:cxn>
                <a:cxn ang="0">
                  <a:pos x="42" y="193"/>
                </a:cxn>
                <a:cxn ang="0">
                  <a:pos x="19" y="165"/>
                </a:cxn>
                <a:cxn ang="0">
                  <a:pos x="6" y="138"/>
                </a:cxn>
                <a:cxn ang="0">
                  <a:pos x="0" y="111"/>
                </a:cxn>
                <a:cxn ang="0">
                  <a:pos x="3" y="85"/>
                </a:cxn>
                <a:cxn ang="0">
                  <a:pos x="15" y="62"/>
                </a:cxn>
                <a:cxn ang="0">
                  <a:pos x="35" y="40"/>
                </a:cxn>
                <a:cxn ang="0">
                  <a:pos x="63" y="23"/>
                </a:cxn>
                <a:cxn ang="0">
                  <a:pos x="100" y="10"/>
                </a:cxn>
                <a:cxn ang="0">
                  <a:pos x="145" y="2"/>
                </a:cxn>
                <a:cxn ang="0">
                  <a:pos x="198" y="0"/>
                </a:cxn>
                <a:cxn ang="0">
                  <a:pos x="259" y="5"/>
                </a:cxn>
                <a:cxn ang="0">
                  <a:pos x="324" y="17"/>
                </a:cxn>
                <a:cxn ang="0">
                  <a:pos x="381" y="33"/>
                </a:cxn>
                <a:cxn ang="0">
                  <a:pos x="429" y="53"/>
                </a:cxn>
                <a:cxn ang="0">
                  <a:pos x="470" y="77"/>
                </a:cxn>
                <a:cxn ang="0">
                  <a:pos x="500" y="102"/>
                </a:cxn>
                <a:cxn ang="0">
                  <a:pos x="523" y="129"/>
                </a:cxn>
                <a:cxn ang="0">
                  <a:pos x="537" y="156"/>
                </a:cxn>
                <a:cxn ang="0">
                  <a:pos x="542" y="183"/>
                </a:cxn>
                <a:cxn ang="0">
                  <a:pos x="539" y="209"/>
                </a:cxn>
                <a:cxn ang="0">
                  <a:pos x="528" y="233"/>
                </a:cxn>
                <a:cxn ang="0">
                  <a:pos x="509" y="254"/>
                </a:cxn>
                <a:cxn ang="0">
                  <a:pos x="480" y="272"/>
                </a:cxn>
                <a:cxn ang="0">
                  <a:pos x="444" y="285"/>
                </a:cxn>
                <a:cxn ang="0">
                  <a:pos x="399" y="294"/>
                </a:cxn>
                <a:cxn ang="0">
                  <a:pos x="347" y="296"/>
                </a:cxn>
                <a:cxn ang="0">
                  <a:pos x="286" y="292"/>
                </a:cxn>
              </a:cxnLst>
              <a:rect l="0" t="0" r="r" b="b"/>
              <a:pathLst>
                <a:path w="542" h="296">
                  <a:moveTo>
                    <a:pt x="253" y="286"/>
                  </a:moveTo>
                  <a:lnTo>
                    <a:pt x="220" y="279"/>
                  </a:lnTo>
                  <a:lnTo>
                    <a:pt x="191" y="272"/>
                  </a:lnTo>
                  <a:lnTo>
                    <a:pt x="162" y="263"/>
                  </a:lnTo>
                  <a:lnTo>
                    <a:pt x="137" y="253"/>
                  </a:lnTo>
                  <a:lnTo>
                    <a:pt x="113" y="242"/>
                  </a:lnTo>
                  <a:lnTo>
                    <a:pt x="93" y="230"/>
                  </a:lnTo>
                  <a:lnTo>
                    <a:pt x="73" y="218"/>
                  </a:lnTo>
                  <a:lnTo>
                    <a:pt x="57" y="206"/>
                  </a:lnTo>
                  <a:lnTo>
                    <a:pt x="42" y="193"/>
                  </a:lnTo>
                  <a:lnTo>
                    <a:pt x="30" y="180"/>
                  </a:lnTo>
                  <a:lnTo>
                    <a:pt x="19" y="165"/>
                  </a:lnTo>
                  <a:lnTo>
                    <a:pt x="11" y="152"/>
                  </a:lnTo>
                  <a:lnTo>
                    <a:pt x="6" y="138"/>
                  </a:lnTo>
                  <a:lnTo>
                    <a:pt x="2" y="125"/>
                  </a:lnTo>
                  <a:lnTo>
                    <a:pt x="0" y="111"/>
                  </a:lnTo>
                  <a:lnTo>
                    <a:pt x="1" y="98"/>
                  </a:lnTo>
                  <a:lnTo>
                    <a:pt x="3" y="85"/>
                  </a:lnTo>
                  <a:lnTo>
                    <a:pt x="8" y="73"/>
                  </a:lnTo>
                  <a:lnTo>
                    <a:pt x="15" y="62"/>
                  </a:lnTo>
                  <a:lnTo>
                    <a:pt x="24" y="50"/>
                  </a:lnTo>
                  <a:lnTo>
                    <a:pt x="35" y="40"/>
                  </a:lnTo>
                  <a:lnTo>
                    <a:pt x="48" y="31"/>
                  </a:lnTo>
                  <a:lnTo>
                    <a:pt x="63" y="23"/>
                  </a:lnTo>
                  <a:lnTo>
                    <a:pt x="81" y="16"/>
                  </a:lnTo>
                  <a:lnTo>
                    <a:pt x="100" y="10"/>
                  </a:lnTo>
                  <a:lnTo>
                    <a:pt x="121" y="6"/>
                  </a:lnTo>
                  <a:lnTo>
                    <a:pt x="145" y="2"/>
                  </a:lnTo>
                  <a:lnTo>
                    <a:pt x="170" y="1"/>
                  </a:lnTo>
                  <a:lnTo>
                    <a:pt x="198" y="0"/>
                  </a:lnTo>
                  <a:lnTo>
                    <a:pt x="227" y="2"/>
                  </a:lnTo>
                  <a:lnTo>
                    <a:pt x="259" y="5"/>
                  </a:lnTo>
                  <a:lnTo>
                    <a:pt x="292" y="11"/>
                  </a:lnTo>
                  <a:lnTo>
                    <a:pt x="324" y="17"/>
                  </a:lnTo>
                  <a:lnTo>
                    <a:pt x="354" y="25"/>
                  </a:lnTo>
                  <a:lnTo>
                    <a:pt x="381" y="33"/>
                  </a:lnTo>
                  <a:lnTo>
                    <a:pt x="407" y="43"/>
                  </a:lnTo>
                  <a:lnTo>
                    <a:pt x="429" y="53"/>
                  </a:lnTo>
                  <a:lnTo>
                    <a:pt x="450" y="65"/>
                  </a:lnTo>
                  <a:lnTo>
                    <a:pt x="470" y="77"/>
                  </a:lnTo>
                  <a:lnTo>
                    <a:pt x="486" y="89"/>
                  </a:lnTo>
                  <a:lnTo>
                    <a:pt x="500" y="102"/>
                  </a:lnTo>
                  <a:lnTo>
                    <a:pt x="513" y="116"/>
                  </a:lnTo>
                  <a:lnTo>
                    <a:pt x="523" y="129"/>
                  </a:lnTo>
                  <a:lnTo>
                    <a:pt x="531" y="142"/>
                  </a:lnTo>
                  <a:lnTo>
                    <a:pt x="537" y="156"/>
                  </a:lnTo>
                  <a:lnTo>
                    <a:pt x="541" y="169"/>
                  </a:lnTo>
                  <a:lnTo>
                    <a:pt x="542" y="183"/>
                  </a:lnTo>
                  <a:lnTo>
                    <a:pt x="542" y="196"/>
                  </a:lnTo>
                  <a:lnTo>
                    <a:pt x="539" y="209"/>
                  </a:lnTo>
                  <a:lnTo>
                    <a:pt x="535" y="221"/>
                  </a:lnTo>
                  <a:lnTo>
                    <a:pt x="528" y="233"/>
                  </a:lnTo>
                  <a:lnTo>
                    <a:pt x="520" y="244"/>
                  </a:lnTo>
                  <a:lnTo>
                    <a:pt x="509" y="254"/>
                  </a:lnTo>
                  <a:lnTo>
                    <a:pt x="495" y="263"/>
                  </a:lnTo>
                  <a:lnTo>
                    <a:pt x="480" y="272"/>
                  </a:lnTo>
                  <a:lnTo>
                    <a:pt x="464" y="279"/>
                  </a:lnTo>
                  <a:lnTo>
                    <a:pt x="444" y="285"/>
                  </a:lnTo>
                  <a:lnTo>
                    <a:pt x="423" y="289"/>
                  </a:lnTo>
                  <a:lnTo>
                    <a:pt x="399" y="294"/>
                  </a:lnTo>
                  <a:lnTo>
                    <a:pt x="374" y="296"/>
                  </a:lnTo>
                  <a:lnTo>
                    <a:pt x="347" y="296"/>
                  </a:lnTo>
                  <a:lnTo>
                    <a:pt x="317" y="295"/>
                  </a:lnTo>
                  <a:lnTo>
                    <a:pt x="286" y="292"/>
                  </a:lnTo>
                  <a:lnTo>
                    <a:pt x="253" y="28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4406900" y="3721100"/>
              <a:ext cx="22225" cy="14288"/>
            </a:xfrm>
            <a:custGeom>
              <a:avLst/>
              <a:gdLst/>
              <a:ahLst/>
              <a:cxnLst>
                <a:cxn ang="0">
                  <a:pos x="182" y="263"/>
                </a:cxn>
                <a:cxn ang="0">
                  <a:pos x="135" y="254"/>
                </a:cxn>
                <a:cxn ang="0">
                  <a:pos x="95" y="241"/>
                </a:cxn>
                <a:cxn ang="0">
                  <a:pos x="63" y="223"/>
                </a:cxn>
                <a:cxn ang="0">
                  <a:pos x="37" y="202"/>
                </a:cxn>
                <a:cxn ang="0">
                  <a:pos x="18" y="179"/>
                </a:cxn>
                <a:cxn ang="0">
                  <a:pos x="6" y="155"/>
                </a:cxn>
                <a:cxn ang="0">
                  <a:pos x="0" y="130"/>
                </a:cxn>
                <a:cxn ang="0">
                  <a:pos x="2" y="105"/>
                </a:cxn>
                <a:cxn ang="0">
                  <a:pos x="11" y="81"/>
                </a:cxn>
                <a:cxn ang="0">
                  <a:pos x="25" y="59"/>
                </a:cxn>
                <a:cxn ang="0">
                  <a:pos x="47" y="39"/>
                </a:cxn>
                <a:cxn ang="0">
                  <a:pos x="76" y="22"/>
                </a:cxn>
                <a:cxn ang="0">
                  <a:pos x="111" y="10"/>
                </a:cxn>
                <a:cxn ang="0">
                  <a:pos x="152" y="2"/>
                </a:cxn>
                <a:cxn ang="0">
                  <a:pos x="200" y="0"/>
                </a:cxn>
                <a:cxn ang="0">
                  <a:pos x="253" y="4"/>
                </a:cxn>
                <a:cxn ang="0">
                  <a:pos x="299" y="13"/>
                </a:cxn>
                <a:cxn ang="0">
                  <a:pos x="339" y="26"/>
                </a:cxn>
                <a:cxn ang="0">
                  <a:pos x="371" y="45"/>
                </a:cxn>
                <a:cxn ang="0">
                  <a:pos x="397" y="65"/>
                </a:cxn>
                <a:cxn ang="0">
                  <a:pos x="416" y="88"/>
                </a:cxn>
                <a:cxn ang="0">
                  <a:pos x="428" y="113"/>
                </a:cxn>
                <a:cxn ang="0">
                  <a:pos x="434" y="137"/>
                </a:cxn>
                <a:cxn ang="0">
                  <a:pos x="433" y="163"/>
                </a:cxn>
                <a:cxn ang="0">
                  <a:pos x="423" y="186"/>
                </a:cxn>
                <a:cxn ang="0">
                  <a:pos x="409" y="208"/>
                </a:cxn>
                <a:cxn ang="0">
                  <a:pos x="388" y="229"/>
                </a:cxn>
                <a:cxn ang="0">
                  <a:pos x="359" y="245"/>
                </a:cxn>
                <a:cxn ang="0">
                  <a:pos x="324" y="257"/>
                </a:cxn>
                <a:cxn ang="0">
                  <a:pos x="282" y="265"/>
                </a:cxn>
                <a:cxn ang="0">
                  <a:pos x="234" y="267"/>
                </a:cxn>
              </a:cxnLst>
              <a:rect l="0" t="0" r="r" b="b"/>
              <a:pathLst>
                <a:path w="434" h="267">
                  <a:moveTo>
                    <a:pt x="207" y="265"/>
                  </a:moveTo>
                  <a:lnTo>
                    <a:pt x="182" y="263"/>
                  </a:lnTo>
                  <a:lnTo>
                    <a:pt x="157" y="259"/>
                  </a:lnTo>
                  <a:lnTo>
                    <a:pt x="135" y="254"/>
                  </a:lnTo>
                  <a:lnTo>
                    <a:pt x="115" y="248"/>
                  </a:lnTo>
                  <a:lnTo>
                    <a:pt x="95" y="241"/>
                  </a:lnTo>
                  <a:lnTo>
                    <a:pt x="78" y="232"/>
                  </a:lnTo>
                  <a:lnTo>
                    <a:pt x="63" y="223"/>
                  </a:lnTo>
                  <a:lnTo>
                    <a:pt x="49" y="213"/>
                  </a:lnTo>
                  <a:lnTo>
                    <a:pt x="37" y="202"/>
                  </a:lnTo>
                  <a:lnTo>
                    <a:pt x="27" y="191"/>
                  </a:lnTo>
                  <a:lnTo>
                    <a:pt x="18" y="179"/>
                  </a:lnTo>
                  <a:lnTo>
                    <a:pt x="12" y="168"/>
                  </a:lnTo>
                  <a:lnTo>
                    <a:pt x="6" y="155"/>
                  </a:lnTo>
                  <a:lnTo>
                    <a:pt x="2" y="142"/>
                  </a:lnTo>
                  <a:lnTo>
                    <a:pt x="0" y="130"/>
                  </a:lnTo>
                  <a:lnTo>
                    <a:pt x="0" y="117"/>
                  </a:lnTo>
                  <a:lnTo>
                    <a:pt x="2" y="105"/>
                  </a:lnTo>
                  <a:lnTo>
                    <a:pt x="6" y="92"/>
                  </a:lnTo>
                  <a:lnTo>
                    <a:pt x="11" y="81"/>
                  </a:lnTo>
                  <a:lnTo>
                    <a:pt x="17" y="69"/>
                  </a:lnTo>
                  <a:lnTo>
                    <a:pt x="25" y="59"/>
                  </a:lnTo>
                  <a:lnTo>
                    <a:pt x="35" y="49"/>
                  </a:lnTo>
                  <a:lnTo>
                    <a:pt x="47" y="39"/>
                  </a:lnTo>
                  <a:lnTo>
                    <a:pt x="61" y="29"/>
                  </a:lnTo>
                  <a:lnTo>
                    <a:pt x="76" y="22"/>
                  </a:lnTo>
                  <a:lnTo>
                    <a:pt x="92" y="15"/>
                  </a:lnTo>
                  <a:lnTo>
                    <a:pt x="111" y="10"/>
                  </a:lnTo>
                  <a:lnTo>
                    <a:pt x="131" y="5"/>
                  </a:lnTo>
                  <a:lnTo>
                    <a:pt x="152" y="2"/>
                  </a:lnTo>
                  <a:lnTo>
                    <a:pt x="176" y="0"/>
                  </a:lnTo>
                  <a:lnTo>
                    <a:pt x="200" y="0"/>
                  </a:lnTo>
                  <a:lnTo>
                    <a:pt x="227" y="1"/>
                  </a:lnTo>
                  <a:lnTo>
                    <a:pt x="253" y="4"/>
                  </a:lnTo>
                  <a:lnTo>
                    <a:pt x="277" y="8"/>
                  </a:lnTo>
                  <a:lnTo>
                    <a:pt x="299" y="13"/>
                  </a:lnTo>
                  <a:lnTo>
                    <a:pt x="320" y="19"/>
                  </a:lnTo>
                  <a:lnTo>
                    <a:pt x="339" y="26"/>
                  </a:lnTo>
                  <a:lnTo>
                    <a:pt x="356" y="36"/>
                  </a:lnTo>
                  <a:lnTo>
                    <a:pt x="371" y="45"/>
                  </a:lnTo>
                  <a:lnTo>
                    <a:pt x="386" y="55"/>
                  </a:lnTo>
                  <a:lnTo>
                    <a:pt x="397" y="65"/>
                  </a:lnTo>
                  <a:lnTo>
                    <a:pt x="408" y="76"/>
                  </a:lnTo>
                  <a:lnTo>
                    <a:pt x="416" y="88"/>
                  </a:lnTo>
                  <a:lnTo>
                    <a:pt x="423" y="100"/>
                  </a:lnTo>
                  <a:lnTo>
                    <a:pt x="428" y="113"/>
                  </a:lnTo>
                  <a:lnTo>
                    <a:pt x="432" y="125"/>
                  </a:lnTo>
                  <a:lnTo>
                    <a:pt x="434" y="137"/>
                  </a:lnTo>
                  <a:lnTo>
                    <a:pt x="434" y="149"/>
                  </a:lnTo>
                  <a:lnTo>
                    <a:pt x="433" y="163"/>
                  </a:lnTo>
                  <a:lnTo>
                    <a:pt x="428" y="175"/>
                  </a:lnTo>
                  <a:lnTo>
                    <a:pt x="423" y="186"/>
                  </a:lnTo>
                  <a:lnTo>
                    <a:pt x="417" y="198"/>
                  </a:lnTo>
                  <a:lnTo>
                    <a:pt x="409" y="208"/>
                  </a:lnTo>
                  <a:lnTo>
                    <a:pt x="399" y="219"/>
                  </a:lnTo>
                  <a:lnTo>
                    <a:pt x="388" y="229"/>
                  </a:lnTo>
                  <a:lnTo>
                    <a:pt x="373" y="237"/>
                  </a:lnTo>
                  <a:lnTo>
                    <a:pt x="359" y="245"/>
                  </a:lnTo>
                  <a:lnTo>
                    <a:pt x="342" y="252"/>
                  </a:lnTo>
                  <a:lnTo>
                    <a:pt x="324" y="257"/>
                  </a:lnTo>
                  <a:lnTo>
                    <a:pt x="304" y="262"/>
                  </a:lnTo>
                  <a:lnTo>
                    <a:pt x="282" y="265"/>
                  </a:lnTo>
                  <a:lnTo>
                    <a:pt x="259" y="267"/>
                  </a:lnTo>
                  <a:lnTo>
                    <a:pt x="234" y="267"/>
                  </a:lnTo>
                  <a:lnTo>
                    <a:pt x="207" y="2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406900" y="3721100"/>
              <a:ext cx="22225" cy="14288"/>
            </a:xfrm>
            <a:custGeom>
              <a:avLst/>
              <a:gdLst/>
              <a:ahLst/>
              <a:cxnLst>
                <a:cxn ang="0">
                  <a:pos x="182" y="263"/>
                </a:cxn>
                <a:cxn ang="0">
                  <a:pos x="135" y="254"/>
                </a:cxn>
                <a:cxn ang="0">
                  <a:pos x="95" y="241"/>
                </a:cxn>
                <a:cxn ang="0">
                  <a:pos x="63" y="223"/>
                </a:cxn>
                <a:cxn ang="0">
                  <a:pos x="37" y="202"/>
                </a:cxn>
                <a:cxn ang="0">
                  <a:pos x="18" y="179"/>
                </a:cxn>
                <a:cxn ang="0">
                  <a:pos x="6" y="155"/>
                </a:cxn>
                <a:cxn ang="0">
                  <a:pos x="0" y="130"/>
                </a:cxn>
                <a:cxn ang="0">
                  <a:pos x="2" y="105"/>
                </a:cxn>
                <a:cxn ang="0">
                  <a:pos x="11" y="81"/>
                </a:cxn>
                <a:cxn ang="0">
                  <a:pos x="25" y="59"/>
                </a:cxn>
                <a:cxn ang="0">
                  <a:pos x="47" y="39"/>
                </a:cxn>
                <a:cxn ang="0">
                  <a:pos x="76" y="22"/>
                </a:cxn>
                <a:cxn ang="0">
                  <a:pos x="111" y="10"/>
                </a:cxn>
                <a:cxn ang="0">
                  <a:pos x="152" y="2"/>
                </a:cxn>
                <a:cxn ang="0">
                  <a:pos x="200" y="0"/>
                </a:cxn>
                <a:cxn ang="0">
                  <a:pos x="253" y="4"/>
                </a:cxn>
                <a:cxn ang="0">
                  <a:pos x="299" y="13"/>
                </a:cxn>
                <a:cxn ang="0">
                  <a:pos x="339" y="26"/>
                </a:cxn>
                <a:cxn ang="0">
                  <a:pos x="371" y="45"/>
                </a:cxn>
                <a:cxn ang="0">
                  <a:pos x="397" y="65"/>
                </a:cxn>
                <a:cxn ang="0">
                  <a:pos x="416" y="88"/>
                </a:cxn>
                <a:cxn ang="0">
                  <a:pos x="428" y="113"/>
                </a:cxn>
                <a:cxn ang="0">
                  <a:pos x="434" y="137"/>
                </a:cxn>
                <a:cxn ang="0">
                  <a:pos x="433" y="163"/>
                </a:cxn>
                <a:cxn ang="0">
                  <a:pos x="423" y="186"/>
                </a:cxn>
                <a:cxn ang="0">
                  <a:pos x="409" y="208"/>
                </a:cxn>
                <a:cxn ang="0">
                  <a:pos x="388" y="229"/>
                </a:cxn>
                <a:cxn ang="0">
                  <a:pos x="359" y="245"/>
                </a:cxn>
                <a:cxn ang="0">
                  <a:pos x="324" y="257"/>
                </a:cxn>
                <a:cxn ang="0">
                  <a:pos x="282" y="265"/>
                </a:cxn>
                <a:cxn ang="0">
                  <a:pos x="234" y="267"/>
                </a:cxn>
              </a:cxnLst>
              <a:rect l="0" t="0" r="r" b="b"/>
              <a:pathLst>
                <a:path w="434" h="267">
                  <a:moveTo>
                    <a:pt x="207" y="265"/>
                  </a:moveTo>
                  <a:lnTo>
                    <a:pt x="182" y="263"/>
                  </a:lnTo>
                  <a:lnTo>
                    <a:pt x="157" y="259"/>
                  </a:lnTo>
                  <a:lnTo>
                    <a:pt x="135" y="254"/>
                  </a:lnTo>
                  <a:lnTo>
                    <a:pt x="115" y="248"/>
                  </a:lnTo>
                  <a:lnTo>
                    <a:pt x="95" y="241"/>
                  </a:lnTo>
                  <a:lnTo>
                    <a:pt x="78" y="232"/>
                  </a:lnTo>
                  <a:lnTo>
                    <a:pt x="63" y="223"/>
                  </a:lnTo>
                  <a:lnTo>
                    <a:pt x="49" y="213"/>
                  </a:lnTo>
                  <a:lnTo>
                    <a:pt x="37" y="202"/>
                  </a:lnTo>
                  <a:lnTo>
                    <a:pt x="27" y="191"/>
                  </a:lnTo>
                  <a:lnTo>
                    <a:pt x="18" y="179"/>
                  </a:lnTo>
                  <a:lnTo>
                    <a:pt x="12" y="168"/>
                  </a:lnTo>
                  <a:lnTo>
                    <a:pt x="6" y="155"/>
                  </a:lnTo>
                  <a:lnTo>
                    <a:pt x="2" y="142"/>
                  </a:lnTo>
                  <a:lnTo>
                    <a:pt x="0" y="130"/>
                  </a:lnTo>
                  <a:lnTo>
                    <a:pt x="0" y="117"/>
                  </a:lnTo>
                  <a:lnTo>
                    <a:pt x="2" y="105"/>
                  </a:lnTo>
                  <a:lnTo>
                    <a:pt x="6" y="92"/>
                  </a:lnTo>
                  <a:lnTo>
                    <a:pt x="11" y="81"/>
                  </a:lnTo>
                  <a:lnTo>
                    <a:pt x="17" y="69"/>
                  </a:lnTo>
                  <a:lnTo>
                    <a:pt x="25" y="59"/>
                  </a:lnTo>
                  <a:lnTo>
                    <a:pt x="35" y="49"/>
                  </a:lnTo>
                  <a:lnTo>
                    <a:pt x="47" y="39"/>
                  </a:lnTo>
                  <a:lnTo>
                    <a:pt x="61" y="29"/>
                  </a:lnTo>
                  <a:lnTo>
                    <a:pt x="76" y="22"/>
                  </a:lnTo>
                  <a:lnTo>
                    <a:pt x="92" y="15"/>
                  </a:lnTo>
                  <a:lnTo>
                    <a:pt x="111" y="10"/>
                  </a:lnTo>
                  <a:lnTo>
                    <a:pt x="131" y="5"/>
                  </a:lnTo>
                  <a:lnTo>
                    <a:pt x="152" y="2"/>
                  </a:lnTo>
                  <a:lnTo>
                    <a:pt x="176" y="0"/>
                  </a:lnTo>
                  <a:lnTo>
                    <a:pt x="200" y="0"/>
                  </a:lnTo>
                  <a:lnTo>
                    <a:pt x="227" y="1"/>
                  </a:lnTo>
                  <a:lnTo>
                    <a:pt x="253" y="4"/>
                  </a:lnTo>
                  <a:lnTo>
                    <a:pt x="277" y="8"/>
                  </a:lnTo>
                  <a:lnTo>
                    <a:pt x="299" y="13"/>
                  </a:lnTo>
                  <a:lnTo>
                    <a:pt x="320" y="19"/>
                  </a:lnTo>
                  <a:lnTo>
                    <a:pt x="339" y="26"/>
                  </a:lnTo>
                  <a:lnTo>
                    <a:pt x="356" y="36"/>
                  </a:lnTo>
                  <a:lnTo>
                    <a:pt x="371" y="45"/>
                  </a:lnTo>
                  <a:lnTo>
                    <a:pt x="386" y="55"/>
                  </a:lnTo>
                  <a:lnTo>
                    <a:pt x="397" y="65"/>
                  </a:lnTo>
                  <a:lnTo>
                    <a:pt x="408" y="76"/>
                  </a:lnTo>
                  <a:lnTo>
                    <a:pt x="416" y="88"/>
                  </a:lnTo>
                  <a:lnTo>
                    <a:pt x="423" y="100"/>
                  </a:lnTo>
                  <a:lnTo>
                    <a:pt x="428" y="113"/>
                  </a:lnTo>
                  <a:lnTo>
                    <a:pt x="432" y="125"/>
                  </a:lnTo>
                  <a:lnTo>
                    <a:pt x="434" y="137"/>
                  </a:lnTo>
                  <a:lnTo>
                    <a:pt x="434" y="149"/>
                  </a:lnTo>
                  <a:lnTo>
                    <a:pt x="433" y="163"/>
                  </a:lnTo>
                  <a:lnTo>
                    <a:pt x="428" y="175"/>
                  </a:lnTo>
                  <a:lnTo>
                    <a:pt x="423" y="186"/>
                  </a:lnTo>
                  <a:lnTo>
                    <a:pt x="417" y="198"/>
                  </a:lnTo>
                  <a:lnTo>
                    <a:pt x="409" y="208"/>
                  </a:lnTo>
                  <a:lnTo>
                    <a:pt x="399" y="219"/>
                  </a:lnTo>
                  <a:lnTo>
                    <a:pt x="388" y="229"/>
                  </a:lnTo>
                  <a:lnTo>
                    <a:pt x="373" y="237"/>
                  </a:lnTo>
                  <a:lnTo>
                    <a:pt x="359" y="245"/>
                  </a:lnTo>
                  <a:lnTo>
                    <a:pt x="342" y="252"/>
                  </a:lnTo>
                  <a:lnTo>
                    <a:pt x="324" y="257"/>
                  </a:lnTo>
                  <a:lnTo>
                    <a:pt x="304" y="262"/>
                  </a:lnTo>
                  <a:lnTo>
                    <a:pt x="282" y="265"/>
                  </a:lnTo>
                  <a:lnTo>
                    <a:pt x="259" y="267"/>
                  </a:lnTo>
                  <a:lnTo>
                    <a:pt x="234" y="267"/>
                  </a:lnTo>
                  <a:lnTo>
                    <a:pt x="207" y="26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4406900" y="3740150"/>
              <a:ext cx="19050" cy="11113"/>
            </a:xfrm>
            <a:custGeom>
              <a:avLst/>
              <a:gdLst/>
              <a:ahLst/>
              <a:cxnLst>
                <a:cxn ang="0">
                  <a:pos x="177" y="213"/>
                </a:cxn>
                <a:cxn ang="0">
                  <a:pos x="135" y="217"/>
                </a:cxn>
                <a:cxn ang="0">
                  <a:pos x="99" y="217"/>
                </a:cxn>
                <a:cxn ang="0">
                  <a:pos x="69" y="212"/>
                </a:cxn>
                <a:cxn ang="0">
                  <a:pos x="43" y="203"/>
                </a:cxn>
                <a:cxn ang="0">
                  <a:pos x="24" y="191"/>
                </a:cxn>
                <a:cxn ang="0">
                  <a:pos x="10" y="176"/>
                </a:cxn>
                <a:cxn ang="0">
                  <a:pos x="2" y="159"/>
                </a:cxn>
                <a:cxn ang="0">
                  <a:pos x="0" y="140"/>
                </a:cxn>
                <a:cxn ang="0">
                  <a:pos x="3" y="120"/>
                </a:cxn>
                <a:cxn ang="0">
                  <a:pos x="12" y="101"/>
                </a:cxn>
                <a:cxn ang="0">
                  <a:pos x="26" y="81"/>
                </a:cxn>
                <a:cxn ang="0">
                  <a:pos x="47" y="62"/>
                </a:cxn>
                <a:cxn ang="0">
                  <a:pos x="74" y="44"/>
                </a:cxn>
                <a:cxn ang="0">
                  <a:pos x="107" y="29"/>
                </a:cxn>
                <a:cxn ang="0">
                  <a:pos x="146" y="17"/>
                </a:cxn>
                <a:cxn ang="0">
                  <a:pos x="190" y="7"/>
                </a:cxn>
                <a:cxn ang="0">
                  <a:pos x="232" y="1"/>
                </a:cxn>
                <a:cxn ang="0">
                  <a:pos x="268" y="0"/>
                </a:cxn>
                <a:cxn ang="0">
                  <a:pos x="298" y="6"/>
                </a:cxn>
                <a:cxn ang="0">
                  <a:pos x="324" y="14"/>
                </a:cxn>
                <a:cxn ang="0">
                  <a:pos x="343" y="26"/>
                </a:cxn>
                <a:cxn ang="0">
                  <a:pos x="357" y="41"/>
                </a:cxn>
                <a:cxn ang="0">
                  <a:pos x="365" y="57"/>
                </a:cxn>
                <a:cxn ang="0">
                  <a:pos x="368" y="77"/>
                </a:cxn>
                <a:cxn ang="0">
                  <a:pos x="364" y="96"/>
                </a:cxn>
                <a:cxn ang="0">
                  <a:pos x="356" y="116"/>
                </a:cxn>
                <a:cxn ang="0">
                  <a:pos x="341" y="137"/>
                </a:cxn>
                <a:cxn ang="0">
                  <a:pos x="320" y="155"/>
                </a:cxn>
                <a:cxn ang="0">
                  <a:pos x="293" y="173"/>
                </a:cxn>
                <a:cxn ang="0">
                  <a:pos x="260" y="190"/>
                </a:cxn>
                <a:cxn ang="0">
                  <a:pos x="222" y="203"/>
                </a:cxn>
              </a:cxnLst>
              <a:rect l="0" t="0" r="r" b="b"/>
              <a:pathLst>
                <a:path w="368" h="218">
                  <a:moveTo>
                    <a:pt x="199" y="208"/>
                  </a:moveTo>
                  <a:lnTo>
                    <a:pt x="177" y="213"/>
                  </a:lnTo>
                  <a:lnTo>
                    <a:pt x="155" y="216"/>
                  </a:lnTo>
                  <a:lnTo>
                    <a:pt x="135" y="217"/>
                  </a:lnTo>
                  <a:lnTo>
                    <a:pt x="117" y="218"/>
                  </a:lnTo>
                  <a:lnTo>
                    <a:pt x="99" y="217"/>
                  </a:lnTo>
                  <a:lnTo>
                    <a:pt x="83" y="215"/>
                  </a:lnTo>
                  <a:lnTo>
                    <a:pt x="69" y="212"/>
                  </a:lnTo>
                  <a:lnTo>
                    <a:pt x="56" y="208"/>
                  </a:lnTo>
                  <a:lnTo>
                    <a:pt x="43" y="203"/>
                  </a:lnTo>
                  <a:lnTo>
                    <a:pt x="33" y="198"/>
                  </a:lnTo>
                  <a:lnTo>
                    <a:pt x="24" y="191"/>
                  </a:lnTo>
                  <a:lnTo>
                    <a:pt x="16" y="184"/>
                  </a:lnTo>
                  <a:lnTo>
                    <a:pt x="10" y="176"/>
                  </a:lnTo>
                  <a:lnTo>
                    <a:pt x="5" y="167"/>
                  </a:lnTo>
                  <a:lnTo>
                    <a:pt x="2" y="159"/>
                  </a:lnTo>
                  <a:lnTo>
                    <a:pt x="0" y="150"/>
                  </a:lnTo>
                  <a:lnTo>
                    <a:pt x="0" y="140"/>
                  </a:lnTo>
                  <a:lnTo>
                    <a:pt x="0" y="131"/>
                  </a:lnTo>
                  <a:lnTo>
                    <a:pt x="3" y="120"/>
                  </a:lnTo>
                  <a:lnTo>
                    <a:pt x="6" y="110"/>
                  </a:lnTo>
                  <a:lnTo>
                    <a:pt x="12" y="101"/>
                  </a:lnTo>
                  <a:lnTo>
                    <a:pt x="18" y="91"/>
                  </a:lnTo>
                  <a:lnTo>
                    <a:pt x="26" y="81"/>
                  </a:lnTo>
                  <a:lnTo>
                    <a:pt x="36" y="72"/>
                  </a:lnTo>
                  <a:lnTo>
                    <a:pt x="47" y="62"/>
                  </a:lnTo>
                  <a:lnTo>
                    <a:pt x="60" y="53"/>
                  </a:lnTo>
                  <a:lnTo>
                    <a:pt x="74" y="44"/>
                  </a:lnTo>
                  <a:lnTo>
                    <a:pt x="89" y="37"/>
                  </a:lnTo>
                  <a:lnTo>
                    <a:pt x="107" y="29"/>
                  </a:lnTo>
                  <a:lnTo>
                    <a:pt x="126" y="23"/>
                  </a:lnTo>
                  <a:lnTo>
                    <a:pt x="146" y="17"/>
                  </a:lnTo>
                  <a:lnTo>
                    <a:pt x="168" y="11"/>
                  </a:lnTo>
                  <a:lnTo>
                    <a:pt x="190" y="7"/>
                  </a:lnTo>
                  <a:lnTo>
                    <a:pt x="211" y="2"/>
                  </a:lnTo>
                  <a:lnTo>
                    <a:pt x="232" y="1"/>
                  </a:lnTo>
                  <a:lnTo>
                    <a:pt x="250" y="0"/>
                  </a:lnTo>
                  <a:lnTo>
                    <a:pt x="268" y="0"/>
                  </a:lnTo>
                  <a:lnTo>
                    <a:pt x="284" y="2"/>
                  </a:lnTo>
                  <a:lnTo>
                    <a:pt x="298" y="6"/>
                  </a:lnTo>
                  <a:lnTo>
                    <a:pt x="311" y="10"/>
                  </a:lnTo>
                  <a:lnTo>
                    <a:pt x="324" y="14"/>
                  </a:lnTo>
                  <a:lnTo>
                    <a:pt x="334" y="20"/>
                  </a:lnTo>
                  <a:lnTo>
                    <a:pt x="343" y="26"/>
                  </a:lnTo>
                  <a:lnTo>
                    <a:pt x="351" y="33"/>
                  </a:lnTo>
                  <a:lnTo>
                    <a:pt x="357" y="41"/>
                  </a:lnTo>
                  <a:lnTo>
                    <a:pt x="362" y="49"/>
                  </a:lnTo>
                  <a:lnTo>
                    <a:pt x="365" y="57"/>
                  </a:lnTo>
                  <a:lnTo>
                    <a:pt x="367" y="67"/>
                  </a:lnTo>
                  <a:lnTo>
                    <a:pt x="368" y="77"/>
                  </a:lnTo>
                  <a:lnTo>
                    <a:pt x="367" y="86"/>
                  </a:lnTo>
                  <a:lnTo>
                    <a:pt x="364" y="96"/>
                  </a:lnTo>
                  <a:lnTo>
                    <a:pt x="361" y="106"/>
                  </a:lnTo>
                  <a:lnTo>
                    <a:pt x="356" y="116"/>
                  </a:lnTo>
                  <a:lnTo>
                    <a:pt x="349" y="127"/>
                  </a:lnTo>
                  <a:lnTo>
                    <a:pt x="341" y="137"/>
                  </a:lnTo>
                  <a:lnTo>
                    <a:pt x="331" y="146"/>
                  </a:lnTo>
                  <a:lnTo>
                    <a:pt x="320" y="155"/>
                  </a:lnTo>
                  <a:lnTo>
                    <a:pt x="307" y="164"/>
                  </a:lnTo>
                  <a:lnTo>
                    <a:pt x="293" y="173"/>
                  </a:lnTo>
                  <a:lnTo>
                    <a:pt x="278" y="182"/>
                  </a:lnTo>
                  <a:lnTo>
                    <a:pt x="260" y="190"/>
                  </a:lnTo>
                  <a:lnTo>
                    <a:pt x="241" y="197"/>
                  </a:lnTo>
                  <a:lnTo>
                    <a:pt x="222" y="203"/>
                  </a:lnTo>
                  <a:lnTo>
                    <a:pt x="199" y="2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4406900" y="3740150"/>
              <a:ext cx="19050" cy="11113"/>
            </a:xfrm>
            <a:custGeom>
              <a:avLst/>
              <a:gdLst/>
              <a:ahLst/>
              <a:cxnLst>
                <a:cxn ang="0">
                  <a:pos x="177" y="213"/>
                </a:cxn>
                <a:cxn ang="0">
                  <a:pos x="135" y="217"/>
                </a:cxn>
                <a:cxn ang="0">
                  <a:pos x="99" y="217"/>
                </a:cxn>
                <a:cxn ang="0">
                  <a:pos x="69" y="212"/>
                </a:cxn>
                <a:cxn ang="0">
                  <a:pos x="43" y="203"/>
                </a:cxn>
                <a:cxn ang="0">
                  <a:pos x="24" y="191"/>
                </a:cxn>
                <a:cxn ang="0">
                  <a:pos x="10" y="176"/>
                </a:cxn>
                <a:cxn ang="0">
                  <a:pos x="2" y="159"/>
                </a:cxn>
                <a:cxn ang="0">
                  <a:pos x="0" y="140"/>
                </a:cxn>
                <a:cxn ang="0">
                  <a:pos x="3" y="120"/>
                </a:cxn>
                <a:cxn ang="0">
                  <a:pos x="12" y="101"/>
                </a:cxn>
                <a:cxn ang="0">
                  <a:pos x="26" y="81"/>
                </a:cxn>
                <a:cxn ang="0">
                  <a:pos x="47" y="62"/>
                </a:cxn>
                <a:cxn ang="0">
                  <a:pos x="74" y="44"/>
                </a:cxn>
                <a:cxn ang="0">
                  <a:pos x="107" y="29"/>
                </a:cxn>
                <a:cxn ang="0">
                  <a:pos x="146" y="17"/>
                </a:cxn>
                <a:cxn ang="0">
                  <a:pos x="190" y="7"/>
                </a:cxn>
                <a:cxn ang="0">
                  <a:pos x="232" y="1"/>
                </a:cxn>
                <a:cxn ang="0">
                  <a:pos x="268" y="0"/>
                </a:cxn>
                <a:cxn ang="0">
                  <a:pos x="298" y="6"/>
                </a:cxn>
                <a:cxn ang="0">
                  <a:pos x="324" y="14"/>
                </a:cxn>
                <a:cxn ang="0">
                  <a:pos x="343" y="26"/>
                </a:cxn>
                <a:cxn ang="0">
                  <a:pos x="357" y="41"/>
                </a:cxn>
                <a:cxn ang="0">
                  <a:pos x="365" y="57"/>
                </a:cxn>
                <a:cxn ang="0">
                  <a:pos x="368" y="77"/>
                </a:cxn>
                <a:cxn ang="0">
                  <a:pos x="364" y="96"/>
                </a:cxn>
                <a:cxn ang="0">
                  <a:pos x="356" y="116"/>
                </a:cxn>
                <a:cxn ang="0">
                  <a:pos x="341" y="137"/>
                </a:cxn>
                <a:cxn ang="0">
                  <a:pos x="320" y="155"/>
                </a:cxn>
                <a:cxn ang="0">
                  <a:pos x="293" y="173"/>
                </a:cxn>
                <a:cxn ang="0">
                  <a:pos x="260" y="190"/>
                </a:cxn>
                <a:cxn ang="0">
                  <a:pos x="222" y="203"/>
                </a:cxn>
              </a:cxnLst>
              <a:rect l="0" t="0" r="r" b="b"/>
              <a:pathLst>
                <a:path w="368" h="218">
                  <a:moveTo>
                    <a:pt x="199" y="208"/>
                  </a:moveTo>
                  <a:lnTo>
                    <a:pt x="177" y="213"/>
                  </a:lnTo>
                  <a:lnTo>
                    <a:pt x="155" y="216"/>
                  </a:lnTo>
                  <a:lnTo>
                    <a:pt x="135" y="217"/>
                  </a:lnTo>
                  <a:lnTo>
                    <a:pt x="117" y="218"/>
                  </a:lnTo>
                  <a:lnTo>
                    <a:pt x="99" y="217"/>
                  </a:lnTo>
                  <a:lnTo>
                    <a:pt x="83" y="215"/>
                  </a:lnTo>
                  <a:lnTo>
                    <a:pt x="69" y="212"/>
                  </a:lnTo>
                  <a:lnTo>
                    <a:pt x="56" y="208"/>
                  </a:lnTo>
                  <a:lnTo>
                    <a:pt x="43" y="203"/>
                  </a:lnTo>
                  <a:lnTo>
                    <a:pt x="33" y="198"/>
                  </a:lnTo>
                  <a:lnTo>
                    <a:pt x="24" y="191"/>
                  </a:lnTo>
                  <a:lnTo>
                    <a:pt x="16" y="184"/>
                  </a:lnTo>
                  <a:lnTo>
                    <a:pt x="10" y="176"/>
                  </a:lnTo>
                  <a:lnTo>
                    <a:pt x="5" y="167"/>
                  </a:lnTo>
                  <a:lnTo>
                    <a:pt x="2" y="159"/>
                  </a:lnTo>
                  <a:lnTo>
                    <a:pt x="0" y="150"/>
                  </a:lnTo>
                  <a:lnTo>
                    <a:pt x="0" y="140"/>
                  </a:lnTo>
                  <a:lnTo>
                    <a:pt x="0" y="131"/>
                  </a:lnTo>
                  <a:lnTo>
                    <a:pt x="3" y="120"/>
                  </a:lnTo>
                  <a:lnTo>
                    <a:pt x="6" y="110"/>
                  </a:lnTo>
                  <a:lnTo>
                    <a:pt x="12" y="101"/>
                  </a:lnTo>
                  <a:lnTo>
                    <a:pt x="18" y="91"/>
                  </a:lnTo>
                  <a:lnTo>
                    <a:pt x="26" y="81"/>
                  </a:lnTo>
                  <a:lnTo>
                    <a:pt x="36" y="72"/>
                  </a:lnTo>
                  <a:lnTo>
                    <a:pt x="47" y="62"/>
                  </a:lnTo>
                  <a:lnTo>
                    <a:pt x="60" y="53"/>
                  </a:lnTo>
                  <a:lnTo>
                    <a:pt x="74" y="44"/>
                  </a:lnTo>
                  <a:lnTo>
                    <a:pt x="89" y="37"/>
                  </a:lnTo>
                  <a:lnTo>
                    <a:pt x="107" y="29"/>
                  </a:lnTo>
                  <a:lnTo>
                    <a:pt x="126" y="23"/>
                  </a:lnTo>
                  <a:lnTo>
                    <a:pt x="146" y="17"/>
                  </a:lnTo>
                  <a:lnTo>
                    <a:pt x="168" y="11"/>
                  </a:lnTo>
                  <a:lnTo>
                    <a:pt x="190" y="7"/>
                  </a:lnTo>
                  <a:lnTo>
                    <a:pt x="211" y="2"/>
                  </a:lnTo>
                  <a:lnTo>
                    <a:pt x="232" y="1"/>
                  </a:lnTo>
                  <a:lnTo>
                    <a:pt x="250" y="0"/>
                  </a:lnTo>
                  <a:lnTo>
                    <a:pt x="268" y="0"/>
                  </a:lnTo>
                  <a:lnTo>
                    <a:pt x="284" y="2"/>
                  </a:lnTo>
                  <a:lnTo>
                    <a:pt x="298" y="6"/>
                  </a:lnTo>
                  <a:lnTo>
                    <a:pt x="311" y="10"/>
                  </a:lnTo>
                  <a:lnTo>
                    <a:pt x="324" y="14"/>
                  </a:lnTo>
                  <a:lnTo>
                    <a:pt x="334" y="20"/>
                  </a:lnTo>
                  <a:lnTo>
                    <a:pt x="343" y="26"/>
                  </a:lnTo>
                  <a:lnTo>
                    <a:pt x="351" y="33"/>
                  </a:lnTo>
                  <a:lnTo>
                    <a:pt x="357" y="41"/>
                  </a:lnTo>
                  <a:lnTo>
                    <a:pt x="362" y="49"/>
                  </a:lnTo>
                  <a:lnTo>
                    <a:pt x="365" y="57"/>
                  </a:lnTo>
                  <a:lnTo>
                    <a:pt x="367" y="67"/>
                  </a:lnTo>
                  <a:lnTo>
                    <a:pt x="368" y="77"/>
                  </a:lnTo>
                  <a:lnTo>
                    <a:pt x="367" y="86"/>
                  </a:lnTo>
                  <a:lnTo>
                    <a:pt x="364" y="96"/>
                  </a:lnTo>
                  <a:lnTo>
                    <a:pt x="361" y="106"/>
                  </a:lnTo>
                  <a:lnTo>
                    <a:pt x="356" y="116"/>
                  </a:lnTo>
                  <a:lnTo>
                    <a:pt x="349" y="127"/>
                  </a:lnTo>
                  <a:lnTo>
                    <a:pt x="341" y="137"/>
                  </a:lnTo>
                  <a:lnTo>
                    <a:pt x="331" y="146"/>
                  </a:lnTo>
                  <a:lnTo>
                    <a:pt x="320" y="155"/>
                  </a:lnTo>
                  <a:lnTo>
                    <a:pt x="307" y="164"/>
                  </a:lnTo>
                  <a:lnTo>
                    <a:pt x="293" y="173"/>
                  </a:lnTo>
                  <a:lnTo>
                    <a:pt x="278" y="182"/>
                  </a:lnTo>
                  <a:lnTo>
                    <a:pt x="260" y="190"/>
                  </a:lnTo>
                  <a:lnTo>
                    <a:pt x="241" y="197"/>
                  </a:lnTo>
                  <a:lnTo>
                    <a:pt x="222" y="203"/>
                  </a:lnTo>
                  <a:lnTo>
                    <a:pt x="199" y="20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4410075" y="3757613"/>
              <a:ext cx="15875" cy="12700"/>
            </a:xfrm>
            <a:custGeom>
              <a:avLst/>
              <a:gdLst/>
              <a:ahLst/>
              <a:cxnLst>
                <a:cxn ang="0">
                  <a:pos x="173" y="228"/>
                </a:cxn>
                <a:cxn ang="0">
                  <a:pos x="137" y="238"/>
                </a:cxn>
                <a:cxn ang="0">
                  <a:pos x="105" y="243"/>
                </a:cxn>
                <a:cxn ang="0">
                  <a:pos x="77" y="242"/>
                </a:cxn>
                <a:cxn ang="0">
                  <a:pos x="53" y="237"/>
                </a:cxn>
                <a:cxn ang="0">
                  <a:pos x="34" y="227"/>
                </a:cxn>
                <a:cxn ang="0">
                  <a:pos x="19" y="213"/>
                </a:cxn>
                <a:cxn ang="0">
                  <a:pos x="7" y="197"/>
                </a:cxn>
                <a:cxn ang="0">
                  <a:pos x="1" y="179"/>
                </a:cxn>
                <a:cxn ang="0">
                  <a:pos x="0" y="158"/>
                </a:cxn>
                <a:cxn ang="0">
                  <a:pos x="4" y="136"/>
                </a:cxn>
                <a:cxn ang="0">
                  <a:pos x="14" y="114"/>
                </a:cxn>
                <a:cxn ang="0">
                  <a:pos x="29" y="91"/>
                </a:cxn>
                <a:cxn ang="0">
                  <a:pos x="49" y="70"/>
                </a:cxn>
                <a:cxn ang="0">
                  <a:pos x="75" y="50"/>
                </a:cxn>
                <a:cxn ang="0">
                  <a:pos x="106" y="31"/>
                </a:cxn>
                <a:cxn ang="0">
                  <a:pos x="144" y="15"/>
                </a:cxn>
                <a:cxn ang="0">
                  <a:pos x="180" y="5"/>
                </a:cxn>
                <a:cxn ang="0">
                  <a:pos x="211" y="0"/>
                </a:cxn>
                <a:cxn ang="0">
                  <a:pos x="240" y="1"/>
                </a:cxn>
                <a:cxn ang="0">
                  <a:pos x="263" y="6"/>
                </a:cxn>
                <a:cxn ang="0">
                  <a:pos x="283" y="16"/>
                </a:cxn>
                <a:cxn ang="0">
                  <a:pos x="298" y="29"/>
                </a:cxn>
                <a:cxn ang="0">
                  <a:pos x="309" y="46"/>
                </a:cxn>
                <a:cxn ang="0">
                  <a:pos x="315" y="64"/>
                </a:cxn>
                <a:cxn ang="0">
                  <a:pos x="316" y="85"/>
                </a:cxn>
                <a:cxn ang="0">
                  <a:pos x="312" y="107"/>
                </a:cxn>
                <a:cxn ang="0">
                  <a:pos x="303" y="129"/>
                </a:cxn>
                <a:cxn ang="0">
                  <a:pos x="288" y="151"/>
                </a:cxn>
                <a:cxn ang="0">
                  <a:pos x="267" y="173"/>
                </a:cxn>
                <a:cxn ang="0">
                  <a:pos x="242" y="193"/>
                </a:cxn>
                <a:cxn ang="0">
                  <a:pos x="210" y="211"/>
                </a:cxn>
              </a:cxnLst>
              <a:rect l="0" t="0" r="r" b="b"/>
              <a:pathLst>
                <a:path w="316" h="243">
                  <a:moveTo>
                    <a:pt x="192" y="220"/>
                  </a:moveTo>
                  <a:lnTo>
                    <a:pt x="173" y="228"/>
                  </a:lnTo>
                  <a:lnTo>
                    <a:pt x="154" y="234"/>
                  </a:lnTo>
                  <a:lnTo>
                    <a:pt x="137" y="238"/>
                  </a:lnTo>
                  <a:lnTo>
                    <a:pt x="121" y="241"/>
                  </a:lnTo>
                  <a:lnTo>
                    <a:pt x="105" y="243"/>
                  </a:lnTo>
                  <a:lnTo>
                    <a:pt x="91" y="243"/>
                  </a:lnTo>
                  <a:lnTo>
                    <a:pt x="77" y="242"/>
                  </a:lnTo>
                  <a:lnTo>
                    <a:pt x="65" y="240"/>
                  </a:lnTo>
                  <a:lnTo>
                    <a:pt x="53" y="237"/>
                  </a:lnTo>
                  <a:lnTo>
                    <a:pt x="43" y="232"/>
                  </a:lnTo>
                  <a:lnTo>
                    <a:pt x="34" y="227"/>
                  </a:lnTo>
                  <a:lnTo>
                    <a:pt x="26" y="221"/>
                  </a:lnTo>
                  <a:lnTo>
                    <a:pt x="19" y="213"/>
                  </a:lnTo>
                  <a:lnTo>
                    <a:pt x="13" y="205"/>
                  </a:lnTo>
                  <a:lnTo>
                    <a:pt x="7" y="197"/>
                  </a:lnTo>
                  <a:lnTo>
                    <a:pt x="4" y="188"/>
                  </a:lnTo>
                  <a:lnTo>
                    <a:pt x="1" y="179"/>
                  </a:lnTo>
                  <a:lnTo>
                    <a:pt x="0" y="169"/>
                  </a:lnTo>
                  <a:lnTo>
                    <a:pt x="0" y="158"/>
                  </a:lnTo>
                  <a:lnTo>
                    <a:pt x="2" y="147"/>
                  </a:lnTo>
                  <a:lnTo>
                    <a:pt x="4" y="136"/>
                  </a:lnTo>
                  <a:lnTo>
                    <a:pt x="8" y="125"/>
                  </a:lnTo>
                  <a:lnTo>
                    <a:pt x="14" y="114"/>
                  </a:lnTo>
                  <a:lnTo>
                    <a:pt x="21" y="103"/>
                  </a:lnTo>
                  <a:lnTo>
                    <a:pt x="29" y="91"/>
                  </a:lnTo>
                  <a:lnTo>
                    <a:pt x="38" y="81"/>
                  </a:lnTo>
                  <a:lnTo>
                    <a:pt x="49" y="70"/>
                  </a:lnTo>
                  <a:lnTo>
                    <a:pt x="61" y="60"/>
                  </a:lnTo>
                  <a:lnTo>
                    <a:pt x="75" y="50"/>
                  </a:lnTo>
                  <a:lnTo>
                    <a:pt x="90" y="41"/>
                  </a:lnTo>
                  <a:lnTo>
                    <a:pt x="106" y="31"/>
                  </a:lnTo>
                  <a:lnTo>
                    <a:pt x="125" y="22"/>
                  </a:lnTo>
                  <a:lnTo>
                    <a:pt x="144" y="15"/>
                  </a:lnTo>
                  <a:lnTo>
                    <a:pt x="162" y="9"/>
                  </a:lnTo>
                  <a:lnTo>
                    <a:pt x="180" y="5"/>
                  </a:lnTo>
                  <a:lnTo>
                    <a:pt x="196" y="2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0" y="1"/>
                  </a:lnTo>
                  <a:lnTo>
                    <a:pt x="252" y="3"/>
                  </a:lnTo>
                  <a:lnTo>
                    <a:pt x="263" y="6"/>
                  </a:lnTo>
                  <a:lnTo>
                    <a:pt x="273" y="11"/>
                  </a:lnTo>
                  <a:lnTo>
                    <a:pt x="283" y="16"/>
                  </a:lnTo>
                  <a:lnTo>
                    <a:pt x="291" y="22"/>
                  </a:lnTo>
                  <a:lnTo>
                    <a:pt x="298" y="29"/>
                  </a:lnTo>
                  <a:lnTo>
                    <a:pt x="304" y="37"/>
                  </a:lnTo>
                  <a:lnTo>
                    <a:pt x="309" y="46"/>
                  </a:lnTo>
                  <a:lnTo>
                    <a:pt x="312" y="55"/>
                  </a:lnTo>
                  <a:lnTo>
                    <a:pt x="315" y="64"/>
                  </a:lnTo>
                  <a:lnTo>
                    <a:pt x="316" y="74"/>
                  </a:lnTo>
                  <a:lnTo>
                    <a:pt x="316" y="85"/>
                  </a:lnTo>
                  <a:lnTo>
                    <a:pt x="314" y="95"/>
                  </a:lnTo>
                  <a:lnTo>
                    <a:pt x="312" y="107"/>
                  </a:lnTo>
                  <a:lnTo>
                    <a:pt x="308" y="118"/>
                  </a:lnTo>
                  <a:lnTo>
                    <a:pt x="303" y="129"/>
                  </a:lnTo>
                  <a:lnTo>
                    <a:pt x="296" y="140"/>
                  </a:lnTo>
                  <a:lnTo>
                    <a:pt x="288" y="151"/>
                  </a:lnTo>
                  <a:lnTo>
                    <a:pt x="279" y="162"/>
                  </a:lnTo>
                  <a:lnTo>
                    <a:pt x="267" y="173"/>
                  </a:lnTo>
                  <a:lnTo>
                    <a:pt x="255" y="183"/>
                  </a:lnTo>
                  <a:lnTo>
                    <a:pt x="242" y="193"/>
                  </a:lnTo>
                  <a:lnTo>
                    <a:pt x="227" y="202"/>
                  </a:lnTo>
                  <a:lnTo>
                    <a:pt x="210" y="211"/>
                  </a:lnTo>
                  <a:lnTo>
                    <a:pt x="192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4410075" y="3757613"/>
              <a:ext cx="15875" cy="12700"/>
            </a:xfrm>
            <a:custGeom>
              <a:avLst/>
              <a:gdLst/>
              <a:ahLst/>
              <a:cxnLst>
                <a:cxn ang="0">
                  <a:pos x="173" y="228"/>
                </a:cxn>
                <a:cxn ang="0">
                  <a:pos x="137" y="238"/>
                </a:cxn>
                <a:cxn ang="0">
                  <a:pos x="105" y="243"/>
                </a:cxn>
                <a:cxn ang="0">
                  <a:pos x="77" y="242"/>
                </a:cxn>
                <a:cxn ang="0">
                  <a:pos x="53" y="237"/>
                </a:cxn>
                <a:cxn ang="0">
                  <a:pos x="34" y="227"/>
                </a:cxn>
                <a:cxn ang="0">
                  <a:pos x="19" y="213"/>
                </a:cxn>
                <a:cxn ang="0">
                  <a:pos x="7" y="197"/>
                </a:cxn>
                <a:cxn ang="0">
                  <a:pos x="1" y="179"/>
                </a:cxn>
                <a:cxn ang="0">
                  <a:pos x="0" y="158"/>
                </a:cxn>
                <a:cxn ang="0">
                  <a:pos x="4" y="136"/>
                </a:cxn>
                <a:cxn ang="0">
                  <a:pos x="14" y="114"/>
                </a:cxn>
                <a:cxn ang="0">
                  <a:pos x="29" y="91"/>
                </a:cxn>
                <a:cxn ang="0">
                  <a:pos x="49" y="70"/>
                </a:cxn>
                <a:cxn ang="0">
                  <a:pos x="75" y="50"/>
                </a:cxn>
                <a:cxn ang="0">
                  <a:pos x="106" y="31"/>
                </a:cxn>
                <a:cxn ang="0">
                  <a:pos x="144" y="15"/>
                </a:cxn>
                <a:cxn ang="0">
                  <a:pos x="180" y="5"/>
                </a:cxn>
                <a:cxn ang="0">
                  <a:pos x="211" y="0"/>
                </a:cxn>
                <a:cxn ang="0">
                  <a:pos x="240" y="1"/>
                </a:cxn>
                <a:cxn ang="0">
                  <a:pos x="263" y="6"/>
                </a:cxn>
                <a:cxn ang="0">
                  <a:pos x="283" y="16"/>
                </a:cxn>
                <a:cxn ang="0">
                  <a:pos x="298" y="29"/>
                </a:cxn>
                <a:cxn ang="0">
                  <a:pos x="309" y="46"/>
                </a:cxn>
                <a:cxn ang="0">
                  <a:pos x="315" y="64"/>
                </a:cxn>
                <a:cxn ang="0">
                  <a:pos x="316" y="85"/>
                </a:cxn>
                <a:cxn ang="0">
                  <a:pos x="312" y="107"/>
                </a:cxn>
                <a:cxn ang="0">
                  <a:pos x="303" y="129"/>
                </a:cxn>
                <a:cxn ang="0">
                  <a:pos x="288" y="151"/>
                </a:cxn>
                <a:cxn ang="0">
                  <a:pos x="267" y="173"/>
                </a:cxn>
                <a:cxn ang="0">
                  <a:pos x="242" y="193"/>
                </a:cxn>
                <a:cxn ang="0">
                  <a:pos x="210" y="211"/>
                </a:cxn>
              </a:cxnLst>
              <a:rect l="0" t="0" r="r" b="b"/>
              <a:pathLst>
                <a:path w="316" h="243">
                  <a:moveTo>
                    <a:pt x="192" y="220"/>
                  </a:moveTo>
                  <a:lnTo>
                    <a:pt x="173" y="228"/>
                  </a:lnTo>
                  <a:lnTo>
                    <a:pt x="154" y="234"/>
                  </a:lnTo>
                  <a:lnTo>
                    <a:pt x="137" y="238"/>
                  </a:lnTo>
                  <a:lnTo>
                    <a:pt x="121" y="241"/>
                  </a:lnTo>
                  <a:lnTo>
                    <a:pt x="105" y="243"/>
                  </a:lnTo>
                  <a:lnTo>
                    <a:pt x="91" y="243"/>
                  </a:lnTo>
                  <a:lnTo>
                    <a:pt x="77" y="242"/>
                  </a:lnTo>
                  <a:lnTo>
                    <a:pt x="65" y="240"/>
                  </a:lnTo>
                  <a:lnTo>
                    <a:pt x="53" y="237"/>
                  </a:lnTo>
                  <a:lnTo>
                    <a:pt x="43" y="232"/>
                  </a:lnTo>
                  <a:lnTo>
                    <a:pt x="34" y="227"/>
                  </a:lnTo>
                  <a:lnTo>
                    <a:pt x="26" y="221"/>
                  </a:lnTo>
                  <a:lnTo>
                    <a:pt x="19" y="213"/>
                  </a:lnTo>
                  <a:lnTo>
                    <a:pt x="13" y="205"/>
                  </a:lnTo>
                  <a:lnTo>
                    <a:pt x="7" y="197"/>
                  </a:lnTo>
                  <a:lnTo>
                    <a:pt x="4" y="188"/>
                  </a:lnTo>
                  <a:lnTo>
                    <a:pt x="1" y="179"/>
                  </a:lnTo>
                  <a:lnTo>
                    <a:pt x="0" y="169"/>
                  </a:lnTo>
                  <a:lnTo>
                    <a:pt x="0" y="158"/>
                  </a:lnTo>
                  <a:lnTo>
                    <a:pt x="2" y="147"/>
                  </a:lnTo>
                  <a:lnTo>
                    <a:pt x="4" y="136"/>
                  </a:lnTo>
                  <a:lnTo>
                    <a:pt x="8" y="125"/>
                  </a:lnTo>
                  <a:lnTo>
                    <a:pt x="14" y="114"/>
                  </a:lnTo>
                  <a:lnTo>
                    <a:pt x="21" y="103"/>
                  </a:lnTo>
                  <a:lnTo>
                    <a:pt x="29" y="91"/>
                  </a:lnTo>
                  <a:lnTo>
                    <a:pt x="38" y="81"/>
                  </a:lnTo>
                  <a:lnTo>
                    <a:pt x="49" y="70"/>
                  </a:lnTo>
                  <a:lnTo>
                    <a:pt x="61" y="60"/>
                  </a:lnTo>
                  <a:lnTo>
                    <a:pt x="75" y="50"/>
                  </a:lnTo>
                  <a:lnTo>
                    <a:pt x="90" y="41"/>
                  </a:lnTo>
                  <a:lnTo>
                    <a:pt x="106" y="31"/>
                  </a:lnTo>
                  <a:lnTo>
                    <a:pt x="125" y="22"/>
                  </a:lnTo>
                  <a:lnTo>
                    <a:pt x="144" y="15"/>
                  </a:lnTo>
                  <a:lnTo>
                    <a:pt x="162" y="9"/>
                  </a:lnTo>
                  <a:lnTo>
                    <a:pt x="180" y="5"/>
                  </a:lnTo>
                  <a:lnTo>
                    <a:pt x="196" y="2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0" y="1"/>
                  </a:lnTo>
                  <a:lnTo>
                    <a:pt x="252" y="3"/>
                  </a:lnTo>
                  <a:lnTo>
                    <a:pt x="263" y="6"/>
                  </a:lnTo>
                  <a:lnTo>
                    <a:pt x="273" y="11"/>
                  </a:lnTo>
                  <a:lnTo>
                    <a:pt x="283" y="16"/>
                  </a:lnTo>
                  <a:lnTo>
                    <a:pt x="291" y="22"/>
                  </a:lnTo>
                  <a:lnTo>
                    <a:pt x="298" y="29"/>
                  </a:lnTo>
                  <a:lnTo>
                    <a:pt x="304" y="37"/>
                  </a:lnTo>
                  <a:lnTo>
                    <a:pt x="309" y="46"/>
                  </a:lnTo>
                  <a:lnTo>
                    <a:pt x="312" y="55"/>
                  </a:lnTo>
                  <a:lnTo>
                    <a:pt x="315" y="64"/>
                  </a:lnTo>
                  <a:lnTo>
                    <a:pt x="316" y="74"/>
                  </a:lnTo>
                  <a:lnTo>
                    <a:pt x="316" y="85"/>
                  </a:lnTo>
                  <a:lnTo>
                    <a:pt x="314" y="95"/>
                  </a:lnTo>
                  <a:lnTo>
                    <a:pt x="312" y="107"/>
                  </a:lnTo>
                  <a:lnTo>
                    <a:pt x="308" y="118"/>
                  </a:lnTo>
                  <a:lnTo>
                    <a:pt x="303" y="129"/>
                  </a:lnTo>
                  <a:lnTo>
                    <a:pt x="296" y="140"/>
                  </a:lnTo>
                  <a:lnTo>
                    <a:pt x="288" y="151"/>
                  </a:lnTo>
                  <a:lnTo>
                    <a:pt x="279" y="162"/>
                  </a:lnTo>
                  <a:lnTo>
                    <a:pt x="267" y="173"/>
                  </a:lnTo>
                  <a:lnTo>
                    <a:pt x="255" y="183"/>
                  </a:lnTo>
                  <a:lnTo>
                    <a:pt x="242" y="193"/>
                  </a:lnTo>
                  <a:lnTo>
                    <a:pt x="227" y="202"/>
                  </a:lnTo>
                  <a:lnTo>
                    <a:pt x="210" y="211"/>
                  </a:lnTo>
                  <a:lnTo>
                    <a:pt x="192" y="22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4413250" y="3773488"/>
              <a:ext cx="14288" cy="14288"/>
            </a:xfrm>
            <a:custGeom>
              <a:avLst/>
              <a:gdLst/>
              <a:ahLst/>
              <a:cxnLst>
                <a:cxn ang="0">
                  <a:pos x="179" y="237"/>
                </a:cxn>
                <a:cxn ang="0">
                  <a:pos x="149" y="256"/>
                </a:cxn>
                <a:cxn ang="0">
                  <a:pos x="121" y="267"/>
                </a:cxn>
                <a:cxn ang="0">
                  <a:pos x="95" y="272"/>
                </a:cxn>
                <a:cxn ang="0">
                  <a:pos x="72" y="272"/>
                </a:cxn>
                <a:cxn ang="0">
                  <a:pos x="52" y="267"/>
                </a:cxn>
                <a:cxn ang="0">
                  <a:pos x="33" y="258"/>
                </a:cxn>
                <a:cxn ang="0">
                  <a:pos x="19" y="243"/>
                </a:cxn>
                <a:cxn ang="0">
                  <a:pos x="9" y="227"/>
                </a:cxn>
                <a:cxn ang="0">
                  <a:pos x="3" y="208"/>
                </a:cxn>
                <a:cxn ang="0">
                  <a:pos x="0" y="185"/>
                </a:cxn>
                <a:cxn ang="0">
                  <a:pos x="3" y="162"/>
                </a:cxn>
                <a:cxn ang="0">
                  <a:pos x="10" y="137"/>
                </a:cxn>
                <a:cxn ang="0">
                  <a:pos x="22" y="111"/>
                </a:cxn>
                <a:cxn ang="0">
                  <a:pos x="40" y="86"/>
                </a:cxn>
                <a:cxn ang="0">
                  <a:pos x="65" y="60"/>
                </a:cxn>
                <a:cxn ang="0">
                  <a:pos x="95" y="36"/>
                </a:cxn>
                <a:cxn ang="0">
                  <a:pos x="125" y="19"/>
                </a:cxn>
                <a:cxn ang="0">
                  <a:pos x="153" y="6"/>
                </a:cxn>
                <a:cxn ang="0">
                  <a:pos x="180" y="1"/>
                </a:cxn>
                <a:cxn ang="0">
                  <a:pos x="203" y="1"/>
                </a:cxn>
                <a:cxn ang="0">
                  <a:pos x="224" y="6"/>
                </a:cxn>
                <a:cxn ang="0">
                  <a:pos x="241" y="17"/>
                </a:cxn>
                <a:cxn ang="0">
                  <a:pos x="255" y="30"/>
                </a:cxn>
                <a:cxn ang="0">
                  <a:pos x="266" y="46"/>
                </a:cxn>
                <a:cxn ang="0">
                  <a:pos x="273" y="66"/>
                </a:cxn>
                <a:cxn ang="0">
                  <a:pos x="275" y="88"/>
                </a:cxn>
                <a:cxn ang="0">
                  <a:pos x="272" y="111"/>
                </a:cxn>
                <a:cxn ang="0">
                  <a:pos x="264" y="137"/>
                </a:cxn>
                <a:cxn ang="0">
                  <a:pos x="251" y="162"/>
                </a:cxn>
                <a:cxn ang="0">
                  <a:pos x="233" y="188"/>
                </a:cxn>
                <a:cxn ang="0">
                  <a:pos x="209" y="213"/>
                </a:cxn>
              </a:cxnLst>
              <a:rect l="0" t="0" r="r" b="b"/>
              <a:pathLst>
                <a:path w="275" h="273">
                  <a:moveTo>
                    <a:pt x="194" y="225"/>
                  </a:moveTo>
                  <a:lnTo>
                    <a:pt x="179" y="237"/>
                  </a:lnTo>
                  <a:lnTo>
                    <a:pt x="164" y="248"/>
                  </a:lnTo>
                  <a:lnTo>
                    <a:pt x="149" y="256"/>
                  </a:lnTo>
                  <a:lnTo>
                    <a:pt x="135" y="262"/>
                  </a:lnTo>
                  <a:lnTo>
                    <a:pt x="121" y="267"/>
                  </a:lnTo>
                  <a:lnTo>
                    <a:pt x="108" y="270"/>
                  </a:lnTo>
                  <a:lnTo>
                    <a:pt x="95" y="272"/>
                  </a:lnTo>
                  <a:lnTo>
                    <a:pt x="83" y="273"/>
                  </a:lnTo>
                  <a:lnTo>
                    <a:pt x="72" y="272"/>
                  </a:lnTo>
                  <a:lnTo>
                    <a:pt x="61" y="270"/>
                  </a:lnTo>
                  <a:lnTo>
                    <a:pt x="52" y="267"/>
                  </a:lnTo>
                  <a:lnTo>
                    <a:pt x="42" y="263"/>
                  </a:lnTo>
                  <a:lnTo>
                    <a:pt x="33" y="258"/>
                  </a:lnTo>
                  <a:lnTo>
                    <a:pt x="26" y="252"/>
                  </a:lnTo>
                  <a:lnTo>
                    <a:pt x="19" y="243"/>
                  </a:lnTo>
                  <a:lnTo>
                    <a:pt x="14" y="236"/>
                  </a:lnTo>
                  <a:lnTo>
                    <a:pt x="9" y="227"/>
                  </a:lnTo>
                  <a:lnTo>
                    <a:pt x="5" y="218"/>
                  </a:lnTo>
                  <a:lnTo>
                    <a:pt x="3" y="208"/>
                  </a:lnTo>
                  <a:lnTo>
                    <a:pt x="1" y="197"/>
                  </a:lnTo>
                  <a:lnTo>
                    <a:pt x="0" y="185"/>
                  </a:lnTo>
                  <a:lnTo>
                    <a:pt x="1" y="174"/>
                  </a:lnTo>
                  <a:lnTo>
                    <a:pt x="3" y="162"/>
                  </a:lnTo>
                  <a:lnTo>
                    <a:pt x="6" y="150"/>
                  </a:lnTo>
                  <a:lnTo>
                    <a:pt x="10" y="137"/>
                  </a:lnTo>
                  <a:lnTo>
                    <a:pt x="16" y="124"/>
                  </a:lnTo>
                  <a:lnTo>
                    <a:pt x="22" y="111"/>
                  </a:lnTo>
                  <a:lnTo>
                    <a:pt x="31" y="98"/>
                  </a:lnTo>
                  <a:lnTo>
                    <a:pt x="40" y="86"/>
                  </a:lnTo>
                  <a:lnTo>
                    <a:pt x="53" y="73"/>
                  </a:lnTo>
                  <a:lnTo>
                    <a:pt x="65" y="60"/>
                  </a:lnTo>
                  <a:lnTo>
                    <a:pt x="79" y="48"/>
                  </a:lnTo>
                  <a:lnTo>
                    <a:pt x="95" y="36"/>
                  </a:lnTo>
                  <a:lnTo>
                    <a:pt x="111" y="27"/>
                  </a:lnTo>
                  <a:lnTo>
                    <a:pt x="125" y="19"/>
                  </a:lnTo>
                  <a:lnTo>
                    <a:pt x="140" y="12"/>
                  </a:lnTo>
                  <a:lnTo>
                    <a:pt x="153" y="6"/>
                  </a:lnTo>
                  <a:lnTo>
                    <a:pt x="167" y="3"/>
                  </a:lnTo>
                  <a:lnTo>
                    <a:pt x="180" y="1"/>
                  </a:lnTo>
                  <a:lnTo>
                    <a:pt x="192" y="0"/>
                  </a:lnTo>
                  <a:lnTo>
                    <a:pt x="203" y="1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3" y="11"/>
                  </a:lnTo>
                  <a:lnTo>
                    <a:pt x="241" y="17"/>
                  </a:lnTo>
                  <a:lnTo>
                    <a:pt x="249" y="23"/>
                  </a:lnTo>
                  <a:lnTo>
                    <a:pt x="255" y="30"/>
                  </a:lnTo>
                  <a:lnTo>
                    <a:pt x="262" y="38"/>
                  </a:lnTo>
                  <a:lnTo>
                    <a:pt x="266" y="46"/>
                  </a:lnTo>
                  <a:lnTo>
                    <a:pt x="270" y="56"/>
                  </a:lnTo>
                  <a:lnTo>
                    <a:pt x="273" y="66"/>
                  </a:lnTo>
                  <a:lnTo>
                    <a:pt x="274" y="77"/>
                  </a:lnTo>
                  <a:lnTo>
                    <a:pt x="275" y="88"/>
                  </a:lnTo>
                  <a:lnTo>
                    <a:pt x="274" y="100"/>
                  </a:lnTo>
                  <a:lnTo>
                    <a:pt x="272" y="111"/>
                  </a:lnTo>
                  <a:lnTo>
                    <a:pt x="269" y="124"/>
                  </a:lnTo>
                  <a:lnTo>
                    <a:pt x="264" y="137"/>
                  </a:lnTo>
                  <a:lnTo>
                    <a:pt x="258" y="149"/>
                  </a:lnTo>
                  <a:lnTo>
                    <a:pt x="251" y="162"/>
                  </a:lnTo>
                  <a:lnTo>
                    <a:pt x="243" y="175"/>
                  </a:lnTo>
                  <a:lnTo>
                    <a:pt x="233" y="188"/>
                  </a:lnTo>
                  <a:lnTo>
                    <a:pt x="222" y="201"/>
                  </a:lnTo>
                  <a:lnTo>
                    <a:pt x="209" y="213"/>
                  </a:lnTo>
                  <a:lnTo>
                    <a:pt x="194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4413250" y="3773488"/>
              <a:ext cx="14288" cy="14288"/>
            </a:xfrm>
            <a:custGeom>
              <a:avLst/>
              <a:gdLst/>
              <a:ahLst/>
              <a:cxnLst>
                <a:cxn ang="0">
                  <a:pos x="179" y="237"/>
                </a:cxn>
                <a:cxn ang="0">
                  <a:pos x="149" y="256"/>
                </a:cxn>
                <a:cxn ang="0">
                  <a:pos x="121" y="267"/>
                </a:cxn>
                <a:cxn ang="0">
                  <a:pos x="95" y="272"/>
                </a:cxn>
                <a:cxn ang="0">
                  <a:pos x="72" y="272"/>
                </a:cxn>
                <a:cxn ang="0">
                  <a:pos x="52" y="267"/>
                </a:cxn>
                <a:cxn ang="0">
                  <a:pos x="33" y="258"/>
                </a:cxn>
                <a:cxn ang="0">
                  <a:pos x="19" y="243"/>
                </a:cxn>
                <a:cxn ang="0">
                  <a:pos x="9" y="227"/>
                </a:cxn>
                <a:cxn ang="0">
                  <a:pos x="3" y="208"/>
                </a:cxn>
                <a:cxn ang="0">
                  <a:pos x="0" y="185"/>
                </a:cxn>
                <a:cxn ang="0">
                  <a:pos x="3" y="162"/>
                </a:cxn>
                <a:cxn ang="0">
                  <a:pos x="10" y="137"/>
                </a:cxn>
                <a:cxn ang="0">
                  <a:pos x="22" y="111"/>
                </a:cxn>
                <a:cxn ang="0">
                  <a:pos x="40" y="86"/>
                </a:cxn>
                <a:cxn ang="0">
                  <a:pos x="65" y="60"/>
                </a:cxn>
                <a:cxn ang="0">
                  <a:pos x="95" y="36"/>
                </a:cxn>
                <a:cxn ang="0">
                  <a:pos x="125" y="19"/>
                </a:cxn>
                <a:cxn ang="0">
                  <a:pos x="153" y="6"/>
                </a:cxn>
                <a:cxn ang="0">
                  <a:pos x="180" y="1"/>
                </a:cxn>
                <a:cxn ang="0">
                  <a:pos x="203" y="1"/>
                </a:cxn>
                <a:cxn ang="0">
                  <a:pos x="224" y="6"/>
                </a:cxn>
                <a:cxn ang="0">
                  <a:pos x="241" y="17"/>
                </a:cxn>
                <a:cxn ang="0">
                  <a:pos x="255" y="30"/>
                </a:cxn>
                <a:cxn ang="0">
                  <a:pos x="266" y="46"/>
                </a:cxn>
                <a:cxn ang="0">
                  <a:pos x="273" y="66"/>
                </a:cxn>
                <a:cxn ang="0">
                  <a:pos x="275" y="88"/>
                </a:cxn>
                <a:cxn ang="0">
                  <a:pos x="272" y="111"/>
                </a:cxn>
                <a:cxn ang="0">
                  <a:pos x="264" y="137"/>
                </a:cxn>
                <a:cxn ang="0">
                  <a:pos x="251" y="162"/>
                </a:cxn>
                <a:cxn ang="0">
                  <a:pos x="233" y="188"/>
                </a:cxn>
                <a:cxn ang="0">
                  <a:pos x="209" y="213"/>
                </a:cxn>
              </a:cxnLst>
              <a:rect l="0" t="0" r="r" b="b"/>
              <a:pathLst>
                <a:path w="275" h="273">
                  <a:moveTo>
                    <a:pt x="194" y="225"/>
                  </a:moveTo>
                  <a:lnTo>
                    <a:pt x="179" y="237"/>
                  </a:lnTo>
                  <a:lnTo>
                    <a:pt x="164" y="248"/>
                  </a:lnTo>
                  <a:lnTo>
                    <a:pt x="149" y="256"/>
                  </a:lnTo>
                  <a:lnTo>
                    <a:pt x="135" y="262"/>
                  </a:lnTo>
                  <a:lnTo>
                    <a:pt x="121" y="267"/>
                  </a:lnTo>
                  <a:lnTo>
                    <a:pt x="108" y="270"/>
                  </a:lnTo>
                  <a:lnTo>
                    <a:pt x="95" y="272"/>
                  </a:lnTo>
                  <a:lnTo>
                    <a:pt x="83" y="273"/>
                  </a:lnTo>
                  <a:lnTo>
                    <a:pt x="72" y="272"/>
                  </a:lnTo>
                  <a:lnTo>
                    <a:pt x="61" y="270"/>
                  </a:lnTo>
                  <a:lnTo>
                    <a:pt x="52" y="267"/>
                  </a:lnTo>
                  <a:lnTo>
                    <a:pt x="42" y="263"/>
                  </a:lnTo>
                  <a:lnTo>
                    <a:pt x="33" y="258"/>
                  </a:lnTo>
                  <a:lnTo>
                    <a:pt x="26" y="252"/>
                  </a:lnTo>
                  <a:lnTo>
                    <a:pt x="19" y="243"/>
                  </a:lnTo>
                  <a:lnTo>
                    <a:pt x="14" y="236"/>
                  </a:lnTo>
                  <a:lnTo>
                    <a:pt x="9" y="227"/>
                  </a:lnTo>
                  <a:lnTo>
                    <a:pt x="5" y="218"/>
                  </a:lnTo>
                  <a:lnTo>
                    <a:pt x="3" y="208"/>
                  </a:lnTo>
                  <a:lnTo>
                    <a:pt x="1" y="197"/>
                  </a:lnTo>
                  <a:lnTo>
                    <a:pt x="0" y="185"/>
                  </a:lnTo>
                  <a:lnTo>
                    <a:pt x="1" y="174"/>
                  </a:lnTo>
                  <a:lnTo>
                    <a:pt x="3" y="162"/>
                  </a:lnTo>
                  <a:lnTo>
                    <a:pt x="6" y="150"/>
                  </a:lnTo>
                  <a:lnTo>
                    <a:pt x="10" y="137"/>
                  </a:lnTo>
                  <a:lnTo>
                    <a:pt x="16" y="124"/>
                  </a:lnTo>
                  <a:lnTo>
                    <a:pt x="22" y="111"/>
                  </a:lnTo>
                  <a:lnTo>
                    <a:pt x="31" y="98"/>
                  </a:lnTo>
                  <a:lnTo>
                    <a:pt x="40" y="86"/>
                  </a:lnTo>
                  <a:lnTo>
                    <a:pt x="53" y="73"/>
                  </a:lnTo>
                  <a:lnTo>
                    <a:pt x="65" y="60"/>
                  </a:lnTo>
                  <a:lnTo>
                    <a:pt x="79" y="48"/>
                  </a:lnTo>
                  <a:lnTo>
                    <a:pt x="95" y="36"/>
                  </a:lnTo>
                  <a:lnTo>
                    <a:pt x="111" y="27"/>
                  </a:lnTo>
                  <a:lnTo>
                    <a:pt x="125" y="19"/>
                  </a:lnTo>
                  <a:lnTo>
                    <a:pt x="140" y="12"/>
                  </a:lnTo>
                  <a:lnTo>
                    <a:pt x="153" y="6"/>
                  </a:lnTo>
                  <a:lnTo>
                    <a:pt x="167" y="3"/>
                  </a:lnTo>
                  <a:lnTo>
                    <a:pt x="180" y="1"/>
                  </a:lnTo>
                  <a:lnTo>
                    <a:pt x="192" y="0"/>
                  </a:lnTo>
                  <a:lnTo>
                    <a:pt x="203" y="1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3" y="11"/>
                  </a:lnTo>
                  <a:lnTo>
                    <a:pt x="241" y="17"/>
                  </a:lnTo>
                  <a:lnTo>
                    <a:pt x="249" y="23"/>
                  </a:lnTo>
                  <a:lnTo>
                    <a:pt x="255" y="30"/>
                  </a:lnTo>
                  <a:lnTo>
                    <a:pt x="262" y="38"/>
                  </a:lnTo>
                  <a:lnTo>
                    <a:pt x="266" y="46"/>
                  </a:lnTo>
                  <a:lnTo>
                    <a:pt x="270" y="56"/>
                  </a:lnTo>
                  <a:lnTo>
                    <a:pt x="273" y="66"/>
                  </a:lnTo>
                  <a:lnTo>
                    <a:pt x="274" y="77"/>
                  </a:lnTo>
                  <a:lnTo>
                    <a:pt x="275" y="88"/>
                  </a:lnTo>
                  <a:lnTo>
                    <a:pt x="274" y="100"/>
                  </a:lnTo>
                  <a:lnTo>
                    <a:pt x="272" y="111"/>
                  </a:lnTo>
                  <a:lnTo>
                    <a:pt x="269" y="124"/>
                  </a:lnTo>
                  <a:lnTo>
                    <a:pt x="264" y="137"/>
                  </a:lnTo>
                  <a:lnTo>
                    <a:pt x="258" y="149"/>
                  </a:lnTo>
                  <a:lnTo>
                    <a:pt x="251" y="162"/>
                  </a:lnTo>
                  <a:lnTo>
                    <a:pt x="243" y="175"/>
                  </a:lnTo>
                  <a:lnTo>
                    <a:pt x="233" y="188"/>
                  </a:lnTo>
                  <a:lnTo>
                    <a:pt x="222" y="201"/>
                  </a:lnTo>
                  <a:lnTo>
                    <a:pt x="209" y="213"/>
                  </a:lnTo>
                  <a:lnTo>
                    <a:pt x="194" y="22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4421188" y="3787775"/>
              <a:ext cx="11113" cy="14288"/>
            </a:xfrm>
            <a:custGeom>
              <a:avLst/>
              <a:gdLst/>
              <a:ahLst/>
              <a:cxnLst>
                <a:cxn ang="0">
                  <a:pos x="167" y="207"/>
                </a:cxn>
                <a:cxn ang="0">
                  <a:pos x="145" y="230"/>
                </a:cxn>
                <a:cxn ang="0">
                  <a:pos x="125" y="246"/>
                </a:cxn>
                <a:cxn ang="0">
                  <a:pos x="104" y="257"/>
                </a:cxn>
                <a:cxn ang="0">
                  <a:pos x="83" y="263"/>
                </a:cxn>
                <a:cxn ang="0">
                  <a:pos x="65" y="264"/>
                </a:cxn>
                <a:cxn ang="0">
                  <a:pos x="48" y="260"/>
                </a:cxn>
                <a:cxn ang="0">
                  <a:pos x="32" y="253"/>
                </a:cxn>
                <a:cxn ang="0">
                  <a:pos x="20" y="241"/>
                </a:cxn>
                <a:cxn ang="0">
                  <a:pos x="10" y="227"/>
                </a:cxn>
                <a:cxn ang="0">
                  <a:pos x="3" y="208"/>
                </a:cxn>
                <a:cxn ang="0">
                  <a:pos x="0" y="188"/>
                </a:cxn>
                <a:cxn ang="0">
                  <a:pos x="1" y="165"/>
                </a:cxn>
                <a:cxn ang="0">
                  <a:pos x="7" y="140"/>
                </a:cxn>
                <a:cxn ang="0">
                  <a:pos x="17" y="113"/>
                </a:cxn>
                <a:cxn ang="0">
                  <a:pos x="33" y="85"/>
                </a:cxn>
                <a:cxn ang="0">
                  <a:pos x="54" y="57"/>
                </a:cxn>
                <a:cxn ang="0">
                  <a:pos x="75" y="35"/>
                </a:cxn>
                <a:cxn ang="0">
                  <a:pos x="95" y="18"/>
                </a:cxn>
                <a:cxn ang="0">
                  <a:pos x="117" y="7"/>
                </a:cxn>
                <a:cxn ang="0">
                  <a:pos x="136" y="1"/>
                </a:cxn>
                <a:cxn ang="0">
                  <a:pos x="156" y="0"/>
                </a:cxn>
                <a:cxn ang="0">
                  <a:pos x="173" y="4"/>
                </a:cxn>
                <a:cxn ang="0">
                  <a:pos x="188" y="11"/>
                </a:cxn>
                <a:cxn ang="0">
                  <a:pos x="200" y="23"/>
                </a:cxn>
                <a:cxn ang="0">
                  <a:pos x="211" y="38"/>
                </a:cxn>
                <a:cxn ang="0">
                  <a:pos x="218" y="56"/>
                </a:cxn>
                <a:cxn ang="0">
                  <a:pos x="221" y="76"/>
                </a:cxn>
                <a:cxn ang="0">
                  <a:pos x="220" y="100"/>
                </a:cxn>
                <a:cxn ang="0">
                  <a:pos x="214" y="124"/>
                </a:cxn>
                <a:cxn ang="0">
                  <a:pos x="203" y="152"/>
                </a:cxn>
                <a:cxn ang="0">
                  <a:pos x="187" y="179"/>
                </a:cxn>
              </a:cxnLst>
              <a:rect l="0" t="0" r="r" b="b"/>
              <a:pathLst>
                <a:path w="221" h="264">
                  <a:moveTo>
                    <a:pt x="177" y="193"/>
                  </a:moveTo>
                  <a:lnTo>
                    <a:pt x="167" y="207"/>
                  </a:lnTo>
                  <a:lnTo>
                    <a:pt x="157" y="219"/>
                  </a:lnTo>
                  <a:lnTo>
                    <a:pt x="145" y="230"/>
                  </a:lnTo>
                  <a:lnTo>
                    <a:pt x="135" y="239"/>
                  </a:lnTo>
                  <a:lnTo>
                    <a:pt x="125" y="246"/>
                  </a:lnTo>
                  <a:lnTo>
                    <a:pt x="114" y="252"/>
                  </a:lnTo>
                  <a:lnTo>
                    <a:pt x="104" y="257"/>
                  </a:lnTo>
                  <a:lnTo>
                    <a:pt x="93" y="260"/>
                  </a:lnTo>
                  <a:lnTo>
                    <a:pt x="83" y="263"/>
                  </a:lnTo>
                  <a:lnTo>
                    <a:pt x="74" y="264"/>
                  </a:lnTo>
                  <a:lnTo>
                    <a:pt x="65" y="264"/>
                  </a:lnTo>
                  <a:lnTo>
                    <a:pt x="56" y="262"/>
                  </a:lnTo>
                  <a:lnTo>
                    <a:pt x="48" y="260"/>
                  </a:lnTo>
                  <a:lnTo>
                    <a:pt x="39" y="257"/>
                  </a:lnTo>
                  <a:lnTo>
                    <a:pt x="32" y="253"/>
                  </a:lnTo>
                  <a:lnTo>
                    <a:pt x="26" y="247"/>
                  </a:lnTo>
                  <a:lnTo>
                    <a:pt x="20" y="241"/>
                  </a:lnTo>
                  <a:lnTo>
                    <a:pt x="14" y="235"/>
                  </a:lnTo>
                  <a:lnTo>
                    <a:pt x="10" y="227"/>
                  </a:lnTo>
                  <a:lnTo>
                    <a:pt x="6" y="218"/>
                  </a:lnTo>
                  <a:lnTo>
                    <a:pt x="3" y="208"/>
                  </a:lnTo>
                  <a:lnTo>
                    <a:pt x="1" y="198"/>
                  </a:lnTo>
                  <a:lnTo>
                    <a:pt x="0" y="188"/>
                  </a:lnTo>
                  <a:lnTo>
                    <a:pt x="0" y="177"/>
                  </a:lnTo>
                  <a:lnTo>
                    <a:pt x="1" y="165"/>
                  </a:lnTo>
                  <a:lnTo>
                    <a:pt x="4" y="153"/>
                  </a:lnTo>
                  <a:lnTo>
                    <a:pt x="7" y="140"/>
                  </a:lnTo>
                  <a:lnTo>
                    <a:pt x="11" y="127"/>
                  </a:lnTo>
                  <a:lnTo>
                    <a:pt x="17" y="113"/>
                  </a:lnTo>
                  <a:lnTo>
                    <a:pt x="24" y="100"/>
                  </a:lnTo>
                  <a:lnTo>
                    <a:pt x="33" y="85"/>
                  </a:lnTo>
                  <a:lnTo>
                    <a:pt x="43" y="71"/>
                  </a:lnTo>
                  <a:lnTo>
                    <a:pt x="54" y="57"/>
                  </a:lnTo>
                  <a:lnTo>
                    <a:pt x="64" y="46"/>
                  </a:lnTo>
                  <a:lnTo>
                    <a:pt x="75" y="35"/>
                  </a:lnTo>
                  <a:lnTo>
                    <a:pt x="85" y="25"/>
                  </a:lnTo>
                  <a:lnTo>
                    <a:pt x="95" y="18"/>
                  </a:lnTo>
                  <a:lnTo>
                    <a:pt x="107" y="12"/>
                  </a:lnTo>
                  <a:lnTo>
                    <a:pt x="117" y="7"/>
                  </a:lnTo>
                  <a:lnTo>
                    <a:pt x="127" y="3"/>
                  </a:lnTo>
                  <a:lnTo>
                    <a:pt x="136" y="1"/>
                  </a:lnTo>
                  <a:lnTo>
                    <a:pt x="146" y="0"/>
                  </a:lnTo>
                  <a:lnTo>
                    <a:pt x="156" y="0"/>
                  </a:lnTo>
                  <a:lnTo>
                    <a:pt x="165" y="2"/>
                  </a:lnTo>
                  <a:lnTo>
                    <a:pt x="173" y="4"/>
                  </a:lnTo>
                  <a:lnTo>
                    <a:pt x="181" y="7"/>
                  </a:lnTo>
                  <a:lnTo>
                    <a:pt x="188" y="11"/>
                  </a:lnTo>
                  <a:lnTo>
                    <a:pt x="194" y="16"/>
                  </a:lnTo>
                  <a:lnTo>
                    <a:pt x="200" y="23"/>
                  </a:lnTo>
                  <a:lnTo>
                    <a:pt x="207" y="29"/>
                  </a:lnTo>
                  <a:lnTo>
                    <a:pt x="211" y="38"/>
                  </a:lnTo>
                  <a:lnTo>
                    <a:pt x="215" y="47"/>
                  </a:lnTo>
                  <a:lnTo>
                    <a:pt x="218" y="56"/>
                  </a:lnTo>
                  <a:lnTo>
                    <a:pt x="220" y="66"/>
                  </a:lnTo>
                  <a:lnTo>
                    <a:pt x="221" y="76"/>
                  </a:lnTo>
                  <a:lnTo>
                    <a:pt x="221" y="87"/>
                  </a:lnTo>
                  <a:lnTo>
                    <a:pt x="220" y="100"/>
                  </a:lnTo>
                  <a:lnTo>
                    <a:pt x="217" y="112"/>
                  </a:lnTo>
                  <a:lnTo>
                    <a:pt x="214" y="124"/>
                  </a:lnTo>
                  <a:lnTo>
                    <a:pt x="210" y="137"/>
                  </a:lnTo>
                  <a:lnTo>
                    <a:pt x="203" y="152"/>
                  </a:lnTo>
                  <a:lnTo>
                    <a:pt x="196" y="165"/>
                  </a:lnTo>
                  <a:lnTo>
                    <a:pt x="187" y="179"/>
                  </a:lnTo>
                  <a:lnTo>
                    <a:pt x="177" y="1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4421188" y="3787775"/>
              <a:ext cx="11113" cy="14288"/>
            </a:xfrm>
            <a:custGeom>
              <a:avLst/>
              <a:gdLst/>
              <a:ahLst/>
              <a:cxnLst>
                <a:cxn ang="0">
                  <a:pos x="167" y="207"/>
                </a:cxn>
                <a:cxn ang="0">
                  <a:pos x="145" y="230"/>
                </a:cxn>
                <a:cxn ang="0">
                  <a:pos x="125" y="246"/>
                </a:cxn>
                <a:cxn ang="0">
                  <a:pos x="104" y="257"/>
                </a:cxn>
                <a:cxn ang="0">
                  <a:pos x="83" y="263"/>
                </a:cxn>
                <a:cxn ang="0">
                  <a:pos x="65" y="264"/>
                </a:cxn>
                <a:cxn ang="0">
                  <a:pos x="48" y="260"/>
                </a:cxn>
                <a:cxn ang="0">
                  <a:pos x="32" y="253"/>
                </a:cxn>
                <a:cxn ang="0">
                  <a:pos x="20" y="241"/>
                </a:cxn>
                <a:cxn ang="0">
                  <a:pos x="10" y="227"/>
                </a:cxn>
                <a:cxn ang="0">
                  <a:pos x="3" y="208"/>
                </a:cxn>
                <a:cxn ang="0">
                  <a:pos x="0" y="188"/>
                </a:cxn>
                <a:cxn ang="0">
                  <a:pos x="1" y="165"/>
                </a:cxn>
                <a:cxn ang="0">
                  <a:pos x="7" y="140"/>
                </a:cxn>
                <a:cxn ang="0">
                  <a:pos x="17" y="113"/>
                </a:cxn>
                <a:cxn ang="0">
                  <a:pos x="33" y="85"/>
                </a:cxn>
                <a:cxn ang="0">
                  <a:pos x="54" y="57"/>
                </a:cxn>
                <a:cxn ang="0">
                  <a:pos x="75" y="35"/>
                </a:cxn>
                <a:cxn ang="0">
                  <a:pos x="95" y="18"/>
                </a:cxn>
                <a:cxn ang="0">
                  <a:pos x="117" y="7"/>
                </a:cxn>
                <a:cxn ang="0">
                  <a:pos x="136" y="1"/>
                </a:cxn>
                <a:cxn ang="0">
                  <a:pos x="156" y="0"/>
                </a:cxn>
                <a:cxn ang="0">
                  <a:pos x="173" y="4"/>
                </a:cxn>
                <a:cxn ang="0">
                  <a:pos x="188" y="11"/>
                </a:cxn>
                <a:cxn ang="0">
                  <a:pos x="200" y="23"/>
                </a:cxn>
                <a:cxn ang="0">
                  <a:pos x="211" y="38"/>
                </a:cxn>
                <a:cxn ang="0">
                  <a:pos x="218" y="56"/>
                </a:cxn>
                <a:cxn ang="0">
                  <a:pos x="221" y="76"/>
                </a:cxn>
                <a:cxn ang="0">
                  <a:pos x="220" y="100"/>
                </a:cxn>
                <a:cxn ang="0">
                  <a:pos x="214" y="124"/>
                </a:cxn>
                <a:cxn ang="0">
                  <a:pos x="203" y="152"/>
                </a:cxn>
                <a:cxn ang="0">
                  <a:pos x="187" y="179"/>
                </a:cxn>
              </a:cxnLst>
              <a:rect l="0" t="0" r="r" b="b"/>
              <a:pathLst>
                <a:path w="221" h="264">
                  <a:moveTo>
                    <a:pt x="177" y="193"/>
                  </a:moveTo>
                  <a:lnTo>
                    <a:pt x="167" y="207"/>
                  </a:lnTo>
                  <a:lnTo>
                    <a:pt x="157" y="219"/>
                  </a:lnTo>
                  <a:lnTo>
                    <a:pt x="145" y="230"/>
                  </a:lnTo>
                  <a:lnTo>
                    <a:pt x="135" y="239"/>
                  </a:lnTo>
                  <a:lnTo>
                    <a:pt x="125" y="246"/>
                  </a:lnTo>
                  <a:lnTo>
                    <a:pt x="114" y="252"/>
                  </a:lnTo>
                  <a:lnTo>
                    <a:pt x="104" y="257"/>
                  </a:lnTo>
                  <a:lnTo>
                    <a:pt x="93" y="260"/>
                  </a:lnTo>
                  <a:lnTo>
                    <a:pt x="83" y="263"/>
                  </a:lnTo>
                  <a:lnTo>
                    <a:pt x="74" y="264"/>
                  </a:lnTo>
                  <a:lnTo>
                    <a:pt x="65" y="264"/>
                  </a:lnTo>
                  <a:lnTo>
                    <a:pt x="56" y="262"/>
                  </a:lnTo>
                  <a:lnTo>
                    <a:pt x="48" y="260"/>
                  </a:lnTo>
                  <a:lnTo>
                    <a:pt x="39" y="257"/>
                  </a:lnTo>
                  <a:lnTo>
                    <a:pt x="32" y="253"/>
                  </a:lnTo>
                  <a:lnTo>
                    <a:pt x="26" y="247"/>
                  </a:lnTo>
                  <a:lnTo>
                    <a:pt x="20" y="241"/>
                  </a:lnTo>
                  <a:lnTo>
                    <a:pt x="14" y="235"/>
                  </a:lnTo>
                  <a:lnTo>
                    <a:pt x="10" y="227"/>
                  </a:lnTo>
                  <a:lnTo>
                    <a:pt x="6" y="218"/>
                  </a:lnTo>
                  <a:lnTo>
                    <a:pt x="3" y="208"/>
                  </a:lnTo>
                  <a:lnTo>
                    <a:pt x="1" y="198"/>
                  </a:lnTo>
                  <a:lnTo>
                    <a:pt x="0" y="188"/>
                  </a:lnTo>
                  <a:lnTo>
                    <a:pt x="0" y="177"/>
                  </a:lnTo>
                  <a:lnTo>
                    <a:pt x="1" y="165"/>
                  </a:lnTo>
                  <a:lnTo>
                    <a:pt x="4" y="153"/>
                  </a:lnTo>
                  <a:lnTo>
                    <a:pt x="7" y="140"/>
                  </a:lnTo>
                  <a:lnTo>
                    <a:pt x="11" y="127"/>
                  </a:lnTo>
                  <a:lnTo>
                    <a:pt x="17" y="113"/>
                  </a:lnTo>
                  <a:lnTo>
                    <a:pt x="24" y="100"/>
                  </a:lnTo>
                  <a:lnTo>
                    <a:pt x="33" y="85"/>
                  </a:lnTo>
                  <a:lnTo>
                    <a:pt x="43" y="71"/>
                  </a:lnTo>
                  <a:lnTo>
                    <a:pt x="54" y="57"/>
                  </a:lnTo>
                  <a:lnTo>
                    <a:pt x="64" y="46"/>
                  </a:lnTo>
                  <a:lnTo>
                    <a:pt x="75" y="35"/>
                  </a:lnTo>
                  <a:lnTo>
                    <a:pt x="85" y="25"/>
                  </a:lnTo>
                  <a:lnTo>
                    <a:pt x="95" y="18"/>
                  </a:lnTo>
                  <a:lnTo>
                    <a:pt x="107" y="12"/>
                  </a:lnTo>
                  <a:lnTo>
                    <a:pt x="117" y="7"/>
                  </a:lnTo>
                  <a:lnTo>
                    <a:pt x="127" y="3"/>
                  </a:lnTo>
                  <a:lnTo>
                    <a:pt x="136" y="1"/>
                  </a:lnTo>
                  <a:lnTo>
                    <a:pt x="146" y="0"/>
                  </a:lnTo>
                  <a:lnTo>
                    <a:pt x="156" y="0"/>
                  </a:lnTo>
                  <a:lnTo>
                    <a:pt x="165" y="2"/>
                  </a:lnTo>
                  <a:lnTo>
                    <a:pt x="173" y="4"/>
                  </a:lnTo>
                  <a:lnTo>
                    <a:pt x="181" y="7"/>
                  </a:lnTo>
                  <a:lnTo>
                    <a:pt x="188" y="11"/>
                  </a:lnTo>
                  <a:lnTo>
                    <a:pt x="194" y="16"/>
                  </a:lnTo>
                  <a:lnTo>
                    <a:pt x="200" y="23"/>
                  </a:lnTo>
                  <a:lnTo>
                    <a:pt x="207" y="29"/>
                  </a:lnTo>
                  <a:lnTo>
                    <a:pt x="211" y="38"/>
                  </a:lnTo>
                  <a:lnTo>
                    <a:pt x="215" y="47"/>
                  </a:lnTo>
                  <a:lnTo>
                    <a:pt x="218" y="56"/>
                  </a:lnTo>
                  <a:lnTo>
                    <a:pt x="220" y="66"/>
                  </a:lnTo>
                  <a:lnTo>
                    <a:pt x="221" y="76"/>
                  </a:lnTo>
                  <a:lnTo>
                    <a:pt x="221" y="87"/>
                  </a:lnTo>
                  <a:lnTo>
                    <a:pt x="220" y="100"/>
                  </a:lnTo>
                  <a:lnTo>
                    <a:pt x="217" y="112"/>
                  </a:lnTo>
                  <a:lnTo>
                    <a:pt x="214" y="124"/>
                  </a:lnTo>
                  <a:lnTo>
                    <a:pt x="210" y="137"/>
                  </a:lnTo>
                  <a:lnTo>
                    <a:pt x="203" y="152"/>
                  </a:lnTo>
                  <a:lnTo>
                    <a:pt x="196" y="165"/>
                  </a:lnTo>
                  <a:lnTo>
                    <a:pt x="187" y="179"/>
                  </a:lnTo>
                  <a:lnTo>
                    <a:pt x="177" y="19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4429125" y="3800475"/>
              <a:ext cx="7938" cy="11113"/>
            </a:xfrm>
            <a:custGeom>
              <a:avLst/>
              <a:gdLst/>
              <a:ahLst/>
              <a:cxnLst>
                <a:cxn ang="0">
                  <a:pos x="142" y="157"/>
                </a:cxn>
                <a:cxn ang="0">
                  <a:pos x="128" y="176"/>
                </a:cxn>
                <a:cxn ang="0">
                  <a:pos x="114" y="190"/>
                </a:cxn>
                <a:cxn ang="0">
                  <a:pos x="98" y="202"/>
                </a:cxn>
                <a:cxn ang="0">
                  <a:pos x="83" y="208"/>
                </a:cxn>
                <a:cxn ang="0">
                  <a:pos x="68" y="211"/>
                </a:cxn>
                <a:cxn ang="0">
                  <a:pos x="53" y="210"/>
                </a:cxn>
                <a:cxn ang="0">
                  <a:pos x="40" y="205"/>
                </a:cxn>
                <a:cxn ang="0">
                  <a:pos x="28" y="197"/>
                </a:cxn>
                <a:cxn ang="0">
                  <a:pos x="18" y="187"/>
                </a:cxn>
                <a:cxn ang="0">
                  <a:pos x="10" y="174"/>
                </a:cxn>
                <a:cxn ang="0">
                  <a:pos x="3" y="158"/>
                </a:cxn>
                <a:cxn ang="0">
                  <a:pos x="0" y="141"/>
                </a:cxn>
                <a:cxn ang="0">
                  <a:pos x="1" y="121"/>
                </a:cxn>
                <a:cxn ang="0">
                  <a:pos x="4" y="100"/>
                </a:cxn>
                <a:cxn ang="0">
                  <a:pos x="13" y="77"/>
                </a:cxn>
                <a:cxn ang="0">
                  <a:pos x="24" y="54"/>
                </a:cxn>
                <a:cxn ang="0">
                  <a:pos x="38" y="35"/>
                </a:cxn>
                <a:cxn ang="0">
                  <a:pos x="52" y="19"/>
                </a:cxn>
                <a:cxn ang="0">
                  <a:pos x="68" y="9"/>
                </a:cxn>
                <a:cxn ang="0">
                  <a:pos x="83" y="3"/>
                </a:cxn>
                <a:cxn ang="0">
                  <a:pos x="98" y="0"/>
                </a:cxn>
                <a:cxn ang="0">
                  <a:pos x="112" y="1"/>
                </a:cxn>
                <a:cxn ang="0">
                  <a:pos x="126" y="5"/>
                </a:cxn>
                <a:cxn ang="0">
                  <a:pos x="138" y="13"/>
                </a:cxn>
                <a:cxn ang="0">
                  <a:pos x="148" y="24"/>
                </a:cxn>
                <a:cxn ang="0">
                  <a:pos x="156" y="37"/>
                </a:cxn>
                <a:cxn ang="0">
                  <a:pos x="162" y="52"/>
                </a:cxn>
                <a:cxn ang="0">
                  <a:pos x="165" y="70"/>
                </a:cxn>
                <a:cxn ang="0">
                  <a:pos x="164" y="90"/>
                </a:cxn>
                <a:cxn ang="0">
                  <a:pos x="161" y="110"/>
                </a:cxn>
                <a:cxn ang="0">
                  <a:pos x="153" y="133"/>
                </a:cxn>
              </a:cxnLst>
              <a:rect l="0" t="0" r="r" b="b"/>
              <a:pathLst>
                <a:path w="165" h="211">
                  <a:moveTo>
                    <a:pt x="148" y="145"/>
                  </a:moveTo>
                  <a:lnTo>
                    <a:pt x="142" y="157"/>
                  </a:lnTo>
                  <a:lnTo>
                    <a:pt x="135" y="167"/>
                  </a:lnTo>
                  <a:lnTo>
                    <a:pt x="128" y="176"/>
                  </a:lnTo>
                  <a:lnTo>
                    <a:pt x="121" y="184"/>
                  </a:lnTo>
                  <a:lnTo>
                    <a:pt x="114" y="190"/>
                  </a:lnTo>
                  <a:lnTo>
                    <a:pt x="105" y="196"/>
                  </a:lnTo>
                  <a:lnTo>
                    <a:pt x="98" y="202"/>
                  </a:lnTo>
                  <a:lnTo>
                    <a:pt x="90" y="205"/>
                  </a:lnTo>
                  <a:lnTo>
                    <a:pt x="83" y="208"/>
                  </a:lnTo>
                  <a:lnTo>
                    <a:pt x="76" y="210"/>
                  </a:lnTo>
                  <a:lnTo>
                    <a:pt x="68" y="211"/>
                  </a:lnTo>
                  <a:lnTo>
                    <a:pt x="61" y="211"/>
                  </a:lnTo>
                  <a:lnTo>
                    <a:pt x="53" y="210"/>
                  </a:lnTo>
                  <a:lnTo>
                    <a:pt x="46" y="208"/>
                  </a:lnTo>
                  <a:lnTo>
                    <a:pt x="40" y="205"/>
                  </a:lnTo>
                  <a:lnTo>
                    <a:pt x="34" y="202"/>
                  </a:lnTo>
                  <a:lnTo>
                    <a:pt x="28" y="197"/>
                  </a:lnTo>
                  <a:lnTo>
                    <a:pt x="23" y="192"/>
                  </a:lnTo>
                  <a:lnTo>
                    <a:pt x="18" y="187"/>
                  </a:lnTo>
                  <a:lnTo>
                    <a:pt x="14" y="180"/>
                  </a:lnTo>
                  <a:lnTo>
                    <a:pt x="10" y="174"/>
                  </a:lnTo>
                  <a:lnTo>
                    <a:pt x="6" y="166"/>
                  </a:lnTo>
                  <a:lnTo>
                    <a:pt x="3" y="158"/>
                  </a:lnTo>
                  <a:lnTo>
                    <a:pt x="2" y="150"/>
                  </a:lnTo>
                  <a:lnTo>
                    <a:pt x="0" y="141"/>
                  </a:lnTo>
                  <a:lnTo>
                    <a:pt x="0" y="131"/>
                  </a:lnTo>
                  <a:lnTo>
                    <a:pt x="1" y="121"/>
                  </a:lnTo>
                  <a:lnTo>
                    <a:pt x="2" y="111"/>
                  </a:lnTo>
                  <a:lnTo>
                    <a:pt x="4" y="100"/>
                  </a:lnTo>
                  <a:lnTo>
                    <a:pt x="8" y="89"/>
                  </a:lnTo>
                  <a:lnTo>
                    <a:pt x="13" y="77"/>
                  </a:lnTo>
                  <a:lnTo>
                    <a:pt x="18" y="65"/>
                  </a:lnTo>
                  <a:lnTo>
                    <a:pt x="24" y="54"/>
                  </a:lnTo>
                  <a:lnTo>
                    <a:pt x="31" y="44"/>
                  </a:lnTo>
                  <a:lnTo>
                    <a:pt x="38" y="35"/>
                  </a:lnTo>
                  <a:lnTo>
                    <a:pt x="45" y="27"/>
                  </a:lnTo>
                  <a:lnTo>
                    <a:pt x="52" y="19"/>
                  </a:lnTo>
                  <a:lnTo>
                    <a:pt x="61" y="14"/>
                  </a:lnTo>
                  <a:lnTo>
                    <a:pt x="68" y="9"/>
                  </a:lnTo>
                  <a:lnTo>
                    <a:pt x="75" y="5"/>
                  </a:lnTo>
                  <a:lnTo>
                    <a:pt x="83" y="3"/>
                  </a:lnTo>
                  <a:lnTo>
                    <a:pt x="90" y="1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2" y="1"/>
                  </a:lnTo>
                  <a:lnTo>
                    <a:pt x="119" y="3"/>
                  </a:lnTo>
                  <a:lnTo>
                    <a:pt x="126" y="5"/>
                  </a:lnTo>
                  <a:lnTo>
                    <a:pt x="132" y="9"/>
                  </a:lnTo>
                  <a:lnTo>
                    <a:pt x="138" y="13"/>
                  </a:lnTo>
                  <a:lnTo>
                    <a:pt x="143" y="18"/>
                  </a:lnTo>
                  <a:lnTo>
                    <a:pt x="148" y="24"/>
                  </a:lnTo>
                  <a:lnTo>
                    <a:pt x="152" y="30"/>
                  </a:lnTo>
                  <a:lnTo>
                    <a:pt x="156" y="37"/>
                  </a:lnTo>
                  <a:lnTo>
                    <a:pt x="159" y="44"/>
                  </a:lnTo>
                  <a:lnTo>
                    <a:pt x="162" y="52"/>
                  </a:lnTo>
                  <a:lnTo>
                    <a:pt x="163" y="61"/>
                  </a:lnTo>
                  <a:lnTo>
                    <a:pt x="165" y="70"/>
                  </a:lnTo>
                  <a:lnTo>
                    <a:pt x="165" y="79"/>
                  </a:lnTo>
                  <a:lnTo>
                    <a:pt x="164" y="90"/>
                  </a:lnTo>
                  <a:lnTo>
                    <a:pt x="163" y="100"/>
                  </a:lnTo>
                  <a:lnTo>
                    <a:pt x="161" y="110"/>
                  </a:lnTo>
                  <a:lnTo>
                    <a:pt x="158" y="121"/>
                  </a:lnTo>
                  <a:lnTo>
                    <a:pt x="153" y="133"/>
                  </a:lnTo>
                  <a:lnTo>
                    <a:pt x="148" y="1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4429125" y="3800475"/>
              <a:ext cx="7938" cy="11113"/>
            </a:xfrm>
            <a:custGeom>
              <a:avLst/>
              <a:gdLst/>
              <a:ahLst/>
              <a:cxnLst>
                <a:cxn ang="0">
                  <a:pos x="142" y="157"/>
                </a:cxn>
                <a:cxn ang="0">
                  <a:pos x="128" y="176"/>
                </a:cxn>
                <a:cxn ang="0">
                  <a:pos x="114" y="190"/>
                </a:cxn>
                <a:cxn ang="0">
                  <a:pos x="98" y="202"/>
                </a:cxn>
                <a:cxn ang="0">
                  <a:pos x="83" y="208"/>
                </a:cxn>
                <a:cxn ang="0">
                  <a:pos x="68" y="211"/>
                </a:cxn>
                <a:cxn ang="0">
                  <a:pos x="53" y="210"/>
                </a:cxn>
                <a:cxn ang="0">
                  <a:pos x="40" y="205"/>
                </a:cxn>
                <a:cxn ang="0">
                  <a:pos x="28" y="197"/>
                </a:cxn>
                <a:cxn ang="0">
                  <a:pos x="18" y="187"/>
                </a:cxn>
                <a:cxn ang="0">
                  <a:pos x="10" y="174"/>
                </a:cxn>
                <a:cxn ang="0">
                  <a:pos x="3" y="158"/>
                </a:cxn>
                <a:cxn ang="0">
                  <a:pos x="0" y="141"/>
                </a:cxn>
                <a:cxn ang="0">
                  <a:pos x="1" y="121"/>
                </a:cxn>
                <a:cxn ang="0">
                  <a:pos x="4" y="100"/>
                </a:cxn>
                <a:cxn ang="0">
                  <a:pos x="13" y="77"/>
                </a:cxn>
                <a:cxn ang="0">
                  <a:pos x="24" y="54"/>
                </a:cxn>
                <a:cxn ang="0">
                  <a:pos x="38" y="35"/>
                </a:cxn>
                <a:cxn ang="0">
                  <a:pos x="52" y="19"/>
                </a:cxn>
                <a:cxn ang="0">
                  <a:pos x="68" y="9"/>
                </a:cxn>
                <a:cxn ang="0">
                  <a:pos x="83" y="3"/>
                </a:cxn>
                <a:cxn ang="0">
                  <a:pos x="98" y="0"/>
                </a:cxn>
                <a:cxn ang="0">
                  <a:pos x="112" y="1"/>
                </a:cxn>
                <a:cxn ang="0">
                  <a:pos x="126" y="5"/>
                </a:cxn>
                <a:cxn ang="0">
                  <a:pos x="138" y="13"/>
                </a:cxn>
                <a:cxn ang="0">
                  <a:pos x="148" y="24"/>
                </a:cxn>
                <a:cxn ang="0">
                  <a:pos x="156" y="37"/>
                </a:cxn>
                <a:cxn ang="0">
                  <a:pos x="162" y="52"/>
                </a:cxn>
                <a:cxn ang="0">
                  <a:pos x="165" y="70"/>
                </a:cxn>
                <a:cxn ang="0">
                  <a:pos x="164" y="90"/>
                </a:cxn>
                <a:cxn ang="0">
                  <a:pos x="161" y="110"/>
                </a:cxn>
                <a:cxn ang="0">
                  <a:pos x="153" y="133"/>
                </a:cxn>
              </a:cxnLst>
              <a:rect l="0" t="0" r="r" b="b"/>
              <a:pathLst>
                <a:path w="165" h="211">
                  <a:moveTo>
                    <a:pt x="148" y="145"/>
                  </a:moveTo>
                  <a:lnTo>
                    <a:pt x="142" y="157"/>
                  </a:lnTo>
                  <a:lnTo>
                    <a:pt x="135" y="167"/>
                  </a:lnTo>
                  <a:lnTo>
                    <a:pt x="128" y="176"/>
                  </a:lnTo>
                  <a:lnTo>
                    <a:pt x="121" y="184"/>
                  </a:lnTo>
                  <a:lnTo>
                    <a:pt x="114" y="190"/>
                  </a:lnTo>
                  <a:lnTo>
                    <a:pt x="105" y="196"/>
                  </a:lnTo>
                  <a:lnTo>
                    <a:pt x="98" y="202"/>
                  </a:lnTo>
                  <a:lnTo>
                    <a:pt x="90" y="205"/>
                  </a:lnTo>
                  <a:lnTo>
                    <a:pt x="83" y="208"/>
                  </a:lnTo>
                  <a:lnTo>
                    <a:pt x="76" y="210"/>
                  </a:lnTo>
                  <a:lnTo>
                    <a:pt x="68" y="211"/>
                  </a:lnTo>
                  <a:lnTo>
                    <a:pt x="61" y="211"/>
                  </a:lnTo>
                  <a:lnTo>
                    <a:pt x="53" y="210"/>
                  </a:lnTo>
                  <a:lnTo>
                    <a:pt x="46" y="208"/>
                  </a:lnTo>
                  <a:lnTo>
                    <a:pt x="40" y="205"/>
                  </a:lnTo>
                  <a:lnTo>
                    <a:pt x="34" y="202"/>
                  </a:lnTo>
                  <a:lnTo>
                    <a:pt x="28" y="197"/>
                  </a:lnTo>
                  <a:lnTo>
                    <a:pt x="23" y="192"/>
                  </a:lnTo>
                  <a:lnTo>
                    <a:pt x="18" y="187"/>
                  </a:lnTo>
                  <a:lnTo>
                    <a:pt x="14" y="180"/>
                  </a:lnTo>
                  <a:lnTo>
                    <a:pt x="10" y="174"/>
                  </a:lnTo>
                  <a:lnTo>
                    <a:pt x="6" y="166"/>
                  </a:lnTo>
                  <a:lnTo>
                    <a:pt x="3" y="158"/>
                  </a:lnTo>
                  <a:lnTo>
                    <a:pt x="2" y="150"/>
                  </a:lnTo>
                  <a:lnTo>
                    <a:pt x="0" y="141"/>
                  </a:lnTo>
                  <a:lnTo>
                    <a:pt x="0" y="131"/>
                  </a:lnTo>
                  <a:lnTo>
                    <a:pt x="1" y="121"/>
                  </a:lnTo>
                  <a:lnTo>
                    <a:pt x="2" y="111"/>
                  </a:lnTo>
                  <a:lnTo>
                    <a:pt x="4" y="100"/>
                  </a:lnTo>
                  <a:lnTo>
                    <a:pt x="8" y="89"/>
                  </a:lnTo>
                  <a:lnTo>
                    <a:pt x="13" y="77"/>
                  </a:lnTo>
                  <a:lnTo>
                    <a:pt x="18" y="65"/>
                  </a:lnTo>
                  <a:lnTo>
                    <a:pt x="24" y="54"/>
                  </a:lnTo>
                  <a:lnTo>
                    <a:pt x="31" y="44"/>
                  </a:lnTo>
                  <a:lnTo>
                    <a:pt x="38" y="35"/>
                  </a:lnTo>
                  <a:lnTo>
                    <a:pt x="45" y="27"/>
                  </a:lnTo>
                  <a:lnTo>
                    <a:pt x="52" y="19"/>
                  </a:lnTo>
                  <a:lnTo>
                    <a:pt x="61" y="14"/>
                  </a:lnTo>
                  <a:lnTo>
                    <a:pt x="68" y="9"/>
                  </a:lnTo>
                  <a:lnTo>
                    <a:pt x="75" y="5"/>
                  </a:lnTo>
                  <a:lnTo>
                    <a:pt x="83" y="3"/>
                  </a:lnTo>
                  <a:lnTo>
                    <a:pt x="90" y="1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2" y="1"/>
                  </a:lnTo>
                  <a:lnTo>
                    <a:pt x="119" y="3"/>
                  </a:lnTo>
                  <a:lnTo>
                    <a:pt x="126" y="5"/>
                  </a:lnTo>
                  <a:lnTo>
                    <a:pt x="132" y="9"/>
                  </a:lnTo>
                  <a:lnTo>
                    <a:pt x="138" y="13"/>
                  </a:lnTo>
                  <a:lnTo>
                    <a:pt x="143" y="18"/>
                  </a:lnTo>
                  <a:lnTo>
                    <a:pt x="148" y="24"/>
                  </a:lnTo>
                  <a:lnTo>
                    <a:pt x="152" y="30"/>
                  </a:lnTo>
                  <a:lnTo>
                    <a:pt x="156" y="37"/>
                  </a:lnTo>
                  <a:lnTo>
                    <a:pt x="159" y="44"/>
                  </a:lnTo>
                  <a:lnTo>
                    <a:pt x="162" y="52"/>
                  </a:lnTo>
                  <a:lnTo>
                    <a:pt x="163" y="61"/>
                  </a:lnTo>
                  <a:lnTo>
                    <a:pt x="165" y="70"/>
                  </a:lnTo>
                  <a:lnTo>
                    <a:pt x="165" y="79"/>
                  </a:lnTo>
                  <a:lnTo>
                    <a:pt x="164" y="90"/>
                  </a:lnTo>
                  <a:lnTo>
                    <a:pt x="163" y="100"/>
                  </a:lnTo>
                  <a:lnTo>
                    <a:pt x="161" y="110"/>
                  </a:lnTo>
                  <a:lnTo>
                    <a:pt x="158" y="121"/>
                  </a:lnTo>
                  <a:lnTo>
                    <a:pt x="153" y="133"/>
                  </a:lnTo>
                  <a:lnTo>
                    <a:pt x="148" y="14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4510088" y="3714750"/>
              <a:ext cx="7938" cy="11113"/>
            </a:xfrm>
            <a:custGeom>
              <a:avLst/>
              <a:gdLst/>
              <a:ahLst/>
              <a:cxnLst>
                <a:cxn ang="0">
                  <a:pos x="26" y="71"/>
                </a:cxn>
                <a:cxn ang="0">
                  <a:pos x="40" y="47"/>
                </a:cxn>
                <a:cxn ang="0">
                  <a:pos x="54" y="29"/>
                </a:cxn>
                <a:cxn ang="0">
                  <a:pos x="68" y="15"/>
                </a:cxn>
                <a:cxn ang="0">
                  <a:pos x="83" y="6"/>
                </a:cxn>
                <a:cxn ang="0">
                  <a:pos x="98" y="1"/>
                </a:cxn>
                <a:cxn ang="0">
                  <a:pos x="111" y="0"/>
                </a:cxn>
                <a:cxn ang="0">
                  <a:pos x="123" y="2"/>
                </a:cxn>
                <a:cxn ang="0">
                  <a:pos x="134" y="8"/>
                </a:cxn>
                <a:cxn ang="0">
                  <a:pos x="144" y="18"/>
                </a:cxn>
                <a:cxn ang="0">
                  <a:pos x="152" y="30"/>
                </a:cxn>
                <a:cxn ang="0">
                  <a:pos x="156" y="45"/>
                </a:cxn>
                <a:cxn ang="0">
                  <a:pos x="158" y="64"/>
                </a:cxn>
                <a:cxn ang="0">
                  <a:pos x="157" y="85"/>
                </a:cxn>
                <a:cxn ang="0">
                  <a:pos x="153" y="109"/>
                </a:cxn>
                <a:cxn ang="0">
                  <a:pos x="144" y="134"/>
                </a:cxn>
                <a:cxn ang="0">
                  <a:pos x="131" y="161"/>
                </a:cxn>
                <a:cxn ang="0">
                  <a:pos x="118" y="185"/>
                </a:cxn>
                <a:cxn ang="0">
                  <a:pos x="104" y="203"/>
                </a:cxn>
                <a:cxn ang="0">
                  <a:pos x="90" y="217"/>
                </a:cxn>
                <a:cxn ang="0">
                  <a:pos x="74" y="228"/>
                </a:cxn>
                <a:cxn ang="0">
                  <a:pos x="60" y="233"/>
                </a:cxn>
                <a:cxn ang="0">
                  <a:pos x="47" y="234"/>
                </a:cxn>
                <a:cxn ang="0">
                  <a:pos x="35" y="231"/>
                </a:cxn>
                <a:cxn ang="0">
                  <a:pos x="23" y="224"/>
                </a:cxn>
                <a:cxn ang="0">
                  <a:pos x="14" y="215"/>
                </a:cxn>
                <a:cxn ang="0">
                  <a:pos x="6" y="202"/>
                </a:cxn>
                <a:cxn ang="0">
                  <a:pos x="2" y="186"/>
                </a:cxn>
                <a:cxn ang="0">
                  <a:pos x="0" y="168"/>
                </a:cxn>
                <a:cxn ang="0">
                  <a:pos x="1" y="146"/>
                </a:cxn>
                <a:cxn ang="0">
                  <a:pos x="5" y="123"/>
                </a:cxn>
                <a:cxn ang="0">
                  <a:pos x="14" y="97"/>
                </a:cxn>
              </a:cxnLst>
              <a:rect l="0" t="0" r="r" b="b"/>
              <a:pathLst>
                <a:path w="158" h="234">
                  <a:moveTo>
                    <a:pt x="19" y="84"/>
                  </a:moveTo>
                  <a:lnTo>
                    <a:pt x="26" y="71"/>
                  </a:lnTo>
                  <a:lnTo>
                    <a:pt x="32" y="59"/>
                  </a:lnTo>
                  <a:lnTo>
                    <a:pt x="40" y="47"/>
                  </a:lnTo>
                  <a:lnTo>
                    <a:pt x="47" y="37"/>
                  </a:lnTo>
                  <a:lnTo>
                    <a:pt x="54" y="29"/>
                  </a:lnTo>
                  <a:lnTo>
                    <a:pt x="61" y="22"/>
                  </a:lnTo>
                  <a:lnTo>
                    <a:pt x="68" y="15"/>
                  </a:lnTo>
                  <a:lnTo>
                    <a:pt x="76" y="10"/>
                  </a:lnTo>
                  <a:lnTo>
                    <a:pt x="83" y="6"/>
                  </a:lnTo>
                  <a:lnTo>
                    <a:pt x="91" y="3"/>
                  </a:lnTo>
                  <a:lnTo>
                    <a:pt x="98" y="1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7" y="1"/>
                  </a:lnTo>
                  <a:lnTo>
                    <a:pt x="123" y="2"/>
                  </a:lnTo>
                  <a:lnTo>
                    <a:pt x="129" y="5"/>
                  </a:lnTo>
                  <a:lnTo>
                    <a:pt x="134" y="8"/>
                  </a:lnTo>
                  <a:lnTo>
                    <a:pt x="139" y="13"/>
                  </a:lnTo>
                  <a:lnTo>
                    <a:pt x="144" y="18"/>
                  </a:lnTo>
                  <a:lnTo>
                    <a:pt x="148" y="23"/>
                  </a:lnTo>
                  <a:lnTo>
                    <a:pt x="152" y="30"/>
                  </a:lnTo>
                  <a:lnTo>
                    <a:pt x="154" y="37"/>
                  </a:lnTo>
                  <a:lnTo>
                    <a:pt x="156" y="45"/>
                  </a:lnTo>
                  <a:lnTo>
                    <a:pt x="158" y="55"/>
                  </a:lnTo>
                  <a:lnTo>
                    <a:pt x="158" y="64"/>
                  </a:lnTo>
                  <a:lnTo>
                    <a:pt x="158" y="74"/>
                  </a:lnTo>
                  <a:lnTo>
                    <a:pt x="157" y="85"/>
                  </a:lnTo>
                  <a:lnTo>
                    <a:pt x="155" y="96"/>
                  </a:lnTo>
                  <a:lnTo>
                    <a:pt x="153" y="109"/>
                  </a:lnTo>
                  <a:lnTo>
                    <a:pt x="149" y="121"/>
                  </a:lnTo>
                  <a:lnTo>
                    <a:pt x="144" y="134"/>
                  </a:lnTo>
                  <a:lnTo>
                    <a:pt x="138" y="147"/>
                  </a:lnTo>
                  <a:lnTo>
                    <a:pt x="131" y="161"/>
                  </a:lnTo>
                  <a:lnTo>
                    <a:pt x="125" y="174"/>
                  </a:lnTo>
                  <a:lnTo>
                    <a:pt x="118" y="185"/>
                  </a:lnTo>
                  <a:lnTo>
                    <a:pt x="111" y="195"/>
                  </a:lnTo>
                  <a:lnTo>
                    <a:pt x="104" y="203"/>
                  </a:lnTo>
                  <a:lnTo>
                    <a:pt x="97" y="211"/>
                  </a:lnTo>
                  <a:lnTo>
                    <a:pt x="90" y="217"/>
                  </a:lnTo>
                  <a:lnTo>
                    <a:pt x="81" y="222"/>
                  </a:lnTo>
                  <a:lnTo>
                    <a:pt x="74" y="228"/>
                  </a:lnTo>
                  <a:lnTo>
                    <a:pt x="67" y="231"/>
                  </a:lnTo>
                  <a:lnTo>
                    <a:pt x="60" y="233"/>
                  </a:lnTo>
                  <a:lnTo>
                    <a:pt x="54" y="234"/>
                  </a:lnTo>
                  <a:lnTo>
                    <a:pt x="47" y="234"/>
                  </a:lnTo>
                  <a:lnTo>
                    <a:pt x="41" y="233"/>
                  </a:lnTo>
                  <a:lnTo>
                    <a:pt x="35" y="231"/>
                  </a:lnTo>
                  <a:lnTo>
                    <a:pt x="28" y="229"/>
                  </a:lnTo>
                  <a:lnTo>
                    <a:pt x="23" y="224"/>
                  </a:lnTo>
                  <a:lnTo>
                    <a:pt x="18" y="220"/>
                  </a:lnTo>
                  <a:lnTo>
                    <a:pt x="14" y="215"/>
                  </a:lnTo>
                  <a:lnTo>
                    <a:pt x="10" y="209"/>
                  </a:lnTo>
                  <a:lnTo>
                    <a:pt x="6" y="202"/>
                  </a:lnTo>
                  <a:lnTo>
                    <a:pt x="4" y="195"/>
                  </a:lnTo>
                  <a:lnTo>
                    <a:pt x="2" y="186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0" y="157"/>
                  </a:lnTo>
                  <a:lnTo>
                    <a:pt x="1" y="146"/>
                  </a:lnTo>
                  <a:lnTo>
                    <a:pt x="3" y="135"/>
                  </a:lnTo>
                  <a:lnTo>
                    <a:pt x="5" y="123"/>
                  </a:lnTo>
                  <a:lnTo>
                    <a:pt x="9" y="111"/>
                  </a:lnTo>
                  <a:lnTo>
                    <a:pt x="14" y="97"/>
                  </a:lnTo>
                  <a:lnTo>
                    <a:pt x="19" y="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4510088" y="3714750"/>
              <a:ext cx="7938" cy="11113"/>
            </a:xfrm>
            <a:custGeom>
              <a:avLst/>
              <a:gdLst/>
              <a:ahLst/>
              <a:cxnLst>
                <a:cxn ang="0">
                  <a:pos x="26" y="71"/>
                </a:cxn>
                <a:cxn ang="0">
                  <a:pos x="40" y="47"/>
                </a:cxn>
                <a:cxn ang="0">
                  <a:pos x="54" y="29"/>
                </a:cxn>
                <a:cxn ang="0">
                  <a:pos x="68" y="15"/>
                </a:cxn>
                <a:cxn ang="0">
                  <a:pos x="83" y="6"/>
                </a:cxn>
                <a:cxn ang="0">
                  <a:pos x="98" y="1"/>
                </a:cxn>
                <a:cxn ang="0">
                  <a:pos x="111" y="0"/>
                </a:cxn>
                <a:cxn ang="0">
                  <a:pos x="123" y="2"/>
                </a:cxn>
                <a:cxn ang="0">
                  <a:pos x="134" y="8"/>
                </a:cxn>
                <a:cxn ang="0">
                  <a:pos x="144" y="18"/>
                </a:cxn>
                <a:cxn ang="0">
                  <a:pos x="152" y="30"/>
                </a:cxn>
                <a:cxn ang="0">
                  <a:pos x="156" y="45"/>
                </a:cxn>
                <a:cxn ang="0">
                  <a:pos x="158" y="64"/>
                </a:cxn>
                <a:cxn ang="0">
                  <a:pos x="157" y="85"/>
                </a:cxn>
                <a:cxn ang="0">
                  <a:pos x="153" y="109"/>
                </a:cxn>
                <a:cxn ang="0">
                  <a:pos x="144" y="134"/>
                </a:cxn>
                <a:cxn ang="0">
                  <a:pos x="131" y="161"/>
                </a:cxn>
                <a:cxn ang="0">
                  <a:pos x="118" y="185"/>
                </a:cxn>
                <a:cxn ang="0">
                  <a:pos x="104" y="203"/>
                </a:cxn>
                <a:cxn ang="0">
                  <a:pos x="90" y="217"/>
                </a:cxn>
                <a:cxn ang="0">
                  <a:pos x="74" y="228"/>
                </a:cxn>
                <a:cxn ang="0">
                  <a:pos x="60" y="233"/>
                </a:cxn>
                <a:cxn ang="0">
                  <a:pos x="47" y="234"/>
                </a:cxn>
                <a:cxn ang="0">
                  <a:pos x="35" y="231"/>
                </a:cxn>
                <a:cxn ang="0">
                  <a:pos x="23" y="224"/>
                </a:cxn>
                <a:cxn ang="0">
                  <a:pos x="14" y="215"/>
                </a:cxn>
                <a:cxn ang="0">
                  <a:pos x="6" y="202"/>
                </a:cxn>
                <a:cxn ang="0">
                  <a:pos x="2" y="186"/>
                </a:cxn>
                <a:cxn ang="0">
                  <a:pos x="0" y="168"/>
                </a:cxn>
                <a:cxn ang="0">
                  <a:pos x="1" y="146"/>
                </a:cxn>
                <a:cxn ang="0">
                  <a:pos x="5" y="123"/>
                </a:cxn>
                <a:cxn ang="0">
                  <a:pos x="14" y="97"/>
                </a:cxn>
              </a:cxnLst>
              <a:rect l="0" t="0" r="r" b="b"/>
              <a:pathLst>
                <a:path w="158" h="234">
                  <a:moveTo>
                    <a:pt x="19" y="84"/>
                  </a:moveTo>
                  <a:lnTo>
                    <a:pt x="26" y="71"/>
                  </a:lnTo>
                  <a:lnTo>
                    <a:pt x="32" y="59"/>
                  </a:lnTo>
                  <a:lnTo>
                    <a:pt x="40" y="47"/>
                  </a:lnTo>
                  <a:lnTo>
                    <a:pt x="47" y="37"/>
                  </a:lnTo>
                  <a:lnTo>
                    <a:pt x="54" y="29"/>
                  </a:lnTo>
                  <a:lnTo>
                    <a:pt x="61" y="22"/>
                  </a:lnTo>
                  <a:lnTo>
                    <a:pt x="68" y="15"/>
                  </a:lnTo>
                  <a:lnTo>
                    <a:pt x="76" y="10"/>
                  </a:lnTo>
                  <a:lnTo>
                    <a:pt x="83" y="6"/>
                  </a:lnTo>
                  <a:lnTo>
                    <a:pt x="91" y="3"/>
                  </a:lnTo>
                  <a:lnTo>
                    <a:pt x="98" y="1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7" y="1"/>
                  </a:lnTo>
                  <a:lnTo>
                    <a:pt x="123" y="2"/>
                  </a:lnTo>
                  <a:lnTo>
                    <a:pt x="129" y="5"/>
                  </a:lnTo>
                  <a:lnTo>
                    <a:pt x="134" y="8"/>
                  </a:lnTo>
                  <a:lnTo>
                    <a:pt x="139" y="13"/>
                  </a:lnTo>
                  <a:lnTo>
                    <a:pt x="144" y="18"/>
                  </a:lnTo>
                  <a:lnTo>
                    <a:pt x="148" y="23"/>
                  </a:lnTo>
                  <a:lnTo>
                    <a:pt x="152" y="30"/>
                  </a:lnTo>
                  <a:lnTo>
                    <a:pt x="154" y="37"/>
                  </a:lnTo>
                  <a:lnTo>
                    <a:pt x="156" y="45"/>
                  </a:lnTo>
                  <a:lnTo>
                    <a:pt x="158" y="55"/>
                  </a:lnTo>
                  <a:lnTo>
                    <a:pt x="158" y="64"/>
                  </a:lnTo>
                  <a:lnTo>
                    <a:pt x="158" y="74"/>
                  </a:lnTo>
                  <a:lnTo>
                    <a:pt x="157" y="85"/>
                  </a:lnTo>
                  <a:lnTo>
                    <a:pt x="155" y="96"/>
                  </a:lnTo>
                  <a:lnTo>
                    <a:pt x="153" y="109"/>
                  </a:lnTo>
                  <a:lnTo>
                    <a:pt x="149" y="121"/>
                  </a:lnTo>
                  <a:lnTo>
                    <a:pt x="144" y="134"/>
                  </a:lnTo>
                  <a:lnTo>
                    <a:pt x="138" y="147"/>
                  </a:lnTo>
                  <a:lnTo>
                    <a:pt x="131" y="161"/>
                  </a:lnTo>
                  <a:lnTo>
                    <a:pt x="125" y="174"/>
                  </a:lnTo>
                  <a:lnTo>
                    <a:pt x="118" y="185"/>
                  </a:lnTo>
                  <a:lnTo>
                    <a:pt x="111" y="195"/>
                  </a:lnTo>
                  <a:lnTo>
                    <a:pt x="104" y="203"/>
                  </a:lnTo>
                  <a:lnTo>
                    <a:pt x="97" y="211"/>
                  </a:lnTo>
                  <a:lnTo>
                    <a:pt x="90" y="217"/>
                  </a:lnTo>
                  <a:lnTo>
                    <a:pt x="81" y="222"/>
                  </a:lnTo>
                  <a:lnTo>
                    <a:pt x="74" y="228"/>
                  </a:lnTo>
                  <a:lnTo>
                    <a:pt x="67" y="231"/>
                  </a:lnTo>
                  <a:lnTo>
                    <a:pt x="60" y="233"/>
                  </a:lnTo>
                  <a:lnTo>
                    <a:pt x="54" y="234"/>
                  </a:lnTo>
                  <a:lnTo>
                    <a:pt x="47" y="234"/>
                  </a:lnTo>
                  <a:lnTo>
                    <a:pt x="41" y="233"/>
                  </a:lnTo>
                  <a:lnTo>
                    <a:pt x="35" y="231"/>
                  </a:lnTo>
                  <a:lnTo>
                    <a:pt x="28" y="229"/>
                  </a:lnTo>
                  <a:lnTo>
                    <a:pt x="23" y="224"/>
                  </a:lnTo>
                  <a:lnTo>
                    <a:pt x="18" y="220"/>
                  </a:lnTo>
                  <a:lnTo>
                    <a:pt x="14" y="215"/>
                  </a:lnTo>
                  <a:lnTo>
                    <a:pt x="10" y="209"/>
                  </a:lnTo>
                  <a:lnTo>
                    <a:pt x="6" y="202"/>
                  </a:lnTo>
                  <a:lnTo>
                    <a:pt x="4" y="195"/>
                  </a:lnTo>
                  <a:lnTo>
                    <a:pt x="2" y="186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0" y="157"/>
                  </a:lnTo>
                  <a:lnTo>
                    <a:pt x="1" y="146"/>
                  </a:lnTo>
                  <a:lnTo>
                    <a:pt x="3" y="135"/>
                  </a:lnTo>
                  <a:lnTo>
                    <a:pt x="5" y="123"/>
                  </a:lnTo>
                  <a:lnTo>
                    <a:pt x="9" y="111"/>
                  </a:lnTo>
                  <a:lnTo>
                    <a:pt x="14" y="97"/>
                  </a:lnTo>
                  <a:lnTo>
                    <a:pt x="19" y="8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4513263" y="3729038"/>
              <a:ext cx="6350" cy="9525"/>
            </a:xfrm>
            <a:custGeom>
              <a:avLst/>
              <a:gdLst/>
              <a:ahLst/>
              <a:cxnLst>
                <a:cxn ang="0">
                  <a:pos x="19" y="57"/>
                </a:cxn>
                <a:cxn ang="0">
                  <a:pos x="32" y="37"/>
                </a:cxn>
                <a:cxn ang="0">
                  <a:pos x="44" y="22"/>
                </a:cxn>
                <a:cxn ang="0">
                  <a:pos x="57" y="11"/>
                </a:cxn>
                <a:cxn ang="0">
                  <a:pos x="70" y="4"/>
                </a:cxn>
                <a:cxn ang="0">
                  <a:pos x="84" y="0"/>
                </a:cxn>
                <a:cxn ang="0">
                  <a:pos x="96" y="0"/>
                </a:cxn>
                <a:cxn ang="0">
                  <a:pos x="107" y="3"/>
                </a:cxn>
                <a:cxn ang="0">
                  <a:pos x="117" y="9"/>
                </a:cxn>
                <a:cxn ang="0">
                  <a:pos x="126" y="17"/>
                </a:cxn>
                <a:cxn ang="0">
                  <a:pos x="134" y="28"/>
                </a:cxn>
                <a:cxn ang="0">
                  <a:pos x="139" y="42"/>
                </a:cxn>
                <a:cxn ang="0">
                  <a:pos x="142" y="58"/>
                </a:cxn>
                <a:cxn ang="0">
                  <a:pos x="142" y="76"/>
                </a:cxn>
                <a:cxn ang="0">
                  <a:pos x="139" y="95"/>
                </a:cxn>
                <a:cxn ang="0">
                  <a:pos x="133" y="116"/>
                </a:cxn>
                <a:cxn ang="0">
                  <a:pos x="123" y="138"/>
                </a:cxn>
                <a:cxn ang="0">
                  <a:pos x="111" y="157"/>
                </a:cxn>
                <a:cxn ang="0">
                  <a:pos x="98" y="172"/>
                </a:cxn>
                <a:cxn ang="0">
                  <a:pos x="85" y="184"/>
                </a:cxn>
                <a:cxn ang="0">
                  <a:pos x="71" y="191"/>
                </a:cxn>
                <a:cxn ang="0">
                  <a:pos x="59" y="194"/>
                </a:cxn>
                <a:cxn ang="0">
                  <a:pos x="47" y="195"/>
                </a:cxn>
                <a:cxn ang="0">
                  <a:pos x="35" y="192"/>
                </a:cxn>
                <a:cxn ang="0">
                  <a:pos x="25" y="186"/>
                </a:cxn>
                <a:cxn ang="0">
                  <a:pos x="15" y="177"/>
                </a:cxn>
                <a:cxn ang="0">
                  <a:pos x="8" y="165"/>
                </a:cxn>
                <a:cxn ang="0">
                  <a:pos x="3" y="152"/>
                </a:cxn>
                <a:cxn ang="0">
                  <a:pos x="1" y="136"/>
                </a:cxn>
                <a:cxn ang="0">
                  <a:pos x="0" y="119"/>
                </a:cxn>
                <a:cxn ang="0">
                  <a:pos x="3" y="99"/>
                </a:cxn>
                <a:cxn ang="0">
                  <a:pos x="9" y="79"/>
                </a:cxn>
              </a:cxnLst>
              <a:rect l="0" t="0" r="r" b="b"/>
              <a:pathLst>
                <a:path w="142" h="195">
                  <a:moveTo>
                    <a:pt x="14" y="68"/>
                  </a:moveTo>
                  <a:lnTo>
                    <a:pt x="19" y="57"/>
                  </a:lnTo>
                  <a:lnTo>
                    <a:pt x="26" y="46"/>
                  </a:lnTo>
                  <a:lnTo>
                    <a:pt x="32" y="37"/>
                  </a:lnTo>
                  <a:lnTo>
                    <a:pt x="38" y="29"/>
                  </a:lnTo>
                  <a:lnTo>
                    <a:pt x="44" y="22"/>
                  </a:lnTo>
                  <a:lnTo>
                    <a:pt x="51" y="16"/>
                  </a:lnTo>
                  <a:lnTo>
                    <a:pt x="57" y="11"/>
                  </a:lnTo>
                  <a:lnTo>
                    <a:pt x="64" y="7"/>
                  </a:lnTo>
                  <a:lnTo>
                    <a:pt x="70" y="4"/>
                  </a:lnTo>
                  <a:lnTo>
                    <a:pt x="78" y="2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1"/>
                  </a:lnTo>
                  <a:lnTo>
                    <a:pt x="107" y="3"/>
                  </a:lnTo>
                  <a:lnTo>
                    <a:pt x="113" y="6"/>
                  </a:lnTo>
                  <a:lnTo>
                    <a:pt x="117" y="9"/>
                  </a:lnTo>
                  <a:lnTo>
                    <a:pt x="122" y="13"/>
                  </a:lnTo>
                  <a:lnTo>
                    <a:pt x="126" y="17"/>
                  </a:lnTo>
                  <a:lnTo>
                    <a:pt x="131" y="23"/>
                  </a:lnTo>
                  <a:lnTo>
                    <a:pt x="134" y="28"/>
                  </a:lnTo>
                  <a:lnTo>
                    <a:pt x="137" y="35"/>
                  </a:lnTo>
                  <a:lnTo>
                    <a:pt x="139" y="42"/>
                  </a:lnTo>
                  <a:lnTo>
                    <a:pt x="141" y="49"/>
                  </a:lnTo>
                  <a:lnTo>
                    <a:pt x="142" y="58"/>
                  </a:lnTo>
                  <a:lnTo>
                    <a:pt x="142" y="67"/>
                  </a:lnTo>
                  <a:lnTo>
                    <a:pt x="142" y="76"/>
                  </a:lnTo>
                  <a:lnTo>
                    <a:pt x="141" y="85"/>
                  </a:lnTo>
                  <a:lnTo>
                    <a:pt x="139" y="95"/>
                  </a:lnTo>
                  <a:lnTo>
                    <a:pt x="137" y="105"/>
                  </a:lnTo>
                  <a:lnTo>
                    <a:pt x="133" y="116"/>
                  </a:lnTo>
                  <a:lnTo>
                    <a:pt x="129" y="127"/>
                  </a:lnTo>
                  <a:lnTo>
                    <a:pt x="123" y="138"/>
                  </a:lnTo>
                  <a:lnTo>
                    <a:pt x="117" y="148"/>
                  </a:lnTo>
                  <a:lnTo>
                    <a:pt x="111" y="157"/>
                  </a:lnTo>
                  <a:lnTo>
                    <a:pt x="104" y="165"/>
                  </a:lnTo>
                  <a:lnTo>
                    <a:pt x="98" y="172"/>
                  </a:lnTo>
                  <a:lnTo>
                    <a:pt x="92" y="179"/>
                  </a:lnTo>
                  <a:lnTo>
                    <a:pt x="85" y="184"/>
                  </a:lnTo>
                  <a:lnTo>
                    <a:pt x="79" y="188"/>
                  </a:lnTo>
                  <a:lnTo>
                    <a:pt x="71" y="191"/>
                  </a:lnTo>
                  <a:lnTo>
                    <a:pt x="65" y="193"/>
                  </a:lnTo>
                  <a:lnTo>
                    <a:pt x="59" y="194"/>
                  </a:lnTo>
                  <a:lnTo>
                    <a:pt x="53" y="195"/>
                  </a:lnTo>
                  <a:lnTo>
                    <a:pt x="47" y="195"/>
                  </a:lnTo>
                  <a:lnTo>
                    <a:pt x="41" y="193"/>
                  </a:lnTo>
                  <a:lnTo>
                    <a:pt x="35" y="192"/>
                  </a:lnTo>
                  <a:lnTo>
                    <a:pt x="30" y="189"/>
                  </a:lnTo>
                  <a:lnTo>
                    <a:pt x="25" y="186"/>
                  </a:lnTo>
                  <a:lnTo>
                    <a:pt x="20" y="182"/>
                  </a:lnTo>
                  <a:lnTo>
                    <a:pt x="15" y="177"/>
                  </a:lnTo>
                  <a:lnTo>
                    <a:pt x="12" y="171"/>
                  </a:lnTo>
                  <a:lnTo>
                    <a:pt x="8" y="165"/>
                  </a:lnTo>
                  <a:lnTo>
                    <a:pt x="6" y="159"/>
                  </a:lnTo>
                  <a:lnTo>
                    <a:pt x="3" y="152"/>
                  </a:lnTo>
                  <a:lnTo>
                    <a:pt x="2" y="144"/>
                  </a:lnTo>
                  <a:lnTo>
                    <a:pt x="1" y="136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2" y="109"/>
                  </a:lnTo>
                  <a:lnTo>
                    <a:pt x="3" y="99"/>
                  </a:lnTo>
                  <a:lnTo>
                    <a:pt x="6" y="89"/>
                  </a:lnTo>
                  <a:lnTo>
                    <a:pt x="9" y="79"/>
                  </a:lnTo>
                  <a:lnTo>
                    <a:pt x="14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4513263" y="3729038"/>
              <a:ext cx="6350" cy="9525"/>
            </a:xfrm>
            <a:custGeom>
              <a:avLst/>
              <a:gdLst/>
              <a:ahLst/>
              <a:cxnLst>
                <a:cxn ang="0">
                  <a:pos x="19" y="57"/>
                </a:cxn>
                <a:cxn ang="0">
                  <a:pos x="32" y="37"/>
                </a:cxn>
                <a:cxn ang="0">
                  <a:pos x="44" y="22"/>
                </a:cxn>
                <a:cxn ang="0">
                  <a:pos x="57" y="11"/>
                </a:cxn>
                <a:cxn ang="0">
                  <a:pos x="70" y="4"/>
                </a:cxn>
                <a:cxn ang="0">
                  <a:pos x="84" y="0"/>
                </a:cxn>
                <a:cxn ang="0">
                  <a:pos x="96" y="0"/>
                </a:cxn>
                <a:cxn ang="0">
                  <a:pos x="107" y="3"/>
                </a:cxn>
                <a:cxn ang="0">
                  <a:pos x="117" y="9"/>
                </a:cxn>
                <a:cxn ang="0">
                  <a:pos x="126" y="17"/>
                </a:cxn>
                <a:cxn ang="0">
                  <a:pos x="134" y="28"/>
                </a:cxn>
                <a:cxn ang="0">
                  <a:pos x="139" y="42"/>
                </a:cxn>
                <a:cxn ang="0">
                  <a:pos x="142" y="58"/>
                </a:cxn>
                <a:cxn ang="0">
                  <a:pos x="142" y="76"/>
                </a:cxn>
                <a:cxn ang="0">
                  <a:pos x="139" y="95"/>
                </a:cxn>
                <a:cxn ang="0">
                  <a:pos x="133" y="116"/>
                </a:cxn>
                <a:cxn ang="0">
                  <a:pos x="123" y="138"/>
                </a:cxn>
                <a:cxn ang="0">
                  <a:pos x="111" y="157"/>
                </a:cxn>
                <a:cxn ang="0">
                  <a:pos x="98" y="172"/>
                </a:cxn>
                <a:cxn ang="0">
                  <a:pos x="85" y="184"/>
                </a:cxn>
                <a:cxn ang="0">
                  <a:pos x="71" y="191"/>
                </a:cxn>
                <a:cxn ang="0">
                  <a:pos x="59" y="194"/>
                </a:cxn>
                <a:cxn ang="0">
                  <a:pos x="47" y="195"/>
                </a:cxn>
                <a:cxn ang="0">
                  <a:pos x="35" y="192"/>
                </a:cxn>
                <a:cxn ang="0">
                  <a:pos x="25" y="186"/>
                </a:cxn>
                <a:cxn ang="0">
                  <a:pos x="15" y="177"/>
                </a:cxn>
                <a:cxn ang="0">
                  <a:pos x="8" y="165"/>
                </a:cxn>
                <a:cxn ang="0">
                  <a:pos x="3" y="152"/>
                </a:cxn>
                <a:cxn ang="0">
                  <a:pos x="1" y="136"/>
                </a:cxn>
                <a:cxn ang="0">
                  <a:pos x="0" y="119"/>
                </a:cxn>
                <a:cxn ang="0">
                  <a:pos x="3" y="99"/>
                </a:cxn>
                <a:cxn ang="0">
                  <a:pos x="9" y="79"/>
                </a:cxn>
              </a:cxnLst>
              <a:rect l="0" t="0" r="r" b="b"/>
              <a:pathLst>
                <a:path w="142" h="195">
                  <a:moveTo>
                    <a:pt x="14" y="68"/>
                  </a:moveTo>
                  <a:lnTo>
                    <a:pt x="19" y="57"/>
                  </a:lnTo>
                  <a:lnTo>
                    <a:pt x="26" y="46"/>
                  </a:lnTo>
                  <a:lnTo>
                    <a:pt x="32" y="37"/>
                  </a:lnTo>
                  <a:lnTo>
                    <a:pt x="38" y="29"/>
                  </a:lnTo>
                  <a:lnTo>
                    <a:pt x="44" y="22"/>
                  </a:lnTo>
                  <a:lnTo>
                    <a:pt x="51" y="16"/>
                  </a:lnTo>
                  <a:lnTo>
                    <a:pt x="57" y="11"/>
                  </a:lnTo>
                  <a:lnTo>
                    <a:pt x="64" y="7"/>
                  </a:lnTo>
                  <a:lnTo>
                    <a:pt x="70" y="4"/>
                  </a:lnTo>
                  <a:lnTo>
                    <a:pt x="78" y="2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1"/>
                  </a:lnTo>
                  <a:lnTo>
                    <a:pt x="107" y="3"/>
                  </a:lnTo>
                  <a:lnTo>
                    <a:pt x="113" y="6"/>
                  </a:lnTo>
                  <a:lnTo>
                    <a:pt x="117" y="9"/>
                  </a:lnTo>
                  <a:lnTo>
                    <a:pt x="122" y="13"/>
                  </a:lnTo>
                  <a:lnTo>
                    <a:pt x="126" y="17"/>
                  </a:lnTo>
                  <a:lnTo>
                    <a:pt x="131" y="23"/>
                  </a:lnTo>
                  <a:lnTo>
                    <a:pt x="134" y="28"/>
                  </a:lnTo>
                  <a:lnTo>
                    <a:pt x="137" y="35"/>
                  </a:lnTo>
                  <a:lnTo>
                    <a:pt x="139" y="42"/>
                  </a:lnTo>
                  <a:lnTo>
                    <a:pt x="141" y="49"/>
                  </a:lnTo>
                  <a:lnTo>
                    <a:pt x="142" y="58"/>
                  </a:lnTo>
                  <a:lnTo>
                    <a:pt x="142" y="67"/>
                  </a:lnTo>
                  <a:lnTo>
                    <a:pt x="142" y="76"/>
                  </a:lnTo>
                  <a:lnTo>
                    <a:pt x="141" y="85"/>
                  </a:lnTo>
                  <a:lnTo>
                    <a:pt x="139" y="95"/>
                  </a:lnTo>
                  <a:lnTo>
                    <a:pt x="137" y="105"/>
                  </a:lnTo>
                  <a:lnTo>
                    <a:pt x="133" y="116"/>
                  </a:lnTo>
                  <a:lnTo>
                    <a:pt x="129" y="127"/>
                  </a:lnTo>
                  <a:lnTo>
                    <a:pt x="123" y="138"/>
                  </a:lnTo>
                  <a:lnTo>
                    <a:pt x="117" y="148"/>
                  </a:lnTo>
                  <a:lnTo>
                    <a:pt x="111" y="157"/>
                  </a:lnTo>
                  <a:lnTo>
                    <a:pt x="104" y="165"/>
                  </a:lnTo>
                  <a:lnTo>
                    <a:pt x="98" y="172"/>
                  </a:lnTo>
                  <a:lnTo>
                    <a:pt x="92" y="179"/>
                  </a:lnTo>
                  <a:lnTo>
                    <a:pt x="85" y="184"/>
                  </a:lnTo>
                  <a:lnTo>
                    <a:pt x="79" y="188"/>
                  </a:lnTo>
                  <a:lnTo>
                    <a:pt x="71" y="191"/>
                  </a:lnTo>
                  <a:lnTo>
                    <a:pt x="65" y="193"/>
                  </a:lnTo>
                  <a:lnTo>
                    <a:pt x="59" y="194"/>
                  </a:lnTo>
                  <a:lnTo>
                    <a:pt x="53" y="195"/>
                  </a:lnTo>
                  <a:lnTo>
                    <a:pt x="47" y="195"/>
                  </a:lnTo>
                  <a:lnTo>
                    <a:pt x="41" y="193"/>
                  </a:lnTo>
                  <a:lnTo>
                    <a:pt x="35" y="192"/>
                  </a:lnTo>
                  <a:lnTo>
                    <a:pt x="30" y="189"/>
                  </a:lnTo>
                  <a:lnTo>
                    <a:pt x="25" y="186"/>
                  </a:lnTo>
                  <a:lnTo>
                    <a:pt x="20" y="182"/>
                  </a:lnTo>
                  <a:lnTo>
                    <a:pt x="15" y="177"/>
                  </a:lnTo>
                  <a:lnTo>
                    <a:pt x="12" y="171"/>
                  </a:lnTo>
                  <a:lnTo>
                    <a:pt x="8" y="165"/>
                  </a:lnTo>
                  <a:lnTo>
                    <a:pt x="6" y="159"/>
                  </a:lnTo>
                  <a:lnTo>
                    <a:pt x="3" y="152"/>
                  </a:lnTo>
                  <a:lnTo>
                    <a:pt x="2" y="144"/>
                  </a:lnTo>
                  <a:lnTo>
                    <a:pt x="1" y="136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2" y="109"/>
                  </a:lnTo>
                  <a:lnTo>
                    <a:pt x="3" y="99"/>
                  </a:lnTo>
                  <a:lnTo>
                    <a:pt x="6" y="89"/>
                  </a:lnTo>
                  <a:lnTo>
                    <a:pt x="9" y="79"/>
                  </a:lnTo>
                  <a:lnTo>
                    <a:pt x="14" y="6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4511675" y="3741738"/>
              <a:ext cx="6350" cy="9525"/>
            </a:xfrm>
            <a:custGeom>
              <a:avLst/>
              <a:gdLst/>
              <a:ahLst/>
              <a:cxnLst>
                <a:cxn ang="0">
                  <a:pos x="28" y="36"/>
                </a:cxn>
                <a:cxn ang="0">
                  <a:pos x="40" y="21"/>
                </a:cxn>
                <a:cxn ang="0">
                  <a:pos x="53" y="11"/>
                </a:cxn>
                <a:cxn ang="0">
                  <a:pos x="65" y="4"/>
                </a:cxn>
                <a:cxn ang="0">
                  <a:pos x="77" y="0"/>
                </a:cxn>
                <a:cxn ang="0">
                  <a:pos x="87" y="0"/>
                </a:cxn>
                <a:cxn ang="0">
                  <a:pos x="97" y="1"/>
                </a:cxn>
                <a:cxn ang="0">
                  <a:pos x="107" y="6"/>
                </a:cxn>
                <a:cxn ang="0">
                  <a:pos x="115" y="12"/>
                </a:cxn>
                <a:cxn ang="0">
                  <a:pos x="121" y="21"/>
                </a:cxn>
                <a:cxn ang="0">
                  <a:pos x="125" y="32"/>
                </a:cxn>
                <a:cxn ang="0">
                  <a:pos x="128" y="44"/>
                </a:cxn>
                <a:cxn ang="0">
                  <a:pos x="127" y="58"/>
                </a:cxn>
                <a:cxn ang="0">
                  <a:pos x="125" y="73"/>
                </a:cxn>
                <a:cxn ang="0">
                  <a:pos x="119" y="90"/>
                </a:cxn>
                <a:cxn ang="0">
                  <a:pos x="111" y="107"/>
                </a:cxn>
                <a:cxn ang="0">
                  <a:pos x="99" y="124"/>
                </a:cxn>
                <a:cxn ang="0">
                  <a:pos x="87" y="137"/>
                </a:cxn>
                <a:cxn ang="0">
                  <a:pos x="75" y="149"/>
                </a:cxn>
                <a:cxn ang="0">
                  <a:pos x="63" y="155"/>
                </a:cxn>
                <a:cxn ang="0">
                  <a:pos x="51" y="159"/>
                </a:cxn>
                <a:cxn ang="0">
                  <a:pos x="39" y="160"/>
                </a:cxn>
                <a:cxn ang="0">
                  <a:pos x="29" y="159"/>
                </a:cxn>
                <a:cxn ang="0">
                  <a:pos x="20" y="154"/>
                </a:cxn>
                <a:cxn ang="0">
                  <a:pos x="13" y="148"/>
                </a:cxn>
                <a:cxn ang="0">
                  <a:pos x="7" y="138"/>
                </a:cxn>
                <a:cxn ang="0">
                  <a:pos x="2" y="128"/>
                </a:cxn>
                <a:cxn ang="0">
                  <a:pos x="0" y="115"/>
                </a:cxn>
                <a:cxn ang="0">
                  <a:pos x="0" y="102"/>
                </a:cxn>
                <a:cxn ang="0">
                  <a:pos x="3" y="86"/>
                </a:cxn>
                <a:cxn ang="0">
                  <a:pos x="8" y="70"/>
                </a:cxn>
                <a:cxn ang="0">
                  <a:pos x="17" y="53"/>
                </a:cxn>
              </a:cxnLst>
              <a:rect l="0" t="0" r="r" b="b"/>
              <a:pathLst>
                <a:path w="128" h="160">
                  <a:moveTo>
                    <a:pt x="22" y="44"/>
                  </a:moveTo>
                  <a:lnTo>
                    <a:pt x="28" y="36"/>
                  </a:lnTo>
                  <a:lnTo>
                    <a:pt x="34" y="28"/>
                  </a:lnTo>
                  <a:lnTo>
                    <a:pt x="40" y="21"/>
                  </a:lnTo>
                  <a:lnTo>
                    <a:pt x="46" y="16"/>
                  </a:lnTo>
                  <a:lnTo>
                    <a:pt x="53" y="11"/>
                  </a:lnTo>
                  <a:lnTo>
                    <a:pt x="59" y="7"/>
                  </a:lnTo>
                  <a:lnTo>
                    <a:pt x="65" y="4"/>
                  </a:lnTo>
                  <a:lnTo>
                    <a:pt x="71" y="2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2" y="3"/>
                  </a:lnTo>
                  <a:lnTo>
                    <a:pt x="107" y="6"/>
                  </a:lnTo>
                  <a:lnTo>
                    <a:pt x="111" y="9"/>
                  </a:lnTo>
                  <a:lnTo>
                    <a:pt x="115" y="12"/>
                  </a:lnTo>
                  <a:lnTo>
                    <a:pt x="118" y="16"/>
                  </a:lnTo>
                  <a:lnTo>
                    <a:pt x="121" y="21"/>
                  </a:lnTo>
                  <a:lnTo>
                    <a:pt x="124" y="26"/>
                  </a:lnTo>
                  <a:lnTo>
                    <a:pt x="125" y="32"/>
                  </a:lnTo>
                  <a:lnTo>
                    <a:pt x="127" y="38"/>
                  </a:lnTo>
                  <a:lnTo>
                    <a:pt x="128" y="44"/>
                  </a:lnTo>
                  <a:lnTo>
                    <a:pt x="128" y="51"/>
                  </a:lnTo>
                  <a:lnTo>
                    <a:pt x="127" y="58"/>
                  </a:lnTo>
                  <a:lnTo>
                    <a:pt x="127" y="65"/>
                  </a:lnTo>
                  <a:lnTo>
                    <a:pt x="125" y="73"/>
                  </a:lnTo>
                  <a:lnTo>
                    <a:pt x="123" y="81"/>
                  </a:lnTo>
                  <a:lnTo>
                    <a:pt x="119" y="90"/>
                  </a:lnTo>
                  <a:lnTo>
                    <a:pt x="116" y="98"/>
                  </a:lnTo>
                  <a:lnTo>
                    <a:pt x="111" y="107"/>
                  </a:lnTo>
                  <a:lnTo>
                    <a:pt x="106" y="115"/>
                  </a:lnTo>
                  <a:lnTo>
                    <a:pt x="99" y="124"/>
                  </a:lnTo>
                  <a:lnTo>
                    <a:pt x="93" y="131"/>
                  </a:lnTo>
                  <a:lnTo>
                    <a:pt x="87" y="137"/>
                  </a:lnTo>
                  <a:lnTo>
                    <a:pt x="81" y="143"/>
                  </a:lnTo>
                  <a:lnTo>
                    <a:pt x="75" y="149"/>
                  </a:lnTo>
                  <a:lnTo>
                    <a:pt x="69" y="152"/>
                  </a:lnTo>
                  <a:lnTo>
                    <a:pt x="63" y="155"/>
                  </a:lnTo>
                  <a:lnTo>
                    <a:pt x="57" y="158"/>
                  </a:lnTo>
                  <a:lnTo>
                    <a:pt x="51" y="159"/>
                  </a:lnTo>
                  <a:lnTo>
                    <a:pt x="45" y="160"/>
                  </a:lnTo>
                  <a:lnTo>
                    <a:pt x="39" y="160"/>
                  </a:lnTo>
                  <a:lnTo>
                    <a:pt x="34" y="160"/>
                  </a:lnTo>
                  <a:lnTo>
                    <a:pt x="29" y="159"/>
                  </a:lnTo>
                  <a:lnTo>
                    <a:pt x="25" y="157"/>
                  </a:lnTo>
                  <a:lnTo>
                    <a:pt x="20" y="154"/>
                  </a:lnTo>
                  <a:lnTo>
                    <a:pt x="16" y="151"/>
                  </a:lnTo>
                  <a:lnTo>
                    <a:pt x="13" y="148"/>
                  </a:lnTo>
                  <a:lnTo>
                    <a:pt x="9" y="143"/>
                  </a:lnTo>
                  <a:lnTo>
                    <a:pt x="7" y="138"/>
                  </a:lnTo>
                  <a:lnTo>
                    <a:pt x="4" y="133"/>
                  </a:lnTo>
                  <a:lnTo>
                    <a:pt x="2" y="128"/>
                  </a:lnTo>
                  <a:lnTo>
                    <a:pt x="1" y="122"/>
                  </a:lnTo>
                  <a:lnTo>
                    <a:pt x="0" y="115"/>
                  </a:lnTo>
                  <a:lnTo>
                    <a:pt x="0" y="109"/>
                  </a:lnTo>
                  <a:lnTo>
                    <a:pt x="0" y="102"/>
                  </a:lnTo>
                  <a:lnTo>
                    <a:pt x="1" y="94"/>
                  </a:lnTo>
                  <a:lnTo>
                    <a:pt x="3" y="86"/>
                  </a:lnTo>
                  <a:lnTo>
                    <a:pt x="5" y="78"/>
                  </a:lnTo>
                  <a:lnTo>
                    <a:pt x="8" y="70"/>
                  </a:lnTo>
                  <a:lnTo>
                    <a:pt x="12" y="62"/>
                  </a:lnTo>
                  <a:lnTo>
                    <a:pt x="17" y="53"/>
                  </a:lnTo>
                  <a:lnTo>
                    <a:pt x="22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4511675" y="3741738"/>
              <a:ext cx="6350" cy="9525"/>
            </a:xfrm>
            <a:custGeom>
              <a:avLst/>
              <a:gdLst/>
              <a:ahLst/>
              <a:cxnLst>
                <a:cxn ang="0">
                  <a:pos x="28" y="36"/>
                </a:cxn>
                <a:cxn ang="0">
                  <a:pos x="40" y="21"/>
                </a:cxn>
                <a:cxn ang="0">
                  <a:pos x="53" y="11"/>
                </a:cxn>
                <a:cxn ang="0">
                  <a:pos x="65" y="4"/>
                </a:cxn>
                <a:cxn ang="0">
                  <a:pos x="77" y="0"/>
                </a:cxn>
                <a:cxn ang="0">
                  <a:pos x="87" y="0"/>
                </a:cxn>
                <a:cxn ang="0">
                  <a:pos x="97" y="1"/>
                </a:cxn>
                <a:cxn ang="0">
                  <a:pos x="107" y="6"/>
                </a:cxn>
                <a:cxn ang="0">
                  <a:pos x="115" y="12"/>
                </a:cxn>
                <a:cxn ang="0">
                  <a:pos x="121" y="21"/>
                </a:cxn>
                <a:cxn ang="0">
                  <a:pos x="125" y="32"/>
                </a:cxn>
                <a:cxn ang="0">
                  <a:pos x="128" y="44"/>
                </a:cxn>
                <a:cxn ang="0">
                  <a:pos x="127" y="58"/>
                </a:cxn>
                <a:cxn ang="0">
                  <a:pos x="125" y="73"/>
                </a:cxn>
                <a:cxn ang="0">
                  <a:pos x="119" y="90"/>
                </a:cxn>
                <a:cxn ang="0">
                  <a:pos x="111" y="107"/>
                </a:cxn>
                <a:cxn ang="0">
                  <a:pos x="99" y="124"/>
                </a:cxn>
                <a:cxn ang="0">
                  <a:pos x="87" y="137"/>
                </a:cxn>
                <a:cxn ang="0">
                  <a:pos x="75" y="149"/>
                </a:cxn>
                <a:cxn ang="0">
                  <a:pos x="63" y="155"/>
                </a:cxn>
                <a:cxn ang="0">
                  <a:pos x="51" y="159"/>
                </a:cxn>
                <a:cxn ang="0">
                  <a:pos x="39" y="160"/>
                </a:cxn>
                <a:cxn ang="0">
                  <a:pos x="29" y="159"/>
                </a:cxn>
                <a:cxn ang="0">
                  <a:pos x="20" y="154"/>
                </a:cxn>
                <a:cxn ang="0">
                  <a:pos x="13" y="148"/>
                </a:cxn>
                <a:cxn ang="0">
                  <a:pos x="7" y="138"/>
                </a:cxn>
                <a:cxn ang="0">
                  <a:pos x="2" y="128"/>
                </a:cxn>
                <a:cxn ang="0">
                  <a:pos x="0" y="115"/>
                </a:cxn>
                <a:cxn ang="0">
                  <a:pos x="0" y="102"/>
                </a:cxn>
                <a:cxn ang="0">
                  <a:pos x="3" y="86"/>
                </a:cxn>
                <a:cxn ang="0">
                  <a:pos x="8" y="70"/>
                </a:cxn>
                <a:cxn ang="0">
                  <a:pos x="17" y="53"/>
                </a:cxn>
              </a:cxnLst>
              <a:rect l="0" t="0" r="r" b="b"/>
              <a:pathLst>
                <a:path w="128" h="160">
                  <a:moveTo>
                    <a:pt x="22" y="44"/>
                  </a:moveTo>
                  <a:lnTo>
                    <a:pt x="28" y="36"/>
                  </a:lnTo>
                  <a:lnTo>
                    <a:pt x="34" y="28"/>
                  </a:lnTo>
                  <a:lnTo>
                    <a:pt x="40" y="21"/>
                  </a:lnTo>
                  <a:lnTo>
                    <a:pt x="46" y="16"/>
                  </a:lnTo>
                  <a:lnTo>
                    <a:pt x="53" y="11"/>
                  </a:lnTo>
                  <a:lnTo>
                    <a:pt x="59" y="7"/>
                  </a:lnTo>
                  <a:lnTo>
                    <a:pt x="65" y="4"/>
                  </a:lnTo>
                  <a:lnTo>
                    <a:pt x="71" y="2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2" y="3"/>
                  </a:lnTo>
                  <a:lnTo>
                    <a:pt x="107" y="6"/>
                  </a:lnTo>
                  <a:lnTo>
                    <a:pt x="111" y="9"/>
                  </a:lnTo>
                  <a:lnTo>
                    <a:pt x="115" y="12"/>
                  </a:lnTo>
                  <a:lnTo>
                    <a:pt x="118" y="16"/>
                  </a:lnTo>
                  <a:lnTo>
                    <a:pt x="121" y="21"/>
                  </a:lnTo>
                  <a:lnTo>
                    <a:pt x="124" y="26"/>
                  </a:lnTo>
                  <a:lnTo>
                    <a:pt x="125" y="32"/>
                  </a:lnTo>
                  <a:lnTo>
                    <a:pt x="127" y="38"/>
                  </a:lnTo>
                  <a:lnTo>
                    <a:pt x="128" y="44"/>
                  </a:lnTo>
                  <a:lnTo>
                    <a:pt x="128" y="51"/>
                  </a:lnTo>
                  <a:lnTo>
                    <a:pt x="127" y="58"/>
                  </a:lnTo>
                  <a:lnTo>
                    <a:pt x="127" y="65"/>
                  </a:lnTo>
                  <a:lnTo>
                    <a:pt x="125" y="73"/>
                  </a:lnTo>
                  <a:lnTo>
                    <a:pt x="123" y="81"/>
                  </a:lnTo>
                  <a:lnTo>
                    <a:pt x="119" y="90"/>
                  </a:lnTo>
                  <a:lnTo>
                    <a:pt x="116" y="98"/>
                  </a:lnTo>
                  <a:lnTo>
                    <a:pt x="111" y="107"/>
                  </a:lnTo>
                  <a:lnTo>
                    <a:pt x="106" y="115"/>
                  </a:lnTo>
                  <a:lnTo>
                    <a:pt x="99" y="124"/>
                  </a:lnTo>
                  <a:lnTo>
                    <a:pt x="93" y="131"/>
                  </a:lnTo>
                  <a:lnTo>
                    <a:pt x="87" y="137"/>
                  </a:lnTo>
                  <a:lnTo>
                    <a:pt x="81" y="143"/>
                  </a:lnTo>
                  <a:lnTo>
                    <a:pt x="75" y="149"/>
                  </a:lnTo>
                  <a:lnTo>
                    <a:pt x="69" y="152"/>
                  </a:lnTo>
                  <a:lnTo>
                    <a:pt x="63" y="155"/>
                  </a:lnTo>
                  <a:lnTo>
                    <a:pt x="57" y="158"/>
                  </a:lnTo>
                  <a:lnTo>
                    <a:pt x="51" y="159"/>
                  </a:lnTo>
                  <a:lnTo>
                    <a:pt x="45" y="160"/>
                  </a:lnTo>
                  <a:lnTo>
                    <a:pt x="39" y="160"/>
                  </a:lnTo>
                  <a:lnTo>
                    <a:pt x="34" y="160"/>
                  </a:lnTo>
                  <a:lnTo>
                    <a:pt x="29" y="159"/>
                  </a:lnTo>
                  <a:lnTo>
                    <a:pt x="25" y="157"/>
                  </a:lnTo>
                  <a:lnTo>
                    <a:pt x="20" y="154"/>
                  </a:lnTo>
                  <a:lnTo>
                    <a:pt x="16" y="151"/>
                  </a:lnTo>
                  <a:lnTo>
                    <a:pt x="13" y="148"/>
                  </a:lnTo>
                  <a:lnTo>
                    <a:pt x="9" y="143"/>
                  </a:lnTo>
                  <a:lnTo>
                    <a:pt x="7" y="138"/>
                  </a:lnTo>
                  <a:lnTo>
                    <a:pt x="4" y="133"/>
                  </a:lnTo>
                  <a:lnTo>
                    <a:pt x="2" y="128"/>
                  </a:lnTo>
                  <a:lnTo>
                    <a:pt x="1" y="122"/>
                  </a:lnTo>
                  <a:lnTo>
                    <a:pt x="0" y="115"/>
                  </a:lnTo>
                  <a:lnTo>
                    <a:pt x="0" y="109"/>
                  </a:lnTo>
                  <a:lnTo>
                    <a:pt x="0" y="102"/>
                  </a:lnTo>
                  <a:lnTo>
                    <a:pt x="1" y="94"/>
                  </a:lnTo>
                  <a:lnTo>
                    <a:pt x="3" y="86"/>
                  </a:lnTo>
                  <a:lnTo>
                    <a:pt x="5" y="78"/>
                  </a:lnTo>
                  <a:lnTo>
                    <a:pt x="8" y="70"/>
                  </a:lnTo>
                  <a:lnTo>
                    <a:pt x="12" y="62"/>
                  </a:lnTo>
                  <a:lnTo>
                    <a:pt x="17" y="53"/>
                  </a:lnTo>
                  <a:lnTo>
                    <a:pt x="22" y="4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4356100" y="3771900"/>
              <a:ext cx="14288" cy="11113"/>
            </a:xfrm>
            <a:custGeom>
              <a:avLst/>
              <a:gdLst/>
              <a:ahLst/>
              <a:cxnLst>
                <a:cxn ang="0">
                  <a:pos x="120" y="25"/>
                </a:cxn>
                <a:cxn ang="0">
                  <a:pos x="152" y="11"/>
                </a:cxn>
                <a:cxn ang="0">
                  <a:pos x="180" y="3"/>
                </a:cxn>
                <a:cxn ang="0">
                  <a:pos x="207" y="0"/>
                </a:cxn>
                <a:cxn ang="0">
                  <a:pos x="229" y="1"/>
                </a:cxn>
                <a:cxn ang="0">
                  <a:pos x="248" y="6"/>
                </a:cxn>
                <a:cxn ang="0">
                  <a:pos x="265" y="15"/>
                </a:cxn>
                <a:cxn ang="0">
                  <a:pos x="276" y="26"/>
                </a:cxn>
                <a:cxn ang="0">
                  <a:pos x="284" y="40"/>
                </a:cxn>
                <a:cxn ang="0">
                  <a:pos x="287" y="57"/>
                </a:cxn>
                <a:cxn ang="0">
                  <a:pos x="286" y="75"/>
                </a:cxn>
                <a:cxn ang="0">
                  <a:pos x="280" y="94"/>
                </a:cxn>
                <a:cxn ang="0">
                  <a:pos x="269" y="115"/>
                </a:cxn>
                <a:cxn ang="0">
                  <a:pos x="253" y="135"/>
                </a:cxn>
                <a:cxn ang="0">
                  <a:pos x="230" y="154"/>
                </a:cxn>
                <a:cxn ang="0">
                  <a:pos x="203" y="175"/>
                </a:cxn>
                <a:cxn ang="0">
                  <a:pos x="169" y="193"/>
                </a:cxn>
                <a:cxn ang="0">
                  <a:pos x="136" y="206"/>
                </a:cxn>
                <a:cxn ang="0">
                  <a:pos x="107" y="214"/>
                </a:cxn>
                <a:cxn ang="0">
                  <a:pos x="81" y="217"/>
                </a:cxn>
                <a:cxn ang="0">
                  <a:pos x="58" y="217"/>
                </a:cxn>
                <a:cxn ang="0">
                  <a:pos x="38" y="212"/>
                </a:cxn>
                <a:cxn ang="0">
                  <a:pos x="22" y="204"/>
                </a:cxn>
                <a:cxn ang="0">
                  <a:pos x="11" y="192"/>
                </a:cxn>
                <a:cxn ang="0">
                  <a:pos x="3" y="179"/>
                </a:cxn>
                <a:cxn ang="0">
                  <a:pos x="0" y="162"/>
                </a:cxn>
                <a:cxn ang="0">
                  <a:pos x="2" y="144"/>
                </a:cxn>
                <a:cxn ang="0">
                  <a:pos x="8" y="125"/>
                </a:cxn>
                <a:cxn ang="0">
                  <a:pos x="19" y="104"/>
                </a:cxn>
                <a:cxn ang="0">
                  <a:pos x="36" y="84"/>
                </a:cxn>
                <a:cxn ang="0">
                  <a:pos x="59" y="64"/>
                </a:cxn>
                <a:cxn ang="0">
                  <a:pos x="86" y="43"/>
                </a:cxn>
              </a:cxnLst>
              <a:rect l="0" t="0" r="r" b="b"/>
              <a:pathLst>
                <a:path w="287" h="218">
                  <a:moveTo>
                    <a:pt x="103" y="33"/>
                  </a:moveTo>
                  <a:lnTo>
                    <a:pt x="120" y="25"/>
                  </a:lnTo>
                  <a:lnTo>
                    <a:pt x="136" y="17"/>
                  </a:lnTo>
                  <a:lnTo>
                    <a:pt x="152" y="11"/>
                  </a:lnTo>
                  <a:lnTo>
                    <a:pt x="166" y="7"/>
                  </a:lnTo>
                  <a:lnTo>
                    <a:pt x="180" y="3"/>
                  </a:lnTo>
                  <a:lnTo>
                    <a:pt x="193" y="1"/>
                  </a:lnTo>
                  <a:lnTo>
                    <a:pt x="207" y="0"/>
                  </a:lnTo>
                  <a:lnTo>
                    <a:pt x="218" y="0"/>
                  </a:lnTo>
                  <a:lnTo>
                    <a:pt x="229" y="1"/>
                  </a:lnTo>
                  <a:lnTo>
                    <a:pt x="239" y="3"/>
                  </a:lnTo>
                  <a:lnTo>
                    <a:pt x="248" y="6"/>
                  </a:lnTo>
                  <a:lnTo>
                    <a:pt x="258" y="10"/>
                  </a:lnTo>
                  <a:lnTo>
                    <a:pt x="265" y="15"/>
                  </a:lnTo>
                  <a:lnTo>
                    <a:pt x="271" y="20"/>
                  </a:lnTo>
                  <a:lnTo>
                    <a:pt x="276" y="26"/>
                  </a:lnTo>
                  <a:lnTo>
                    <a:pt x="281" y="33"/>
                  </a:lnTo>
                  <a:lnTo>
                    <a:pt x="284" y="40"/>
                  </a:lnTo>
                  <a:lnTo>
                    <a:pt x="286" y="49"/>
                  </a:lnTo>
                  <a:lnTo>
                    <a:pt x="287" y="57"/>
                  </a:lnTo>
                  <a:lnTo>
                    <a:pt x="287" y="66"/>
                  </a:lnTo>
                  <a:lnTo>
                    <a:pt x="286" y="75"/>
                  </a:lnTo>
                  <a:lnTo>
                    <a:pt x="284" y="84"/>
                  </a:lnTo>
                  <a:lnTo>
                    <a:pt x="280" y="94"/>
                  </a:lnTo>
                  <a:lnTo>
                    <a:pt x="275" y="104"/>
                  </a:lnTo>
                  <a:lnTo>
                    <a:pt x="269" y="115"/>
                  </a:lnTo>
                  <a:lnTo>
                    <a:pt x="262" y="125"/>
                  </a:lnTo>
                  <a:lnTo>
                    <a:pt x="253" y="135"/>
                  </a:lnTo>
                  <a:lnTo>
                    <a:pt x="242" y="144"/>
                  </a:lnTo>
                  <a:lnTo>
                    <a:pt x="230" y="154"/>
                  </a:lnTo>
                  <a:lnTo>
                    <a:pt x="217" y="165"/>
                  </a:lnTo>
                  <a:lnTo>
                    <a:pt x="203" y="175"/>
                  </a:lnTo>
                  <a:lnTo>
                    <a:pt x="186" y="184"/>
                  </a:lnTo>
                  <a:lnTo>
                    <a:pt x="169" y="193"/>
                  </a:lnTo>
                  <a:lnTo>
                    <a:pt x="153" y="200"/>
                  </a:lnTo>
                  <a:lnTo>
                    <a:pt x="136" y="206"/>
                  </a:lnTo>
                  <a:lnTo>
                    <a:pt x="122" y="211"/>
                  </a:lnTo>
                  <a:lnTo>
                    <a:pt x="107" y="214"/>
                  </a:lnTo>
                  <a:lnTo>
                    <a:pt x="94" y="216"/>
                  </a:lnTo>
                  <a:lnTo>
                    <a:pt x="81" y="217"/>
                  </a:lnTo>
                  <a:lnTo>
                    <a:pt x="69" y="218"/>
                  </a:lnTo>
                  <a:lnTo>
                    <a:pt x="58" y="217"/>
                  </a:lnTo>
                  <a:lnTo>
                    <a:pt x="48" y="215"/>
                  </a:lnTo>
                  <a:lnTo>
                    <a:pt x="38" y="212"/>
                  </a:lnTo>
                  <a:lnTo>
                    <a:pt x="30" y="208"/>
                  </a:lnTo>
                  <a:lnTo>
                    <a:pt x="22" y="204"/>
                  </a:lnTo>
                  <a:lnTo>
                    <a:pt x="16" y="198"/>
                  </a:lnTo>
                  <a:lnTo>
                    <a:pt x="11" y="192"/>
                  </a:lnTo>
                  <a:lnTo>
                    <a:pt x="7" y="186"/>
                  </a:lnTo>
                  <a:lnTo>
                    <a:pt x="3" y="179"/>
                  </a:lnTo>
                  <a:lnTo>
                    <a:pt x="1" y="171"/>
                  </a:lnTo>
                  <a:lnTo>
                    <a:pt x="0" y="162"/>
                  </a:lnTo>
                  <a:lnTo>
                    <a:pt x="0" y="153"/>
                  </a:lnTo>
                  <a:lnTo>
                    <a:pt x="2" y="144"/>
                  </a:lnTo>
                  <a:lnTo>
                    <a:pt x="4" y="135"/>
                  </a:lnTo>
                  <a:lnTo>
                    <a:pt x="8" y="125"/>
                  </a:lnTo>
                  <a:lnTo>
                    <a:pt x="13" y="115"/>
                  </a:lnTo>
                  <a:lnTo>
                    <a:pt x="19" y="104"/>
                  </a:lnTo>
                  <a:lnTo>
                    <a:pt x="27" y="94"/>
                  </a:lnTo>
                  <a:lnTo>
                    <a:pt x="36" y="84"/>
                  </a:lnTo>
                  <a:lnTo>
                    <a:pt x="47" y="74"/>
                  </a:lnTo>
                  <a:lnTo>
                    <a:pt x="59" y="64"/>
                  </a:lnTo>
                  <a:lnTo>
                    <a:pt x="72" y="54"/>
                  </a:lnTo>
                  <a:lnTo>
                    <a:pt x="86" y="43"/>
                  </a:lnTo>
                  <a:lnTo>
                    <a:pt x="103" y="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4356100" y="3771900"/>
              <a:ext cx="14288" cy="11113"/>
            </a:xfrm>
            <a:custGeom>
              <a:avLst/>
              <a:gdLst/>
              <a:ahLst/>
              <a:cxnLst>
                <a:cxn ang="0">
                  <a:pos x="120" y="25"/>
                </a:cxn>
                <a:cxn ang="0">
                  <a:pos x="152" y="11"/>
                </a:cxn>
                <a:cxn ang="0">
                  <a:pos x="180" y="3"/>
                </a:cxn>
                <a:cxn ang="0">
                  <a:pos x="207" y="0"/>
                </a:cxn>
                <a:cxn ang="0">
                  <a:pos x="229" y="1"/>
                </a:cxn>
                <a:cxn ang="0">
                  <a:pos x="248" y="6"/>
                </a:cxn>
                <a:cxn ang="0">
                  <a:pos x="265" y="15"/>
                </a:cxn>
                <a:cxn ang="0">
                  <a:pos x="276" y="26"/>
                </a:cxn>
                <a:cxn ang="0">
                  <a:pos x="284" y="40"/>
                </a:cxn>
                <a:cxn ang="0">
                  <a:pos x="287" y="57"/>
                </a:cxn>
                <a:cxn ang="0">
                  <a:pos x="286" y="75"/>
                </a:cxn>
                <a:cxn ang="0">
                  <a:pos x="280" y="94"/>
                </a:cxn>
                <a:cxn ang="0">
                  <a:pos x="269" y="115"/>
                </a:cxn>
                <a:cxn ang="0">
                  <a:pos x="253" y="135"/>
                </a:cxn>
                <a:cxn ang="0">
                  <a:pos x="230" y="154"/>
                </a:cxn>
                <a:cxn ang="0">
                  <a:pos x="203" y="175"/>
                </a:cxn>
                <a:cxn ang="0">
                  <a:pos x="169" y="193"/>
                </a:cxn>
                <a:cxn ang="0">
                  <a:pos x="136" y="206"/>
                </a:cxn>
                <a:cxn ang="0">
                  <a:pos x="107" y="214"/>
                </a:cxn>
                <a:cxn ang="0">
                  <a:pos x="81" y="217"/>
                </a:cxn>
                <a:cxn ang="0">
                  <a:pos x="58" y="217"/>
                </a:cxn>
                <a:cxn ang="0">
                  <a:pos x="38" y="212"/>
                </a:cxn>
                <a:cxn ang="0">
                  <a:pos x="22" y="204"/>
                </a:cxn>
                <a:cxn ang="0">
                  <a:pos x="11" y="192"/>
                </a:cxn>
                <a:cxn ang="0">
                  <a:pos x="3" y="179"/>
                </a:cxn>
                <a:cxn ang="0">
                  <a:pos x="0" y="162"/>
                </a:cxn>
                <a:cxn ang="0">
                  <a:pos x="2" y="144"/>
                </a:cxn>
                <a:cxn ang="0">
                  <a:pos x="8" y="125"/>
                </a:cxn>
                <a:cxn ang="0">
                  <a:pos x="19" y="104"/>
                </a:cxn>
                <a:cxn ang="0">
                  <a:pos x="36" y="84"/>
                </a:cxn>
                <a:cxn ang="0">
                  <a:pos x="59" y="64"/>
                </a:cxn>
                <a:cxn ang="0">
                  <a:pos x="86" y="43"/>
                </a:cxn>
              </a:cxnLst>
              <a:rect l="0" t="0" r="r" b="b"/>
              <a:pathLst>
                <a:path w="287" h="218">
                  <a:moveTo>
                    <a:pt x="103" y="33"/>
                  </a:moveTo>
                  <a:lnTo>
                    <a:pt x="120" y="25"/>
                  </a:lnTo>
                  <a:lnTo>
                    <a:pt x="136" y="17"/>
                  </a:lnTo>
                  <a:lnTo>
                    <a:pt x="152" y="11"/>
                  </a:lnTo>
                  <a:lnTo>
                    <a:pt x="166" y="7"/>
                  </a:lnTo>
                  <a:lnTo>
                    <a:pt x="180" y="3"/>
                  </a:lnTo>
                  <a:lnTo>
                    <a:pt x="193" y="1"/>
                  </a:lnTo>
                  <a:lnTo>
                    <a:pt x="207" y="0"/>
                  </a:lnTo>
                  <a:lnTo>
                    <a:pt x="218" y="0"/>
                  </a:lnTo>
                  <a:lnTo>
                    <a:pt x="229" y="1"/>
                  </a:lnTo>
                  <a:lnTo>
                    <a:pt x="239" y="3"/>
                  </a:lnTo>
                  <a:lnTo>
                    <a:pt x="248" y="6"/>
                  </a:lnTo>
                  <a:lnTo>
                    <a:pt x="258" y="10"/>
                  </a:lnTo>
                  <a:lnTo>
                    <a:pt x="265" y="15"/>
                  </a:lnTo>
                  <a:lnTo>
                    <a:pt x="271" y="20"/>
                  </a:lnTo>
                  <a:lnTo>
                    <a:pt x="276" y="26"/>
                  </a:lnTo>
                  <a:lnTo>
                    <a:pt x="281" y="33"/>
                  </a:lnTo>
                  <a:lnTo>
                    <a:pt x="284" y="40"/>
                  </a:lnTo>
                  <a:lnTo>
                    <a:pt x="286" y="49"/>
                  </a:lnTo>
                  <a:lnTo>
                    <a:pt x="287" y="57"/>
                  </a:lnTo>
                  <a:lnTo>
                    <a:pt x="287" y="66"/>
                  </a:lnTo>
                  <a:lnTo>
                    <a:pt x="286" y="75"/>
                  </a:lnTo>
                  <a:lnTo>
                    <a:pt x="284" y="84"/>
                  </a:lnTo>
                  <a:lnTo>
                    <a:pt x="280" y="94"/>
                  </a:lnTo>
                  <a:lnTo>
                    <a:pt x="275" y="104"/>
                  </a:lnTo>
                  <a:lnTo>
                    <a:pt x="269" y="115"/>
                  </a:lnTo>
                  <a:lnTo>
                    <a:pt x="262" y="125"/>
                  </a:lnTo>
                  <a:lnTo>
                    <a:pt x="253" y="135"/>
                  </a:lnTo>
                  <a:lnTo>
                    <a:pt x="242" y="144"/>
                  </a:lnTo>
                  <a:lnTo>
                    <a:pt x="230" y="154"/>
                  </a:lnTo>
                  <a:lnTo>
                    <a:pt x="217" y="165"/>
                  </a:lnTo>
                  <a:lnTo>
                    <a:pt x="203" y="175"/>
                  </a:lnTo>
                  <a:lnTo>
                    <a:pt x="186" y="184"/>
                  </a:lnTo>
                  <a:lnTo>
                    <a:pt x="169" y="193"/>
                  </a:lnTo>
                  <a:lnTo>
                    <a:pt x="153" y="200"/>
                  </a:lnTo>
                  <a:lnTo>
                    <a:pt x="136" y="206"/>
                  </a:lnTo>
                  <a:lnTo>
                    <a:pt x="122" y="211"/>
                  </a:lnTo>
                  <a:lnTo>
                    <a:pt x="107" y="214"/>
                  </a:lnTo>
                  <a:lnTo>
                    <a:pt x="94" y="216"/>
                  </a:lnTo>
                  <a:lnTo>
                    <a:pt x="81" y="217"/>
                  </a:lnTo>
                  <a:lnTo>
                    <a:pt x="69" y="218"/>
                  </a:lnTo>
                  <a:lnTo>
                    <a:pt x="58" y="217"/>
                  </a:lnTo>
                  <a:lnTo>
                    <a:pt x="48" y="215"/>
                  </a:lnTo>
                  <a:lnTo>
                    <a:pt x="38" y="212"/>
                  </a:lnTo>
                  <a:lnTo>
                    <a:pt x="30" y="208"/>
                  </a:lnTo>
                  <a:lnTo>
                    <a:pt x="22" y="204"/>
                  </a:lnTo>
                  <a:lnTo>
                    <a:pt x="16" y="198"/>
                  </a:lnTo>
                  <a:lnTo>
                    <a:pt x="11" y="192"/>
                  </a:lnTo>
                  <a:lnTo>
                    <a:pt x="7" y="186"/>
                  </a:lnTo>
                  <a:lnTo>
                    <a:pt x="3" y="179"/>
                  </a:lnTo>
                  <a:lnTo>
                    <a:pt x="1" y="171"/>
                  </a:lnTo>
                  <a:lnTo>
                    <a:pt x="0" y="162"/>
                  </a:lnTo>
                  <a:lnTo>
                    <a:pt x="0" y="153"/>
                  </a:lnTo>
                  <a:lnTo>
                    <a:pt x="2" y="144"/>
                  </a:lnTo>
                  <a:lnTo>
                    <a:pt x="4" y="135"/>
                  </a:lnTo>
                  <a:lnTo>
                    <a:pt x="8" y="125"/>
                  </a:lnTo>
                  <a:lnTo>
                    <a:pt x="13" y="115"/>
                  </a:lnTo>
                  <a:lnTo>
                    <a:pt x="19" y="104"/>
                  </a:lnTo>
                  <a:lnTo>
                    <a:pt x="27" y="94"/>
                  </a:lnTo>
                  <a:lnTo>
                    <a:pt x="36" y="84"/>
                  </a:lnTo>
                  <a:lnTo>
                    <a:pt x="47" y="74"/>
                  </a:lnTo>
                  <a:lnTo>
                    <a:pt x="59" y="64"/>
                  </a:lnTo>
                  <a:lnTo>
                    <a:pt x="72" y="54"/>
                  </a:lnTo>
                  <a:lnTo>
                    <a:pt x="86" y="43"/>
                  </a:lnTo>
                  <a:lnTo>
                    <a:pt x="103" y="3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4344988" y="3786188"/>
              <a:ext cx="17463" cy="17463"/>
            </a:xfrm>
            <a:custGeom>
              <a:avLst/>
              <a:gdLst/>
              <a:ahLst/>
              <a:cxnLst>
                <a:cxn ang="0">
                  <a:pos x="238" y="265"/>
                </a:cxn>
                <a:cxn ang="0">
                  <a:pos x="200" y="293"/>
                </a:cxn>
                <a:cxn ang="0">
                  <a:pos x="165" y="315"/>
                </a:cxn>
                <a:cxn ang="0">
                  <a:pos x="132" y="328"/>
                </a:cxn>
                <a:cxn ang="0">
                  <a:pos x="100" y="335"/>
                </a:cxn>
                <a:cxn ang="0">
                  <a:pos x="74" y="336"/>
                </a:cxn>
                <a:cxn ang="0">
                  <a:pos x="49" y="332"/>
                </a:cxn>
                <a:cxn ang="0">
                  <a:pos x="30" y="322"/>
                </a:cxn>
                <a:cxn ang="0">
                  <a:pos x="15" y="308"/>
                </a:cxn>
                <a:cxn ang="0">
                  <a:pos x="6" y="288"/>
                </a:cxn>
                <a:cxn ang="0">
                  <a:pos x="0" y="266"/>
                </a:cxn>
                <a:cxn ang="0">
                  <a:pos x="3" y="240"/>
                </a:cxn>
                <a:cxn ang="0">
                  <a:pos x="11" y="210"/>
                </a:cxn>
                <a:cxn ang="0">
                  <a:pos x="26" y="179"/>
                </a:cxn>
                <a:cxn ang="0">
                  <a:pos x="49" y="144"/>
                </a:cxn>
                <a:cxn ang="0">
                  <a:pos x="80" y="108"/>
                </a:cxn>
                <a:cxn ang="0">
                  <a:pos x="118" y="73"/>
                </a:cxn>
                <a:cxn ang="0">
                  <a:pos x="156" y="43"/>
                </a:cxn>
                <a:cxn ang="0">
                  <a:pos x="192" y="23"/>
                </a:cxn>
                <a:cxn ang="0">
                  <a:pos x="226" y="9"/>
                </a:cxn>
                <a:cxn ang="0">
                  <a:pos x="257" y="1"/>
                </a:cxn>
                <a:cxn ang="0">
                  <a:pos x="285" y="0"/>
                </a:cxn>
                <a:cxn ang="0">
                  <a:pos x="308" y="5"/>
                </a:cxn>
                <a:cxn ang="0">
                  <a:pos x="329" y="14"/>
                </a:cxn>
                <a:cxn ang="0">
                  <a:pos x="343" y="29"/>
                </a:cxn>
                <a:cxn ang="0">
                  <a:pos x="353" y="48"/>
                </a:cxn>
                <a:cxn ang="0">
                  <a:pos x="357" y="72"/>
                </a:cxn>
                <a:cxn ang="0">
                  <a:pos x="355" y="98"/>
                </a:cxn>
                <a:cxn ang="0">
                  <a:pos x="346" y="128"/>
                </a:cxn>
                <a:cxn ang="0">
                  <a:pos x="331" y="159"/>
                </a:cxn>
                <a:cxn ang="0">
                  <a:pos x="307" y="194"/>
                </a:cxn>
                <a:cxn ang="0">
                  <a:pos x="276" y="229"/>
                </a:cxn>
              </a:cxnLst>
              <a:rect l="0" t="0" r="r" b="b"/>
              <a:pathLst>
                <a:path w="357" h="337">
                  <a:moveTo>
                    <a:pt x="257" y="248"/>
                  </a:moveTo>
                  <a:lnTo>
                    <a:pt x="238" y="265"/>
                  </a:lnTo>
                  <a:lnTo>
                    <a:pt x="219" y="280"/>
                  </a:lnTo>
                  <a:lnTo>
                    <a:pt x="200" y="293"/>
                  </a:lnTo>
                  <a:lnTo>
                    <a:pt x="182" y="305"/>
                  </a:lnTo>
                  <a:lnTo>
                    <a:pt x="165" y="315"/>
                  </a:lnTo>
                  <a:lnTo>
                    <a:pt x="148" y="322"/>
                  </a:lnTo>
                  <a:lnTo>
                    <a:pt x="132" y="328"/>
                  </a:lnTo>
                  <a:lnTo>
                    <a:pt x="116" y="333"/>
                  </a:lnTo>
                  <a:lnTo>
                    <a:pt x="100" y="335"/>
                  </a:lnTo>
                  <a:lnTo>
                    <a:pt x="87" y="337"/>
                  </a:lnTo>
                  <a:lnTo>
                    <a:pt x="74" y="336"/>
                  </a:lnTo>
                  <a:lnTo>
                    <a:pt x="61" y="335"/>
                  </a:lnTo>
                  <a:lnTo>
                    <a:pt x="49" y="332"/>
                  </a:lnTo>
                  <a:lnTo>
                    <a:pt x="39" y="328"/>
                  </a:lnTo>
                  <a:lnTo>
                    <a:pt x="30" y="322"/>
                  </a:lnTo>
                  <a:lnTo>
                    <a:pt x="22" y="316"/>
                  </a:lnTo>
                  <a:lnTo>
                    <a:pt x="15" y="308"/>
                  </a:lnTo>
                  <a:lnTo>
                    <a:pt x="10" y="299"/>
                  </a:lnTo>
                  <a:lnTo>
                    <a:pt x="6" y="288"/>
                  </a:lnTo>
                  <a:lnTo>
                    <a:pt x="3" y="278"/>
                  </a:lnTo>
                  <a:lnTo>
                    <a:pt x="0" y="266"/>
                  </a:lnTo>
                  <a:lnTo>
                    <a:pt x="0" y="253"/>
                  </a:lnTo>
                  <a:lnTo>
                    <a:pt x="3" y="240"/>
                  </a:lnTo>
                  <a:lnTo>
                    <a:pt x="6" y="225"/>
                  </a:lnTo>
                  <a:lnTo>
                    <a:pt x="11" y="210"/>
                  </a:lnTo>
                  <a:lnTo>
                    <a:pt x="18" y="195"/>
                  </a:lnTo>
                  <a:lnTo>
                    <a:pt x="26" y="179"/>
                  </a:lnTo>
                  <a:lnTo>
                    <a:pt x="37" y="161"/>
                  </a:lnTo>
                  <a:lnTo>
                    <a:pt x="49" y="144"/>
                  </a:lnTo>
                  <a:lnTo>
                    <a:pt x="64" y="127"/>
                  </a:lnTo>
                  <a:lnTo>
                    <a:pt x="80" y="108"/>
                  </a:lnTo>
                  <a:lnTo>
                    <a:pt x="98" y="90"/>
                  </a:lnTo>
                  <a:lnTo>
                    <a:pt x="118" y="73"/>
                  </a:lnTo>
                  <a:lnTo>
                    <a:pt x="137" y="57"/>
                  </a:lnTo>
                  <a:lnTo>
                    <a:pt x="156" y="43"/>
                  </a:lnTo>
                  <a:lnTo>
                    <a:pt x="175" y="32"/>
                  </a:lnTo>
                  <a:lnTo>
                    <a:pt x="192" y="23"/>
                  </a:lnTo>
                  <a:lnTo>
                    <a:pt x="209" y="15"/>
                  </a:lnTo>
                  <a:lnTo>
                    <a:pt x="226" y="9"/>
                  </a:lnTo>
                  <a:lnTo>
                    <a:pt x="242" y="4"/>
                  </a:lnTo>
                  <a:lnTo>
                    <a:pt x="257" y="1"/>
                  </a:lnTo>
                  <a:lnTo>
                    <a:pt x="272" y="0"/>
                  </a:lnTo>
                  <a:lnTo>
                    <a:pt x="285" y="0"/>
                  </a:lnTo>
                  <a:lnTo>
                    <a:pt x="297" y="2"/>
                  </a:lnTo>
                  <a:lnTo>
                    <a:pt x="308" y="5"/>
                  </a:lnTo>
                  <a:lnTo>
                    <a:pt x="318" y="9"/>
                  </a:lnTo>
                  <a:lnTo>
                    <a:pt x="329" y="14"/>
                  </a:lnTo>
                  <a:lnTo>
                    <a:pt x="337" y="21"/>
                  </a:lnTo>
                  <a:lnTo>
                    <a:pt x="343" y="29"/>
                  </a:lnTo>
                  <a:lnTo>
                    <a:pt x="349" y="38"/>
                  </a:lnTo>
                  <a:lnTo>
                    <a:pt x="353" y="48"/>
                  </a:lnTo>
                  <a:lnTo>
                    <a:pt x="356" y="60"/>
                  </a:lnTo>
                  <a:lnTo>
                    <a:pt x="357" y="72"/>
                  </a:lnTo>
                  <a:lnTo>
                    <a:pt x="357" y="84"/>
                  </a:lnTo>
                  <a:lnTo>
                    <a:pt x="355" y="98"/>
                  </a:lnTo>
                  <a:lnTo>
                    <a:pt x="352" y="112"/>
                  </a:lnTo>
                  <a:lnTo>
                    <a:pt x="346" y="128"/>
                  </a:lnTo>
                  <a:lnTo>
                    <a:pt x="340" y="143"/>
                  </a:lnTo>
                  <a:lnTo>
                    <a:pt x="331" y="159"/>
                  </a:lnTo>
                  <a:lnTo>
                    <a:pt x="319" y="176"/>
                  </a:lnTo>
                  <a:lnTo>
                    <a:pt x="307" y="194"/>
                  </a:lnTo>
                  <a:lnTo>
                    <a:pt x="293" y="211"/>
                  </a:lnTo>
                  <a:lnTo>
                    <a:pt x="276" y="229"/>
                  </a:lnTo>
                  <a:lnTo>
                    <a:pt x="257" y="2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4344988" y="3786188"/>
              <a:ext cx="17463" cy="17463"/>
            </a:xfrm>
            <a:custGeom>
              <a:avLst/>
              <a:gdLst/>
              <a:ahLst/>
              <a:cxnLst>
                <a:cxn ang="0">
                  <a:pos x="238" y="265"/>
                </a:cxn>
                <a:cxn ang="0">
                  <a:pos x="200" y="293"/>
                </a:cxn>
                <a:cxn ang="0">
                  <a:pos x="165" y="315"/>
                </a:cxn>
                <a:cxn ang="0">
                  <a:pos x="132" y="328"/>
                </a:cxn>
                <a:cxn ang="0">
                  <a:pos x="100" y="335"/>
                </a:cxn>
                <a:cxn ang="0">
                  <a:pos x="74" y="336"/>
                </a:cxn>
                <a:cxn ang="0">
                  <a:pos x="49" y="332"/>
                </a:cxn>
                <a:cxn ang="0">
                  <a:pos x="30" y="322"/>
                </a:cxn>
                <a:cxn ang="0">
                  <a:pos x="15" y="308"/>
                </a:cxn>
                <a:cxn ang="0">
                  <a:pos x="6" y="288"/>
                </a:cxn>
                <a:cxn ang="0">
                  <a:pos x="0" y="266"/>
                </a:cxn>
                <a:cxn ang="0">
                  <a:pos x="3" y="240"/>
                </a:cxn>
                <a:cxn ang="0">
                  <a:pos x="11" y="210"/>
                </a:cxn>
                <a:cxn ang="0">
                  <a:pos x="26" y="179"/>
                </a:cxn>
                <a:cxn ang="0">
                  <a:pos x="49" y="144"/>
                </a:cxn>
                <a:cxn ang="0">
                  <a:pos x="80" y="108"/>
                </a:cxn>
                <a:cxn ang="0">
                  <a:pos x="118" y="73"/>
                </a:cxn>
                <a:cxn ang="0">
                  <a:pos x="156" y="43"/>
                </a:cxn>
                <a:cxn ang="0">
                  <a:pos x="192" y="23"/>
                </a:cxn>
                <a:cxn ang="0">
                  <a:pos x="226" y="9"/>
                </a:cxn>
                <a:cxn ang="0">
                  <a:pos x="257" y="1"/>
                </a:cxn>
                <a:cxn ang="0">
                  <a:pos x="285" y="0"/>
                </a:cxn>
                <a:cxn ang="0">
                  <a:pos x="308" y="5"/>
                </a:cxn>
                <a:cxn ang="0">
                  <a:pos x="329" y="14"/>
                </a:cxn>
                <a:cxn ang="0">
                  <a:pos x="343" y="29"/>
                </a:cxn>
                <a:cxn ang="0">
                  <a:pos x="353" y="48"/>
                </a:cxn>
                <a:cxn ang="0">
                  <a:pos x="357" y="72"/>
                </a:cxn>
                <a:cxn ang="0">
                  <a:pos x="355" y="98"/>
                </a:cxn>
                <a:cxn ang="0">
                  <a:pos x="346" y="128"/>
                </a:cxn>
                <a:cxn ang="0">
                  <a:pos x="331" y="159"/>
                </a:cxn>
                <a:cxn ang="0">
                  <a:pos x="307" y="194"/>
                </a:cxn>
                <a:cxn ang="0">
                  <a:pos x="276" y="229"/>
                </a:cxn>
              </a:cxnLst>
              <a:rect l="0" t="0" r="r" b="b"/>
              <a:pathLst>
                <a:path w="357" h="337">
                  <a:moveTo>
                    <a:pt x="257" y="248"/>
                  </a:moveTo>
                  <a:lnTo>
                    <a:pt x="238" y="265"/>
                  </a:lnTo>
                  <a:lnTo>
                    <a:pt x="219" y="280"/>
                  </a:lnTo>
                  <a:lnTo>
                    <a:pt x="200" y="293"/>
                  </a:lnTo>
                  <a:lnTo>
                    <a:pt x="182" y="305"/>
                  </a:lnTo>
                  <a:lnTo>
                    <a:pt x="165" y="315"/>
                  </a:lnTo>
                  <a:lnTo>
                    <a:pt x="148" y="322"/>
                  </a:lnTo>
                  <a:lnTo>
                    <a:pt x="132" y="328"/>
                  </a:lnTo>
                  <a:lnTo>
                    <a:pt x="116" y="333"/>
                  </a:lnTo>
                  <a:lnTo>
                    <a:pt x="100" y="335"/>
                  </a:lnTo>
                  <a:lnTo>
                    <a:pt x="87" y="337"/>
                  </a:lnTo>
                  <a:lnTo>
                    <a:pt x="74" y="336"/>
                  </a:lnTo>
                  <a:lnTo>
                    <a:pt x="61" y="335"/>
                  </a:lnTo>
                  <a:lnTo>
                    <a:pt x="49" y="332"/>
                  </a:lnTo>
                  <a:lnTo>
                    <a:pt x="39" y="328"/>
                  </a:lnTo>
                  <a:lnTo>
                    <a:pt x="30" y="322"/>
                  </a:lnTo>
                  <a:lnTo>
                    <a:pt x="22" y="316"/>
                  </a:lnTo>
                  <a:lnTo>
                    <a:pt x="15" y="308"/>
                  </a:lnTo>
                  <a:lnTo>
                    <a:pt x="10" y="299"/>
                  </a:lnTo>
                  <a:lnTo>
                    <a:pt x="6" y="288"/>
                  </a:lnTo>
                  <a:lnTo>
                    <a:pt x="3" y="278"/>
                  </a:lnTo>
                  <a:lnTo>
                    <a:pt x="0" y="266"/>
                  </a:lnTo>
                  <a:lnTo>
                    <a:pt x="0" y="253"/>
                  </a:lnTo>
                  <a:lnTo>
                    <a:pt x="3" y="240"/>
                  </a:lnTo>
                  <a:lnTo>
                    <a:pt x="6" y="225"/>
                  </a:lnTo>
                  <a:lnTo>
                    <a:pt x="11" y="210"/>
                  </a:lnTo>
                  <a:lnTo>
                    <a:pt x="18" y="195"/>
                  </a:lnTo>
                  <a:lnTo>
                    <a:pt x="26" y="179"/>
                  </a:lnTo>
                  <a:lnTo>
                    <a:pt x="37" y="161"/>
                  </a:lnTo>
                  <a:lnTo>
                    <a:pt x="49" y="144"/>
                  </a:lnTo>
                  <a:lnTo>
                    <a:pt x="64" y="127"/>
                  </a:lnTo>
                  <a:lnTo>
                    <a:pt x="80" y="108"/>
                  </a:lnTo>
                  <a:lnTo>
                    <a:pt x="98" y="90"/>
                  </a:lnTo>
                  <a:lnTo>
                    <a:pt x="118" y="73"/>
                  </a:lnTo>
                  <a:lnTo>
                    <a:pt x="137" y="57"/>
                  </a:lnTo>
                  <a:lnTo>
                    <a:pt x="156" y="43"/>
                  </a:lnTo>
                  <a:lnTo>
                    <a:pt x="175" y="32"/>
                  </a:lnTo>
                  <a:lnTo>
                    <a:pt x="192" y="23"/>
                  </a:lnTo>
                  <a:lnTo>
                    <a:pt x="209" y="15"/>
                  </a:lnTo>
                  <a:lnTo>
                    <a:pt x="226" y="9"/>
                  </a:lnTo>
                  <a:lnTo>
                    <a:pt x="242" y="4"/>
                  </a:lnTo>
                  <a:lnTo>
                    <a:pt x="257" y="1"/>
                  </a:lnTo>
                  <a:lnTo>
                    <a:pt x="272" y="0"/>
                  </a:lnTo>
                  <a:lnTo>
                    <a:pt x="285" y="0"/>
                  </a:lnTo>
                  <a:lnTo>
                    <a:pt x="297" y="2"/>
                  </a:lnTo>
                  <a:lnTo>
                    <a:pt x="308" y="5"/>
                  </a:lnTo>
                  <a:lnTo>
                    <a:pt x="318" y="9"/>
                  </a:lnTo>
                  <a:lnTo>
                    <a:pt x="329" y="14"/>
                  </a:lnTo>
                  <a:lnTo>
                    <a:pt x="337" y="21"/>
                  </a:lnTo>
                  <a:lnTo>
                    <a:pt x="343" y="29"/>
                  </a:lnTo>
                  <a:lnTo>
                    <a:pt x="349" y="38"/>
                  </a:lnTo>
                  <a:lnTo>
                    <a:pt x="353" y="48"/>
                  </a:lnTo>
                  <a:lnTo>
                    <a:pt x="356" y="60"/>
                  </a:lnTo>
                  <a:lnTo>
                    <a:pt x="357" y="72"/>
                  </a:lnTo>
                  <a:lnTo>
                    <a:pt x="357" y="84"/>
                  </a:lnTo>
                  <a:lnTo>
                    <a:pt x="355" y="98"/>
                  </a:lnTo>
                  <a:lnTo>
                    <a:pt x="352" y="112"/>
                  </a:lnTo>
                  <a:lnTo>
                    <a:pt x="346" y="128"/>
                  </a:lnTo>
                  <a:lnTo>
                    <a:pt x="340" y="143"/>
                  </a:lnTo>
                  <a:lnTo>
                    <a:pt x="331" y="159"/>
                  </a:lnTo>
                  <a:lnTo>
                    <a:pt x="319" y="176"/>
                  </a:lnTo>
                  <a:lnTo>
                    <a:pt x="307" y="194"/>
                  </a:lnTo>
                  <a:lnTo>
                    <a:pt x="293" y="211"/>
                  </a:lnTo>
                  <a:lnTo>
                    <a:pt x="276" y="229"/>
                  </a:lnTo>
                  <a:lnTo>
                    <a:pt x="257" y="24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4343400" y="3803650"/>
              <a:ext cx="20638" cy="25400"/>
            </a:xfrm>
            <a:custGeom>
              <a:avLst/>
              <a:gdLst/>
              <a:ahLst/>
              <a:cxnLst>
                <a:cxn ang="0">
                  <a:pos x="307" y="336"/>
                </a:cxn>
                <a:cxn ang="0">
                  <a:pos x="270" y="383"/>
                </a:cxn>
                <a:cxn ang="0">
                  <a:pos x="233" y="420"/>
                </a:cxn>
                <a:cxn ang="0">
                  <a:pos x="196" y="449"/>
                </a:cxn>
                <a:cxn ang="0">
                  <a:pos x="160" y="469"/>
                </a:cxn>
                <a:cxn ang="0">
                  <a:pos x="125" y="480"/>
                </a:cxn>
                <a:cxn ang="0">
                  <a:pos x="94" y="483"/>
                </a:cxn>
                <a:cxn ang="0">
                  <a:pos x="65" y="479"/>
                </a:cxn>
                <a:cxn ang="0">
                  <a:pos x="41" y="467"/>
                </a:cxn>
                <a:cxn ang="0">
                  <a:pos x="21" y="448"/>
                </a:cxn>
                <a:cxn ang="0">
                  <a:pos x="8" y="422"/>
                </a:cxn>
                <a:cxn ang="0">
                  <a:pos x="1" y="390"/>
                </a:cxn>
                <a:cxn ang="0">
                  <a:pos x="1" y="351"/>
                </a:cxn>
                <a:cxn ang="0">
                  <a:pos x="8" y="307"/>
                </a:cxn>
                <a:cxn ang="0">
                  <a:pos x="26" y="258"/>
                </a:cxn>
                <a:cxn ang="0">
                  <a:pos x="51" y="204"/>
                </a:cxn>
                <a:cxn ang="0">
                  <a:pos x="86" y="147"/>
                </a:cxn>
                <a:cxn ang="0">
                  <a:pos x="123" y="100"/>
                </a:cxn>
                <a:cxn ang="0">
                  <a:pos x="160" y="62"/>
                </a:cxn>
                <a:cxn ang="0">
                  <a:pos x="198" y="34"/>
                </a:cxn>
                <a:cxn ang="0">
                  <a:pos x="233" y="15"/>
                </a:cxn>
                <a:cxn ang="0">
                  <a:pos x="268" y="3"/>
                </a:cxn>
                <a:cxn ang="0">
                  <a:pos x="300" y="0"/>
                </a:cxn>
                <a:cxn ang="0">
                  <a:pos x="328" y="5"/>
                </a:cxn>
                <a:cxn ang="0">
                  <a:pos x="352" y="18"/>
                </a:cxn>
                <a:cxn ang="0">
                  <a:pos x="371" y="37"/>
                </a:cxn>
                <a:cxn ang="0">
                  <a:pos x="385" y="62"/>
                </a:cxn>
                <a:cxn ang="0">
                  <a:pos x="392" y="95"/>
                </a:cxn>
                <a:cxn ang="0">
                  <a:pos x="392" y="134"/>
                </a:cxn>
                <a:cxn ang="0">
                  <a:pos x="384" y="177"/>
                </a:cxn>
                <a:cxn ang="0">
                  <a:pos x="368" y="226"/>
                </a:cxn>
                <a:cxn ang="0">
                  <a:pos x="343" y="280"/>
                </a:cxn>
              </a:cxnLst>
              <a:rect l="0" t="0" r="r" b="b"/>
              <a:pathLst>
                <a:path w="393" h="483">
                  <a:moveTo>
                    <a:pt x="325" y="309"/>
                  </a:moveTo>
                  <a:lnTo>
                    <a:pt x="307" y="336"/>
                  </a:lnTo>
                  <a:lnTo>
                    <a:pt x="288" y="360"/>
                  </a:lnTo>
                  <a:lnTo>
                    <a:pt x="270" y="383"/>
                  </a:lnTo>
                  <a:lnTo>
                    <a:pt x="252" y="403"/>
                  </a:lnTo>
                  <a:lnTo>
                    <a:pt x="233" y="420"/>
                  </a:lnTo>
                  <a:lnTo>
                    <a:pt x="214" y="436"/>
                  </a:lnTo>
                  <a:lnTo>
                    <a:pt x="196" y="449"/>
                  </a:lnTo>
                  <a:lnTo>
                    <a:pt x="177" y="460"/>
                  </a:lnTo>
                  <a:lnTo>
                    <a:pt x="160" y="469"/>
                  </a:lnTo>
                  <a:lnTo>
                    <a:pt x="143" y="475"/>
                  </a:lnTo>
                  <a:lnTo>
                    <a:pt x="125" y="480"/>
                  </a:lnTo>
                  <a:lnTo>
                    <a:pt x="109" y="483"/>
                  </a:lnTo>
                  <a:lnTo>
                    <a:pt x="94" y="483"/>
                  </a:lnTo>
                  <a:lnTo>
                    <a:pt x="80" y="482"/>
                  </a:lnTo>
                  <a:lnTo>
                    <a:pt x="65" y="479"/>
                  </a:lnTo>
                  <a:lnTo>
                    <a:pt x="53" y="474"/>
                  </a:lnTo>
                  <a:lnTo>
                    <a:pt x="41" y="467"/>
                  </a:lnTo>
                  <a:lnTo>
                    <a:pt x="31" y="458"/>
                  </a:lnTo>
                  <a:lnTo>
                    <a:pt x="21" y="448"/>
                  </a:lnTo>
                  <a:lnTo>
                    <a:pt x="14" y="436"/>
                  </a:lnTo>
                  <a:lnTo>
                    <a:pt x="8" y="422"/>
                  </a:lnTo>
                  <a:lnTo>
                    <a:pt x="4" y="406"/>
                  </a:lnTo>
                  <a:lnTo>
                    <a:pt x="1" y="390"/>
                  </a:lnTo>
                  <a:lnTo>
                    <a:pt x="0" y="372"/>
                  </a:lnTo>
                  <a:lnTo>
                    <a:pt x="1" y="351"/>
                  </a:lnTo>
                  <a:lnTo>
                    <a:pt x="3" y="330"/>
                  </a:lnTo>
                  <a:lnTo>
                    <a:pt x="8" y="307"/>
                  </a:lnTo>
                  <a:lnTo>
                    <a:pt x="15" y="283"/>
                  </a:lnTo>
                  <a:lnTo>
                    <a:pt x="26" y="258"/>
                  </a:lnTo>
                  <a:lnTo>
                    <a:pt x="37" y="231"/>
                  </a:lnTo>
                  <a:lnTo>
                    <a:pt x="51" y="204"/>
                  </a:lnTo>
                  <a:lnTo>
                    <a:pt x="68" y="174"/>
                  </a:lnTo>
                  <a:lnTo>
                    <a:pt x="86" y="147"/>
                  </a:lnTo>
                  <a:lnTo>
                    <a:pt x="104" y="122"/>
                  </a:lnTo>
                  <a:lnTo>
                    <a:pt x="123" y="100"/>
                  </a:lnTo>
                  <a:lnTo>
                    <a:pt x="142" y="80"/>
                  </a:lnTo>
                  <a:lnTo>
                    <a:pt x="160" y="62"/>
                  </a:lnTo>
                  <a:lnTo>
                    <a:pt x="179" y="47"/>
                  </a:lnTo>
                  <a:lnTo>
                    <a:pt x="198" y="34"/>
                  </a:lnTo>
                  <a:lnTo>
                    <a:pt x="216" y="24"/>
                  </a:lnTo>
                  <a:lnTo>
                    <a:pt x="233" y="15"/>
                  </a:lnTo>
                  <a:lnTo>
                    <a:pt x="251" y="8"/>
                  </a:lnTo>
                  <a:lnTo>
                    <a:pt x="268" y="3"/>
                  </a:lnTo>
                  <a:lnTo>
                    <a:pt x="284" y="1"/>
                  </a:lnTo>
                  <a:lnTo>
                    <a:pt x="300" y="0"/>
                  </a:lnTo>
                  <a:lnTo>
                    <a:pt x="314" y="2"/>
                  </a:lnTo>
                  <a:lnTo>
                    <a:pt x="328" y="5"/>
                  </a:lnTo>
                  <a:lnTo>
                    <a:pt x="340" y="10"/>
                  </a:lnTo>
                  <a:lnTo>
                    <a:pt x="352" y="18"/>
                  </a:lnTo>
                  <a:lnTo>
                    <a:pt x="363" y="27"/>
                  </a:lnTo>
                  <a:lnTo>
                    <a:pt x="371" y="37"/>
                  </a:lnTo>
                  <a:lnTo>
                    <a:pt x="379" y="49"/>
                  </a:lnTo>
                  <a:lnTo>
                    <a:pt x="385" y="62"/>
                  </a:lnTo>
                  <a:lnTo>
                    <a:pt x="389" y="78"/>
                  </a:lnTo>
                  <a:lnTo>
                    <a:pt x="392" y="95"/>
                  </a:lnTo>
                  <a:lnTo>
                    <a:pt x="393" y="113"/>
                  </a:lnTo>
                  <a:lnTo>
                    <a:pt x="392" y="134"/>
                  </a:lnTo>
                  <a:lnTo>
                    <a:pt x="389" y="154"/>
                  </a:lnTo>
                  <a:lnTo>
                    <a:pt x="384" y="177"/>
                  </a:lnTo>
                  <a:lnTo>
                    <a:pt x="377" y="201"/>
                  </a:lnTo>
                  <a:lnTo>
                    <a:pt x="368" y="226"/>
                  </a:lnTo>
                  <a:lnTo>
                    <a:pt x="357" y="253"/>
                  </a:lnTo>
                  <a:lnTo>
                    <a:pt x="343" y="280"/>
                  </a:lnTo>
                  <a:lnTo>
                    <a:pt x="325" y="3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4343400" y="3803650"/>
              <a:ext cx="20638" cy="25400"/>
            </a:xfrm>
            <a:custGeom>
              <a:avLst/>
              <a:gdLst/>
              <a:ahLst/>
              <a:cxnLst>
                <a:cxn ang="0">
                  <a:pos x="307" y="336"/>
                </a:cxn>
                <a:cxn ang="0">
                  <a:pos x="270" y="383"/>
                </a:cxn>
                <a:cxn ang="0">
                  <a:pos x="233" y="420"/>
                </a:cxn>
                <a:cxn ang="0">
                  <a:pos x="196" y="449"/>
                </a:cxn>
                <a:cxn ang="0">
                  <a:pos x="160" y="469"/>
                </a:cxn>
                <a:cxn ang="0">
                  <a:pos x="125" y="480"/>
                </a:cxn>
                <a:cxn ang="0">
                  <a:pos x="94" y="483"/>
                </a:cxn>
                <a:cxn ang="0">
                  <a:pos x="65" y="479"/>
                </a:cxn>
                <a:cxn ang="0">
                  <a:pos x="41" y="467"/>
                </a:cxn>
                <a:cxn ang="0">
                  <a:pos x="21" y="448"/>
                </a:cxn>
                <a:cxn ang="0">
                  <a:pos x="8" y="422"/>
                </a:cxn>
                <a:cxn ang="0">
                  <a:pos x="1" y="390"/>
                </a:cxn>
                <a:cxn ang="0">
                  <a:pos x="1" y="351"/>
                </a:cxn>
                <a:cxn ang="0">
                  <a:pos x="8" y="307"/>
                </a:cxn>
                <a:cxn ang="0">
                  <a:pos x="26" y="258"/>
                </a:cxn>
                <a:cxn ang="0">
                  <a:pos x="51" y="204"/>
                </a:cxn>
                <a:cxn ang="0">
                  <a:pos x="86" y="147"/>
                </a:cxn>
                <a:cxn ang="0">
                  <a:pos x="123" y="100"/>
                </a:cxn>
                <a:cxn ang="0">
                  <a:pos x="160" y="62"/>
                </a:cxn>
                <a:cxn ang="0">
                  <a:pos x="198" y="34"/>
                </a:cxn>
                <a:cxn ang="0">
                  <a:pos x="233" y="15"/>
                </a:cxn>
                <a:cxn ang="0">
                  <a:pos x="268" y="3"/>
                </a:cxn>
                <a:cxn ang="0">
                  <a:pos x="300" y="0"/>
                </a:cxn>
                <a:cxn ang="0">
                  <a:pos x="328" y="5"/>
                </a:cxn>
                <a:cxn ang="0">
                  <a:pos x="352" y="18"/>
                </a:cxn>
                <a:cxn ang="0">
                  <a:pos x="371" y="37"/>
                </a:cxn>
                <a:cxn ang="0">
                  <a:pos x="385" y="62"/>
                </a:cxn>
                <a:cxn ang="0">
                  <a:pos x="392" y="95"/>
                </a:cxn>
                <a:cxn ang="0">
                  <a:pos x="392" y="134"/>
                </a:cxn>
                <a:cxn ang="0">
                  <a:pos x="384" y="177"/>
                </a:cxn>
                <a:cxn ang="0">
                  <a:pos x="368" y="226"/>
                </a:cxn>
                <a:cxn ang="0">
                  <a:pos x="343" y="280"/>
                </a:cxn>
              </a:cxnLst>
              <a:rect l="0" t="0" r="r" b="b"/>
              <a:pathLst>
                <a:path w="393" h="483">
                  <a:moveTo>
                    <a:pt x="325" y="309"/>
                  </a:moveTo>
                  <a:lnTo>
                    <a:pt x="307" y="336"/>
                  </a:lnTo>
                  <a:lnTo>
                    <a:pt x="288" y="360"/>
                  </a:lnTo>
                  <a:lnTo>
                    <a:pt x="270" y="383"/>
                  </a:lnTo>
                  <a:lnTo>
                    <a:pt x="252" y="403"/>
                  </a:lnTo>
                  <a:lnTo>
                    <a:pt x="233" y="420"/>
                  </a:lnTo>
                  <a:lnTo>
                    <a:pt x="214" y="436"/>
                  </a:lnTo>
                  <a:lnTo>
                    <a:pt x="196" y="449"/>
                  </a:lnTo>
                  <a:lnTo>
                    <a:pt x="177" y="460"/>
                  </a:lnTo>
                  <a:lnTo>
                    <a:pt x="160" y="469"/>
                  </a:lnTo>
                  <a:lnTo>
                    <a:pt x="143" y="475"/>
                  </a:lnTo>
                  <a:lnTo>
                    <a:pt x="125" y="480"/>
                  </a:lnTo>
                  <a:lnTo>
                    <a:pt x="109" y="483"/>
                  </a:lnTo>
                  <a:lnTo>
                    <a:pt x="94" y="483"/>
                  </a:lnTo>
                  <a:lnTo>
                    <a:pt x="80" y="482"/>
                  </a:lnTo>
                  <a:lnTo>
                    <a:pt x="65" y="479"/>
                  </a:lnTo>
                  <a:lnTo>
                    <a:pt x="53" y="474"/>
                  </a:lnTo>
                  <a:lnTo>
                    <a:pt x="41" y="467"/>
                  </a:lnTo>
                  <a:lnTo>
                    <a:pt x="31" y="458"/>
                  </a:lnTo>
                  <a:lnTo>
                    <a:pt x="21" y="448"/>
                  </a:lnTo>
                  <a:lnTo>
                    <a:pt x="14" y="436"/>
                  </a:lnTo>
                  <a:lnTo>
                    <a:pt x="8" y="422"/>
                  </a:lnTo>
                  <a:lnTo>
                    <a:pt x="4" y="406"/>
                  </a:lnTo>
                  <a:lnTo>
                    <a:pt x="1" y="390"/>
                  </a:lnTo>
                  <a:lnTo>
                    <a:pt x="0" y="372"/>
                  </a:lnTo>
                  <a:lnTo>
                    <a:pt x="1" y="351"/>
                  </a:lnTo>
                  <a:lnTo>
                    <a:pt x="3" y="330"/>
                  </a:lnTo>
                  <a:lnTo>
                    <a:pt x="8" y="307"/>
                  </a:lnTo>
                  <a:lnTo>
                    <a:pt x="15" y="283"/>
                  </a:lnTo>
                  <a:lnTo>
                    <a:pt x="26" y="258"/>
                  </a:lnTo>
                  <a:lnTo>
                    <a:pt x="37" y="231"/>
                  </a:lnTo>
                  <a:lnTo>
                    <a:pt x="51" y="204"/>
                  </a:lnTo>
                  <a:lnTo>
                    <a:pt x="68" y="174"/>
                  </a:lnTo>
                  <a:lnTo>
                    <a:pt x="86" y="147"/>
                  </a:lnTo>
                  <a:lnTo>
                    <a:pt x="104" y="122"/>
                  </a:lnTo>
                  <a:lnTo>
                    <a:pt x="123" y="100"/>
                  </a:lnTo>
                  <a:lnTo>
                    <a:pt x="142" y="80"/>
                  </a:lnTo>
                  <a:lnTo>
                    <a:pt x="160" y="62"/>
                  </a:lnTo>
                  <a:lnTo>
                    <a:pt x="179" y="47"/>
                  </a:lnTo>
                  <a:lnTo>
                    <a:pt x="198" y="34"/>
                  </a:lnTo>
                  <a:lnTo>
                    <a:pt x="216" y="24"/>
                  </a:lnTo>
                  <a:lnTo>
                    <a:pt x="233" y="15"/>
                  </a:lnTo>
                  <a:lnTo>
                    <a:pt x="251" y="8"/>
                  </a:lnTo>
                  <a:lnTo>
                    <a:pt x="268" y="3"/>
                  </a:lnTo>
                  <a:lnTo>
                    <a:pt x="284" y="1"/>
                  </a:lnTo>
                  <a:lnTo>
                    <a:pt x="300" y="0"/>
                  </a:lnTo>
                  <a:lnTo>
                    <a:pt x="314" y="2"/>
                  </a:lnTo>
                  <a:lnTo>
                    <a:pt x="328" y="5"/>
                  </a:lnTo>
                  <a:lnTo>
                    <a:pt x="340" y="10"/>
                  </a:lnTo>
                  <a:lnTo>
                    <a:pt x="352" y="18"/>
                  </a:lnTo>
                  <a:lnTo>
                    <a:pt x="363" y="27"/>
                  </a:lnTo>
                  <a:lnTo>
                    <a:pt x="371" y="37"/>
                  </a:lnTo>
                  <a:lnTo>
                    <a:pt x="379" y="49"/>
                  </a:lnTo>
                  <a:lnTo>
                    <a:pt x="385" y="62"/>
                  </a:lnTo>
                  <a:lnTo>
                    <a:pt x="389" y="78"/>
                  </a:lnTo>
                  <a:lnTo>
                    <a:pt x="392" y="95"/>
                  </a:lnTo>
                  <a:lnTo>
                    <a:pt x="393" y="113"/>
                  </a:lnTo>
                  <a:lnTo>
                    <a:pt x="392" y="134"/>
                  </a:lnTo>
                  <a:lnTo>
                    <a:pt x="389" y="154"/>
                  </a:lnTo>
                  <a:lnTo>
                    <a:pt x="384" y="177"/>
                  </a:lnTo>
                  <a:lnTo>
                    <a:pt x="377" y="201"/>
                  </a:lnTo>
                  <a:lnTo>
                    <a:pt x="368" y="226"/>
                  </a:lnTo>
                  <a:lnTo>
                    <a:pt x="357" y="253"/>
                  </a:lnTo>
                  <a:lnTo>
                    <a:pt x="343" y="280"/>
                  </a:lnTo>
                  <a:lnTo>
                    <a:pt x="325" y="309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4354513" y="3821113"/>
              <a:ext cx="20638" cy="30163"/>
            </a:xfrm>
            <a:custGeom>
              <a:avLst/>
              <a:gdLst/>
              <a:ahLst/>
              <a:cxnLst>
                <a:cxn ang="0">
                  <a:pos x="340" y="379"/>
                </a:cxn>
                <a:cxn ang="0">
                  <a:pos x="308" y="440"/>
                </a:cxn>
                <a:cxn ang="0">
                  <a:pos x="274" y="491"/>
                </a:cxn>
                <a:cxn ang="0">
                  <a:pos x="239" y="531"/>
                </a:cxn>
                <a:cxn ang="0">
                  <a:pos x="202" y="562"/>
                </a:cxn>
                <a:cxn ang="0">
                  <a:pos x="166" y="583"/>
                </a:cxn>
                <a:cxn ang="0">
                  <a:pos x="132" y="593"/>
                </a:cxn>
                <a:cxn ang="0">
                  <a:pos x="99" y="595"/>
                </a:cxn>
                <a:cxn ang="0">
                  <a:pos x="70" y="587"/>
                </a:cxn>
                <a:cxn ang="0">
                  <a:pos x="44" y="571"/>
                </a:cxn>
                <a:cxn ang="0">
                  <a:pos x="24" y="544"/>
                </a:cxn>
                <a:cxn ang="0">
                  <a:pos x="9" y="511"/>
                </a:cxn>
                <a:cxn ang="0">
                  <a:pos x="1" y="468"/>
                </a:cxn>
                <a:cxn ang="0">
                  <a:pos x="1" y="416"/>
                </a:cxn>
                <a:cxn ang="0">
                  <a:pos x="10" y="357"/>
                </a:cxn>
                <a:cxn ang="0">
                  <a:pos x="29" y="290"/>
                </a:cxn>
                <a:cxn ang="0">
                  <a:pos x="56" y="219"/>
                </a:cxn>
                <a:cxn ang="0">
                  <a:pos x="88" y="157"/>
                </a:cxn>
                <a:cxn ang="0">
                  <a:pos x="123" y="106"/>
                </a:cxn>
                <a:cxn ang="0">
                  <a:pos x="158" y="65"/>
                </a:cxn>
                <a:cxn ang="0">
                  <a:pos x="195" y="34"/>
                </a:cxn>
                <a:cxn ang="0">
                  <a:pos x="231" y="13"/>
                </a:cxn>
                <a:cxn ang="0">
                  <a:pos x="266" y="2"/>
                </a:cxn>
                <a:cxn ang="0">
                  <a:pos x="299" y="0"/>
                </a:cxn>
                <a:cxn ang="0">
                  <a:pos x="328" y="8"/>
                </a:cxn>
                <a:cxn ang="0">
                  <a:pos x="354" y="25"/>
                </a:cxn>
                <a:cxn ang="0">
                  <a:pos x="374" y="51"/>
                </a:cxn>
                <a:cxn ang="0">
                  <a:pos x="388" y="85"/>
                </a:cxn>
                <a:cxn ang="0">
                  <a:pos x="397" y="129"/>
                </a:cxn>
                <a:cxn ang="0">
                  <a:pos x="396" y="180"/>
                </a:cxn>
                <a:cxn ang="0">
                  <a:pos x="386" y="240"/>
                </a:cxn>
                <a:cxn ang="0">
                  <a:pos x="368" y="308"/>
                </a:cxn>
              </a:cxnLst>
              <a:rect l="0" t="0" r="r" b="b"/>
              <a:pathLst>
                <a:path w="397" h="595">
                  <a:moveTo>
                    <a:pt x="355" y="345"/>
                  </a:moveTo>
                  <a:lnTo>
                    <a:pt x="340" y="379"/>
                  </a:lnTo>
                  <a:lnTo>
                    <a:pt x="324" y="411"/>
                  </a:lnTo>
                  <a:lnTo>
                    <a:pt x="308" y="440"/>
                  </a:lnTo>
                  <a:lnTo>
                    <a:pt x="292" y="467"/>
                  </a:lnTo>
                  <a:lnTo>
                    <a:pt x="274" y="491"/>
                  </a:lnTo>
                  <a:lnTo>
                    <a:pt x="256" y="513"/>
                  </a:lnTo>
                  <a:lnTo>
                    <a:pt x="239" y="531"/>
                  </a:lnTo>
                  <a:lnTo>
                    <a:pt x="220" y="548"/>
                  </a:lnTo>
                  <a:lnTo>
                    <a:pt x="202" y="562"/>
                  </a:lnTo>
                  <a:lnTo>
                    <a:pt x="185" y="574"/>
                  </a:lnTo>
                  <a:lnTo>
                    <a:pt x="166" y="583"/>
                  </a:lnTo>
                  <a:lnTo>
                    <a:pt x="149" y="589"/>
                  </a:lnTo>
                  <a:lnTo>
                    <a:pt x="132" y="593"/>
                  </a:lnTo>
                  <a:lnTo>
                    <a:pt x="115" y="595"/>
                  </a:lnTo>
                  <a:lnTo>
                    <a:pt x="99" y="595"/>
                  </a:lnTo>
                  <a:lnTo>
                    <a:pt x="84" y="592"/>
                  </a:lnTo>
                  <a:lnTo>
                    <a:pt x="70" y="587"/>
                  </a:lnTo>
                  <a:lnTo>
                    <a:pt x="56" y="580"/>
                  </a:lnTo>
                  <a:lnTo>
                    <a:pt x="44" y="571"/>
                  </a:lnTo>
                  <a:lnTo>
                    <a:pt x="34" y="558"/>
                  </a:lnTo>
                  <a:lnTo>
                    <a:pt x="24" y="544"/>
                  </a:lnTo>
                  <a:lnTo>
                    <a:pt x="15" y="529"/>
                  </a:lnTo>
                  <a:lnTo>
                    <a:pt x="9" y="511"/>
                  </a:lnTo>
                  <a:lnTo>
                    <a:pt x="4" y="490"/>
                  </a:lnTo>
                  <a:lnTo>
                    <a:pt x="1" y="468"/>
                  </a:lnTo>
                  <a:lnTo>
                    <a:pt x="0" y="442"/>
                  </a:lnTo>
                  <a:lnTo>
                    <a:pt x="1" y="416"/>
                  </a:lnTo>
                  <a:lnTo>
                    <a:pt x="5" y="388"/>
                  </a:lnTo>
                  <a:lnTo>
                    <a:pt x="10" y="357"/>
                  </a:lnTo>
                  <a:lnTo>
                    <a:pt x="19" y="325"/>
                  </a:lnTo>
                  <a:lnTo>
                    <a:pt x="29" y="290"/>
                  </a:lnTo>
                  <a:lnTo>
                    <a:pt x="42" y="253"/>
                  </a:lnTo>
                  <a:lnTo>
                    <a:pt x="56" y="219"/>
                  </a:lnTo>
                  <a:lnTo>
                    <a:pt x="72" y="186"/>
                  </a:lnTo>
                  <a:lnTo>
                    <a:pt x="88" y="157"/>
                  </a:lnTo>
                  <a:lnTo>
                    <a:pt x="105" y="130"/>
                  </a:lnTo>
                  <a:lnTo>
                    <a:pt x="123" y="106"/>
                  </a:lnTo>
                  <a:lnTo>
                    <a:pt x="140" y="84"/>
                  </a:lnTo>
                  <a:lnTo>
                    <a:pt x="158" y="65"/>
                  </a:lnTo>
                  <a:lnTo>
                    <a:pt x="177" y="48"/>
                  </a:lnTo>
                  <a:lnTo>
                    <a:pt x="195" y="34"/>
                  </a:lnTo>
                  <a:lnTo>
                    <a:pt x="213" y="22"/>
                  </a:lnTo>
                  <a:lnTo>
                    <a:pt x="231" y="13"/>
                  </a:lnTo>
                  <a:lnTo>
                    <a:pt x="249" y="6"/>
                  </a:lnTo>
                  <a:lnTo>
                    <a:pt x="266" y="2"/>
                  </a:lnTo>
                  <a:lnTo>
                    <a:pt x="283" y="0"/>
                  </a:lnTo>
                  <a:lnTo>
                    <a:pt x="299" y="0"/>
                  </a:lnTo>
                  <a:lnTo>
                    <a:pt x="314" y="3"/>
                  </a:lnTo>
                  <a:lnTo>
                    <a:pt x="328" y="8"/>
                  </a:lnTo>
                  <a:lnTo>
                    <a:pt x="342" y="15"/>
                  </a:lnTo>
                  <a:lnTo>
                    <a:pt x="354" y="25"/>
                  </a:lnTo>
                  <a:lnTo>
                    <a:pt x="365" y="37"/>
                  </a:lnTo>
                  <a:lnTo>
                    <a:pt x="374" y="51"/>
                  </a:lnTo>
                  <a:lnTo>
                    <a:pt x="382" y="67"/>
                  </a:lnTo>
                  <a:lnTo>
                    <a:pt x="388" y="85"/>
                  </a:lnTo>
                  <a:lnTo>
                    <a:pt x="394" y="106"/>
                  </a:lnTo>
                  <a:lnTo>
                    <a:pt x="397" y="129"/>
                  </a:lnTo>
                  <a:lnTo>
                    <a:pt x="397" y="154"/>
                  </a:lnTo>
                  <a:lnTo>
                    <a:pt x="396" y="180"/>
                  </a:lnTo>
                  <a:lnTo>
                    <a:pt x="393" y="210"/>
                  </a:lnTo>
                  <a:lnTo>
                    <a:pt x="386" y="240"/>
                  </a:lnTo>
                  <a:lnTo>
                    <a:pt x="378" y="273"/>
                  </a:lnTo>
                  <a:lnTo>
                    <a:pt x="368" y="308"/>
                  </a:lnTo>
                  <a:lnTo>
                    <a:pt x="355" y="3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4354513" y="3821113"/>
              <a:ext cx="20638" cy="30163"/>
            </a:xfrm>
            <a:custGeom>
              <a:avLst/>
              <a:gdLst/>
              <a:ahLst/>
              <a:cxnLst>
                <a:cxn ang="0">
                  <a:pos x="340" y="379"/>
                </a:cxn>
                <a:cxn ang="0">
                  <a:pos x="308" y="440"/>
                </a:cxn>
                <a:cxn ang="0">
                  <a:pos x="274" y="491"/>
                </a:cxn>
                <a:cxn ang="0">
                  <a:pos x="239" y="531"/>
                </a:cxn>
                <a:cxn ang="0">
                  <a:pos x="202" y="562"/>
                </a:cxn>
                <a:cxn ang="0">
                  <a:pos x="166" y="583"/>
                </a:cxn>
                <a:cxn ang="0">
                  <a:pos x="132" y="593"/>
                </a:cxn>
                <a:cxn ang="0">
                  <a:pos x="99" y="595"/>
                </a:cxn>
                <a:cxn ang="0">
                  <a:pos x="70" y="587"/>
                </a:cxn>
                <a:cxn ang="0">
                  <a:pos x="44" y="571"/>
                </a:cxn>
                <a:cxn ang="0">
                  <a:pos x="24" y="544"/>
                </a:cxn>
                <a:cxn ang="0">
                  <a:pos x="9" y="511"/>
                </a:cxn>
                <a:cxn ang="0">
                  <a:pos x="1" y="468"/>
                </a:cxn>
                <a:cxn ang="0">
                  <a:pos x="1" y="416"/>
                </a:cxn>
                <a:cxn ang="0">
                  <a:pos x="10" y="357"/>
                </a:cxn>
                <a:cxn ang="0">
                  <a:pos x="29" y="290"/>
                </a:cxn>
                <a:cxn ang="0">
                  <a:pos x="56" y="219"/>
                </a:cxn>
                <a:cxn ang="0">
                  <a:pos x="88" y="157"/>
                </a:cxn>
                <a:cxn ang="0">
                  <a:pos x="123" y="106"/>
                </a:cxn>
                <a:cxn ang="0">
                  <a:pos x="158" y="65"/>
                </a:cxn>
                <a:cxn ang="0">
                  <a:pos x="195" y="34"/>
                </a:cxn>
                <a:cxn ang="0">
                  <a:pos x="231" y="13"/>
                </a:cxn>
                <a:cxn ang="0">
                  <a:pos x="266" y="2"/>
                </a:cxn>
                <a:cxn ang="0">
                  <a:pos x="299" y="0"/>
                </a:cxn>
                <a:cxn ang="0">
                  <a:pos x="328" y="8"/>
                </a:cxn>
                <a:cxn ang="0">
                  <a:pos x="354" y="25"/>
                </a:cxn>
                <a:cxn ang="0">
                  <a:pos x="374" y="51"/>
                </a:cxn>
                <a:cxn ang="0">
                  <a:pos x="388" y="85"/>
                </a:cxn>
                <a:cxn ang="0">
                  <a:pos x="397" y="129"/>
                </a:cxn>
                <a:cxn ang="0">
                  <a:pos x="396" y="180"/>
                </a:cxn>
                <a:cxn ang="0">
                  <a:pos x="386" y="240"/>
                </a:cxn>
                <a:cxn ang="0">
                  <a:pos x="368" y="308"/>
                </a:cxn>
              </a:cxnLst>
              <a:rect l="0" t="0" r="r" b="b"/>
              <a:pathLst>
                <a:path w="397" h="595">
                  <a:moveTo>
                    <a:pt x="355" y="345"/>
                  </a:moveTo>
                  <a:lnTo>
                    <a:pt x="340" y="379"/>
                  </a:lnTo>
                  <a:lnTo>
                    <a:pt x="324" y="411"/>
                  </a:lnTo>
                  <a:lnTo>
                    <a:pt x="308" y="440"/>
                  </a:lnTo>
                  <a:lnTo>
                    <a:pt x="292" y="467"/>
                  </a:lnTo>
                  <a:lnTo>
                    <a:pt x="274" y="491"/>
                  </a:lnTo>
                  <a:lnTo>
                    <a:pt x="256" y="513"/>
                  </a:lnTo>
                  <a:lnTo>
                    <a:pt x="239" y="531"/>
                  </a:lnTo>
                  <a:lnTo>
                    <a:pt x="220" y="548"/>
                  </a:lnTo>
                  <a:lnTo>
                    <a:pt x="202" y="562"/>
                  </a:lnTo>
                  <a:lnTo>
                    <a:pt x="185" y="574"/>
                  </a:lnTo>
                  <a:lnTo>
                    <a:pt x="166" y="583"/>
                  </a:lnTo>
                  <a:lnTo>
                    <a:pt x="149" y="589"/>
                  </a:lnTo>
                  <a:lnTo>
                    <a:pt x="132" y="593"/>
                  </a:lnTo>
                  <a:lnTo>
                    <a:pt x="115" y="595"/>
                  </a:lnTo>
                  <a:lnTo>
                    <a:pt x="99" y="595"/>
                  </a:lnTo>
                  <a:lnTo>
                    <a:pt x="84" y="592"/>
                  </a:lnTo>
                  <a:lnTo>
                    <a:pt x="70" y="587"/>
                  </a:lnTo>
                  <a:lnTo>
                    <a:pt x="56" y="580"/>
                  </a:lnTo>
                  <a:lnTo>
                    <a:pt x="44" y="571"/>
                  </a:lnTo>
                  <a:lnTo>
                    <a:pt x="34" y="558"/>
                  </a:lnTo>
                  <a:lnTo>
                    <a:pt x="24" y="544"/>
                  </a:lnTo>
                  <a:lnTo>
                    <a:pt x="15" y="529"/>
                  </a:lnTo>
                  <a:lnTo>
                    <a:pt x="9" y="511"/>
                  </a:lnTo>
                  <a:lnTo>
                    <a:pt x="4" y="490"/>
                  </a:lnTo>
                  <a:lnTo>
                    <a:pt x="1" y="468"/>
                  </a:lnTo>
                  <a:lnTo>
                    <a:pt x="0" y="442"/>
                  </a:lnTo>
                  <a:lnTo>
                    <a:pt x="1" y="416"/>
                  </a:lnTo>
                  <a:lnTo>
                    <a:pt x="5" y="388"/>
                  </a:lnTo>
                  <a:lnTo>
                    <a:pt x="10" y="357"/>
                  </a:lnTo>
                  <a:lnTo>
                    <a:pt x="19" y="325"/>
                  </a:lnTo>
                  <a:lnTo>
                    <a:pt x="29" y="290"/>
                  </a:lnTo>
                  <a:lnTo>
                    <a:pt x="42" y="253"/>
                  </a:lnTo>
                  <a:lnTo>
                    <a:pt x="56" y="219"/>
                  </a:lnTo>
                  <a:lnTo>
                    <a:pt x="72" y="186"/>
                  </a:lnTo>
                  <a:lnTo>
                    <a:pt x="88" y="157"/>
                  </a:lnTo>
                  <a:lnTo>
                    <a:pt x="105" y="130"/>
                  </a:lnTo>
                  <a:lnTo>
                    <a:pt x="123" y="106"/>
                  </a:lnTo>
                  <a:lnTo>
                    <a:pt x="140" y="84"/>
                  </a:lnTo>
                  <a:lnTo>
                    <a:pt x="158" y="65"/>
                  </a:lnTo>
                  <a:lnTo>
                    <a:pt x="177" y="48"/>
                  </a:lnTo>
                  <a:lnTo>
                    <a:pt x="195" y="34"/>
                  </a:lnTo>
                  <a:lnTo>
                    <a:pt x="213" y="22"/>
                  </a:lnTo>
                  <a:lnTo>
                    <a:pt x="231" y="13"/>
                  </a:lnTo>
                  <a:lnTo>
                    <a:pt x="249" y="6"/>
                  </a:lnTo>
                  <a:lnTo>
                    <a:pt x="266" y="2"/>
                  </a:lnTo>
                  <a:lnTo>
                    <a:pt x="283" y="0"/>
                  </a:lnTo>
                  <a:lnTo>
                    <a:pt x="299" y="0"/>
                  </a:lnTo>
                  <a:lnTo>
                    <a:pt x="314" y="3"/>
                  </a:lnTo>
                  <a:lnTo>
                    <a:pt x="328" y="8"/>
                  </a:lnTo>
                  <a:lnTo>
                    <a:pt x="342" y="15"/>
                  </a:lnTo>
                  <a:lnTo>
                    <a:pt x="354" y="25"/>
                  </a:lnTo>
                  <a:lnTo>
                    <a:pt x="365" y="37"/>
                  </a:lnTo>
                  <a:lnTo>
                    <a:pt x="374" y="51"/>
                  </a:lnTo>
                  <a:lnTo>
                    <a:pt x="382" y="67"/>
                  </a:lnTo>
                  <a:lnTo>
                    <a:pt x="388" y="85"/>
                  </a:lnTo>
                  <a:lnTo>
                    <a:pt x="394" y="106"/>
                  </a:lnTo>
                  <a:lnTo>
                    <a:pt x="397" y="129"/>
                  </a:lnTo>
                  <a:lnTo>
                    <a:pt x="397" y="154"/>
                  </a:lnTo>
                  <a:lnTo>
                    <a:pt x="396" y="180"/>
                  </a:lnTo>
                  <a:lnTo>
                    <a:pt x="393" y="210"/>
                  </a:lnTo>
                  <a:lnTo>
                    <a:pt x="386" y="240"/>
                  </a:lnTo>
                  <a:lnTo>
                    <a:pt x="378" y="273"/>
                  </a:lnTo>
                  <a:lnTo>
                    <a:pt x="368" y="308"/>
                  </a:lnTo>
                  <a:lnTo>
                    <a:pt x="355" y="34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4379913" y="3824288"/>
              <a:ext cx="15875" cy="33338"/>
            </a:xfrm>
            <a:custGeom>
              <a:avLst/>
              <a:gdLst/>
              <a:ahLst/>
              <a:cxnLst>
                <a:cxn ang="0">
                  <a:pos x="323" y="329"/>
                </a:cxn>
                <a:cxn ang="0">
                  <a:pos x="321" y="398"/>
                </a:cxn>
                <a:cxn ang="0">
                  <a:pos x="312" y="458"/>
                </a:cxn>
                <a:cxn ang="0">
                  <a:pos x="297" y="510"/>
                </a:cxn>
                <a:cxn ang="0">
                  <a:pos x="277" y="553"/>
                </a:cxn>
                <a:cxn ang="0">
                  <a:pos x="253" y="586"/>
                </a:cxn>
                <a:cxn ang="0">
                  <a:pos x="227" y="611"/>
                </a:cxn>
                <a:cxn ang="0">
                  <a:pos x="198" y="625"/>
                </a:cxn>
                <a:cxn ang="0">
                  <a:pos x="167" y="630"/>
                </a:cxn>
                <a:cxn ang="0">
                  <a:pos x="138" y="626"/>
                </a:cxn>
                <a:cxn ang="0">
                  <a:pos x="108" y="611"/>
                </a:cxn>
                <a:cxn ang="0">
                  <a:pos x="81" y="585"/>
                </a:cxn>
                <a:cxn ang="0">
                  <a:pos x="55" y="549"/>
                </a:cxn>
                <a:cxn ang="0">
                  <a:pos x="34" y="504"/>
                </a:cxn>
                <a:cxn ang="0">
                  <a:pos x="17" y="446"/>
                </a:cxn>
                <a:cxn ang="0">
                  <a:pos x="5" y="378"/>
                </a:cxn>
                <a:cxn ang="0">
                  <a:pos x="0" y="301"/>
                </a:cxn>
                <a:cxn ang="0">
                  <a:pos x="2" y="232"/>
                </a:cxn>
                <a:cxn ang="0">
                  <a:pos x="11" y="172"/>
                </a:cxn>
                <a:cxn ang="0">
                  <a:pos x="27" y="120"/>
                </a:cxn>
                <a:cxn ang="0">
                  <a:pos x="47" y="77"/>
                </a:cxn>
                <a:cxn ang="0">
                  <a:pos x="71" y="44"/>
                </a:cxn>
                <a:cxn ang="0">
                  <a:pos x="97" y="20"/>
                </a:cxn>
                <a:cxn ang="0">
                  <a:pos x="127" y="5"/>
                </a:cxn>
                <a:cxn ang="0">
                  <a:pos x="156" y="0"/>
                </a:cxn>
                <a:cxn ang="0">
                  <a:pos x="187" y="4"/>
                </a:cxn>
                <a:cxn ang="0">
                  <a:pos x="216" y="20"/>
                </a:cxn>
                <a:cxn ang="0">
                  <a:pos x="244" y="45"/>
                </a:cxn>
                <a:cxn ang="0">
                  <a:pos x="268" y="81"/>
                </a:cxn>
                <a:cxn ang="0">
                  <a:pos x="291" y="126"/>
                </a:cxn>
                <a:cxn ang="0">
                  <a:pos x="307" y="184"/>
                </a:cxn>
                <a:cxn ang="0">
                  <a:pos x="319" y="252"/>
                </a:cxn>
              </a:cxnLst>
              <a:rect l="0" t="0" r="r" b="b"/>
              <a:pathLst>
                <a:path w="323" h="630">
                  <a:moveTo>
                    <a:pt x="322" y="291"/>
                  </a:moveTo>
                  <a:lnTo>
                    <a:pt x="323" y="329"/>
                  </a:lnTo>
                  <a:lnTo>
                    <a:pt x="323" y="364"/>
                  </a:lnTo>
                  <a:lnTo>
                    <a:pt x="321" y="398"/>
                  </a:lnTo>
                  <a:lnTo>
                    <a:pt x="317" y="428"/>
                  </a:lnTo>
                  <a:lnTo>
                    <a:pt x="312" y="458"/>
                  </a:lnTo>
                  <a:lnTo>
                    <a:pt x="305" y="484"/>
                  </a:lnTo>
                  <a:lnTo>
                    <a:pt x="297" y="510"/>
                  </a:lnTo>
                  <a:lnTo>
                    <a:pt x="288" y="532"/>
                  </a:lnTo>
                  <a:lnTo>
                    <a:pt x="277" y="553"/>
                  </a:lnTo>
                  <a:lnTo>
                    <a:pt x="265" y="570"/>
                  </a:lnTo>
                  <a:lnTo>
                    <a:pt x="253" y="586"/>
                  </a:lnTo>
                  <a:lnTo>
                    <a:pt x="241" y="599"/>
                  </a:lnTo>
                  <a:lnTo>
                    <a:pt x="227" y="611"/>
                  </a:lnTo>
                  <a:lnTo>
                    <a:pt x="212" y="619"/>
                  </a:lnTo>
                  <a:lnTo>
                    <a:pt x="198" y="625"/>
                  </a:lnTo>
                  <a:lnTo>
                    <a:pt x="183" y="629"/>
                  </a:lnTo>
                  <a:lnTo>
                    <a:pt x="167" y="630"/>
                  </a:lnTo>
                  <a:lnTo>
                    <a:pt x="152" y="629"/>
                  </a:lnTo>
                  <a:lnTo>
                    <a:pt x="138" y="626"/>
                  </a:lnTo>
                  <a:lnTo>
                    <a:pt x="123" y="620"/>
                  </a:lnTo>
                  <a:lnTo>
                    <a:pt x="108" y="611"/>
                  </a:lnTo>
                  <a:lnTo>
                    <a:pt x="94" y="599"/>
                  </a:lnTo>
                  <a:lnTo>
                    <a:pt x="81" y="585"/>
                  </a:lnTo>
                  <a:lnTo>
                    <a:pt x="68" y="569"/>
                  </a:lnTo>
                  <a:lnTo>
                    <a:pt x="55" y="549"/>
                  </a:lnTo>
                  <a:lnTo>
                    <a:pt x="44" y="528"/>
                  </a:lnTo>
                  <a:lnTo>
                    <a:pt x="34" y="504"/>
                  </a:lnTo>
                  <a:lnTo>
                    <a:pt x="25" y="476"/>
                  </a:lnTo>
                  <a:lnTo>
                    <a:pt x="17" y="446"/>
                  </a:lnTo>
                  <a:lnTo>
                    <a:pt x="10" y="413"/>
                  </a:lnTo>
                  <a:lnTo>
                    <a:pt x="5" y="378"/>
                  </a:lnTo>
                  <a:lnTo>
                    <a:pt x="2" y="339"/>
                  </a:lnTo>
                  <a:lnTo>
                    <a:pt x="0" y="301"/>
                  </a:lnTo>
                  <a:lnTo>
                    <a:pt x="0" y="266"/>
                  </a:lnTo>
                  <a:lnTo>
                    <a:pt x="2" y="232"/>
                  </a:lnTo>
                  <a:lnTo>
                    <a:pt x="6" y="202"/>
                  </a:lnTo>
                  <a:lnTo>
                    <a:pt x="11" y="172"/>
                  </a:lnTo>
                  <a:lnTo>
                    <a:pt x="19" y="146"/>
                  </a:lnTo>
                  <a:lnTo>
                    <a:pt x="27" y="120"/>
                  </a:lnTo>
                  <a:lnTo>
                    <a:pt x="36" y="98"/>
                  </a:lnTo>
                  <a:lnTo>
                    <a:pt x="47" y="77"/>
                  </a:lnTo>
                  <a:lnTo>
                    <a:pt x="58" y="60"/>
                  </a:lnTo>
                  <a:lnTo>
                    <a:pt x="71" y="44"/>
                  </a:lnTo>
                  <a:lnTo>
                    <a:pt x="84" y="31"/>
                  </a:lnTo>
                  <a:lnTo>
                    <a:pt x="97" y="20"/>
                  </a:lnTo>
                  <a:lnTo>
                    <a:pt x="111" y="11"/>
                  </a:lnTo>
                  <a:lnTo>
                    <a:pt x="127" y="5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7" y="4"/>
                  </a:lnTo>
                  <a:lnTo>
                    <a:pt x="201" y="10"/>
                  </a:lnTo>
                  <a:lnTo>
                    <a:pt x="216" y="20"/>
                  </a:lnTo>
                  <a:lnTo>
                    <a:pt x="230" y="31"/>
                  </a:lnTo>
                  <a:lnTo>
                    <a:pt x="244" y="45"/>
                  </a:lnTo>
                  <a:lnTo>
                    <a:pt x="257" y="61"/>
                  </a:lnTo>
                  <a:lnTo>
                    <a:pt x="268" y="81"/>
                  </a:lnTo>
                  <a:lnTo>
                    <a:pt x="280" y="102"/>
                  </a:lnTo>
                  <a:lnTo>
                    <a:pt x="291" y="126"/>
                  </a:lnTo>
                  <a:lnTo>
                    <a:pt x="299" y="154"/>
                  </a:lnTo>
                  <a:lnTo>
                    <a:pt x="307" y="184"/>
                  </a:lnTo>
                  <a:lnTo>
                    <a:pt x="314" y="217"/>
                  </a:lnTo>
                  <a:lnTo>
                    <a:pt x="319" y="252"/>
                  </a:lnTo>
                  <a:lnTo>
                    <a:pt x="322" y="29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4379913" y="3824288"/>
              <a:ext cx="15875" cy="33338"/>
            </a:xfrm>
            <a:custGeom>
              <a:avLst/>
              <a:gdLst/>
              <a:ahLst/>
              <a:cxnLst>
                <a:cxn ang="0">
                  <a:pos x="323" y="329"/>
                </a:cxn>
                <a:cxn ang="0">
                  <a:pos x="321" y="398"/>
                </a:cxn>
                <a:cxn ang="0">
                  <a:pos x="312" y="458"/>
                </a:cxn>
                <a:cxn ang="0">
                  <a:pos x="297" y="510"/>
                </a:cxn>
                <a:cxn ang="0">
                  <a:pos x="277" y="553"/>
                </a:cxn>
                <a:cxn ang="0">
                  <a:pos x="253" y="586"/>
                </a:cxn>
                <a:cxn ang="0">
                  <a:pos x="227" y="611"/>
                </a:cxn>
                <a:cxn ang="0">
                  <a:pos x="198" y="625"/>
                </a:cxn>
                <a:cxn ang="0">
                  <a:pos x="167" y="630"/>
                </a:cxn>
                <a:cxn ang="0">
                  <a:pos x="138" y="626"/>
                </a:cxn>
                <a:cxn ang="0">
                  <a:pos x="108" y="611"/>
                </a:cxn>
                <a:cxn ang="0">
                  <a:pos x="81" y="585"/>
                </a:cxn>
                <a:cxn ang="0">
                  <a:pos x="55" y="549"/>
                </a:cxn>
                <a:cxn ang="0">
                  <a:pos x="34" y="504"/>
                </a:cxn>
                <a:cxn ang="0">
                  <a:pos x="17" y="446"/>
                </a:cxn>
                <a:cxn ang="0">
                  <a:pos x="5" y="378"/>
                </a:cxn>
                <a:cxn ang="0">
                  <a:pos x="0" y="301"/>
                </a:cxn>
                <a:cxn ang="0">
                  <a:pos x="2" y="232"/>
                </a:cxn>
                <a:cxn ang="0">
                  <a:pos x="11" y="172"/>
                </a:cxn>
                <a:cxn ang="0">
                  <a:pos x="27" y="120"/>
                </a:cxn>
                <a:cxn ang="0">
                  <a:pos x="47" y="77"/>
                </a:cxn>
                <a:cxn ang="0">
                  <a:pos x="71" y="44"/>
                </a:cxn>
                <a:cxn ang="0">
                  <a:pos x="97" y="20"/>
                </a:cxn>
                <a:cxn ang="0">
                  <a:pos x="127" y="5"/>
                </a:cxn>
                <a:cxn ang="0">
                  <a:pos x="156" y="0"/>
                </a:cxn>
                <a:cxn ang="0">
                  <a:pos x="187" y="4"/>
                </a:cxn>
                <a:cxn ang="0">
                  <a:pos x="216" y="20"/>
                </a:cxn>
                <a:cxn ang="0">
                  <a:pos x="244" y="45"/>
                </a:cxn>
                <a:cxn ang="0">
                  <a:pos x="268" y="81"/>
                </a:cxn>
                <a:cxn ang="0">
                  <a:pos x="291" y="126"/>
                </a:cxn>
                <a:cxn ang="0">
                  <a:pos x="307" y="184"/>
                </a:cxn>
                <a:cxn ang="0">
                  <a:pos x="319" y="252"/>
                </a:cxn>
              </a:cxnLst>
              <a:rect l="0" t="0" r="r" b="b"/>
              <a:pathLst>
                <a:path w="323" h="630">
                  <a:moveTo>
                    <a:pt x="322" y="291"/>
                  </a:moveTo>
                  <a:lnTo>
                    <a:pt x="323" y="329"/>
                  </a:lnTo>
                  <a:lnTo>
                    <a:pt x="323" y="364"/>
                  </a:lnTo>
                  <a:lnTo>
                    <a:pt x="321" y="398"/>
                  </a:lnTo>
                  <a:lnTo>
                    <a:pt x="317" y="428"/>
                  </a:lnTo>
                  <a:lnTo>
                    <a:pt x="312" y="458"/>
                  </a:lnTo>
                  <a:lnTo>
                    <a:pt x="305" y="484"/>
                  </a:lnTo>
                  <a:lnTo>
                    <a:pt x="297" y="510"/>
                  </a:lnTo>
                  <a:lnTo>
                    <a:pt x="288" y="532"/>
                  </a:lnTo>
                  <a:lnTo>
                    <a:pt x="277" y="553"/>
                  </a:lnTo>
                  <a:lnTo>
                    <a:pt x="265" y="570"/>
                  </a:lnTo>
                  <a:lnTo>
                    <a:pt x="253" y="586"/>
                  </a:lnTo>
                  <a:lnTo>
                    <a:pt x="241" y="599"/>
                  </a:lnTo>
                  <a:lnTo>
                    <a:pt x="227" y="611"/>
                  </a:lnTo>
                  <a:lnTo>
                    <a:pt x="212" y="619"/>
                  </a:lnTo>
                  <a:lnTo>
                    <a:pt x="198" y="625"/>
                  </a:lnTo>
                  <a:lnTo>
                    <a:pt x="183" y="629"/>
                  </a:lnTo>
                  <a:lnTo>
                    <a:pt x="167" y="630"/>
                  </a:lnTo>
                  <a:lnTo>
                    <a:pt x="152" y="629"/>
                  </a:lnTo>
                  <a:lnTo>
                    <a:pt x="138" y="626"/>
                  </a:lnTo>
                  <a:lnTo>
                    <a:pt x="123" y="620"/>
                  </a:lnTo>
                  <a:lnTo>
                    <a:pt x="108" y="611"/>
                  </a:lnTo>
                  <a:lnTo>
                    <a:pt x="94" y="599"/>
                  </a:lnTo>
                  <a:lnTo>
                    <a:pt x="81" y="585"/>
                  </a:lnTo>
                  <a:lnTo>
                    <a:pt x="68" y="569"/>
                  </a:lnTo>
                  <a:lnTo>
                    <a:pt x="55" y="549"/>
                  </a:lnTo>
                  <a:lnTo>
                    <a:pt x="44" y="528"/>
                  </a:lnTo>
                  <a:lnTo>
                    <a:pt x="34" y="504"/>
                  </a:lnTo>
                  <a:lnTo>
                    <a:pt x="25" y="476"/>
                  </a:lnTo>
                  <a:lnTo>
                    <a:pt x="17" y="446"/>
                  </a:lnTo>
                  <a:lnTo>
                    <a:pt x="10" y="413"/>
                  </a:lnTo>
                  <a:lnTo>
                    <a:pt x="5" y="378"/>
                  </a:lnTo>
                  <a:lnTo>
                    <a:pt x="2" y="339"/>
                  </a:lnTo>
                  <a:lnTo>
                    <a:pt x="0" y="301"/>
                  </a:lnTo>
                  <a:lnTo>
                    <a:pt x="0" y="266"/>
                  </a:lnTo>
                  <a:lnTo>
                    <a:pt x="2" y="232"/>
                  </a:lnTo>
                  <a:lnTo>
                    <a:pt x="6" y="202"/>
                  </a:lnTo>
                  <a:lnTo>
                    <a:pt x="11" y="172"/>
                  </a:lnTo>
                  <a:lnTo>
                    <a:pt x="19" y="146"/>
                  </a:lnTo>
                  <a:lnTo>
                    <a:pt x="27" y="120"/>
                  </a:lnTo>
                  <a:lnTo>
                    <a:pt x="36" y="98"/>
                  </a:lnTo>
                  <a:lnTo>
                    <a:pt x="47" y="77"/>
                  </a:lnTo>
                  <a:lnTo>
                    <a:pt x="58" y="60"/>
                  </a:lnTo>
                  <a:lnTo>
                    <a:pt x="71" y="44"/>
                  </a:lnTo>
                  <a:lnTo>
                    <a:pt x="84" y="31"/>
                  </a:lnTo>
                  <a:lnTo>
                    <a:pt x="97" y="20"/>
                  </a:lnTo>
                  <a:lnTo>
                    <a:pt x="111" y="11"/>
                  </a:lnTo>
                  <a:lnTo>
                    <a:pt x="127" y="5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7" y="4"/>
                  </a:lnTo>
                  <a:lnTo>
                    <a:pt x="201" y="10"/>
                  </a:lnTo>
                  <a:lnTo>
                    <a:pt x="216" y="20"/>
                  </a:lnTo>
                  <a:lnTo>
                    <a:pt x="230" y="31"/>
                  </a:lnTo>
                  <a:lnTo>
                    <a:pt x="244" y="45"/>
                  </a:lnTo>
                  <a:lnTo>
                    <a:pt x="257" y="61"/>
                  </a:lnTo>
                  <a:lnTo>
                    <a:pt x="268" y="81"/>
                  </a:lnTo>
                  <a:lnTo>
                    <a:pt x="280" y="102"/>
                  </a:lnTo>
                  <a:lnTo>
                    <a:pt x="291" y="126"/>
                  </a:lnTo>
                  <a:lnTo>
                    <a:pt x="299" y="154"/>
                  </a:lnTo>
                  <a:lnTo>
                    <a:pt x="307" y="184"/>
                  </a:lnTo>
                  <a:lnTo>
                    <a:pt x="314" y="217"/>
                  </a:lnTo>
                  <a:lnTo>
                    <a:pt x="319" y="252"/>
                  </a:lnTo>
                  <a:lnTo>
                    <a:pt x="322" y="29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4402138" y="3825875"/>
              <a:ext cx="17463" cy="26988"/>
            </a:xfrm>
            <a:custGeom>
              <a:avLst/>
              <a:gdLst/>
              <a:ahLst/>
              <a:cxnLst>
                <a:cxn ang="0">
                  <a:pos x="299" y="242"/>
                </a:cxn>
                <a:cxn ang="0">
                  <a:pos x="315" y="301"/>
                </a:cxn>
                <a:cxn ang="0">
                  <a:pos x="321" y="354"/>
                </a:cxn>
                <a:cxn ang="0">
                  <a:pos x="321" y="401"/>
                </a:cxn>
                <a:cxn ang="0">
                  <a:pos x="315" y="441"/>
                </a:cxn>
                <a:cxn ang="0">
                  <a:pos x="302" y="473"/>
                </a:cxn>
                <a:cxn ang="0">
                  <a:pos x="285" y="499"/>
                </a:cxn>
                <a:cxn ang="0">
                  <a:pos x="265" y="517"/>
                </a:cxn>
                <a:cxn ang="0">
                  <a:pos x="240" y="526"/>
                </a:cxn>
                <a:cxn ang="0">
                  <a:pos x="214" y="528"/>
                </a:cxn>
                <a:cxn ang="0">
                  <a:pos x="185" y="521"/>
                </a:cxn>
                <a:cxn ang="0">
                  <a:pos x="157" y="505"/>
                </a:cxn>
                <a:cxn ang="0">
                  <a:pos x="127" y="480"/>
                </a:cxn>
                <a:cxn ang="0">
                  <a:pos x="98" y="446"/>
                </a:cxn>
                <a:cxn ang="0">
                  <a:pos x="70" y="402"/>
                </a:cxn>
                <a:cxn ang="0">
                  <a:pos x="45" y="348"/>
                </a:cxn>
                <a:cxn ang="0">
                  <a:pos x="22" y="285"/>
                </a:cxn>
                <a:cxn ang="0">
                  <a:pos x="8" y="227"/>
                </a:cxn>
                <a:cxn ang="0">
                  <a:pos x="1" y="174"/>
                </a:cxn>
                <a:cxn ang="0">
                  <a:pos x="1" y="127"/>
                </a:cxn>
                <a:cxn ang="0">
                  <a:pos x="8" y="88"/>
                </a:cxn>
                <a:cxn ang="0">
                  <a:pos x="19" y="55"/>
                </a:cxn>
                <a:cxn ang="0">
                  <a:pos x="36" y="30"/>
                </a:cxn>
                <a:cxn ang="0">
                  <a:pos x="57" y="12"/>
                </a:cxn>
                <a:cxn ang="0">
                  <a:pos x="81" y="2"/>
                </a:cxn>
                <a:cxn ang="0">
                  <a:pos x="108" y="0"/>
                </a:cxn>
                <a:cxn ang="0">
                  <a:pos x="136" y="7"/>
                </a:cxn>
                <a:cxn ang="0">
                  <a:pos x="166" y="23"/>
                </a:cxn>
                <a:cxn ang="0">
                  <a:pos x="195" y="47"/>
                </a:cxn>
                <a:cxn ang="0">
                  <a:pos x="224" y="82"/>
                </a:cxn>
                <a:cxn ang="0">
                  <a:pos x="251" y="125"/>
                </a:cxn>
                <a:cxn ang="0">
                  <a:pos x="278" y="179"/>
                </a:cxn>
              </a:cxnLst>
              <a:rect l="0" t="0" r="r" b="b"/>
              <a:pathLst>
                <a:path w="322" h="528">
                  <a:moveTo>
                    <a:pt x="289" y="210"/>
                  </a:moveTo>
                  <a:lnTo>
                    <a:pt x="299" y="242"/>
                  </a:lnTo>
                  <a:lnTo>
                    <a:pt x="309" y="273"/>
                  </a:lnTo>
                  <a:lnTo>
                    <a:pt x="315" y="301"/>
                  </a:lnTo>
                  <a:lnTo>
                    <a:pt x="319" y="329"/>
                  </a:lnTo>
                  <a:lnTo>
                    <a:pt x="321" y="354"/>
                  </a:lnTo>
                  <a:lnTo>
                    <a:pt x="322" y="379"/>
                  </a:lnTo>
                  <a:lnTo>
                    <a:pt x="321" y="401"/>
                  </a:lnTo>
                  <a:lnTo>
                    <a:pt x="318" y="421"/>
                  </a:lnTo>
                  <a:lnTo>
                    <a:pt x="315" y="441"/>
                  </a:lnTo>
                  <a:lnTo>
                    <a:pt x="309" y="458"/>
                  </a:lnTo>
                  <a:lnTo>
                    <a:pt x="302" y="473"/>
                  </a:lnTo>
                  <a:lnTo>
                    <a:pt x="294" y="488"/>
                  </a:lnTo>
                  <a:lnTo>
                    <a:pt x="285" y="499"/>
                  </a:lnTo>
                  <a:lnTo>
                    <a:pt x="275" y="509"/>
                  </a:lnTo>
                  <a:lnTo>
                    <a:pt x="265" y="517"/>
                  </a:lnTo>
                  <a:lnTo>
                    <a:pt x="252" y="523"/>
                  </a:lnTo>
                  <a:lnTo>
                    <a:pt x="240" y="526"/>
                  </a:lnTo>
                  <a:lnTo>
                    <a:pt x="227" y="528"/>
                  </a:lnTo>
                  <a:lnTo>
                    <a:pt x="214" y="528"/>
                  </a:lnTo>
                  <a:lnTo>
                    <a:pt x="199" y="526"/>
                  </a:lnTo>
                  <a:lnTo>
                    <a:pt x="185" y="521"/>
                  </a:lnTo>
                  <a:lnTo>
                    <a:pt x="171" y="514"/>
                  </a:lnTo>
                  <a:lnTo>
                    <a:pt x="157" y="505"/>
                  </a:lnTo>
                  <a:lnTo>
                    <a:pt x="141" y="494"/>
                  </a:lnTo>
                  <a:lnTo>
                    <a:pt x="127" y="480"/>
                  </a:lnTo>
                  <a:lnTo>
                    <a:pt x="112" y="464"/>
                  </a:lnTo>
                  <a:lnTo>
                    <a:pt x="98" y="446"/>
                  </a:lnTo>
                  <a:lnTo>
                    <a:pt x="83" y="425"/>
                  </a:lnTo>
                  <a:lnTo>
                    <a:pt x="70" y="402"/>
                  </a:lnTo>
                  <a:lnTo>
                    <a:pt x="57" y="376"/>
                  </a:lnTo>
                  <a:lnTo>
                    <a:pt x="45" y="348"/>
                  </a:lnTo>
                  <a:lnTo>
                    <a:pt x="32" y="317"/>
                  </a:lnTo>
                  <a:lnTo>
                    <a:pt x="22" y="285"/>
                  </a:lnTo>
                  <a:lnTo>
                    <a:pt x="14" y="256"/>
                  </a:lnTo>
                  <a:lnTo>
                    <a:pt x="8" y="227"/>
                  </a:lnTo>
                  <a:lnTo>
                    <a:pt x="3" y="200"/>
                  </a:lnTo>
                  <a:lnTo>
                    <a:pt x="1" y="174"/>
                  </a:lnTo>
                  <a:lnTo>
                    <a:pt x="0" y="150"/>
                  </a:lnTo>
                  <a:lnTo>
                    <a:pt x="1" y="127"/>
                  </a:lnTo>
                  <a:lnTo>
                    <a:pt x="4" y="107"/>
                  </a:lnTo>
                  <a:lnTo>
                    <a:pt x="8" y="88"/>
                  </a:lnTo>
                  <a:lnTo>
                    <a:pt x="13" y="70"/>
                  </a:lnTo>
                  <a:lnTo>
                    <a:pt x="19" y="55"/>
                  </a:lnTo>
                  <a:lnTo>
                    <a:pt x="27" y="42"/>
                  </a:lnTo>
                  <a:lnTo>
                    <a:pt x="36" y="30"/>
                  </a:lnTo>
                  <a:lnTo>
                    <a:pt x="47" y="20"/>
                  </a:lnTo>
                  <a:lnTo>
                    <a:pt x="57" y="12"/>
                  </a:lnTo>
                  <a:lnTo>
                    <a:pt x="69" y="6"/>
                  </a:lnTo>
                  <a:lnTo>
                    <a:pt x="81" y="2"/>
                  </a:lnTo>
                  <a:lnTo>
                    <a:pt x="95" y="0"/>
                  </a:lnTo>
                  <a:lnTo>
                    <a:pt x="108" y="0"/>
                  </a:lnTo>
                  <a:lnTo>
                    <a:pt x="122" y="2"/>
                  </a:lnTo>
                  <a:lnTo>
                    <a:pt x="136" y="7"/>
                  </a:lnTo>
                  <a:lnTo>
                    <a:pt x="151" y="14"/>
                  </a:lnTo>
                  <a:lnTo>
                    <a:pt x="166" y="23"/>
                  </a:lnTo>
                  <a:lnTo>
                    <a:pt x="180" y="34"/>
                  </a:lnTo>
                  <a:lnTo>
                    <a:pt x="195" y="47"/>
                  </a:lnTo>
                  <a:lnTo>
                    <a:pt x="210" y="63"/>
                  </a:lnTo>
                  <a:lnTo>
                    <a:pt x="224" y="82"/>
                  </a:lnTo>
                  <a:lnTo>
                    <a:pt x="238" y="102"/>
                  </a:lnTo>
                  <a:lnTo>
                    <a:pt x="251" y="125"/>
                  </a:lnTo>
                  <a:lnTo>
                    <a:pt x="265" y="151"/>
                  </a:lnTo>
                  <a:lnTo>
                    <a:pt x="278" y="179"/>
                  </a:lnTo>
                  <a:lnTo>
                    <a:pt x="289" y="2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4402138" y="3825875"/>
              <a:ext cx="17463" cy="26988"/>
            </a:xfrm>
            <a:custGeom>
              <a:avLst/>
              <a:gdLst/>
              <a:ahLst/>
              <a:cxnLst>
                <a:cxn ang="0">
                  <a:pos x="299" y="242"/>
                </a:cxn>
                <a:cxn ang="0">
                  <a:pos x="315" y="301"/>
                </a:cxn>
                <a:cxn ang="0">
                  <a:pos x="321" y="354"/>
                </a:cxn>
                <a:cxn ang="0">
                  <a:pos x="321" y="401"/>
                </a:cxn>
                <a:cxn ang="0">
                  <a:pos x="315" y="441"/>
                </a:cxn>
                <a:cxn ang="0">
                  <a:pos x="302" y="473"/>
                </a:cxn>
                <a:cxn ang="0">
                  <a:pos x="285" y="499"/>
                </a:cxn>
                <a:cxn ang="0">
                  <a:pos x="265" y="517"/>
                </a:cxn>
                <a:cxn ang="0">
                  <a:pos x="240" y="526"/>
                </a:cxn>
                <a:cxn ang="0">
                  <a:pos x="214" y="528"/>
                </a:cxn>
                <a:cxn ang="0">
                  <a:pos x="185" y="521"/>
                </a:cxn>
                <a:cxn ang="0">
                  <a:pos x="157" y="505"/>
                </a:cxn>
                <a:cxn ang="0">
                  <a:pos x="127" y="480"/>
                </a:cxn>
                <a:cxn ang="0">
                  <a:pos x="98" y="446"/>
                </a:cxn>
                <a:cxn ang="0">
                  <a:pos x="70" y="402"/>
                </a:cxn>
                <a:cxn ang="0">
                  <a:pos x="45" y="348"/>
                </a:cxn>
                <a:cxn ang="0">
                  <a:pos x="22" y="285"/>
                </a:cxn>
                <a:cxn ang="0">
                  <a:pos x="8" y="227"/>
                </a:cxn>
                <a:cxn ang="0">
                  <a:pos x="1" y="174"/>
                </a:cxn>
                <a:cxn ang="0">
                  <a:pos x="1" y="127"/>
                </a:cxn>
                <a:cxn ang="0">
                  <a:pos x="8" y="88"/>
                </a:cxn>
                <a:cxn ang="0">
                  <a:pos x="19" y="55"/>
                </a:cxn>
                <a:cxn ang="0">
                  <a:pos x="36" y="30"/>
                </a:cxn>
                <a:cxn ang="0">
                  <a:pos x="57" y="12"/>
                </a:cxn>
                <a:cxn ang="0">
                  <a:pos x="81" y="2"/>
                </a:cxn>
                <a:cxn ang="0">
                  <a:pos x="108" y="0"/>
                </a:cxn>
                <a:cxn ang="0">
                  <a:pos x="136" y="7"/>
                </a:cxn>
                <a:cxn ang="0">
                  <a:pos x="166" y="23"/>
                </a:cxn>
                <a:cxn ang="0">
                  <a:pos x="195" y="47"/>
                </a:cxn>
                <a:cxn ang="0">
                  <a:pos x="224" y="82"/>
                </a:cxn>
                <a:cxn ang="0">
                  <a:pos x="251" y="125"/>
                </a:cxn>
                <a:cxn ang="0">
                  <a:pos x="278" y="179"/>
                </a:cxn>
              </a:cxnLst>
              <a:rect l="0" t="0" r="r" b="b"/>
              <a:pathLst>
                <a:path w="322" h="528">
                  <a:moveTo>
                    <a:pt x="289" y="210"/>
                  </a:moveTo>
                  <a:lnTo>
                    <a:pt x="299" y="242"/>
                  </a:lnTo>
                  <a:lnTo>
                    <a:pt x="309" y="273"/>
                  </a:lnTo>
                  <a:lnTo>
                    <a:pt x="315" y="301"/>
                  </a:lnTo>
                  <a:lnTo>
                    <a:pt x="319" y="329"/>
                  </a:lnTo>
                  <a:lnTo>
                    <a:pt x="321" y="354"/>
                  </a:lnTo>
                  <a:lnTo>
                    <a:pt x="322" y="379"/>
                  </a:lnTo>
                  <a:lnTo>
                    <a:pt x="321" y="401"/>
                  </a:lnTo>
                  <a:lnTo>
                    <a:pt x="318" y="421"/>
                  </a:lnTo>
                  <a:lnTo>
                    <a:pt x="315" y="441"/>
                  </a:lnTo>
                  <a:lnTo>
                    <a:pt x="309" y="458"/>
                  </a:lnTo>
                  <a:lnTo>
                    <a:pt x="302" y="473"/>
                  </a:lnTo>
                  <a:lnTo>
                    <a:pt x="294" y="488"/>
                  </a:lnTo>
                  <a:lnTo>
                    <a:pt x="285" y="499"/>
                  </a:lnTo>
                  <a:lnTo>
                    <a:pt x="275" y="509"/>
                  </a:lnTo>
                  <a:lnTo>
                    <a:pt x="265" y="517"/>
                  </a:lnTo>
                  <a:lnTo>
                    <a:pt x="252" y="523"/>
                  </a:lnTo>
                  <a:lnTo>
                    <a:pt x="240" y="526"/>
                  </a:lnTo>
                  <a:lnTo>
                    <a:pt x="227" y="528"/>
                  </a:lnTo>
                  <a:lnTo>
                    <a:pt x="214" y="528"/>
                  </a:lnTo>
                  <a:lnTo>
                    <a:pt x="199" y="526"/>
                  </a:lnTo>
                  <a:lnTo>
                    <a:pt x="185" y="521"/>
                  </a:lnTo>
                  <a:lnTo>
                    <a:pt x="171" y="514"/>
                  </a:lnTo>
                  <a:lnTo>
                    <a:pt x="157" y="505"/>
                  </a:lnTo>
                  <a:lnTo>
                    <a:pt x="141" y="494"/>
                  </a:lnTo>
                  <a:lnTo>
                    <a:pt x="127" y="480"/>
                  </a:lnTo>
                  <a:lnTo>
                    <a:pt x="112" y="464"/>
                  </a:lnTo>
                  <a:lnTo>
                    <a:pt x="98" y="446"/>
                  </a:lnTo>
                  <a:lnTo>
                    <a:pt x="83" y="425"/>
                  </a:lnTo>
                  <a:lnTo>
                    <a:pt x="70" y="402"/>
                  </a:lnTo>
                  <a:lnTo>
                    <a:pt x="57" y="376"/>
                  </a:lnTo>
                  <a:lnTo>
                    <a:pt x="45" y="348"/>
                  </a:lnTo>
                  <a:lnTo>
                    <a:pt x="32" y="317"/>
                  </a:lnTo>
                  <a:lnTo>
                    <a:pt x="22" y="285"/>
                  </a:lnTo>
                  <a:lnTo>
                    <a:pt x="14" y="256"/>
                  </a:lnTo>
                  <a:lnTo>
                    <a:pt x="8" y="227"/>
                  </a:lnTo>
                  <a:lnTo>
                    <a:pt x="3" y="200"/>
                  </a:lnTo>
                  <a:lnTo>
                    <a:pt x="1" y="174"/>
                  </a:lnTo>
                  <a:lnTo>
                    <a:pt x="0" y="150"/>
                  </a:lnTo>
                  <a:lnTo>
                    <a:pt x="1" y="127"/>
                  </a:lnTo>
                  <a:lnTo>
                    <a:pt x="4" y="107"/>
                  </a:lnTo>
                  <a:lnTo>
                    <a:pt x="8" y="88"/>
                  </a:lnTo>
                  <a:lnTo>
                    <a:pt x="13" y="70"/>
                  </a:lnTo>
                  <a:lnTo>
                    <a:pt x="19" y="55"/>
                  </a:lnTo>
                  <a:lnTo>
                    <a:pt x="27" y="42"/>
                  </a:lnTo>
                  <a:lnTo>
                    <a:pt x="36" y="30"/>
                  </a:lnTo>
                  <a:lnTo>
                    <a:pt x="47" y="20"/>
                  </a:lnTo>
                  <a:lnTo>
                    <a:pt x="57" y="12"/>
                  </a:lnTo>
                  <a:lnTo>
                    <a:pt x="69" y="6"/>
                  </a:lnTo>
                  <a:lnTo>
                    <a:pt x="81" y="2"/>
                  </a:lnTo>
                  <a:lnTo>
                    <a:pt x="95" y="0"/>
                  </a:lnTo>
                  <a:lnTo>
                    <a:pt x="108" y="0"/>
                  </a:lnTo>
                  <a:lnTo>
                    <a:pt x="122" y="2"/>
                  </a:lnTo>
                  <a:lnTo>
                    <a:pt x="136" y="7"/>
                  </a:lnTo>
                  <a:lnTo>
                    <a:pt x="151" y="14"/>
                  </a:lnTo>
                  <a:lnTo>
                    <a:pt x="166" y="23"/>
                  </a:lnTo>
                  <a:lnTo>
                    <a:pt x="180" y="34"/>
                  </a:lnTo>
                  <a:lnTo>
                    <a:pt x="195" y="47"/>
                  </a:lnTo>
                  <a:lnTo>
                    <a:pt x="210" y="63"/>
                  </a:lnTo>
                  <a:lnTo>
                    <a:pt x="224" y="82"/>
                  </a:lnTo>
                  <a:lnTo>
                    <a:pt x="238" y="102"/>
                  </a:lnTo>
                  <a:lnTo>
                    <a:pt x="251" y="125"/>
                  </a:lnTo>
                  <a:lnTo>
                    <a:pt x="265" y="151"/>
                  </a:lnTo>
                  <a:lnTo>
                    <a:pt x="278" y="179"/>
                  </a:lnTo>
                  <a:lnTo>
                    <a:pt x="289" y="21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4419600" y="3821113"/>
              <a:ext cx="17463" cy="22225"/>
            </a:xfrm>
            <a:custGeom>
              <a:avLst/>
              <a:gdLst/>
              <a:ahLst/>
              <a:cxnLst>
                <a:cxn ang="0">
                  <a:pos x="298" y="155"/>
                </a:cxn>
                <a:cxn ang="0">
                  <a:pos x="316" y="200"/>
                </a:cxn>
                <a:cxn ang="0">
                  <a:pos x="327" y="240"/>
                </a:cxn>
                <a:cxn ang="0">
                  <a:pos x="330" y="277"/>
                </a:cxn>
                <a:cxn ang="0">
                  <a:pos x="327" y="310"/>
                </a:cxn>
                <a:cxn ang="0">
                  <a:pos x="319" y="339"/>
                </a:cxn>
                <a:cxn ang="0">
                  <a:pos x="305" y="363"/>
                </a:cxn>
                <a:cxn ang="0">
                  <a:pos x="286" y="383"/>
                </a:cxn>
                <a:cxn ang="0">
                  <a:pos x="264" y="396"/>
                </a:cxn>
                <a:cxn ang="0">
                  <a:pos x="238" y="403"/>
                </a:cxn>
                <a:cxn ang="0">
                  <a:pos x="211" y="404"/>
                </a:cxn>
                <a:cxn ang="0">
                  <a:pos x="181" y="398"/>
                </a:cxn>
                <a:cxn ang="0">
                  <a:pos x="152" y="385"/>
                </a:cxn>
                <a:cxn ang="0">
                  <a:pos x="121" y="363"/>
                </a:cxn>
                <a:cxn ang="0">
                  <a:pos x="91" y="334"/>
                </a:cxn>
                <a:cxn ang="0">
                  <a:pos x="61" y="296"/>
                </a:cxn>
                <a:cxn ang="0">
                  <a:pos x="35" y="251"/>
                </a:cxn>
                <a:cxn ang="0">
                  <a:pos x="15" y="208"/>
                </a:cxn>
                <a:cxn ang="0">
                  <a:pos x="4" y="166"/>
                </a:cxn>
                <a:cxn ang="0">
                  <a:pos x="0" y="129"/>
                </a:cxn>
                <a:cxn ang="0">
                  <a:pos x="3" y="96"/>
                </a:cxn>
                <a:cxn ang="0">
                  <a:pos x="11" y="66"/>
                </a:cxn>
                <a:cxn ang="0">
                  <a:pos x="25" y="42"/>
                </a:cxn>
                <a:cxn ang="0">
                  <a:pos x="44" y="23"/>
                </a:cxn>
                <a:cxn ang="0">
                  <a:pos x="66" y="9"/>
                </a:cxn>
                <a:cxn ang="0">
                  <a:pos x="92" y="2"/>
                </a:cxn>
                <a:cxn ang="0">
                  <a:pos x="120" y="1"/>
                </a:cxn>
                <a:cxn ang="0">
                  <a:pos x="150" y="7"/>
                </a:cxn>
                <a:cxn ang="0">
                  <a:pos x="180" y="21"/>
                </a:cxn>
                <a:cxn ang="0">
                  <a:pos x="211" y="42"/>
                </a:cxn>
                <a:cxn ang="0">
                  <a:pos x="242" y="71"/>
                </a:cxn>
                <a:cxn ang="0">
                  <a:pos x="271" y="110"/>
                </a:cxn>
              </a:cxnLst>
              <a:rect l="0" t="0" r="r" b="b"/>
              <a:pathLst>
                <a:path w="330" h="404">
                  <a:moveTo>
                    <a:pt x="284" y="132"/>
                  </a:moveTo>
                  <a:lnTo>
                    <a:pt x="298" y="155"/>
                  </a:lnTo>
                  <a:lnTo>
                    <a:pt x="308" y="177"/>
                  </a:lnTo>
                  <a:lnTo>
                    <a:pt x="316" y="200"/>
                  </a:lnTo>
                  <a:lnTo>
                    <a:pt x="322" y="220"/>
                  </a:lnTo>
                  <a:lnTo>
                    <a:pt x="327" y="240"/>
                  </a:lnTo>
                  <a:lnTo>
                    <a:pt x="329" y="259"/>
                  </a:lnTo>
                  <a:lnTo>
                    <a:pt x="330" y="277"/>
                  </a:lnTo>
                  <a:lnTo>
                    <a:pt x="330" y="294"/>
                  </a:lnTo>
                  <a:lnTo>
                    <a:pt x="327" y="310"/>
                  </a:lnTo>
                  <a:lnTo>
                    <a:pt x="324" y="326"/>
                  </a:lnTo>
                  <a:lnTo>
                    <a:pt x="319" y="339"/>
                  </a:lnTo>
                  <a:lnTo>
                    <a:pt x="313" y="352"/>
                  </a:lnTo>
                  <a:lnTo>
                    <a:pt x="305" y="363"/>
                  </a:lnTo>
                  <a:lnTo>
                    <a:pt x="297" y="374"/>
                  </a:lnTo>
                  <a:lnTo>
                    <a:pt x="286" y="383"/>
                  </a:lnTo>
                  <a:lnTo>
                    <a:pt x="276" y="390"/>
                  </a:lnTo>
                  <a:lnTo>
                    <a:pt x="264" y="396"/>
                  </a:lnTo>
                  <a:lnTo>
                    <a:pt x="252" y="400"/>
                  </a:lnTo>
                  <a:lnTo>
                    <a:pt x="238" y="403"/>
                  </a:lnTo>
                  <a:lnTo>
                    <a:pt x="225" y="404"/>
                  </a:lnTo>
                  <a:lnTo>
                    <a:pt x="211" y="404"/>
                  </a:lnTo>
                  <a:lnTo>
                    <a:pt x="197" y="402"/>
                  </a:lnTo>
                  <a:lnTo>
                    <a:pt x="181" y="398"/>
                  </a:lnTo>
                  <a:lnTo>
                    <a:pt x="167" y="392"/>
                  </a:lnTo>
                  <a:lnTo>
                    <a:pt x="152" y="385"/>
                  </a:lnTo>
                  <a:lnTo>
                    <a:pt x="137" y="375"/>
                  </a:lnTo>
                  <a:lnTo>
                    <a:pt x="121" y="363"/>
                  </a:lnTo>
                  <a:lnTo>
                    <a:pt x="106" y="350"/>
                  </a:lnTo>
                  <a:lnTo>
                    <a:pt x="91" y="334"/>
                  </a:lnTo>
                  <a:lnTo>
                    <a:pt x="75" y="317"/>
                  </a:lnTo>
                  <a:lnTo>
                    <a:pt x="61" y="296"/>
                  </a:lnTo>
                  <a:lnTo>
                    <a:pt x="48" y="274"/>
                  </a:lnTo>
                  <a:lnTo>
                    <a:pt x="35" y="251"/>
                  </a:lnTo>
                  <a:lnTo>
                    <a:pt x="23" y="229"/>
                  </a:lnTo>
                  <a:lnTo>
                    <a:pt x="15" y="208"/>
                  </a:lnTo>
                  <a:lnTo>
                    <a:pt x="8" y="186"/>
                  </a:lnTo>
                  <a:lnTo>
                    <a:pt x="4" y="166"/>
                  </a:lnTo>
                  <a:lnTo>
                    <a:pt x="1" y="148"/>
                  </a:lnTo>
                  <a:lnTo>
                    <a:pt x="0" y="129"/>
                  </a:lnTo>
                  <a:lnTo>
                    <a:pt x="0" y="112"/>
                  </a:lnTo>
                  <a:lnTo>
                    <a:pt x="3" y="96"/>
                  </a:lnTo>
                  <a:lnTo>
                    <a:pt x="6" y="81"/>
                  </a:lnTo>
                  <a:lnTo>
                    <a:pt x="11" y="66"/>
                  </a:lnTo>
                  <a:lnTo>
                    <a:pt x="17" y="53"/>
                  </a:lnTo>
                  <a:lnTo>
                    <a:pt x="25" y="42"/>
                  </a:lnTo>
                  <a:lnTo>
                    <a:pt x="35" y="32"/>
                  </a:lnTo>
                  <a:lnTo>
                    <a:pt x="44" y="23"/>
                  </a:lnTo>
                  <a:lnTo>
                    <a:pt x="55" y="15"/>
                  </a:lnTo>
                  <a:lnTo>
                    <a:pt x="66" y="9"/>
                  </a:lnTo>
                  <a:lnTo>
                    <a:pt x="78" y="5"/>
                  </a:lnTo>
                  <a:lnTo>
                    <a:pt x="92" y="2"/>
                  </a:lnTo>
                  <a:lnTo>
                    <a:pt x="106" y="0"/>
                  </a:lnTo>
                  <a:lnTo>
                    <a:pt x="120" y="1"/>
                  </a:lnTo>
                  <a:lnTo>
                    <a:pt x="135" y="3"/>
                  </a:lnTo>
                  <a:lnTo>
                    <a:pt x="150" y="7"/>
                  </a:lnTo>
                  <a:lnTo>
                    <a:pt x="165" y="12"/>
                  </a:lnTo>
                  <a:lnTo>
                    <a:pt x="180" y="21"/>
                  </a:lnTo>
                  <a:lnTo>
                    <a:pt x="196" y="31"/>
                  </a:lnTo>
                  <a:lnTo>
                    <a:pt x="211" y="42"/>
                  </a:lnTo>
                  <a:lnTo>
                    <a:pt x="226" y="55"/>
                  </a:lnTo>
                  <a:lnTo>
                    <a:pt x="242" y="71"/>
                  </a:lnTo>
                  <a:lnTo>
                    <a:pt x="256" y="90"/>
                  </a:lnTo>
                  <a:lnTo>
                    <a:pt x="271" y="110"/>
                  </a:lnTo>
                  <a:lnTo>
                    <a:pt x="284" y="1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4419600" y="3821113"/>
              <a:ext cx="17463" cy="22225"/>
            </a:xfrm>
            <a:custGeom>
              <a:avLst/>
              <a:gdLst/>
              <a:ahLst/>
              <a:cxnLst>
                <a:cxn ang="0">
                  <a:pos x="298" y="155"/>
                </a:cxn>
                <a:cxn ang="0">
                  <a:pos x="316" y="200"/>
                </a:cxn>
                <a:cxn ang="0">
                  <a:pos x="327" y="240"/>
                </a:cxn>
                <a:cxn ang="0">
                  <a:pos x="330" y="277"/>
                </a:cxn>
                <a:cxn ang="0">
                  <a:pos x="327" y="310"/>
                </a:cxn>
                <a:cxn ang="0">
                  <a:pos x="319" y="339"/>
                </a:cxn>
                <a:cxn ang="0">
                  <a:pos x="305" y="363"/>
                </a:cxn>
                <a:cxn ang="0">
                  <a:pos x="286" y="383"/>
                </a:cxn>
                <a:cxn ang="0">
                  <a:pos x="264" y="396"/>
                </a:cxn>
                <a:cxn ang="0">
                  <a:pos x="238" y="403"/>
                </a:cxn>
                <a:cxn ang="0">
                  <a:pos x="211" y="404"/>
                </a:cxn>
                <a:cxn ang="0">
                  <a:pos x="181" y="398"/>
                </a:cxn>
                <a:cxn ang="0">
                  <a:pos x="152" y="385"/>
                </a:cxn>
                <a:cxn ang="0">
                  <a:pos x="121" y="363"/>
                </a:cxn>
                <a:cxn ang="0">
                  <a:pos x="91" y="334"/>
                </a:cxn>
                <a:cxn ang="0">
                  <a:pos x="61" y="296"/>
                </a:cxn>
                <a:cxn ang="0">
                  <a:pos x="35" y="251"/>
                </a:cxn>
                <a:cxn ang="0">
                  <a:pos x="15" y="208"/>
                </a:cxn>
                <a:cxn ang="0">
                  <a:pos x="4" y="166"/>
                </a:cxn>
                <a:cxn ang="0">
                  <a:pos x="0" y="129"/>
                </a:cxn>
                <a:cxn ang="0">
                  <a:pos x="3" y="96"/>
                </a:cxn>
                <a:cxn ang="0">
                  <a:pos x="11" y="66"/>
                </a:cxn>
                <a:cxn ang="0">
                  <a:pos x="25" y="42"/>
                </a:cxn>
                <a:cxn ang="0">
                  <a:pos x="44" y="23"/>
                </a:cxn>
                <a:cxn ang="0">
                  <a:pos x="66" y="9"/>
                </a:cxn>
                <a:cxn ang="0">
                  <a:pos x="92" y="2"/>
                </a:cxn>
                <a:cxn ang="0">
                  <a:pos x="120" y="1"/>
                </a:cxn>
                <a:cxn ang="0">
                  <a:pos x="150" y="7"/>
                </a:cxn>
                <a:cxn ang="0">
                  <a:pos x="180" y="21"/>
                </a:cxn>
                <a:cxn ang="0">
                  <a:pos x="211" y="42"/>
                </a:cxn>
                <a:cxn ang="0">
                  <a:pos x="242" y="71"/>
                </a:cxn>
                <a:cxn ang="0">
                  <a:pos x="271" y="110"/>
                </a:cxn>
              </a:cxnLst>
              <a:rect l="0" t="0" r="r" b="b"/>
              <a:pathLst>
                <a:path w="330" h="404">
                  <a:moveTo>
                    <a:pt x="284" y="132"/>
                  </a:moveTo>
                  <a:lnTo>
                    <a:pt x="298" y="155"/>
                  </a:lnTo>
                  <a:lnTo>
                    <a:pt x="308" y="177"/>
                  </a:lnTo>
                  <a:lnTo>
                    <a:pt x="316" y="200"/>
                  </a:lnTo>
                  <a:lnTo>
                    <a:pt x="322" y="220"/>
                  </a:lnTo>
                  <a:lnTo>
                    <a:pt x="327" y="240"/>
                  </a:lnTo>
                  <a:lnTo>
                    <a:pt x="329" y="259"/>
                  </a:lnTo>
                  <a:lnTo>
                    <a:pt x="330" y="277"/>
                  </a:lnTo>
                  <a:lnTo>
                    <a:pt x="330" y="294"/>
                  </a:lnTo>
                  <a:lnTo>
                    <a:pt x="327" y="310"/>
                  </a:lnTo>
                  <a:lnTo>
                    <a:pt x="324" y="326"/>
                  </a:lnTo>
                  <a:lnTo>
                    <a:pt x="319" y="339"/>
                  </a:lnTo>
                  <a:lnTo>
                    <a:pt x="313" y="352"/>
                  </a:lnTo>
                  <a:lnTo>
                    <a:pt x="305" y="363"/>
                  </a:lnTo>
                  <a:lnTo>
                    <a:pt x="297" y="374"/>
                  </a:lnTo>
                  <a:lnTo>
                    <a:pt x="286" y="383"/>
                  </a:lnTo>
                  <a:lnTo>
                    <a:pt x="276" y="390"/>
                  </a:lnTo>
                  <a:lnTo>
                    <a:pt x="264" y="396"/>
                  </a:lnTo>
                  <a:lnTo>
                    <a:pt x="252" y="400"/>
                  </a:lnTo>
                  <a:lnTo>
                    <a:pt x="238" y="403"/>
                  </a:lnTo>
                  <a:lnTo>
                    <a:pt x="225" y="404"/>
                  </a:lnTo>
                  <a:lnTo>
                    <a:pt x="211" y="404"/>
                  </a:lnTo>
                  <a:lnTo>
                    <a:pt x="197" y="402"/>
                  </a:lnTo>
                  <a:lnTo>
                    <a:pt x="181" y="398"/>
                  </a:lnTo>
                  <a:lnTo>
                    <a:pt x="167" y="392"/>
                  </a:lnTo>
                  <a:lnTo>
                    <a:pt x="152" y="385"/>
                  </a:lnTo>
                  <a:lnTo>
                    <a:pt x="137" y="375"/>
                  </a:lnTo>
                  <a:lnTo>
                    <a:pt x="121" y="363"/>
                  </a:lnTo>
                  <a:lnTo>
                    <a:pt x="106" y="350"/>
                  </a:lnTo>
                  <a:lnTo>
                    <a:pt x="91" y="334"/>
                  </a:lnTo>
                  <a:lnTo>
                    <a:pt x="75" y="317"/>
                  </a:lnTo>
                  <a:lnTo>
                    <a:pt x="61" y="296"/>
                  </a:lnTo>
                  <a:lnTo>
                    <a:pt x="48" y="274"/>
                  </a:lnTo>
                  <a:lnTo>
                    <a:pt x="35" y="251"/>
                  </a:lnTo>
                  <a:lnTo>
                    <a:pt x="23" y="229"/>
                  </a:lnTo>
                  <a:lnTo>
                    <a:pt x="15" y="208"/>
                  </a:lnTo>
                  <a:lnTo>
                    <a:pt x="8" y="186"/>
                  </a:lnTo>
                  <a:lnTo>
                    <a:pt x="4" y="166"/>
                  </a:lnTo>
                  <a:lnTo>
                    <a:pt x="1" y="148"/>
                  </a:lnTo>
                  <a:lnTo>
                    <a:pt x="0" y="129"/>
                  </a:lnTo>
                  <a:lnTo>
                    <a:pt x="0" y="112"/>
                  </a:lnTo>
                  <a:lnTo>
                    <a:pt x="3" y="96"/>
                  </a:lnTo>
                  <a:lnTo>
                    <a:pt x="6" y="81"/>
                  </a:lnTo>
                  <a:lnTo>
                    <a:pt x="11" y="66"/>
                  </a:lnTo>
                  <a:lnTo>
                    <a:pt x="17" y="53"/>
                  </a:lnTo>
                  <a:lnTo>
                    <a:pt x="25" y="42"/>
                  </a:lnTo>
                  <a:lnTo>
                    <a:pt x="35" y="32"/>
                  </a:lnTo>
                  <a:lnTo>
                    <a:pt x="44" y="23"/>
                  </a:lnTo>
                  <a:lnTo>
                    <a:pt x="55" y="15"/>
                  </a:lnTo>
                  <a:lnTo>
                    <a:pt x="66" y="9"/>
                  </a:lnTo>
                  <a:lnTo>
                    <a:pt x="78" y="5"/>
                  </a:lnTo>
                  <a:lnTo>
                    <a:pt x="92" y="2"/>
                  </a:lnTo>
                  <a:lnTo>
                    <a:pt x="106" y="0"/>
                  </a:lnTo>
                  <a:lnTo>
                    <a:pt x="120" y="1"/>
                  </a:lnTo>
                  <a:lnTo>
                    <a:pt x="135" y="3"/>
                  </a:lnTo>
                  <a:lnTo>
                    <a:pt x="150" y="7"/>
                  </a:lnTo>
                  <a:lnTo>
                    <a:pt x="165" y="12"/>
                  </a:lnTo>
                  <a:lnTo>
                    <a:pt x="180" y="21"/>
                  </a:lnTo>
                  <a:lnTo>
                    <a:pt x="196" y="31"/>
                  </a:lnTo>
                  <a:lnTo>
                    <a:pt x="211" y="42"/>
                  </a:lnTo>
                  <a:lnTo>
                    <a:pt x="226" y="55"/>
                  </a:lnTo>
                  <a:lnTo>
                    <a:pt x="242" y="71"/>
                  </a:lnTo>
                  <a:lnTo>
                    <a:pt x="256" y="90"/>
                  </a:lnTo>
                  <a:lnTo>
                    <a:pt x="271" y="110"/>
                  </a:lnTo>
                  <a:lnTo>
                    <a:pt x="284" y="13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4437063" y="3816350"/>
              <a:ext cx="15875" cy="14288"/>
            </a:xfrm>
            <a:custGeom>
              <a:avLst/>
              <a:gdLst/>
              <a:ahLst/>
              <a:cxnLst>
                <a:cxn ang="0">
                  <a:pos x="250" y="103"/>
                </a:cxn>
                <a:cxn ang="0">
                  <a:pos x="274" y="135"/>
                </a:cxn>
                <a:cxn ang="0">
                  <a:pos x="292" y="167"/>
                </a:cxn>
                <a:cxn ang="0">
                  <a:pos x="302" y="197"/>
                </a:cxn>
                <a:cxn ang="0">
                  <a:pos x="307" y="223"/>
                </a:cxn>
                <a:cxn ang="0">
                  <a:pos x="305" y="246"/>
                </a:cxn>
                <a:cxn ang="0">
                  <a:pos x="298" y="266"/>
                </a:cxn>
                <a:cxn ang="0">
                  <a:pos x="287" y="282"/>
                </a:cxn>
                <a:cxn ang="0">
                  <a:pos x="271" y="294"/>
                </a:cxn>
                <a:cxn ang="0">
                  <a:pos x="252" y="302"/>
                </a:cxn>
                <a:cxn ang="0">
                  <a:pos x="229" y="305"/>
                </a:cxn>
                <a:cxn ang="0">
                  <a:pos x="204" y="303"/>
                </a:cxn>
                <a:cxn ang="0">
                  <a:pos x="177" y="295"/>
                </a:cxn>
                <a:cxn ang="0">
                  <a:pos x="148" y="282"/>
                </a:cxn>
                <a:cxn ang="0">
                  <a:pos x="117" y="262"/>
                </a:cxn>
                <a:cxn ang="0">
                  <a:pos x="88" y="235"/>
                </a:cxn>
                <a:cxn ang="0">
                  <a:pos x="57" y="203"/>
                </a:cxn>
                <a:cxn ang="0">
                  <a:pos x="32" y="169"/>
                </a:cxn>
                <a:cxn ang="0">
                  <a:pos x="15" y="138"/>
                </a:cxn>
                <a:cxn ang="0">
                  <a:pos x="4" y="109"/>
                </a:cxn>
                <a:cxn ang="0">
                  <a:pos x="0" y="83"/>
                </a:cxn>
                <a:cxn ang="0">
                  <a:pos x="1" y="59"/>
                </a:cxn>
                <a:cxn ang="0">
                  <a:pos x="8" y="39"/>
                </a:cxn>
                <a:cxn ang="0">
                  <a:pos x="20" y="23"/>
                </a:cxn>
                <a:cxn ang="0">
                  <a:pos x="36" y="10"/>
                </a:cxn>
                <a:cxn ang="0">
                  <a:pos x="55" y="3"/>
                </a:cxn>
                <a:cxn ang="0">
                  <a:pos x="78" y="0"/>
                </a:cxn>
                <a:cxn ang="0">
                  <a:pos x="103" y="2"/>
                </a:cxn>
                <a:cxn ang="0">
                  <a:pos x="130" y="10"/>
                </a:cxn>
                <a:cxn ang="0">
                  <a:pos x="159" y="24"/>
                </a:cxn>
                <a:cxn ang="0">
                  <a:pos x="189" y="43"/>
                </a:cxn>
                <a:cxn ang="0">
                  <a:pos x="219" y="69"/>
                </a:cxn>
              </a:cxnLst>
              <a:rect l="0" t="0" r="r" b="b"/>
              <a:pathLst>
                <a:path w="307" h="305">
                  <a:moveTo>
                    <a:pt x="235" y="86"/>
                  </a:moveTo>
                  <a:lnTo>
                    <a:pt x="250" y="103"/>
                  </a:lnTo>
                  <a:lnTo>
                    <a:pt x="263" y="119"/>
                  </a:lnTo>
                  <a:lnTo>
                    <a:pt x="274" y="135"/>
                  </a:lnTo>
                  <a:lnTo>
                    <a:pt x="284" y="152"/>
                  </a:lnTo>
                  <a:lnTo>
                    <a:pt x="292" y="167"/>
                  </a:lnTo>
                  <a:lnTo>
                    <a:pt x="298" y="182"/>
                  </a:lnTo>
                  <a:lnTo>
                    <a:pt x="302" y="197"/>
                  </a:lnTo>
                  <a:lnTo>
                    <a:pt x="305" y="210"/>
                  </a:lnTo>
                  <a:lnTo>
                    <a:pt x="307" y="223"/>
                  </a:lnTo>
                  <a:lnTo>
                    <a:pt x="306" y="234"/>
                  </a:lnTo>
                  <a:lnTo>
                    <a:pt x="305" y="246"/>
                  </a:lnTo>
                  <a:lnTo>
                    <a:pt x="302" y="257"/>
                  </a:lnTo>
                  <a:lnTo>
                    <a:pt x="298" y="266"/>
                  </a:lnTo>
                  <a:lnTo>
                    <a:pt x="293" y="275"/>
                  </a:lnTo>
                  <a:lnTo>
                    <a:pt x="287" y="282"/>
                  </a:lnTo>
                  <a:lnTo>
                    <a:pt x="280" y="289"/>
                  </a:lnTo>
                  <a:lnTo>
                    <a:pt x="271" y="294"/>
                  </a:lnTo>
                  <a:lnTo>
                    <a:pt x="262" y="299"/>
                  </a:lnTo>
                  <a:lnTo>
                    <a:pt x="252" y="302"/>
                  </a:lnTo>
                  <a:lnTo>
                    <a:pt x="241" y="304"/>
                  </a:lnTo>
                  <a:lnTo>
                    <a:pt x="229" y="305"/>
                  </a:lnTo>
                  <a:lnTo>
                    <a:pt x="216" y="304"/>
                  </a:lnTo>
                  <a:lnTo>
                    <a:pt x="204" y="303"/>
                  </a:lnTo>
                  <a:lnTo>
                    <a:pt x="191" y="299"/>
                  </a:lnTo>
                  <a:lnTo>
                    <a:pt x="177" y="295"/>
                  </a:lnTo>
                  <a:lnTo>
                    <a:pt x="162" y="289"/>
                  </a:lnTo>
                  <a:lnTo>
                    <a:pt x="148" y="282"/>
                  </a:lnTo>
                  <a:lnTo>
                    <a:pt x="133" y="273"/>
                  </a:lnTo>
                  <a:lnTo>
                    <a:pt x="117" y="262"/>
                  </a:lnTo>
                  <a:lnTo>
                    <a:pt x="102" y="249"/>
                  </a:lnTo>
                  <a:lnTo>
                    <a:pt x="88" y="235"/>
                  </a:lnTo>
                  <a:lnTo>
                    <a:pt x="73" y="220"/>
                  </a:lnTo>
                  <a:lnTo>
                    <a:pt x="57" y="203"/>
                  </a:lnTo>
                  <a:lnTo>
                    <a:pt x="43" y="185"/>
                  </a:lnTo>
                  <a:lnTo>
                    <a:pt x="32" y="169"/>
                  </a:lnTo>
                  <a:lnTo>
                    <a:pt x="23" y="154"/>
                  </a:lnTo>
                  <a:lnTo>
                    <a:pt x="15" y="138"/>
                  </a:lnTo>
                  <a:lnTo>
                    <a:pt x="8" y="123"/>
                  </a:lnTo>
                  <a:lnTo>
                    <a:pt x="4" y="109"/>
                  </a:lnTo>
                  <a:lnTo>
                    <a:pt x="1" y="96"/>
                  </a:lnTo>
                  <a:lnTo>
                    <a:pt x="0" y="83"/>
                  </a:lnTo>
                  <a:lnTo>
                    <a:pt x="0" y="70"/>
                  </a:lnTo>
                  <a:lnTo>
                    <a:pt x="1" y="59"/>
                  </a:lnTo>
                  <a:lnTo>
                    <a:pt x="4" y="49"/>
                  </a:lnTo>
                  <a:lnTo>
                    <a:pt x="8" y="39"/>
                  </a:lnTo>
                  <a:lnTo>
                    <a:pt x="14" y="31"/>
                  </a:lnTo>
                  <a:lnTo>
                    <a:pt x="20" y="23"/>
                  </a:lnTo>
                  <a:lnTo>
                    <a:pt x="27" y="16"/>
                  </a:lnTo>
                  <a:lnTo>
                    <a:pt x="36" y="10"/>
                  </a:lnTo>
                  <a:lnTo>
                    <a:pt x="45" y="6"/>
                  </a:lnTo>
                  <a:lnTo>
                    <a:pt x="55" y="3"/>
                  </a:lnTo>
                  <a:lnTo>
                    <a:pt x="66" y="1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103" y="2"/>
                  </a:lnTo>
                  <a:lnTo>
                    <a:pt x="116" y="5"/>
                  </a:lnTo>
                  <a:lnTo>
                    <a:pt x="130" y="10"/>
                  </a:lnTo>
                  <a:lnTo>
                    <a:pt x="144" y="16"/>
                  </a:lnTo>
                  <a:lnTo>
                    <a:pt x="159" y="24"/>
                  </a:lnTo>
                  <a:lnTo>
                    <a:pt x="174" y="33"/>
                  </a:lnTo>
                  <a:lnTo>
                    <a:pt x="189" y="43"/>
                  </a:lnTo>
                  <a:lnTo>
                    <a:pt x="204" y="56"/>
                  </a:lnTo>
                  <a:lnTo>
                    <a:pt x="219" y="69"/>
                  </a:lnTo>
                  <a:lnTo>
                    <a:pt x="23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4437063" y="3816350"/>
              <a:ext cx="15875" cy="14288"/>
            </a:xfrm>
            <a:custGeom>
              <a:avLst/>
              <a:gdLst/>
              <a:ahLst/>
              <a:cxnLst>
                <a:cxn ang="0">
                  <a:pos x="250" y="103"/>
                </a:cxn>
                <a:cxn ang="0">
                  <a:pos x="274" y="135"/>
                </a:cxn>
                <a:cxn ang="0">
                  <a:pos x="292" y="167"/>
                </a:cxn>
                <a:cxn ang="0">
                  <a:pos x="302" y="197"/>
                </a:cxn>
                <a:cxn ang="0">
                  <a:pos x="307" y="223"/>
                </a:cxn>
                <a:cxn ang="0">
                  <a:pos x="305" y="246"/>
                </a:cxn>
                <a:cxn ang="0">
                  <a:pos x="298" y="266"/>
                </a:cxn>
                <a:cxn ang="0">
                  <a:pos x="287" y="282"/>
                </a:cxn>
                <a:cxn ang="0">
                  <a:pos x="271" y="294"/>
                </a:cxn>
                <a:cxn ang="0">
                  <a:pos x="252" y="302"/>
                </a:cxn>
                <a:cxn ang="0">
                  <a:pos x="229" y="305"/>
                </a:cxn>
                <a:cxn ang="0">
                  <a:pos x="204" y="303"/>
                </a:cxn>
                <a:cxn ang="0">
                  <a:pos x="177" y="295"/>
                </a:cxn>
                <a:cxn ang="0">
                  <a:pos x="148" y="282"/>
                </a:cxn>
                <a:cxn ang="0">
                  <a:pos x="117" y="262"/>
                </a:cxn>
                <a:cxn ang="0">
                  <a:pos x="88" y="235"/>
                </a:cxn>
                <a:cxn ang="0">
                  <a:pos x="57" y="203"/>
                </a:cxn>
                <a:cxn ang="0">
                  <a:pos x="32" y="169"/>
                </a:cxn>
                <a:cxn ang="0">
                  <a:pos x="15" y="138"/>
                </a:cxn>
                <a:cxn ang="0">
                  <a:pos x="4" y="109"/>
                </a:cxn>
                <a:cxn ang="0">
                  <a:pos x="0" y="83"/>
                </a:cxn>
                <a:cxn ang="0">
                  <a:pos x="1" y="59"/>
                </a:cxn>
                <a:cxn ang="0">
                  <a:pos x="8" y="39"/>
                </a:cxn>
                <a:cxn ang="0">
                  <a:pos x="20" y="23"/>
                </a:cxn>
                <a:cxn ang="0">
                  <a:pos x="36" y="10"/>
                </a:cxn>
                <a:cxn ang="0">
                  <a:pos x="55" y="3"/>
                </a:cxn>
                <a:cxn ang="0">
                  <a:pos x="78" y="0"/>
                </a:cxn>
                <a:cxn ang="0">
                  <a:pos x="103" y="2"/>
                </a:cxn>
                <a:cxn ang="0">
                  <a:pos x="130" y="10"/>
                </a:cxn>
                <a:cxn ang="0">
                  <a:pos x="159" y="24"/>
                </a:cxn>
                <a:cxn ang="0">
                  <a:pos x="189" y="43"/>
                </a:cxn>
                <a:cxn ang="0">
                  <a:pos x="219" y="69"/>
                </a:cxn>
              </a:cxnLst>
              <a:rect l="0" t="0" r="r" b="b"/>
              <a:pathLst>
                <a:path w="307" h="305">
                  <a:moveTo>
                    <a:pt x="235" y="86"/>
                  </a:moveTo>
                  <a:lnTo>
                    <a:pt x="250" y="103"/>
                  </a:lnTo>
                  <a:lnTo>
                    <a:pt x="263" y="119"/>
                  </a:lnTo>
                  <a:lnTo>
                    <a:pt x="274" y="135"/>
                  </a:lnTo>
                  <a:lnTo>
                    <a:pt x="284" y="152"/>
                  </a:lnTo>
                  <a:lnTo>
                    <a:pt x="292" y="167"/>
                  </a:lnTo>
                  <a:lnTo>
                    <a:pt x="298" y="182"/>
                  </a:lnTo>
                  <a:lnTo>
                    <a:pt x="302" y="197"/>
                  </a:lnTo>
                  <a:lnTo>
                    <a:pt x="305" y="210"/>
                  </a:lnTo>
                  <a:lnTo>
                    <a:pt x="307" y="223"/>
                  </a:lnTo>
                  <a:lnTo>
                    <a:pt x="306" y="234"/>
                  </a:lnTo>
                  <a:lnTo>
                    <a:pt x="305" y="246"/>
                  </a:lnTo>
                  <a:lnTo>
                    <a:pt x="302" y="257"/>
                  </a:lnTo>
                  <a:lnTo>
                    <a:pt x="298" y="266"/>
                  </a:lnTo>
                  <a:lnTo>
                    <a:pt x="293" y="275"/>
                  </a:lnTo>
                  <a:lnTo>
                    <a:pt x="287" y="282"/>
                  </a:lnTo>
                  <a:lnTo>
                    <a:pt x="280" y="289"/>
                  </a:lnTo>
                  <a:lnTo>
                    <a:pt x="271" y="294"/>
                  </a:lnTo>
                  <a:lnTo>
                    <a:pt x="262" y="299"/>
                  </a:lnTo>
                  <a:lnTo>
                    <a:pt x="252" y="302"/>
                  </a:lnTo>
                  <a:lnTo>
                    <a:pt x="241" y="304"/>
                  </a:lnTo>
                  <a:lnTo>
                    <a:pt x="229" y="305"/>
                  </a:lnTo>
                  <a:lnTo>
                    <a:pt x="216" y="304"/>
                  </a:lnTo>
                  <a:lnTo>
                    <a:pt x="204" y="303"/>
                  </a:lnTo>
                  <a:lnTo>
                    <a:pt x="191" y="299"/>
                  </a:lnTo>
                  <a:lnTo>
                    <a:pt x="177" y="295"/>
                  </a:lnTo>
                  <a:lnTo>
                    <a:pt x="162" y="289"/>
                  </a:lnTo>
                  <a:lnTo>
                    <a:pt x="148" y="282"/>
                  </a:lnTo>
                  <a:lnTo>
                    <a:pt x="133" y="273"/>
                  </a:lnTo>
                  <a:lnTo>
                    <a:pt x="117" y="262"/>
                  </a:lnTo>
                  <a:lnTo>
                    <a:pt x="102" y="249"/>
                  </a:lnTo>
                  <a:lnTo>
                    <a:pt x="88" y="235"/>
                  </a:lnTo>
                  <a:lnTo>
                    <a:pt x="73" y="220"/>
                  </a:lnTo>
                  <a:lnTo>
                    <a:pt x="57" y="203"/>
                  </a:lnTo>
                  <a:lnTo>
                    <a:pt x="43" y="185"/>
                  </a:lnTo>
                  <a:lnTo>
                    <a:pt x="32" y="169"/>
                  </a:lnTo>
                  <a:lnTo>
                    <a:pt x="23" y="154"/>
                  </a:lnTo>
                  <a:lnTo>
                    <a:pt x="15" y="138"/>
                  </a:lnTo>
                  <a:lnTo>
                    <a:pt x="8" y="123"/>
                  </a:lnTo>
                  <a:lnTo>
                    <a:pt x="4" y="109"/>
                  </a:lnTo>
                  <a:lnTo>
                    <a:pt x="1" y="96"/>
                  </a:lnTo>
                  <a:lnTo>
                    <a:pt x="0" y="83"/>
                  </a:lnTo>
                  <a:lnTo>
                    <a:pt x="0" y="70"/>
                  </a:lnTo>
                  <a:lnTo>
                    <a:pt x="1" y="59"/>
                  </a:lnTo>
                  <a:lnTo>
                    <a:pt x="4" y="49"/>
                  </a:lnTo>
                  <a:lnTo>
                    <a:pt x="8" y="39"/>
                  </a:lnTo>
                  <a:lnTo>
                    <a:pt x="14" y="31"/>
                  </a:lnTo>
                  <a:lnTo>
                    <a:pt x="20" y="23"/>
                  </a:lnTo>
                  <a:lnTo>
                    <a:pt x="27" y="16"/>
                  </a:lnTo>
                  <a:lnTo>
                    <a:pt x="36" y="10"/>
                  </a:lnTo>
                  <a:lnTo>
                    <a:pt x="45" y="6"/>
                  </a:lnTo>
                  <a:lnTo>
                    <a:pt x="55" y="3"/>
                  </a:lnTo>
                  <a:lnTo>
                    <a:pt x="66" y="1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103" y="2"/>
                  </a:lnTo>
                  <a:lnTo>
                    <a:pt x="116" y="5"/>
                  </a:lnTo>
                  <a:lnTo>
                    <a:pt x="130" y="10"/>
                  </a:lnTo>
                  <a:lnTo>
                    <a:pt x="144" y="16"/>
                  </a:lnTo>
                  <a:lnTo>
                    <a:pt x="159" y="24"/>
                  </a:lnTo>
                  <a:lnTo>
                    <a:pt x="174" y="33"/>
                  </a:lnTo>
                  <a:lnTo>
                    <a:pt x="189" y="43"/>
                  </a:lnTo>
                  <a:lnTo>
                    <a:pt x="204" y="56"/>
                  </a:lnTo>
                  <a:lnTo>
                    <a:pt x="219" y="69"/>
                  </a:lnTo>
                  <a:lnTo>
                    <a:pt x="235" y="8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4452938" y="3808413"/>
              <a:ext cx="17463" cy="12700"/>
            </a:xfrm>
            <a:custGeom>
              <a:avLst/>
              <a:gdLst/>
              <a:ahLst/>
              <a:cxnLst>
                <a:cxn ang="0">
                  <a:pos x="240" y="38"/>
                </a:cxn>
                <a:cxn ang="0">
                  <a:pos x="271" y="60"/>
                </a:cxn>
                <a:cxn ang="0">
                  <a:pos x="296" y="82"/>
                </a:cxn>
                <a:cxn ang="0">
                  <a:pos x="313" y="106"/>
                </a:cxn>
                <a:cxn ang="0">
                  <a:pos x="324" y="129"/>
                </a:cxn>
                <a:cxn ang="0">
                  <a:pos x="328" y="151"/>
                </a:cxn>
                <a:cxn ang="0">
                  <a:pos x="327" y="173"/>
                </a:cxn>
                <a:cxn ang="0">
                  <a:pos x="321" y="193"/>
                </a:cxn>
                <a:cxn ang="0">
                  <a:pos x="310" y="210"/>
                </a:cxn>
                <a:cxn ang="0">
                  <a:pos x="295" y="226"/>
                </a:cxn>
                <a:cxn ang="0">
                  <a:pos x="274" y="238"/>
                </a:cxn>
                <a:cxn ang="0">
                  <a:pos x="251" y="245"/>
                </a:cxn>
                <a:cxn ang="0">
                  <a:pos x="223" y="249"/>
                </a:cxn>
                <a:cxn ang="0">
                  <a:pos x="193" y="248"/>
                </a:cxn>
                <a:cxn ang="0">
                  <a:pos x="160" y="242"/>
                </a:cxn>
                <a:cxn ang="0">
                  <a:pos x="124" y="230"/>
                </a:cxn>
                <a:cxn ang="0">
                  <a:pos x="88" y="211"/>
                </a:cxn>
                <a:cxn ang="0">
                  <a:pos x="57" y="190"/>
                </a:cxn>
                <a:cxn ang="0">
                  <a:pos x="33" y="168"/>
                </a:cxn>
                <a:cxn ang="0">
                  <a:pos x="15" y="144"/>
                </a:cxn>
                <a:cxn ang="0">
                  <a:pos x="5" y="121"/>
                </a:cxn>
                <a:cxn ang="0">
                  <a:pos x="0" y="98"/>
                </a:cxn>
                <a:cxn ang="0">
                  <a:pos x="1" y="77"/>
                </a:cxn>
                <a:cxn ang="0">
                  <a:pos x="7" y="57"/>
                </a:cxn>
                <a:cxn ang="0">
                  <a:pos x="18" y="39"/>
                </a:cxn>
                <a:cxn ang="0">
                  <a:pos x="34" y="24"/>
                </a:cxn>
                <a:cxn ang="0">
                  <a:pos x="54" y="12"/>
                </a:cxn>
                <a:cxn ang="0">
                  <a:pos x="78" y="4"/>
                </a:cxn>
                <a:cxn ang="0">
                  <a:pos x="105" y="1"/>
                </a:cxn>
                <a:cxn ang="0">
                  <a:pos x="135" y="1"/>
                </a:cxn>
                <a:cxn ang="0">
                  <a:pos x="167" y="8"/>
                </a:cxn>
                <a:cxn ang="0">
                  <a:pos x="203" y="20"/>
                </a:cxn>
              </a:cxnLst>
              <a:rect l="0" t="0" r="r" b="b"/>
              <a:pathLst>
                <a:path w="329" h="249">
                  <a:moveTo>
                    <a:pt x="221" y="28"/>
                  </a:moveTo>
                  <a:lnTo>
                    <a:pt x="240" y="38"/>
                  </a:lnTo>
                  <a:lnTo>
                    <a:pt x="256" y="49"/>
                  </a:lnTo>
                  <a:lnTo>
                    <a:pt x="271" y="60"/>
                  </a:lnTo>
                  <a:lnTo>
                    <a:pt x="284" y="71"/>
                  </a:lnTo>
                  <a:lnTo>
                    <a:pt x="296" y="82"/>
                  </a:lnTo>
                  <a:lnTo>
                    <a:pt x="305" y="94"/>
                  </a:lnTo>
                  <a:lnTo>
                    <a:pt x="313" y="106"/>
                  </a:lnTo>
                  <a:lnTo>
                    <a:pt x="319" y="117"/>
                  </a:lnTo>
                  <a:lnTo>
                    <a:pt x="324" y="129"/>
                  </a:lnTo>
                  <a:lnTo>
                    <a:pt x="327" y="140"/>
                  </a:lnTo>
                  <a:lnTo>
                    <a:pt x="328" y="151"/>
                  </a:lnTo>
                  <a:lnTo>
                    <a:pt x="329" y="163"/>
                  </a:lnTo>
                  <a:lnTo>
                    <a:pt x="327" y="173"/>
                  </a:lnTo>
                  <a:lnTo>
                    <a:pt x="325" y="183"/>
                  </a:lnTo>
                  <a:lnTo>
                    <a:pt x="321" y="193"/>
                  </a:lnTo>
                  <a:lnTo>
                    <a:pt x="316" y="202"/>
                  </a:lnTo>
                  <a:lnTo>
                    <a:pt x="310" y="210"/>
                  </a:lnTo>
                  <a:lnTo>
                    <a:pt x="303" y="219"/>
                  </a:lnTo>
                  <a:lnTo>
                    <a:pt x="295" y="226"/>
                  </a:lnTo>
                  <a:lnTo>
                    <a:pt x="284" y="232"/>
                  </a:lnTo>
                  <a:lnTo>
                    <a:pt x="274" y="238"/>
                  </a:lnTo>
                  <a:lnTo>
                    <a:pt x="263" y="242"/>
                  </a:lnTo>
                  <a:lnTo>
                    <a:pt x="251" y="245"/>
                  </a:lnTo>
                  <a:lnTo>
                    <a:pt x="238" y="248"/>
                  </a:lnTo>
                  <a:lnTo>
                    <a:pt x="223" y="249"/>
                  </a:lnTo>
                  <a:lnTo>
                    <a:pt x="208" y="249"/>
                  </a:lnTo>
                  <a:lnTo>
                    <a:pt x="193" y="248"/>
                  </a:lnTo>
                  <a:lnTo>
                    <a:pt x="176" y="246"/>
                  </a:lnTo>
                  <a:lnTo>
                    <a:pt x="160" y="242"/>
                  </a:lnTo>
                  <a:lnTo>
                    <a:pt x="143" y="237"/>
                  </a:lnTo>
                  <a:lnTo>
                    <a:pt x="124" y="230"/>
                  </a:lnTo>
                  <a:lnTo>
                    <a:pt x="106" y="222"/>
                  </a:lnTo>
                  <a:lnTo>
                    <a:pt x="88" y="211"/>
                  </a:lnTo>
                  <a:lnTo>
                    <a:pt x="71" y="200"/>
                  </a:lnTo>
                  <a:lnTo>
                    <a:pt x="57" y="190"/>
                  </a:lnTo>
                  <a:lnTo>
                    <a:pt x="44" y="179"/>
                  </a:lnTo>
                  <a:lnTo>
                    <a:pt x="33" y="168"/>
                  </a:lnTo>
                  <a:lnTo>
                    <a:pt x="24" y="155"/>
                  </a:lnTo>
                  <a:lnTo>
                    <a:pt x="15" y="144"/>
                  </a:lnTo>
                  <a:lnTo>
                    <a:pt x="9" y="132"/>
                  </a:lnTo>
                  <a:lnTo>
                    <a:pt x="5" y="121"/>
                  </a:lnTo>
                  <a:lnTo>
                    <a:pt x="2" y="110"/>
                  </a:lnTo>
                  <a:lnTo>
                    <a:pt x="0" y="98"/>
                  </a:lnTo>
                  <a:lnTo>
                    <a:pt x="0" y="87"/>
                  </a:lnTo>
                  <a:lnTo>
                    <a:pt x="1" y="77"/>
                  </a:lnTo>
                  <a:lnTo>
                    <a:pt x="3" y="67"/>
                  </a:lnTo>
                  <a:lnTo>
                    <a:pt x="7" y="57"/>
                  </a:lnTo>
                  <a:lnTo>
                    <a:pt x="12" y="48"/>
                  </a:lnTo>
                  <a:lnTo>
                    <a:pt x="18" y="39"/>
                  </a:lnTo>
                  <a:lnTo>
                    <a:pt x="26" y="31"/>
                  </a:lnTo>
                  <a:lnTo>
                    <a:pt x="34" y="24"/>
                  </a:lnTo>
                  <a:lnTo>
                    <a:pt x="44" y="18"/>
                  </a:lnTo>
                  <a:lnTo>
                    <a:pt x="54" y="12"/>
                  </a:lnTo>
                  <a:lnTo>
                    <a:pt x="65" y="8"/>
                  </a:lnTo>
                  <a:lnTo>
                    <a:pt x="78" y="4"/>
                  </a:lnTo>
                  <a:lnTo>
                    <a:pt x="91" y="2"/>
                  </a:lnTo>
                  <a:lnTo>
                    <a:pt x="105" y="1"/>
                  </a:lnTo>
                  <a:lnTo>
                    <a:pt x="119" y="0"/>
                  </a:lnTo>
                  <a:lnTo>
                    <a:pt x="135" y="1"/>
                  </a:lnTo>
                  <a:lnTo>
                    <a:pt x="151" y="4"/>
                  </a:lnTo>
                  <a:lnTo>
                    <a:pt x="167" y="8"/>
                  </a:lnTo>
                  <a:lnTo>
                    <a:pt x="185" y="13"/>
                  </a:lnTo>
                  <a:lnTo>
                    <a:pt x="203" y="20"/>
                  </a:lnTo>
                  <a:lnTo>
                    <a:pt x="221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4452938" y="3808413"/>
              <a:ext cx="17463" cy="12700"/>
            </a:xfrm>
            <a:custGeom>
              <a:avLst/>
              <a:gdLst/>
              <a:ahLst/>
              <a:cxnLst>
                <a:cxn ang="0">
                  <a:pos x="240" y="38"/>
                </a:cxn>
                <a:cxn ang="0">
                  <a:pos x="271" y="60"/>
                </a:cxn>
                <a:cxn ang="0">
                  <a:pos x="296" y="82"/>
                </a:cxn>
                <a:cxn ang="0">
                  <a:pos x="313" y="106"/>
                </a:cxn>
                <a:cxn ang="0">
                  <a:pos x="324" y="129"/>
                </a:cxn>
                <a:cxn ang="0">
                  <a:pos x="328" y="151"/>
                </a:cxn>
                <a:cxn ang="0">
                  <a:pos x="327" y="173"/>
                </a:cxn>
                <a:cxn ang="0">
                  <a:pos x="321" y="193"/>
                </a:cxn>
                <a:cxn ang="0">
                  <a:pos x="310" y="210"/>
                </a:cxn>
                <a:cxn ang="0">
                  <a:pos x="295" y="226"/>
                </a:cxn>
                <a:cxn ang="0">
                  <a:pos x="274" y="238"/>
                </a:cxn>
                <a:cxn ang="0">
                  <a:pos x="251" y="245"/>
                </a:cxn>
                <a:cxn ang="0">
                  <a:pos x="223" y="249"/>
                </a:cxn>
                <a:cxn ang="0">
                  <a:pos x="193" y="248"/>
                </a:cxn>
                <a:cxn ang="0">
                  <a:pos x="160" y="242"/>
                </a:cxn>
                <a:cxn ang="0">
                  <a:pos x="124" y="230"/>
                </a:cxn>
                <a:cxn ang="0">
                  <a:pos x="88" y="211"/>
                </a:cxn>
                <a:cxn ang="0">
                  <a:pos x="57" y="190"/>
                </a:cxn>
                <a:cxn ang="0">
                  <a:pos x="33" y="168"/>
                </a:cxn>
                <a:cxn ang="0">
                  <a:pos x="15" y="144"/>
                </a:cxn>
                <a:cxn ang="0">
                  <a:pos x="5" y="121"/>
                </a:cxn>
                <a:cxn ang="0">
                  <a:pos x="0" y="98"/>
                </a:cxn>
                <a:cxn ang="0">
                  <a:pos x="1" y="77"/>
                </a:cxn>
                <a:cxn ang="0">
                  <a:pos x="7" y="57"/>
                </a:cxn>
                <a:cxn ang="0">
                  <a:pos x="18" y="39"/>
                </a:cxn>
                <a:cxn ang="0">
                  <a:pos x="34" y="24"/>
                </a:cxn>
                <a:cxn ang="0">
                  <a:pos x="54" y="12"/>
                </a:cxn>
                <a:cxn ang="0">
                  <a:pos x="78" y="4"/>
                </a:cxn>
                <a:cxn ang="0">
                  <a:pos x="105" y="1"/>
                </a:cxn>
                <a:cxn ang="0">
                  <a:pos x="135" y="1"/>
                </a:cxn>
                <a:cxn ang="0">
                  <a:pos x="167" y="8"/>
                </a:cxn>
                <a:cxn ang="0">
                  <a:pos x="203" y="20"/>
                </a:cxn>
              </a:cxnLst>
              <a:rect l="0" t="0" r="r" b="b"/>
              <a:pathLst>
                <a:path w="329" h="249">
                  <a:moveTo>
                    <a:pt x="221" y="28"/>
                  </a:moveTo>
                  <a:lnTo>
                    <a:pt x="240" y="38"/>
                  </a:lnTo>
                  <a:lnTo>
                    <a:pt x="256" y="49"/>
                  </a:lnTo>
                  <a:lnTo>
                    <a:pt x="271" y="60"/>
                  </a:lnTo>
                  <a:lnTo>
                    <a:pt x="284" y="71"/>
                  </a:lnTo>
                  <a:lnTo>
                    <a:pt x="296" y="82"/>
                  </a:lnTo>
                  <a:lnTo>
                    <a:pt x="305" y="94"/>
                  </a:lnTo>
                  <a:lnTo>
                    <a:pt x="313" y="106"/>
                  </a:lnTo>
                  <a:lnTo>
                    <a:pt x="319" y="117"/>
                  </a:lnTo>
                  <a:lnTo>
                    <a:pt x="324" y="129"/>
                  </a:lnTo>
                  <a:lnTo>
                    <a:pt x="327" y="140"/>
                  </a:lnTo>
                  <a:lnTo>
                    <a:pt x="328" y="151"/>
                  </a:lnTo>
                  <a:lnTo>
                    <a:pt x="329" y="163"/>
                  </a:lnTo>
                  <a:lnTo>
                    <a:pt x="327" y="173"/>
                  </a:lnTo>
                  <a:lnTo>
                    <a:pt x="325" y="183"/>
                  </a:lnTo>
                  <a:lnTo>
                    <a:pt x="321" y="193"/>
                  </a:lnTo>
                  <a:lnTo>
                    <a:pt x="316" y="202"/>
                  </a:lnTo>
                  <a:lnTo>
                    <a:pt x="310" y="210"/>
                  </a:lnTo>
                  <a:lnTo>
                    <a:pt x="303" y="219"/>
                  </a:lnTo>
                  <a:lnTo>
                    <a:pt x="295" y="226"/>
                  </a:lnTo>
                  <a:lnTo>
                    <a:pt x="284" y="232"/>
                  </a:lnTo>
                  <a:lnTo>
                    <a:pt x="274" y="238"/>
                  </a:lnTo>
                  <a:lnTo>
                    <a:pt x="263" y="242"/>
                  </a:lnTo>
                  <a:lnTo>
                    <a:pt x="251" y="245"/>
                  </a:lnTo>
                  <a:lnTo>
                    <a:pt x="238" y="248"/>
                  </a:lnTo>
                  <a:lnTo>
                    <a:pt x="223" y="249"/>
                  </a:lnTo>
                  <a:lnTo>
                    <a:pt x="208" y="249"/>
                  </a:lnTo>
                  <a:lnTo>
                    <a:pt x="193" y="248"/>
                  </a:lnTo>
                  <a:lnTo>
                    <a:pt x="176" y="246"/>
                  </a:lnTo>
                  <a:lnTo>
                    <a:pt x="160" y="242"/>
                  </a:lnTo>
                  <a:lnTo>
                    <a:pt x="143" y="237"/>
                  </a:lnTo>
                  <a:lnTo>
                    <a:pt x="124" y="230"/>
                  </a:lnTo>
                  <a:lnTo>
                    <a:pt x="106" y="222"/>
                  </a:lnTo>
                  <a:lnTo>
                    <a:pt x="88" y="211"/>
                  </a:lnTo>
                  <a:lnTo>
                    <a:pt x="71" y="200"/>
                  </a:lnTo>
                  <a:lnTo>
                    <a:pt x="57" y="190"/>
                  </a:lnTo>
                  <a:lnTo>
                    <a:pt x="44" y="179"/>
                  </a:lnTo>
                  <a:lnTo>
                    <a:pt x="33" y="168"/>
                  </a:lnTo>
                  <a:lnTo>
                    <a:pt x="24" y="155"/>
                  </a:lnTo>
                  <a:lnTo>
                    <a:pt x="15" y="144"/>
                  </a:lnTo>
                  <a:lnTo>
                    <a:pt x="9" y="132"/>
                  </a:lnTo>
                  <a:lnTo>
                    <a:pt x="5" y="121"/>
                  </a:lnTo>
                  <a:lnTo>
                    <a:pt x="2" y="110"/>
                  </a:lnTo>
                  <a:lnTo>
                    <a:pt x="0" y="98"/>
                  </a:lnTo>
                  <a:lnTo>
                    <a:pt x="0" y="87"/>
                  </a:lnTo>
                  <a:lnTo>
                    <a:pt x="1" y="77"/>
                  </a:lnTo>
                  <a:lnTo>
                    <a:pt x="3" y="67"/>
                  </a:lnTo>
                  <a:lnTo>
                    <a:pt x="7" y="57"/>
                  </a:lnTo>
                  <a:lnTo>
                    <a:pt x="12" y="48"/>
                  </a:lnTo>
                  <a:lnTo>
                    <a:pt x="18" y="39"/>
                  </a:lnTo>
                  <a:lnTo>
                    <a:pt x="26" y="31"/>
                  </a:lnTo>
                  <a:lnTo>
                    <a:pt x="34" y="24"/>
                  </a:lnTo>
                  <a:lnTo>
                    <a:pt x="44" y="18"/>
                  </a:lnTo>
                  <a:lnTo>
                    <a:pt x="54" y="12"/>
                  </a:lnTo>
                  <a:lnTo>
                    <a:pt x="65" y="8"/>
                  </a:lnTo>
                  <a:lnTo>
                    <a:pt x="78" y="4"/>
                  </a:lnTo>
                  <a:lnTo>
                    <a:pt x="91" y="2"/>
                  </a:lnTo>
                  <a:lnTo>
                    <a:pt x="105" y="1"/>
                  </a:lnTo>
                  <a:lnTo>
                    <a:pt x="119" y="0"/>
                  </a:lnTo>
                  <a:lnTo>
                    <a:pt x="135" y="1"/>
                  </a:lnTo>
                  <a:lnTo>
                    <a:pt x="151" y="4"/>
                  </a:lnTo>
                  <a:lnTo>
                    <a:pt x="167" y="8"/>
                  </a:lnTo>
                  <a:lnTo>
                    <a:pt x="185" y="13"/>
                  </a:lnTo>
                  <a:lnTo>
                    <a:pt x="203" y="20"/>
                  </a:lnTo>
                  <a:lnTo>
                    <a:pt x="221" y="2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4467225" y="3798888"/>
              <a:ext cx="15875" cy="11113"/>
            </a:xfrm>
            <a:custGeom>
              <a:avLst/>
              <a:gdLst/>
              <a:ahLst/>
              <a:cxnLst>
                <a:cxn ang="0">
                  <a:pos x="216" y="16"/>
                </a:cxn>
                <a:cxn ang="0">
                  <a:pos x="248" y="30"/>
                </a:cxn>
                <a:cxn ang="0">
                  <a:pos x="274" y="47"/>
                </a:cxn>
                <a:cxn ang="0">
                  <a:pos x="293" y="65"/>
                </a:cxn>
                <a:cxn ang="0">
                  <a:pos x="307" y="84"/>
                </a:cxn>
                <a:cxn ang="0">
                  <a:pos x="314" y="104"/>
                </a:cxn>
                <a:cxn ang="0">
                  <a:pos x="317" y="123"/>
                </a:cxn>
                <a:cxn ang="0">
                  <a:pos x="314" y="142"/>
                </a:cxn>
                <a:cxn ang="0">
                  <a:pos x="307" y="161"/>
                </a:cxn>
                <a:cxn ang="0">
                  <a:pos x="295" y="177"/>
                </a:cxn>
                <a:cxn ang="0">
                  <a:pos x="278" y="191"/>
                </a:cxn>
                <a:cxn ang="0">
                  <a:pos x="257" y="202"/>
                </a:cxn>
                <a:cxn ang="0">
                  <a:pos x="233" y="210"/>
                </a:cxn>
                <a:cxn ang="0">
                  <a:pos x="204" y="214"/>
                </a:cxn>
                <a:cxn ang="0">
                  <a:pos x="173" y="214"/>
                </a:cxn>
                <a:cxn ang="0">
                  <a:pos x="137" y="209"/>
                </a:cxn>
                <a:cxn ang="0">
                  <a:pos x="100" y="198"/>
                </a:cxn>
                <a:cxn ang="0">
                  <a:pos x="69" y="183"/>
                </a:cxn>
                <a:cxn ang="0">
                  <a:pos x="43" y="167"/>
                </a:cxn>
                <a:cxn ang="0">
                  <a:pos x="24" y="148"/>
                </a:cxn>
                <a:cxn ang="0">
                  <a:pos x="11" y="129"/>
                </a:cxn>
                <a:cxn ang="0">
                  <a:pos x="3" y="110"/>
                </a:cxn>
                <a:cxn ang="0">
                  <a:pos x="0" y="89"/>
                </a:cxn>
                <a:cxn ang="0">
                  <a:pos x="3" y="71"/>
                </a:cxn>
                <a:cxn ang="0">
                  <a:pos x="12" y="53"/>
                </a:cxn>
                <a:cxn ang="0">
                  <a:pos x="24" y="36"/>
                </a:cxn>
                <a:cxn ang="0">
                  <a:pos x="40" y="22"/>
                </a:cxn>
                <a:cxn ang="0">
                  <a:pos x="62" y="11"/>
                </a:cxn>
                <a:cxn ang="0">
                  <a:pos x="86" y="4"/>
                </a:cxn>
                <a:cxn ang="0">
                  <a:pos x="115" y="0"/>
                </a:cxn>
                <a:cxn ang="0">
                  <a:pos x="145" y="0"/>
                </a:cxn>
                <a:cxn ang="0">
                  <a:pos x="180" y="6"/>
                </a:cxn>
              </a:cxnLst>
              <a:rect l="0" t="0" r="r" b="b"/>
              <a:pathLst>
                <a:path w="317" h="215">
                  <a:moveTo>
                    <a:pt x="198" y="11"/>
                  </a:moveTo>
                  <a:lnTo>
                    <a:pt x="216" y="16"/>
                  </a:lnTo>
                  <a:lnTo>
                    <a:pt x="233" y="23"/>
                  </a:lnTo>
                  <a:lnTo>
                    <a:pt x="248" y="30"/>
                  </a:lnTo>
                  <a:lnTo>
                    <a:pt x="262" y="39"/>
                  </a:lnTo>
                  <a:lnTo>
                    <a:pt x="274" y="47"/>
                  </a:lnTo>
                  <a:lnTo>
                    <a:pt x="285" y="56"/>
                  </a:lnTo>
                  <a:lnTo>
                    <a:pt x="293" y="65"/>
                  </a:lnTo>
                  <a:lnTo>
                    <a:pt x="301" y="74"/>
                  </a:lnTo>
                  <a:lnTo>
                    <a:pt x="307" y="84"/>
                  </a:lnTo>
                  <a:lnTo>
                    <a:pt x="311" y="93"/>
                  </a:lnTo>
                  <a:lnTo>
                    <a:pt x="314" y="104"/>
                  </a:lnTo>
                  <a:lnTo>
                    <a:pt x="316" y="114"/>
                  </a:lnTo>
                  <a:lnTo>
                    <a:pt x="317" y="123"/>
                  </a:lnTo>
                  <a:lnTo>
                    <a:pt x="316" y="133"/>
                  </a:lnTo>
                  <a:lnTo>
                    <a:pt x="314" y="142"/>
                  </a:lnTo>
                  <a:lnTo>
                    <a:pt x="311" y="151"/>
                  </a:lnTo>
                  <a:lnTo>
                    <a:pt x="307" y="161"/>
                  </a:lnTo>
                  <a:lnTo>
                    <a:pt x="301" y="169"/>
                  </a:lnTo>
                  <a:lnTo>
                    <a:pt x="295" y="177"/>
                  </a:lnTo>
                  <a:lnTo>
                    <a:pt x="287" y="185"/>
                  </a:lnTo>
                  <a:lnTo>
                    <a:pt x="278" y="191"/>
                  </a:lnTo>
                  <a:lnTo>
                    <a:pt x="268" y="197"/>
                  </a:lnTo>
                  <a:lnTo>
                    <a:pt x="257" y="202"/>
                  </a:lnTo>
                  <a:lnTo>
                    <a:pt x="245" y="207"/>
                  </a:lnTo>
                  <a:lnTo>
                    <a:pt x="233" y="210"/>
                  </a:lnTo>
                  <a:lnTo>
                    <a:pt x="219" y="213"/>
                  </a:lnTo>
                  <a:lnTo>
                    <a:pt x="204" y="214"/>
                  </a:lnTo>
                  <a:lnTo>
                    <a:pt x="189" y="215"/>
                  </a:lnTo>
                  <a:lnTo>
                    <a:pt x="173" y="214"/>
                  </a:lnTo>
                  <a:lnTo>
                    <a:pt x="155" y="212"/>
                  </a:lnTo>
                  <a:lnTo>
                    <a:pt x="137" y="209"/>
                  </a:lnTo>
                  <a:lnTo>
                    <a:pt x="119" y="204"/>
                  </a:lnTo>
                  <a:lnTo>
                    <a:pt x="100" y="198"/>
                  </a:lnTo>
                  <a:lnTo>
                    <a:pt x="84" y="191"/>
                  </a:lnTo>
                  <a:lnTo>
                    <a:pt x="69" y="183"/>
                  </a:lnTo>
                  <a:lnTo>
                    <a:pt x="55" y="175"/>
                  </a:lnTo>
                  <a:lnTo>
                    <a:pt x="43" y="167"/>
                  </a:lnTo>
                  <a:lnTo>
                    <a:pt x="33" y="158"/>
                  </a:lnTo>
                  <a:lnTo>
                    <a:pt x="24" y="148"/>
                  </a:lnTo>
                  <a:lnTo>
                    <a:pt x="17" y="139"/>
                  </a:lnTo>
                  <a:lnTo>
                    <a:pt x="11" y="129"/>
                  </a:lnTo>
                  <a:lnTo>
                    <a:pt x="7" y="119"/>
                  </a:lnTo>
                  <a:lnTo>
                    <a:pt x="3" y="110"/>
                  </a:lnTo>
                  <a:lnTo>
                    <a:pt x="1" y="100"/>
                  </a:lnTo>
                  <a:lnTo>
                    <a:pt x="0" y="89"/>
                  </a:lnTo>
                  <a:lnTo>
                    <a:pt x="1" y="80"/>
                  </a:lnTo>
                  <a:lnTo>
                    <a:pt x="3" y="71"/>
                  </a:lnTo>
                  <a:lnTo>
                    <a:pt x="8" y="62"/>
                  </a:lnTo>
                  <a:lnTo>
                    <a:pt x="12" y="53"/>
                  </a:lnTo>
                  <a:lnTo>
                    <a:pt x="17" y="45"/>
                  </a:lnTo>
                  <a:lnTo>
                    <a:pt x="24" y="36"/>
                  </a:lnTo>
                  <a:lnTo>
                    <a:pt x="32" y="29"/>
                  </a:lnTo>
                  <a:lnTo>
                    <a:pt x="40" y="22"/>
                  </a:lnTo>
                  <a:lnTo>
                    <a:pt x="50" y="17"/>
                  </a:lnTo>
                  <a:lnTo>
                    <a:pt x="62" y="11"/>
                  </a:lnTo>
                  <a:lnTo>
                    <a:pt x="73" y="7"/>
                  </a:lnTo>
                  <a:lnTo>
                    <a:pt x="86" y="4"/>
                  </a:lnTo>
                  <a:lnTo>
                    <a:pt x="99" y="1"/>
                  </a:lnTo>
                  <a:lnTo>
                    <a:pt x="115" y="0"/>
                  </a:lnTo>
                  <a:lnTo>
                    <a:pt x="130" y="0"/>
                  </a:lnTo>
                  <a:lnTo>
                    <a:pt x="145" y="0"/>
                  </a:lnTo>
                  <a:lnTo>
                    <a:pt x="162" y="3"/>
                  </a:lnTo>
                  <a:lnTo>
                    <a:pt x="180" y="6"/>
                  </a:lnTo>
                  <a:lnTo>
                    <a:pt x="198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4467225" y="3798888"/>
              <a:ext cx="15875" cy="11113"/>
            </a:xfrm>
            <a:custGeom>
              <a:avLst/>
              <a:gdLst/>
              <a:ahLst/>
              <a:cxnLst>
                <a:cxn ang="0">
                  <a:pos x="216" y="16"/>
                </a:cxn>
                <a:cxn ang="0">
                  <a:pos x="248" y="30"/>
                </a:cxn>
                <a:cxn ang="0">
                  <a:pos x="274" y="47"/>
                </a:cxn>
                <a:cxn ang="0">
                  <a:pos x="293" y="65"/>
                </a:cxn>
                <a:cxn ang="0">
                  <a:pos x="307" y="84"/>
                </a:cxn>
                <a:cxn ang="0">
                  <a:pos x="314" y="104"/>
                </a:cxn>
                <a:cxn ang="0">
                  <a:pos x="317" y="123"/>
                </a:cxn>
                <a:cxn ang="0">
                  <a:pos x="314" y="142"/>
                </a:cxn>
                <a:cxn ang="0">
                  <a:pos x="307" y="161"/>
                </a:cxn>
                <a:cxn ang="0">
                  <a:pos x="295" y="177"/>
                </a:cxn>
                <a:cxn ang="0">
                  <a:pos x="278" y="191"/>
                </a:cxn>
                <a:cxn ang="0">
                  <a:pos x="257" y="202"/>
                </a:cxn>
                <a:cxn ang="0">
                  <a:pos x="233" y="210"/>
                </a:cxn>
                <a:cxn ang="0">
                  <a:pos x="204" y="214"/>
                </a:cxn>
                <a:cxn ang="0">
                  <a:pos x="173" y="214"/>
                </a:cxn>
                <a:cxn ang="0">
                  <a:pos x="137" y="209"/>
                </a:cxn>
                <a:cxn ang="0">
                  <a:pos x="100" y="198"/>
                </a:cxn>
                <a:cxn ang="0">
                  <a:pos x="69" y="183"/>
                </a:cxn>
                <a:cxn ang="0">
                  <a:pos x="43" y="167"/>
                </a:cxn>
                <a:cxn ang="0">
                  <a:pos x="24" y="148"/>
                </a:cxn>
                <a:cxn ang="0">
                  <a:pos x="11" y="129"/>
                </a:cxn>
                <a:cxn ang="0">
                  <a:pos x="3" y="110"/>
                </a:cxn>
                <a:cxn ang="0">
                  <a:pos x="0" y="89"/>
                </a:cxn>
                <a:cxn ang="0">
                  <a:pos x="3" y="71"/>
                </a:cxn>
                <a:cxn ang="0">
                  <a:pos x="12" y="53"/>
                </a:cxn>
                <a:cxn ang="0">
                  <a:pos x="24" y="36"/>
                </a:cxn>
                <a:cxn ang="0">
                  <a:pos x="40" y="22"/>
                </a:cxn>
                <a:cxn ang="0">
                  <a:pos x="62" y="11"/>
                </a:cxn>
                <a:cxn ang="0">
                  <a:pos x="86" y="4"/>
                </a:cxn>
                <a:cxn ang="0">
                  <a:pos x="115" y="0"/>
                </a:cxn>
                <a:cxn ang="0">
                  <a:pos x="145" y="0"/>
                </a:cxn>
                <a:cxn ang="0">
                  <a:pos x="180" y="6"/>
                </a:cxn>
              </a:cxnLst>
              <a:rect l="0" t="0" r="r" b="b"/>
              <a:pathLst>
                <a:path w="317" h="215">
                  <a:moveTo>
                    <a:pt x="198" y="11"/>
                  </a:moveTo>
                  <a:lnTo>
                    <a:pt x="216" y="16"/>
                  </a:lnTo>
                  <a:lnTo>
                    <a:pt x="233" y="23"/>
                  </a:lnTo>
                  <a:lnTo>
                    <a:pt x="248" y="30"/>
                  </a:lnTo>
                  <a:lnTo>
                    <a:pt x="262" y="39"/>
                  </a:lnTo>
                  <a:lnTo>
                    <a:pt x="274" y="47"/>
                  </a:lnTo>
                  <a:lnTo>
                    <a:pt x="285" y="56"/>
                  </a:lnTo>
                  <a:lnTo>
                    <a:pt x="293" y="65"/>
                  </a:lnTo>
                  <a:lnTo>
                    <a:pt x="301" y="74"/>
                  </a:lnTo>
                  <a:lnTo>
                    <a:pt x="307" y="84"/>
                  </a:lnTo>
                  <a:lnTo>
                    <a:pt x="311" y="93"/>
                  </a:lnTo>
                  <a:lnTo>
                    <a:pt x="314" y="104"/>
                  </a:lnTo>
                  <a:lnTo>
                    <a:pt x="316" y="114"/>
                  </a:lnTo>
                  <a:lnTo>
                    <a:pt x="317" y="123"/>
                  </a:lnTo>
                  <a:lnTo>
                    <a:pt x="316" y="133"/>
                  </a:lnTo>
                  <a:lnTo>
                    <a:pt x="314" y="142"/>
                  </a:lnTo>
                  <a:lnTo>
                    <a:pt x="311" y="151"/>
                  </a:lnTo>
                  <a:lnTo>
                    <a:pt x="307" y="161"/>
                  </a:lnTo>
                  <a:lnTo>
                    <a:pt x="301" y="169"/>
                  </a:lnTo>
                  <a:lnTo>
                    <a:pt x="295" y="177"/>
                  </a:lnTo>
                  <a:lnTo>
                    <a:pt x="287" y="185"/>
                  </a:lnTo>
                  <a:lnTo>
                    <a:pt x="278" y="191"/>
                  </a:lnTo>
                  <a:lnTo>
                    <a:pt x="268" y="197"/>
                  </a:lnTo>
                  <a:lnTo>
                    <a:pt x="257" y="202"/>
                  </a:lnTo>
                  <a:lnTo>
                    <a:pt x="245" y="207"/>
                  </a:lnTo>
                  <a:lnTo>
                    <a:pt x="233" y="210"/>
                  </a:lnTo>
                  <a:lnTo>
                    <a:pt x="219" y="213"/>
                  </a:lnTo>
                  <a:lnTo>
                    <a:pt x="204" y="214"/>
                  </a:lnTo>
                  <a:lnTo>
                    <a:pt x="189" y="215"/>
                  </a:lnTo>
                  <a:lnTo>
                    <a:pt x="173" y="214"/>
                  </a:lnTo>
                  <a:lnTo>
                    <a:pt x="155" y="212"/>
                  </a:lnTo>
                  <a:lnTo>
                    <a:pt x="137" y="209"/>
                  </a:lnTo>
                  <a:lnTo>
                    <a:pt x="119" y="204"/>
                  </a:lnTo>
                  <a:lnTo>
                    <a:pt x="100" y="198"/>
                  </a:lnTo>
                  <a:lnTo>
                    <a:pt x="84" y="191"/>
                  </a:lnTo>
                  <a:lnTo>
                    <a:pt x="69" y="183"/>
                  </a:lnTo>
                  <a:lnTo>
                    <a:pt x="55" y="175"/>
                  </a:lnTo>
                  <a:lnTo>
                    <a:pt x="43" y="167"/>
                  </a:lnTo>
                  <a:lnTo>
                    <a:pt x="33" y="158"/>
                  </a:lnTo>
                  <a:lnTo>
                    <a:pt x="24" y="148"/>
                  </a:lnTo>
                  <a:lnTo>
                    <a:pt x="17" y="139"/>
                  </a:lnTo>
                  <a:lnTo>
                    <a:pt x="11" y="129"/>
                  </a:lnTo>
                  <a:lnTo>
                    <a:pt x="7" y="119"/>
                  </a:lnTo>
                  <a:lnTo>
                    <a:pt x="3" y="110"/>
                  </a:lnTo>
                  <a:lnTo>
                    <a:pt x="1" y="100"/>
                  </a:lnTo>
                  <a:lnTo>
                    <a:pt x="0" y="89"/>
                  </a:lnTo>
                  <a:lnTo>
                    <a:pt x="1" y="80"/>
                  </a:lnTo>
                  <a:lnTo>
                    <a:pt x="3" y="71"/>
                  </a:lnTo>
                  <a:lnTo>
                    <a:pt x="8" y="62"/>
                  </a:lnTo>
                  <a:lnTo>
                    <a:pt x="12" y="53"/>
                  </a:lnTo>
                  <a:lnTo>
                    <a:pt x="17" y="45"/>
                  </a:lnTo>
                  <a:lnTo>
                    <a:pt x="24" y="36"/>
                  </a:lnTo>
                  <a:lnTo>
                    <a:pt x="32" y="29"/>
                  </a:lnTo>
                  <a:lnTo>
                    <a:pt x="40" y="22"/>
                  </a:lnTo>
                  <a:lnTo>
                    <a:pt x="50" y="17"/>
                  </a:lnTo>
                  <a:lnTo>
                    <a:pt x="62" y="11"/>
                  </a:lnTo>
                  <a:lnTo>
                    <a:pt x="73" y="7"/>
                  </a:lnTo>
                  <a:lnTo>
                    <a:pt x="86" y="4"/>
                  </a:lnTo>
                  <a:lnTo>
                    <a:pt x="99" y="1"/>
                  </a:lnTo>
                  <a:lnTo>
                    <a:pt x="115" y="0"/>
                  </a:lnTo>
                  <a:lnTo>
                    <a:pt x="130" y="0"/>
                  </a:lnTo>
                  <a:lnTo>
                    <a:pt x="145" y="0"/>
                  </a:lnTo>
                  <a:lnTo>
                    <a:pt x="162" y="3"/>
                  </a:lnTo>
                  <a:lnTo>
                    <a:pt x="180" y="6"/>
                  </a:lnTo>
                  <a:lnTo>
                    <a:pt x="198" y="1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4481513" y="3789363"/>
              <a:ext cx="14288" cy="9525"/>
            </a:xfrm>
            <a:custGeom>
              <a:avLst/>
              <a:gdLst/>
              <a:ahLst/>
              <a:cxnLst>
                <a:cxn ang="0">
                  <a:pos x="185" y="10"/>
                </a:cxn>
                <a:cxn ang="0">
                  <a:pos x="215" y="20"/>
                </a:cxn>
                <a:cxn ang="0">
                  <a:pos x="240" y="32"/>
                </a:cxn>
                <a:cxn ang="0">
                  <a:pos x="258" y="47"/>
                </a:cxn>
                <a:cxn ang="0">
                  <a:pos x="273" y="63"/>
                </a:cxn>
                <a:cxn ang="0">
                  <a:pos x="281" y="80"/>
                </a:cxn>
                <a:cxn ang="0">
                  <a:pos x="285" y="97"/>
                </a:cxn>
                <a:cxn ang="0">
                  <a:pos x="284" y="114"/>
                </a:cxn>
                <a:cxn ang="0">
                  <a:pos x="279" y="131"/>
                </a:cxn>
                <a:cxn ang="0">
                  <a:pos x="270" y="146"/>
                </a:cxn>
                <a:cxn ang="0">
                  <a:pos x="256" y="159"/>
                </a:cxn>
                <a:cxn ang="0">
                  <a:pos x="238" y="171"/>
                </a:cxn>
                <a:cxn ang="0">
                  <a:pos x="218" y="180"/>
                </a:cxn>
                <a:cxn ang="0">
                  <a:pos x="193" y="186"/>
                </a:cxn>
                <a:cxn ang="0">
                  <a:pos x="165" y="188"/>
                </a:cxn>
                <a:cxn ang="0">
                  <a:pos x="134" y="186"/>
                </a:cxn>
                <a:cxn ang="0">
                  <a:pos x="99" y="178"/>
                </a:cxn>
                <a:cxn ang="0">
                  <a:pos x="70" y="168"/>
                </a:cxn>
                <a:cxn ang="0">
                  <a:pos x="45" y="156"/>
                </a:cxn>
                <a:cxn ang="0">
                  <a:pos x="27" y="142"/>
                </a:cxn>
                <a:cxn ang="0">
                  <a:pos x="13" y="126"/>
                </a:cxn>
                <a:cxn ang="0">
                  <a:pos x="5" y="108"/>
                </a:cxn>
                <a:cxn ang="0">
                  <a:pos x="0" y="92"/>
                </a:cxn>
                <a:cxn ang="0">
                  <a:pos x="1" y="75"/>
                </a:cxn>
                <a:cxn ang="0">
                  <a:pos x="7" y="58"/>
                </a:cxn>
                <a:cxn ang="0">
                  <a:pos x="16" y="43"/>
                </a:cxn>
                <a:cxn ang="0">
                  <a:pos x="29" y="29"/>
                </a:cxn>
                <a:cxn ang="0">
                  <a:pos x="46" y="18"/>
                </a:cxn>
                <a:cxn ang="0">
                  <a:pos x="68" y="9"/>
                </a:cxn>
                <a:cxn ang="0">
                  <a:pos x="92" y="3"/>
                </a:cxn>
                <a:cxn ang="0">
                  <a:pos x="121" y="0"/>
                </a:cxn>
                <a:cxn ang="0">
                  <a:pos x="151" y="3"/>
                </a:cxn>
              </a:cxnLst>
              <a:rect l="0" t="0" r="r" b="b"/>
              <a:pathLst>
                <a:path w="285" h="188">
                  <a:moveTo>
                    <a:pt x="169" y="6"/>
                  </a:moveTo>
                  <a:lnTo>
                    <a:pt x="185" y="10"/>
                  </a:lnTo>
                  <a:lnTo>
                    <a:pt x="201" y="15"/>
                  </a:lnTo>
                  <a:lnTo>
                    <a:pt x="215" y="20"/>
                  </a:lnTo>
                  <a:lnTo>
                    <a:pt x="228" y="26"/>
                  </a:lnTo>
                  <a:lnTo>
                    <a:pt x="240" y="32"/>
                  </a:lnTo>
                  <a:lnTo>
                    <a:pt x="249" y="39"/>
                  </a:lnTo>
                  <a:lnTo>
                    <a:pt x="258" y="47"/>
                  </a:lnTo>
                  <a:lnTo>
                    <a:pt x="265" y="54"/>
                  </a:lnTo>
                  <a:lnTo>
                    <a:pt x="273" y="63"/>
                  </a:lnTo>
                  <a:lnTo>
                    <a:pt x="277" y="72"/>
                  </a:lnTo>
                  <a:lnTo>
                    <a:pt x="281" y="80"/>
                  </a:lnTo>
                  <a:lnTo>
                    <a:pt x="284" y="88"/>
                  </a:lnTo>
                  <a:lnTo>
                    <a:pt x="285" y="97"/>
                  </a:lnTo>
                  <a:lnTo>
                    <a:pt x="285" y="105"/>
                  </a:lnTo>
                  <a:lnTo>
                    <a:pt x="284" y="114"/>
                  </a:lnTo>
                  <a:lnTo>
                    <a:pt x="282" y="123"/>
                  </a:lnTo>
                  <a:lnTo>
                    <a:pt x="279" y="131"/>
                  </a:lnTo>
                  <a:lnTo>
                    <a:pt x="275" y="139"/>
                  </a:lnTo>
                  <a:lnTo>
                    <a:pt x="270" y="146"/>
                  </a:lnTo>
                  <a:lnTo>
                    <a:pt x="263" y="153"/>
                  </a:lnTo>
                  <a:lnTo>
                    <a:pt x="256" y="159"/>
                  </a:lnTo>
                  <a:lnTo>
                    <a:pt x="248" y="165"/>
                  </a:lnTo>
                  <a:lnTo>
                    <a:pt x="238" y="171"/>
                  </a:lnTo>
                  <a:lnTo>
                    <a:pt x="229" y="175"/>
                  </a:lnTo>
                  <a:lnTo>
                    <a:pt x="218" y="180"/>
                  </a:lnTo>
                  <a:lnTo>
                    <a:pt x="205" y="184"/>
                  </a:lnTo>
                  <a:lnTo>
                    <a:pt x="193" y="186"/>
                  </a:lnTo>
                  <a:lnTo>
                    <a:pt x="179" y="188"/>
                  </a:lnTo>
                  <a:lnTo>
                    <a:pt x="165" y="188"/>
                  </a:lnTo>
                  <a:lnTo>
                    <a:pt x="149" y="188"/>
                  </a:lnTo>
                  <a:lnTo>
                    <a:pt x="134" y="186"/>
                  </a:lnTo>
                  <a:lnTo>
                    <a:pt x="117" y="183"/>
                  </a:lnTo>
                  <a:lnTo>
                    <a:pt x="99" y="178"/>
                  </a:lnTo>
                  <a:lnTo>
                    <a:pt x="84" y="174"/>
                  </a:lnTo>
                  <a:lnTo>
                    <a:pt x="70" y="168"/>
                  </a:lnTo>
                  <a:lnTo>
                    <a:pt x="58" y="162"/>
                  </a:lnTo>
                  <a:lnTo>
                    <a:pt x="45" y="156"/>
                  </a:lnTo>
                  <a:lnTo>
                    <a:pt x="35" y="149"/>
                  </a:lnTo>
                  <a:lnTo>
                    <a:pt x="27" y="142"/>
                  </a:lnTo>
                  <a:lnTo>
                    <a:pt x="19" y="134"/>
                  </a:lnTo>
                  <a:lnTo>
                    <a:pt x="13" y="126"/>
                  </a:lnTo>
                  <a:lnTo>
                    <a:pt x="8" y="117"/>
                  </a:lnTo>
                  <a:lnTo>
                    <a:pt x="5" y="108"/>
                  </a:lnTo>
                  <a:lnTo>
                    <a:pt x="1" y="100"/>
                  </a:lnTo>
                  <a:lnTo>
                    <a:pt x="0" y="92"/>
                  </a:lnTo>
                  <a:lnTo>
                    <a:pt x="0" y="83"/>
                  </a:lnTo>
                  <a:lnTo>
                    <a:pt x="1" y="75"/>
                  </a:lnTo>
                  <a:lnTo>
                    <a:pt x="4" y="67"/>
                  </a:lnTo>
                  <a:lnTo>
                    <a:pt x="7" y="58"/>
                  </a:lnTo>
                  <a:lnTo>
                    <a:pt x="11" y="50"/>
                  </a:lnTo>
                  <a:lnTo>
                    <a:pt x="16" y="43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7" y="23"/>
                  </a:lnTo>
                  <a:lnTo>
                    <a:pt x="46" y="18"/>
                  </a:lnTo>
                  <a:lnTo>
                    <a:pt x="57" y="13"/>
                  </a:lnTo>
                  <a:lnTo>
                    <a:pt x="68" y="9"/>
                  </a:lnTo>
                  <a:lnTo>
                    <a:pt x="80" y="6"/>
                  </a:lnTo>
                  <a:lnTo>
                    <a:pt x="92" y="3"/>
                  </a:lnTo>
                  <a:lnTo>
                    <a:pt x="106" y="2"/>
                  </a:lnTo>
                  <a:lnTo>
                    <a:pt x="121" y="0"/>
                  </a:lnTo>
                  <a:lnTo>
                    <a:pt x="136" y="2"/>
                  </a:lnTo>
                  <a:lnTo>
                    <a:pt x="151" y="3"/>
                  </a:lnTo>
                  <a:lnTo>
                    <a:pt x="169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4481513" y="3789363"/>
              <a:ext cx="14288" cy="9525"/>
            </a:xfrm>
            <a:custGeom>
              <a:avLst/>
              <a:gdLst/>
              <a:ahLst/>
              <a:cxnLst>
                <a:cxn ang="0">
                  <a:pos x="185" y="10"/>
                </a:cxn>
                <a:cxn ang="0">
                  <a:pos x="215" y="20"/>
                </a:cxn>
                <a:cxn ang="0">
                  <a:pos x="240" y="32"/>
                </a:cxn>
                <a:cxn ang="0">
                  <a:pos x="258" y="47"/>
                </a:cxn>
                <a:cxn ang="0">
                  <a:pos x="273" y="63"/>
                </a:cxn>
                <a:cxn ang="0">
                  <a:pos x="281" y="80"/>
                </a:cxn>
                <a:cxn ang="0">
                  <a:pos x="285" y="97"/>
                </a:cxn>
                <a:cxn ang="0">
                  <a:pos x="284" y="114"/>
                </a:cxn>
                <a:cxn ang="0">
                  <a:pos x="279" y="131"/>
                </a:cxn>
                <a:cxn ang="0">
                  <a:pos x="270" y="146"/>
                </a:cxn>
                <a:cxn ang="0">
                  <a:pos x="256" y="159"/>
                </a:cxn>
                <a:cxn ang="0">
                  <a:pos x="238" y="171"/>
                </a:cxn>
                <a:cxn ang="0">
                  <a:pos x="218" y="180"/>
                </a:cxn>
                <a:cxn ang="0">
                  <a:pos x="193" y="186"/>
                </a:cxn>
                <a:cxn ang="0">
                  <a:pos x="165" y="188"/>
                </a:cxn>
                <a:cxn ang="0">
                  <a:pos x="134" y="186"/>
                </a:cxn>
                <a:cxn ang="0">
                  <a:pos x="99" y="178"/>
                </a:cxn>
                <a:cxn ang="0">
                  <a:pos x="70" y="168"/>
                </a:cxn>
                <a:cxn ang="0">
                  <a:pos x="45" y="156"/>
                </a:cxn>
                <a:cxn ang="0">
                  <a:pos x="27" y="142"/>
                </a:cxn>
                <a:cxn ang="0">
                  <a:pos x="13" y="126"/>
                </a:cxn>
                <a:cxn ang="0">
                  <a:pos x="5" y="108"/>
                </a:cxn>
                <a:cxn ang="0">
                  <a:pos x="0" y="92"/>
                </a:cxn>
                <a:cxn ang="0">
                  <a:pos x="1" y="75"/>
                </a:cxn>
                <a:cxn ang="0">
                  <a:pos x="7" y="58"/>
                </a:cxn>
                <a:cxn ang="0">
                  <a:pos x="16" y="43"/>
                </a:cxn>
                <a:cxn ang="0">
                  <a:pos x="29" y="29"/>
                </a:cxn>
                <a:cxn ang="0">
                  <a:pos x="46" y="18"/>
                </a:cxn>
                <a:cxn ang="0">
                  <a:pos x="68" y="9"/>
                </a:cxn>
                <a:cxn ang="0">
                  <a:pos x="92" y="3"/>
                </a:cxn>
                <a:cxn ang="0">
                  <a:pos x="121" y="0"/>
                </a:cxn>
                <a:cxn ang="0">
                  <a:pos x="151" y="3"/>
                </a:cxn>
              </a:cxnLst>
              <a:rect l="0" t="0" r="r" b="b"/>
              <a:pathLst>
                <a:path w="285" h="188">
                  <a:moveTo>
                    <a:pt x="169" y="6"/>
                  </a:moveTo>
                  <a:lnTo>
                    <a:pt x="185" y="10"/>
                  </a:lnTo>
                  <a:lnTo>
                    <a:pt x="201" y="15"/>
                  </a:lnTo>
                  <a:lnTo>
                    <a:pt x="215" y="20"/>
                  </a:lnTo>
                  <a:lnTo>
                    <a:pt x="228" y="26"/>
                  </a:lnTo>
                  <a:lnTo>
                    <a:pt x="240" y="32"/>
                  </a:lnTo>
                  <a:lnTo>
                    <a:pt x="249" y="39"/>
                  </a:lnTo>
                  <a:lnTo>
                    <a:pt x="258" y="47"/>
                  </a:lnTo>
                  <a:lnTo>
                    <a:pt x="265" y="54"/>
                  </a:lnTo>
                  <a:lnTo>
                    <a:pt x="273" y="63"/>
                  </a:lnTo>
                  <a:lnTo>
                    <a:pt x="277" y="72"/>
                  </a:lnTo>
                  <a:lnTo>
                    <a:pt x="281" y="80"/>
                  </a:lnTo>
                  <a:lnTo>
                    <a:pt x="284" y="88"/>
                  </a:lnTo>
                  <a:lnTo>
                    <a:pt x="285" y="97"/>
                  </a:lnTo>
                  <a:lnTo>
                    <a:pt x="285" y="105"/>
                  </a:lnTo>
                  <a:lnTo>
                    <a:pt x="284" y="114"/>
                  </a:lnTo>
                  <a:lnTo>
                    <a:pt x="282" y="123"/>
                  </a:lnTo>
                  <a:lnTo>
                    <a:pt x="279" y="131"/>
                  </a:lnTo>
                  <a:lnTo>
                    <a:pt x="275" y="139"/>
                  </a:lnTo>
                  <a:lnTo>
                    <a:pt x="270" y="146"/>
                  </a:lnTo>
                  <a:lnTo>
                    <a:pt x="263" y="153"/>
                  </a:lnTo>
                  <a:lnTo>
                    <a:pt x="256" y="159"/>
                  </a:lnTo>
                  <a:lnTo>
                    <a:pt x="248" y="165"/>
                  </a:lnTo>
                  <a:lnTo>
                    <a:pt x="238" y="171"/>
                  </a:lnTo>
                  <a:lnTo>
                    <a:pt x="229" y="175"/>
                  </a:lnTo>
                  <a:lnTo>
                    <a:pt x="218" y="180"/>
                  </a:lnTo>
                  <a:lnTo>
                    <a:pt x="205" y="184"/>
                  </a:lnTo>
                  <a:lnTo>
                    <a:pt x="193" y="186"/>
                  </a:lnTo>
                  <a:lnTo>
                    <a:pt x="179" y="188"/>
                  </a:lnTo>
                  <a:lnTo>
                    <a:pt x="165" y="188"/>
                  </a:lnTo>
                  <a:lnTo>
                    <a:pt x="149" y="188"/>
                  </a:lnTo>
                  <a:lnTo>
                    <a:pt x="134" y="186"/>
                  </a:lnTo>
                  <a:lnTo>
                    <a:pt x="117" y="183"/>
                  </a:lnTo>
                  <a:lnTo>
                    <a:pt x="99" y="178"/>
                  </a:lnTo>
                  <a:lnTo>
                    <a:pt x="84" y="174"/>
                  </a:lnTo>
                  <a:lnTo>
                    <a:pt x="70" y="168"/>
                  </a:lnTo>
                  <a:lnTo>
                    <a:pt x="58" y="162"/>
                  </a:lnTo>
                  <a:lnTo>
                    <a:pt x="45" y="156"/>
                  </a:lnTo>
                  <a:lnTo>
                    <a:pt x="35" y="149"/>
                  </a:lnTo>
                  <a:lnTo>
                    <a:pt x="27" y="142"/>
                  </a:lnTo>
                  <a:lnTo>
                    <a:pt x="19" y="134"/>
                  </a:lnTo>
                  <a:lnTo>
                    <a:pt x="13" y="126"/>
                  </a:lnTo>
                  <a:lnTo>
                    <a:pt x="8" y="117"/>
                  </a:lnTo>
                  <a:lnTo>
                    <a:pt x="5" y="108"/>
                  </a:lnTo>
                  <a:lnTo>
                    <a:pt x="1" y="100"/>
                  </a:lnTo>
                  <a:lnTo>
                    <a:pt x="0" y="92"/>
                  </a:lnTo>
                  <a:lnTo>
                    <a:pt x="0" y="83"/>
                  </a:lnTo>
                  <a:lnTo>
                    <a:pt x="1" y="75"/>
                  </a:lnTo>
                  <a:lnTo>
                    <a:pt x="4" y="67"/>
                  </a:lnTo>
                  <a:lnTo>
                    <a:pt x="7" y="58"/>
                  </a:lnTo>
                  <a:lnTo>
                    <a:pt x="11" y="50"/>
                  </a:lnTo>
                  <a:lnTo>
                    <a:pt x="16" y="43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7" y="23"/>
                  </a:lnTo>
                  <a:lnTo>
                    <a:pt x="46" y="18"/>
                  </a:lnTo>
                  <a:lnTo>
                    <a:pt x="57" y="13"/>
                  </a:lnTo>
                  <a:lnTo>
                    <a:pt x="68" y="9"/>
                  </a:lnTo>
                  <a:lnTo>
                    <a:pt x="80" y="6"/>
                  </a:lnTo>
                  <a:lnTo>
                    <a:pt x="92" y="3"/>
                  </a:lnTo>
                  <a:lnTo>
                    <a:pt x="106" y="2"/>
                  </a:lnTo>
                  <a:lnTo>
                    <a:pt x="121" y="0"/>
                  </a:lnTo>
                  <a:lnTo>
                    <a:pt x="136" y="2"/>
                  </a:lnTo>
                  <a:lnTo>
                    <a:pt x="151" y="3"/>
                  </a:lnTo>
                  <a:lnTo>
                    <a:pt x="169" y="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4494213" y="3778250"/>
              <a:ext cx="11113" cy="7938"/>
            </a:xfrm>
            <a:custGeom>
              <a:avLst/>
              <a:gdLst/>
              <a:ahLst/>
              <a:cxnLst>
                <a:cxn ang="0">
                  <a:pos x="128" y="1"/>
                </a:cxn>
                <a:cxn ang="0">
                  <a:pos x="153" y="5"/>
                </a:cxn>
                <a:cxn ang="0">
                  <a:pos x="173" y="11"/>
                </a:cxn>
                <a:cxn ang="0">
                  <a:pos x="190" y="20"/>
                </a:cxn>
                <a:cxn ang="0">
                  <a:pos x="202" y="32"/>
                </a:cxn>
                <a:cxn ang="0">
                  <a:pos x="211" y="44"/>
                </a:cxn>
                <a:cxn ang="0">
                  <a:pos x="216" y="57"/>
                </a:cxn>
                <a:cxn ang="0">
                  <a:pos x="217" y="71"/>
                </a:cxn>
                <a:cxn ang="0">
                  <a:pos x="215" y="85"/>
                </a:cxn>
                <a:cxn ang="0">
                  <a:pos x="210" y="99"/>
                </a:cxn>
                <a:cxn ang="0">
                  <a:pos x="202" y="112"/>
                </a:cxn>
                <a:cxn ang="0">
                  <a:pos x="190" y="124"/>
                </a:cxn>
                <a:cxn ang="0">
                  <a:pos x="175" y="134"/>
                </a:cxn>
                <a:cxn ang="0">
                  <a:pos x="157" y="142"/>
                </a:cxn>
                <a:cxn ang="0">
                  <a:pos x="137" y="148"/>
                </a:cxn>
                <a:cxn ang="0">
                  <a:pos x="112" y="151"/>
                </a:cxn>
                <a:cxn ang="0">
                  <a:pos x="86" y="150"/>
                </a:cxn>
                <a:cxn ang="0">
                  <a:pos x="62" y="144"/>
                </a:cxn>
                <a:cxn ang="0">
                  <a:pos x="43" y="137"/>
                </a:cxn>
                <a:cxn ang="0">
                  <a:pos x="28" y="128"/>
                </a:cxn>
                <a:cxn ang="0">
                  <a:pos x="15" y="117"/>
                </a:cxn>
                <a:cxn ang="0">
                  <a:pos x="6" y="105"/>
                </a:cxn>
                <a:cxn ang="0">
                  <a:pos x="1" y="92"/>
                </a:cxn>
                <a:cxn ang="0">
                  <a:pos x="0" y="77"/>
                </a:cxn>
                <a:cxn ang="0">
                  <a:pos x="2" y="64"/>
                </a:cxn>
                <a:cxn ang="0">
                  <a:pos x="7" y="51"/>
                </a:cxn>
                <a:cxn ang="0">
                  <a:pos x="15" y="38"/>
                </a:cxn>
                <a:cxn ang="0">
                  <a:pos x="27" y="26"/>
                </a:cxn>
                <a:cxn ang="0">
                  <a:pos x="42" y="16"/>
                </a:cxn>
                <a:cxn ang="0">
                  <a:pos x="59" y="8"/>
                </a:cxn>
                <a:cxn ang="0">
                  <a:pos x="79" y="3"/>
                </a:cxn>
                <a:cxn ang="0">
                  <a:pos x="103" y="0"/>
                </a:cxn>
              </a:cxnLst>
              <a:rect l="0" t="0" r="r" b="b"/>
              <a:pathLst>
                <a:path w="217" h="151">
                  <a:moveTo>
                    <a:pt x="115" y="0"/>
                  </a:moveTo>
                  <a:lnTo>
                    <a:pt x="128" y="1"/>
                  </a:lnTo>
                  <a:lnTo>
                    <a:pt x="142" y="3"/>
                  </a:lnTo>
                  <a:lnTo>
                    <a:pt x="153" y="5"/>
                  </a:lnTo>
                  <a:lnTo>
                    <a:pt x="163" y="8"/>
                  </a:lnTo>
                  <a:lnTo>
                    <a:pt x="173" y="11"/>
                  </a:lnTo>
                  <a:lnTo>
                    <a:pt x="181" y="16"/>
                  </a:lnTo>
                  <a:lnTo>
                    <a:pt x="190" y="20"/>
                  </a:lnTo>
                  <a:lnTo>
                    <a:pt x="196" y="25"/>
                  </a:lnTo>
                  <a:lnTo>
                    <a:pt x="202" y="32"/>
                  </a:lnTo>
                  <a:lnTo>
                    <a:pt x="207" y="38"/>
                  </a:lnTo>
                  <a:lnTo>
                    <a:pt x="211" y="44"/>
                  </a:lnTo>
                  <a:lnTo>
                    <a:pt x="214" y="51"/>
                  </a:lnTo>
                  <a:lnTo>
                    <a:pt x="216" y="57"/>
                  </a:lnTo>
                  <a:lnTo>
                    <a:pt x="217" y="64"/>
                  </a:lnTo>
                  <a:lnTo>
                    <a:pt x="217" y="71"/>
                  </a:lnTo>
                  <a:lnTo>
                    <a:pt x="217" y="78"/>
                  </a:lnTo>
                  <a:lnTo>
                    <a:pt x="215" y="85"/>
                  </a:lnTo>
                  <a:lnTo>
                    <a:pt x="213" y="93"/>
                  </a:lnTo>
                  <a:lnTo>
                    <a:pt x="210" y="99"/>
                  </a:lnTo>
                  <a:lnTo>
                    <a:pt x="207" y="106"/>
                  </a:lnTo>
                  <a:lnTo>
                    <a:pt x="202" y="112"/>
                  </a:lnTo>
                  <a:lnTo>
                    <a:pt x="197" y="118"/>
                  </a:lnTo>
                  <a:lnTo>
                    <a:pt x="190" y="124"/>
                  </a:lnTo>
                  <a:lnTo>
                    <a:pt x="183" y="129"/>
                  </a:lnTo>
                  <a:lnTo>
                    <a:pt x="175" y="134"/>
                  </a:lnTo>
                  <a:lnTo>
                    <a:pt x="166" y="138"/>
                  </a:lnTo>
                  <a:lnTo>
                    <a:pt x="157" y="142"/>
                  </a:lnTo>
                  <a:lnTo>
                    <a:pt x="147" y="145"/>
                  </a:lnTo>
                  <a:lnTo>
                    <a:pt x="137" y="148"/>
                  </a:lnTo>
                  <a:lnTo>
                    <a:pt x="124" y="150"/>
                  </a:lnTo>
                  <a:lnTo>
                    <a:pt x="112" y="151"/>
                  </a:lnTo>
                  <a:lnTo>
                    <a:pt x="99" y="151"/>
                  </a:lnTo>
                  <a:lnTo>
                    <a:pt x="86" y="150"/>
                  </a:lnTo>
                  <a:lnTo>
                    <a:pt x="73" y="148"/>
                  </a:lnTo>
                  <a:lnTo>
                    <a:pt x="62" y="144"/>
                  </a:lnTo>
                  <a:lnTo>
                    <a:pt x="52" y="141"/>
                  </a:lnTo>
                  <a:lnTo>
                    <a:pt x="43" y="137"/>
                  </a:lnTo>
                  <a:lnTo>
                    <a:pt x="35" y="133"/>
                  </a:lnTo>
                  <a:lnTo>
                    <a:pt x="28" y="128"/>
                  </a:lnTo>
                  <a:lnTo>
                    <a:pt x="20" y="123"/>
                  </a:lnTo>
                  <a:lnTo>
                    <a:pt x="15" y="117"/>
                  </a:lnTo>
                  <a:lnTo>
                    <a:pt x="10" y="111"/>
                  </a:lnTo>
                  <a:lnTo>
                    <a:pt x="6" y="105"/>
                  </a:lnTo>
                  <a:lnTo>
                    <a:pt x="3" y="99"/>
                  </a:lnTo>
                  <a:lnTo>
                    <a:pt x="1" y="92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2" y="64"/>
                  </a:lnTo>
                  <a:lnTo>
                    <a:pt x="4" y="57"/>
                  </a:lnTo>
                  <a:lnTo>
                    <a:pt x="7" y="51"/>
                  </a:lnTo>
                  <a:lnTo>
                    <a:pt x="10" y="44"/>
                  </a:lnTo>
                  <a:lnTo>
                    <a:pt x="15" y="38"/>
                  </a:lnTo>
                  <a:lnTo>
                    <a:pt x="20" y="32"/>
                  </a:lnTo>
                  <a:lnTo>
                    <a:pt x="27" y="26"/>
                  </a:lnTo>
                  <a:lnTo>
                    <a:pt x="34" y="21"/>
                  </a:lnTo>
                  <a:lnTo>
                    <a:pt x="42" y="16"/>
                  </a:lnTo>
                  <a:lnTo>
                    <a:pt x="50" y="12"/>
                  </a:lnTo>
                  <a:lnTo>
                    <a:pt x="59" y="8"/>
                  </a:lnTo>
                  <a:lnTo>
                    <a:pt x="68" y="5"/>
                  </a:lnTo>
                  <a:lnTo>
                    <a:pt x="79" y="3"/>
                  </a:lnTo>
                  <a:lnTo>
                    <a:pt x="91" y="1"/>
                  </a:lnTo>
                  <a:lnTo>
                    <a:pt x="103" y="0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auto">
            <a:xfrm>
              <a:off x="4494213" y="3778250"/>
              <a:ext cx="11113" cy="7938"/>
            </a:xfrm>
            <a:custGeom>
              <a:avLst/>
              <a:gdLst/>
              <a:ahLst/>
              <a:cxnLst>
                <a:cxn ang="0">
                  <a:pos x="128" y="1"/>
                </a:cxn>
                <a:cxn ang="0">
                  <a:pos x="153" y="5"/>
                </a:cxn>
                <a:cxn ang="0">
                  <a:pos x="173" y="11"/>
                </a:cxn>
                <a:cxn ang="0">
                  <a:pos x="190" y="20"/>
                </a:cxn>
                <a:cxn ang="0">
                  <a:pos x="202" y="32"/>
                </a:cxn>
                <a:cxn ang="0">
                  <a:pos x="211" y="44"/>
                </a:cxn>
                <a:cxn ang="0">
                  <a:pos x="216" y="57"/>
                </a:cxn>
                <a:cxn ang="0">
                  <a:pos x="217" y="71"/>
                </a:cxn>
                <a:cxn ang="0">
                  <a:pos x="215" y="85"/>
                </a:cxn>
                <a:cxn ang="0">
                  <a:pos x="210" y="99"/>
                </a:cxn>
                <a:cxn ang="0">
                  <a:pos x="202" y="112"/>
                </a:cxn>
                <a:cxn ang="0">
                  <a:pos x="190" y="124"/>
                </a:cxn>
                <a:cxn ang="0">
                  <a:pos x="175" y="134"/>
                </a:cxn>
                <a:cxn ang="0">
                  <a:pos x="157" y="142"/>
                </a:cxn>
                <a:cxn ang="0">
                  <a:pos x="137" y="148"/>
                </a:cxn>
                <a:cxn ang="0">
                  <a:pos x="112" y="151"/>
                </a:cxn>
                <a:cxn ang="0">
                  <a:pos x="86" y="150"/>
                </a:cxn>
                <a:cxn ang="0">
                  <a:pos x="62" y="144"/>
                </a:cxn>
                <a:cxn ang="0">
                  <a:pos x="43" y="137"/>
                </a:cxn>
                <a:cxn ang="0">
                  <a:pos x="28" y="128"/>
                </a:cxn>
                <a:cxn ang="0">
                  <a:pos x="15" y="117"/>
                </a:cxn>
                <a:cxn ang="0">
                  <a:pos x="6" y="105"/>
                </a:cxn>
                <a:cxn ang="0">
                  <a:pos x="1" y="92"/>
                </a:cxn>
                <a:cxn ang="0">
                  <a:pos x="0" y="77"/>
                </a:cxn>
                <a:cxn ang="0">
                  <a:pos x="2" y="64"/>
                </a:cxn>
                <a:cxn ang="0">
                  <a:pos x="7" y="51"/>
                </a:cxn>
                <a:cxn ang="0">
                  <a:pos x="15" y="38"/>
                </a:cxn>
                <a:cxn ang="0">
                  <a:pos x="27" y="26"/>
                </a:cxn>
                <a:cxn ang="0">
                  <a:pos x="42" y="16"/>
                </a:cxn>
                <a:cxn ang="0">
                  <a:pos x="59" y="8"/>
                </a:cxn>
                <a:cxn ang="0">
                  <a:pos x="79" y="3"/>
                </a:cxn>
                <a:cxn ang="0">
                  <a:pos x="103" y="0"/>
                </a:cxn>
              </a:cxnLst>
              <a:rect l="0" t="0" r="r" b="b"/>
              <a:pathLst>
                <a:path w="217" h="151">
                  <a:moveTo>
                    <a:pt x="115" y="0"/>
                  </a:moveTo>
                  <a:lnTo>
                    <a:pt x="128" y="1"/>
                  </a:lnTo>
                  <a:lnTo>
                    <a:pt x="142" y="3"/>
                  </a:lnTo>
                  <a:lnTo>
                    <a:pt x="153" y="5"/>
                  </a:lnTo>
                  <a:lnTo>
                    <a:pt x="163" y="8"/>
                  </a:lnTo>
                  <a:lnTo>
                    <a:pt x="173" y="11"/>
                  </a:lnTo>
                  <a:lnTo>
                    <a:pt x="181" y="16"/>
                  </a:lnTo>
                  <a:lnTo>
                    <a:pt x="190" y="20"/>
                  </a:lnTo>
                  <a:lnTo>
                    <a:pt x="196" y="25"/>
                  </a:lnTo>
                  <a:lnTo>
                    <a:pt x="202" y="32"/>
                  </a:lnTo>
                  <a:lnTo>
                    <a:pt x="207" y="38"/>
                  </a:lnTo>
                  <a:lnTo>
                    <a:pt x="211" y="44"/>
                  </a:lnTo>
                  <a:lnTo>
                    <a:pt x="214" y="51"/>
                  </a:lnTo>
                  <a:lnTo>
                    <a:pt x="216" y="57"/>
                  </a:lnTo>
                  <a:lnTo>
                    <a:pt x="217" y="64"/>
                  </a:lnTo>
                  <a:lnTo>
                    <a:pt x="217" y="71"/>
                  </a:lnTo>
                  <a:lnTo>
                    <a:pt x="217" y="78"/>
                  </a:lnTo>
                  <a:lnTo>
                    <a:pt x="215" y="85"/>
                  </a:lnTo>
                  <a:lnTo>
                    <a:pt x="213" y="93"/>
                  </a:lnTo>
                  <a:lnTo>
                    <a:pt x="210" y="99"/>
                  </a:lnTo>
                  <a:lnTo>
                    <a:pt x="207" y="106"/>
                  </a:lnTo>
                  <a:lnTo>
                    <a:pt x="202" y="112"/>
                  </a:lnTo>
                  <a:lnTo>
                    <a:pt x="197" y="118"/>
                  </a:lnTo>
                  <a:lnTo>
                    <a:pt x="190" y="124"/>
                  </a:lnTo>
                  <a:lnTo>
                    <a:pt x="183" y="129"/>
                  </a:lnTo>
                  <a:lnTo>
                    <a:pt x="175" y="134"/>
                  </a:lnTo>
                  <a:lnTo>
                    <a:pt x="166" y="138"/>
                  </a:lnTo>
                  <a:lnTo>
                    <a:pt x="157" y="142"/>
                  </a:lnTo>
                  <a:lnTo>
                    <a:pt x="147" y="145"/>
                  </a:lnTo>
                  <a:lnTo>
                    <a:pt x="137" y="148"/>
                  </a:lnTo>
                  <a:lnTo>
                    <a:pt x="124" y="150"/>
                  </a:lnTo>
                  <a:lnTo>
                    <a:pt x="112" y="151"/>
                  </a:lnTo>
                  <a:lnTo>
                    <a:pt x="99" y="151"/>
                  </a:lnTo>
                  <a:lnTo>
                    <a:pt x="86" y="150"/>
                  </a:lnTo>
                  <a:lnTo>
                    <a:pt x="73" y="148"/>
                  </a:lnTo>
                  <a:lnTo>
                    <a:pt x="62" y="144"/>
                  </a:lnTo>
                  <a:lnTo>
                    <a:pt x="52" y="141"/>
                  </a:lnTo>
                  <a:lnTo>
                    <a:pt x="43" y="137"/>
                  </a:lnTo>
                  <a:lnTo>
                    <a:pt x="35" y="133"/>
                  </a:lnTo>
                  <a:lnTo>
                    <a:pt x="28" y="128"/>
                  </a:lnTo>
                  <a:lnTo>
                    <a:pt x="20" y="123"/>
                  </a:lnTo>
                  <a:lnTo>
                    <a:pt x="15" y="117"/>
                  </a:lnTo>
                  <a:lnTo>
                    <a:pt x="10" y="111"/>
                  </a:lnTo>
                  <a:lnTo>
                    <a:pt x="6" y="105"/>
                  </a:lnTo>
                  <a:lnTo>
                    <a:pt x="3" y="99"/>
                  </a:lnTo>
                  <a:lnTo>
                    <a:pt x="1" y="92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2" y="64"/>
                  </a:lnTo>
                  <a:lnTo>
                    <a:pt x="4" y="57"/>
                  </a:lnTo>
                  <a:lnTo>
                    <a:pt x="7" y="51"/>
                  </a:lnTo>
                  <a:lnTo>
                    <a:pt x="10" y="44"/>
                  </a:lnTo>
                  <a:lnTo>
                    <a:pt x="15" y="38"/>
                  </a:lnTo>
                  <a:lnTo>
                    <a:pt x="20" y="32"/>
                  </a:lnTo>
                  <a:lnTo>
                    <a:pt x="27" y="26"/>
                  </a:lnTo>
                  <a:lnTo>
                    <a:pt x="34" y="21"/>
                  </a:lnTo>
                  <a:lnTo>
                    <a:pt x="42" y="16"/>
                  </a:lnTo>
                  <a:lnTo>
                    <a:pt x="50" y="12"/>
                  </a:lnTo>
                  <a:lnTo>
                    <a:pt x="59" y="8"/>
                  </a:lnTo>
                  <a:lnTo>
                    <a:pt x="68" y="5"/>
                  </a:lnTo>
                  <a:lnTo>
                    <a:pt x="79" y="3"/>
                  </a:lnTo>
                  <a:lnTo>
                    <a:pt x="91" y="1"/>
                  </a:lnTo>
                  <a:lnTo>
                    <a:pt x="103" y="0"/>
                  </a:lnTo>
                  <a:lnTo>
                    <a:pt x="115" y="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4370388" y="3762375"/>
              <a:ext cx="11113" cy="6350"/>
            </a:xfrm>
            <a:custGeom>
              <a:avLst/>
              <a:gdLst/>
              <a:ahLst/>
              <a:cxnLst>
                <a:cxn ang="0">
                  <a:pos x="115" y="142"/>
                </a:cxn>
                <a:cxn ang="0">
                  <a:pos x="87" y="145"/>
                </a:cxn>
                <a:cxn ang="0">
                  <a:pos x="64" y="143"/>
                </a:cxn>
                <a:cxn ang="0">
                  <a:pos x="43" y="139"/>
                </a:cxn>
                <a:cxn ang="0">
                  <a:pos x="27" y="133"/>
                </a:cxn>
                <a:cxn ang="0">
                  <a:pos x="15" y="124"/>
                </a:cxn>
                <a:cxn ang="0">
                  <a:pos x="6" y="113"/>
                </a:cxn>
                <a:cxn ang="0">
                  <a:pos x="2" y="101"/>
                </a:cxn>
                <a:cxn ang="0">
                  <a:pos x="0" y="89"/>
                </a:cxn>
                <a:cxn ang="0">
                  <a:pos x="3" y="75"/>
                </a:cxn>
                <a:cxn ang="0">
                  <a:pos x="9" y="62"/>
                </a:cxn>
                <a:cxn ang="0">
                  <a:pos x="20" y="49"/>
                </a:cxn>
                <a:cxn ang="0">
                  <a:pos x="34" y="37"/>
                </a:cxn>
                <a:cxn ang="0">
                  <a:pos x="52" y="26"/>
                </a:cxn>
                <a:cxn ang="0">
                  <a:pos x="74" y="16"/>
                </a:cxn>
                <a:cxn ang="0">
                  <a:pos x="99" y="9"/>
                </a:cxn>
                <a:cxn ang="0">
                  <a:pos x="129" y="4"/>
                </a:cxn>
                <a:cxn ang="0">
                  <a:pos x="156" y="0"/>
                </a:cxn>
                <a:cxn ang="0">
                  <a:pos x="179" y="3"/>
                </a:cxn>
                <a:cxn ang="0">
                  <a:pos x="198" y="7"/>
                </a:cxn>
                <a:cxn ang="0">
                  <a:pos x="215" y="13"/>
                </a:cxn>
                <a:cxn ang="0">
                  <a:pos x="227" y="22"/>
                </a:cxn>
                <a:cxn ang="0">
                  <a:pos x="236" y="32"/>
                </a:cxn>
                <a:cxn ang="0">
                  <a:pos x="241" y="44"/>
                </a:cxn>
                <a:cxn ang="0">
                  <a:pos x="242" y="57"/>
                </a:cxn>
                <a:cxn ang="0">
                  <a:pos x="239" y="71"/>
                </a:cxn>
                <a:cxn ang="0">
                  <a:pos x="233" y="84"/>
                </a:cxn>
                <a:cxn ang="0">
                  <a:pos x="223" y="96"/>
                </a:cxn>
                <a:cxn ang="0">
                  <a:pos x="210" y="108"/>
                </a:cxn>
                <a:cxn ang="0">
                  <a:pos x="191" y="119"/>
                </a:cxn>
                <a:cxn ang="0">
                  <a:pos x="170" y="130"/>
                </a:cxn>
                <a:cxn ang="0">
                  <a:pos x="144" y="137"/>
                </a:cxn>
              </a:cxnLst>
              <a:rect l="0" t="0" r="r" b="b"/>
              <a:pathLst>
                <a:path w="242" h="145">
                  <a:moveTo>
                    <a:pt x="130" y="140"/>
                  </a:moveTo>
                  <a:lnTo>
                    <a:pt x="115" y="142"/>
                  </a:lnTo>
                  <a:lnTo>
                    <a:pt x="100" y="144"/>
                  </a:lnTo>
                  <a:lnTo>
                    <a:pt x="87" y="145"/>
                  </a:lnTo>
                  <a:lnTo>
                    <a:pt x="75" y="144"/>
                  </a:lnTo>
                  <a:lnTo>
                    <a:pt x="64" y="143"/>
                  </a:lnTo>
                  <a:lnTo>
                    <a:pt x="53" y="142"/>
                  </a:lnTo>
                  <a:lnTo>
                    <a:pt x="43" y="139"/>
                  </a:lnTo>
                  <a:lnTo>
                    <a:pt x="35" y="136"/>
                  </a:lnTo>
                  <a:lnTo>
                    <a:pt x="27" y="133"/>
                  </a:lnTo>
                  <a:lnTo>
                    <a:pt x="21" y="129"/>
                  </a:lnTo>
                  <a:lnTo>
                    <a:pt x="15" y="124"/>
                  </a:lnTo>
                  <a:lnTo>
                    <a:pt x="10" y="118"/>
                  </a:lnTo>
                  <a:lnTo>
                    <a:pt x="6" y="113"/>
                  </a:lnTo>
                  <a:lnTo>
                    <a:pt x="3" y="107"/>
                  </a:lnTo>
                  <a:lnTo>
                    <a:pt x="2" y="101"/>
                  </a:lnTo>
                  <a:lnTo>
                    <a:pt x="1" y="95"/>
                  </a:lnTo>
                  <a:lnTo>
                    <a:pt x="0" y="89"/>
                  </a:lnTo>
                  <a:lnTo>
                    <a:pt x="1" y="82"/>
                  </a:lnTo>
                  <a:lnTo>
                    <a:pt x="3" y="75"/>
                  </a:lnTo>
                  <a:lnTo>
                    <a:pt x="6" y="69"/>
                  </a:lnTo>
                  <a:lnTo>
                    <a:pt x="9" y="62"/>
                  </a:lnTo>
                  <a:lnTo>
                    <a:pt x="14" y="55"/>
                  </a:lnTo>
                  <a:lnTo>
                    <a:pt x="20" y="49"/>
                  </a:lnTo>
                  <a:lnTo>
                    <a:pt x="26" y="42"/>
                  </a:lnTo>
                  <a:lnTo>
                    <a:pt x="34" y="37"/>
                  </a:lnTo>
                  <a:lnTo>
                    <a:pt x="42" y="31"/>
                  </a:lnTo>
                  <a:lnTo>
                    <a:pt x="52" y="26"/>
                  </a:lnTo>
                  <a:lnTo>
                    <a:pt x="63" y="21"/>
                  </a:lnTo>
                  <a:lnTo>
                    <a:pt x="74" y="16"/>
                  </a:lnTo>
                  <a:lnTo>
                    <a:pt x="86" y="12"/>
                  </a:lnTo>
                  <a:lnTo>
                    <a:pt x="99" y="9"/>
                  </a:lnTo>
                  <a:lnTo>
                    <a:pt x="114" y="6"/>
                  </a:lnTo>
                  <a:lnTo>
                    <a:pt x="129" y="4"/>
                  </a:lnTo>
                  <a:lnTo>
                    <a:pt x="142" y="1"/>
                  </a:lnTo>
                  <a:lnTo>
                    <a:pt x="156" y="0"/>
                  </a:lnTo>
                  <a:lnTo>
                    <a:pt x="168" y="1"/>
                  </a:lnTo>
                  <a:lnTo>
                    <a:pt x="179" y="3"/>
                  </a:lnTo>
                  <a:lnTo>
                    <a:pt x="189" y="4"/>
                  </a:lnTo>
                  <a:lnTo>
                    <a:pt x="198" y="7"/>
                  </a:lnTo>
                  <a:lnTo>
                    <a:pt x="206" y="10"/>
                  </a:lnTo>
                  <a:lnTo>
                    <a:pt x="215" y="13"/>
                  </a:lnTo>
                  <a:lnTo>
                    <a:pt x="221" y="17"/>
                  </a:lnTo>
                  <a:lnTo>
                    <a:pt x="227" y="22"/>
                  </a:lnTo>
                  <a:lnTo>
                    <a:pt x="232" y="27"/>
                  </a:lnTo>
                  <a:lnTo>
                    <a:pt x="236" y="32"/>
                  </a:lnTo>
                  <a:lnTo>
                    <a:pt x="239" y="38"/>
                  </a:lnTo>
                  <a:lnTo>
                    <a:pt x="241" y="44"/>
                  </a:lnTo>
                  <a:lnTo>
                    <a:pt x="242" y="50"/>
                  </a:lnTo>
                  <a:lnTo>
                    <a:pt x="242" y="57"/>
                  </a:lnTo>
                  <a:lnTo>
                    <a:pt x="241" y="64"/>
                  </a:lnTo>
                  <a:lnTo>
                    <a:pt x="239" y="71"/>
                  </a:lnTo>
                  <a:lnTo>
                    <a:pt x="237" y="77"/>
                  </a:lnTo>
                  <a:lnTo>
                    <a:pt x="233" y="84"/>
                  </a:lnTo>
                  <a:lnTo>
                    <a:pt x="229" y="90"/>
                  </a:lnTo>
                  <a:lnTo>
                    <a:pt x="223" y="96"/>
                  </a:lnTo>
                  <a:lnTo>
                    <a:pt x="217" y="103"/>
                  </a:lnTo>
                  <a:lnTo>
                    <a:pt x="210" y="108"/>
                  </a:lnTo>
                  <a:lnTo>
                    <a:pt x="200" y="114"/>
                  </a:lnTo>
                  <a:lnTo>
                    <a:pt x="191" y="119"/>
                  </a:lnTo>
                  <a:lnTo>
                    <a:pt x="181" y="125"/>
                  </a:lnTo>
                  <a:lnTo>
                    <a:pt x="170" y="130"/>
                  </a:lnTo>
                  <a:lnTo>
                    <a:pt x="158" y="134"/>
                  </a:lnTo>
                  <a:lnTo>
                    <a:pt x="144" y="137"/>
                  </a:lnTo>
                  <a:lnTo>
                    <a:pt x="130" y="1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4370388" y="3762375"/>
              <a:ext cx="11113" cy="6350"/>
            </a:xfrm>
            <a:custGeom>
              <a:avLst/>
              <a:gdLst/>
              <a:ahLst/>
              <a:cxnLst>
                <a:cxn ang="0">
                  <a:pos x="115" y="142"/>
                </a:cxn>
                <a:cxn ang="0">
                  <a:pos x="87" y="145"/>
                </a:cxn>
                <a:cxn ang="0">
                  <a:pos x="64" y="143"/>
                </a:cxn>
                <a:cxn ang="0">
                  <a:pos x="43" y="139"/>
                </a:cxn>
                <a:cxn ang="0">
                  <a:pos x="27" y="133"/>
                </a:cxn>
                <a:cxn ang="0">
                  <a:pos x="15" y="124"/>
                </a:cxn>
                <a:cxn ang="0">
                  <a:pos x="6" y="113"/>
                </a:cxn>
                <a:cxn ang="0">
                  <a:pos x="2" y="101"/>
                </a:cxn>
                <a:cxn ang="0">
                  <a:pos x="0" y="89"/>
                </a:cxn>
                <a:cxn ang="0">
                  <a:pos x="3" y="75"/>
                </a:cxn>
                <a:cxn ang="0">
                  <a:pos x="9" y="62"/>
                </a:cxn>
                <a:cxn ang="0">
                  <a:pos x="20" y="49"/>
                </a:cxn>
                <a:cxn ang="0">
                  <a:pos x="34" y="37"/>
                </a:cxn>
                <a:cxn ang="0">
                  <a:pos x="52" y="26"/>
                </a:cxn>
                <a:cxn ang="0">
                  <a:pos x="74" y="16"/>
                </a:cxn>
                <a:cxn ang="0">
                  <a:pos x="99" y="9"/>
                </a:cxn>
                <a:cxn ang="0">
                  <a:pos x="129" y="4"/>
                </a:cxn>
                <a:cxn ang="0">
                  <a:pos x="156" y="0"/>
                </a:cxn>
                <a:cxn ang="0">
                  <a:pos x="179" y="3"/>
                </a:cxn>
                <a:cxn ang="0">
                  <a:pos x="198" y="7"/>
                </a:cxn>
                <a:cxn ang="0">
                  <a:pos x="215" y="13"/>
                </a:cxn>
                <a:cxn ang="0">
                  <a:pos x="227" y="22"/>
                </a:cxn>
                <a:cxn ang="0">
                  <a:pos x="236" y="32"/>
                </a:cxn>
                <a:cxn ang="0">
                  <a:pos x="241" y="44"/>
                </a:cxn>
                <a:cxn ang="0">
                  <a:pos x="242" y="57"/>
                </a:cxn>
                <a:cxn ang="0">
                  <a:pos x="239" y="71"/>
                </a:cxn>
                <a:cxn ang="0">
                  <a:pos x="233" y="84"/>
                </a:cxn>
                <a:cxn ang="0">
                  <a:pos x="223" y="96"/>
                </a:cxn>
                <a:cxn ang="0">
                  <a:pos x="210" y="108"/>
                </a:cxn>
                <a:cxn ang="0">
                  <a:pos x="191" y="119"/>
                </a:cxn>
                <a:cxn ang="0">
                  <a:pos x="170" y="130"/>
                </a:cxn>
                <a:cxn ang="0">
                  <a:pos x="144" y="137"/>
                </a:cxn>
              </a:cxnLst>
              <a:rect l="0" t="0" r="r" b="b"/>
              <a:pathLst>
                <a:path w="242" h="145">
                  <a:moveTo>
                    <a:pt x="130" y="140"/>
                  </a:moveTo>
                  <a:lnTo>
                    <a:pt x="115" y="142"/>
                  </a:lnTo>
                  <a:lnTo>
                    <a:pt x="100" y="144"/>
                  </a:lnTo>
                  <a:lnTo>
                    <a:pt x="87" y="145"/>
                  </a:lnTo>
                  <a:lnTo>
                    <a:pt x="75" y="144"/>
                  </a:lnTo>
                  <a:lnTo>
                    <a:pt x="64" y="143"/>
                  </a:lnTo>
                  <a:lnTo>
                    <a:pt x="53" y="142"/>
                  </a:lnTo>
                  <a:lnTo>
                    <a:pt x="43" y="139"/>
                  </a:lnTo>
                  <a:lnTo>
                    <a:pt x="35" y="136"/>
                  </a:lnTo>
                  <a:lnTo>
                    <a:pt x="27" y="133"/>
                  </a:lnTo>
                  <a:lnTo>
                    <a:pt x="21" y="129"/>
                  </a:lnTo>
                  <a:lnTo>
                    <a:pt x="15" y="124"/>
                  </a:lnTo>
                  <a:lnTo>
                    <a:pt x="10" y="118"/>
                  </a:lnTo>
                  <a:lnTo>
                    <a:pt x="6" y="113"/>
                  </a:lnTo>
                  <a:lnTo>
                    <a:pt x="3" y="107"/>
                  </a:lnTo>
                  <a:lnTo>
                    <a:pt x="2" y="101"/>
                  </a:lnTo>
                  <a:lnTo>
                    <a:pt x="1" y="95"/>
                  </a:lnTo>
                  <a:lnTo>
                    <a:pt x="0" y="89"/>
                  </a:lnTo>
                  <a:lnTo>
                    <a:pt x="1" y="82"/>
                  </a:lnTo>
                  <a:lnTo>
                    <a:pt x="3" y="75"/>
                  </a:lnTo>
                  <a:lnTo>
                    <a:pt x="6" y="69"/>
                  </a:lnTo>
                  <a:lnTo>
                    <a:pt x="9" y="62"/>
                  </a:lnTo>
                  <a:lnTo>
                    <a:pt x="14" y="55"/>
                  </a:lnTo>
                  <a:lnTo>
                    <a:pt x="20" y="49"/>
                  </a:lnTo>
                  <a:lnTo>
                    <a:pt x="26" y="42"/>
                  </a:lnTo>
                  <a:lnTo>
                    <a:pt x="34" y="37"/>
                  </a:lnTo>
                  <a:lnTo>
                    <a:pt x="42" y="31"/>
                  </a:lnTo>
                  <a:lnTo>
                    <a:pt x="52" y="26"/>
                  </a:lnTo>
                  <a:lnTo>
                    <a:pt x="63" y="21"/>
                  </a:lnTo>
                  <a:lnTo>
                    <a:pt x="74" y="16"/>
                  </a:lnTo>
                  <a:lnTo>
                    <a:pt x="86" y="12"/>
                  </a:lnTo>
                  <a:lnTo>
                    <a:pt x="99" y="9"/>
                  </a:lnTo>
                  <a:lnTo>
                    <a:pt x="114" y="6"/>
                  </a:lnTo>
                  <a:lnTo>
                    <a:pt x="129" y="4"/>
                  </a:lnTo>
                  <a:lnTo>
                    <a:pt x="142" y="1"/>
                  </a:lnTo>
                  <a:lnTo>
                    <a:pt x="156" y="0"/>
                  </a:lnTo>
                  <a:lnTo>
                    <a:pt x="168" y="1"/>
                  </a:lnTo>
                  <a:lnTo>
                    <a:pt x="179" y="3"/>
                  </a:lnTo>
                  <a:lnTo>
                    <a:pt x="189" y="4"/>
                  </a:lnTo>
                  <a:lnTo>
                    <a:pt x="198" y="7"/>
                  </a:lnTo>
                  <a:lnTo>
                    <a:pt x="206" y="10"/>
                  </a:lnTo>
                  <a:lnTo>
                    <a:pt x="215" y="13"/>
                  </a:lnTo>
                  <a:lnTo>
                    <a:pt x="221" y="17"/>
                  </a:lnTo>
                  <a:lnTo>
                    <a:pt x="227" y="22"/>
                  </a:lnTo>
                  <a:lnTo>
                    <a:pt x="232" y="27"/>
                  </a:lnTo>
                  <a:lnTo>
                    <a:pt x="236" y="32"/>
                  </a:lnTo>
                  <a:lnTo>
                    <a:pt x="239" y="38"/>
                  </a:lnTo>
                  <a:lnTo>
                    <a:pt x="241" y="44"/>
                  </a:lnTo>
                  <a:lnTo>
                    <a:pt x="242" y="50"/>
                  </a:lnTo>
                  <a:lnTo>
                    <a:pt x="242" y="57"/>
                  </a:lnTo>
                  <a:lnTo>
                    <a:pt x="241" y="64"/>
                  </a:lnTo>
                  <a:lnTo>
                    <a:pt x="239" y="71"/>
                  </a:lnTo>
                  <a:lnTo>
                    <a:pt x="237" y="77"/>
                  </a:lnTo>
                  <a:lnTo>
                    <a:pt x="233" y="84"/>
                  </a:lnTo>
                  <a:lnTo>
                    <a:pt x="229" y="90"/>
                  </a:lnTo>
                  <a:lnTo>
                    <a:pt x="223" y="96"/>
                  </a:lnTo>
                  <a:lnTo>
                    <a:pt x="217" y="103"/>
                  </a:lnTo>
                  <a:lnTo>
                    <a:pt x="210" y="108"/>
                  </a:lnTo>
                  <a:lnTo>
                    <a:pt x="200" y="114"/>
                  </a:lnTo>
                  <a:lnTo>
                    <a:pt x="191" y="119"/>
                  </a:lnTo>
                  <a:lnTo>
                    <a:pt x="181" y="125"/>
                  </a:lnTo>
                  <a:lnTo>
                    <a:pt x="170" y="130"/>
                  </a:lnTo>
                  <a:lnTo>
                    <a:pt x="158" y="134"/>
                  </a:lnTo>
                  <a:lnTo>
                    <a:pt x="144" y="137"/>
                  </a:lnTo>
                  <a:lnTo>
                    <a:pt x="130" y="14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4383088" y="3754438"/>
              <a:ext cx="9525" cy="6350"/>
            </a:xfrm>
            <a:custGeom>
              <a:avLst/>
              <a:gdLst/>
              <a:ahLst/>
              <a:cxnLst>
                <a:cxn ang="0">
                  <a:pos x="85" y="126"/>
                </a:cxn>
                <a:cxn ang="0">
                  <a:pos x="62" y="123"/>
                </a:cxn>
                <a:cxn ang="0">
                  <a:pos x="43" y="118"/>
                </a:cxn>
                <a:cxn ang="0">
                  <a:pos x="28" y="111"/>
                </a:cxn>
                <a:cxn ang="0">
                  <a:pos x="16" y="102"/>
                </a:cxn>
                <a:cxn ang="0">
                  <a:pos x="7" y="91"/>
                </a:cxn>
                <a:cxn ang="0">
                  <a:pos x="2" y="80"/>
                </a:cxn>
                <a:cxn ang="0">
                  <a:pos x="0" y="69"/>
                </a:cxn>
                <a:cxn ang="0">
                  <a:pos x="1" y="57"/>
                </a:cxn>
                <a:cxn ang="0">
                  <a:pos x="5" y="46"/>
                </a:cxn>
                <a:cxn ang="0">
                  <a:pos x="13" y="34"/>
                </a:cxn>
                <a:cxn ang="0">
                  <a:pos x="23" y="24"/>
                </a:cxn>
                <a:cxn ang="0">
                  <a:pos x="36" y="15"/>
                </a:cxn>
                <a:cxn ang="0">
                  <a:pos x="52" y="8"/>
                </a:cxn>
                <a:cxn ang="0">
                  <a:pos x="72" y="3"/>
                </a:cxn>
                <a:cxn ang="0">
                  <a:pos x="93" y="0"/>
                </a:cxn>
                <a:cxn ang="0">
                  <a:pos x="118" y="0"/>
                </a:cxn>
                <a:cxn ang="0">
                  <a:pos x="140" y="2"/>
                </a:cxn>
                <a:cxn ang="0">
                  <a:pos x="159" y="6"/>
                </a:cxn>
                <a:cxn ang="0">
                  <a:pos x="175" y="13"/>
                </a:cxn>
                <a:cxn ang="0">
                  <a:pos x="187" y="21"/>
                </a:cxn>
                <a:cxn ang="0">
                  <a:pos x="196" y="31"/>
                </a:cxn>
                <a:cxn ang="0">
                  <a:pos x="201" y="43"/>
                </a:cxn>
                <a:cxn ang="0">
                  <a:pos x="203" y="54"/>
                </a:cxn>
                <a:cxn ang="0">
                  <a:pos x="202" y="66"/>
                </a:cxn>
                <a:cxn ang="0">
                  <a:pos x="198" y="77"/>
                </a:cxn>
                <a:cxn ang="0">
                  <a:pos x="191" y="88"/>
                </a:cxn>
                <a:cxn ang="0">
                  <a:pos x="181" y="100"/>
                </a:cxn>
                <a:cxn ang="0">
                  <a:pos x="167" y="109"/>
                </a:cxn>
                <a:cxn ang="0">
                  <a:pos x="151" y="116"/>
                </a:cxn>
                <a:cxn ang="0">
                  <a:pos x="132" y="122"/>
                </a:cxn>
                <a:cxn ang="0">
                  <a:pos x="109" y="125"/>
                </a:cxn>
              </a:cxnLst>
              <a:rect l="0" t="0" r="r" b="b"/>
              <a:pathLst>
                <a:path w="203" h="126">
                  <a:moveTo>
                    <a:pt x="97" y="126"/>
                  </a:moveTo>
                  <a:lnTo>
                    <a:pt x="85" y="126"/>
                  </a:lnTo>
                  <a:lnTo>
                    <a:pt x="73" y="125"/>
                  </a:lnTo>
                  <a:lnTo>
                    <a:pt x="62" y="123"/>
                  </a:lnTo>
                  <a:lnTo>
                    <a:pt x="52" y="121"/>
                  </a:lnTo>
                  <a:lnTo>
                    <a:pt x="43" y="118"/>
                  </a:lnTo>
                  <a:lnTo>
                    <a:pt x="35" y="115"/>
                  </a:lnTo>
                  <a:lnTo>
                    <a:pt x="28" y="111"/>
                  </a:lnTo>
                  <a:lnTo>
                    <a:pt x="22" y="107"/>
                  </a:lnTo>
                  <a:lnTo>
                    <a:pt x="16" y="102"/>
                  </a:lnTo>
                  <a:lnTo>
                    <a:pt x="12" y="97"/>
                  </a:lnTo>
                  <a:lnTo>
                    <a:pt x="7" y="91"/>
                  </a:lnTo>
                  <a:lnTo>
                    <a:pt x="4" y="86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3" y="51"/>
                  </a:lnTo>
                  <a:lnTo>
                    <a:pt x="5" y="46"/>
                  </a:lnTo>
                  <a:lnTo>
                    <a:pt x="8" y="40"/>
                  </a:lnTo>
                  <a:lnTo>
                    <a:pt x="13" y="34"/>
                  </a:lnTo>
                  <a:lnTo>
                    <a:pt x="18" y="29"/>
                  </a:lnTo>
                  <a:lnTo>
                    <a:pt x="23" y="24"/>
                  </a:lnTo>
                  <a:lnTo>
                    <a:pt x="29" y="19"/>
                  </a:lnTo>
                  <a:lnTo>
                    <a:pt x="36" y="15"/>
                  </a:lnTo>
                  <a:lnTo>
                    <a:pt x="44" y="11"/>
                  </a:lnTo>
                  <a:lnTo>
                    <a:pt x="52" y="8"/>
                  </a:lnTo>
                  <a:lnTo>
                    <a:pt x="61" y="5"/>
                  </a:lnTo>
                  <a:lnTo>
                    <a:pt x="72" y="3"/>
                  </a:lnTo>
                  <a:lnTo>
                    <a:pt x="82" y="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18" y="0"/>
                  </a:lnTo>
                  <a:lnTo>
                    <a:pt x="130" y="1"/>
                  </a:lnTo>
                  <a:lnTo>
                    <a:pt x="140" y="2"/>
                  </a:lnTo>
                  <a:lnTo>
                    <a:pt x="150" y="4"/>
                  </a:lnTo>
                  <a:lnTo>
                    <a:pt x="159" y="6"/>
                  </a:lnTo>
                  <a:lnTo>
                    <a:pt x="167" y="10"/>
                  </a:lnTo>
                  <a:lnTo>
                    <a:pt x="175" y="13"/>
                  </a:lnTo>
                  <a:lnTo>
                    <a:pt x="181" y="17"/>
                  </a:lnTo>
                  <a:lnTo>
                    <a:pt x="187" y="21"/>
                  </a:lnTo>
                  <a:lnTo>
                    <a:pt x="192" y="26"/>
                  </a:lnTo>
                  <a:lnTo>
                    <a:pt x="196" y="31"/>
                  </a:lnTo>
                  <a:lnTo>
                    <a:pt x="199" y="37"/>
                  </a:lnTo>
                  <a:lnTo>
                    <a:pt x="201" y="43"/>
                  </a:lnTo>
                  <a:lnTo>
                    <a:pt x="203" y="48"/>
                  </a:lnTo>
                  <a:lnTo>
                    <a:pt x="203" y="54"/>
                  </a:lnTo>
                  <a:lnTo>
                    <a:pt x="203" y="60"/>
                  </a:lnTo>
                  <a:lnTo>
                    <a:pt x="202" y="66"/>
                  </a:lnTo>
                  <a:lnTo>
                    <a:pt x="201" y="72"/>
                  </a:lnTo>
                  <a:lnTo>
                    <a:pt x="198" y="77"/>
                  </a:lnTo>
                  <a:lnTo>
                    <a:pt x="195" y="83"/>
                  </a:lnTo>
                  <a:lnTo>
                    <a:pt x="191" y="88"/>
                  </a:lnTo>
                  <a:lnTo>
                    <a:pt x="187" y="94"/>
                  </a:lnTo>
                  <a:lnTo>
                    <a:pt x="181" y="100"/>
                  </a:lnTo>
                  <a:lnTo>
                    <a:pt x="175" y="104"/>
                  </a:lnTo>
                  <a:lnTo>
                    <a:pt x="167" y="109"/>
                  </a:lnTo>
                  <a:lnTo>
                    <a:pt x="159" y="113"/>
                  </a:lnTo>
                  <a:lnTo>
                    <a:pt x="151" y="116"/>
                  </a:lnTo>
                  <a:lnTo>
                    <a:pt x="142" y="119"/>
                  </a:lnTo>
                  <a:lnTo>
                    <a:pt x="132" y="122"/>
                  </a:lnTo>
                  <a:lnTo>
                    <a:pt x="121" y="124"/>
                  </a:lnTo>
                  <a:lnTo>
                    <a:pt x="109" y="125"/>
                  </a:lnTo>
                  <a:lnTo>
                    <a:pt x="97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4383088" y="3754438"/>
              <a:ext cx="9525" cy="6350"/>
            </a:xfrm>
            <a:custGeom>
              <a:avLst/>
              <a:gdLst/>
              <a:ahLst/>
              <a:cxnLst>
                <a:cxn ang="0">
                  <a:pos x="85" y="126"/>
                </a:cxn>
                <a:cxn ang="0">
                  <a:pos x="62" y="123"/>
                </a:cxn>
                <a:cxn ang="0">
                  <a:pos x="43" y="118"/>
                </a:cxn>
                <a:cxn ang="0">
                  <a:pos x="28" y="111"/>
                </a:cxn>
                <a:cxn ang="0">
                  <a:pos x="16" y="102"/>
                </a:cxn>
                <a:cxn ang="0">
                  <a:pos x="7" y="91"/>
                </a:cxn>
                <a:cxn ang="0">
                  <a:pos x="2" y="80"/>
                </a:cxn>
                <a:cxn ang="0">
                  <a:pos x="0" y="69"/>
                </a:cxn>
                <a:cxn ang="0">
                  <a:pos x="1" y="57"/>
                </a:cxn>
                <a:cxn ang="0">
                  <a:pos x="5" y="46"/>
                </a:cxn>
                <a:cxn ang="0">
                  <a:pos x="13" y="34"/>
                </a:cxn>
                <a:cxn ang="0">
                  <a:pos x="23" y="24"/>
                </a:cxn>
                <a:cxn ang="0">
                  <a:pos x="36" y="15"/>
                </a:cxn>
                <a:cxn ang="0">
                  <a:pos x="52" y="8"/>
                </a:cxn>
                <a:cxn ang="0">
                  <a:pos x="72" y="3"/>
                </a:cxn>
                <a:cxn ang="0">
                  <a:pos x="93" y="0"/>
                </a:cxn>
                <a:cxn ang="0">
                  <a:pos x="118" y="0"/>
                </a:cxn>
                <a:cxn ang="0">
                  <a:pos x="140" y="2"/>
                </a:cxn>
                <a:cxn ang="0">
                  <a:pos x="159" y="6"/>
                </a:cxn>
                <a:cxn ang="0">
                  <a:pos x="175" y="13"/>
                </a:cxn>
                <a:cxn ang="0">
                  <a:pos x="187" y="21"/>
                </a:cxn>
                <a:cxn ang="0">
                  <a:pos x="196" y="31"/>
                </a:cxn>
                <a:cxn ang="0">
                  <a:pos x="201" y="43"/>
                </a:cxn>
                <a:cxn ang="0">
                  <a:pos x="203" y="54"/>
                </a:cxn>
                <a:cxn ang="0">
                  <a:pos x="202" y="66"/>
                </a:cxn>
                <a:cxn ang="0">
                  <a:pos x="198" y="77"/>
                </a:cxn>
                <a:cxn ang="0">
                  <a:pos x="191" y="88"/>
                </a:cxn>
                <a:cxn ang="0">
                  <a:pos x="181" y="100"/>
                </a:cxn>
                <a:cxn ang="0">
                  <a:pos x="167" y="109"/>
                </a:cxn>
                <a:cxn ang="0">
                  <a:pos x="151" y="116"/>
                </a:cxn>
                <a:cxn ang="0">
                  <a:pos x="132" y="122"/>
                </a:cxn>
                <a:cxn ang="0">
                  <a:pos x="109" y="125"/>
                </a:cxn>
              </a:cxnLst>
              <a:rect l="0" t="0" r="r" b="b"/>
              <a:pathLst>
                <a:path w="203" h="126">
                  <a:moveTo>
                    <a:pt x="97" y="126"/>
                  </a:moveTo>
                  <a:lnTo>
                    <a:pt x="85" y="126"/>
                  </a:lnTo>
                  <a:lnTo>
                    <a:pt x="73" y="125"/>
                  </a:lnTo>
                  <a:lnTo>
                    <a:pt x="62" y="123"/>
                  </a:lnTo>
                  <a:lnTo>
                    <a:pt x="52" y="121"/>
                  </a:lnTo>
                  <a:lnTo>
                    <a:pt x="43" y="118"/>
                  </a:lnTo>
                  <a:lnTo>
                    <a:pt x="35" y="115"/>
                  </a:lnTo>
                  <a:lnTo>
                    <a:pt x="28" y="111"/>
                  </a:lnTo>
                  <a:lnTo>
                    <a:pt x="22" y="107"/>
                  </a:lnTo>
                  <a:lnTo>
                    <a:pt x="16" y="102"/>
                  </a:lnTo>
                  <a:lnTo>
                    <a:pt x="12" y="97"/>
                  </a:lnTo>
                  <a:lnTo>
                    <a:pt x="7" y="91"/>
                  </a:lnTo>
                  <a:lnTo>
                    <a:pt x="4" y="86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3" y="51"/>
                  </a:lnTo>
                  <a:lnTo>
                    <a:pt x="5" y="46"/>
                  </a:lnTo>
                  <a:lnTo>
                    <a:pt x="8" y="40"/>
                  </a:lnTo>
                  <a:lnTo>
                    <a:pt x="13" y="34"/>
                  </a:lnTo>
                  <a:lnTo>
                    <a:pt x="18" y="29"/>
                  </a:lnTo>
                  <a:lnTo>
                    <a:pt x="23" y="24"/>
                  </a:lnTo>
                  <a:lnTo>
                    <a:pt x="29" y="19"/>
                  </a:lnTo>
                  <a:lnTo>
                    <a:pt x="36" y="15"/>
                  </a:lnTo>
                  <a:lnTo>
                    <a:pt x="44" y="11"/>
                  </a:lnTo>
                  <a:lnTo>
                    <a:pt x="52" y="8"/>
                  </a:lnTo>
                  <a:lnTo>
                    <a:pt x="61" y="5"/>
                  </a:lnTo>
                  <a:lnTo>
                    <a:pt x="72" y="3"/>
                  </a:lnTo>
                  <a:lnTo>
                    <a:pt x="82" y="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18" y="0"/>
                  </a:lnTo>
                  <a:lnTo>
                    <a:pt x="130" y="1"/>
                  </a:lnTo>
                  <a:lnTo>
                    <a:pt x="140" y="2"/>
                  </a:lnTo>
                  <a:lnTo>
                    <a:pt x="150" y="4"/>
                  </a:lnTo>
                  <a:lnTo>
                    <a:pt x="159" y="6"/>
                  </a:lnTo>
                  <a:lnTo>
                    <a:pt x="167" y="10"/>
                  </a:lnTo>
                  <a:lnTo>
                    <a:pt x="175" y="13"/>
                  </a:lnTo>
                  <a:lnTo>
                    <a:pt x="181" y="17"/>
                  </a:lnTo>
                  <a:lnTo>
                    <a:pt x="187" y="21"/>
                  </a:lnTo>
                  <a:lnTo>
                    <a:pt x="192" y="26"/>
                  </a:lnTo>
                  <a:lnTo>
                    <a:pt x="196" y="31"/>
                  </a:lnTo>
                  <a:lnTo>
                    <a:pt x="199" y="37"/>
                  </a:lnTo>
                  <a:lnTo>
                    <a:pt x="201" y="43"/>
                  </a:lnTo>
                  <a:lnTo>
                    <a:pt x="203" y="48"/>
                  </a:lnTo>
                  <a:lnTo>
                    <a:pt x="203" y="54"/>
                  </a:lnTo>
                  <a:lnTo>
                    <a:pt x="203" y="60"/>
                  </a:lnTo>
                  <a:lnTo>
                    <a:pt x="202" y="66"/>
                  </a:lnTo>
                  <a:lnTo>
                    <a:pt x="201" y="72"/>
                  </a:lnTo>
                  <a:lnTo>
                    <a:pt x="198" y="77"/>
                  </a:lnTo>
                  <a:lnTo>
                    <a:pt x="195" y="83"/>
                  </a:lnTo>
                  <a:lnTo>
                    <a:pt x="191" y="88"/>
                  </a:lnTo>
                  <a:lnTo>
                    <a:pt x="187" y="94"/>
                  </a:lnTo>
                  <a:lnTo>
                    <a:pt x="181" y="100"/>
                  </a:lnTo>
                  <a:lnTo>
                    <a:pt x="175" y="104"/>
                  </a:lnTo>
                  <a:lnTo>
                    <a:pt x="167" y="109"/>
                  </a:lnTo>
                  <a:lnTo>
                    <a:pt x="159" y="113"/>
                  </a:lnTo>
                  <a:lnTo>
                    <a:pt x="151" y="116"/>
                  </a:lnTo>
                  <a:lnTo>
                    <a:pt x="142" y="119"/>
                  </a:lnTo>
                  <a:lnTo>
                    <a:pt x="132" y="122"/>
                  </a:lnTo>
                  <a:lnTo>
                    <a:pt x="121" y="124"/>
                  </a:lnTo>
                  <a:lnTo>
                    <a:pt x="109" y="125"/>
                  </a:lnTo>
                  <a:lnTo>
                    <a:pt x="97" y="12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4394200" y="3748088"/>
              <a:ext cx="9525" cy="6350"/>
            </a:xfrm>
            <a:custGeom>
              <a:avLst/>
              <a:gdLst/>
              <a:ahLst/>
              <a:cxnLst>
                <a:cxn ang="0">
                  <a:pos x="64" y="122"/>
                </a:cxn>
                <a:cxn ang="0">
                  <a:pos x="45" y="116"/>
                </a:cxn>
                <a:cxn ang="0">
                  <a:pos x="30" y="109"/>
                </a:cxn>
                <a:cxn ang="0">
                  <a:pos x="18" y="99"/>
                </a:cxn>
                <a:cxn ang="0">
                  <a:pos x="9" y="89"/>
                </a:cxn>
                <a:cxn ang="0">
                  <a:pos x="3" y="78"/>
                </a:cxn>
                <a:cxn ang="0">
                  <a:pos x="1" y="67"/>
                </a:cxn>
                <a:cxn ang="0">
                  <a:pos x="1" y="55"/>
                </a:cxn>
                <a:cxn ang="0">
                  <a:pos x="4" y="43"/>
                </a:cxn>
                <a:cxn ang="0">
                  <a:pos x="9" y="33"/>
                </a:cxn>
                <a:cxn ang="0">
                  <a:pos x="18" y="23"/>
                </a:cxn>
                <a:cxn ang="0">
                  <a:pos x="28" y="15"/>
                </a:cxn>
                <a:cxn ang="0">
                  <a:pos x="41" y="8"/>
                </a:cxn>
                <a:cxn ang="0">
                  <a:pos x="58" y="3"/>
                </a:cxn>
                <a:cxn ang="0">
                  <a:pos x="75" y="1"/>
                </a:cxn>
                <a:cxn ang="0">
                  <a:pos x="95" y="1"/>
                </a:cxn>
                <a:cxn ang="0">
                  <a:pos x="117" y="4"/>
                </a:cxn>
                <a:cxn ang="0">
                  <a:pos x="136" y="10"/>
                </a:cxn>
                <a:cxn ang="0">
                  <a:pos x="151" y="17"/>
                </a:cxn>
                <a:cxn ang="0">
                  <a:pos x="163" y="26"/>
                </a:cxn>
                <a:cxn ang="0">
                  <a:pos x="172" y="36"/>
                </a:cxn>
                <a:cxn ang="0">
                  <a:pos x="177" y="47"/>
                </a:cxn>
                <a:cxn ang="0">
                  <a:pos x="180" y="59"/>
                </a:cxn>
                <a:cxn ang="0">
                  <a:pos x="179" y="70"/>
                </a:cxn>
                <a:cxn ang="0">
                  <a:pos x="176" y="82"/>
                </a:cxn>
                <a:cxn ang="0">
                  <a:pos x="171" y="92"/>
                </a:cxn>
                <a:cxn ang="0">
                  <a:pos x="162" y="102"/>
                </a:cxn>
                <a:cxn ang="0">
                  <a:pos x="151" y="111"/>
                </a:cxn>
                <a:cxn ang="0">
                  <a:pos x="138" y="118"/>
                </a:cxn>
                <a:cxn ang="0">
                  <a:pos x="123" y="123"/>
                </a:cxn>
                <a:cxn ang="0">
                  <a:pos x="105" y="125"/>
                </a:cxn>
                <a:cxn ang="0">
                  <a:pos x="85" y="125"/>
                </a:cxn>
              </a:cxnLst>
              <a:rect l="0" t="0" r="r" b="b"/>
              <a:pathLst>
                <a:path w="180" h="125">
                  <a:moveTo>
                    <a:pt x="75" y="124"/>
                  </a:moveTo>
                  <a:lnTo>
                    <a:pt x="64" y="122"/>
                  </a:lnTo>
                  <a:lnTo>
                    <a:pt x="55" y="119"/>
                  </a:lnTo>
                  <a:lnTo>
                    <a:pt x="45" y="116"/>
                  </a:lnTo>
                  <a:lnTo>
                    <a:pt x="37" y="113"/>
                  </a:lnTo>
                  <a:lnTo>
                    <a:pt x="30" y="109"/>
                  </a:lnTo>
                  <a:lnTo>
                    <a:pt x="23" y="103"/>
                  </a:lnTo>
                  <a:lnTo>
                    <a:pt x="18" y="99"/>
                  </a:lnTo>
                  <a:lnTo>
                    <a:pt x="13" y="94"/>
                  </a:lnTo>
                  <a:lnTo>
                    <a:pt x="9" y="89"/>
                  </a:lnTo>
                  <a:lnTo>
                    <a:pt x="6" y="83"/>
                  </a:lnTo>
                  <a:lnTo>
                    <a:pt x="3" y="78"/>
                  </a:lnTo>
                  <a:lnTo>
                    <a:pt x="2" y="72"/>
                  </a:lnTo>
                  <a:lnTo>
                    <a:pt x="1" y="67"/>
                  </a:lnTo>
                  <a:lnTo>
                    <a:pt x="0" y="61"/>
                  </a:lnTo>
                  <a:lnTo>
                    <a:pt x="1" y="55"/>
                  </a:lnTo>
                  <a:lnTo>
                    <a:pt x="2" y="50"/>
                  </a:lnTo>
                  <a:lnTo>
                    <a:pt x="4" y="43"/>
                  </a:lnTo>
                  <a:lnTo>
                    <a:pt x="6" y="38"/>
                  </a:lnTo>
                  <a:lnTo>
                    <a:pt x="9" y="33"/>
                  </a:lnTo>
                  <a:lnTo>
                    <a:pt x="13" y="28"/>
                  </a:lnTo>
                  <a:lnTo>
                    <a:pt x="18" y="23"/>
                  </a:lnTo>
                  <a:lnTo>
                    <a:pt x="23" y="19"/>
                  </a:lnTo>
                  <a:lnTo>
                    <a:pt x="28" y="15"/>
                  </a:lnTo>
                  <a:lnTo>
                    <a:pt x="35" y="11"/>
                  </a:lnTo>
                  <a:lnTo>
                    <a:pt x="41" y="8"/>
                  </a:lnTo>
                  <a:lnTo>
                    <a:pt x="50" y="5"/>
                  </a:lnTo>
                  <a:lnTo>
                    <a:pt x="58" y="3"/>
                  </a:lnTo>
                  <a:lnTo>
                    <a:pt x="66" y="2"/>
                  </a:lnTo>
                  <a:lnTo>
                    <a:pt x="75" y="1"/>
                  </a:lnTo>
                  <a:lnTo>
                    <a:pt x="85" y="0"/>
                  </a:lnTo>
                  <a:lnTo>
                    <a:pt x="95" y="1"/>
                  </a:lnTo>
                  <a:lnTo>
                    <a:pt x="107" y="2"/>
                  </a:lnTo>
                  <a:lnTo>
                    <a:pt x="117" y="4"/>
                  </a:lnTo>
                  <a:lnTo>
                    <a:pt x="127" y="6"/>
                  </a:lnTo>
                  <a:lnTo>
                    <a:pt x="136" y="10"/>
                  </a:lnTo>
                  <a:lnTo>
                    <a:pt x="144" y="13"/>
                  </a:lnTo>
                  <a:lnTo>
                    <a:pt x="151" y="17"/>
                  </a:lnTo>
                  <a:lnTo>
                    <a:pt x="158" y="21"/>
                  </a:lnTo>
                  <a:lnTo>
                    <a:pt x="163" y="26"/>
                  </a:lnTo>
                  <a:lnTo>
                    <a:pt x="168" y="31"/>
                  </a:lnTo>
                  <a:lnTo>
                    <a:pt x="172" y="36"/>
                  </a:lnTo>
                  <a:lnTo>
                    <a:pt x="175" y="41"/>
                  </a:lnTo>
                  <a:lnTo>
                    <a:pt x="177" y="47"/>
                  </a:lnTo>
                  <a:lnTo>
                    <a:pt x="179" y="53"/>
                  </a:lnTo>
                  <a:lnTo>
                    <a:pt x="180" y="59"/>
                  </a:lnTo>
                  <a:lnTo>
                    <a:pt x="180" y="65"/>
                  </a:lnTo>
                  <a:lnTo>
                    <a:pt x="179" y="70"/>
                  </a:lnTo>
                  <a:lnTo>
                    <a:pt x="178" y="76"/>
                  </a:lnTo>
                  <a:lnTo>
                    <a:pt x="176" y="82"/>
                  </a:lnTo>
                  <a:lnTo>
                    <a:pt x="174" y="87"/>
                  </a:lnTo>
                  <a:lnTo>
                    <a:pt x="171" y="92"/>
                  </a:lnTo>
                  <a:lnTo>
                    <a:pt x="167" y="97"/>
                  </a:lnTo>
                  <a:lnTo>
                    <a:pt x="162" y="102"/>
                  </a:lnTo>
                  <a:lnTo>
                    <a:pt x="157" y="106"/>
                  </a:lnTo>
                  <a:lnTo>
                    <a:pt x="151" y="111"/>
                  </a:lnTo>
                  <a:lnTo>
                    <a:pt x="145" y="115"/>
                  </a:lnTo>
                  <a:lnTo>
                    <a:pt x="138" y="118"/>
                  </a:lnTo>
                  <a:lnTo>
                    <a:pt x="130" y="120"/>
                  </a:lnTo>
                  <a:lnTo>
                    <a:pt x="123" y="123"/>
                  </a:lnTo>
                  <a:lnTo>
                    <a:pt x="114" y="124"/>
                  </a:lnTo>
                  <a:lnTo>
                    <a:pt x="105" y="125"/>
                  </a:lnTo>
                  <a:lnTo>
                    <a:pt x="95" y="125"/>
                  </a:lnTo>
                  <a:lnTo>
                    <a:pt x="85" y="125"/>
                  </a:lnTo>
                  <a:lnTo>
                    <a:pt x="75" y="1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2" name="Freeform 68"/>
            <p:cNvSpPr>
              <a:spLocks/>
            </p:cNvSpPr>
            <p:nvPr/>
          </p:nvSpPr>
          <p:spPr bwMode="auto">
            <a:xfrm>
              <a:off x="4394200" y="3748088"/>
              <a:ext cx="9525" cy="6350"/>
            </a:xfrm>
            <a:custGeom>
              <a:avLst/>
              <a:gdLst/>
              <a:ahLst/>
              <a:cxnLst>
                <a:cxn ang="0">
                  <a:pos x="64" y="122"/>
                </a:cxn>
                <a:cxn ang="0">
                  <a:pos x="45" y="116"/>
                </a:cxn>
                <a:cxn ang="0">
                  <a:pos x="30" y="109"/>
                </a:cxn>
                <a:cxn ang="0">
                  <a:pos x="18" y="99"/>
                </a:cxn>
                <a:cxn ang="0">
                  <a:pos x="9" y="89"/>
                </a:cxn>
                <a:cxn ang="0">
                  <a:pos x="3" y="78"/>
                </a:cxn>
                <a:cxn ang="0">
                  <a:pos x="1" y="67"/>
                </a:cxn>
                <a:cxn ang="0">
                  <a:pos x="1" y="55"/>
                </a:cxn>
                <a:cxn ang="0">
                  <a:pos x="4" y="43"/>
                </a:cxn>
                <a:cxn ang="0">
                  <a:pos x="9" y="33"/>
                </a:cxn>
                <a:cxn ang="0">
                  <a:pos x="18" y="23"/>
                </a:cxn>
                <a:cxn ang="0">
                  <a:pos x="28" y="15"/>
                </a:cxn>
                <a:cxn ang="0">
                  <a:pos x="41" y="8"/>
                </a:cxn>
                <a:cxn ang="0">
                  <a:pos x="58" y="3"/>
                </a:cxn>
                <a:cxn ang="0">
                  <a:pos x="75" y="1"/>
                </a:cxn>
                <a:cxn ang="0">
                  <a:pos x="95" y="1"/>
                </a:cxn>
                <a:cxn ang="0">
                  <a:pos x="117" y="4"/>
                </a:cxn>
                <a:cxn ang="0">
                  <a:pos x="136" y="10"/>
                </a:cxn>
                <a:cxn ang="0">
                  <a:pos x="151" y="17"/>
                </a:cxn>
                <a:cxn ang="0">
                  <a:pos x="163" y="26"/>
                </a:cxn>
                <a:cxn ang="0">
                  <a:pos x="172" y="36"/>
                </a:cxn>
                <a:cxn ang="0">
                  <a:pos x="177" y="47"/>
                </a:cxn>
                <a:cxn ang="0">
                  <a:pos x="180" y="59"/>
                </a:cxn>
                <a:cxn ang="0">
                  <a:pos x="179" y="70"/>
                </a:cxn>
                <a:cxn ang="0">
                  <a:pos x="176" y="82"/>
                </a:cxn>
                <a:cxn ang="0">
                  <a:pos x="171" y="92"/>
                </a:cxn>
                <a:cxn ang="0">
                  <a:pos x="162" y="102"/>
                </a:cxn>
                <a:cxn ang="0">
                  <a:pos x="151" y="111"/>
                </a:cxn>
                <a:cxn ang="0">
                  <a:pos x="138" y="118"/>
                </a:cxn>
                <a:cxn ang="0">
                  <a:pos x="123" y="123"/>
                </a:cxn>
                <a:cxn ang="0">
                  <a:pos x="105" y="125"/>
                </a:cxn>
                <a:cxn ang="0">
                  <a:pos x="85" y="125"/>
                </a:cxn>
              </a:cxnLst>
              <a:rect l="0" t="0" r="r" b="b"/>
              <a:pathLst>
                <a:path w="180" h="125">
                  <a:moveTo>
                    <a:pt x="75" y="124"/>
                  </a:moveTo>
                  <a:lnTo>
                    <a:pt x="64" y="122"/>
                  </a:lnTo>
                  <a:lnTo>
                    <a:pt x="55" y="119"/>
                  </a:lnTo>
                  <a:lnTo>
                    <a:pt x="45" y="116"/>
                  </a:lnTo>
                  <a:lnTo>
                    <a:pt x="37" y="113"/>
                  </a:lnTo>
                  <a:lnTo>
                    <a:pt x="30" y="109"/>
                  </a:lnTo>
                  <a:lnTo>
                    <a:pt x="23" y="103"/>
                  </a:lnTo>
                  <a:lnTo>
                    <a:pt x="18" y="99"/>
                  </a:lnTo>
                  <a:lnTo>
                    <a:pt x="13" y="94"/>
                  </a:lnTo>
                  <a:lnTo>
                    <a:pt x="9" y="89"/>
                  </a:lnTo>
                  <a:lnTo>
                    <a:pt x="6" y="83"/>
                  </a:lnTo>
                  <a:lnTo>
                    <a:pt x="3" y="78"/>
                  </a:lnTo>
                  <a:lnTo>
                    <a:pt x="2" y="72"/>
                  </a:lnTo>
                  <a:lnTo>
                    <a:pt x="1" y="67"/>
                  </a:lnTo>
                  <a:lnTo>
                    <a:pt x="0" y="61"/>
                  </a:lnTo>
                  <a:lnTo>
                    <a:pt x="1" y="55"/>
                  </a:lnTo>
                  <a:lnTo>
                    <a:pt x="2" y="50"/>
                  </a:lnTo>
                  <a:lnTo>
                    <a:pt x="4" y="43"/>
                  </a:lnTo>
                  <a:lnTo>
                    <a:pt x="6" y="38"/>
                  </a:lnTo>
                  <a:lnTo>
                    <a:pt x="9" y="33"/>
                  </a:lnTo>
                  <a:lnTo>
                    <a:pt x="13" y="28"/>
                  </a:lnTo>
                  <a:lnTo>
                    <a:pt x="18" y="23"/>
                  </a:lnTo>
                  <a:lnTo>
                    <a:pt x="23" y="19"/>
                  </a:lnTo>
                  <a:lnTo>
                    <a:pt x="28" y="15"/>
                  </a:lnTo>
                  <a:lnTo>
                    <a:pt x="35" y="11"/>
                  </a:lnTo>
                  <a:lnTo>
                    <a:pt x="41" y="8"/>
                  </a:lnTo>
                  <a:lnTo>
                    <a:pt x="50" y="5"/>
                  </a:lnTo>
                  <a:lnTo>
                    <a:pt x="58" y="3"/>
                  </a:lnTo>
                  <a:lnTo>
                    <a:pt x="66" y="2"/>
                  </a:lnTo>
                  <a:lnTo>
                    <a:pt x="75" y="1"/>
                  </a:lnTo>
                  <a:lnTo>
                    <a:pt x="85" y="0"/>
                  </a:lnTo>
                  <a:lnTo>
                    <a:pt x="95" y="1"/>
                  </a:lnTo>
                  <a:lnTo>
                    <a:pt x="107" y="2"/>
                  </a:lnTo>
                  <a:lnTo>
                    <a:pt x="117" y="4"/>
                  </a:lnTo>
                  <a:lnTo>
                    <a:pt x="127" y="6"/>
                  </a:lnTo>
                  <a:lnTo>
                    <a:pt x="136" y="10"/>
                  </a:lnTo>
                  <a:lnTo>
                    <a:pt x="144" y="13"/>
                  </a:lnTo>
                  <a:lnTo>
                    <a:pt x="151" y="17"/>
                  </a:lnTo>
                  <a:lnTo>
                    <a:pt x="158" y="21"/>
                  </a:lnTo>
                  <a:lnTo>
                    <a:pt x="163" y="26"/>
                  </a:lnTo>
                  <a:lnTo>
                    <a:pt x="168" y="31"/>
                  </a:lnTo>
                  <a:lnTo>
                    <a:pt x="172" y="36"/>
                  </a:lnTo>
                  <a:lnTo>
                    <a:pt x="175" y="41"/>
                  </a:lnTo>
                  <a:lnTo>
                    <a:pt x="177" y="47"/>
                  </a:lnTo>
                  <a:lnTo>
                    <a:pt x="179" y="53"/>
                  </a:lnTo>
                  <a:lnTo>
                    <a:pt x="180" y="59"/>
                  </a:lnTo>
                  <a:lnTo>
                    <a:pt x="180" y="65"/>
                  </a:lnTo>
                  <a:lnTo>
                    <a:pt x="179" y="70"/>
                  </a:lnTo>
                  <a:lnTo>
                    <a:pt x="178" y="76"/>
                  </a:lnTo>
                  <a:lnTo>
                    <a:pt x="176" y="82"/>
                  </a:lnTo>
                  <a:lnTo>
                    <a:pt x="174" y="87"/>
                  </a:lnTo>
                  <a:lnTo>
                    <a:pt x="171" y="92"/>
                  </a:lnTo>
                  <a:lnTo>
                    <a:pt x="167" y="97"/>
                  </a:lnTo>
                  <a:lnTo>
                    <a:pt x="162" y="102"/>
                  </a:lnTo>
                  <a:lnTo>
                    <a:pt x="157" y="106"/>
                  </a:lnTo>
                  <a:lnTo>
                    <a:pt x="151" y="111"/>
                  </a:lnTo>
                  <a:lnTo>
                    <a:pt x="145" y="115"/>
                  </a:lnTo>
                  <a:lnTo>
                    <a:pt x="138" y="118"/>
                  </a:lnTo>
                  <a:lnTo>
                    <a:pt x="130" y="120"/>
                  </a:lnTo>
                  <a:lnTo>
                    <a:pt x="123" y="123"/>
                  </a:lnTo>
                  <a:lnTo>
                    <a:pt x="114" y="124"/>
                  </a:lnTo>
                  <a:lnTo>
                    <a:pt x="105" y="125"/>
                  </a:lnTo>
                  <a:lnTo>
                    <a:pt x="95" y="125"/>
                  </a:lnTo>
                  <a:lnTo>
                    <a:pt x="85" y="125"/>
                  </a:lnTo>
                  <a:lnTo>
                    <a:pt x="75" y="12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4492625" y="3844925"/>
              <a:ext cx="15875" cy="11113"/>
            </a:xfrm>
            <a:custGeom>
              <a:avLst/>
              <a:gdLst/>
              <a:ahLst/>
              <a:cxnLst>
                <a:cxn ang="0">
                  <a:pos x="90" y="182"/>
                </a:cxn>
                <a:cxn ang="0">
                  <a:pos x="60" y="160"/>
                </a:cxn>
                <a:cxn ang="0">
                  <a:pos x="37" y="139"/>
                </a:cxn>
                <a:cxn ang="0">
                  <a:pos x="19" y="118"/>
                </a:cxn>
                <a:cxn ang="0">
                  <a:pos x="8" y="96"/>
                </a:cxn>
                <a:cxn ang="0">
                  <a:pos x="2" y="77"/>
                </a:cxn>
                <a:cxn ang="0">
                  <a:pos x="0" y="58"/>
                </a:cxn>
                <a:cxn ang="0">
                  <a:pos x="4" y="41"/>
                </a:cxn>
                <a:cxn ang="0">
                  <a:pos x="12" y="26"/>
                </a:cxn>
                <a:cxn ang="0">
                  <a:pos x="24" y="15"/>
                </a:cxn>
                <a:cxn ang="0">
                  <a:pos x="41" y="6"/>
                </a:cxn>
                <a:cxn ang="0">
                  <a:pos x="61" y="1"/>
                </a:cxn>
                <a:cxn ang="0">
                  <a:pos x="85" y="1"/>
                </a:cxn>
                <a:cxn ang="0">
                  <a:pos x="112" y="5"/>
                </a:cxn>
                <a:cxn ang="0">
                  <a:pos x="143" y="14"/>
                </a:cxn>
                <a:cxn ang="0">
                  <a:pos x="176" y="28"/>
                </a:cxn>
                <a:cxn ang="0">
                  <a:pos x="210" y="47"/>
                </a:cxn>
                <a:cxn ang="0">
                  <a:pos x="239" y="69"/>
                </a:cxn>
                <a:cxn ang="0">
                  <a:pos x="263" y="90"/>
                </a:cxn>
                <a:cxn ang="0">
                  <a:pos x="280" y="111"/>
                </a:cxn>
                <a:cxn ang="0">
                  <a:pos x="291" y="133"/>
                </a:cxn>
                <a:cxn ang="0">
                  <a:pos x="297" y="153"/>
                </a:cxn>
                <a:cxn ang="0">
                  <a:pos x="299" y="172"/>
                </a:cxn>
                <a:cxn ang="0">
                  <a:pos x="295" y="189"/>
                </a:cxn>
                <a:cxn ang="0">
                  <a:pos x="287" y="203"/>
                </a:cxn>
                <a:cxn ang="0">
                  <a:pos x="275" y="215"/>
                </a:cxn>
                <a:cxn ang="0">
                  <a:pos x="259" y="223"/>
                </a:cxn>
                <a:cxn ang="0">
                  <a:pos x="238" y="228"/>
                </a:cxn>
                <a:cxn ang="0">
                  <a:pos x="214" y="228"/>
                </a:cxn>
                <a:cxn ang="0">
                  <a:pos x="187" y="225"/>
                </a:cxn>
                <a:cxn ang="0">
                  <a:pos x="157" y="216"/>
                </a:cxn>
                <a:cxn ang="0">
                  <a:pos x="124" y="201"/>
                </a:cxn>
              </a:cxnLst>
              <a:rect l="0" t="0" r="r" b="b"/>
              <a:pathLst>
                <a:path w="299" h="229">
                  <a:moveTo>
                    <a:pt x="106" y="192"/>
                  </a:moveTo>
                  <a:lnTo>
                    <a:pt x="90" y="182"/>
                  </a:lnTo>
                  <a:lnTo>
                    <a:pt x="74" y="172"/>
                  </a:lnTo>
                  <a:lnTo>
                    <a:pt x="60" y="160"/>
                  </a:lnTo>
                  <a:lnTo>
                    <a:pt x="48" y="150"/>
                  </a:lnTo>
                  <a:lnTo>
                    <a:pt x="37" y="139"/>
                  </a:lnTo>
                  <a:lnTo>
                    <a:pt x="27" y="129"/>
                  </a:lnTo>
                  <a:lnTo>
                    <a:pt x="19" y="118"/>
                  </a:lnTo>
                  <a:lnTo>
                    <a:pt x="13" y="107"/>
                  </a:lnTo>
                  <a:lnTo>
                    <a:pt x="8" y="96"/>
                  </a:lnTo>
                  <a:lnTo>
                    <a:pt x="4" y="86"/>
                  </a:lnTo>
                  <a:lnTo>
                    <a:pt x="2" y="77"/>
                  </a:lnTo>
                  <a:lnTo>
                    <a:pt x="0" y="67"/>
                  </a:lnTo>
                  <a:lnTo>
                    <a:pt x="0" y="58"/>
                  </a:lnTo>
                  <a:lnTo>
                    <a:pt x="2" y="49"/>
                  </a:lnTo>
                  <a:lnTo>
                    <a:pt x="4" y="41"/>
                  </a:lnTo>
                  <a:lnTo>
                    <a:pt x="7" y="33"/>
                  </a:lnTo>
                  <a:lnTo>
                    <a:pt x="12" y="26"/>
                  </a:lnTo>
                  <a:lnTo>
                    <a:pt x="18" y="20"/>
                  </a:lnTo>
                  <a:lnTo>
                    <a:pt x="24" y="15"/>
                  </a:lnTo>
                  <a:lnTo>
                    <a:pt x="32" y="10"/>
                  </a:lnTo>
                  <a:lnTo>
                    <a:pt x="41" y="6"/>
                  </a:lnTo>
                  <a:lnTo>
                    <a:pt x="51" y="3"/>
                  </a:lnTo>
                  <a:lnTo>
                    <a:pt x="61" y="1"/>
                  </a:lnTo>
                  <a:lnTo>
                    <a:pt x="73" y="0"/>
                  </a:lnTo>
                  <a:lnTo>
                    <a:pt x="85" y="1"/>
                  </a:lnTo>
                  <a:lnTo>
                    <a:pt x="99" y="2"/>
                  </a:lnTo>
                  <a:lnTo>
                    <a:pt x="112" y="5"/>
                  </a:lnTo>
                  <a:lnTo>
                    <a:pt x="127" y="8"/>
                  </a:lnTo>
                  <a:lnTo>
                    <a:pt x="143" y="14"/>
                  </a:lnTo>
                  <a:lnTo>
                    <a:pt x="159" y="20"/>
                  </a:lnTo>
                  <a:lnTo>
                    <a:pt x="176" y="28"/>
                  </a:lnTo>
                  <a:lnTo>
                    <a:pt x="194" y="37"/>
                  </a:lnTo>
                  <a:lnTo>
                    <a:pt x="210" y="47"/>
                  </a:lnTo>
                  <a:lnTo>
                    <a:pt x="226" y="59"/>
                  </a:lnTo>
                  <a:lnTo>
                    <a:pt x="239" y="69"/>
                  </a:lnTo>
                  <a:lnTo>
                    <a:pt x="252" y="79"/>
                  </a:lnTo>
                  <a:lnTo>
                    <a:pt x="263" y="90"/>
                  </a:lnTo>
                  <a:lnTo>
                    <a:pt x="272" y="101"/>
                  </a:lnTo>
                  <a:lnTo>
                    <a:pt x="280" y="111"/>
                  </a:lnTo>
                  <a:lnTo>
                    <a:pt x="286" y="123"/>
                  </a:lnTo>
                  <a:lnTo>
                    <a:pt x="291" y="133"/>
                  </a:lnTo>
                  <a:lnTo>
                    <a:pt x="295" y="143"/>
                  </a:lnTo>
                  <a:lnTo>
                    <a:pt x="297" y="153"/>
                  </a:lnTo>
                  <a:lnTo>
                    <a:pt x="299" y="162"/>
                  </a:lnTo>
                  <a:lnTo>
                    <a:pt x="299" y="172"/>
                  </a:lnTo>
                  <a:lnTo>
                    <a:pt x="298" y="181"/>
                  </a:lnTo>
                  <a:lnTo>
                    <a:pt x="295" y="189"/>
                  </a:lnTo>
                  <a:lnTo>
                    <a:pt x="292" y="196"/>
                  </a:lnTo>
                  <a:lnTo>
                    <a:pt x="287" y="203"/>
                  </a:lnTo>
                  <a:lnTo>
                    <a:pt x="282" y="209"/>
                  </a:lnTo>
                  <a:lnTo>
                    <a:pt x="275" y="215"/>
                  </a:lnTo>
                  <a:lnTo>
                    <a:pt x="267" y="219"/>
                  </a:lnTo>
                  <a:lnTo>
                    <a:pt x="259" y="223"/>
                  </a:lnTo>
                  <a:lnTo>
                    <a:pt x="249" y="226"/>
                  </a:lnTo>
                  <a:lnTo>
                    <a:pt x="238" y="228"/>
                  </a:lnTo>
                  <a:lnTo>
                    <a:pt x="227" y="229"/>
                  </a:lnTo>
                  <a:lnTo>
                    <a:pt x="214" y="228"/>
                  </a:lnTo>
                  <a:lnTo>
                    <a:pt x="201" y="227"/>
                  </a:lnTo>
                  <a:lnTo>
                    <a:pt x="187" y="225"/>
                  </a:lnTo>
                  <a:lnTo>
                    <a:pt x="172" y="221"/>
                  </a:lnTo>
                  <a:lnTo>
                    <a:pt x="157" y="216"/>
                  </a:lnTo>
                  <a:lnTo>
                    <a:pt x="141" y="209"/>
                  </a:lnTo>
                  <a:lnTo>
                    <a:pt x="124" y="201"/>
                  </a:lnTo>
                  <a:lnTo>
                    <a:pt x="106" y="1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4492625" y="3844925"/>
              <a:ext cx="15875" cy="11113"/>
            </a:xfrm>
            <a:custGeom>
              <a:avLst/>
              <a:gdLst/>
              <a:ahLst/>
              <a:cxnLst>
                <a:cxn ang="0">
                  <a:pos x="90" y="182"/>
                </a:cxn>
                <a:cxn ang="0">
                  <a:pos x="60" y="160"/>
                </a:cxn>
                <a:cxn ang="0">
                  <a:pos x="37" y="139"/>
                </a:cxn>
                <a:cxn ang="0">
                  <a:pos x="19" y="118"/>
                </a:cxn>
                <a:cxn ang="0">
                  <a:pos x="8" y="96"/>
                </a:cxn>
                <a:cxn ang="0">
                  <a:pos x="2" y="77"/>
                </a:cxn>
                <a:cxn ang="0">
                  <a:pos x="0" y="58"/>
                </a:cxn>
                <a:cxn ang="0">
                  <a:pos x="4" y="41"/>
                </a:cxn>
                <a:cxn ang="0">
                  <a:pos x="12" y="26"/>
                </a:cxn>
                <a:cxn ang="0">
                  <a:pos x="24" y="15"/>
                </a:cxn>
                <a:cxn ang="0">
                  <a:pos x="41" y="6"/>
                </a:cxn>
                <a:cxn ang="0">
                  <a:pos x="61" y="1"/>
                </a:cxn>
                <a:cxn ang="0">
                  <a:pos x="85" y="1"/>
                </a:cxn>
                <a:cxn ang="0">
                  <a:pos x="112" y="5"/>
                </a:cxn>
                <a:cxn ang="0">
                  <a:pos x="143" y="14"/>
                </a:cxn>
                <a:cxn ang="0">
                  <a:pos x="176" y="28"/>
                </a:cxn>
                <a:cxn ang="0">
                  <a:pos x="210" y="47"/>
                </a:cxn>
                <a:cxn ang="0">
                  <a:pos x="239" y="69"/>
                </a:cxn>
                <a:cxn ang="0">
                  <a:pos x="263" y="90"/>
                </a:cxn>
                <a:cxn ang="0">
                  <a:pos x="280" y="111"/>
                </a:cxn>
                <a:cxn ang="0">
                  <a:pos x="291" y="133"/>
                </a:cxn>
                <a:cxn ang="0">
                  <a:pos x="297" y="153"/>
                </a:cxn>
                <a:cxn ang="0">
                  <a:pos x="299" y="172"/>
                </a:cxn>
                <a:cxn ang="0">
                  <a:pos x="295" y="189"/>
                </a:cxn>
                <a:cxn ang="0">
                  <a:pos x="287" y="203"/>
                </a:cxn>
                <a:cxn ang="0">
                  <a:pos x="275" y="215"/>
                </a:cxn>
                <a:cxn ang="0">
                  <a:pos x="259" y="223"/>
                </a:cxn>
                <a:cxn ang="0">
                  <a:pos x="238" y="228"/>
                </a:cxn>
                <a:cxn ang="0">
                  <a:pos x="214" y="228"/>
                </a:cxn>
                <a:cxn ang="0">
                  <a:pos x="187" y="225"/>
                </a:cxn>
                <a:cxn ang="0">
                  <a:pos x="157" y="216"/>
                </a:cxn>
                <a:cxn ang="0">
                  <a:pos x="124" y="201"/>
                </a:cxn>
              </a:cxnLst>
              <a:rect l="0" t="0" r="r" b="b"/>
              <a:pathLst>
                <a:path w="299" h="229">
                  <a:moveTo>
                    <a:pt x="106" y="192"/>
                  </a:moveTo>
                  <a:lnTo>
                    <a:pt x="90" y="182"/>
                  </a:lnTo>
                  <a:lnTo>
                    <a:pt x="74" y="172"/>
                  </a:lnTo>
                  <a:lnTo>
                    <a:pt x="60" y="160"/>
                  </a:lnTo>
                  <a:lnTo>
                    <a:pt x="48" y="150"/>
                  </a:lnTo>
                  <a:lnTo>
                    <a:pt x="37" y="139"/>
                  </a:lnTo>
                  <a:lnTo>
                    <a:pt x="27" y="129"/>
                  </a:lnTo>
                  <a:lnTo>
                    <a:pt x="19" y="118"/>
                  </a:lnTo>
                  <a:lnTo>
                    <a:pt x="13" y="107"/>
                  </a:lnTo>
                  <a:lnTo>
                    <a:pt x="8" y="96"/>
                  </a:lnTo>
                  <a:lnTo>
                    <a:pt x="4" y="86"/>
                  </a:lnTo>
                  <a:lnTo>
                    <a:pt x="2" y="77"/>
                  </a:lnTo>
                  <a:lnTo>
                    <a:pt x="0" y="67"/>
                  </a:lnTo>
                  <a:lnTo>
                    <a:pt x="0" y="58"/>
                  </a:lnTo>
                  <a:lnTo>
                    <a:pt x="2" y="49"/>
                  </a:lnTo>
                  <a:lnTo>
                    <a:pt x="4" y="41"/>
                  </a:lnTo>
                  <a:lnTo>
                    <a:pt x="7" y="33"/>
                  </a:lnTo>
                  <a:lnTo>
                    <a:pt x="12" y="26"/>
                  </a:lnTo>
                  <a:lnTo>
                    <a:pt x="18" y="20"/>
                  </a:lnTo>
                  <a:lnTo>
                    <a:pt x="24" y="15"/>
                  </a:lnTo>
                  <a:lnTo>
                    <a:pt x="32" y="10"/>
                  </a:lnTo>
                  <a:lnTo>
                    <a:pt x="41" y="6"/>
                  </a:lnTo>
                  <a:lnTo>
                    <a:pt x="51" y="3"/>
                  </a:lnTo>
                  <a:lnTo>
                    <a:pt x="61" y="1"/>
                  </a:lnTo>
                  <a:lnTo>
                    <a:pt x="73" y="0"/>
                  </a:lnTo>
                  <a:lnTo>
                    <a:pt x="85" y="1"/>
                  </a:lnTo>
                  <a:lnTo>
                    <a:pt x="99" y="2"/>
                  </a:lnTo>
                  <a:lnTo>
                    <a:pt x="112" y="5"/>
                  </a:lnTo>
                  <a:lnTo>
                    <a:pt x="127" y="8"/>
                  </a:lnTo>
                  <a:lnTo>
                    <a:pt x="143" y="14"/>
                  </a:lnTo>
                  <a:lnTo>
                    <a:pt x="159" y="20"/>
                  </a:lnTo>
                  <a:lnTo>
                    <a:pt x="176" y="28"/>
                  </a:lnTo>
                  <a:lnTo>
                    <a:pt x="194" y="37"/>
                  </a:lnTo>
                  <a:lnTo>
                    <a:pt x="210" y="47"/>
                  </a:lnTo>
                  <a:lnTo>
                    <a:pt x="226" y="59"/>
                  </a:lnTo>
                  <a:lnTo>
                    <a:pt x="239" y="69"/>
                  </a:lnTo>
                  <a:lnTo>
                    <a:pt x="252" y="79"/>
                  </a:lnTo>
                  <a:lnTo>
                    <a:pt x="263" y="90"/>
                  </a:lnTo>
                  <a:lnTo>
                    <a:pt x="272" y="101"/>
                  </a:lnTo>
                  <a:lnTo>
                    <a:pt x="280" y="111"/>
                  </a:lnTo>
                  <a:lnTo>
                    <a:pt x="286" y="123"/>
                  </a:lnTo>
                  <a:lnTo>
                    <a:pt x="291" y="133"/>
                  </a:lnTo>
                  <a:lnTo>
                    <a:pt x="295" y="143"/>
                  </a:lnTo>
                  <a:lnTo>
                    <a:pt x="297" y="153"/>
                  </a:lnTo>
                  <a:lnTo>
                    <a:pt x="299" y="162"/>
                  </a:lnTo>
                  <a:lnTo>
                    <a:pt x="299" y="172"/>
                  </a:lnTo>
                  <a:lnTo>
                    <a:pt x="298" y="181"/>
                  </a:lnTo>
                  <a:lnTo>
                    <a:pt x="295" y="189"/>
                  </a:lnTo>
                  <a:lnTo>
                    <a:pt x="292" y="196"/>
                  </a:lnTo>
                  <a:lnTo>
                    <a:pt x="287" y="203"/>
                  </a:lnTo>
                  <a:lnTo>
                    <a:pt x="282" y="209"/>
                  </a:lnTo>
                  <a:lnTo>
                    <a:pt x="275" y="215"/>
                  </a:lnTo>
                  <a:lnTo>
                    <a:pt x="267" y="219"/>
                  </a:lnTo>
                  <a:lnTo>
                    <a:pt x="259" y="223"/>
                  </a:lnTo>
                  <a:lnTo>
                    <a:pt x="249" y="226"/>
                  </a:lnTo>
                  <a:lnTo>
                    <a:pt x="238" y="228"/>
                  </a:lnTo>
                  <a:lnTo>
                    <a:pt x="227" y="229"/>
                  </a:lnTo>
                  <a:lnTo>
                    <a:pt x="214" y="228"/>
                  </a:lnTo>
                  <a:lnTo>
                    <a:pt x="201" y="227"/>
                  </a:lnTo>
                  <a:lnTo>
                    <a:pt x="187" y="225"/>
                  </a:lnTo>
                  <a:lnTo>
                    <a:pt x="172" y="221"/>
                  </a:lnTo>
                  <a:lnTo>
                    <a:pt x="157" y="216"/>
                  </a:lnTo>
                  <a:lnTo>
                    <a:pt x="141" y="209"/>
                  </a:lnTo>
                  <a:lnTo>
                    <a:pt x="124" y="201"/>
                  </a:lnTo>
                  <a:lnTo>
                    <a:pt x="106" y="19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4486275" y="3746500"/>
              <a:ext cx="9525" cy="20638"/>
            </a:xfrm>
            <a:custGeom>
              <a:avLst/>
              <a:gdLst/>
              <a:ahLst/>
              <a:cxnLst>
                <a:cxn ang="0">
                  <a:pos x="14" y="147"/>
                </a:cxn>
                <a:cxn ang="0">
                  <a:pos x="28" y="105"/>
                </a:cxn>
                <a:cxn ang="0">
                  <a:pos x="43" y="71"/>
                </a:cxn>
                <a:cxn ang="0">
                  <a:pos x="60" y="43"/>
                </a:cxn>
                <a:cxn ang="0">
                  <a:pos x="79" y="22"/>
                </a:cxn>
                <a:cxn ang="0">
                  <a:pos x="97" y="9"/>
                </a:cxn>
                <a:cxn ang="0">
                  <a:pos x="116" y="1"/>
                </a:cxn>
                <a:cxn ang="0">
                  <a:pos x="135" y="0"/>
                </a:cxn>
                <a:cxn ang="0">
                  <a:pos x="153" y="5"/>
                </a:cxn>
                <a:cxn ang="0">
                  <a:pos x="168" y="16"/>
                </a:cxn>
                <a:cxn ang="0">
                  <a:pos x="183" y="33"/>
                </a:cxn>
                <a:cxn ang="0">
                  <a:pos x="194" y="55"/>
                </a:cxn>
                <a:cxn ang="0">
                  <a:pos x="202" y="84"/>
                </a:cxn>
                <a:cxn ang="0">
                  <a:pos x="207" y="118"/>
                </a:cxn>
                <a:cxn ang="0">
                  <a:pos x="207" y="156"/>
                </a:cxn>
                <a:cxn ang="0">
                  <a:pos x="203" y="199"/>
                </a:cxn>
                <a:cxn ang="0">
                  <a:pos x="193" y="247"/>
                </a:cxn>
                <a:cxn ang="0">
                  <a:pos x="181" y="288"/>
                </a:cxn>
                <a:cxn ang="0">
                  <a:pos x="164" y="323"/>
                </a:cxn>
                <a:cxn ang="0">
                  <a:pos x="148" y="351"/>
                </a:cxn>
                <a:cxn ang="0">
                  <a:pos x="130" y="372"/>
                </a:cxn>
                <a:cxn ang="0">
                  <a:pos x="110" y="386"/>
                </a:cxn>
                <a:cxn ang="0">
                  <a:pos x="91" y="393"/>
                </a:cxn>
                <a:cxn ang="0">
                  <a:pos x="73" y="394"/>
                </a:cxn>
                <a:cxn ang="0">
                  <a:pos x="55" y="389"/>
                </a:cxn>
                <a:cxn ang="0">
                  <a:pos x="39" y="378"/>
                </a:cxn>
                <a:cxn ang="0">
                  <a:pos x="26" y="361"/>
                </a:cxn>
                <a:cxn ang="0">
                  <a:pos x="13" y="338"/>
                </a:cxn>
                <a:cxn ang="0">
                  <a:pos x="5" y="310"/>
                </a:cxn>
                <a:cxn ang="0">
                  <a:pos x="1" y="276"/>
                </a:cxn>
                <a:cxn ang="0">
                  <a:pos x="0" y="239"/>
                </a:cxn>
                <a:cxn ang="0">
                  <a:pos x="5" y="195"/>
                </a:cxn>
              </a:cxnLst>
              <a:rect l="0" t="0" r="r" b="b"/>
              <a:pathLst>
                <a:path w="208" h="394">
                  <a:moveTo>
                    <a:pt x="9" y="171"/>
                  </a:moveTo>
                  <a:lnTo>
                    <a:pt x="14" y="147"/>
                  </a:lnTo>
                  <a:lnTo>
                    <a:pt x="21" y="126"/>
                  </a:lnTo>
                  <a:lnTo>
                    <a:pt x="28" y="105"/>
                  </a:lnTo>
                  <a:lnTo>
                    <a:pt x="35" y="87"/>
                  </a:lnTo>
                  <a:lnTo>
                    <a:pt x="43" y="71"/>
                  </a:lnTo>
                  <a:lnTo>
                    <a:pt x="51" y="55"/>
                  </a:lnTo>
                  <a:lnTo>
                    <a:pt x="60" y="43"/>
                  </a:lnTo>
                  <a:lnTo>
                    <a:pt x="69" y="32"/>
                  </a:lnTo>
                  <a:lnTo>
                    <a:pt x="79" y="22"/>
                  </a:lnTo>
                  <a:lnTo>
                    <a:pt x="88" y="15"/>
                  </a:lnTo>
                  <a:lnTo>
                    <a:pt x="97" y="9"/>
                  </a:lnTo>
                  <a:lnTo>
                    <a:pt x="107" y="4"/>
                  </a:lnTo>
                  <a:lnTo>
                    <a:pt x="116" y="1"/>
                  </a:lnTo>
                  <a:lnTo>
                    <a:pt x="126" y="0"/>
                  </a:lnTo>
                  <a:lnTo>
                    <a:pt x="135" y="0"/>
                  </a:lnTo>
                  <a:lnTo>
                    <a:pt x="144" y="2"/>
                  </a:lnTo>
                  <a:lnTo>
                    <a:pt x="153" y="5"/>
                  </a:lnTo>
                  <a:lnTo>
                    <a:pt x="161" y="10"/>
                  </a:lnTo>
                  <a:lnTo>
                    <a:pt x="168" y="16"/>
                  </a:lnTo>
                  <a:lnTo>
                    <a:pt x="175" y="24"/>
                  </a:lnTo>
                  <a:lnTo>
                    <a:pt x="183" y="33"/>
                  </a:lnTo>
                  <a:lnTo>
                    <a:pt x="189" y="44"/>
                  </a:lnTo>
                  <a:lnTo>
                    <a:pt x="194" y="55"/>
                  </a:lnTo>
                  <a:lnTo>
                    <a:pt x="199" y="69"/>
                  </a:lnTo>
                  <a:lnTo>
                    <a:pt x="202" y="84"/>
                  </a:lnTo>
                  <a:lnTo>
                    <a:pt x="205" y="100"/>
                  </a:lnTo>
                  <a:lnTo>
                    <a:pt x="207" y="118"/>
                  </a:lnTo>
                  <a:lnTo>
                    <a:pt x="208" y="136"/>
                  </a:lnTo>
                  <a:lnTo>
                    <a:pt x="207" y="156"/>
                  </a:lnTo>
                  <a:lnTo>
                    <a:pt x="206" y="177"/>
                  </a:lnTo>
                  <a:lnTo>
                    <a:pt x="203" y="199"/>
                  </a:lnTo>
                  <a:lnTo>
                    <a:pt x="199" y="222"/>
                  </a:lnTo>
                  <a:lnTo>
                    <a:pt x="193" y="247"/>
                  </a:lnTo>
                  <a:lnTo>
                    <a:pt x="187" y="268"/>
                  </a:lnTo>
                  <a:lnTo>
                    <a:pt x="181" y="288"/>
                  </a:lnTo>
                  <a:lnTo>
                    <a:pt x="172" y="307"/>
                  </a:lnTo>
                  <a:lnTo>
                    <a:pt x="164" y="323"/>
                  </a:lnTo>
                  <a:lnTo>
                    <a:pt x="156" y="338"/>
                  </a:lnTo>
                  <a:lnTo>
                    <a:pt x="148" y="351"/>
                  </a:lnTo>
                  <a:lnTo>
                    <a:pt x="139" y="363"/>
                  </a:lnTo>
                  <a:lnTo>
                    <a:pt x="130" y="372"/>
                  </a:lnTo>
                  <a:lnTo>
                    <a:pt x="119" y="380"/>
                  </a:lnTo>
                  <a:lnTo>
                    <a:pt x="110" y="386"/>
                  </a:lnTo>
                  <a:lnTo>
                    <a:pt x="101" y="390"/>
                  </a:lnTo>
                  <a:lnTo>
                    <a:pt x="91" y="393"/>
                  </a:lnTo>
                  <a:lnTo>
                    <a:pt x="82" y="394"/>
                  </a:lnTo>
                  <a:lnTo>
                    <a:pt x="73" y="394"/>
                  </a:lnTo>
                  <a:lnTo>
                    <a:pt x="64" y="392"/>
                  </a:lnTo>
                  <a:lnTo>
                    <a:pt x="55" y="389"/>
                  </a:lnTo>
                  <a:lnTo>
                    <a:pt x="47" y="384"/>
                  </a:lnTo>
                  <a:lnTo>
                    <a:pt x="39" y="378"/>
                  </a:lnTo>
                  <a:lnTo>
                    <a:pt x="32" y="370"/>
                  </a:lnTo>
                  <a:lnTo>
                    <a:pt x="26" y="361"/>
                  </a:lnTo>
                  <a:lnTo>
                    <a:pt x="20" y="350"/>
                  </a:lnTo>
                  <a:lnTo>
                    <a:pt x="13" y="338"/>
                  </a:lnTo>
                  <a:lnTo>
                    <a:pt x="9" y="325"/>
                  </a:lnTo>
                  <a:lnTo>
                    <a:pt x="5" y="310"/>
                  </a:lnTo>
                  <a:lnTo>
                    <a:pt x="2" y="293"/>
                  </a:lnTo>
                  <a:lnTo>
                    <a:pt x="1" y="276"/>
                  </a:lnTo>
                  <a:lnTo>
                    <a:pt x="0" y="258"/>
                  </a:lnTo>
                  <a:lnTo>
                    <a:pt x="0" y="239"/>
                  </a:lnTo>
                  <a:lnTo>
                    <a:pt x="2" y="217"/>
                  </a:lnTo>
                  <a:lnTo>
                    <a:pt x="5" y="195"/>
                  </a:lnTo>
                  <a:lnTo>
                    <a:pt x="9" y="1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4486275" y="3746500"/>
              <a:ext cx="9525" cy="20638"/>
            </a:xfrm>
            <a:custGeom>
              <a:avLst/>
              <a:gdLst/>
              <a:ahLst/>
              <a:cxnLst>
                <a:cxn ang="0">
                  <a:pos x="14" y="147"/>
                </a:cxn>
                <a:cxn ang="0">
                  <a:pos x="28" y="105"/>
                </a:cxn>
                <a:cxn ang="0">
                  <a:pos x="43" y="71"/>
                </a:cxn>
                <a:cxn ang="0">
                  <a:pos x="60" y="43"/>
                </a:cxn>
                <a:cxn ang="0">
                  <a:pos x="79" y="22"/>
                </a:cxn>
                <a:cxn ang="0">
                  <a:pos x="97" y="9"/>
                </a:cxn>
                <a:cxn ang="0">
                  <a:pos x="116" y="1"/>
                </a:cxn>
                <a:cxn ang="0">
                  <a:pos x="135" y="0"/>
                </a:cxn>
                <a:cxn ang="0">
                  <a:pos x="153" y="5"/>
                </a:cxn>
                <a:cxn ang="0">
                  <a:pos x="168" y="16"/>
                </a:cxn>
                <a:cxn ang="0">
                  <a:pos x="183" y="33"/>
                </a:cxn>
                <a:cxn ang="0">
                  <a:pos x="194" y="55"/>
                </a:cxn>
                <a:cxn ang="0">
                  <a:pos x="202" y="84"/>
                </a:cxn>
                <a:cxn ang="0">
                  <a:pos x="207" y="118"/>
                </a:cxn>
                <a:cxn ang="0">
                  <a:pos x="207" y="156"/>
                </a:cxn>
                <a:cxn ang="0">
                  <a:pos x="203" y="199"/>
                </a:cxn>
                <a:cxn ang="0">
                  <a:pos x="193" y="247"/>
                </a:cxn>
                <a:cxn ang="0">
                  <a:pos x="181" y="288"/>
                </a:cxn>
                <a:cxn ang="0">
                  <a:pos x="164" y="323"/>
                </a:cxn>
                <a:cxn ang="0">
                  <a:pos x="148" y="351"/>
                </a:cxn>
                <a:cxn ang="0">
                  <a:pos x="130" y="372"/>
                </a:cxn>
                <a:cxn ang="0">
                  <a:pos x="110" y="386"/>
                </a:cxn>
                <a:cxn ang="0">
                  <a:pos x="91" y="393"/>
                </a:cxn>
                <a:cxn ang="0">
                  <a:pos x="73" y="394"/>
                </a:cxn>
                <a:cxn ang="0">
                  <a:pos x="55" y="389"/>
                </a:cxn>
                <a:cxn ang="0">
                  <a:pos x="39" y="378"/>
                </a:cxn>
                <a:cxn ang="0">
                  <a:pos x="26" y="361"/>
                </a:cxn>
                <a:cxn ang="0">
                  <a:pos x="13" y="338"/>
                </a:cxn>
                <a:cxn ang="0">
                  <a:pos x="5" y="310"/>
                </a:cxn>
                <a:cxn ang="0">
                  <a:pos x="1" y="276"/>
                </a:cxn>
                <a:cxn ang="0">
                  <a:pos x="0" y="239"/>
                </a:cxn>
                <a:cxn ang="0">
                  <a:pos x="5" y="195"/>
                </a:cxn>
              </a:cxnLst>
              <a:rect l="0" t="0" r="r" b="b"/>
              <a:pathLst>
                <a:path w="208" h="394">
                  <a:moveTo>
                    <a:pt x="9" y="171"/>
                  </a:moveTo>
                  <a:lnTo>
                    <a:pt x="14" y="147"/>
                  </a:lnTo>
                  <a:lnTo>
                    <a:pt x="21" y="126"/>
                  </a:lnTo>
                  <a:lnTo>
                    <a:pt x="28" y="105"/>
                  </a:lnTo>
                  <a:lnTo>
                    <a:pt x="35" y="87"/>
                  </a:lnTo>
                  <a:lnTo>
                    <a:pt x="43" y="71"/>
                  </a:lnTo>
                  <a:lnTo>
                    <a:pt x="51" y="55"/>
                  </a:lnTo>
                  <a:lnTo>
                    <a:pt x="60" y="43"/>
                  </a:lnTo>
                  <a:lnTo>
                    <a:pt x="69" y="32"/>
                  </a:lnTo>
                  <a:lnTo>
                    <a:pt x="79" y="22"/>
                  </a:lnTo>
                  <a:lnTo>
                    <a:pt x="88" y="15"/>
                  </a:lnTo>
                  <a:lnTo>
                    <a:pt x="97" y="9"/>
                  </a:lnTo>
                  <a:lnTo>
                    <a:pt x="107" y="4"/>
                  </a:lnTo>
                  <a:lnTo>
                    <a:pt x="116" y="1"/>
                  </a:lnTo>
                  <a:lnTo>
                    <a:pt x="126" y="0"/>
                  </a:lnTo>
                  <a:lnTo>
                    <a:pt x="135" y="0"/>
                  </a:lnTo>
                  <a:lnTo>
                    <a:pt x="144" y="2"/>
                  </a:lnTo>
                  <a:lnTo>
                    <a:pt x="153" y="5"/>
                  </a:lnTo>
                  <a:lnTo>
                    <a:pt x="161" y="10"/>
                  </a:lnTo>
                  <a:lnTo>
                    <a:pt x="168" y="16"/>
                  </a:lnTo>
                  <a:lnTo>
                    <a:pt x="175" y="24"/>
                  </a:lnTo>
                  <a:lnTo>
                    <a:pt x="183" y="33"/>
                  </a:lnTo>
                  <a:lnTo>
                    <a:pt x="189" y="44"/>
                  </a:lnTo>
                  <a:lnTo>
                    <a:pt x="194" y="55"/>
                  </a:lnTo>
                  <a:lnTo>
                    <a:pt x="199" y="69"/>
                  </a:lnTo>
                  <a:lnTo>
                    <a:pt x="202" y="84"/>
                  </a:lnTo>
                  <a:lnTo>
                    <a:pt x="205" y="100"/>
                  </a:lnTo>
                  <a:lnTo>
                    <a:pt x="207" y="118"/>
                  </a:lnTo>
                  <a:lnTo>
                    <a:pt x="208" y="136"/>
                  </a:lnTo>
                  <a:lnTo>
                    <a:pt x="207" y="156"/>
                  </a:lnTo>
                  <a:lnTo>
                    <a:pt x="206" y="177"/>
                  </a:lnTo>
                  <a:lnTo>
                    <a:pt x="203" y="199"/>
                  </a:lnTo>
                  <a:lnTo>
                    <a:pt x="199" y="222"/>
                  </a:lnTo>
                  <a:lnTo>
                    <a:pt x="193" y="247"/>
                  </a:lnTo>
                  <a:lnTo>
                    <a:pt x="187" y="268"/>
                  </a:lnTo>
                  <a:lnTo>
                    <a:pt x="181" y="288"/>
                  </a:lnTo>
                  <a:lnTo>
                    <a:pt x="172" y="307"/>
                  </a:lnTo>
                  <a:lnTo>
                    <a:pt x="164" y="323"/>
                  </a:lnTo>
                  <a:lnTo>
                    <a:pt x="156" y="338"/>
                  </a:lnTo>
                  <a:lnTo>
                    <a:pt x="148" y="351"/>
                  </a:lnTo>
                  <a:lnTo>
                    <a:pt x="139" y="363"/>
                  </a:lnTo>
                  <a:lnTo>
                    <a:pt x="130" y="372"/>
                  </a:lnTo>
                  <a:lnTo>
                    <a:pt x="119" y="380"/>
                  </a:lnTo>
                  <a:lnTo>
                    <a:pt x="110" y="386"/>
                  </a:lnTo>
                  <a:lnTo>
                    <a:pt x="101" y="390"/>
                  </a:lnTo>
                  <a:lnTo>
                    <a:pt x="91" y="393"/>
                  </a:lnTo>
                  <a:lnTo>
                    <a:pt x="82" y="394"/>
                  </a:lnTo>
                  <a:lnTo>
                    <a:pt x="73" y="394"/>
                  </a:lnTo>
                  <a:lnTo>
                    <a:pt x="64" y="392"/>
                  </a:lnTo>
                  <a:lnTo>
                    <a:pt x="55" y="389"/>
                  </a:lnTo>
                  <a:lnTo>
                    <a:pt x="47" y="384"/>
                  </a:lnTo>
                  <a:lnTo>
                    <a:pt x="39" y="378"/>
                  </a:lnTo>
                  <a:lnTo>
                    <a:pt x="32" y="370"/>
                  </a:lnTo>
                  <a:lnTo>
                    <a:pt x="26" y="361"/>
                  </a:lnTo>
                  <a:lnTo>
                    <a:pt x="20" y="350"/>
                  </a:lnTo>
                  <a:lnTo>
                    <a:pt x="13" y="338"/>
                  </a:lnTo>
                  <a:lnTo>
                    <a:pt x="9" y="325"/>
                  </a:lnTo>
                  <a:lnTo>
                    <a:pt x="5" y="310"/>
                  </a:lnTo>
                  <a:lnTo>
                    <a:pt x="2" y="293"/>
                  </a:lnTo>
                  <a:lnTo>
                    <a:pt x="1" y="276"/>
                  </a:lnTo>
                  <a:lnTo>
                    <a:pt x="0" y="258"/>
                  </a:lnTo>
                  <a:lnTo>
                    <a:pt x="0" y="239"/>
                  </a:lnTo>
                  <a:lnTo>
                    <a:pt x="2" y="217"/>
                  </a:lnTo>
                  <a:lnTo>
                    <a:pt x="5" y="195"/>
                  </a:lnTo>
                  <a:lnTo>
                    <a:pt x="9" y="17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4470400" y="3743325"/>
              <a:ext cx="11113" cy="17463"/>
            </a:xfrm>
            <a:custGeom>
              <a:avLst/>
              <a:gdLst/>
              <a:ahLst/>
              <a:cxnLst>
                <a:cxn ang="0">
                  <a:pos x="10" y="121"/>
                </a:cxn>
                <a:cxn ang="0">
                  <a:pos x="22" y="85"/>
                </a:cxn>
                <a:cxn ang="0">
                  <a:pos x="36" y="55"/>
                </a:cxn>
                <a:cxn ang="0">
                  <a:pos x="52" y="33"/>
                </a:cxn>
                <a:cxn ang="0">
                  <a:pos x="71" y="16"/>
                </a:cxn>
                <a:cxn ang="0">
                  <a:pos x="90" y="6"/>
                </a:cxn>
                <a:cxn ang="0">
                  <a:pos x="111" y="1"/>
                </a:cxn>
                <a:cxn ang="0">
                  <a:pos x="130" y="1"/>
                </a:cxn>
                <a:cxn ang="0">
                  <a:pos x="149" y="6"/>
                </a:cxn>
                <a:cxn ang="0">
                  <a:pos x="167" y="17"/>
                </a:cxn>
                <a:cxn ang="0">
                  <a:pos x="183" y="32"/>
                </a:cxn>
                <a:cxn ang="0">
                  <a:pos x="196" y="52"/>
                </a:cxn>
                <a:cxn ang="0">
                  <a:pos x="206" y="77"/>
                </a:cxn>
                <a:cxn ang="0">
                  <a:pos x="213" y="106"/>
                </a:cxn>
                <a:cxn ang="0">
                  <a:pos x="217" y="139"/>
                </a:cxn>
                <a:cxn ang="0">
                  <a:pos x="214" y="175"/>
                </a:cxn>
                <a:cxn ang="0">
                  <a:pos x="206" y="215"/>
                </a:cxn>
                <a:cxn ang="0">
                  <a:pos x="195" y="251"/>
                </a:cxn>
                <a:cxn ang="0">
                  <a:pos x="181" y="279"/>
                </a:cxn>
                <a:cxn ang="0">
                  <a:pos x="165" y="302"/>
                </a:cxn>
                <a:cxn ang="0">
                  <a:pos x="146" y="318"/>
                </a:cxn>
                <a:cxn ang="0">
                  <a:pos x="127" y="328"/>
                </a:cxn>
                <a:cxn ang="0">
                  <a:pos x="106" y="333"/>
                </a:cxn>
                <a:cxn ang="0">
                  <a:pos x="87" y="333"/>
                </a:cxn>
                <a:cxn ang="0">
                  <a:pos x="68" y="327"/>
                </a:cxn>
                <a:cxn ang="0">
                  <a:pos x="50" y="317"/>
                </a:cxn>
                <a:cxn ang="0">
                  <a:pos x="34" y="302"/>
                </a:cxn>
                <a:cxn ang="0">
                  <a:pos x="21" y="282"/>
                </a:cxn>
                <a:cxn ang="0">
                  <a:pos x="10" y="258"/>
                </a:cxn>
                <a:cxn ang="0">
                  <a:pos x="4" y="229"/>
                </a:cxn>
                <a:cxn ang="0">
                  <a:pos x="0" y="197"/>
                </a:cxn>
                <a:cxn ang="0">
                  <a:pos x="2" y="160"/>
                </a:cxn>
              </a:cxnLst>
              <a:rect l="0" t="0" r="r" b="b"/>
              <a:pathLst>
                <a:path w="217" h="334">
                  <a:moveTo>
                    <a:pt x="6" y="141"/>
                  </a:moveTo>
                  <a:lnTo>
                    <a:pt x="10" y="121"/>
                  </a:lnTo>
                  <a:lnTo>
                    <a:pt x="16" y="101"/>
                  </a:lnTo>
                  <a:lnTo>
                    <a:pt x="22" y="85"/>
                  </a:lnTo>
                  <a:lnTo>
                    <a:pt x="29" y="70"/>
                  </a:lnTo>
                  <a:lnTo>
                    <a:pt x="36" y="55"/>
                  </a:lnTo>
                  <a:lnTo>
                    <a:pt x="44" y="43"/>
                  </a:lnTo>
                  <a:lnTo>
                    <a:pt x="52" y="33"/>
                  </a:lnTo>
                  <a:lnTo>
                    <a:pt x="62" y="24"/>
                  </a:lnTo>
                  <a:lnTo>
                    <a:pt x="71" y="16"/>
                  </a:lnTo>
                  <a:lnTo>
                    <a:pt x="81" y="10"/>
                  </a:lnTo>
                  <a:lnTo>
                    <a:pt x="90" y="6"/>
                  </a:lnTo>
                  <a:lnTo>
                    <a:pt x="100" y="2"/>
                  </a:lnTo>
                  <a:lnTo>
                    <a:pt x="111" y="1"/>
                  </a:lnTo>
                  <a:lnTo>
                    <a:pt x="120" y="0"/>
                  </a:lnTo>
                  <a:lnTo>
                    <a:pt x="130" y="1"/>
                  </a:lnTo>
                  <a:lnTo>
                    <a:pt x="139" y="3"/>
                  </a:lnTo>
                  <a:lnTo>
                    <a:pt x="149" y="6"/>
                  </a:lnTo>
                  <a:lnTo>
                    <a:pt x="158" y="11"/>
                  </a:lnTo>
                  <a:lnTo>
                    <a:pt x="167" y="17"/>
                  </a:lnTo>
                  <a:lnTo>
                    <a:pt x="175" y="24"/>
                  </a:lnTo>
                  <a:lnTo>
                    <a:pt x="183" y="32"/>
                  </a:lnTo>
                  <a:lnTo>
                    <a:pt x="190" y="41"/>
                  </a:lnTo>
                  <a:lnTo>
                    <a:pt x="196" y="52"/>
                  </a:lnTo>
                  <a:lnTo>
                    <a:pt x="202" y="64"/>
                  </a:lnTo>
                  <a:lnTo>
                    <a:pt x="206" y="77"/>
                  </a:lnTo>
                  <a:lnTo>
                    <a:pt x="210" y="91"/>
                  </a:lnTo>
                  <a:lnTo>
                    <a:pt x="213" y="106"/>
                  </a:lnTo>
                  <a:lnTo>
                    <a:pt x="215" y="122"/>
                  </a:lnTo>
                  <a:lnTo>
                    <a:pt x="217" y="139"/>
                  </a:lnTo>
                  <a:lnTo>
                    <a:pt x="215" y="157"/>
                  </a:lnTo>
                  <a:lnTo>
                    <a:pt x="214" y="175"/>
                  </a:lnTo>
                  <a:lnTo>
                    <a:pt x="211" y="196"/>
                  </a:lnTo>
                  <a:lnTo>
                    <a:pt x="206" y="215"/>
                  </a:lnTo>
                  <a:lnTo>
                    <a:pt x="201" y="233"/>
                  </a:lnTo>
                  <a:lnTo>
                    <a:pt x="195" y="251"/>
                  </a:lnTo>
                  <a:lnTo>
                    <a:pt x="188" y="266"/>
                  </a:lnTo>
                  <a:lnTo>
                    <a:pt x="181" y="279"/>
                  </a:lnTo>
                  <a:lnTo>
                    <a:pt x="173" y="291"/>
                  </a:lnTo>
                  <a:lnTo>
                    <a:pt x="165" y="302"/>
                  </a:lnTo>
                  <a:lnTo>
                    <a:pt x="155" y="311"/>
                  </a:lnTo>
                  <a:lnTo>
                    <a:pt x="146" y="318"/>
                  </a:lnTo>
                  <a:lnTo>
                    <a:pt x="136" y="324"/>
                  </a:lnTo>
                  <a:lnTo>
                    <a:pt x="127" y="328"/>
                  </a:lnTo>
                  <a:lnTo>
                    <a:pt x="117" y="331"/>
                  </a:lnTo>
                  <a:lnTo>
                    <a:pt x="106" y="333"/>
                  </a:lnTo>
                  <a:lnTo>
                    <a:pt x="96" y="334"/>
                  </a:lnTo>
                  <a:lnTo>
                    <a:pt x="87" y="333"/>
                  </a:lnTo>
                  <a:lnTo>
                    <a:pt x="77" y="331"/>
                  </a:lnTo>
                  <a:lnTo>
                    <a:pt x="68" y="327"/>
                  </a:lnTo>
                  <a:lnTo>
                    <a:pt x="59" y="323"/>
                  </a:lnTo>
                  <a:lnTo>
                    <a:pt x="50" y="317"/>
                  </a:lnTo>
                  <a:lnTo>
                    <a:pt x="42" y="310"/>
                  </a:lnTo>
                  <a:lnTo>
                    <a:pt x="34" y="302"/>
                  </a:lnTo>
                  <a:lnTo>
                    <a:pt x="27" y="292"/>
                  </a:lnTo>
                  <a:lnTo>
                    <a:pt x="21" y="282"/>
                  </a:lnTo>
                  <a:lnTo>
                    <a:pt x="15" y="270"/>
                  </a:lnTo>
                  <a:lnTo>
                    <a:pt x="10" y="258"/>
                  </a:lnTo>
                  <a:lnTo>
                    <a:pt x="7" y="244"/>
                  </a:lnTo>
                  <a:lnTo>
                    <a:pt x="4" y="229"/>
                  </a:lnTo>
                  <a:lnTo>
                    <a:pt x="1" y="213"/>
                  </a:lnTo>
                  <a:lnTo>
                    <a:pt x="0" y="197"/>
                  </a:lnTo>
                  <a:lnTo>
                    <a:pt x="0" y="179"/>
                  </a:lnTo>
                  <a:lnTo>
                    <a:pt x="2" y="160"/>
                  </a:lnTo>
                  <a:lnTo>
                    <a:pt x="6" y="1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4470400" y="3743325"/>
              <a:ext cx="11113" cy="17463"/>
            </a:xfrm>
            <a:custGeom>
              <a:avLst/>
              <a:gdLst/>
              <a:ahLst/>
              <a:cxnLst>
                <a:cxn ang="0">
                  <a:pos x="10" y="121"/>
                </a:cxn>
                <a:cxn ang="0">
                  <a:pos x="22" y="85"/>
                </a:cxn>
                <a:cxn ang="0">
                  <a:pos x="36" y="55"/>
                </a:cxn>
                <a:cxn ang="0">
                  <a:pos x="52" y="33"/>
                </a:cxn>
                <a:cxn ang="0">
                  <a:pos x="71" y="16"/>
                </a:cxn>
                <a:cxn ang="0">
                  <a:pos x="90" y="6"/>
                </a:cxn>
                <a:cxn ang="0">
                  <a:pos x="111" y="1"/>
                </a:cxn>
                <a:cxn ang="0">
                  <a:pos x="130" y="1"/>
                </a:cxn>
                <a:cxn ang="0">
                  <a:pos x="149" y="6"/>
                </a:cxn>
                <a:cxn ang="0">
                  <a:pos x="167" y="17"/>
                </a:cxn>
                <a:cxn ang="0">
                  <a:pos x="183" y="32"/>
                </a:cxn>
                <a:cxn ang="0">
                  <a:pos x="196" y="52"/>
                </a:cxn>
                <a:cxn ang="0">
                  <a:pos x="206" y="77"/>
                </a:cxn>
                <a:cxn ang="0">
                  <a:pos x="213" y="106"/>
                </a:cxn>
                <a:cxn ang="0">
                  <a:pos x="217" y="139"/>
                </a:cxn>
                <a:cxn ang="0">
                  <a:pos x="214" y="175"/>
                </a:cxn>
                <a:cxn ang="0">
                  <a:pos x="206" y="215"/>
                </a:cxn>
                <a:cxn ang="0">
                  <a:pos x="195" y="251"/>
                </a:cxn>
                <a:cxn ang="0">
                  <a:pos x="181" y="279"/>
                </a:cxn>
                <a:cxn ang="0">
                  <a:pos x="165" y="302"/>
                </a:cxn>
                <a:cxn ang="0">
                  <a:pos x="146" y="318"/>
                </a:cxn>
                <a:cxn ang="0">
                  <a:pos x="127" y="328"/>
                </a:cxn>
                <a:cxn ang="0">
                  <a:pos x="106" y="333"/>
                </a:cxn>
                <a:cxn ang="0">
                  <a:pos x="87" y="333"/>
                </a:cxn>
                <a:cxn ang="0">
                  <a:pos x="68" y="327"/>
                </a:cxn>
                <a:cxn ang="0">
                  <a:pos x="50" y="317"/>
                </a:cxn>
                <a:cxn ang="0">
                  <a:pos x="34" y="302"/>
                </a:cxn>
                <a:cxn ang="0">
                  <a:pos x="21" y="282"/>
                </a:cxn>
                <a:cxn ang="0">
                  <a:pos x="10" y="258"/>
                </a:cxn>
                <a:cxn ang="0">
                  <a:pos x="4" y="229"/>
                </a:cxn>
                <a:cxn ang="0">
                  <a:pos x="0" y="197"/>
                </a:cxn>
                <a:cxn ang="0">
                  <a:pos x="2" y="160"/>
                </a:cxn>
              </a:cxnLst>
              <a:rect l="0" t="0" r="r" b="b"/>
              <a:pathLst>
                <a:path w="217" h="334">
                  <a:moveTo>
                    <a:pt x="6" y="141"/>
                  </a:moveTo>
                  <a:lnTo>
                    <a:pt x="10" y="121"/>
                  </a:lnTo>
                  <a:lnTo>
                    <a:pt x="16" y="101"/>
                  </a:lnTo>
                  <a:lnTo>
                    <a:pt x="22" y="85"/>
                  </a:lnTo>
                  <a:lnTo>
                    <a:pt x="29" y="70"/>
                  </a:lnTo>
                  <a:lnTo>
                    <a:pt x="36" y="55"/>
                  </a:lnTo>
                  <a:lnTo>
                    <a:pt x="44" y="43"/>
                  </a:lnTo>
                  <a:lnTo>
                    <a:pt x="52" y="33"/>
                  </a:lnTo>
                  <a:lnTo>
                    <a:pt x="62" y="24"/>
                  </a:lnTo>
                  <a:lnTo>
                    <a:pt x="71" y="16"/>
                  </a:lnTo>
                  <a:lnTo>
                    <a:pt x="81" y="10"/>
                  </a:lnTo>
                  <a:lnTo>
                    <a:pt x="90" y="6"/>
                  </a:lnTo>
                  <a:lnTo>
                    <a:pt x="100" y="2"/>
                  </a:lnTo>
                  <a:lnTo>
                    <a:pt x="111" y="1"/>
                  </a:lnTo>
                  <a:lnTo>
                    <a:pt x="120" y="0"/>
                  </a:lnTo>
                  <a:lnTo>
                    <a:pt x="130" y="1"/>
                  </a:lnTo>
                  <a:lnTo>
                    <a:pt x="139" y="3"/>
                  </a:lnTo>
                  <a:lnTo>
                    <a:pt x="149" y="6"/>
                  </a:lnTo>
                  <a:lnTo>
                    <a:pt x="158" y="11"/>
                  </a:lnTo>
                  <a:lnTo>
                    <a:pt x="167" y="17"/>
                  </a:lnTo>
                  <a:lnTo>
                    <a:pt x="175" y="24"/>
                  </a:lnTo>
                  <a:lnTo>
                    <a:pt x="183" y="32"/>
                  </a:lnTo>
                  <a:lnTo>
                    <a:pt x="190" y="41"/>
                  </a:lnTo>
                  <a:lnTo>
                    <a:pt x="196" y="52"/>
                  </a:lnTo>
                  <a:lnTo>
                    <a:pt x="202" y="64"/>
                  </a:lnTo>
                  <a:lnTo>
                    <a:pt x="206" y="77"/>
                  </a:lnTo>
                  <a:lnTo>
                    <a:pt x="210" y="91"/>
                  </a:lnTo>
                  <a:lnTo>
                    <a:pt x="213" y="106"/>
                  </a:lnTo>
                  <a:lnTo>
                    <a:pt x="215" y="122"/>
                  </a:lnTo>
                  <a:lnTo>
                    <a:pt x="217" y="139"/>
                  </a:lnTo>
                  <a:lnTo>
                    <a:pt x="215" y="157"/>
                  </a:lnTo>
                  <a:lnTo>
                    <a:pt x="214" y="175"/>
                  </a:lnTo>
                  <a:lnTo>
                    <a:pt x="211" y="196"/>
                  </a:lnTo>
                  <a:lnTo>
                    <a:pt x="206" y="215"/>
                  </a:lnTo>
                  <a:lnTo>
                    <a:pt x="201" y="233"/>
                  </a:lnTo>
                  <a:lnTo>
                    <a:pt x="195" y="251"/>
                  </a:lnTo>
                  <a:lnTo>
                    <a:pt x="188" y="266"/>
                  </a:lnTo>
                  <a:lnTo>
                    <a:pt x="181" y="279"/>
                  </a:lnTo>
                  <a:lnTo>
                    <a:pt x="173" y="291"/>
                  </a:lnTo>
                  <a:lnTo>
                    <a:pt x="165" y="302"/>
                  </a:lnTo>
                  <a:lnTo>
                    <a:pt x="155" y="311"/>
                  </a:lnTo>
                  <a:lnTo>
                    <a:pt x="146" y="318"/>
                  </a:lnTo>
                  <a:lnTo>
                    <a:pt x="136" y="324"/>
                  </a:lnTo>
                  <a:lnTo>
                    <a:pt x="127" y="328"/>
                  </a:lnTo>
                  <a:lnTo>
                    <a:pt x="117" y="331"/>
                  </a:lnTo>
                  <a:lnTo>
                    <a:pt x="106" y="333"/>
                  </a:lnTo>
                  <a:lnTo>
                    <a:pt x="96" y="334"/>
                  </a:lnTo>
                  <a:lnTo>
                    <a:pt x="87" y="333"/>
                  </a:lnTo>
                  <a:lnTo>
                    <a:pt x="77" y="331"/>
                  </a:lnTo>
                  <a:lnTo>
                    <a:pt x="68" y="327"/>
                  </a:lnTo>
                  <a:lnTo>
                    <a:pt x="59" y="323"/>
                  </a:lnTo>
                  <a:lnTo>
                    <a:pt x="50" y="317"/>
                  </a:lnTo>
                  <a:lnTo>
                    <a:pt x="42" y="310"/>
                  </a:lnTo>
                  <a:lnTo>
                    <a:pt x="34" y="302"/>
                  </a:lnTo>
                  <a:lnTo>
                    <a:pt x="27" y="292"/>
                  </a:lnTo>
                  <a:lnTo>
                    <a:pt x="21" y="282"/>
                  </a:lnTo>
                  <a:lnTo>
                    <a:pt x="15" y="270"/>
                  </a:lnTo>
                  <a:lnTo>
                    <a:pt x="10" y="258"/>
                  </a:lnTo>
                  <a:lnTo>
                    <a:pt x="7" y="244"/>
                  </a:lnTo>
                  <a:lnTo>
                    <a:pt x="4" y="229"/>
                  </a:lnTo>
                  <a:lnTo>
                    <a:pt x="1" y="213"/>
                  </a:lnTo>
                  <a:lnTo>
                    <a:pt x="0" y="197"/>
                  </a:lnTo>
                  <a:lnTo>
                    <a:pt x="0" y="179"/>
                  </a:lnTo>
                  <a:lnTo>
                    <a:pt x="2" y="160"/>
                  </a:lnTo>
                  <a:lnTo>
                    <a:pt x="6" y="14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4457700" y="3741738"/>
              <a:ext cx="9525" cy="15875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1" y="102"/>
                </a:cxn>
                <a:cxn ang="0">
                  <a:pos x="7" y="73"/>
                </a:cxn>
                <a:cxn ang="0">
                  <a:pos x="17" y="47"/>
                </a:cxn>
                <a:cxn ang="0">
                  <a:pos x="29" y="28"/>
                </a:cxn>
                <a:cxn ang="0">
                  <a:pos x="45" y="14"/>
                </a:cxn>
                <a:cxn ang="0">
                  <a:pos x="63" y="5"/>
                </a:cxn>
                <a:cxn ang="0">
                  <a:pos x="82" y="0"/>
                </a:cxn>
                <a:cxn ang="0">
                  <a:pos x="102" y="1"/>
                </a:cxn>
                <a:cxn ang="0">
                  <a:pos x="122" y="6"/>
                </a:cxn>
                <a:cxn ang="0">
                  <a:pos x="141" y="17"/>
                </a:cxn>
                <a:cxn ang="0">
                  <a:pos x="160" y="32"/>
                </a:cxn>
                <a:cxn ang="0">
                  <a:pos x="176" y="51"/>
                </a:cxn>
                <a:cxn ang="0">
                  <a:pos x="190" y="77"/>
                </a:cxn>
                <a:cxn ang="0">
                  <a:pos x="200" y="106"/>
                </a:cxn>
                <a:cxn ang="0">
                  <a:pos x="209" y="141"/>
                </a:cxn>
                <a:cxn ang="0">
                  <a:pos x="211" y="180"/>
                </a:cxn>
                <a:cxn ang="0">
                  <a:pos x="209" y="214"/>
                </a:cxn>
                <a:cxn ang="0">
                  <a:pos x="202" y="244"/>
                </a:cxn>
                <a:cxn ang="0">
                  <a:pos x="192" y="268"/>
                </a:cxn>
                <a:cxn ang="0">
                  <a:pos x="179" y="287"/>
                </a:cxn>
                <a:cxn ang="0">
                  <a:pos x="164" y="302"/>
                </a:cxn>
                <a:cxn ang="0">
                  <a:pos x="146" y="311"/>
                </a:cxn>
                <a:cxn ang="0">
                  <a:pos x="127" y="315"/>
                </a:cxn>
                <a:cxn ang="0">
                  <a:pos x="108" y="314"/>
                </a:cxn>
                <a:cxn ang="0">
                  <a:pos x="87" y="309"/>
                </a:cxn>
                <a:cxn ang="0">
                  <a:pos x="69" y="298"/>
                </a:cxn>
                <a:cxn ang="0">
                  <a:pos x="51" y="282"/>
                </a:cxn>
                <a:cxn ang="0">
                  <a:pos x="34" y="263"/>
                </a:cxn>
                <a:cxn ang="0">
                  <a:pos x="20" y="238"/>
                </a:cxn>
                <a:cxn ang="0">
                  <a:pos x="10" y="209"/>
                </a:cxn>
                <a:cxn ang="0">
                  <a:pos x="3" y="174"/>
                </a:cxn>
              </a:cxnLst>
              <a:rect l="0" t="0" r="r" b="b"/>
              <a:pathLst>
                <a:path w="211" h="315">
                  <a:moveTo>
                    <a:pt x="1" y="156"/>
                  </a:moveTo>
                  <a:lnTo>
                    <a:pt x="0" y="137"/>
                  </a:lnTo>
                  <a:lnTo>
                    <a:pt x="0" y="119"/>
                  </a:lnTo>
                  <a:lnTo>
                    <a:pt x="1" y="102"/>
                  </a:lnTo>
                  <a:lnTo>
                    <a:pt x="4" y="87"/>
                  </a:lnTo>
                  <a:lnTo>
                    <a:pt x="7" y="73"/>
                  </a:lnTo>
                  <a:lnTo>
                    <a:pt x="11" y="60"/>
                  </a:lnTo>
                  <a:lnTo>
                    <a:pt x="17" y="47"/>
                  </a:lnTo>
                  <a:lnTo>
                    <a:pt x="23" y="37"/>
                  </a:lnTo>
                  <a:lnTo>
                    <a:pt x="29" y="28"/>
                  </a:lnTo>
                  <a:lnTo>
                    <a:pt x="37" y="21"/>
                  </a:lnTo>
                  <a:lnTo>
                    <a:pt x="45" y="14"/>
                  </a:lnTo>
                  <a:lnTo>
                    <a:pt x="54" y="9"/>
                  </a:lnTo>
                  <a:lnTo>
                    <a:pt x="63" y="5"/>
                  </a:lnTo>
                  <a:lnTo>
                    <a:pt x="72" y="2"/>
                  </a:lnTo>
                  <a:lnTo>
                    <a:pt x="82" y="0"/>
                  </a:lnTo>
                  <a:lnTo>
                    <a:pt x="92" y="0"/>
                  </a:lnTo>
                  <a:lnTo>
                    <a:pt x="102" y="1"/>
                  </a:lnTo>
                  <a:lnTo>
                    <a:pt x="112" y="3"/>
                  </a:lnTo>
                  <a:lnTo>
                    <a:pt x="122" y="6"/>
                  </a:lnTo>
                  <a:lnTo>
                    <a:pt x="132" y="11"/>
                  </a:lnTo>
                  <a:lnTo>
                    <a:pt x="141" y="17"/>
                  </a:lnTo>
                  <a:lnTo>
                    <a:pt x="150" y="24"/>
                  </a:lnTo>
                  <a:lnTo>
                    <a:pt x="160" y="32"/>
                  </a:lnTo>
                  <a:lnTo>
                    <a:pt x="168" y="41"/>
                  </a:lnTo>
                  <a:lnTo>
                    <a:pt x="176" y="51"/>
                  </a:lnTo>
                  <a:lnTo>
                    <a:pt x="183" y="64"/>
                  </a:lnTo>
                  <a:lnTo>
                    <a:pt x="190" y="77"/>
                  </a:lnTo>
                  <a:lnTo>
                    <a:pt x="196" y="91"/>
                  </a:lnTo>
                  <a:lnTo>
                    <a:pt x="200" y="106"/>
                  </a:lnTo>
                  <a:lnTo>
                    <a:pt x="204" y="124"/>
                  </a:lnTo>
                  <a:lnTo>
                    <a:pt x="209" y="141"/>
                  </a:lnTo>
                  <a:lnTo>
                    <a:pt x="211" y="160"/>
                  </a:lnTo>
                  <a:lnTo>
                    <a:pt x="211" y="180"/>
                  </a:lnTo>
                  <a:lnTo>
                    <a:pt x="211" y="198"/>
                  </a:lnTo>
                  <a:lnTo>
                    <a:pt x="209" y="214"/>
                  </a:lnTo>
                  <a:lnTo>
                    <a:pt x="207" y="229"/>
                  </a:lnTo>
                  <a:lnTo>
                    <a:pt x="202" y="244"/>
                  </a:lnTo>
                  <a:lnTo>
                    <a:pt x="198" y="257"/>
                  </a:lnTo>
                  <a:lnTo>
                    <a:pt x="192" y="268"/>
                  </a:lnTo>
                  <a:lnTo>
                    <a:pt x="186" y="278"/>
                  </a:lnTo>
                  <a:lnTo>
                    <a:pt x="179" y="287"/>
                  </a:lnTo>
                  <a:lnTo>
                    <a:pt x="172" y="295"/>
                  </a:lnTo>
                  <a:lnTo>
                    <a:pt x="164" y="302"/>
                  </a:lnTo>
                  <a:lnTo>
                    <a:pt x="155" y="307"/>
                  </a:lnTo>
                  <a:lnTo>
                    <a:pt x="146" y="311"/>
                  </a:lnTo>
                  <a:lnTo>
                    <a:pt x="136" y="313"/>
                  </a:lnTo>
                  <a:lnTo>
                    <a:pt x="127" y="315"/>
                  </a:lnTo>
                  <a:lnTo>
                    <a:pt x="117" y="315"/>
                  </a:lnTo>
                  <a:lnTo>
                    <a:pt x="108" y="314"/>
                  </a:lnTo>
                  <a:lnTo>
                    <a:pt x="97" y="312"/>
                  </a:lnTo>
                  <a:lnTo>
                    <a:pt x="87" y="309"/>
                  </a:lnTo>
                  <a:lnTo>
                    <a:pt x="78" y="304"/>
                  </a:lnTo>
                  <a:lnTo>
                    <a:pt x="69" y="298"/>
                  </a:lnTo>
                  <a:lnTo>
                    <a:pt x="60" y="290"/>
                  </a:lnTo>
                  <a:lnTo>
                    <a:pt x="51" y="282"/>
                  </a:lnTo>
                  <a:lnTo>
                    <a:pt x="42" y="273"/>
                  </a:lnTo>
                  <a:lnTo>
                    <a:pt x="34" y="263"/>
                  </a:lnTo>
                  <a:lnTo>
                    <a:pt x="27" y="251"/>
                  </a:lnTo>
                  <a:lnTo>
                    <a:pt x="20" y="238"/>
                  </a:lnTo>
                  <a:lnTo>
                    <a:pt x="15" y="224"/>
                  </a:lnTo>
                  <a:lnTo>
                    <a:pt x="10" y="209"/>
                  </a:lnTo>
                  <a:lnTo>
                    <a:pt x="6" y="193"/>
                  </a:lnTo>
                  <a:lnTo>
                    <a:pt x="3" y="174"/>
                  </a:lnTo>
                  <a:lnTo>
                    <a:pt x="1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4457700" y="3741738"/>
              <a:ext cx="9525" cy="15875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1" y="102"/>
                </a:cxn>
                <a:cxn ang="0">
                  <a:pos x="7" y="73"/>
                </a:cxn>
                <a:cxn ang="0">
                  <a:pos x="17" y="47"/>
                </a:cxn>
                <a:cxn ang="0">
                  <a:pos x="29" y="28"/>
                </a:cxn>
                <a:cxn ang="0">
                  <a:pos x="45" y="14"/>
                </a:cxn>
                <a:cxn ang="0">
                  <a:pos x="63" y="5"/>
                </a:cxn>
                <a:cxn ang="0">
                  <a:pos x="82" y="0"/>
                </a:cxn>
                <a:cxn ang="0">
                  <a:pos x="102" y="1"/>
                </a:cxn>
                <a:cxn ang="0">
                  <a:pos x="122" y="6"/>
                </a:cxn>
                <a:cxn ang="0">
                  <a:pos x="141" y="17"/>
                </a:cxn>
                <a:cxn ang="0">
                  <a:pos x="160" y="32"/>
                </a:cxn>
                <a:cxn ang="0">
                  <a:pos x="176" y="51"/>
                </a:cxn>
                <a:cxn ang="0">
                  <a:pos x="190" y="77"/>
                </a:cxn>
                <a:cxn ang="0">
                  <a:pos x="200" y="106"/>
                </a:cxn>
                <a:cxn ang="0">
                  <a:pos x="209" y="141"/>
                </a:cxn>
                <a:cxn ang="0">
                  <a:pos x="211" y="180"/>
                </a:cxn>
                <a:cxn ang="0">
                  <a:pos x="209" y="214"/>
                </a:cxn>
                <a:cxn ang="0">
                  <a:pos x="202" y="244"/>
                </a:cxn>
                <a:cxn ang="0">
                  <a:pos x="192" y="268"/>
                </a:cxn>
                <a:cxn ang="0">
                  <a:pos x="179" y="287"/>
                </a:cxn>
                <a:cxn ang="0">
                  <a:pos x="164" y="302"/>
                </a:cxn>
                <a:cxn ang="0">
                  <a:pos x="146" y="311"/>
                </a:cxn>
                <a:cxn ang="0">
                  <a:pos x="127" y="315"/>
                </a:cxn>
                <a:cxn ang="0">
                  <a:pos x="108" y="314"/>
                </a:cxn>
                <a:cxn ang="0">
                  <a:pos x="87" y="309"/>
                </a:cxn>
                <a:cxn ang="0">
                  <a:pos x="69" y="298"/>
                </a:cxn>
                <a:cxn ang="0">
                  <a:pos x="51" y="282"/>
                </a:cxn>
                <a:cxn ang="0">
                  <a:pos x="34" y="263"/>
                </a:cxn>
                <a:cxn ang="0">
                  <a:pos x="20" y="238"/>
                </a:cxn>
                <a:cxn ang="0">
                  <a:pos x="10" y="209"/>
                </a:cxn>
                <a:cxn ang="0">
                  <a:pos x="3" y="174"/>
                </a:cxn>
              </a:cxnLst>
              <a:rect l="0" t="0" r="r" b="b"/>
              <a:pathLst>
                <a:path w="211" h="315">
                  <a:moveTo>
                    <a:pt x="1" y="156"/>
                  </a:moveTo>
                  <a:lnTo>
                    <a:pt x="0" y="137"/>
                  </a:lnTo>
                  <a:lnTo>
                    <a:pt x="0" y="119"/>
                  </a:lnTo>
                  <a:lnTo>
                    <a:pt x="1" y="102"/>
                  </a:lnTo>
                  <a:lnTo>
                    <a:pt x="4" y="87"/>
                  </a:lnTo>
                  <a:lnTo>
                    <a:pt x="7" y="73"/>
                  </a:lnTo>
                  <a:lnTo>
                    <a:pt x="11" y="60"/>
                  </a:lnTo>
                  <a:lnTo>
                    <a:pt x="17" y="47"/>
                  </a:lnTo>
                  <a:lnTo>
                    <a:pt x="23" y="37"/>
                  </a:lnTo>
                  <a:lnTo>
                    <a:pt x="29" y="28"/>
                  </a:lnTo>
                  <a:lnTo>
                    <a:pt x="37" y="21"/>
                  </a:lnTo>
                  <a:lnTo>
                    <a:pt x="45" y="14"/>
                  </a:lnTo>
                  <a:lnTo>
                    <a:pt x="54" y="9"/>
                  </a:lnTo>
                  <a:lnTo>
                    <a:pt x="63" y="5"/>
                  </a:lnTo>
                  <a:lnTo>
                    <a:pt x="72" y="2"/>
                  </a:lnTo>
                  <a:lnTo>
                    <a:pt x="82" y="0"/>
                  </a:lnTo>
                  <a:lnTo>
                    <a:pt x="92" y="0"/>
                  </a:lnTo>
                  <a:lnTo>
                    <a:pt x="102" y="1"/>
                  </a:lnTo>
                  <a:lnTo>
                    <a:pt x="112" y="3"/>
                  </a:lnTo>
                  <a:lnTo>
                    <a:pt x="122" y="6"/>
                  </a:lnTo>
                  <a:lnTo>
                    <a:pt x="132" y="11"/>
                  </a:lnTo>
                  <a:lnTo>
                    <a:pt x="141" y="17"/>
                  </a:lnTo>
                  <a:lnTo>
                    <a:pt x="150" y="24"/>
                  </a:lnTo>
                  <a:lnTo>
                    <a:pt x="160" y="32"/>
                  </a:lnTo>
                  <a:lnTo>
                    <a:pt x="168" y="41"/>
                  </a:lnTo>
                  <a:lnTo>
                    <a:pt x="176" y="51"/>
                  </a:lnTo>
                  <a:lnTo>
                    <a:pt x="183" y="64"/>
                  </a:lnTo>
                  <a:lnTo>
                    <a:pt x="190" y="77"/>
                  </a:lnTo>
                  <a:lnTo>
                    <a:pt x="196" y="91"/>
                  </a:lnTo>
                  <a:lnTo>
                    <a:pt x="200" y="106"/>
                  </a:lnTo>
                  <a:lnTo>
                    <a:pt x="204" y="124"/>
                  </a:lnTo>
                  <a:lnTo>
                    <a:pt x="209" y="141"/>
                  </a:lnTo>
                  <a:lnTo>
                    <a:pt x="211" y="160"/>
                  </a:lnTo>
                  <a:lnTo>
                    <a:pt x="211" y="180"/>
                  </a:lnTo>
                  <a:lnTo>
                    <a:pt x="211" y="198"/>
                  </a:lnTo>
                  <a:lnTo>
                    <a:pt x="209" y="214"/>
                  </a:lnTo>
                  <a:lnTo>
                    <a:pt x="207" y="229"/>
                  </a:lnTo>
                  <a:lnTo>
                    <a:pt x="202" y="244"/>
                  </a:lnTo>
                  <a:lnTo>
                    <a:pt x="198" y="257"/>
                  </a:lnTo>
                  <a:lnTo>
                    <a:pt x="192" y="268"/>
                  </a:lnTo>
                  <a:lnTo>
                    <a:pt x="186" y="278"/>
                  </a:lnTo>
                  <a:lnTo>
                    <a:pt x="179" y="287"/>
                  </a:lnTo>
                  <a:lnTo>
                    <a:pt x="172" y="295"/>
                  </a:lnTo>
                  <a:lnTo>
                    <a:pt x="164" y="302"/>
                  </a:lnTo>
                  <a:lnTo>
                    <a:pt x="155" y="307"/>
                  </a:lnTo>
                  <a:lnTo>
                    <a:pt x="146" y="311"/>
                  </a:lnTo>
                  <a:lnTo>
                    <a:pt x="136" y="313"/>
                  </a:lnTo>
                  <a:lnTo>
                    <a:pt x="127" y="315"/>
                  </a:lnTo>
                  <a:lnTo>
                    <a:pt x="117" y="315"/>
                  </a:lnTo>
                  <a:lnTo>
                    <a:pt x="108" y="314"/>
                  </a:lnTo>
                  <a:lnTo>
                    <a:pt x="97" y="312"/>
                  </a:lnTo>
                  <a:lnTo>
                    <a:pt x="87" y="309"/>
                  </a:lnTo>
                  <a:lnTo>
                    <a:pt x="78" y="304"/>
                  </a:lnTo>
                  <a:lnTo>
                    <a:pt x="69" y="298"/>
                  </a:lnTo>
                  <a:lnTo>
                    <a:pt x="60" y="290"/>
                  </a:lnTo>
                  <a:lnTo>
                    <a:pt x="51" y="282"/>
                  </a:lnTo>
                  <a:lnTo>
                    <a:pt x="42" y="273"/>
                  </a:lnTo>
                  <a:lnTo>
                    <a:pt x="34" y="263"/>
                  </a:lnTo>
                  <a:lnTo>
                    <a:pt x="27" y="251"/>
                  </a:lnTo>
                  <a:lnTo>
                    <a:pt x="20" y="238"/>
                  </a:lnTo>
                  <a:lnTo>
                    <a:pt x="15" y="224"/>
                  </a:lnTo>
                  <a:lnTo>
                    <a:pt x="10" y="209"/>
                  </a:lnTo>
                  <a:lnTo>
                    <a:pt x="6" y="193"/>
                  </a:lnTo>
                  <a:lnTo>
                    <a:pt x="3" y="174"/>
                  </a:lnTo>
                  <a:lnTo>
                    <a:pt x="1" y="15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4443413" y="3740150"/>
              <a:ext cx="9525" cy="14288"/>
            </a:xfrm>
            <a:custGeom>
              <a:avLst/>
              <a:gdLst/>
              <a:ahLst/>
              <a:cxnLst>
                <a:cxn ang="0">
                  <a:pos x="9" y="146"/>
                </a:cxn>
                <a:cxn ang="0">
                  <a:pos x="2" y="114"/>
                </a:cxn>
                <a:cxn ang="0">
                  <a:pos x="0" y="87"/>
                </a:cxn>
                <a:cxn ang="0">
                  <a:pos x="3" y="62"/>
                </a:cxn>
                <a:cxn ang="0">
                  <a:pos x="9" y="42"/>
                </a:cxn>
                <a:cxn ang="0">
                  <a:pos x="18" y="26"/>
                </a:cxn>
                <a:cxn ang="0">
                  <a:pos x="31" y="13"/>
                </a:cxn>
                <a:cxn ang="0">
                  <a:pos x="45" y="5"/>
                </a:cxn>
                <a:cxn ang="0">
                  <a:pos x="63" y="1"/>
                </a:cxn>
                <a:cxn ang="0">
                  <a:pos x="80" y="1"/>
                </a:cxn>
                <a:cxn ang="0">
                  <a:pos x="99" y="6"/>
                </a:cxn>
                <a:cxn ang="0">
                  <a:pos x="118" y="15"/>
                </a:cxn>
                <a:cxn ang="0">
                  <a:pos x="136" y="29"/>
                </a:cxn>
                <a:cxn ang="0">
                  <a:pos x="153" y="47"/>
                </a:cxn>
                <a:cxn ang="0">
                  <a:pos x="169" y="70"/>
                </a:cxn>
                <a:cxn ang="0">
                  <a:pos x="183" y="99"/>
                </a:cxn>
                <a:cxn ang="0">
                  <a:pos x="194" y="131"/>
                </a:cxn>
                <a:cxn ang="0">
                  <a:pos x="200" y="162"/>
                </a:cxn>
                <a:cxn ang="0">
                  <a:pos x="201" y="189"/>
                </a:cxn>
                <a:cxn ang="0">
                  <a:pos x="199" y="213"/>
                </a:cxn>
                <a:cxn ang="0">
                  <a:pos x="192" y="233"/>
                </a:cxn>
                <a:cxn ang="0">
                  <a:pos x="183" y="248"/>
                </a:cxn>
                <a:cxn ang="0">
                  <a:pos x="171" y="261"/>
                </a:cxn>
                <a:cxn ang="0">
                  <a:pos x="155" y="269"/>
                </a:cxn>
                <a:cxn ang="0">
                  <a:pos x="139" y="273"/>
                </a:cxn>
                <a:cxn ang="0">
                  <a:pos x="122" y="273"/>
                </a:cxn>
                <a:cxn ang="0">
                  <a:pos x="103" y="269"/>
                </a:cxn>
                <a:cxn ang="0">
                  <a:pos x="85" y="260"/>
                </a:cxn>
                <a:cxn ang="0">
                  <a:pos x="67" y="246"/>
                </a:cxn>
                <a:cxn ang="0">
                  <a:pos x="49" y="228"/>
                </a:cxn>
                <a:cxn ang="0">
                  <a:pos x="34" y="206"/>
                </a:cxn>
                <a:cxn ang="0">
                  <a:pos x="20" y="178"/>
                </a:cxn>
              </a:cxnLst>
              <a:rect l="0" t="0" r="r" b="b"/>
              <a:pathLst>
                <a:path w="201" h="274">
                  <a:moveTo>
                    <a:pt x="15" y="162"/>
                  </a:moveTo>
                  <a:lnTo>
                    <a:pt x="9" y="146"/>
                  </a:lnTo>
                  <a:lnTo>
                    <a:pt x="5" y="129"/>
                  </a:lnTo>
                  <a:lnTo>
                    <a:pt x="2" y="114"/>
                  </a:lnTo>
                  <a:lnTo>
                    <a:pt x="1" y="100"/>
                  </a:lnTo>
                  <a:lnTo>
                    <a:pt x="0" y="87"/>
                  </a:lnTo>
                  <a:lnTo>
                    <a:pt x="1" y="73"/>
                  </a:lnTo>
                  <a:lnTo>
                    <a:pt x="3" y="62"/>
                  </a:lnTo>
                  <a:lnTo>
                    <a:pt x="5" y="52"/>
                  </a:lnTo>
                  <a:lnTo>
                    <a:pt x="9" y="42"/>
                  </a:lnTo>
                  <a:lnTo>
                    <a:pt x="13" y="34"/>
                  </a:lnTo>
                  <a:lnTo>
                    <a:pt x="18" y="26"/>
                  </a:lnTo>
                  <a:lnTo>
                    <a:pt x="24" y="19"/>
                  </a:lnTo>
                  <a:lnTo>
                    <a:pt x="31" y="13"/>
                  </a:lnTo>
                  <a:lnTo>
                    <a:pt x="38" y="8"/>
                  </a:lnTo>
                  <a:lnTo>
                    <a:pt x="45" y="5"/>
                  </a:lnTo>
                  <a:lnTo>
                    <a:pt x="54" y="2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3"/>
                  </a:lnTo>
                  <a:lnTo>
                    <a:pt x="99" y="6"/>
                  </a:lnTo>
                  <a:lnTo>
                    <a:pt x="109" y="9"/>
                  </a:lnTo>
                  <a:lnTo>
                    <a:pt x="118" y="15"/>
                  </a:lnTo>
                  <a:lnTo>
                    <a:pt x="127" y="22"/>
                  </a:lnTo>
                  <a:lnTo>
                    <a:pt x="136" y="29"/>
                  </a:lnTo>
                  <a:lnTo>
                    <a:pt x="144" y="38"/>
                  </a:lnTo>
                  <a:lnTo>
                    <a:pt x="153" y="47"/>
                  </a:lnTo>
                  <a:lnTo>
                    <a:pt x="162" y="58"/>
                  </a:lnTo>
                  <a:lnTo>
                    <a:pt x="169" y="70"/>
                  </a:lnTo>
                  <a:lnTo>
                    <a:pt x="176" y="84"/>
                  </a:lnTo>
                  <a:lnTo>
                    <a:pt x="183" y="99"/>
                  </a:lnTo>
                  <a:lnTo>
                    <a:pt x="188" y="115"/>
                  </a:lnTo>
                  <a:lnTo>
                    <a:pt x="194" y="131"/>
                  </a:lnTo>
                  <a:lnTo>
                    <a:pt x="197" y="148"/>
                  </a:lnTo>
                  <a:lnTo>
                    <a:pt x="200" y="162"/>
                  </a:lnTo>
                  <a:lnTo>
                    <a:pt x="201" y="176"/>
                  </a:lnTo>
                  <a:lnTo>
                    <a:pt x="201" y="189"/>
                  </a:lnTo>
                  <a:lnTo>
                    <a:pt x="201" y="202"/>
                  </a:lnTo>
                  <a:lnTo>
                    <a:pt x="199" y="213"/>
                  </a:lnTo>
                  <a:lnTo>
                    <a:pt x="196" y="223"/>
                  </a:lnTo>
                  <a:lnTo>
                    <a:pt x="192" y="233"/>
                  </a:lnTo>
                  <a:lnTo>
                    <a:pt x="188" y="241"/>
                  </a:lnTo>
                  <a:lnTo>
                    <a:pt x="183" y="248"/>
                  </a:lnTo>
                  <a:lnTo>
                    <a:pt x="177" y="256"/>
                  </a:lnTo>
                  <a:lnTo>
                    <a:pt x="171" y="261"/>
                  </a:lnTo>
                  <a:lnTo>
                    <a:pt x="164" y="266"/>
                  </a:lnTo>
                  <a:lnTo>
                    <a:pt x="155" y="269"/>
                  </a:lnTo>
                  <a:lnTo>
                    <a:pt x="147" y="272"/>
                  </a:lnTo>
                  <a:lnTo>
                    <a:pt x="139" y="273"/>
                  </a:lnTo>
                  <a:lnTo>
                    <a:pt x="130" y="274"/>
                  </a:lnTo>
                  <a:lnTo>
                    <a:pt x="122" y="273"/>
                  </a:lnTo>
                  <a:lnTo>
                    <a:pt x="113" y="272"/>
                  </a:lnTo>
                  <a:lnTo>
                    <a:pt x="103" y="269"/>
                  </a:lnTo>
                  <a:lnTo>
                    <a:pt x="94" y="265"/>
                  </a:lnTo>
                  <a:lnTo>
                    <a:pt x="85" y="260"/>
                  </a:lnTo>
                  <a:lnTo>
                    <a:pt x="76" y="254"/>
                  </a:lnTo>
                  <a:lnTo>
                    <a:pt x="67" y="246"/>
                  </a:lnTo>
                  <a:lnTo>
                    <a:pt x="58" y="238"/>
                  </a:lnTo>
                  <a:lnTo>
                    <a:pt x="49" y="228"/>
                  </a:lnTo>
                  <a:lnTo>
                    <a:pt x="41" y="218"/>
                  </a:lnTo>
                  <a:lnTo>
                    <a:pt x="34" y="206"/>
                  </a:lnTo>
                  <a:lnTo>
                    <a:pt x="27" y="192"/>
                  </a:lnTo>
                  <a:lnTo>
                    <a:pt x="20" y="178"/>
                  </a:lnTo>
                  <a:lnTo>
                    <a:pt x="15" y="16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4443413" y="3740150"/>
              <a:ext cx="9525" cy="14288"/>
            </a:xfrm>
            <a:custGeom>
              <a:avLst/>
              <a:gdLst/>
              <a:ahLst/>
              <a:cxnLst>
                <a:cxn ang="0">
                  <a:pos x="9" y="146"/>
                </a:cxn>
                <a:cxn ang="0">
                  <a:pos x="2" y="114"/>
                </a:cxn>
                <a:cxn ang="0">
                  <a:pos x="0" y="87"/>
                </a:cxn>
                <a:cxn ang="0">
                  <a:pos x="3" y="62"/>
                </a:cxn>
                <a:cxn ang="0">
                  <a:pos x="9" y="42"/>
                </a:cxn>
                <a:cxn ang="0">
                  <a:pos x="18" y="26"/>
                </a:cxn>
                <a:cxn ang="0">
                  <a:pos x="31" y="13"/>
                </a:cxn>
                <a:cxn ang="0">
                  <a:pos x="45" y="5"/>
                </a:cxn>
                <a:cxn ang="0">
                  <a:pos x="63" y="1"/>
                </a:cxn>
                <a:cxn ang="0">
                  <a:pos x="80" y="1"/>
                </a:cxn>
                <a:cxn ang="0">
                  <a:pos x="99" y="6"/>
                </a:cxn>
                <a:cxn ang="0">
                  <a:pos x="118" y="15"/>
                </a:cxn>
                <a:cxn ang="0">
                  <a:pos x="136" y="29"/>
                </a:cxn>
                <a:cxn ang="0">
                  <a:pos x="153" y="47"/>
                </a:cxn>
                <a:cxn ang="0">
                  <a:pos x="169" y="70"/>
                </a:cxn>
                <a:cxn ang="0">
                  <a:pos x="183" y="99"/>
                </a:cxn>
                <a:cxn ang="0">
                  <a:pos x="194" y="131"/>
                </a:cxn>
                <a:cxn ang="0">
                  <a:pos x="200" y="162"/>
                </a:cxn>
                <a:cxn ang="0">
                  <a:pos x="201" y="189"/>
                </a:cxn>
                <a:cxn ang="0">
                  <a:pos x="199" y="213"/>
                </a:cxn>
                <a:cxn ang="0">
                  <a:pos x="192" y="233"/>
                </a:cxn>
                <a:cxn ang="0">
                  <a:pos x="183" y="248"/>
                </a:cxn>
                <a:cxn ang="0">
                  <a:pos x="171" y="261"/>
                </a:cxn>
                <a:cxn ang="0">
                  <a:pos x="155" y="269"/>
                </a:cxn>
                <a:cxn ang="0">
                  <a:pos x="139" y="273"/>
                </a:cxn>
                <a:cxn ang="0">
                  <a:pos x="122" y="273"/>
                </a:cxn>
                <a:cxn ang="0">
                  <a:pos x="103" y="269"/>
                </a:cxn>
                <a:cxn ang="0">
                  <a:pos x="85" y="260"/>
                </a:cxn>
                <a:cxn ang="0">
                  <a:pos x="67" y="246"/>
                </a:cxn>
                <a:cxn ang="0">
                  <a:pos x="49" y="228"/>
                </a:cxn>
                <a:cxn ang="0">
                  <a:pos x="34" y="206"/>
                </a:cxn>
                <a:cxn ang="0">
                  <a:pos x="20" y="178"/>
                </a:cxn>
              </a:cxnLst>
              <a:rect l="0" t="0" r="r" b="b"/>
              <a:pathLst>
                <a:path w="201" h="274">
                  <a:moveTo>
                    <a:pt x="15" y="162"/>
                  </a:moveTo>
                  <a:lnTo>
                    <a:pt x="9" y="146"/>
                  </a:lnTo>
                  <a:lnTo>
                    <a:pt x="5" y="129"/>
                  </a:lnTo>
                  <a:lnTo>
                    <a:pt x="2" y="114"/>
                  </a:lnTo>
                  <a:lnTo>
                    <a:pt x="1" y="100"/>
                  </a:lnTo>
                  <a:lnTo>
                    <a:pt x="0" y="87"/>
                  </a:lnTo>
                  <a:lnTo>
                    <a:pt x="1" y="73"/>
                  </a:lnTo>
                  <a:lnTo>
                    <a:pt x="3" y="62"/>
                  </a:lnTo>
                  <a:lnTo>
                    <a:pt x="5" y="52"/>
                  </a:lnTo>
                  <a:lnTo>
                    <a:pt x="9" y="42"/>
                  </a:lnTo>
                  <a:lnTo>
                    <a:pt x="13" y="34"/>
                  </a:lnTo>
                  <a:lnTo>
                    <a:pt x="18" y="26"/>
                  </a:lnTo>
                  <a:lnTo>
                    <a:pt x="24" y="19"/>
                  </a:lnTo>
                  <a:lnTo>
                    <a:pt x="31" y="13"/>
                  </a:lnTo>
                  <a:lnTo>
                    <a:pt x="38" y="8"/>
                  </a:lnTo>
                  <a:lnTo>
                    <a:pt x="45" y="5"/>
                  </a:lnTo>
                  <a:lnTo>
                    <a:pt x="54" y="2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3"/>
                  </a:lnTo>
                  <a:lnTo>
                    <a:pt x="99" y="6"/>
                  </a:lnTo>
                  <a:lnTo>
                    <a:pt x="109" y="9"/>
                  </a:lnTo>
                  <a:lnTo>
                    <a:pt x="118" y="15"/>
                  </a:lnTo>
                  <a:lnTo>
                    <a:pt x="127" y="22"/>
                  </a:lnTo>
                  <a:lnTo>
                    <a:pt x="136" y="29"/>
                  </a:lnTo>
                  <a:lnTo>
                    <a:pt x="144" y="38"/>
                  </a:lnTo>
                  <a:lnTo>
                    <a:pt x="153" y="47"/>
                  </a:lnTo>
                  <a:lnTo>
                    <a:pt x="162" y="58"/>
                  </a:lnTo>
                  <a:lnTo>
                    <a:pt x="169" y="70"/>
                  </a:lnTo>
                  <a:lnTo>
                    <a:pt x="176" y="84"/>
                  </a:lnTo>
                  <a:lnTo>
                    <a:pt x="183" y="99"/>
                  </a:lnTo>
                  <a:lnTo>
                    <a:pt x="188" y="115"/>
                  </a:lnTo>
                  <a:lnTo>
                    <a:pt x="194" y="131"/>
                  </a:lnTo>
                  <a:lnTo>
                    <a:pt x="197" y="148"/>
                  </a:lnTo>
                  <a:lnTo>
                    <a:pt x="200" y="162"/>
                  </a:lnTo>
                  <a:lnTo>
                    <a:pt x="201" y="176"/>
                  </a:lnTo>
                  <a:lnTo>
                    <a:pt x="201" y="189"/>
                  </a:lnTo>
                  <a:lnTo>
                    <a:pt x="201" y="202"/>
                  </a:lnTo>
                  <a:lnTo>
                    <a:pt x="199" y="213"/>
                  </a:lnTo>
                  <a:lnTo>
                    <a:pt x="196" y="223"/>
                  </a:lnTo>
                  <a:lnTo>
                    <a:pt x="192" y="233"/>
                  </a:lnTo>
                  <a:lnTo>
                    <a:pt x="188" y="241"/>
                  </a:lnTo>
                  <a:lnTo>
                    <a:pt x="183" y="248"/>
                  </a:lnTo>
                  <a:lnTo>
                    <a:pt x="177" y="256"/>
                  </a:lnTo>
                  <a:lnTo>
                    <a:pt x="171" y="261"/>
                  </a:lnTo>
                  <a:lnTo>
                    <a:pt x="164" y="266"/>
                  </a:lnTo>
                  <a:lnTo>
                    <a:pt x="155" y="269"/>
                  </a:lnTo>
                  <a:lnTo>
                    <a:pt x="147" y="272"/>
                  </a:lnTo>
                  <a:lnTo>
                    <a:pt x="139" y="273"/>
                  </a:lnTo>
                  <a:lnTo>
                    <a:pt x="130" y="274"/>
                  </a:lnTo>
                  <a:lnTo>
                    <a:pt x="122" y="273"/>
                  </a:lnTo>
                  <a:lnTo>
                    <a:pt x="113" y="272"/>
                  </a:lnTo>
                  <a:lnTo>
                    <a:pt x="103" y="269"/>
                  </a:lnTo>
                  <a:lnTo>
                    <a:pt x="94" y="265"/>
                  </a:lnTo>
                  <a:lnTo>
                    <a:pt x="85" y="260"/>
                  </a:lnTo>
                  <a:lnTo>
                    <a:pt x="76" y="254"/>
                  </a:lnTo>
                  <a:lnTo>
                    <a:pt x="67" y="246"/>
                  </a:lnTo>
                  <a:lnTo>
                    <a:pt x="58" y="238"/>
                  </a:lnTo>
                  <a:lnTo>
                    <a:pt x="49" y="228"/>
                  </a:lnTo>
                  <a:lnTo>
                    <a:pt x="41" y="218"/>
                  </a:lnTo>
                  <a:lnTo>
                    <a:pt x="34" y="206"/>
                  </a:lnTo>
                  <a:lnTo>
                    <a:pt x="27" y="192"/>
                  </a:lnTo>
                  <a:lnTo>
                    <a:pt x="20" y="178"/>
                  </a:lnTo>
                  <a:lnTo>
                    <a:pt x="15" y="16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4430713" y="3740150"/>
              <a:ext cx="9525" cy="11113"/>
            </a:xfrm>
            <a:custGeom>
              <a:avLst/>
              <a:gdLst/>
              <a:ahLst/>
              <a:cxnLst>
                <a:cxn ang="0">
                  <a:pos x="14" y="118"/>
                </a:cxn>
                <a:cxn ang="0">
                  <a:pos x="5" y="97"/>
                </a:cxn>
                <a:cxn ang="0">
                  <a:pos x="1" y="77"/>
                </a:cxn>
                <a:cxn ang="0">
                  <a:pos x="1" y="58"/>
                </a:cxn>
                <a:cxn ang="0">
                  <a:pos x="4" y="42"/>
                </a:cxn>
                <a:cxn ang="0">
                  <a:pos x="10" y="29"/>
                </a:cxn>
                <a:cxn ang="0">
                  <a:pos x="18" y="18"/>
                </a:cxn>
                <a:cxn ang="0">
                  <a:pos x="30" y="9"/>
                </a:cxn>
                <a:cxn ang="0">
                  <a:pos x="43" y="3"/>
                </a:cxn>
                <a:cxn ang="0">
                  <a:pos x="57" y="0"/>
                </a:cxn>
                <a:cxn ang="0">
                  <a:pos x="72" y="1"/>
                </a:cxn>
                <a:cxn ang="0">
                  <a:pos x="89" y="5"/>
                </a:cxn>
                <a:cxn ang="0">
                  <a:pos x="105" y="12"/>
                </a:cxn>
                <a:cxn ang="0">
                  <a:pos x="121" y="23"/>
                </a:cxn>
                <a:cxn ang="0">
                  <a:pos x="137" y="38"/>
                </a:cxn>
                <a:cxn ang="0">
                  <a:pos x="152" y="56"/>
                </a:cxn>
                <a:cxn ang="0">
                  <a:pos x="165" y="80"/>
                </a:cxn>
                <a:cxn ang="0">
                  <a:pos x="173" y="102"/>
                </a:cxn>
                <a:cxn ang="0">
                  <a:pos x="177" y="122"/>
                </a:cxn>
                <a:cxn ang="0">
                  <a:pos x="177" y="141"/>
                </a:cxn>
                <a:cxn ang="0">
                  <a:pos x="174" y="157"/>
                </a:cxn>
                <a:cxn ang="0">
                  <a:pos x="168" y="171"/>
                </a:cxn>
                <a:cxn ang="0">
                  <a:pos x="159" y="183"/>
                </a:cxn>
                <a:cxn ang="0">
                  <a:pos x="148" y="191"/>
                </a:cxn>
                <a:cxn ang="0">
                  <a:pos x="135" y="196"/>
                </a:cxn>
                <a:cxn ang="0">
                  <a:pos x="120" y="199"/>
                </a:cxn>
                <a:cxn ang="0">
                  <a:pos x="104" y="198"/>
                </a:cxn>
                <a:cxn ang="0">
                  <a:pos x="89" y="194"/>
                </a:cxn>
                <a:cxn ang="0">
                  <a:pos x="72" y="187"/>
                </a:cxn>
                <a:cxn ang="0">
                  <a:pos x="56" y="175"/>
                </a:cxn>
                <a:cxn ang="0">
                  <a:pos x="41" y="160"/>
                </a:cxn>
                <a:cxn ang="0">
                  <a:pos x="26" y="142"/>
                </a:cxn>
              </a:cxnLst>
              <a:rect l="0" t="0" r="r" b="b"/>
              <a:pathLst>
                <a:path w="178" h="199">
                  <a:moveTo>
                    <a:pt x="20" y="131"/>
                  </a:moveTo>
                  <a:lnTo>
                    <a:pt x="14" y="118"/>
                  </a:lnTo>
                  <a:lnTo>
                    <a:pt x="9" y="107"/>
                  </a:lnTo>
                  <a:lnTo>
                    <a:pt x="5" y="97"/>
                  </a:lnTo>
                  <a:lnTo>
                    <a:pt x="3" y="87"/>
                  </a:lnTo>
                  <a:lnTo>
                    <a:pt x="1" y="77"/>
                  </a:lnTo>
                  <a:lnTo>
                    <a:pt x="0" y="68"/>
                  </a:lnTo>
                  <a:lnTo>
                    <a:pt x="1" y="58"/>
                  </a:lnTo>
                  <a:lnTo>
                    <a:pt x="2" y="50"/>
                  </a:lnTo>
                  <a:lnTo>
                    <a:pt x="4" y="42"/>
                  </a:lnTo>
                  <a:lnTo>
                    <a:pt x="6" y="35"/>
                  </a:lnTo>
                  <a:lnTo>
                    <a:pt x="10" y="29"/>
                  </a:lnTo>
                  <a:lnTo>
                    <a:pt x="14" y="23"/>
                  </a:lnTo>
                  <a:lnTo>
                    <a:pt x="18" y="18"/>
                  </a:lnTo>
                  <a:lnTo>
                    <a:pt x="24" y="13"/>
                  </a:lnTo>
                  <a:lnTo>
                    <a:pt x="30" y="9"/>
                  </a:lnTo>
                  <a:lnTo>
                    <a:pt x="36" y="6"/>
                  </a:lnTo>
                  <a:lnTo>
                    <a:pt x="43" y="3"/>
                  </a:lnTo>
                  <a:lnTo>
                    <a:pt x="50" y="1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2" y="1"/>
                  </a:lnTo>
                  <a:lnTo>
                    <a:pt x="81" y="2"/>
                  </a:lnTo>
                  <a:lnTo>
                    <a:pt x="89" y="5"/>
                  </a:lnTo>
                  <a:lnTo>
                    <a:pt x="97" y="8"/>
                  </a:lnTo>
                  <a:lnTo>
                    <a:pt x="105" y="12"/>
                  </a:lnTo>
                  <a:lnTo>
                    <a:pt x="113" y="17"/>
                  </a:lnTo>
                  <a:lnTo>
                    <a:pt x="121" y="23"/>
                  </a:lnTo>
                  <a:lnTo>
                    <a:pt x="129" y="30"/>
                  </a:lnTo>
                  <a:lnTo>
                    <a:pt x="137" y="38"/>
                  </a:lnTo>
                  <a:lnTo>
                    <a:pt x="145" y="46"/>
                  </a:lnTo>
                  <a:lnTo>
                    <a:pt x="152" y="56"/>
                  </a:lnTo>
                  <a:lnTo>
                    <a:pt x="159" y="68"/>
                  </a:lnTo>
                  <a:lnTo>
                    <a:pt x="165" y="80"/>
                  </a:lnTo>
                  <a:lnTo>
                    <a:pt x="169" y="91"/>
                  </a:lnTo>
                  <a:lnTo>
                    <a:pt x="173" y="102"/>
                  </a:lnTo>
                  <a:lnTo>
                    <a:pt x="176" y="112"/>
                  </a:lnTo>
                  <a:lnTo>
                    <a:pt x="177" y="122"/>
                  </a:lnTo>
                  <a:lnTo>
                    <a:pt x="178" y="132"/>
                  </a:lnTo>
                  <a:lnTo>
                    <a:pt x="177" y="141"/>
                  </a:lnTo>
                  <a:lnTo>
                    <a:pt x="176" y="149"/>
                  </a:lnTo>
                  <a:lnTo>
                    <a:pt x="174" y="157"/>
                  </a:lnTo>
                  <a:lnTo>
                    <a:pt x="171" y="164"/>
                  </a:lnTo>
                  <a:lnTo>
                    <a:pt x="168" y="171"/>
                  </a:lnTo>
                  <a:lnTo>
                    <a:pt x="164" y="176"/>
                  </a:lnTo>
                  <a:lnTo>
                    <a:pt x="159" y="183"/>
                  </a:lnTo>
                  <a:lnTo>
                    <a:pt x="154" y="187"/>
                  </a:lnTo>
                  <a:lnTo>
                    <a:pt x="148" y="191"/>
                  </a:lnTo>
                  <a:lnTo>
                    <a:pt x="142" y="194"/>
                  </a:lnTo>
                  <a:lnTo>
                    <a:pt x="135" y="196"/>
                  </a:lnTo>
                  <a:lnTo>
                    <a:pt x="127" y="198"/>
                  </a:lnTo>
                  <a:lnTo>
                    <a:pt x="120" y="199"/>
                  </a:lnTo>
                  <a:lnTo>
                    <a:pt x="112" y="199"/>
                  </a:lnTo>
                  <a:lnTo>
                    <a:pt x="104" y="198"/>
                  </a:lnTo>
                  <a:lnTo>
                    <a:pt x="97" y="197"/>
                  </a:lnTo>
                  <a:lnTo>
                    <a:pt x="89" y="194"/>
                  </a:lnTo>
                  <a:lnTo>
                    <a:pt x="81" y="191"/>
                  </a:lnTo>
                  <a:lnTo>
                    <a:pt x="72" y="187"/>
                  </a:lnTo>
                  <a:lnTo>
                    <a:pt x="64" y="181"/>
                  </a:lnTo>
                  <a:lnTo>
                    <a:pt x="56" y="175"/>
                  </a:lnTo>
                  <a:lnTo>
                    <a:pt x="48" y="168"/>
                  </a:lnTo>
                  <a:lnTo>
                    <a:pt x="41" y="160"/>
                  </a:lnTo>
                  <a:lnTo>
                    <a:pt x="34" y="151"/>
                  </a:lnTo>
                  <a:lnTo>
                    <a:pt x="26" y="142"/>
                  </a:lnTo>
                  <a:lnTo>
                    <a:pt x="20" y="1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4430713" y="3740150"/>
              <a:ext cx="9525" cy="11113"/>
            </a:xfrm>
            <a:custGeom>
              <a:avLst/>
              <a:gdLst/>
              <a:ahLst/>
              <a:cxnLst>
                <a:cxn ang="0">
                  <a:pos x="14" y="118"/>
                </a:cxn>
                <a:cxn ang="0">
                  <a:pos x="5" y="97"/>
                </a:cxn>
                <a:cxn ang="0">
                  <a:pos x="1" y="77"/>
                </a:cxn>
                <a:cxn ang="0">
                  <a:pos x="1" y="58"/>
                </a:cxn>
                <a:cxn ang="0">
                  <a:pos x="4" y="42"/>
                </a:cxn>
                <a:cxn ang="0">
                  <a:pos x="10" y="29"/>
                </a:cxn>
                <a:cxn ang="0">
                  <a:pos x="18" y="18"/>
                </a:cxn>
                <a:cxn ang="0">
                  <a:pos x="30" y="9"/>
                </a:cxn>
                <a:cxn ang="0">
                  <a:pos x="43" y="3"/>
                </a:cxn>
                <a:cxn ang="0">
                  <a:pos x="57" y="0"/>
                </a:cxn>
                <a:cxn ang="0">
                  <a:pos x="72" y="1"/>
                </a:cxn>
                <a:cxn ang="0">
                  <a:pos x="89" y="5"/>
                </a:cxn>
                <a:cxn ang="0">
                  <a:pos x="105" y="12"/>
                </a:cxn>
                <a:cxn ang="0">
                  <a:pos x="121" y="23"/>
                </a:cxn>
                <a:cxn ang="0">
                  <a:pos x="137" y="38"/>
                </a:cxn>
                <a:cxn ang="0">
                  <a:pos x="152" y="56"/>
                </a:cxn>
                <a:cxn ang="0">
                  <a:pos x="165" y="80"/>
                </a:cxn>
                <a:cxn ang="0">
                  <a:pos x="173" y="102"/>
                </a:cxn>
                <a:cxn ang="0">
                  <a:pos x="177" y="122"/>
                </a:cxn>
                <a:cxn ang="0">
                  <a:pos x="177" y="141"/>
                </a:cxn>
                <a:cxn ang="0">
                  <a:pos x="174" y="157"/>
                </a:cxn>
                <a:cxn ang="0">
                  <a:pos x="168" y="171"/>
                </a:cxn>
                <a:cxn ang="0">
                  <a:pos x="159" y="183"/>
                </a:cxn>
                <a:cxn ang="0">
                  <a:pos x="148" y="191"/>
                </a:cxn>
                <a:cxn ang="0">
                  <a:pos x="135" y="196"/>
                </a:cxn>
                <a:cxn ang="0">
                  <a:pos x="120" y="199"/>
                </a:cxn>
                <a:cxn ang="0">
                  <a:pos x="104" y="198"/>
                </a:cxn>
                <a:cxn ang="0">
                  <a:pos x="89" y="194"/>
                </a:cxn>
                <a:cxn ang="0">
                  <a:pos x="72" y="187"/>
                </a:cxn>
                <a:cxn ang="0">
                  <a:pos x="56" y="175"/>
                </a:cxn>
                <a:cxn ang="0">
                  <a:pos x="41" y="160"/>
                </a:cxn>
                <a:cxn ang="0">
                  <a:pos x="26" y="142"/>
                </a:cxn>
              </a:cxnLst>
              <a:rect l="0" t="0" r="r" b="b"/>
              <a:pathLst>
                <a:path w="178" h="199">
                  <a:moveTo>
                    <a:pt x="20" y="131"/>
                  </a:moveTo>
                  <a:lnTo>
                    <a:pt x="14" y="118"/>
                  </a:lnTo>
                  <a:lnTo>
                    <a:pt x="9" y="107"/>
                  </a:lnTo>
                  <a:lnTo>
                    <a:pt x="5" y="97"/>
                  </a:lnTo>
                  <a:lnTo>
                    <a:pt x="3" y="87"/>
                  </a:lnTo>
                  <a:lnTo>
                    <a:pt x="1" y="77"/>
                  </a:lnTo>
                  <a:lnTo>
                    <a:pt x="0" y="68"/>
                  </a:lnTo>
                  <a:lnTo>
                    <a:pt x="1" y="58"/>
                  </a:lnTo>
                  <a:lnTo>
                    <a:pt x="2" y="50"/>
                  </a:lnTo>
                  <a:lnTo>
                    <a:pt x="4" y="42"/>
                  </a:lnTo>
                  <a:lnTo>
                    <a:pt x="6" y="35"/>
                  </a:lnTo>
                  <a:lnTo>
                    <a:pt x="10" y="29"/>
                  </a:lnTo>
                  <a:lnTo>
                    <a:pt x="14" y="23"/>
                  </a:lnTo>
                  <a:lnTo>
                    <a:pt x="18" y="18"/>
                  </a:lnTo>
                  <a:lnTo>
                    <a:pt x="24" y="13"/>
                  </a:lnTo>
                  <a:lnTo>
                    <a:pt x="30" y="9"/>
                  </a:lnTo>
                  <a:lnTo>
                    <a:pt x="36" y="6"/>
                  </a:lnTo>
                  <a:lnTo>
                    <a:pt x="43" y="3"/>
                  </a:lnTo>
                  <a:lnTo>
                    <a:pt x="50" y="1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2" y="1"/>
                  </a:lnTo>
                  <a:lnTo>
                    <a:pt x="81" y="2"/>
                  </a:lnTo>
                  <a:lnTo>
                    <a:pt x="89" y="5"/>
                  </a:lnTo>
                  <a:lnTo>
                    <a:pt x="97" y="8"/>
                  </a:lnTo>
                  <a:lnTo>
                    <a:pt x="105" y="12"/>
                  </a:lnTo>
                  <a:lnTo>
                    <a:pt x="113" y="17"/>
                  </a:lnTo>
                  <a:lnTo>
                    <a:pt x="121" y="23"/>
                  </a:lnTo>
                  <a:lnTo>
                    <a:pt x="129" y="30"/>
                  </a:lnTo>
                  <a:lnTo>
                    <a:pt x="137" y="38"/>
                  </a:lnTo>
                  <a:lnTo>
                    <a:pt x="145" y="46"/>
                  </a:lnTo>
                  <a:lnTo>
                    <a:pt x="152" y="56"/>
                  </a:lnTo>
                  <a:lnTo>
                    <a:pt x="159" y="68"/>
                  </a:lnTo>
                  <a:lnTo>
                    <a:pt x="165" y="80"/>
                  </a:lnTo>
                  <a:lnTo>
                    <a:pt x="169" y="91"/>
                  </a:lnTo>
                  <a:lnTo>
                    <a:pt x="173" y="102"/>
                  </a:lnTo>
                  <a:lnTo>
                    <a:pt x="176" y="112"/>
                  </a:lnTo>
                  <a:lnTo>
                    <a:pt x="177" y="122"/>
                  </a:lnTo>
                  <a:lnTo>
                    <a:pt x="178" y="132"/>
                  </a:lnTo>
                  <a:lnTo>
                    <a:pt x="177" y="141"/>
                  </a:lnTo>
                  <a:lnTo>
                    <a:pt x="176" y="149"/>
                  </a:lnTo>
                  <a:lnTo>
                    <a:pt x="174" y="157"/>
                  </a:lnTo>
                  <a:lnTo>
                    <a:pt x="171" y="164"/>
                  </a:lnTo>
                  <a:lnTo>
                    <a:pt x="168" y="171"/>
                  </a:lnTo>
                  <a:lnTo>
                    <a:pt x="164" y="176"/>
                  </a:lnTo>
                  <a:lnTo>
                    <a:pt x="159" y="183"/>
                  </a:lnTo>
                  <a:lnTo>
                    <a:pt x="154" y="187"/>
                  </a:lnTo>
                  <a:lnTo>
                    <a:pt x="148" y="191"/>
                  </a:lnTo>
                  <a:lnTo>
                    <a:pt x="142" y="194"/>
                  </a:lnTo>
                  <a:lnTo>
                    <a:pt x="135" y="196"/>
                  </a:lnTo>
                  <a:lnTo>
                    <a:pt x="127" y="198"/>
                  </a:lnTo>
                  <a:lnTo>
                    <a:pt x="120" y="199"/>
                  </a:lnTo>
                  <a:lnTo>
                    <a:pt x="112" y="199"/>
                  </a:lnTo>
                  <a:lnTo>
                    <a:pt x="104" y="198"/>
                  </a:lnTo>
                  <a:lnTo>
                    <a:pt x="97" y="197"/>
                  </a:lnTo>
                  <a:lnTo>
                    <a:pt x="89" y="194"/>
                  </a:lnTo>
                  <a:lnTo>
                    <a:pt x="81" y="191"/>
                  </a:lnTo>
                  <a:lnTo>
                    <a:pt x="72" y="187"/>
                  </a:lnTo>
                  <a:lnTo>
                    <a:pt x="64" y="181"/>
                  </a:lnTo>
                  <a:lnTo>
                    <a:pt x="56" y="175"/>
                  </a:lnTo>
                  <a:lnTo>
                    <a:pt x="48" y="168"/>
                  </a:lnTo>
                  <a:lnTo>
                    <a:pt x="41" y="160"/>
                  </a:lnTo>
                  <a:lnTo>
                    <a:pt x="34" y="151"/>
                  </a:lnTo>
                  <a:lnTo>
                    <a:pt x="26" y="142"/>
                  </a:lnTo>
                  <a:lnTo>
                    <a:pt x="20" y="13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4478338" y="3841750"/>
              <a:ext cx="11113" cy="11113"/>
            </a:xfrm>
            <a:custGeom>
              <a:avLst/>
              <a:gdLst/>
              <a:ahLst/>
              <a:cxnLst>
                <a:cxn ang="0">
                  <a:pos x="176" y="63"/>
                </a:cxn>
                <a:cxn ang="0">
                  <a:pos x="195" y="85"/>
                </a:cxn>
                <a:cxn ang="0">
                  <a:pos x="209" y="106"/>
                </a:cxn>
                <a:cxn ang="0">
                  <a:pos x="218" y="126"/>
                </a:cxn>
                <a:cxn ang="0">
                  <a:pos x="222" y="144"/>
                </a:cxn>
                <a:cxn ang="0">
                  <a:pos x="222" y="162"/>
                </a:cxn>
                <a:cxn ang="0">
                  <a:pos x="219" y="176"/>
                </a:cxn>
                <a:cxn ang="0">
                  <a:pos x="212" y="188"/>
                </a:cxn>
                <a:cxn ang="0">
                  <a:pos x="200" y="197"/>
                </a:cxn>
                <a:cxn ang="0">
                  <a:pos x="187" y="203"/>
                </a:cxn>
                <a:cxn ang="0">
                  <a:pos x="172" y="207"/>
                </a:cxn>
                <a:cxn ang="0">
                  <a:pos x="155" y="206"/>
                </a:cxn>
                <a:cxn ang="0">
                  <a:pos x="135" y="202"/>
                </a:cxn>
                <a:cxn ang="0">
                  <a:pos x="114" y="194"/>
                </a:cxn>
                <a:cxn ang="0">
                  <a:pos x="92" y="182"/>
                </a:cxn>
                <a:cxn ang="0">
                  <a:pos x="70" y="165"/>
                </a:cxn>
                <a:cxn ang="0">
                  <a:pos x="46" y="142"/>
                </a:cxn>
                <a:cxn ang="0">
                  <a:pos x="27" y="120"/>
                </a:cxn>
                <a:cxn ang="0">
                  <a:pos x="14" y="99"/>
                </a:cxn>
                <a:cxn ang="0">
                  <a:pos x="5" y="79"/>
                </a:cxn>
                <a:cxn ang="0">
                  <a:pos x="1" y="61"/>
                </a:cxn>
                <a:cxn ang="0">
                  <a:pos x="0" y="45"/>
                </a:cxn>
                <a:cxn ang="0">
                  <a:pos x="4" y="30"/>
                </a:cxn>
                <a:cxn ang="0">
                  <a:pos x="10" y="18"/>
                </a:cxn>
                <a:cxn ang="0">
                  <a:pos x="20" y="9"/>
                </a:cxn>
                <a:cxn ang="0">
                  <a:pos x="33" y="3"/>
                </a:cxn>
                <a:cxn ang="0">
                  <a:pos x="49" y="0"/>
                </a:cxn>
                <a:cxn ang="0">
                  <a:pos x="67" y="0"/>
                </a:cxn>
                <a:cxn ang="0">
                  <a:pos x="86" y="4"/>
                </a:cxn>
                <a:cxn ang="0">
                  <a:pos x="108" y="12"/>
                </a:cxn>
                <a:cxn ang="0">
                  <a:pos x="130" y="24"/>
                </a:cxn>
                <a:cxn ang="0">
                  <a:pos x="153" y="41"/>
                </a:cxn>
              </a:cxnLst>
              <a:rect l="0" t="0" r="r" b="b"/>
              <a:pathLst>
                <a:path w="223" h="207">
                  <a:moveTo>
                    <a:pt x="165" y="51"/>
                  </a:moveTo>
                  <a:lnTo>
                    <a:pt x="176" y="63"/>
                  </a:lnTo>
                  <a:lnTo>
                    <a:pt x="186" y="74"/>
                  </a:lnTo>
                  <a:lnTo>
                    <a:pt x="195" y="85"/>
                  </a:lnTo>
                  <a:lnTo>
                    <a:pt x="202" y="95"/>
                  </a:lnTo>
                  <a:lnTo>
                    <a:pt x="209" y="106"/>
                  </a:lnTo>
                  <a:lnTo>
                    <a:pt x="214" y="116"/>
                  </a:lnTo>
                  <a:lnTo>
                    <a:pt x="218" y="126"/>
                  </a:lnTo>
                  <a:lnTo>
                    <a:pt x="221" y="135"/>
                  </a:lnTo>
                  <a:lnTo>
                    <a:pt x="222" y="144"/>
                  </a:lnTo>
                  <a:lnTo>
                    <a:pt x="223" y="153"/>
                  </a:lnTo>
                  <a:lnTo>
                    <a:pt x="222" y="162"/>
                  </a:lnTo>
                  <a:lnTo>
                    <a:pt x="221" y="169"/>
                  </a:lnTo>
                  <a:lnTo>
                    <a:pt x="219" y="176"/>
                  </a:lnTo>
                  <a:lnTo>
                    <a:pt x="215" y="182"/>
                  </a:lnTo>
                  <a:lnTo>
                    <a:pt x="212" y="188"/>
                  </a:lnTo>
                  <a:lnTo>
                    <a:pt x="206" y="193"/>
                  </a:lnTo>
                  <a:lnTo>
                    <a:pt x="200" y="197"/>
                  </a:lnTo>
                  <a:lnTo>
                    <a:pt x="194" y="201"/>
                  </a:lnTo>
                  <a:lnTo>
                    <a:pt x="187" y="203"/>
                  </a:lnTo>
                  <a:lnTo>
                    <a:pt x="180" y="205"/>
                  </a:lnTo>
                  <a:lnTo>
                    <a:pt x="172" y="207"/>
                  </a:lnTo>
                  <a:lnTo>
                    <a:pt x="164" y="207"/>
                  </a:lnTo>
                  <a:lnTo>
                    <a:pt x="155" y="206"/>
                  </a:lnTo>
                  <a:lnTo>
                    <a:pt x="144" y="205"/>
                  </a:lnTo>
                  <a:lnTo>
                    <a:pt x="135" y="202"/>
                  </a:lnTo>
                  <a:lnTo>
                    <a:pt x="125" y="199"/>
                  </a:lnTo>
                  <a:lnTo>
                    <a:pt x="114" y="194"/>
                  </a:lnTo>
                  <a:lnTo>
                    <a:pt x="104" y="188"/>
                  </a:lnTo>
                  <a:lnTo>
                    <a:pt x="92" y="182"/>
                  </a:lnTo>
                  <a:lnTo>
                    <a:pt x="81" y="174"/>
                  </a:lnTo>
                  <a:lnTo>
                    <a:pt x="70" y="165"/>
                  </a:lnTo>
                  <a:lnTo>
                    <a:pt x="58" y="153"/>
                  </a:lnTo>
                  <a:lnTo>
                    <a:pt x="46" y="142"/>
                  </a:lnTo>
                  <a:lnTo>
                    <a:pt x="36" y="131"/>
                  </a:lnTo>
                  <a:lnTo>
                    <a:pt x="27" y="120"/>
                  </a:lnTo>
                  <a:lnTo>
                    <a:pt x="20" y="110"/>
                  </a:lnTo>
                  <a:lnTo>
                    <a:pt x="14" y="99"/>
                  </a:lnTo>
                  <a:lnTo>
                    <a:pt x="9" y="89"/>
                  </a:lnTo>
                  <a:lnTo>
                    <a:pt x="5" y="79"/>
                  </a:lnTo>
                  <a:lnTo>
                    <a:pt x="2" y="70"/>
                  </a:lnTo>
                  <a:lnTo>
                    <a:pt x="1" y="61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1" y="37"/>
                  </a:lnTo>
                  <a:lnTo>
                    <a:pt x="4" y="30"/>
                  </a:lnTo>
                  <a:lnTo>
                    <a:pt x="7" y="24"/>
                  </a:lnTo>
                  <a:lnTo>
                    <a:pt x="10" y="18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6" y="2"/>
                  </a:lnTo>
                  <a:lnTo>
                    <a:pt x="86" y="4"/>
                  </a:lnTo>
                  <a:lnTo>
                    <a:pt x="96" y="8"/>
                  </a:lnTo>
                  <a:lnTo>
                    <a:pt x="108" y="12"/>
                  </a:lnTo>
                  <a:lnTo>
                    <a:pt x="119" y="18"/>
                  </a:lnTo>
                  <a:lnTo>
                    <a:pt x="130" y="24"/>
                  </a:lnTo>
                  <a:lnTo>
                    <a:pt x="141" y="32"/>
                  </a:lnTo>
                  <a:lnTo>
                    <a:pt x="153" y="41"/>
                  </a:lnTo>
                  <a:lnTo>
                    <a:pt x="165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4478338" y="3841750"/>
              <a:ext cx="11113" cy="11113"/>
            </a:xfrm>
            <a:custGeom>
              <a:avLst/>
              <a:gdLst/>
              <a:ahLst/>
              <a:cxnLst>
                <a:cxn ang="0">
                  <a:pos x="176" y="63"/>
                </a:cxn>
                <a:cxn ang="0">
                  <a:pos x="195" y="85"/>
                </a:cxn>
                <a:cxn ang="0">
                  <a:pos x="209" y="106"/>
                </a:cxn>
                <a:cxn ang="0">
                  <a:pos x="218" y="126"/>
                </a:cxn>
                <a:cxn ang="0">
                  <a:pos x="222" y="144"/>
                </a:cxn>
                <a:cxn ang="0">
                  <a:pos x="222" y="162"/>
                </a:cxn>
                <a:cxn ang="0">
                  <a:pos x="219" y="176"/>
                </a:cxn>
                <a:cxn ang="0">
                  <a:pos x="212" y="188"/>
                </a:cxn>
                <a:cxn ang="0">
                  <a:pos x="200" y="197"/>
                </a:cxn>
                <a:cxn ang="0">
                  <a:pos x="187" y="203"/>
                </a:cxn>
                <a:cxn ang="0">
                  <a:pos x="172" y="207"/>
                </a:cxn>
                <a:cxn ang="0">
                  <a:pos x="155" y="206"/>
                </a:cxn>
                <a:cxn ang="0">
                  <a:pos x="135" y="202"/>
                </a:cxn>
                <a:cxn ang="0">
                  <a:pos x="114" y="194"/>
                </a:cxn>
                <a:cxn ang="0">
                  <a:pos x="92" y="182"/>
                </a:cxn>
                <a:cxn ang="0">
                  <a:pos x="70" y="165"/>
                </a:cxn>
                <a:cxn ang="0">
                  <a:pos x="46" y="142"/>
                </a:cxn>
                <a:cxn ang="0">
                  <a:pos x="27" y="120"/>
                </a:cxn>
                <a:cxn ang="0">
                  <a:pos x="14" y="99"/>
                </a:cxn>
                <a:cxn ang="0">
                  <a:pos x="5" y="79"/>
                </a:cxn>
                <a:cxn ang="0">
                  <a:pos x="1" y="61"/>
                </a:cxn>
                <a:cxn ang="0">
                  <a:pos x="0" y="45"/>
                </a:cxn>
                <a:cxn ang="0">
                  <a:pos x="4" y="30"/>
                </a:cxn>
                <a:cxn ang="0">
                  <a:pos x="10" y="18"/>
                </a:cxn>
                <a:cxn ang="0">
                  <a:pos x="20" y="9"/>
                </a:cxn>
                <a:cxn ang="0">
                  <a:pos x="33" y="3"/>
                </a:cxn>
                <a:cxn ang="0">
                  <a:pos x="49" y="0"/>
                </a:cxn>
                <a:cxn ang="0">
                  <a:pos x="67" y="0"/>
                </a:cxn>
                <a:cxn ang="0">
                  <a:pos x="86" y="4"/>
                </a:cxn>
                <a:cxn ang="0">
                  <a:pos x="108" y="12"/>
                </a:cxn>
                <a:cxn ang="0">
                  <a:pos x="130" y="24"/>
                </a:cxn>
                <a:cxn ang="0">
                  <a:pos x="153" y="41"/>
                </a:cxn>
              </a:cxnLst>
              <a:rect l="0" t="0" r="r" b="b"/>
              <a:pathLst>
                <a:path w="223" h="207">
                  <a:moveTo>
                    <a:pt x="165" y="51"/>
                  </a:moveTo>
                  <a:lnTo>
                    <a:pt x="176" y="63"/>
                  </a:lnTo>
                  <a:lnTo>
                    <a:pt x="186" y="74"/>
                  </a:lnTo>
                  <a:lnTo>
                    <a:pt x="195" y="85"/>
                  </a:lnTo>
                  <a:lnTo>
                    <a:pt x="202" y="95"/>
                  </a:lnTo>
                  <a:lnTo>
                    <a:pt x="209" y="106"/>
                  </a:lnTo>
                  <a:lnTo>
                    <a:pt x="214" y="116"/>
                  </a:lnTo>
                  <a:lnTo>
                    <a:pt x="218" y="126"/>
                  </a:lnTo>
                  <a:lnTo>
                    <a:pt x="221" y="135"/>
                  </a:lnTo>
                  <a:lnTo>
                    <a:pt x="222" y="144"/>
                  </a:lnTo>
                  <a:lnTo>
                    <a:pt x="223" y="153"/>
                  </a:lnTo>
                  <a:lnTo>
                    <a:pt x="222" y="162"/>
                  </a:lnTo>
                  <a:lnTo>
                    <a:pt x="221" y="169"/>
                  </a:lnTo>
                  <a:lnTo>
                    <a:pt x="219" y="176"/>
                  </a:lnTo>
                  <a:lnTo>
                    <a:pt x="215" y="182"/>
                  </a:lnTo>
                  <a:lnTo>
                    <a:pt x="212" y="188"/>
                  </a:lnTo>
                  <a:lnTo>
                    <a:pt x="206" y="193"/>
                  </a:lnTo>
                  <a:lnTo>
                    <a:pt x="200" y="197"/>
                  </a:lnTo>
                  <a:lnTo>
                    <a:pt x="194" y="201"/>
                  </a:lnTo>
                  <a:lnTo>
                    <a:pt x="187" y="203"/>
                  </a:lnTo>
                  <a:lnTo>
                    <a:pt x="180" y="205"/>
                  </a:lnTo>
                  <a:lnTo>
                    <a:pt x="172" y="207"/>
                  </a:lnTo>
                  <a:lnTo>
                    <a:pt x="164" y="207"/>
                  </a:lnTo>
                  <a:lnTo>
                    <a:pt x="155" y="206"/>
                  </a:lnTo>
                  <a:lnTo>
                    <a:pt x="144" y="205"/>
                  </a:lnTo>
                  <a:lnTo>
                    <a:pt x="135" y="202"/>
                  </a:lnTo>
                  <a:lnTo>
                    <a:pt x="125" y="199"/>
                  </a:lnTo>
                  <a:lnTo>
                    <a:pt x="114" y="194"/>
                  </a:lnTo>
                  <a:lnTo>
                    <a:pt x="104" y="188"/>
                  </a:lnTo>
                  <a:lnTo>
                    <a:pt x="92" y="182"/>
                  </a:lnTo>
                  <a:lnTo>
                    <a:pt x="81" y="174"/>
                  </a:lnTo>
                  <a:lnTo>
                    <a:pt x="70" y="165"/>
                  </a:lnTo>
                  <a:lnTo>
                    <a:pt x="58" y="153"/>
                  </a:lnTo>
                  <a:lnTo>
                    <a:pt x="46" y="142"/>
                  </a:lnTo>
                  <a:lnTo>
                    <a:pt x="36" y="131"/>
                  </a:lnTo>
                  <a:lnTo>
                    <a:pt x="27" y="120"/>
                  </a:lnTo>
                  <a:lnTo>
                    <a:pt x="20" y="110"/>
                  </a:lnTo>
                  <a:lnTo>
                    <a:pt x="14" y="99"/>
                  </a:lnTo>
                  <a:lnTo>
                    <a:pt x="9" y="89"/>
                  </a:lnTo>
                  <a:lnTo>
                    <a:pt x="5" y="79"/>
                  </a:lnTo>
                  <a:lnTo>
                    <a:pt x="2" y="70"/>
                  </a:lnTo>
                  <a:lnTo>
                    <a:pt x="1" y="61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1" y="37"/>
                  </a:lnTo>
                  <a:lnTo>
                    <a:pt x="4" y="30"/>
                  </a:lnTo>
                  <a:lnTo>
                    <a:pt x="7" y="24"/>
                  </a:lnTo>
                  <a:lnTo>
                    <a:pt x="10" y="18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6" y="2"/>
                  </a:lnTo>
                  <a:lnTo>
                    <a:pt x="86" y="4"/>
                  </a:lnTo>
                  <a:lnTo>
                    <a:pt x="96" y="8"/>
                  </a:lnTo>
                  <a:lnTo>
                    <a:pt x="108" y="12"/>
                  </a:lnTo>
                  <a:lnTo>
                    <a:pt x="119" y="18"/>
                  </a:lnTo>
                  <a:lnTo>
                    <a:pt x="130" y="24"/>
                  </a:lnTo>
                  <a:lnTo>
                    <a:pt x="141" y="32"/>
                  </a:lnTo>
                  <a:lnTo>
                    <a:pt x="153" y="41"/>
                  </a:lnTo>
                  <a:lnTo>
                    <a:pt x="165" y="5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4465638" y="3836988"/>
              <a:ext cx="9525" cy="9525"/>
            </a:xfrm>
            <a:custGeom>
              <a:avLst/>
              <a:gdLst/>
              <a:ahLst/>
              <a:cxnLst>
                <a:cxn ang="0">
                  <a:pos x="144" y="65"/>
                </a:cxn>
                <a:cxn ang="0">
                  <a:pos x="155" y="85"/>
                </a:cxn>
                <a:cxn ang="0">
                  <a:pos x="163" y="103"/>
                </a:cxn>
                <a:cxn ang="0">
                  <a:pos x="166" y="120"/>
                </a:cxn>
                <a:cxn ang="0">
                  <a:pos x="167" y="136"/>
                </a:cxn>
                <a:cxn ang="0">
                  <a:pos x="164" y="149"/>
                </a:cxn>
                <a:cxn ang="0">
                  <a:pos x="158" y="160"/>
                </a:cxn>
                <a:cxn ang="0">
                  <a:pos x="150" y="168"/>
                </a:cxn>
                <a:cxn ang="0">
                  <a:pos x="140" y="175"/>
                </a:cxn>
                <a:cxn ang="0">
                  <a:pos x="127" y="179"/>
                </a:cxn>
                <a:cxn ang="0">
                  <a:pos x="114" y="179"/>
                </a:cxn>
                <a:cxn ang="0">
                  <a:pos x="99" y="177"/>
                </a:cxn>
                <a:cxn ang="0">
                  <a:pos x="84" y="172"/>
                </a:cxn>
                <a:cxn ang="0">
                  <a:pos x="68" y="164"/>
                </a:cxn>
                <a:cxn ang="0">
                  <a:pos x="52" y="152"/>
                </a:cxn>
                <a:cxn ang="0">
                  <a:pos x="37" y="136"/>
                </a:cxn>
                <a:cxn ang="0">
                  <a:pos x="22" y="115"/>
                </a:cxn>
                <a:cxn ang="0">
                  <a:pos x="10" y="96"/>
                </a:cxn>
                <a:cxn ang="0">
                  <a:pos x="3" y="77"/>
                </a:cxn>
                <a:cxn ang="0">
                  <a:pos x="0" y="59"/>
                </a:cxn>
                <a:cxn ang="0">
                  <a:pos x="0" y="44"/>
                </a:cxn>
                <a:cxn ang="0">
                  <a:pos x="3" y="31"/>
                </a:cxn>
                <a:cxn ang="0">
                  <a:pos x="9" y="20"/>
                </a:cxn>
                <a:cxn ang="0">
                  <a:pos x="17" y="12"/>
                </a:cxn>
                <a:cxn ang="0">
                  <a:pos x="28" y="5"/>
                </a:cxn>
                <a:cxn ang="0">
                  <a:pos x="39" y="1"/>
                </a:cxn>
                <a:cxn ang="0">
                  <a:pos x="52" y="0"/>
                </a:cxn>
                <a:cxn ang="0">
                  <a:pos x="66" y="3"/>
                </a:cxn>
                <a:cxn ang="0">
                  <a:pos x="82" y="9"/>
                </a:cxn>
                <a:cxn ang="0">
                  <a:pos x="98" y="18"/>
                </a:cxn>
                <a:cxn ang="0">
                  <a:pos x="113" y="30"/>
                </a:cxn>
                <a:cxn ang="0">
                  <a:pos x="128" y="46"/>
                </a:cxn>
              </a:cxnLst>
              <a:rect l="0" t="0" r="r" b="b"/>
              <a:pathLst>
                <a:path w="167" h="179">
                  <a:moveTo>
                    <a:pt x="136" y="55"/>
                  </a:moveTo>
                  <a:lnTo>
                    <a:pt x="144" y="65"/>
                  </a:lnTo>
                  <a:lnTo>
                    <a:pt x="150" y="76"/>
                  </a:lnTo>
                  <a:lnTo>
                    <a:pt x="155" y="85"/>
                  </a:lnTo>
                  <a:lnTo>
                    <a:pt x="160" y="94"/>
                  </a:lnTo>
                  <a:lnTo>
                    <a:pt x="163" y="103"/>
                  </a:lnTo>
                  <a:lnTo>
                    <a:pt x="165" y="112"/>
                  </a:lnTo>
                  <a:lnTo>
                    <a:pt x="166" y="120"/>
                  </a:lnTo>
                  <a:lnTo>
                    <a:pt x="167" y="128"/>
                  </a:lnTo>
                  <a:lnTo>
                    <a:pt x="167" y="136"/>
                  </a:lnTo>
                  <a:lnTo>
                    <a:pt x="165" y="142"/>
                  </a:lnTo>
                  <a:lnTo>
                    <a:pt x="164" y="149"/>
                  </a:lnTo>
                  <a:lnTo>
                    <a:pt x="161" y="154"/>
                  </a:lnTo>
                  <a:lnTo>
                    <a:pt x="158" y="160"/>
                  </a:lnTo>
                  <a:lnTo>
                    <a:pt x="154" y="164"/>
                  </a:lnTo>
                  <a:lnTo>
                    <a:pt x="150" y="168"/>
                  </a:lnTo>
                  <a:lnTo>
                    <a:pt x="145" y="172"/>
                  </a:lnTo>
                  <a:lnTo>
                    <a:pt x="140" y="175"/>
                  </a:lnTo>
                  <a:lnTo>
                    <a:pt x="134" y="177"/>
                  </a:lnTo>
                  <a:lnTo>
                    <a:pt x="127" y="179"/>
                  </a:lnTo>
                  <a:lnTo>
                    <a:pt x="120" y="179"/>
                  </a:lnTo>
                  <a:lnTo>
                    <a:pt x="114" y="179"/>
                  </a:lnTo>
                  <a:lnTo>
                    <a:pt x="106" y="179"/>
                  </a:lnTo>
                  <a:lnTo>
                    <a:pt x="99" y="177"/>
                  </a:lnTo>
                  <a:lnTo>
                    <a:pt x="92" y="175"/>
                  </a:lnTo>
                  <a:lnTo>
                    <a:pt x="84" y="172"/>
                  </a:lnTo>
                  <a:lnTo>
                    <a:pt x="75" y="169"/>
                  </a:lnTo>
                  <a:lnTo>
                    <a:pt x="68" y="164"/>
                  </a:lnTo>
                  <a:lnTo>
                    <a:pt x="60" y="158"/>
                  </a:lnTo>
                  <a:lnTo>
                    <a:pt x="52" y="152"/>
                  </a:lnTo>
                  <a:lnTo>
                    <a:pt x="44" y="144"/>
                  </a:lnTo>
                  <a:lnTo>
                    <a:pt x="37" y="136"/>
                  </a:lnTo>
                  <a:lnTo>
                    <a:pt x="30" y="127"/>
                  </a:lnTo>
                  <a:lnTo>
                    <a:pt x="22" y="115"/>
                  </a:lnTo>
                  <a:lnTo>
                    <a:pt x="15" y="105"/>
                  </a:lnTo>
                  <a:lnTo>
                    <a:pt x="10" y="96"/>
                  </a:lnTo>
                  <a:lnTo>
                    <a:pt x="7" y="86"/>
                  </a:lnTo>
                  <a:lnTo>
                    <a:pt x="3" y="77"/>
                  </a:lnTo>
                  <a:lnTo>
                    <a:pt x="1" y="69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1" y="38"/>
                  </a:lnTo>
                  <a:lnTo>
                    <a:pt x="3" y="31"/>
                  </a:lnTo>
                  <a:lnTo>
                    <a:pt x="5" y="26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7" y="12"/>
                  </a:lnTo>
                  <a:lnTo>
                    <a:pt x="21" y="8"/>
                  </a:lnTo>
                  <a:lnTo>
                    <a:pt x="28" y="5"/>
                  </a:lnTo>
                  <a:lnTo>
                    <a:pt x="33" y="2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4" y="5"/>
                  </a:lnTo>
                  <a:lnTo>
                    <a:pt x="82" y="9"/>
                  </a:lnTo>
                  <a:lnTo>
                    <a:pt x="90" y="13"/>
                  </a:lnTo>
                  <a:lnTo>
                    <a:pt x="98" y="18"/>
                  </a:lnTo>
                  <a:lnTo>
                    <a:pt x="105" y="23"/>
                  </a:lnTo>
                  <a:lnTo>
                    <a:pt x="113" y="30"/>
                  </a:lnTo>
                  <a:lnTo>
                    <a:pt x="120" y="37"/>
                  </a:lnTo>
                  <a:lnTo>
                    <a:pt x="128" y="46"/>
                  </a:lnTo>
                  <a:lnTo>
                    <a:pt x="136" y="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4465638" y="3836988"/>
              <a:ext cx="9525" cy="9525"/>
            </a:xfrm>
            <a:custGeom>
              <a:avLst/>
              <a:gdLst/>
              <a:ahLst/>
              <a:cxnLst>
                <a:cxn ang="0">
                  <a:pos x="144" y="65"/>
                </a:cxn>
                <a:cxn ang="0">
                  <a:pos x="155" y="85"/>
                </a:cxn>
                <a:cxn ang="0">
                  <a:pos x="163" y="103"/>
                </a:cxn>
                <a:cxn ang="0">
                  <a:pos x="166" y="120"/>
                </a:cxn>
                <a:cxn ang="0">
                  <a:pos x="167" y="136"/>
                </a:cxn>
                <a:cxn ang="0">
                  <a:pos x="164" y="149"/>
                </a:cxn>
                <a:cxn ang="0">
                  <a:pos x="158" y="160"/>
                </a:cxn>
                <a:cxn ang="0">
                  <a:pos x="150" y="168"/>
                </a:cxn>
                <a:cxn ang="0">
                  <a:pos x="140" y="175"/>
                </a:cxn>
                <a:cxn ang="0">
                  <a:pos x="127" y="179"/>
                </a:cxn>
                <a:cxn ang="0">
                  <a:pos x="114" y="179"/>
                </a:cxn>
                <a:cxn ang="0">
                  <a:pos x="99" y="177"/>
                </a:cxn>
                <a:cxn ang="0">
                  <a:pos x="84" y="172"/>
                </a:cxn>
                <a:cxn ang="0">
                  <a:pos x="68" y="164"/>
                </a:cxn>
                <a:cxn ang="0">
                  <a:pos x="52" y="152"/>
                </a:cxn>
                <a:cxn ang="0">
                  <a:pos x="37" y="136"/>
                </a:cxn>
                <a:cxn ang="0">
                  <a:pos x="22" y="115"/>
                </a:cxn>
                <a:cxn ang="0">
                  <a:pos x="10" y="96"/>
                </a:cxn>
                <a:cxn ang="0">
                  <a:pos x="3" y="77"/>
                </a:cxn>
                <a:cxn ang="0">
                  <a:pos x="0" y="59"/>
                </a:cxn>
                <a:cxn ang="0">
                  <a:pos x="0" y="44"/>
                </a:cxn>
                <a:cxn ang="0">
                  <a:pos x="3" y="31"/>
                </a:cxn>
                <a:cxn ang="0">
                  <a:pos x="9" y="20"/>
                </a:cxn>
                <a:cxn ang="0">
                  <a:pos x="17" y="12"/>
                </a:cxn>
                <a:cxn ang="0">
                  <a:pos x="28" y="5"/>
                </a:cxn>
                <a:cxn ang="0">
                  <a:pos x="39" y="1"/>
                </a:cxn>
                <a:cxn ang="0">
                  <a:pos x="52" y="0"/>
                </a:cxn>
                <a:cxn ang="0">
                  <a:pos x="66" y="3"/>
                </a:cxn>
                <a:cxn ang="0">
                  <a:pos x="82" y="9"/>
                </a:cxn>
                <a:cxn ang="0">
                  <a:pos x="98" y="18"/>
                </a:cxn>
                <a:cxn ang="0">
                  <a:pos x="113" y="30"/>
                </a:cxn>
                <a:cxn ang="0">
                  <a:pos x="128" y="46"/>
                </a:cxn>
              </a:cxnLst>
              <a:rect l="0" t="0" r="r" b="b"/>
              <a:pathLst>
                <a:path w="167" h="179">
                  <a:moveTo>
                    <a:pt x="136" y="55"/>
                  </a:moveTo>
                  <a:lnTo>
                    <a:pt x="144" y="65"/>
                  </a:lnTo>
                  <a:lnTo>
                    <a:pt x="150" y="76"/>
                  </a:lnTo>
                  <a:lnTo>
                    <a:pt x="155" y="85"/>
                  </a:lnTo>
                  <a:lnTo>
                    <a:pt x="160" y="94"/>
                  </a:lnTo>
                  <a:lnTo>
                    <a:pt x="163" y="103"/>
                  </a:lnTo>
                  <a:lnTo>
                    <a:pt x="165" y="112"/>
                  </a:lnTo>
                  <a:lnTo>
                    <a:pt x="166" y="120"/>
                  </a:lnTo>
                  <a:lnTo>
                    <a:pt x="167" y="128"/>
                  </a:lnTo>
                  <a:lnTo>
                    <a:pt x="167" y="136"/>
                  </a:lnTo>
                  <a:lnTo>
                    <a:pt x="165" y="142"/>
                  </a:lnTo>
                  <a:lnTo>
                    <a:pt x="164" y="149"/>
                  </a:lnTo>
                  <a:lnTo>
                    <a:pt x="161" y="154"/>
                  </a:lnTo>
                  <a:lnTo>
                    <a:pt x="158" y="160"/>
                  </a:lnTo>
                  <a:lnTo>
                    <a:pt x="154" y="164"/>
                  </a:lnTo>
                  <a:lnTo>
                    <a:pt x="150" y="168"/>
                  </a:lnTo>
                  <a:lnTo>
                    <a:pt x="145" y="172"/>
                  </a:lnTo>
                  <a:lnTo>
                    <a:pt x="140" y="175"/>
                  </a:lnTo>
                  <a:lnTo>
                    <a:pt x="134" y="177"/>
                  </a:lnTo>
                  <a:lnTo>
                    <a:pt x="127" y="179"/>
                  </a:lnTo>
                  <a:lnTo>
                    <a:pt x="120" y="179"/>
                  </a:lnTo>
                  <a:lnTo>
                    <a:pt x="114" y="179"/>
                  </a:lnTo>
                  <a:lnTo>
                    <a:pt x="106" y="179"/>
                  </a:lnTo>
                  <a:lnTo>
                    <a:pt x="99" y="177"/>
                  </a:lnTo>
                  <a:lnTo>
                    <a:pt x="92" y="175"/>
                  </a:lnTo>
                  <a:lnTo>
                    <a:pt x="84" y="172"/>
                  </a:lnTo>
                  <a:lnTo>
                    <a:pt x="75" y="169"/>
                  </a:lnTo>
                  <a:lnTo>
                    <a:pt x="68" y="164"/>
                  </a:lnTo>
                  <a:lnTo>
                    <a:pt x="60" y="158"/>
                  </a:lnTo>
                  <a:lnTo>
                    <a:pt x="52" y="152"/>
                  </a:lnTo>
                  <a:lnTo>
                    <a:pt x="44" y="144"/>
                  </a:lnTo>
                  <a:lnTo>
                    <a:pt x="37" y="136"/>
                  </a:lnTo>
                  <a:lnTo>
                    <a:pt x="30" y="127"/>
                  </a:lnTo>
                  <a:lnTo>
                    <a:pt x="22" y="115"/>
                  </a:lnTo>
                  <a:lnTo>
                    <a:pt x="15" y="105"/>
                  </a:lnTo>
                  <a:lnTo>
                    <a:pt x="10" y="96"/>
                  </a:lnTo>
                  <a:lnTo>
                    <a:pt x="7" y="86"/>
                  </a:lnTo>
                  <a:lnTo>
                    <a:pt x="3" y="77"/>
                  </a:lnTo>
                  <a:lnTo>
                    <a:pt x="1" y="69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1" y="38"/>
                  </a:lnTo>
                  <a:lnTo>
                    <a:pt x="3" y="31"/>
                  </a:lnTo>
                  <a:lnTo>
                    <a:pt x="5" y="26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7" y="12"/>
                  </a:lnTo>
                  <a:lnTo>
                    <a:pt x="21" y="8"/>
                  </a:lnTo>
                  <a:lnTo>
                    <a:pt x="28" y="5"/>
                  </a:lnTo>
                  <a:lnTo>
                    <a:pt x="33" y="2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4" y="5"/>
                  </a:lnTo>
                  <a:lnTo>
                    <a:pt x="82" y="9"/>
                  </a:lnTo>
                  <a:lnTo>
                    <a:pt x="90" y="13"/>
                  </a:lnTo>
                  <a:lnTo>
                    <a:pt x="98" y="18"/>
                  </a:lnTo>
                  <a:lnTo>
                    <a:pt x="105" y="23"/>
                  </a:lnTo>
                  <a:lnTo>
                    <a:pt x="113" y="30"/>
                  </a:lnTo>
                  <a:lnTo>
                    <a:pt x="120" y="37"/>
                  </a:lnTo>
                  <a:lnTo>
                    <a:pt x="128" y="46"/>
                  </a:lnTo>
                  <a:lnTo>
                    <a:pt x="136" y="5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4454525" y="3832225"/>
              <a:ext cx="7938" cy="7938"/>
            </a:xfrm>
            <a:custGeom>
              <a:avLst/>
              <a:gdLst/>
              <a:ahLst/>
              <a:cxnLst>
                <a:cxn ang="0">
                  <a:pos x="123" y="68"/>
                </a:cxn>
                <a:cxn ang="0">
                  <a:pos x="129" y="85"/>
                </a:cxn>
                <a:cxn ang="0">
                  <a:pos x="132" y="101"/>
                </a:cxn>
                <a:cxn ang="0">
                  <a:pos x="132" y="116"/>
                </a:cxn>
                <a:cxn ang="0">
                  <a:pos x="129" y="128"/>
                </a:cxn>
                <a:cxn ang="0">
                  <a:pos x="125" y="138"/>
                </a:cxn>
                <a:cxn ang="0">
                  <a:pos x="118" y="146"/>
                </a:cxn>
                <a:cxn ang="0">
                  <a:pos x="110" y="151"/>
                </a:cxn>
                <a:cxn ang="0">
                  <a:pos x="101" y="155"/>
                </a:cxn>
                <a:cxn ang="0">
                  <a:pos x="90" y="156"/>
                </a:cxn>
                <a:cxn ang="0">
                  <a:pos x="78" y="155"/>
                </a:cxn>
                <a:cxn ang="0">
                  <a:pos x="67" y="151"/>
                </a:cxn>
                <a:cxn ang="0">
                  <a:pos x="55" y="144"/>
                </a:cxn>
                <a:cxn ang="0">
                  <a:pos x="43" y="135"/>
                </a:cxn>
                <a:cxn ang="0">
                  <a:pos x="32" y="122"/>
                </a:cxn>
                <a:cxn ang="0">
                  <a:pos x="20" y="107"/>
                </a:cxn>
                <a:cxn ang="0">
                  <a:pos x="11" y="88"/>
                </a:cxn>
                <a:cxn ang="0">
                  <a:pos x="4" y="71"/>
                </a:cxn>
                <a:cxn ang="0">
                  <a:pos x="1" y="55"/>
                </a:cxn>
                <a:cxn ang="0">
                  <a:pos x="0" y="41"/>
                </a:cxn>
                <a:cxn ang="0">
                  <a:pos x="3" y="29"/>
                </a:cxn>
                <a:cxn ang="0">
                  <a:pos x="7" y="19"/>
                </a:cxn>
                <a:cxn ang="0">
                  <a:pos x="14" y="11"/>
                </a:cxn>
                <a:cxn ang="0">
                  <a:pos x="22" y="5"/>
                </a:cxn>
                <a:cxn ang="0">
                  <a:pos x="33" y="2"/>
                </a:cxn>
                <a:cxn ang="0">
                  <a:pos x="43" y="0"/>
                </a:cxn>
                <a:cxn ang="0">
                  <a:pos x="55" y="2"/>
                </a:cxn>
                <a:cxn ang="0">
                  <a:pos x="67" y="6"/>
                </a:cxn>
                <a:cxn ang="0">
                  <a:pos x="79" y="12"/>
                </a:cxn>
                <a:cxn ang="0">
                  <a:pos x="92" y="22"/>
                </a:cxn>
                <a:cxn ang="0">
                  <a:pos x="103" y="34"/>
                </a:cxn>
                <a:cxn ang="0">
                  <a:pos x="113" y="50"/>
                </a:cxn>
              </a:cxnLst>
              <a:rect l="0" t="0" r="r" b="b"/>
              <a:pathLst>
                <a:path w="132" h="156">
                  <a:moveTo>
                    <a:pt x="118" y="59"/>
                  </a:moveTo>
                  <a:lnTo>
                    <a:pt x="123" y="68"/>
                  </a:lnTo>
                  <a:lnTo>
                    <a:pt x="126" y="77"/>
                  </a:lnTo>
                  <a:lnTo>
                    <a:pt x="129" y="85"/>
                  </a:lnTo>
                  <a:lnTo>
                    <a:pt x="131" y="93"/>
                  </a:lnTo>
                  <a:lnTo>
                    <a:pt x="132" y="101"/>
                  </a:lnTo>
                  <a:lnTo>
                    <a:pt x="132" y="109"/>
                  </a:lnTo>
                  <a:lnTo>
                    <a:pt x="132" y="116"/>
                  </a:lnTo>
                  <a:lnTo>
                    <a:pt x="131" y="122"/>
                  </a:lnTo>
                  <a:lnTo>
                    <a:pt x="129" y="128"/>
                  </a:lnTo>
                  <a:lnTo>
                    <a:pt x="127" y="133"/>
                  </a:lnTo>
                  <a:lnTo>
                    <a:pt x="125" y="138"/>
                  </a:lnTo>
                  <a:lnTo>
                    <a:pt x="122" y="142"/>
                  </a:lnTo>
                  <a:lnTo>
                    <a:pt x="118" y="146"/>
                  </a:lnTo>
                  <a:lnTo>
                    <a:pt x="115" y="149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1" y="155"/>
                  </a:lnTo>
                  <a:lnTo>
                    <a:pt x="96" y="156"/>
                  </a:lnTo>
                  <a:lnTo>
                    <a:pt x="90" y="156"/>
                  </a:lnTo>
                  <a:lnTo>
                    <a:pt x="85" y="155"/>
                  </a:lnTo>
                  <a:lnTo>
                    <a:pt x="78" y="155"/>
                  </a:lnTo>
                  <a:lnTo>
                    <a:pt x="72" y="153"/>
                  </a:lnTo>
                  <a:lnTo>
                    <a:pt x="67" y="151"/>
                  </a:lnTo>
                  <a:lnTo>
                    <a:pt x="61" y="148"/>
                  </a:lnTo>
                  <a:lnTo>
                    <a:pt x="55" y="144"/>
                  </a:lnTo>
                  <a:lnTo>
                    <a:pt x="49" y="140"/>
                  </a:lnTo>
                  <a:lnTo>
                    <a:pt x="43" y="135"/>
                  </a:lnTo>
                  <a:lnTo>
                    <a:pt x="37" y="129"/>
                  </a:lnTo>
                  <a:lnTo>
                    <a:pt x="32" y="122"/>
                  </a:lnTo>
                  <a:lnTo>
                    <a:pt x="26" y="115"/>
                  </a:lnTo>
                  <a:lnTo>
                    <a:pt x="20" y="107"/>
                  </a:lnTo>
                  <a:lnTo>
                    <a:pt x="16" y="98"/>
                  </a:lnTo>
                  <a:lnTo>
                    <a:pt x="11" y="88"/>
                  </a:lnTo>
                  <a:lnTo>
                    <a:pt x="7" y="79"/>
                  </a:lnTo>
                  <a:lnTo>
                    <a:pt x="4" y="71"/>
                  </a:lnTo>
                  <a:lnTo>
                    <a:pt x="2" y="63"/>
                  </a:lnTo>
                  <a:lnTo>
                    <a:pt x="1" y="55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3" y="29"/>
                  </a:lnTo>
                  <a:lnTo>
                    <a:pt x="5" y="23"/>
                  </a:lnTo>
                  <a:lnTo>
                    <a:pt x="7" y="19"/>
                  </a:lnTo>
                  <a:lnTo>
                    <a:pt x="10" y="14"/>
                  </a:lnTo>
                  <a:lnTo>
                    <a:pt x="14" y="11"/>
                  </a:lnTo>
                  <a:lnTo>
                    <a:pt x="18" y="8"/>
                  </a:lnTo>
                  <a:lnTo>
                    <a:pt x="22" y="5"/>
                  </a:lnTo>
                  <a:lnTo>
                    <a:pt x="28" y="3"/>
                  </a:lnTo>
                  <a:lnTo>
                    <a:pt x="33" y="2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9" y="1"/>
                  </a:lnTo>
                  <a:lnTo>
                    <a:pt x="55" y="2"/>
                  </a:lnTo>
                  <a:lnTo>
                    <a:pt x="61" y="3"/>
                  </a:lnTo>
                  <a:lnTo>
                    <a:pt x="67" y="6"/>
                  </a:lnTo>
                  <a:lnTo>
                    <a:pt x="73" y="9"/>
                  </a:lnTo>
                  <a:lnTo>
                    <a:pt x="79" y="12"/>
                  </a:lnTo>
                  <a:lnTo>
                    <a:pt x="86" y="17"/>
                  </a:lnTo>
                  <a:lnTo>
                    <a:pt x="92" y="22"/>
                  </a:lnTo>
                  <a:lnTo>
                    <a:pt x="97" y="27"/>
                  </a:lnTo>
                  <a:lnTo>
                    <a:pt x="103" y="34"/>
                  </a:lnTo>
                  <a:lnTo>
                    <a:pt x="108" y="41"/>
                  </a:lnTo>
                  <a:lnTo>
                    <a:pt x="113" y="50"/>
                  </a:lnTo>
                  <a:lnTo>
                    <a:pt x="118" y="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4454525" y="3832225"/>
              <a:ext cx="7938" cy="7938"/>
            </a:xfrm>
            <a:custGeom>
              <a:avLst/>
              <a:gdLst/>
              <a:ahLst/>
              <a:cxnLst>
                <a:cxn ang="0">
                  <a:pos x="123" y="68"/>
                </a:cxn>
                <a:cxn ang="0">
                  <a:pos x="129" y="85"/>
                </a:cxn>
                <a:cxn ang="0">
                  <a:pos x="132" y="101"/>
                </a:cxn>
                <a:cxn ang="0">
                  <a:pos x="132" y="116"/>
                </a:cxn>
                <a:cxn ang="0">
                  <a:pos x="129" y="128"/>
                </a:cxn>
                <a:cxn ang="0">
                  <a:pos x="125" y="138"/>
                </a:cxn>
                <a:cxn ang="0">
                  <a:pos x="118" y="146"/>
                </a:cxn>
                <a:cxn ang="0">
                  <a:pos x="110" y="151"/>
                </a:cxn>
                <a:cxn ang="0">
                  <a:pos x="101" y="155"/>
                </a:cxn>
                <a:cxn ang="0">
                  <a:pos x="90" y="156"/>
                </a:cxn>
                <a:cxn ang="0">
                  <a:pos x="78" y="155"/>
                </a:cxn>
                <a:cxn ang="0">
                  <a:pos x="67" y="151"/>
                </a:cxn>
                <a:cxn ang="0">
                  <a:pos x="55" y="144"/>
                </a:cxn>
                <a:cxn ang="0">
                  <a:pos x="43" y="135"/>
                </a:cxn>
                <a:cxn ang="0">
                  <a:pos x="32" y="122"/>
                </a:cxn>
                <a:cxn ang="0">
                  <a:pos x="20" y="107"/>
                </a:cxn>
                <a:cxn ang="0">
                  <a:pos x="11" y="88"/>
                </a:cxn>
                <a:cxn ang="0">
                  <a:pos x="4" y="71"/>
                </a:cxn>
                <a:cxn ang="0">
                  <a:pos x="1" y="55"/>
                </a:cxn>
                <a:cxn ang="0">
                  <a:pos x="0" y="41"/>
                </a:cxn>
                <a:cxn ang="0">
                  <a:pos x="3" y="29"/>
                </a:cxn>
                <a:cxn ang="0">
                  <a:pos x="7" y="19"/>
                </a:cxn>
                <a:cxn ang="0">
                  <a:pos x="14" y="11"/>
                </a:cxn>
                <a:cxn ang="0">
                  <a:pos x="22" y="5"/>
                </a:cxn>
                <a:cxn ang="0">
                  <a:pos x="33" y="2"/>
                </a:cxn>
                <a:cxn ang="0">
                  <a:pos x="43" y="0"/>
                </a:cxn>
                <a:cxn ang="0">
                  <a:pos x="55" y="2"/>
                </a:cxn>
                <a:cxn ang="0">
                  <a:pos x="67" y="6"/>
                </a:cxn>
                <a:cxn ang="0">
                  <a:pos x="79" y="12"/>
                </a:cxn>
                <a:cxn ang="0">
                  <a:pos x="92" y="22"/>
                </a:cxn>
                <a:cxn ang="0">
                  <a:pos x="103" y="34"/>
                </a:cxn>
                <a:cxn ang="0">
                  <a:pos x="113" y="50"/>
                </a:cxn>
              </a:cxnLst>
              <a:rect l="0" t="0" r="r" b="b"/>
              <a:pathLst>
                <a:path w="132" h="156">
                  <a:moveTo>
                    <a:pt x="118" y="59"/>
                  </a:moveTo>
                  <a:lnTo>
                    <a:pt x="123" y="68"/>
                  </a:lnTo>
                  <a:lnTo>
                    <a:pt x="126" y="77"/>
                  </a:lnTo>
                  <a:lnTo>
                    <a:pt x="129" y="85"/>
                  </a:lnTo>
                  <a:lnTo>
                    <a:pt x="131" y="93"/>
                  </a:lnTo>
                  <a:lnTo>
                    <a:pt x="132" y="101"/>
                  </a:lnTo>
                  <a:lnTo>
                    <a:pt x="132" y="109"/>
                  </a:lnTo>
                  <a:lnTo>
                    <a:pt x="132" y="116"/>
                  </a:lnTo>
                  <a:lnTo>
                    <a:pt x="131" y="122"/>
                  </a:lnTo>
                  <a:lnTo>
                    <a:pt x="129" y="128"/>
                  </a:lnTo>
                  <a:lnTo>
                    <a:pt x="127" y="133"/>
                  </a:lnTo>
                  <a:lnTo>
                    <a:pt x="125" y="138"/>
                  </a:lnTo>
                  <a:lnTo>
                    <a:pt x="122" y="142"/>
                  </a:lnTo>
                  <a:lnTo>
                    <a:pt x="118" y="146"/>
                  </a:lnTo>
                  <a:lnTo>
                    <a:pt x="115" y="149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1" y="155"/>
                  </a:lnTo>
                  <a:lnTo>
                    <a:pt x="96" y="156"/>
                  </a:lnTo>
                  <a:lnTo>
                    <a:pt x="90" y="156"/>
                  </a:lnTo>
                  <a:lnTo>
                    <a:pt x="85" y="155"/>
                  </a:lnTo>
                  <a:lnTo>
                    <a:pt x="78" y="155"/>
                  </a:lnTo>
                  <a:lnTo>
                    <a:pt x="72" y="153"/>
                  </a:lnTo>
                  <a:lnTo>
                    <a:pt x="67" y="151"/>
                  </a:lnTo>
                  <a:lnTo>
                    <a:pt x="61" y="148"/>
                  </a:lnTo>
                  <a:lnTo>
                    <a:pt x="55" y="144"/>
                  </a:lnTo>
                  <a:lnTo>
                    <a:pt x="49" y="140"/>
                  </a:lnTo>
                  <a:lnTo>
                    <a:pt x="43" y="135"/>
                  </a:lnTo>
                  <a:lnTo>
                    <a:pt x="37" y="129"/>
                  </a:lnTo>
                  <a:lnTo>
                    <a:pt x="32" y="122"/>
                  </a:lnTo>
                  <a:lnTo>
                    <a:pt x="26" y="115"/>
                  </a:lnTo>
                  <a:lnTo>
                    <a:pt x="20" y="107"/>
                  </a:lnTo>
                  <a:lnTo>
                    <a:pt x="16" y="98"/>
                  </a:lnTo>
                  <a:lnTo>
                    <a:pt x="11" y="88"/>
                  </a:lnTo>
                  <a:lnTo>
                    <a:pt x="7" y="79"/>
                  </a:lnTo>
                  <a:lnTo>
                    <a:pt x="4" y="71"/>
                  </a:lnTo>
                  <a:lnTo>
                    <a:pt x="2" y="63"/>
                  </a:lnTo>
                  <a:lnTo>
                    <a:pt x="1" y="55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3" y="29"/>
                  </a:lnTo>
                  <a:lnTo>
                    <a:pt x="5" y="23"/>
                  </a:lnTo>
                  <a:lnTo>
                    <a:pt x="7" y="19"/>
                  </a:lnTo>
                  <a:lnTo>
                    <a:pt x="10" y="14"/>
                  </a:lnTo>
                  <a:lnTo>
                    <a:pt x="14" y="11"/>
                  </a:lnTo>
                  <a:lnTo>
                    <a:pt x="18" y="8"/>
                  </a:lnTo>
                  <a:lnTo>
                    <a:pt x="22" y="5"/>
                  </a:lnTo>
                  <a:lnTo>
                    <a:pt x="28" y="3"/>
                  </a:lnTo>
                  <a:lnTo>
                    <a:pt x="33" y="2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9" y="1"/>
                  </a:lnTo>
                  <a:lnTo>
                    <a:pt x="55" y="2"/>
                  </a:lnTo>
                  <a:lnTo>
                    <a:pt x="61" y="3"/>
                  </a:lnTo>
                  <a:lnTo>
                    <a:pt x="67" y="6"/>
                  </a:lnTo>
                  <a:lnTo>
                    <a:pt x="73" y="9"/>
                  </a:lnTo>
                  <a:lnTo>
                    <a:pt x="79" y="12"/>
                  </a:lnTo>
                  <a:lnTo>
                    <a:pt x="86" y="17"/>
                  </a:lnTo>
                  <a:lnTo>
                    <a:pt x="92" y="22"/>
                  </a:lnTo>
                  <a:lnTo>
                    <a:pt x="97" y="27"/>
                  </a:lnTo>
                  <a:lnTo>
                    <a:pt x="103" y="34"/>
                  </a:lnTo>
                  <a:lnTo>
                    <a:pt x="108" y="41"/>
                  </a:lnTo>
                  <a:lnTo>
                    <a:pt x="113" y="50"/>
                  </a:lnTo>
                  <a:lnTo>
                    <a:pt x="118" y="59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1" name="Freeform 87"/>
            <p:cNvSpPr>
              <a:spLocks noEditPoints="1"/>
            </p:cNvSpPr>
            <p:nvPr/>
          </p:nvSpPr>
          <p:spPr bwMode="auto">
            <a:xfrm>
              <a:off x="4500563" y="3756025"/>
              <a:ext cx="63500" cy="98425"/>
            </a:xfrm>
            <a:custGeom>
              <a:avLst/>
              <a:gdLst/>
              <a:ahLst/>
              <a:cxnLst>
                <a:cxn ang="0">
                  <a:pos x="125" y="36"/>
                </a:cxn>
                <a:cxn ang="0">
                  <a:pos x="226" y="0"/>
                </a:cxn>
                <a:cxn ang="0">
                  <a:pos x="300" y="45"/>
                </a:cxn>
                <a:cxn ang="0">
                  <a:pos x="318" y="154"/>
                </a:cxn>
                <a:cxn ang="0">
                  <a:pos x="251" y="306"/>
                </a:cxn>
                <a:cxn ang="0">
                  <a:pos x="149" y="393"/>
                </a:cxn>
                <a:cxn ang="0">
                  <a:pos x="57" y="393"/>
                </a:cxn>
                <a:cxn ang="0">
                  <a:pos x="3" y="319"/>
                </a:cxn>
                <a:cxn ang="0">
                  <a:pos x="20" y="187"/>
                </a:cxn>
                <a:cxn ang="0">
                  <a:pos x="514" y="1733"/>
                </a:cxn>
                <a:cxn ang="0">
                  <a:pos x="595" y="1807"/>
                </a:cxn>
                <a:cxn ang="0">
                  <a:pos x="595" y="1880"/>
                </a:cxn>
                <a:cxn ang="0">
                  <a:pos x="519" y="1925"/>
                </a:cxn>
                <a:cxn ang="0">
                  <a:pos x="374" y="1913"/>
                </a:cxn>
                <a:cxn ang="0">
                  <a:pos x="243" y="1848"/>
                </a:cxn>
                <a:cxn ang="0">
                  <a:pos x="198" y="1769"/>
                </a:cxn>
                <a:cxn ang="0">
                  <a:pos x="231" y="1705"/>
                </a:cxn>
                <a:cxn ang="0">
                  <a:pos x="337" y="1683"/>
                </a:cxn>
                <a:cxn ang="0">
                  <a:pos x="788" y="1422"/>
                </a:cxn>
                <a:cxn ang="0">
                  <a:pos x="950" y="1465"/>
                </a:cxn>
                <a:cxn ang="0">
                  <a:pos x="1017" y="1552"/>
                </a:cxn>
                <a:cxn ang="0">
                  <a:pos x="980" y="1646"/>
                </a:cxn>
                <a:cxn ang="0">
                  <a:pos x="830" y="1711"/>
                </a:cxn>
                <a:cxn ang="0">
                  <a:pos x="622" y="1711"/>
                </a:cxn>
                <a:cxn ang="0">
                  <a:pos x="500" y="1645"/>
                </a:cxn>
                <a:cxn ang="0">
                  <a:pos x="477" y="1551"/>
                </a:cxn>
                <a:cxn ang="0">
                  <a:pos x="561" y="1463"/>
                </a:cxn>
                <a:cxn ang="0">
                  <a:pos x="876" y="1004"/>
                </a:cxn>
                <a:cxn ang="0">
                  <a:pos x="1096" y="989"/>
                </a:cxn>
                <a:cxn ang="0">
                  <a:pos x="1220" y="1052"/>
                </a:cxn>
                <a:cxn ang="0">
                  <a:pos x="1233" y="1156"/>
                </a:cxn>
                <a:cxn ang="0">
                  <a:pos x="1114" y="1264"/>
                </a:cxn>
                <a:cxn ang="0">
                  <a:pos x="878" y="1332"/>
                </a:cxn>
                <a:cxn ang="0">
                  <a:pos x="698" y="1311"/>
                </a:cxn>
                <a:cxn ang="0">
                  <a:pos x="619" y="1225"/>
                </a:cxn>
                <a:cxn ang="0">
                  <a:pos x="660" y="1114"/>
                </a:cxn>
                <a:cxn ang="0">
                  <a:pos x="838" y="1016"/>
                </a:cxn>
                <a:cxn ang="0">
                  <a:pos x="782" y="537"/>
                </a:cxn>
                <a:cxn ang="0">
                  <a:pos x="940" y="509"/>
                </a:cxn>
                <a:cxn ang="0">
                  <a:pos x="1020" y="575"/>
                </a:cxn>
                <a:cxn ang="0">
                  <a:pos x="992" y="709"/>
                </a:cxn>
                <a:cxn ang="0">
                  <a:pos x="830" y="882"/>
                </a:cxn>
                <a:cxn ang="0">
                  <a:pos x="643" y="976"/>
                </a:cxn>
                <a:cxn ang="0">
                  <a:pos x="515" y="960"/>
                </a:cxn>
                <a:cxn ang="0">
                  <a:pos x="477" y="861"/>
                </a:cxn>
                <a:cxn ang="0">
                  <a:pos x="559" y="706"/>
                </a:cxn>
                <a:cxn ang="0">
                  <a:pos x="399" y="261"/>
                </a:cxn>
                <a:cxn ang="0">
                  <a:pos x="528" y="173"/>
                </a:cxn>
                <a:cxn ang="0">
                  <a:pos x="625" y="187"/>
                </a:cxn>
                <a:cxn ang="0">
                  <a:pos x="659" y="285"/>
                </a:cxn>
                <a:cxn ang="0">
                  <a:pos x="598" y="452"/>
                </a:cxn>
                <a:cxn ang="0">
                  <a:pos x="464" y="603"/>
                </a:cxn>
                <a:cxn ang="0">
                  <a:pos x="345" y="645"/>
                </a:cxn>
                <a:cxn ang="0">
                  <a:pos x="272" y="593"/>
                </a:cxn>
                <a:cxn ang="0">
                  <a:pos x="275" y="464"/>
                </a:cxn>
              </a:cxnLst>
              <a:rect l="0" t="0" r="r" b="b"/>
              <a:pathLst>
                <a:path w="1242" h="1928">
                  <a:moveTo>
                    <a:pt x="41" y="141"/>
                  </a:moveTo>
                  <a:lnTo>
                    <a:pt x="55" y="117"/>
                  </a:lnTo>
                  <a:lnTo>
                    <a:pt x="68" y="97"/>
                  </a:lnTo>
                  <a:lnTo>
                    <a:pt x="81" y="79"/>
                  </a:lnTo>
                  <a:lnTo>
                    <a:pt x="95" y="62"/>
                  </a:lnTo>
                  <a:lnTo>
                    <a:pt x="111" y="48"/>
                  </a:lnTo>
                  <a:lnTo>
                    <a:pt x="125" y="36"/>
                  </a:lnTo>
                  <a:lnTo>
                    <a:pt x="140" y="26"/>
                  </a:lnTo>
                  <a:lnTo>
                    <a:pt x="154" y="17"/>
                  </a:lnTo>
                  <a:lnTo>
                    <a:pt x="170" y="11"/>
                  </a:lnTo>
                  <a:lnTo>
                    <a:pt x="184" y="5"/>
                  </a:lnTo>
                  <a:lnTo>
                    <a:pt x="198" y="2"/>
                  </a:lnTo>
                  <a:lnTo>
                    <a:pt x="212" y="0"/>
                  </a:lnTo>
                  <a:lnTo>
                    <a:pt x="226" y="0"/>
                  </a:lnTo>
                  <a:lnTo>
                    <a:pt x="238" y="2"/>
                  </a:lnTo>
                  <a:lnTo>
                    <a:pt x="250" y="5"/>
                  </a:lnTo>
                  <a:lnTo>
                    <a:pt x="263" y="11"/>
                  </a:lnTo>
                  <a:lnTo>
                    <a:pt x="273" y="17"/>
                  </a:lnTo>
                  <a:lnTo>
                    <a:pt x="283" y="25"/>
                  </a:lnTo>
                  <a:lnTo>
                    <a:pt x="292" y="34"/>
                  </a:lnTo>
                  <a:lnTo>
                    <a:pt x="300" y="45"/>
                  </a:lnTo>
                  <a:lnTo>
                    <a:pt x="306" y="56"/>
                  </a:lnTo>
                  <a:lnTo>
                    <a:pt x="312" y="70"/>
                  </a:lnTo>
                  <a:lnTo>
                    <a:pt x="317" y="84"/>
                  </a:lnTo>
                  <a:lnTo>
                    <a:pt x="319" y="100"/>
                  </a:lnTo>
                  <a:lnTo>
                    <a:pt x="320" y="116"/>
                  </a:lnTo>
                  <a:lnTo>
                    <a:pt x="320" y="135"/>
                  </a:lnTo>
                  <a:lnTo>
                    <a:pt x="318" y="154"/>
                  </a:lnTo>
                  <a:lnTo>
                    <a:pt x="313" y="173"/>
                  </a:lnTo>
                  <a:lnTo>
                    <a:pt x="308" y="195"/>
                  </a:lnTo>
                  <a:lnTo>
                    <a:pt x="300" y="216"/>
                  </a:lnTo>
                  <a:lnTo>
                    <a:pt x="290" y="239"/>
                  </a:lnTo>
                  <a:lnTo>
                    <a:pt x="279" y="263"/>
                  </a:lnTo>
                  <a:lnTo>
                    <a:pt x="266" y="285"/>
                  </a:lnTo>
                  <a:lnTo>
                    <a:pt x="251" y="306"/>
                  </a:lnTo>
                  <a:lnTo>
                    <a:pt x="237" y="324"/>
                  </a:lnTo>
                  <a:lnTo>
                    <a:pt x="223" y="340"/>
                  </a:lnTo>
                  <a:lnTo>
                    <a:pt x="208" y="355"/>
                  </a:lnTo>
                  <a:lnTo>
                    <a:pt x="193" y="368"/>
                  </a:lnTo>
                  <a:lnTo>
                    <a:pt x="179" y="378"/>
                  </a:lnTo>
                  <a:lnTo>
                    <a:pt x="164" y="386"/>
                  </a:lnTo>
                  <a:lnTo>
                    <a:pt x="149" y="393"/>
                  </a:lnTo>
                  <a:lnTo>
                    <a:pt x="134" y="398"/>
                  </a:lnTo>
                  <a:lnTo>
                    <a:pt x="120" y="401"/>
                  </a:lnTo>
                  <a:lnTo>
                    <a:pt x="107" y="403"/>
                  </a:lnTo>
                  <a:lnTo>
                    <a:pt x="92" y="402"/>
                  </a:lnTo>
                  <a:lnTo>
                    <a:pt x="80" y="401"/>
                  </a:lnTo>
                  <a:lnTo>
                    <a:pt x="68" y="397"/>
                  </a:lnTo>
                  <a:lnTo>
                    <a:pt x="57" y="393"/>
                  </a:lnTo>
                  <a:lnTo>
                    <a:pt x="45" y="386"/>
                  </a:lnTo>
                  <a:lnTo>
                    <a:pt x="35" y="379"/>
                  </a:lnTo>
                  <a:lnTo>
                    <a:pt x="27" y="370"/>
                  </a:lnTo>
                  <a:lnTo>
                    <a:pt x="19" y="358"/>
                  </a:lnTo>
                  <a:lnTo>
                    <a:pt x="13" y="346"/>
                  </a:lnTo>
                  <a:lnTo>
                    <a:pt x="7" y="333"/>
                  </a:lnTo>
                  <a:lnTo>
                    <a:pt x="3" y="319"/>
                  </a:lnTo>
                  <a:lnTo>
                    <a:pt x="1" y="304"/>
                  </a:lnTo>
                  <a:lnTo>
                    <a:pt x="0" y="286"/>
                  </a:lnTo>
                  <a:lnTo>
                    <a:pt x="0" y="269"/>
                  </a:lnTo>
                  <a:lnTo>
                    <a:pt x="3" y="250"/>
                  </a:lnTo>
                  <a:lnTo>
                    <a:pt x="6" y="229"/>
                  </a:lnTo>
                  <a:lnTo>
                    <a:pt x="12" y="209"/>
                  </a:lnTo>
                  <a:lnTo>
                    <a:pt x="20" y="187"/>
                  </a:lnTo>
                  <a:lnTo>
                    <a:pt x="29" y="164"/>
                  </a:lnTo>
                  <a:lnTo>
                    <a:pt x="41" y="141"/>
                  </a:lnTo>
                  <a:close/>
                  <a:moveTo>
                    <a:pt x="429" y="1699"/>
                  </a:moveTo>
                  <a:lnTo>
                    <a:pt x="453" y="1706"/>
                  </a:lnTo>
                  <a:lnTo>
                    <a:pt x="474" y="1714"/>
                  </a:lnTo>
                  <a:lnTo>
                    <a:pt x="495" y="1724"/>
                  </a:lnTo>
                  <a:lnTo>
                    <a:pt x="514" y="1733"/>
                  </a:lnTo>
                  <a:lnTo>
                    <a:pt x="531" y="1742"/>
                  </a:lnTo>
                  <a:lnTo>
                    <a:pt x="546" y="1752"/>
                  </a:lnTo>
                  <a:lnTo>
                    <a:pt x="559" y="1762"/>
                  </a:lnTo>
                  <a:lnTo>
                    <a:pt x="570" y="1773"/>
                  </a:lnTo>
                  <a:lnTo>
                    <a:pt x="580" y="1785"/>
                  </a:lnTo>
                  <a:lnTo>
                    <a:pt x="589" y="1796"/>
                  </a:lnTo>
                  <a:lnTo>
                    <a:pt x="595" y="1807"/>
                  </a:lnTo>
                  <a:lnTo>
                    <a:pt x="600" y="1818"/>
                  </a:lnTo>
                  <a:lnTo>
                    <a:pt x="603" y="1829"/>
                  </a:lnTo>
                  <a:lnTo>
                    <a:pt x="605" y="1839"/>
                  </a:lnTo>
                  <a:lnTo>
                    <a:pt x="605" y="1851"/>
                  </a:lnTo>
                  <a:lnTo>
                    <a:pt x="603" y="1861"/>
                  </a:lnTo>
                  <a:lnTo>
                    <a:pt x="600" y="1871"/>
                  </a:lnTo>
                  <a:lnTo>
                    <a:pt x="595" y="1880"/>
                  </a:lnTo>
                  <a:lnTo>
                    <a:pt x="589" y="1889"/>
                  </a:lnTo>
                  <a:lnTo>
                    <a:pt x="580" y="1896"/>
                  </a:lnTo>
                  <a:lnTo>
                    <a:pt x="571" y="1905"/>
                  </a:lnTo>
                  <a:lnTo>
                    <a:pt x="561" y="1911"/>
                  </a:lnTo>
                  <a:lnTo>
                    <a:pt x="548" y="1917"/>
                  </a:lnTo>
                  <a:lnTo>
                    <a:pt x="535" y="1921"/>
                  </a:lnTo>
                  <a:lnTo>
                    <a:pt x="519" y="1925"/>
                  </a:lnTo>
                  <a:lnTo>
                    <a:pt x="503" y="1927"/>
                  </a:lnTo>
                  <a:lnTo>
                    <a:pt x="485" y="1928"/>
                  </a:lnTo>
                  <a:lnTo>
                    <a:pt x="465" y="1928"/>
                  </a:lnTo>
                  <a:lnTo>
                    <a:pt x="444" y="1927"/>
                  </a:lnTo>
                  <a:lnTo>
                    <a:pt x="423" y="1924"/>
                  </a:lnTo>
                  <a:lnTo>
                    <a:pt x="398" y="1919"/>
                  </a:lnTo>
                  <a:lnTo>
                    <a:pt x="374" y="1913"/>
                  </a:lnTo>
                  <a:lnTo>
                    <a:pt x="350" y="1906"/>
                  </a:lnTo>
                  <a:lnTo>
                    <a:pt x="328" y="1897"/>
                  </a:lnTo>
                  <a:lnTo>
                    <a:pt x="307" y="1888"/>
                  </a:lnTo>
                  <a:lnTo>
                    <a:pt x="289" y="1879"/>
                  </a:lnTo>
                  <a:lnTo>
                    <a:pt x="272" y="1869"/>
                  </a:lnTo>
                  <a:lnTo>
                    <a:pt x="256" y="1859"/>
                  </a:lnTo>
                  <a:lnTo>
                    <a:pt x="243" y="1848"/>
                  </a:lnTo>
                  <a:lnTo>
                    <a:pt x="232" y="1836"/>
                  </a:lnTo>
                  <a:lnTo>
                    <a:pt x="222" y="1825"/>
                  </a:lnTo>
                  <a:lnTo>
                    <a:pt x="214" y="1814"/>
                  </a:lnTo>
                  <a:lnTo>
                    <a:pt x="207" y="1803"/>
                  </a:lnTo>
                  <a:lnTo>
                    <a:pt x="202" y="1792"/>
                  </a:lnTo>
                  <a:lnTo>
                    <a:pt x="199" y="1780"/>
                  </a:lnTo>
                  <a:lnTo>
                    <a:pt x="198" y="1769"/>
                  </a:lnTo>
                  <a:lnTo>
                    <a:pt x="198" y="1759"/>
                  </a:lnTo>
                  <a:lnTo>
                    <a:pt x="199" y="1748"/>
                  </a:lnTo>
                  <a:lnTo>
                    <a:pt x="202" y="1739"/>
                  </a:lnTo>
                  <a:lnTo>
                    <a:pt x="207" y="1730"/>
                  </a:lnTo>
                  <a:lnTo>
                    <a:pt x="214" y="1720"/>
                  </a:lnTo>
                  <a:lnTo>
                    <a:pt x="222" y="1712"/>
                  </a:lnTo>
                  <a:lnTo>
                    <a:pt x="231" y="1705"/>
                  </a:lnTo>
                  <a:lnTo>
                    <a:pt x="242" y="1699"/>
                  </a:lnTo>
                  <a:lnTo>
                    <a:pt x="254" y="1693"/>
                  </a:lnTo>
                  <a:lnTo>
                    <a:pt x="268" y="1689"/>
                  </a:lnTo>
                  <a:lnTo>
                    <a:pt x="283" y="1686"/>
                  </a:lnTo>
                  <a:lnTo>
                    <a:pt x="300" y="1684"/>
                  </a:lnTo>
                  <a:lnTo>
                    <a:pt x="318" y="1683"/>
                  </a:lnTo>
                  <a:lnTo>
                    <a:pt x="337" y="1683"/>
                  </a:lnTo>
                  <a:lnTo>
                    <a:pt x="358" y="1685"/>
                  </a:lnTo>
                  <a:lnTo>
                    <a:pt x="381" y="1688"/>
                  </a:lnTo>
                  <a:lnTo>
                    <a:pt x="404" y="1693"/>
                  </a:lnTo>
                  <a:lnTo>
                    <a:pt x="429" y="1699"/>
                  </a:lnTo>
                  <a:close/>
                  <a:moveTo>
                    <a:pt x="725" y="1423"/>
                  </a:moveTo>
                  <a:lnTo>
                    <a:pt x="758" y="1422"/>
                  </a:lnTo>
                  <a:lnTo>
                    <a:pt x="788" y="1422"/>
                  </a:lnTo>
                  <a:lnTo>
                    <a:pt x="817" y="1424"/>
                  </a:lnTo>
                  <a:lnTo>
                    <a:pt x="843" y="1429"/>
                  </a:lnTo>
                  <a:lnTo>
                    <a:pt x="869" y="1433"/>
                  </a:lnTo>
                  <a:lnTo>
                    <a:pt x="891" y="1440"/>
                  </a:lnTo>
                  <a:lnTo>
                    <a:pt x="913" y="1447"/>
                  </a:lnTo>
                  <a:lnTo>
                    <a:pt x="932" y="1456"/>
                  </a:lnTo>
                  <a:lnTo>
                    <a:pt x="950" y="1465"/>
                  </a:lnTo>
                  <a:lnTo>
                    <a:pt x="966" y="1476"/>
                  </a:lnTo>
                  <a:lnTo>
                    <a:pt x="979" y="1488"/>
                  </a:lnTo>
                  <a:lnTo>
                    <a:pt x="991" y="1499"/>
                  </a:lnTo>
                  <a:lnTo>
                    <a:pt x="1000" y="1512"/>
                  </a:lnTo>
                  <a:lnTo>
                    <a:pt x="1007" y="1525"/>
                  </a:lnTo>
                  <a:lnTo>
                    <a:pt x="1014" y="1538"/>
                  </a:lnTo>
                  <a:lnTo>
                    <a:pt x="1017" y="1552"/>
                  </a:lnTo>
                  <a:lnTo>
                    <a:pt x="1018" y="1566"/>
                  </a:lnTo>
                  <a:lnTo>
                    <a:pt x="1017" y="1580"/>
                  </a:lnTo>
                  <a:lnTo>
                    <a:pt x="1014" y="1593"/>
                  </a:lnTo>
                  <a:lnTo>
                    <a:pt x="1009" y="1608"/>
                  </a:lnTo>
                  <a:lnTo>
                    <a:pt x="1001" y="1621"/>
                  </a:lnTo>
                  <a:lnTo>
                    <a:pt x="991" y="1634"/>
                  </a:lnTo>
                  <a:lnTo>
                    <a:pt x="980" y="1646"/>
                  </a:lnTo>
                  <a:lnTo>
                    <a:pt x="966" y="1658"/>
                  </a:lnTo>
                  <a:lnTo>
                    <a:pt x="948" y="1670"/>
                  </a:lnTo>
                  <a:lnTo>
                    <a:pt x="930" y="1680"/>
                  </a:lnTo>
                  <a:lnTo>
                    <a:pt x="909" y="1689"/>
                  </a:lnTo>
                  <a:lnTo>
                    <a:pt x="884" y="1698"/>
                  </a:lnTo>
                  <a:lnTo>
                    <a:pt x="859" y="1705"/>
                  </a:lnTo>
                  <a:lnTo>
                    <a:pt x="830" y="1711"/>
                  </a:lnTo>
                  <a:lnTo>
                    <a:pt x="799" y="1716"/>
                  </a:lnTo>
                  <a:lnTo>
                    <a:pt x="765" y="1719"/>
                  </a:lnTo>
                  <a:lnTo>
                    <a:pt x="733" y="1720"/>
                  </a:lnTo>
                  <a:lnTo>
                    <a:pt x="703" y="1720"/>
                  </a:lnTo>
                  <a:lnTo>
                    <a:pt x="674" y="1719"/>
                  </a:lnTo>
                  <a:lnTo>
                    <a:pt x="647" y="1715"/>
                  </a:lnTo>
                  <a:lnTo>
                    <a:pt x="622" y="1711"/>
                  </a:lnTo>
                  <a:lnTo>
                    <a:pt x="599" y="1704"/>
                  </a:lnTo>
                  <a:lnTo>
                    <a:pt x="577" y="1697"/>
                  </a:lnTo>
                  <a:lnTo>
                    <a:pt x="558" y="1689"/>
                  </a:lnTo>
                  <a:lnTo>
                    <a:pt x="541" y="1679"/>
                  </a:lnTo>
                  <a:lnTo>
                    <a:pt x="525" y="1669"/>
                  </a:lnTo>
                  <a:lnTo>
                    <a:pt x="511" y="1657"/>
                  </a:lnTo>
                  <a:lnTo>
                    <a:pt x="500" y="1645"/>
                  </a:lnTo>
                  <a:lnTo>
                    <a:pt x="490" y="1632"/>
                  </a:lnTo>
                  <a:lnTo>
                    <a:pt x="483" y="1620"/>
                  </a:lnTo>
                  <a:lnTo>
                    <a:pt x="478" y="1606"/>
                  </a:lnTo>
                  <a:lnTo>
                    <a:pt x="473" y="1592"/>
                  </a:lnTo>
                  <a:lnTo>
                    <a:pt x="472" y="1578"/>
                  </a:lnTo>
                  <a:lnTo>
                    <a:pt x="473" y="1564"/>
                  </a:lnTo>
                  <a:lnTo>
                    <a:pt x="477" y="1551"/>
                  </a:lnTo>
                  <a:lnTo>
                    <a:pt x="482" y="1536"/>
                  </a:lnTo>
                  <a:lnTo>
                    <a:pt x="490" y="1523"/>
                  </a:lnTo>
                  <a:lnTo>
                    <a:pt x="499" y="1510"/>
                  </a:lnTo>
                  <a:lnTo>
                    <a:pt x="511" y="1497"/>
                  </a:lnTo>
                  <a:lnTo>
                    <a:pt x="525" y="1485"/>
                  </a:lnTo>
                  <a:lnTo>
                    <a:pt x="542" y="1473"/>
                  </a:lnTo>
                  <a:lnTo>
                    <a:pt x="561" y="1463"/>
                  </a:lnTo>
                  <a:lnTo>
                    <a:pt x="583" y="1454"/>
                  </a:lnTo>
                  <a:lnTo>
                    <a:pt x="606" y="1445"/>
                  </a:lnTo>
                  <a:lnTo>
                    <a:pt x="632" y="1438"/>
                  </a:lnTo>
                  <a:lnTo>
                    <a:pt x="661" y="1432"/>
                  </a:lnTo>
                  <a:lnTo>
                    <a:pt x="692" y="1426"/>
                  </a:lnTo>
                  <a:lnTo>
                    <a:pt x="725" y="1423"/>
                  </a:lnTo>
                  <a:close/>
                  <a:moveTo>
                    <a:pt x="876" y="1004"/>
                  </a:moveTo>
                  <a:lnTo>
                    <a:pt x="913" y="996"/>
                  </a:lnTo>
                  <a:lnTo>
                    <a:pt x="947" y="990"/>
                  </a:lnTo>
                  <a:lnTo>
                    <a:pt x="981" y="986"/>
                  </a:lnTo>
                  <a:lnTo>
                    <a:pt x="1013" y="984"/>
                  </a:lnTo>
                  <a:lnTo>
                    <a:pt x="1042" y="984"/>
                  </a:lnTo>
                  <a:lnTo>
                    <a:pt x="1070" y="986"/>
                  </a:lnTo>
                  <a:lnTo>
                    <a:pt x="1096" y="989"/>
                  </a:lnTo>
                  <a:lnTo>
                    <a:pt x="1120" y="994"/>
                  </a:lnTo>
                  <a:lnTo>
                    <a:pt x="1142" y="1000"/>
                  </a:lnTo>
                  <a:lnTo>
                    <a:pt x="1162" y="1008"/>
                  </a:lnTo>
                  <a:lnTo>
                    <a:pt x="1180" y="1018"/>
                  </a:lnTo>
                  <a:lnTo>
                    <a:pt x="1196" y="1028"/>
                  </a:lnTo>
                  <a:lnTo>
                    <a:pt x="1209" y="1039"/>
                  </a:lnTo>
                  <a:lnTo>
                    <a:pt x="1220" y="1052"/>
                  </a:lnTo>
                  <a:lnTo>
                    <a:pt x="1230" y="1065"/>
                  </a:lnTo>
                  <a:lnTo>
                    <a:pt x="1236" y="1079"/>
                  </a:lnTo>
                  <a:lnTo>
                    <a:pt x="1241" y="1094"/>
                  </a:lnTo>
                  <a:lnTo>
                    <a:pt x="1242" y="1108"/>
                  </a:lnTo>
                  <a:lnTo>
                    <a:pt x="1242" y="1124"/>
                  </a:lnTo>
                  <a:lnTo>
                    <a:pt x="1239" y="1140"/>
                  </a:lnTo>
                  <a:lnTo>
                    <a:pt x="1233" y="1156"/>
                  </a:lnTo>
                  <a:lnTo>
                    <a:pt x="1224" y="1172"/>
                  </a:lnTo>
                  <a:lnTo>
                    <a:pt x="1212" y="1187"/>
                  </a:lnTo>
                  <a:lnTo>
                    <a:pt x="1199" y="1204"/>
                  </a:lnTo>
                  <a:lnTo>
                    <a:pt x="1182" y="1219"/>
                  </a:lnTo>
                  <a:lnTo>
                    <a:pt x="1162" y="1234"/>
                  </a:lnTo>
                  <a:lnTo>
                    <a:pt x="1140" y="1250"/>
                  </a:lnTo>
                  <a:lnTo>
                    <a:pt x="1114" y="1264"/>
                  </a:lnTo>
                  <a:lnTo>
                    <a:pt x="1086" y="1277"/>
                  </a:lnTo>
                  <a:lnTo>
                    <a:pt x="1054" y="1290"/>
                  </a:lnTo>
                  <a:lnTo>
                    <a:pt x="1021" y="1301"/>
                  </a:lnTo>
                  <a:lnTo>
                    <a:pt x="983" y="1313"/>
                  </a:lnTo>
                  <a:lnTo>
                    <a:pt x="946" y="1322"/>
                  </a:lnTo>
                  <a:lnTo>
                    <a:pt x="912" y="1328"/>
                  </a:lnTo>
                  <a:lnTo>
                    <a:pt x="878" y="1332"/>
                  </a:lnTo>
                  <a:lnTo>
                    <a:pt x="847" y="1335"/>
                  </a:lnTo>
                  <a:lnTo>
                    <a:pt x="818" y="1335"/>
                  </a:lnTo>
                  <a:lnTo>
                    <a:pt x="789" y="1333"/>
                  </a:lnTo>
                  <a:lnTo>
                    <a:pt x="764" y="1330"/>
                  </a:lnTo>
                  <a:lnTo>
                    <a:pt x="740" y="1325"/>
                  </a:lnTo>
                  <a:lnTo>
                    <a:pt x="718" y="1319"/>
                  </a:lnTo>
                  <a:lnTo>
                    <a:pt x="698" y="1311"/>
                  </a:lnTo>
                  <a:lnTo>
                    <a:pt x="680" y="1301"/>
                  </a:lnTo>
                  <a:lnTo>
                    <a:pt x="664" y="1291"/>
                  </a:lnTo>
                  <a:lnTo>
                    <a:pt x="651" y="1280"/>
                  </a:lnTo>
                  <a:lnTo>
                    <a:pt x="640" y="1268"/>
                  </a:lnTo>
                  <a:lnTo>
                    <a:pt x="630" y="1255"/>
                  </a:lnTo>
                  <a:lnTo>
                    <a:pt x="623" y="1240"/>
                  </a:lnTo>
                  <a:lnTo>
                    <a:pt x="619" y="1225"/>
                  </a:lnTo>
                  <a:lnTo>
                    <a:pt x="617" y="1211"/>
                  </a:lnTo>
                  <a:lnTo>
                    <a:pt x="618" y="1195"/>
                  </a:lnTo>
                  <a:lnTo>
                    <a:pt x="621" y="1179"/>
                  </a:lnTo>
                  <a:lnTo>
                    <a:pt x="626" y="1163"/>
                  </a:lnTo>
                  <a:lnTo>
                    <a:pt x="636" y="1147"/>
                  </a:lnTo>
                  <a:lnTo>
                    <a:pt x="646" y="1130"/>
                  </a:lnTo>
                  <a:lnTo>
                    <a:pt x="660" y="1114"/>
                  </a:lnTo>
                  <a:lnTo>
                    <a:pt x="676" y="1099"/>
                  </a:lnTo>
                  <a:lnTo>
                    <a:pt x="696" y="1084"/>
                  </a:lnTo>
                  <a:lnTo>
                    <a:pt x="718" y="1068"/>
                  </a:lnTo>
                  <a:lnTo>
                    <a:pt x="744" y="1054"/>
                  </a:lnTo>
                  <a:lnTo>
                    <a:pt x="772" y="1041"/>
                  </a:lnTo>
                  <a:lnTo>
                    <a:pt x="804" y="1028"/>
                  </a:lnTo>
                  <a:lnTo>
                    <a:pt x="838" y="1016"/>
                  </a:lnTo>
                  <a:lnTo>
                    <a:pt x="876" y="1004"/>
                  </a:lnTo>
                  <a:close/>
                  <a:moveTo>
                    <a:pt x="639" y="630"/>
                  </a:moveTo>
                  <a:lnTo>
                    <a:pt x="668" y="607"/>
                  </a:lnTo>
                  <a:lnTo>
                    <a:pt x="698" y="585"/>
                  </a:lnTo>
                  <a:lnTo>
                    <a:pt x="727" y="567"/>
                  </a:lnTo>
                  <a:lnTo>
                    <a:pt x="755" y="551"/>
                  </a:lnTo>
                  <a:lnTo>
                    <a:pt x="782" y="537"/>
                  </a:lnTo>
                  <a:lnTo>
                    <a:pt x="808" y="527"/>
                  </a:lnTo>
                  <a:lnTo>
                    <a:pt x="833" y="518"/>
                  </a:lnTo>
                  <a:lnTo>
                    <a:pt x="858" y="512"/>
                  </a:lnTo>
                  <a:lnTo>
                    <a:pt x="880" y="509"/>
                  </a:lnTo>
                  <a:lnTo>
                    <a:pt x="901" y="507"/>
                  </a:lnTo>
                  <a:lnTo>
                    <a:pt x="921" y="507"/>
                  </a:lnTo>
                  <a:lnTo>
                    <a:pt x="940" y="509"/>
                  </a:lnTo>
                  <a:lnTo>
                    <a:pt x="957" y="514"/>
                  </a:lnTo>
                  <a:lnTo>
                    <a:pt x="972" y="520"/>
                  </a:lnTo>
                  <a:lnTo>
                    <a:pt x="985" y="527"/>
                  </a:lnTo>
                  <a:lnTo>
                    <a:pt x="997" y="537"/>
                  </a:lnTo>
                  <a:lnTo>
                    <a:pt x="1006" y="549"/>
                  </a:lnTo>
                  <a:lnTo>
                    <a:pt x="1015" y="561"/>
                  </a:lnTo>
                  <a:lnTo>
                    <a:pt x="1020" y="575"/>
                  </a:lnTo>
                  <a:lnTo>
                    <a:pt x="1023" y="590"/>
                  </a:lnTo>
                  <a:lnTo>
                    <a:pt x="1024" y="608"/>
                  </a:lnTo>
                  <a:lnTo>
                    <a:pt x="1023" y="626"/>
                  </a:lnTo>
                  <a:lnTo>
                    <a:pt x="1019" y="645"/>
                  </a:lnTo>
                  <a:lnTo>
                    <a:pt x="1013" y="666"/>
                  </a:lnTo>
                  <a:lnTo>
                    <a:pt x="1003" y="687"/>
                  </a:lnTo>
                  <a:lnTo>
                    <a:pt x="992" y="709"/>
                  </a:lnTo>
                  <a:lnTo>
                    <a:pt x="978" y="733"/>
                  </a:lnTo>
                  <a:lnTo>
                    <a:pt x="961" y="756"/>
                  </a:lnTo>
                  <a:lnTo>
                    <a:pt x="940" y="782"/>
                  </a:lnTo>
                  <a:lnTo>
                    <a:pt x="917" y="806"/>
                  </a:lnTo>
                  <a:lnTo>
                    <a:pt x="890" y="832"/>
                  </a:lnTo>
                  <a:lnTo>
                    <a:pt x="860" y="859"/>
                  </a:lnTo>
                  <a:lnTo>
                    <a:pt x="830" y="882"/>
                  </a:lnTo>
                  <a:lnTo>
                    <a:pt x="801" y="904"/>
                  </a:lnTo>
                  <a:lnTo>
                    <a:pt x="772" y="922"/>
                  </a:lnTo>
                  <a:lnTo>
                    <a:pt x="745" y="937"/>
                  </a:lnTo>
                  <a:lnTo>
                    <a:pt x="718" y="950"/>
                  </a:lnTo>
                  <a:lnTo>
                    <a:pt x="692" y="962"/>
                  </a:lnTo>
                  <a:lnTo>
                    <a:pt x="667" y="970"/>
                  </a:lnTo>
                  <a:lnTo>
                    <a:pt x="643" y="976"/>
                  </a:lnTo>
                  <a:lnTo>
                    <a:pt x="620" y="980"/>
                  </a:lnTo>
                  <a:lnTo>
                    <a:pt x="599" y="981"/>
                  </a:lnTo>
                  <a:lnTo>
                    <a:pt x="578" y="981"/>
                  </a:lnTo>
                  <a:lnTo>
                    <a:pt x="560" y="978"/>
                  </a:lnTo>
                  <a:lnTo>
                    <a:pt x="544" y="974"/>
                  </a:lnTo>
                  <a:lnTo>
                    <a:pt x="528" y="968"/>
                  </a:lnTo>
                  <a:lnTo>
                    <a:pt x="515" y="960"/>
                  </a:lnTo>
                  <a:lnTo>
                    <a:pt x="503" y="950"/>
                  </a:lnTo>
                  <a:lnTo>
                    <a:pt x="493" y="939"/>
                  </a:lnTo>
                  <a:lnTo>
                    <a:pt x="486" y="926"/>
                  </a:lnTo>
                  <a:lnTo>
                    <a:pt x="480" y="912"/>
                  </a:lnTo>
                  <a:lnTo>
                    <a:pt x="477" y="897"/>
                  </a:lnTo>
                  <a:lnTo>
                    <a:pt x="475" y="879"/>
                  </a:lnTo>
                  <a:lnTo>
                    <a:pt x="477" y="861"/>
                  </a:lnTo>
                  <a:lnTo>
                    <a:pt x="480" y="842"/>
                  </a:lnTo>
                  <a:lnTo>
                    <a:pt x="487" y="821"/>
                  </a:lnTo>
                  <a:lnTo>
                    <a:pt x="495" y="800"/>
                  </a:lnTo>
                  <a:lnTo>
                    <a:pt x="507" y="779"/>
                  </a:lnTo>
                  <a:lnTo>
                    <a:pt x="521" y="755"/>
                  </a:lnTo>
                  <a:lnTo>
                    <a:pt x="539" y="731"/>
                  </a:lnTo>
                  <a:lnTo>
                    <a:pt x="559" y="706"/>
                  </a:lnTo>
                  <a:lnTo>
                    <a:pt x="583" y="682"/>
                  </a:lnTo>
                  <a:lnTo>
                    <a:pt x="609" y="655"/>
                  </a:lnTo>
                  <a:lnTo>
                    <a:pt x="639" y="630"/>
                  </a:lnTo>
                  <a:close/>
                  <a:moveTo>
                    <a:pt x="342" y="334"/>
                  </a:moveTo>
                  <a:lnTo>
                    <a:pt x="361" y="307"/>
                  </a:lnTo>
                  <a:lnTo>
                    <a:pt x="380" y="283"/>
                  </a:lnTo>
                  <a:lnTo>
                    <a:pt x="399" y="261"/>
                  </a:lnTo>
                  <a:lnTo>
                    <a:pt x="418" y="241"/>
                  </a:lnTo>
                  <a:lnTo>
                    <a:pt x="438" y="224"/>
                  </a:lnTo>
                  <a:lnTo>
                    <a:pt x="456" y="210"/>
                  </a:lnTo>
                  <a:lnTo>
                    <a:pt x="475" y="197"/>
                  </a:lnTo>
                  <a:lnTo>
                    <a:pt x="494" y="187"/>
                  </a:lnTo>
                  <a:lnTo>
                    <a:pt x="511" y="178"/>
                  </a:lnTo>
                  <a:lnTo>
                    <a:pt x="528" y="173"/>
                  </a:lnTo>
                  <a:lnTo>
                    <a:pt x="545" y="169"/>
                  </a:lnTo>
                  <a:lnTo>
                    <a:pt x="561" y="167"/>
                  </a:lnTo>
                  <a:lnTo>
                    <a:pt x="575" y="167"/>
                  </a:lnTo>
                  <a:lnTo>
                    <a:pt x="590" y="169"/>
                  </a:lnTo>
                  <a:lnTo>
                    <a:pt x="603" y="173"/>
                  </a:lnTo>
                  <a:lnTo>
                    <a:pt x="615" y="179"/>
                  </a:lnTo>
                  <a:lnTo>
                    <a:pt x="625" y="187"/>
                  </a:lnTo>
                  <a:lnTo>
                    <a:pt x="634" y="196"/>
                  </a:lnTo>
                  <a:lnTo>
                    <a:pt x="643" y="207"/>
                  </a:lnTo>
                  <a:lnTo>
                    <a:pt x="650" y="219"/>
                  </a:lnTo>
                  <a:lnTo>
                    <a:pt x="654" y="233"/>
                  </a:lnTo>
                  <a:lnTo>
                    <a:pt x="658" y="250"/>
                  </a:lnTo>
                  <a:lnTo>
                    <a:pt x="659" y="267"/>
                  </a:lnTo>
                  <a:lnTo>
                    <a:pt x="659" y="285"/>
                  </a:lnTo>
                  <a:lnTo>
                    <a:pt x="657" y="306"/>
                  </a:lnTo>
                  <a:lnTo>
                    <a:pt x="653" y="327"/>
                  </a:lnTo>
                  <a:lnTo>
                    <a:pt x="646" y="349"/>
                  </a:lnTo>
                  <a:lnTo>
                    <a:pt x="638" y="373"/>
                  </a:lnTo>
                  <a:lnTo>
                    <a:pt x="626" y="398"/>
                  </a:lnTo>
                  <a:lnTo>
                    <a:pt x="613" y="425"/>
                  </a:lnTo>
                  <a:lnTo>
                    <a:pt x="598" y="452"/>
                  </a:lnTo>
                  <a:lnTo>
                    <a:pt x="579" y="479"/>
                  </a:lnTo>
                  <a:lnTo>
                    <a:pt x="560" y="506"/>
                  </a:lnTo>
                  <a:lnTo>
                    <a:pt x="541" y="530"/>
                  </a:lnTo>
                  <a:lnTo>
                    <a:pt x="521" y="552"/>
                  </a:lnTo>
                  <a:lnTo>
                    <a:pt x="502" y="571"/>
                  </a:lnTo>
                  <a:lnTo>
                    <a:pt x="484" y="588"/>
                  </a:lnTo>
                  <a:lnTo>
                    <a:pt x="464" y="603"/>
                  </a:lnTo>
                  <a:lnTo>
                    <a:pt x="446" y="615"/>
                  </a:lnTo>
                  <a:lnTo>
                    <a:pt x="428" y="625"/>
                  </a:lnTo>
                  <a:lnTo>
                    <a:pt x="409" y="633"/>
                  </a:lnTo>
                  <a:lnTo>
                    <a:pt x="393" y="639"/>
                  </a:lnTo>
                  <a:lnTo>
                    <a:pt x="376" y="643"/>
                  </a:lnTo>
                  <a:lnTo>
                    <a:pt x="360" y="645"/>
                  </a:lnTo>
                  <a:lnTo>
                    <a:pt x="345" y="645"/>
                  </a:lnTo>
                  <a:lnTo>
                    <a:pt x="331" y="643"/>
                  </a:lnTo>
                  <a:lnTo>
                    <a:pt x="319" y="639"/>
                  </a:lnTo>
                  <a:lnTo>
                    <a:pt x="306" y="633"/>
                  </a:lnTo>
                  <a:lnTo>
                    <a:pt x="295" y="626"/>
                  </a:lnTo>
                  <a:lnTo>
                    <a:pt x="286" y="617"/>
                  </a:lnTo>
                  <a:lnTo>
                    <a:pt x="278" y="606"/>
                  </a:lnTo>
                  <a:lnTo>
                    <a:pt x="272" y="593"/>
                  </a:lnTo>
                  <a:lnTo>
                    <a:pt x="267" y="579"/>
                  </a:lnTo>
                  <a:lnTo>
                    <a:pt x="264" y="564"/>
                  </a:lnTo>
                  <a:lnTo>
                    <a:pt x="261" y="547"/>
                  </a:lnTo>
                  <a:lnTo>
                    <a:pt x="263" y="528"/>
                  </a:lnTo>
                  <a:lnTo>
                    <a:pt x="265" y="508"/>
                  </a:lnTo>
                  <a:lnTo>
                    <a:pt x="269" y="487"/>
                  </a:lnTo>
                  <a:lnTo>
                    <a:pt x="275" y="464"/>
                  </a:lnTo>
                  <a:lnTo>
                    <a:pt x="284" y="441"/>
                  </a:lnTo>
                  <a:lnTo>
                    <a:pt x="294" y="415"/>
                  </a:lnTo>
                  <a:lnTo>
                    <a:pt x="307" y="390"/>
                  </a:lnTo>
                  <a:lnTo>
                    <a:pt x="324" y="363"/>
                  </a:lnTo>
                  <a:lnTo>
                    <a:pt x="342" y="3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4500563" y="3756025"/>
              <a:ext cx="15875" cy="20638"/>
            </a:xfrm>
            <a:custGeom>
              <a:avLst/>
              <a:gdLst/>
              <a:ahLst/>
              <a:cxnLst>
                <a:cxn ang="0">
                  <a:pos x="55" y="117"/>
                </a:cxn>
                <a:cxn ang="0">
                  <a:pos x="81" y="79"/>
                </a:cxn>
                <a:cxn ang="0">
                  <a:pos x="111" y="48"/>
                </a:cxn>
                <a:cxn ang="0">
                  <a:pos x="140" y="26"/>
                </a:cxn>
                <a:cxn ang="0">
                  <a:pos x="170" y="11"/>
                </a:cxn>
                <a:cxn ang="0">
                  <a:pos x="198" y="2"/>
                </a:cxn>
                <a:cxn ang="0">
                  <a:pos x="226" y="0"/>
                </a:cxn>
                <a:cxn ang="0">
                  <a:pos x="250" y="5"/>
                </a:cxn>
                <a:cxn ang="0">
                  <a:pos x="273" y="17"/>
                </a:cxn>
                <a:cxn ang="0">
                  <a:pos x="292" y="34"/>
                </a:cxn>
                <a:cxn ang="0">
                  <a:pos x="306" y="56"/>
                </a:cxn>
                <a:cxn ang="0">
                  <a:pos x="317" y="84"/>
                </a:cxn>
                <a:cxn ang="0">
                  <a:pos x="320" y="116"/>
                </a:cxn>
                <a:cxn ang="0">
                  <a:pos x="318" y="154"/>
                </a:cxn>
                <a:cxn ang="0">
                  <a:pos x="308" y="195"/>
                </a:cxn>
                <a:cxn ang="0">
                  <a:pos x="290" y="239"/>
                </a:cxn>
                <a:cxn ang="0">
                  <a:pos x="266" y="285"/>
                </a:cxn>
                <a:cxn ang="0">
                  <a:pos x="237" y="324"/>
                </a:cxn>
                <a:cxn ang="0">
                  <a:pos x="208" y="355"/>
                </a:cxn>
                <a:cxn ang="0">
                  <a:pos x="179" y="378"/>
                </a:cxn>
                <a:cxn ang="0">
                  <a:pos x="149" y="393"/>
                </a:cxn>
                <a:cxn ang="0">
                  <a:pos x="120" y="401"/>
                </a:cxn>
                <a:cxn ang="0">
                  <a:pos x="92" y="402"/>
                </a:cxn>
                <a:cxn ang="0">
                  <a:pos x="68" y="397"/>
                </a:cxn>
                <a:cxn ang="0">
                  <a:pos x="45" y="386"/>
                </a:cxn>
                <a:cxn ang="0">
                  <a:pos x="27" y="370"/>
                </a:cxn>
                <a:cxn ang="0">
                  <a:pos x="13" y="346"/>
                </a:cxn>
                <a:cxn ang="0">
                  <a:pos x="3" y="319"/>
                </a:cxn>
                <a:cxn ang="0">
                  <a:pos x="0" y="286"/>
                </a:cxn>
                <a:cxn ang="0">
                  <a:pos x="3" y="250"/>
                </a:cxn>
                <a:cxn ang="0">
                  <a:pos x="12" y="209"/>
                </a:cxn>
                <a:cxn ang="0">
                  <a:pos x="29" y="164"/>
                </a:cxn>
              </a:cxnLst>
              <a:rect l="0" t="0" r="r" b="b"/>
              <a:pathLst>
                <a:path w="320" h="403">
                  <a:moveTo>
                    <a:pt x="41" y="141"/>
                  </a:moveTo>
                  <a:lnTo>
                    <a:pt x="55" y="117"/>
                  </a:lnTo>
                  <a:lnTo>
                    <a:pt x="68" y="97"/>
                  </a:lnTo>
                  <a:lnTo>
                    <a:pt x="81" y="79"/>
                  </a:lnTo>
                  <a:lnTo>
                    <a:pt x="95" y="62"/>
                  </a:lnTo>
                  <a:lnTo>
                    <a:pt x="111" y="48"/>
                  </a:lnTo>
                  <a:lnTo>
                    <a:pt x="125" y="36"/>
                  </a:lnTo>
                  <a:lnTo>
                    <a:pt x="140" y="26"/>
                  </a:lnTo>
                  <a:lnTo>
                    <a:pt x="154" y="17"/>
                  </a:lnTo>
                  <a:lnTo>
                    <a:pt x="170" y="11"/>
                  </a:lnTo>
                  <a:lnTo>
                    <a:pt x="184" y="5"/>
                  </a:lnTo>
                  <a:lnTo>
                    <a:pt x="198" y="2"/>
                  </a:lnTo>
                  <a:lnTo>
                    <a:pt x="212" y="0"/>
                  </a:lnTo>
                  <a:lnTo>
                    <a:pt x="226" y="0"/>
                  </a:lnTo>
                  <a:lnTo>
                    <a:pt x="238" y="2"/>
                  </a:lnTo>
                  <a:lnTo>
                    <a:pt x="250" y="5"/>
                  </a:lnTo>
                  <a:lnTo>
                    <a:pt x="263" y="11"/>
                  </a:lnTo>
                  <a:lnTo>
                    <a:pt x="273" y="17"/>
                  </a:lnTo>
                  <a:lnTo>
                    <a:pt x="283" y="25"/>
                  </a:lnTo>
                  <a:lnTo>
                    <a:pt x="292" y="34"/>
                  </a:lnTo>
                  <a:lnTo>
                    <a:pt x="300" y="45"/>
                  </a:lnTo>
                  <a:lnTo>
                    <a:pt x="306" y="56"/>
                  </a:lnTo>
                  <a:lnTo>
                    <a:pt x="312" y="70"/>
                  </a:lnTo>
                  <a:lnTo>
                    <a:pt x="317" y="84"/>
                  </a:lnTo>
                  <a:lnTo>
                    <a:pt x="319" y="100"/>
                  </a:lnTo>
                  <a:lnTo>
                    <a:pt x="320" y="116"/>
                  </a:lnTo>
                  <a:lnTo>
                    <a:pt x="320" y="135"/>
                  </a:lnTo>
                  <a:lnTo>
                    <a:pt x="318" y="154"/>
                  </a:lnTo>
                  <a:lnTo>
                    <a:pt x="313" y="173"/>
                  </a:lnTo>
                  <a:lnTo>
                    <a:pt x="308" y="195"/>
                  </a:lnTo>
                  <a:lnTo>
                    <a:pt x="300" y="216"/>
                  </a:lnTo>
                  <a:lnTo>
                    <a:pt x="290" y="239"/>
                  </a:lnTo>
                  <a:lnTo>
                    <a:pt x="279" y="263"/>
                  </a:lnTo>
                  <a:lnTo>
                    <a:pt x="266" y="285"/>
                  </a:lnTo>
                  <a:lnTo>
                    <a:pt x="251" y="306"/>
                  </a:lnTo>
                  <a:lnTo>
                    <a:pt x="237" y="324"/>
                  </a:lnTo>
                  <a:lnTo>
                    <a:pt x="223" y="340"/>
                  </a:lnTo>
                  <a:lnTo>
                    <a:pt x="208" y="355"/>
                  </a:lnTo>
                  <a:lnTo>
                    <a:pt x="193" y="368"/>
                  </a:lnTo>
                  <a:lnTo>
                    <a:pt x="179" y="378"/>
                  </a:lnTo>
                  <a:lnTo>
                    <a:pt x="164" y="386"/>
                  </a:lnTo>
                  <a:lnTo>
                    <a:pt x="149" y="393"/>
                  </a:lnTo>
                  <a:lnTo>
                    <a:pt x="134" y="398"/>
                  </a:lnTo>
                  <a:lnTo>
                    <a:pt x="120" y="401"/>
                  </a:lnTo>
                  <a:lnTo>
                    <a:pt x="107" y="403"/>
                  </a:lnTo>
                  <a:lnTo>
                    <a:pt x="92" y="402"/>
                  </a:lnTo>
                  <a:lnTo>
                    <a:pt x="80" y="401"/>
                  </a:lnTo>
                  <a:lnTo>
                    <a:pt x="68" y="397"/>
                  </a:lnTo>
                  <a:lnTo>
                    <a:pt x="57" y="393"/>
                  </a:lnTo>
                  <a:lnTo>
                    <a:pt x="45" y="386"/>
                  </a:lnTo>
                  <a:lnTo>
                    <a:pt x="35" y="379"/>
                  </a:lnTo>
                  <a:lnTo>
                    <a:pt x="27" y="370"/>
                  </a:lnTo>
                  <a:lnTo>
                    <a:pt x="19" y="358"/>
                  </a:lnTo>
                  <a:lnTo>
                    <a:pt x="13" y="346"/>
                  </a:lnTo>
                  <a:lnTo>
                    <a:pt x="7" y="333"/>
                  </a:lnTo>
                  <a:lnTo>
                    <a:pt x="3" y="319"/>
                  </a:lnTo>
                  <a:lnTo>
                    <a:pt x="1" y="304"/>
                  </a:lnTo>
                  <a:lnTo>
                    <a:pt x="0" y="286"/>
                  </a:lnTo>
                  <a:lnTo>
                    <a:pt x="0" y="269"/>
                  </a:lnTo>
                  <a:lnTo>
                    <a:pt x="3" y="250"/>
                  </a:lnTo>
                  <a:lnTo>
                    <a:pt x="6" y="229"/>
                  </a:lnTo>
                  <a:lnTo>
                    <a:pt x="12" y="209"/>
                  </a:lnTo>
                  <a:lnTo>
                    <a:pt x="20" y="187"/>
                  </a:lnTo>
                  <a:lnTo>
                    <a:pt x="29" y="164"/>
                  </a:lnTo>
                  <a:lnTo>
                    <a:pt x="41" y="14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4510088" y="3841750"/>
              <a:ext cx="20638" cy="12700"/>
            </a:xfrm>
            <a:custGeom>
              <a:avLst/>
              <a:gdLst/>
              <a:ahLst/>
              <a:cxnLst>
                <a:cxn ang="0">
                  <a:pos x="255" y="23"/>
                </a:cxn>
                <a:cxn ang="0">
                  <a:pos x="297" y="41"/>
                </a:cxn>
                <a:cxn ang="0">
                  <a:pos x="333" y="59"/>
                </a:cxn>
                <a:cxn ang="0">
                  <a:pos x="361" y="79"/>
                </a:cxn>
                <a:cxn ang="0">
                  <a:pos x="382" y="102"/>
                </a:cxn>
                <a:cxn ang="0">
                  <a:pos x="397" y="124"/>
                </a:cxn>
                <a:cxn ang="0">
                  <a:pos x="405" y="146"/>
                </a:cxn>
                <a:cxn ang="0">
                  <a:pos x="407" y="168"/>
                </a:cxn>
                <a:cxn ang="0">
                  <a:pos x="402" y="188"/>
                </a:cxn>
                <a:cxn ang="0">
                  <a:pos x="391" y="206"/>
                </a:cxn>
                <a:cxn ang="0">
                  <a:pos x="373" y="222"/>
                </a:cxn>
                <a:cxn ang="0">
                  <a:pos x="350" y="234"/>
                </a:cxn>
                <a:cxn ang="0">
                  <a:pos x="321" y="242"/>
                </a:cxn>
                <a:cxn ang="0">
                  <a:pos x="287" y="245"/>
                </a:cxn>
                <a:cxn ang="0">
                  <a:pos x="246" y="244"/>
                </a:cxn>
                <a:cxn ang="0">
                  <a:pos x="200" y="236"/>
                </a:cxn>
                <a:cxn ang="0">
                  <a:pos x="152" y="223"/>
                </a:cxn>
                <a:cxn ang="0">
                  <a:pos x="109" y="205"/>
                </a:cxn>
                <a:cxn ang="0">
                  <a:pos x="74" y="186"/>
                </a:cxn>
                <a:cxn ang="0">
                  <a:pos x="45" y="165"/>
                </a:cxn>
                <a:cxn ang="0">
                  <a:pos x="24" y="142"/>
                </a:cxn>
                <a:cxn ang="0">
                  <a:pos x="9" y="120"/>
                </a:cxn>
                <a:cxn ang="0">
                  <a:pos x="1" y="97"/>
                </a:cxn>
                <a:cxn ang="0">
                  <a:pos x="0" y="76"/>
                </a:cxn>
                <a:cxn ang="0">
                  <a:pos x="4" y="56"/>
                </a:cxn>
                <a:cxn ang="0">
                  <a:pos x="16" y="37"/>
                </a:cxn>
                <a:cxn ang="0">
                  <a:pos x="33" y="22"/>
                </a:cxn>
                <a:cxn ang="0">
                  <a:pos x="56" y="10"/>
                </a:cxn>
                <a:cxn ang="0">
                  <a:pos x="85" y="3"/>
                </a:cxn>
                <a:cxn ang="0">
                  <a:pos x="120" y="0"/>
                </a:cxn>
                <a:cxn ang="0">
                  <a:pos x="160" y="2"/>
                </a:cxn>
                <a:cxn ang="0">
                  <a:pos x="206" y="10"/>
                </a:cxn>
              </a:cxnLst>
              <a:rect l="0" t="0" r="r" b="b"/>
              <a:pathLst>
                <a:path w="407" h="245">
                  <a:moveTo>
                    <a:pt x="231" y="16"/>
                  </a:moveTo>
                  <a:lnTo>
                    <a:pt x="255" y="23"/>
                  </a:lnTo>
                  <a:lnTo>
                    <a:pt x="276" y="31"/>
                  </a:lnTo>
                  <a:lnTo>
                    <a:pt x="297" y="41"/>
                  </a:lnTo>
                  <a:lnTo>
                    <a:pt x="316" y="50"/>
                  </a:lnTo>
                  <a:lnTo>
                    <a:pt x="333" y="59"/>
                  </a:lnTo>
                  <a:lnTo>
                    <a:pt x="348" y="69"/>
                  </a:lnTo>
                  <a:lnTo>
                    <a:pt x="361" y="79"/>
                  </a:lnTo>
                  <a:lnTo>
                    <a:pt x="372" y="90"/>
                  </a:lnTo>
                  <a:lnTo>
                    <a:pt x="382" y="102"/>
                  </a:lnTo>
                  <a:lnTo>
                    <a:pt x="391" y="113"/>
                  </a:lnTo>
                  <a:lnTo>
                    <a:pt x="397" y="124"/>
                  </a:lnTo>
                  <a:lnTo>
                    <a:pt x="402" y="135"/>
                  </a:lnTo>
                  <a:lnTo>
                    <a:pt x="405" y="146"/>
                  </a:lnTo>
                  <a:lnTo>
                    <a:pt x="407" y="156"/>
                  </a:lnTo>
                  <a:lnTo>
                    <a:pt x="407" y="168"/>
                  </a:lnTo>
                  <a:lnTo>
                    <a:pt x="405" y="178"/>
                  </a:lnTo>
                  <a:lnTo>
                    <a:pt x="402" y="188"/>
                  </a:lnTo>
                  <a:lnTo>
                    <a:pt x="397" y="197"/>
                  </a:lnTo>
                  <a:lnTo>
                    <a:pt x="391" y="206"/>
                  </a:lnTo>
                  <a:lnTo>
                    <a:pt x="382" y="213"/>
                  </a:lnTo>
                  <a:lnTo>
                    <a:pt x="373" y="222"/>
                  </a:lnTo>
                  <a:lnTo>
                    <a:pt x="363" y="228"/>
                  </a:lnTo>
                  <a:lnTo>
                    <a:pt x="350" y="234"/>
                  </a:lnTo>
                  <a:lnTo>
                    <a:pt x="337" y="238"/>
                  </a:lnTo>
                  <a:lnTo>
                    <a:pt x="321" y="242"/>
                  </a:lnTo>
                  <a:lnTo>
                    <a:pt x="305" y="244"/>
                  </a:lnTo>
                  <a:lnTo>
                    <a:pt x="287" y="245"/>
                  </a:lnTo>
                  <a:lnTo>
                    <a:pt x="267" y="245"/>
                  </a:lnTo>
                  <a:lnTo>
                    <a:pt x="246" y="244"/>
                  </a:lnTo>
                  <a:lnTo>
                    <a:pt x="225" y="241"/>
                  </a:lnTo>
                  <a:lnTo>
                    <a:pt x="200" y="236"/>
                  </a:lnTo>
                  <a:lnTo>
                    <a:pt x="176" y="230"/>
                  </a:lnTo>
                  <a:lnTo>
                    <a:pt x="152" y="223"/>
                  </a:lnTo>
                  <a:lnTo>
                    <a:pt x="130" y="214"/>
                  </a:lnTo>
                  <a:lnTo>
                    <a:pt x="109" y="205"/>
                  </a:lnTo>
                  <a:lnTo>
                    <a:pt x="91" y="196"/>
                  </a:lnTo>
                  <a:lnTo>
                    <a:pt x="74" y="186"/>
                  </a:lnTo>
                  <a:lnTo>
                    <a:pt x="58" y="176"/>
                  </a:lnTo>
                  <a:lnTo>
                    <a:pt x="45" y="165"/>
                  </a:lnTo>
                  <a:lnTo>
                    <a:pt x="34" y="153"/>
                  </a:lnTo>
                  <a:lnTo>
                    <a:pt x="24" y="142"/>
                  </a:lnTo>
                  <a:lnTo>
                    <a:pt x="16" y="131"/>
                  </a:lnTo>
                  <a:lnTo>
                    <a:pt x="9" y="120"/>
                  </a:lnTo>
                  <a:lnTo>
                    <a:pt x="4" y="109"/>
                  </a:lnTo>
                  <a:lnTo>
                    <a:pt x="1" y="97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1" y="65"/>
                  </a:lnTo>
                  <a:lnTo>
                    <a:pt x="4" y="56"/>
                  </a:lnTo>
                  <a:lnTo>
                    <a:pt x="9" y="47"/>
                  </a:lnTo>
                  <a:lnTo>
                    <a:pt x="16" y="37"/>
                  </a:lnTo>
                  <a:lnTo>
                    <a:pt x="24" y="29"/>
                  </a:lnTo>
                  <a:lnTo>
                    <a:pt x="33" y="22"/>
                  </a:lnTo>
                  <a:lnTo>
                    <a:pt x="44" y="16"/>
                  </a:lnTo>
                  <a:lnTo>
                    <a:pt x="56" y="10"/>
                  </a:lnTo>
                  <a:lnTo>
                    <a:pt x="70" y="6"/>
                  </a:lnTo>
                  <a:lnTo>
                    <a:pt x="85" y="3"/>
                  </a:lnTo>
                  <a:lnTo>
                    <a:pt x="102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160" y="2"/>
                  </a:lnTo>
                  <a:lnTo>
                    <a:pt x="183" y="5"/>
                  </a:lnTo>
                  <a:lnTo>
                    <a:pt x="206" y="10"/>
                  </a:lnTo>
                  <a:lnTo>
                    <a:pt x="231" y="1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4524375" y="3829050"/>
              <a:ext cx="28575" cy="14288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345" y="2"/>
                </a:cxn>
                <a:cxn ang="0">
                  <a:pos x="397" y="11"/>
                </a:cxn>
                <a:cxn ang="0">
                  <a:pos x="441" y="25"/>
                </a:cxn>
                <a:cxn ang="0">
                  <a:pos x="478" y="43"/>
                </a:cxn>
                <a:cxn ang="0">
                  <a:pos x="507" y="66"/>
                </a:cxn>
                <a:cxn ang="0">
                  <a:pos x="528" y="90"/>
                </a:cxn>
                <a:cxn ang="0">
                  <a:pos x="542" y="116"/>
                </a:cxn>
                <a:cxn ang="0">
                  <a:pos x="546" y="144"/>
                </a:cxn>
                <a:cxn ang="0">
                  <a:pos x="542" y="171"/>
                </a:cxn>
                <a:cxn ang="0">
                  <a:pos x="529" y="199"/>
                </a:cxn>
                <a:cxn ang="0">
                  <a:pos x="508" y="224"/>
                </a:cxn>
                <a:cxn ang="0">
                  <a:pos x="476" y="248"/>
                </a:cxn>
                <a:cxn ang="0">
                  <a:pos x="437" y="267"/>
                </a:cxn>
                <a:cxn ang="0">
                  <a:pos x="387" y="283"/>
                </a:cxn>
                <a:cxn ang="0">
                  <a:pos x="327" y="294"/>
                </a:cxn>
                <a:cxn ang="0">
                  <a:pos x="261" y="298"/>
                </a:cxn>
                <a:cxn ang="0">
                  <a:pos x="202" y="297"/>
                </a:cxn>
                <a:cxn ang="0">
                  <a:pos x="150" y="289"/>
                </a:cxn>
                <a:cxn ang="0">
                  <a:pos x="105" y="275"/>
                </a:cxn>
                <a:cxn ang="0">
                  <a:pos x="69" y="257"/>
                </a:cxn>
                <a:cxn ang="0">
                  <a:pos x="39" y="235"/>
                </a:cxn>
                <a:cxn ang="0">
                  <a:pos x="18" y="210"/>
                </a:cxn>
                <a:cxn ang="0">
                  <a:pos x="6" y="184"/>
                </a:cxn>
                <a:cxn ang="0">
                  <a:pos x="0" y="156"/>
                </a:cxn>
                <a:cxn ang="0">
                  <a:pos x="5" y="129"/>
                </a:cxn>
                <a:cxn ang="0">
                  <a:pos x="18" y="101"/>
                </a:cxn>
                <a:cxn ang="0">
                  <a:pos x="39" y="75"/>
                </a:cxn>
                <a:cxn ang="0">
                  <a:pos x="70" y="51"/>
                </a:cxn>
                <a:cxn ang="0">
                  <a:pos x="111" y="32"/>
                </a:cxn>
                <a:cxn ang="0">
                  <a:pos x="160" y="16"/>
                </a:cxn>
                <a:cxn ang="0">
                  <a:pos x="220" y="4"/>
                </a:cxn>
              </a:cxnLst>
              <a:rect l="0" t="0" r="r" b="b"/>
              <a:pathLst>
                <a:path w="546" h="298">
                  <a:moveTo>
                    <a:pt x="253" y="1"/>
                  </a:moveTo>
                  <a:lnTo>
                    <a:pt x="286" y="0"/>
                  </a:lnTo>
                  <a:lnTo>
                    <a:pt x="316" y="0"/>
                  </a:lnTo>
                  <a:lnTo>
                    <a:pt x="345" y="2"/>
                  </a:lnTo>
                  <a:lnTo>
                    <a:pt x="371" y="7"/>
                  </a:lnTo>
                  <a:lnTo>
                    <a:pt x="397" y="11"/>
                  </a:lnTo>
                  <a:lnTo>
                    <a:pt x="419" y="18"/>
                  </a:lnTo>
                  <a:lnTo>
                    <a:pt x="441" y="25"/>
                  </a:lnTo>
                  <a:lnTo>
                    <a:pt x="460" y="34"/>
                  </a:lnTo>
                  <a:lnTo>
                    <a:pt x="478" y="43"/>
                  </a:lnTo>
                  <a:lnTo>
                    <a:pt x="494" y="54"/>
                  </a:lnTo>
                  <a:lnTo>
                    <a:pt x="507" y="66"/>
                  </a:lnTo>
                  <a:lnTo>
                    <a:pt x="519" y="77"/>
                  </a:lnTo>
                  <a:lnTo>
                    <a:pt x="528" y="90"/>
                  </a:lnTo>
                  <a:lnTo>
                    <a:pt x="535" y="103"/>
                  </a:lnTo>
                  <a:lnTo>
                    <a:pt x="542" y="116"/>
                  </a:lnTo>
                  <a:lnTo>
                    <a:pt x="545" y="130"/>
                  </a:lnTo>
                  <a:lnTo>
                    <a:pt x="546" y="144"/>
                  </a:lnTo>
                  <a:lnTo>
                    <a:pt x="545" y="158"/>
                  </a:lnTo>
                  <a:lnTo>
                    <a:pt x="542" y="171"/>
                  </a:lnTo>
                  <a:lnTo>
                    <a:pt x="537" y="186"/>
                  </a:lnTo>
                  <a:lnTo>
                    <a:pt x="529" y="199"/>
                  </a:lnTo>
                  <a:lnTo>
                    <a:pt x="519" y="212"/>
                  </a:lnTo>
                  <a:lnTo>
                    <a:pt x="508" y="224"/>
                  </a:lnTo>
                  <a:lnTo>
                    <a:pt x="494" y="236"/>
                  </a:lnTo>
                  <a:lnTo>
                    <a:pt x="476" y="248"/>
                  </a:lnTo>
                  <a:lnTo>
                    <a:pt x="458" y="258"/>
                  </a:lnTo>
                  <a:lnTo>
                    <a:pt x="437" y="267"/>
                  </a:lnTo>
                  <a:lnTo>
                    <a:pt x="412" y="276"/>
                  </a:lnTo>
                  <a:lnTo>
                    <a:pt x="387" y="283"/>
                  </a:lnTo>
                  <a:lnTo>
                    <a:pt x="358" y="289"/>
                  </a:lnTo>
                  <a:lnTo>
                    <a:pt x="327" y="294"/>
                  </a:lnTo>
                  <a:lnTo>
                    <a:pt x="293" y="297"/>
                  </a:lnTo>
                  <a:lnTo>
                    <a:pt x="261" y="298"/>
                  </a:lnTo>
                  <a:lnTo>
                    <a:pt x="231" y="298"/>
                  </a:lnTo>
                  <a:lnTo>
                    <a:pt x="202" y="297"/>
                  </a:lnTo>
                  <a:lnTo>
                    <a:pt x="175" y="293"/>
                  </a:lnTo>
                  <a:lnTo>
                    <a:pt x="150" y="289"/>
                  </a:lnTo>
                  <a:lnTo>
                    <a:pt x="127" y="282"/>
                  </a:lnTo>
                  <a:lnTo>
                    <a:pt x="105" y="275"/>
                  </a:lnTo>
                  <a:lnTo>
                    <a:pt x="86" y="267"/>
                  </a:lnTo>
                  <a:lnTo>
                    <a:pt x="69" y="257"/>
                  </a:lnTo>
                  <a:lnTo>
                    <a:pt x="53" y="247"/>
                  </a:lnTo>
                  <a:lnTo>
                    <a:pt x="39" y="235"/>
                  </a:lnTo>
                  <a:lnTo>
                    <a:pt x="28" y="223"/>
                  </a:lnTo>
                  <a:lnTo>
                    <a:pt x="18" y="210"/>
                  </a:lnTo>
                  <a:lnTo>
                    <a:pt x="11" y="198"/>
                  </a:lnTo>
                  <a:lnTo>
                    <a:pt x="6" y="184"/>
                  </a:lnTo>
                  <a:lnTo>
                    <a:pt x="1" y="170"/>
                  </a:lnTo>
                  <a:lnTo>
                    <a:pt x="0" y="156"/>
                  </a:lnTo>
                  <a:lnTo>
                    <a:pt x="1" y="142"/>
                  </a:lnTo>
                  <a:lnTo>
                    <a:pt x="5" y="129"/>
                  </a:lnTo>
                  <a:lnTo>
                    <a:pt x="10" y="114"/>
                  </a:lnTo>
                  <a:lnTo>
                    <a:pt x="18" y="101"/>
                  </a:lnTo>
                  <a:lnTo>
                    <a:pt x="27" y="88"/>
                  </a:lnTo>
                  <a:lnTo>
                    <a:pt x="39" y="75"/>
                  </a:lnTo>
                  <a:lnTo>
                    <a:pt x="53" y="63"/>
                  </a:lnTo>
                  <a:lnTo>
                    <a:pt x="70" y="51"/>
                  </a:lnTo>
                  <a:lnTo>
                    <a:pt x="89" y="41"/>
                  </a:lnTo>
                  <a:lnTo>
                    <a:pt x="111" y="32"/>
                  </a:lnTo>
                  <a:lnTo>
                    <a:pt x="134" y="23"/>
                  </a:lnTo>
                  <a:lnTo>
                    <a:pt x="160" y="16"/>
                  </a:lnTo>
                  <a:lnTo>
                    <a:pt x="189" y="10"/>
                  </a:lnTo>
                  <a:lnTo>
                    <a:pt x="220" y="4"/>
                  </a:lnTo>
                  <a:lnTo>
                    <a:pt x="253" y="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4532313" y="3806825"/>
              <a:ext cx="31750" cy="17463"/>
            </a:xfrm>
            <a:custGeom>
              <a:avLst/>
              <a:gdLst/>
              <a:ahLst/>
              <a:cxnLst>
                <a:cxn ang="0">
                  <a:pos x="296" y="12"/>
                </a:cxn>
                <a:cxn ang="0">
                  <a:pos x="364" y="2"/>
                </a:cxn>
                <a:cxn ang="0">
                  <a:pos x="425" y="0"/>
                </a:cxn>
                <a:cxn ang="0">
                  <a:pos x="479" y="5"/>
                </a:cxn>
                <a:cxn ang="0">
                  <a:pos x="525" y="16"/>
                </a:cxn>
                <a:cxn ang="0">
                  <a:pos x="563" y="34"/>
                </a:cxn>
                <a:cxn ang="0">
                  <a:pos x="592" y="55"/>
                </a:cxn>
                <a:cxn ang="0">
                  <a:pos x="613" y="81"/>
                </a:cxn>
                <a:cxn ang="0">
                  <a:pos x="624" y="110"/>
                </a:cxn>
                <a:cxn ang="0">
                  <a:pos x="625" y="140"/>
                </a:cxn>
                <a:cxn ang="0">
                  <a:pos x="616" y="172"/>
                </a:cxn>
                <a:cxn ang="0">
                  <a:pos x="595" y="203"/>
                </a:cxn>
                <a:cxn ang="0">
                  <a:pos x="565" y="235"/>
                </a:cxn>
                <a:cxn ang="0">
                  <a:pos x="523" y="266"/>
                </a:cxn>
                <a:cxn ang="0">
                  <a:pos x="469" y="293"/>
                </a:cxn>
                <a:cxn ang="0">
                  <a:pos x="404" y="317"/>
                </a:cxn>
                <a:cxn ang="0">
                  <a:pos x="329" y="338"/>
                </a:cxn>
                <a:cxn ang="0">
                  <a:pos x="261" y="348"/>
                </a:cxn>
                <a:cxn ang="0">
                  <a:pos x="201" y="351"/>
                </a:cxn>
                <a:cxn ang="0">
                  <a:pos x="147" y="346"/>
                </a:cxn>
                <a:cxn ang="0">
                  <a:pos x="101" y="335"/>
                </a:cxn>
                <a:cxn ang="0">
                  <a:pos x="63" y="317"/>
                </a:cxn>
                <a:cxn ang="0">
                  <a:pos x="34" y="296"/>
                </a:cxn>
                <a:cxn ang="0">
                  <a:pos x="13" y="271"/>
                </a:cxn>
                <a:cxn ang="0">
                  <a:pos x="2" y="241"/>
                </a:cxn>
                <a:cxn ang="0">
                  <a:pos x="1" y="211"/>
                </a:cxn>
                <a:cxn ang="0">
                  <a:pos x="9" y="179"/>
                </a:cxn>
                <a:cxn ang="0">
                  <a:pos x="29" y="146"/>
                </a:cxn>
                <a:cxn ang="0">
                  <a:pos x="59" y="115"/>
                </a:cxn>
                <a:cxn ang="0">
                  <a:pos x="101" y="84"/>
                </a:cxn>
                <a:cxn ang="0">
                  <a:pos x="155" y="57"/>
                </a:cxn>
                <a:cxn ang="0">
                  <a:pos x="221" y="32"/>
                </a:cxn>
              </a:cxnLst>
              <a:rect l="0" t="0" r="r" b="b"/>
              <a:pathLst>
                <a:path w="625" h="351">
                  <a:moveTo>
                    <a:pt x="259" y="20"/>
                  </a:moveTo>
                  <a:lnTo>
                    <a:pt x="296" y="12"/>
                  </a:lnTo>
                  <a:lnTo>
                    <a:pt x="330" y="6"/>
                  </a:lnTo>
                  <a:lnTo>
                    <a:pt x="364" y="2"/>
                  </a:lnTo>
                  <a:lnTo>
                    <a:pt x="396" y="0"/>
                  </a:lnTo>
                  <a:lnTo>
                    <a:pt x="425" y="0"/>
                  </a:lnTo>
                  <a:lnTo>
                    <a:pt x="453" y="2"/>
                  </a:lnTo>
                  <a:lnTo>
                    <a:pt x="479" y="5"/>
                  </a:lnTo>
                  <a:lnTo>
                    <a:pt x="503" y="10"/>
                  </a:lnTo>
                  <a:lnTo>
                    <a:pt x="525" y="16"/>
                  </a:lnTo>
                  <a:lnTo>
                    <a:pt x="545" y="24"/>
                  </a:lnTo>
                  <a:lnTo>
                    <a:pt x="563" y="34"/>
                  </a:lnTo>
                  <a:lnTo>
                    <a:pt x="579" y="44"/>
                  </a:lnTo>
                  <a:lnTo>
                    <a:pt x="592" y="55"/>
                  </a:lnTo>
                  <a:lnTo>
                    <a:pt x="603" y="68"/>
                  </a:lnTo>
                  <a:lnTo>
                    <a:pt x="613" y="81"/>
                  </a:lnTo>
                  <a:lnTo>
                    <a:pt x="619" y="95"/>
                  </a:lnTo>
                  <a:lnTo>
                    <a:pt x="624" y="110"/>
                  </a:lnTo>
                  <a:lnTo>
                    <a:pt x="625" y="124"/>
                  </a:lnTo>
                  <a:lnTo>
                    <a:pt x="625" y="140"/>
                  </a:lnTo>
                  <a:lnTo>
                    <a:pt x="622" y="156"/>
                  </a:lnTo>
                  <a:lnTo>
                    <a:pt x="616" y="172"/>
                  </a:lnTo>
                  <a:lnTo>
                    <a:pt x="607" y="188"/>
                  </a:lnTo>
                  <a:lnTo>
                    <a:pt x="595" y="203"/>
                  </a:lnTo>
                  <a:lnTo>
                    <a:pt x="582" y="220"/>
                  </a:lnTo>
                  <a:lnTo>
                    <a:pt x="565" y="235"/>
                  </a:lnTo>
                  <a:lnTo>
                    <a:pt x="545" y="250"/>
                  </a:lnTo>
                  <a:lnTo>
                    <a:pt x="523" y="266"/>
                  </a:lnTo>
                  <a:lnTo>
                    <a:pt x="497" y="280"/>
                  </a:lnTo>
                  <a:lnTo>
                    <a:pt x="469" y="293"/>
                  </a:lnTo>
                  <a:lnTo>
                    <a:pt x="437" y="306"/>
                  </a:lnTo>
                  <a:lnTo>
                    <a:pt x="404" y="317"/>
                  </a:lnTo>
                  <a:lnTo>
                    <a:pt x="366" y="329"/>
                  </a:lnTo>
                  <a:lnTo>
                    <a:pt x="329" y="338"/>
                  </a:lnTo>
                  <a:lnTo>
                    <a:pt x="295" y="344"/>
                  </a:lnTo>
                  <a:lnTo>
                    <a:pt x="261" y="348"/>
                  </a:lnTo>
                  <a:lnTo>
                    <a:pt x="230" y="351"/>
                  </a:lnTo>
                  <a:lnTo>
                    <a:pt x="201" y="351"/>
                  </a:lnTo>
                  <a:lnTo>
                    <a:pt x="172" y="349"/>
                  </a:lnTo>
                  <a:lnTo>
                    <a:pt x="147" y="346"/>
                  </a:lnTo>
                  <a:lnTo>
                    <a:pt x="123" y="341"/>
                  </a:lnTo>
                  <a:lnTo>
                    <a:pt x="101" y="335"/>
                  </a:lnTo>
                  <a:lnTo>
                    <a:pt x="81" y="327"/>
                  </a:lnTo>
                  <a:lnTo>
                    <a:pt x="63" y="317"/>
                  </a:lnTo>
                  <a:lnTo>
                    <a:pt x="47" y="307"/>
                  </a:lnTo>
                  <a:lnTo>
                    <a:pt x="34" y="296"/>
                  </a:lnTo>
                  <a:lnTo>
                    <a:pt x="23" y="284"/>
                  </a:lnTo>
                  <a:lnTo>
                    <a:pt x="13" y="271"/>
                  </a:lnTo>
                  <a:lnTo>
                    <a:pt x="6" y="256"/>
                  </a:lnTo>
                  <a:lnTo>
                    <a:pt x="2" y="241"/>
                  </a:lnTo>
                  <a:lnTo>
                    <a:pt x="0" y="227"/>
                  </a:lnTo>
                  <a:lnTo>
                    <a:pt x="1" y="211"/>
                  </a:lnTo>
                  <a:lnTo>
                    <a:pt x="4" y="195"/>
                  </a:lnTo>
                  <a:lnTo>
                    <a:pt x="9" y="179"/>
                  </a:lnTo>
                  <a:lnTo>
                    <a:pt x="19" y="163"/>
                  </a:lnTo>
                  <a:lnTo>
                    <a:pt x="29" y="146"/>
                  </a:lnTo>
                  <a:lnTo>
                    <a:pt x="43" y="130"/>
                  </a:lnTo>
                  <a:lnTo>
                    <a:pt x="59" y="115"/>
                  </a:lnTo>
                  <a:lnTo>
                    <a:pt x="79" y="100"/>
                  </a:lnTo>
                  <a:lnTo>
                    <a:pt x="101" y="84"/>
                  </a:lnTo>
                  <a:lnTo>
                    <a:pt x="127" y="70"/>
                  </a:lnTo>
                  <a:lnTo>
                    <a:pt x="155" y="57"/>
                  </a:lnTo>
                  <a:lnTo>
                    <a:pt x="187" y="44"/>
                  </a:lnTo>
                  <a:lnTo>
                    <a:pt x="221" y="32"/>
                  </a:lnTo>
                  <a:lnTo>
                    <a:pt x="259" y="2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6" name="Freeform 92"/>
            <p:cNvSpPr>
              <a:spLocks/>
            </p:cNvSpPr>
            <p:nvPr/>
          </p:nvSpPr>
          <p:spPr bwMode="auto">
            <a:xfrm>
              <a:off x="4524375" y="3781425"/>
              <a:ext cx="28575" cy="23813"/>
            </a:xfrm>
            <a:custGeom>
              <a:avLst/>
              <a:gdLst/>
              <a:ahLst/>
              <a:cxnLst>
                <a:cxn ang="0">
                  <a:pos x="193" y="100"/>
                </a:cxn>
                <a:cxn ang="0">
                  <a:pos x="252" y="60"/>
                </a:cxn>
                <a:cxn ang="0">
                  <a:pos x="307" y="30"/>
                </a:cxn>
                <a:cxn ang="0">
                  <a:pos x="358" y="11"/>
                </a:cxn>
                <a:cxn ang="0">
                  <a:pos x="405" y="2"/>
                </a:cxn>
                <a:cxn ang="0">
                  <a:pos x="446" y="0"/>
                </a:cxn>
                <a:cxn ang="0">
                  <a:pos x="482" y="7"/>
                </a:cxn>
                <a:cxn ang="0">
                  <a:pos x="510" y="20"/>
                </a:cxn>
                <a:cxn ang="0">
                  <a:pos x="531" y="42"/>
                </a:cxn>
                <a:cxn ang="0">
                  <a:pos x="545" y="68"/>
                </a:cxn>
                <a:cxn ang="0">
                  <a:pos x="549" y="101"/>
                </a:cxn>
                <a:cxn ang="0">
                  <a:pos x="544" y="138"/>
                </a:cxn>
                <a:cxn ang="0">
                  <a:pos x="528" y="180"/>
                </a:cxn>
                <a:cxn ang="0">
                  <a:pos x="503" y="226"/>
                </a:cxn>
                <a:cxn ang="0">
                  <a:pos x="465" y="275"/>
                </a:cxn>
                <a:cxn ang="0">
                  <a:pos x="415" y="325"/>
                </a:cxn>
                <a:cxn ang="0">
                  <a:pos x="355" y="375"/>
                </a:cxn>
                <a:cxn ang="0">
                  <a:pos x="297" y="415"/>
                </a:cxn>
                <a:cxn ang="0">
                  <a:pos x="243" y="443"/>
                </a:cxn>
                <a:cxn ang="0">
                  <a:pos x="192" y="463"/>
                </a:cxn>
                <a:cxn ang="0">
                  <a:pos x="145" y="473"/>
                </a:cxn>
                <a:cxn ang="0">
                  <a:pos x="103" y="474"/>
                </a:cxn>
                <a:cxn ang="0">
                  <a:pos x="69" y="467"/>
                </a:cxn>
                <a:cxn ang="0">
                  <a:pos x="40" y="453"/>
                </a:cxn>
                <a:cxn ang="0">
                  <a:pos x="18" y="432"/>
                </a:cxn>
                <a:cxn ang="0">
                  <a:pos x="5" y="405"/>
                </a:cxn>
                <a:cxn ang="0">
                  <a:pos x="0" y="372"/>
                </a:cxn>
                <a:cxn ang="0">
                  <a:pos x="5" y="335"/>
                </a:cxn>
                <a:cxn ang="0">
                  <a:pos x="20" y="293"/>
                </a:cxn>
                <a:cxn ang="0">
                  <a:pos x="46" y="248"/>
                </a:cxn>
                <a:cxn ang="0">
                  <a:pos x="84" y="199"/>
                </a:cxn>
                <a:cxn ang="0">
                  <a:pos x="134" y="148"/>
                </a:cxn>
              </a:cxnLst>
              <a:rect l="0" t="0" r="r" b="b"/>
              <a:pathLst>
                <a:path w="549" h="474">
                  <a:moveTo>
                    <a:pt x="164" y="123"/>
                  </a:moveTo>
                  <a:lnTo>
                    <a:pt x="193" y="100"/>
                  </a:lnTo>
                  <a:lnTo>
                    <a:pt x="223" y="78"/>
                  </a:lnTo>
                  <a:lnTo>
                    <a:pt x="252" y="60"/>
                  </a:lnTo>
                  <a:lnTo>
                    <a:pt x="280" y="44"/>
                  </a:lnTo>
                  <a:lnTo>
                    <a:pt x="307" y="30"/>
                  </a:lnTo>
                  <a:lnTo>
                    <a:pt x="333" y="20"/>
                  </a:lnTo>
                  <a:lnTo>
                    <a:pt x="358" y="11"/>
                  </a:lnTo>
                  <a:lnTo>
                    <a:pt x="383" y="5"/>
                  </a:lnTo>
                  <a:lnTo>
                    <a:pt x="405" y="2"/>
                  </a:lnTo>
                  <a:lnTo>
                    <a:pt x="426" y="0"/>
                  </a:lnTo>
                  <a:lnTo>
                    <a:pt x="446" y="0"/>
                  </a:lnTo>
                  <a:lnTo>
                    <a:pt x="465" y="2"/>
                  </a:lnTo>
                  <a:lnTo>
                    <a:pt x="482" y="7"/>
                  </a:lnTo>
                  <a:lnTo>
                    <a:pt x="497" y="13"/>
                  </a:lnTo>
                  <a:lnTo>
                    <a:pt x="510" y="20"/>
                  </a:lnTo>
                  <a:lnTo>
                    <a:pt x="522" y="30"/>
                  </a:lnTo>
                  <a:lnTo>
                    <a:pt x="531" y="42"/>
                  </a:lnTo>
                  <a:lnTo>
                    <a:pt x="540" y="54"/>
                  </a:lnTo>
                  <a:lnTo>
                    <a:pt x="545" y="68"/>
                  </a:lnTo>
                  <a:lnTo>
                    <a:pt x="548" y="83"/>
                  </a:lnTo>
                  <a:lnTo>
                    <a:pt x="549" y="101"/>
                  </a:lnTo>
                  <a:lnTo>
                    <a:pt x="548" y="119"/>
                  </a:lnTo>
                  <a:lnTo>
                    <a:pt x="544" y="138"/>
                  </a:lnTo>
                  <a:lnTo>
                    <a:pt x="538" y="159"/>
                  </a:lnTo>
                  <a:lnTo>
                    <a:pt x="528" y="180"/>
                  </a:lnTo>
                  <a:lnTo>
                    <a:pt x="517" y="202"/>
                  </a:lnTo>
                  <a:lnTo>
                    <a:pt x="503" y="226"/>
                  </a:lnTo>
                  <a:lnTo>
                    <a:pt x="486" y="249"/>
                  </a:lnTo>
                  <a:lnTo>
                    <a:pt x="465" y="275"/>
                  </a:lnTo>
                  <a:lnTo>
                    <a:pt x="442" y="299"/>
                  </a:lnTo>
                  <a:lnTo>
                    <a:pt x="415" y="325"/>
                  </a:lnTo>
                  <a:lnTo>
                    <a:pt x="385" y="352"/>
                  </a:lnTo>
                  <a:lnTo>
                    <a:pt x="355" y="375"/>
                  </a:lnTo>
                  <a:lnTo>
                    <a:pt x="326" y="397"/>
                  </a:lnTo>
                  <a:lnTo>
                    <a:pt x="297" y="415"/>
                  </a:lnTo>
                  <a:lnTo>
                    <a:pt x="270" y="430"/>
                  </a:lnTo>
                  <a:lnTo>
                    <a:pt x="243" y="443"/>
                  </a:lnTo>
                  <a:lnTo>
                    <a:pt x="217" y="455"/>
                  </a:lnTo>
                  <a:lnTo>
                    <a:pt x="192" y="463"/>
                  </a:lnTo>
                  <a:lnTo>
                    <a:pt x="168" y="469"/>
                  </a:lnTo>
                  <a:lnTo>
                    <a:pt x="145" y="473"/>
                  </a:lnTo>
                  <a:lnTo>
                    <a:pt x="124" y="474"/>
                  </a:lnTo>
                  <a:lnTo>
                    <a:pt x="103" y="474"/>
                  </a:lnTo>
                  <a:lnTo>
                    <a:pt x="85" y="471"/>
                  </a:lnTo>
                  <a:lnTo>
                    <a:pt x="69" y="467"/>
                  </a:lnTo>
                  <a:lnTo>
                    <a:pt x="53" y="461"/>
                  </a:lnTo>
                  <a:lnTo>
                    <a:pt x="40" y="453"/>
                  </a:lnTo>
                  <a:lnTo>
                    <a:pt x="28" y="443"/>
                  </a:lnTo>
                  <a:lnTo>
                    <a:pt x="18" y="432"/>
                  </a:lnTo>
                  <a:lnTo>
                    <a:pt x="11" y="419"/>
                  </a:lnTo>
                  <a:lnTo>
                    <a:pt x="5" y="405"/>
                  </a:lnTo>
                  <a:lnTo>
                    <a:pt x="2" y="390"/>
                  </a:lnTo>
                  <a:lnTo>
                    <a:pt x="0" y="372"/>
                  </a:lnTo>
                  <a:lnTo>
                    <a:pt x="2" y="354"/>
                  </a:lnTo>
                  <a:lnTo>
                    <a:pt x="5" y="335"/>
                  </a:lnTo>
                  <a:lnTo>
                    <a:pt x="12" y="314"/>
                  </a:lnTo>
                  <a:lnTo>
                    <a:pt x="20" y="293"/>
                  </a:lnTo>
                  <a:lnTo>
                    <a:pt x="32" y="272"/>
                  </a:lnTo>
                  <a:lnTo>
                    <a:pt x="46" y="248"/>
                  </a:lnTo>
                  <a:lnTo>
                    <a:pt x="64" y="224"/>
                  </a:lnTo>
                  <a:lnTo>
                    <a:pt x="84" y="199"/>
                  </a:lnTo>
                  <a:lnTo>
                    <a:pt x="108" y="175"/>
                  </a:lnTo>
                  <a:lnTo>
                    <a:pt x="134" y="148"/>
                  </a:lnTo>
                  <a:lnTo>
                    <a:pt x="164" y="12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4513263" y="3763963"/>
              <a:ext cx="20638" cy="25400"/>
            </a:xfrm>
            <a:custGeom>
              <a:avLst/>
              <a:gdLst/>
              <a:ahLst/>
              <a:cxnLst>
                <a:cxn ang="0">
                  <a:pos x="100" y="140"/>
                </a:cxn>
                <a:cxn ang="0">
                  <a:pos x="138" y="94"/>
                </a:cxn>
                <a:cxn ang="0">
                  <a:pos x="177" y="57"/>
                </a:cxn>
                <a:cxn ang="0">
                  <a:pos x="214" y="30"/>
                </a:cxn>
                <a:cxn ang="0">
                  <a:pos x="250" y="11"/>
                </a:cxn>
                <a:cxn ang="0">
                  <a:pos x="284" y="2"/>
                </a:cxn>
                <a:cxn ang="0">
                  <a:pos x="314" y="0"/>
                </a:cxn>
                <a:cxn ang="0">
                  <a:pos x="342" y="6"/>
                </a:cxn>
                <a:cxn ang="0">
                  <a:pos x="364" y="20"/>
                </a:cxn>
                <a:cxn ang="0">
                  <a:pos x="382" y="40"/>
                </a:cxn>
                <a:cxn ang="0">
                  <a:pos x="393" y="66"/>
                </a:cxn>
                <a:cxn ang="0">
                  <a:pos x="398" y="100"/>
                </a:cxn>
                <a:cxn ang="0">
                  <a:pos x="396" y="139"/>
                </a:cxn>
                <a:cxn ang="0">
                  <a:pos x="385" y="182"/>
                </a:cxn>
                <a:cxn ang="0">
                  <a:pos x="365" y="231"/>
                </a:cxn>
                <a:cxn ang="0">
                  <a:pos x="337" y="285"/>
                </a:cxn>
                <a:cxn ang="0">
                  <a:pos x="299" y="339"/>
                </a:cxn>
                <a:cxn ang="0">
                  <a:pos x="260" y="385"/>
                </a:cxn>
                <a:cxn ang="0">
                  <a:pos x="223" y="421"/>
                </a:cxn>
                <a:cxn ang="0">
                  <a:pos x="185" y="448"/>
                </a:cxn>
                <a:cxn ang="0">
                  <a:pos x="148" y="466"/>
                </a:cxn>
                <a:cxn ang="0">
                  <a:pos x="115" y="476"/>
                </a:cxn>
                <a:cxn ang="0">
                  <a:pos x="84" y="478"/>
                </a:cxn>
                <a:cxn ang="0">
                  <a:pos x="58" y="472"/>
                </a:cxn>
                <a:cxn ang="0">
                  <a:pos x="34" y="459"/>
                </a:cxn>
                <a:cxn ang="0">
                  <a:pos x="17" y="439"/>
                </a:cxn>
                <a:cxn ang="0">
                  <a:pos x="6" y="412"/>
                </a:cxn>
                <a:cxn ang="0">
                  <a:pos x="0" y="380"/>
                </a:cxn>
                <a:cxn ang="0">
                  <a:pos x="4" y="341"/>
                </a:cxn>
                <a:cxn ang="0">
                  <a:pos x="14" y="297"/>
                </a:cxn>
                <a:cxn ang="0">
                  <a:pos x="33" y="248"/>
                </a:cxn>
                <a:cxn ang="0">
                  <a:pos x="63" y="196"/>
                </a:cxn>
              </a:cxnLst>
              <a:rect l="0" t="0" r="r" b="b"/>
              <a:pathLst>
                <a:path w="398" h="478">
                  <a:moveTo>
                    <a:pt x="81" y="167"/>
                  </a:moveTo>
                  <a:lnTo>
                    <a:pt x="100" y="140"/>
                  </a:lnTo>
                  <a:lnTo>
                    <a:pt x="119" y="116"/>
                  </a:lnTo>
                  <a:lnTo>
                    <a:pt x="138" y="94"/>
                  </a:lnTo>
                  <a:lnTo>
                    <a:pt x="157" y="74"/>
                  </a:lnTo>
                  <a:lnTo>
                    <a:pt x="177" y="57"/>
                  </a:lnTo>
                  <a:lnTo>
                    <a:pt x="195" y="43"/>
                  </a:lnTo>
                  <a:lnTo>
                    <a:pt x="214" y="30"/>
                  </a:lnTo>
                  <a:lnTo>
                    <a:pt x="233" y="20"/>
                  </a:lnTo>
                  <a:lnTo>
                    <a:pt x="250" y="11"/>
                  </a:lnTo>
                  <a:lnTo>
                    <a:pt x="267" y="6"/>
                  </a:lnTo>
                  <a:lnTo>
                    <a:pt x="284" y="2"/>
                  </a:lnTo>
                  <a:lnTo>
                    <a:pt x="300" y="0"/>
                  </a:lnTo>
                  <a:lnTo>
                    <a:pt x="314" y="0"/>
                  </a:lnTo>
                  <a:lnTo>
                    <a:pt x="329" y="2"/>
                  </a:lnTo>
                  <a:lnTo>
                    <a:pt x="342" y="6"/>
                  </a:lnTo>
                  <a:lnTo>
                    <a:pt x="354" y="12"/>
                  </a:lnTo>
                  <a:lnTo>
                    <a:pt x="364" y="20"/>
                  </a:lnTo>
                  <a:lnTo>
                    <a:pt x="373" y="29"/>
                  </a:lnTo>
                  <a:lnTo>
                    <a:pt x="382" y="40"/>
                  </a:lnTo>
                  <a:lnTo>
                    <a:pt x="389" y="52"/>
                  </a:lnTo>
                  <a:lnTo>
                    <a:pt x="393" y="66"/>
                  </a:lnTo>
                  <a:lnTo>
                    <a:pt x="397" y="83"/>
                  </a:lnTo>
                  <a:lnTo>
                    <a:pt x="398" y="100"/>
                  </a:lnTo>
                  <a:lnTo>
                    <a:pt x="398" y="118"/>
                  </a:lnTo>
                  <a:lnTo>
                    <a:pt x="396" y="139"/>
                  </a:lnTo>
                  <a:lnTo>
                    <a:pt x="392" y="160"/>
                  </a:lnTo>
                  <a:lnTo>
                    <a:pt x="385" y="182"/>
                  </a:lnTo>
                  <a:lnTo>
                    <a:pt x="377" y="206"/>
                  </a:lnTo>
                  <a:lnTo>
                    <a:pt x="365" y="231"/>
                  </a:lnTo>
                  <a:lnTo>
                    <a:pt x="352" y="258"/>
                  </a:lnTo>
                  <a:lnTo>
                    <a:pt x="337" y="285"/>
                  </a:lnTo>
                  <a:lnTo>
                    <a:pt x="318" y="312"/>
                  </a:lnTo>
                  <a:lnTo>
                    <a:pt x="299" y="339"/>
                  </a:lnTo>
                  <a:lnTo>
                    <a:pt x="280" y="363"/>
                  </a:lnTo>
                  <a:lnTo>
                    <a:pt x="260" y="385"/>
                  </a:lnTo>
                  <a:lnTo>
                    <a:pt x="241" y="404"/>
                  </a:lnTo>
                  <a:lnTo>
                    <a:pt x="223" y="421"/>
                  </a:lnTo>
                  <a:lnTo>
                    <a:pt x="203" y="436"/>
                  </a:lnTo>
                  <a:lnTo>
                    <a:pt x="185" y="448"/>
                  </a:lnTo>
                  <a:lnTo>
                    <a:pt x="167" y="458"/>
                  </a:lnTo>
                  <a:lnTo>
                    <a:pt x="148" y="466"/>
                  </a:lnTo>
                  <a:lnTo>
                    <a:pt x="132" y="472"/>
                  </a:lnTo>
                  <a:lnTo>
                    <a:pt x="115" y="476"/>
                  </a:lnTo>
                  <a:lnTo>
                    <a:pt x="99" y="478"/>
                  </a:lnTo>
                  <a:lnTo>
                    <a:pt x="84" y="478"/>
                  </a:lnTo>
                  <a:lnTo>
                    <a:pt x="70" y="476"/>
                  </a:lnTo>
                  <a:lnTo>
                    <a:pt x="58" y="472"/>
                  </a:lnTo>
                  <a:lnTo>
                    <a:pt x="45" y="466"/>
                  </a:lnTo>
                  <a:lnTo>
                    <a:pt x="34" y="459"/>
                  </a:lnTo>
                  <a:lnTo>
                    <a:pt x="25" y="450"/>
                  </a:lnTo>
                  <a:lnTo>
                    <a:pt x="17" y="439"/>
                  </a:lnTo>
                  <a:lnTo>
                    <a:pt x="11" y="426"/>
                  </a:lnTo>
                  <a:lnTo>
                    <a:pt x="6" y="412"/>
                  </a:lnTo>
                  <a:lnTo>
                    <a:pt x="3" y="397"/>
                  </a:lnTo>
                  <a:lnTo>
                    <a:pt x="0" y="380"/>
                  </a:lnTo>
                  <a:lnTo>
                    <a:pt x="2" y="361"/>
                  </a:lnTo>
                  <a:lnTo>
                    <a:pt x="4" y="341"/>
                  </a:lnTo>
                  <a:lnTo>
                    <a:pt x="8" y="320"/>
                  </a:lnTo>
                  <a:lnTo>
                    <a:pt x="14" y="297"/>
                  </a:lnTo>
                  <a:lnTo>
                    <a:pt x="23" y="274"/>
                  </a:lnTo>
                  <a:lnTo>
                    <a:pt x="33" y="248"/>
                  </a:lnTo>
                  <a:lnTo>
                    <a:pt x="46" y="223"/>
                  </a:lnTo>
                  <a:lnTo>
                    <a:pt x="63" y="196"/>
                  </a:lnTo>
                  <a:lnTo>
                    <a:pt x="81" y="167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8260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BDE212-E76B-4CCB-8579-F5AE533F1BB0}" type="datetimeFigureOut">
              <a:rPr lang="en-US"/>
              <a:pPr>
                <a:defRPr/>
              </a:pPr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99B649-AC05-4FD4-8EDB-84F71C51DE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rgbClr val="0081C4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0" y="6248400"/>
            <a:ext cx="9144000" cy="609600"/>
          </a:xfrm>
          <a:prstGeom prst="rect">
            <a:avLst/>
          </a:prstGeom>
          <a:gradFill>
            <a:gsLst>
              <a:gs pos="0">
                <a:srgbClr val="EFB42B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9" name="TextBox 118"/>
          <p:cNvSpPr txBox="1"/>
          <p:nvPr userDrawn="1"/>
        </p:nvSpPr>
        <p:spPr>
          <a:xfrm>
            <a:off x="7620000" y="6611938"/>
            <a:ext cx="15240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  <a:latin typeface="Gill Sans MT" pitchFamily="34" charset="0"/>
                <a:cs typeface="+mn-cs"/>
              </a:rPr>
              <a:t>www.jubcor.com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16040"/>
            <a:ext cx="1540042" cy="365760"/>
          </a:xfrm>
          <a:prstGeom prst="rect">
            <a:avLst/>
          </a:prstGeom>
        </p:spPr>
      </p:pic>
      <p:sp>
        <p:nvSpPr>
          <p:cNvPr id="3" name="MSIPCMContentMarking" descr="{&quot;HashCode&quot;:766810395,&quot;Placement&quot;:&quot;Header&quot;,&quot;Top&quot;:0.0,&quot;Left&quot;:0.0,&quot;SlideWidth&quot;:720,&quot;SlideHeight&quot;:540}">
            <a:extLst>
              <a:ext uri="{FF2B5EF4-FFF2-40B4-BE49-F238E27FC236}">
                <a16:creationId xmlns:a16="http://schemas.microsoft.com/office/drawing/2014/main" id="{821BE08A-3768-4822-99C8-C7AB1ED386D6}"/>
              </a:ext>
            </a:extLst>
          </p:cNvPr>
          <p:cNvSpPr txBox="1"/>
          <p:nvPr userDrawn="1"/>
        </p:nvSpPr>
        <p:spPr>
          <a:xfrm>
            <a:off x="0" y="0"/>
            <a:ext cx="2579205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Classification: Tasnee - General 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b="1" kern="1200">
          <a:solidFill>
            <a:schemeClr val="bg1"/>
          </a:solidFill>
          <a:latin typeface="Gill Sans MT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52500" y="2438400"/>
            <a:ext cx="7239000" cy="2743200"/>
          </a:xfrm>
        </p:spPr>
        <p:txBody>
          <a:bodyPr/>
          <a:lstStyle/>
          <a:p>
            <a:r>
              <a:rPr lang="en-US" dirty="0">
                <a:latin typeface="Tasnee English (Main)" panose="020B0704020202020204" pitchFamily="34" charset="0"/>
                <a:cs typeface="Tasnee English (Main)" panose="020B0704020202020204" pitchFamily="34" charset="0"/>
              </a:rPr>
              <a:t>Erosion corrosion of HastelloyC-276  Piping in residue service</a:t>
            </a:r>
            <a:endParaRPr lang="en-US" dirty="0">
              <a:solidFill>
                <a:srgbClr val="0070C0"/>
              </a:solidFill>
              <a:latin typeface="Tasnee English (Main)" panose="020B0704020202020204" pitchFamily="34" charset="0"/>
              <a:cs typeface="Tasnee English (Main)" panose="020B07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1"/>
            <a:ext cx="7315200" cy="20061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C843F9F-99E9-4F45-9EF0-CA18E623BDC5}"/>
              </a:ext>
            </a:extLst>
          </p:cNvPr>
          <p:cNvSpPr/>
          <p:nvPr/>
        </p:nvSpPr>
        <p:spPr>
          <a:xfrm>
            <a:off x="2286000" y="5334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b="1" dirty="0">
                <a:latin typeface="Helvetica" panose="020B0604020202030204" pitchFamily="34" charset="0"/>
              </a:rPr>
              <a:t>Presented by:</a:t>
            </a:r>
          </a:p>
          <a:p>
            <a:pPr algn="ctr"/>
            <a:r>
              <a:rPr lang="en-US" dirty="0">
                <a:latin typeface="Tasnee English (Regular)" panose="020B0604020202020204" pitchFamily="34" charset="0"/>
                <a:cs typeface="Tasnee English (Regular)" panose="020B0604020202020204" pitchFamily="34" charset="0"/>
              </a:rPr>
              <a:t>Vijaykumar Bhuva</a:t>
            </a:r>
          </a:p>
          <a:p>
            <a:pPr algn="ctr"/>
            <a:r>
              <a:rPr lang="en-US" dirty="0">
                <a:latin typeface="Tasnee English (Regular)" panose="020B0604020202020204" pitchFamily="34" charset="0"/>
                <a:cs typeface="Tasnee English (Regular)" panose="020B0604020202020204" pitchFamily="34" charset="0"/>
              </a:rPr>
              <a:t>Static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Engineer</a:t>
            </a:r>
            <a:r>
              <a:rPr lang="en-US" dirty="0">
                <a:latin typeface="Tasnee English (Regular)" panose="020B0604020202020204" pitchFamily="34" charset="0"/>
                <a:cs typeface="Tasnee English (Regular)" panose="020B0604020202020204" pitchFamily="34" charset="0"/>
              </a:rPr>
              <a:t>, R&amp;I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4DF8EF-62D5-474F-9DEE-9C98F1993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278412"/>
            <a:ext cx="2886075" cy="5127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27CB3-AC38-4648-B1EF-28058F154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snee English (Main)" panose="020B0704020202020204" pitchFamily="34" charset="0"/>
                <a:cs typeface="Tasnee English (Main)" panose="020B0704020202020204" pitchFamily="34" charset="0"/>
              </a:rPr>
              <a:t>ENHANCEMENT ACTION</a:t>
            </a:r>
            <a:endParaRPr lang="en-US" dirty="0"/>
          </a:p>
        </p:txBody>
      </p:sp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DFDB7F10-C33A-4B54-9CC4-3CD79D0C2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437062" y="1142661"/>
            <a:ext cx="2715978" cy="5171860"/>
          </a:xfrm>
          <a:prstGeom prst="roundRect">
            <a:avLst>
              <a:gd name="adj" fmla="val 3166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rgbClr val="BEBEB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solidFill>
                  <a:srgbClr val="535353"/>
                </a:solidFill>
                <a:latin typeface="Tasnee English (Regular)" panose="020B0604020202020204" pitchFamily="34" charset="0"/>
                <a:cs typeface="Tasnee English (Regular)" panose="020B0604020202020204" pitchFamily="34" charset="0"/>
              </a:rPr>
              <a:t>Resizing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50" b="1" u="sng" dirty="0">
                <a:solidFill>
                  <a:srgbClr val="535353"/>
                </a:solidFill>
                <a:latin typeface="Tasnee English (Regular)" panose="020B0604020202020204" pitchFamily="34" charset="0"/>
                <a:cs typeface="Tasnee English (Regular)" panose="020B0604020202020204" pitchFamily="34" charset="0"/>
              </a:rPr>
              <a:t>(Design)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050" b="1" dirty="0">
              <a:latin typeface="Tasnee English (Regular)" panose="020B0604020202020204" pitchFamily="34" charset="0"/>
              <a:cs typeface="Tasnee English (Regular)" panose="020B0604020202020204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Tasnee English (Regular)" panose="020B0604020202020204" pitchFamily="34" charset="0"/>
                <a:cs typeface="Tasnee English (Regular)" panose="020B0604020202020204" pitchFamily="34" charset="0"/>
              </a:rPr>
              <a:t>Resized from 1” to 2</a:t>
            </a:r>
            <a:r>
              <a:rPr lang="en-US" sz="1600" b="1" dirty="0">
                <a:latin typeface="Tasnee English (Regular)" panose="020B0604020202020204" pitchFamily="34" charset="0"/>
                <a:cs typeface="Tasnee English (Regular)" panose="020B0604020202020204" pitchFamily="34" charset="0"/>
              </a:rPr>
              <a:t>”</a:t>
            </a:r>
          </a:p>
          <a:p>
            <a:pPr marL="171450" indent="-342900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asnee English (Regular)" panose="020B0604020202020204" pitchFamily="34" charset="0"/>
                <a:cs typeface="Tasnee English (Regular)" panose="020B0604020202020204" pitchFamily="34" charset="0"/>
              </a:rPr>
              <a:t>Involved Licenser for feasibility</a:t>
            </a:r>
          </a:p>
          <a:p>
            <a:pPr marL="171450" indent="-342900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asnee English (Regular)" panose="020B0604020202020204" pitchFamily="34" charset="0"/>
                <a:cs typeface="Tasnee English (Regular)" panose="020B0604020202020204" pitchFamily="34" charset="0"/>
              </a:rPr>
              <a:t>Resizing calculation</a:t>
            </a:r>
          </a:p>
          <a:p>
            <a:pPr marL="628650" lvl="1" indent="-342900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asnee English (Regular)" panose="020B0604020202020204" pitchFamily="34" charset="0"/>
                <a:cs typeface="Tasnee English (Regular)" panose="020B0604020202020204" pitchFamily="34" charset="0"/>
              </a:rPr>
              <a:t>Velocity </a:t>
            </a:r>
            <a:r>
              <a:rPr lang="en-US" sz="1600" dirty="0">
                <a:latin typeface="Tasnee English (Regular)" panose="020B0604020202020204" pitchFamily="34" charset="0"/>
                <a:cs typeface="Tasnee English (Regular)" panose="020B0604020202020204" pitchFamily="34" charset="0"/>
              </a:rPr>
              <a:t>calculation</a:t>
            </a:r>
          </a:p>
          <a:p>
            <a:pPr marL="628650" lvl="1" indent="-342900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asnee English (Regular)" panose="020B0604020202020204" pitchFamily="34" charset="0"/>
                <a:cs typeface="Tasnee English (Regular)" panose="020B0604020202020204" pitchFamily="34" charset="0"/>
              </a:rPr>
              <a:t>Hydraulic calculation</a:t>
            </a:r>
          </a:p>
          <a:p>
            <a:pPr marL="628650" lvl="1" indent="-342900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asnee English (Regular)" panose="020B0604020202020204" pitchFamily="34" charset="0"/>
                <a:cs typeface="Tasnee English (Regular)" panose="020B0604020202020204" pitchFamily="34" charset="0"/>
              </a:rPr>
              <a:t>Proper FO size calculation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050" b="1" dirty="0">
              <a:latin typeface="Tasnee English (Regular)" panose="020B0604020202020204" pitchFamily="34" charset="0"/>
              <a:cs typeface="Tasnee English (Regular)" panose="020B0604020202020204" pitchFamily="34" charset="0"/>
            </a:endParaRPr>
          </a:p>
          <a:p>
            <a:endParaRPr lang="en-US" sz="900" dirty="0">
              <a:solidFill>
                <a:srgbClr val="535353"/>
              </a:solidFill>
              <a:latin typeface="Tasnee English (Regular)" panose="020B0604020202020204" pitchFamily="34" charset="0"/>
              <a:cs typeface="Tasnee English (Regular)" panose="020B0604020202020204" pitchFamily="34" charset="0"/>
            </a:endParaRPr>
          </a:p>
          <a:p>
            <a:endParaRPr lang="en-US" sz="1050" dirty="0">
              <a:solidFill>
                <a:srgbClr val="535353"/>
              </a:solidFill>
              <a:latin typeface="Tasnee English (Regular)" panose="020B0604020202020204" pitchFamily="34" charset="0"/>
              <a:cs typeface="Tasnee English (Regular)" panose="020B0604020202020204" pitchFamily="34" charset="0"/>
            </a:endParaRPr>
          </a:p>
          <a:p>
            <a:pPr algn="ctr"/>
            <a:r>
              <a:rPr lang="en-US" sz="2000" b="1" u="sng" dirty="0">
                <a:solidFill>
                  <a:srgbClr val="535353"/>
                </a:solidFill>
                <a:latin typeface="Tasnee English (Regular)" panose="020B0604020202020204" pitchFamily="34" charset="0"/>
                <a:cs typeface="Tasnee English (Regular)" panose="020B0604020202020204" pitchFamily="34" charset="0"/>
              </a:rPr>
              <a:t>PWHT treatment</a:t>
            </a:r>
          </a:p>
          <a:p>
            <a:pPr algn="ctr"/>
            <a:endParaRPr lang="en-US" sz="2000" b="1" u="sng" dirty="0">
              <a:solidFill>
                <a:srgbClr val="535353"/>
              </a:solidFill>
              <a:latin typeface="Tasnee English (Regular)" panose="020B0604020202020204" pitchFamily="34" charset="0"/>
              <a:cs typeface="Tasnee English (Regular)" panose="020B0604020202020204" pitchFamily="34" charset="0"/>
            </a:endParaRPr>
          </a:p>
          <a:p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asnee English (Regular)" panose="020B0604020202020204" pitchFamily="34" charset="0"/>
                <a:cs typeface="Tasnee English (Regular)" panose="020B0604020202020204" pitchFamily="34" charset="0"/>
              </a:rPr>
              <a:t>Solution annealing treatment for Hastelloy material to reduce corrosion</a:t>
            </a:r>
          </a:p>
          <a:p>
            <a:endParaRPr lang="en-US" sz="1050" dirty="0">
              <a:solidFill>
                <a:srgbClr val="535353"/>
              </a:solidFill>
              <a:latin typeface="Tasnee English (Regular)" panose="020B0604020202020204" pitchFamily="34" charset="0"/>
              <a:cs typeface="Tasnee English (Regular)" panose="020B0604020202020204" pitchFamily="34" charset="0"/>
            </a:endParaRPr>
          </a:p>
          <a:p>
            <a:r>
              <a:rPr lang="en-US" sz="1050" dirty="0">
                <a:solidFill>
                  <a:srgbClr val="535353"/>
                </a:solidFill>
                <a:latin typeface="Tasnee English (Regular)" panose="020B0604020202020204" pitchFamily="34" charset="0"/>
                <a:cs typeface="Tasnee English (Regular)" panose="020B0604020202020204" pitchFamily="34" charset="0"/>
              </a:rPr>
              <a:t> </a:t>
            </a:r>
            <a:endParaRPr lang="en-US" sz="900" dirty="0">
              <a:solidFill>
                <a:srgbClr val="535353"/>
              </a:solidFill>
              <a:latin typeface="Tasnee English (Regular)" panose="020B0604020202020204" pitchFamily="34" charset="0"/>
              <a:cs typeface="Tasnee English (Regular)" panose="020B0604020202020204" pitchFamily="34" charset="0"/>
            </a:endParaRPr>
          </a:p>
        </p:txBody>
      </p:sp>
      <p:grpSp>
        <p:nvGrpSpPr>
          <p:cNvPr id="5" name="Group 4" descr="Group box group.">
            <a:extLst>
              <a:ext uri="{FF2B5EF4-FFF2-40B4-BE49-F238E27FC236}">
                <a16:creationId xmlns:a16="http://schemas.microsoft.com/office/drawing/2014/main" id="{78BD1169-34EC-484B-B7F5-7C5B3D55E1CE}"/>
              </a:ext>
            </a:extLst>
          </p:cNvPr>
          <p:cNvGrpSpPr/>
          <p:nvPr/>
        </p:nvGrpSpPr>
        <p:grpSpPr>
          <a:xfrm>
            <a:off x="569649" y="944817"/>
            <a:ext cx="2707226" cy="5379783"/>
            <a:chOff x="228542" y="434617"/>
            <a:chExt cx="2746422" cy="6194783"/>
          </a:xfrm>
        </p:grpSpPr>
        <p:sp>
          <p:nvSpPr>
            <p:cNvPr id="6" name="Rounded Rectangle 8">
              <a:extLst>
                <a:ext uri="{FF2B5EF4-FFF2-40B4-BE49-F238E27FC236}">
                  <a16:creationId xmlns:a16="http://schemas.microsoft.com/office/drawing/2014/main" id="{07B80D7E-44CC-4033-8E13-BBE849E04A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28542" y="662823"/>
              <a:ext cx="2746422" cy="5966577"/>
            </a:xfrm>
            <a:prstGeom prst="roundRect">
              <a:avLst>
                <a:gd name="adj" fmla="val 3166"/>
              </a:avLst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BEBEB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Tasnee English (Regular)" panose="020B0604020202020204" pitchFamily="34" charset="0"/>
                <a:cs typeface="Tasnee English (Regular)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DFE2D0-0205-4AB6-95CE-6E5510F4F469}"/>
                </a:ext>
              </a:extLst>
            </p:cNvPr>
            <p:cNvSpPr txBox="1"/>
            <p:nvPr/>
          </p:nvSpPr>
          <p:spPr>
            <a:xfrm>
              <a:off x="228542" y="434617"/>
              <a:ext cx="2657630" cy="5207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sz="2000" b="1" u="sng" dirty="0">
                  <a:solidFill>
                    <a:srgbClr val="535353"/>
                  </a:solidFill>
                  <a:latin typeface="Tasnee English (Regular)" panose="020B0604020202020204" pitchFamily="34" charset="0"/>
                  <a:ea typeface="Arial" charset="0"/>
                  <a:cs typeface="Tasnee English (Regular)" panose="020B0604020202020204" pitchFamily="34" charset="0"/>
                </a:rPr>
                <a:t>Improve Operation </a:t>
              </a:r>
            </a:p>
            <a:p>
              <a:pPr algn="ctr"/>
              <a:r>
                <a:rPr lang="en-US" sz="150" b="1" u="sng" dirty="0">
                  <a:solidFill>
                    <a:srgbClr val="535353"/>
                  </a:solidFill>
                  <a:latin typeface="Tasnee English (Regular)" panose="020B0604020202020204" pitchFamily="34" charset="0"/>
                  <a:ea typeface="Arial" charset="0"/>
                  <a:cs typeface="Tasnee English (Regular)" panose="020B0604020202020204" pitchFamily="34" charset="0"/>
                </a:rPr>
                <a:t> </a:t>
              </a:r>
            </a:p>
            <a:p>
              <a:endParaRPr lang="en-US" sz="100" dirty="0">
                <a:solidFill>
                  <a:srgbClr val="535353"/>
                </a:solidFill>
                <a:latin typeface="Tasnee English (Regular)" panose="020B0604020202020204" pitchFamily="34" charset="0"/>
                <a:ea typeface="Arial" charset="0"/>
                <a:cs typeface="Tasnee English (Regular)" panose="020B0604020202020204" pitchFamily="34" charset="0"/>
              </a:endParaRPr>
            </a:p>
            <a:p>
              <a:pPr marL="171450" indent="-17145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r>
                <a:rPr lang="en-US" b="1" dirty="0">
                  <a:latin typeface="Tasnee English (Regular)" panose="020B0604020202020204" pitchFamily="34" charset="0"/>
                  <a:cs typeface="Tasnee English (Regular)" panose="020B0604020202020204" pitchFamily="34" charset="0"/>
                </a:rPr>
                <a:t>Control Viscosity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asnee English (Regular)" panose="020B0604020202020204" pitchFamily="34" charset="0"/>
                  <a:cs typeface="Tasnee English (Regular)" panose="020B0604020202020204" pitchFamily="34" charset="0"/>
                </a:rPr>
                <a:t>Range of 20-80 CP by additional acetic acid for dilution</a:t>
              </a:r>
            </a:p>
            <a:p>
              <a:endPara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asnee English (Regular)" panose="020B0604020202020204" pitchFamily="34" charset="0"/>
                <a:cs typeface="Tasnee English (Regular)" panose="020B0604020202020204" pitchFamily="34" charset="0"/>
              </a:endParaRPr>
            </a:p>
            <a:p>
              <a:endParaRPr lang="en-US" sz="1200" b="1" dirty="0">
                <a:solidFill>
                  <a:srgbClr val="535353"/>
                </a:solidFill>
                <a:latin typeface="Tasnee English (Regular)" panose="020B0604020202020204" pitchFamily="34" charset="0"/>
                <a:ea typeface="Arial" charset="0"/>
                <a:cs typeface="Tasnee English (Regular)" panose="020B0604020202020204" pitchFamily="34" charset="0"/>
              </a:endParaRPr>
            </a:p>
            <a:p>
              <a:endParaRPr lang="en-US" sz="1200" b="1" dirty="0">
                <a:solidFill>
                  <a:srgbClr val="535353"/>
                </a:solidFill>
                <a:latin typeface="Tasnee English (Regular)" panose="020B0604020202020204" pitchFamily="34" charset="0"/>
                <a:ea typeface="Arial" charset="0"/>
                <a:cs typeface="Tasnee English (Regular)" panose="020B0604020202020204" pitchFamily="34" charset="0"/>
              </a:endParaRPr>
            </a:p>
            <a:p>
              <a:endParaRPr lang="en-US" sz="1200" b="1" dirty="0">
                <a:solidFill>
                  <a:srgbClr val="535353"/>
                </a:solidFill>
                <a:latin typeface="Tasnee English (Regular)" panose="020B0604020202020204" pitchFamily="34" charset="0"/>
                <a:ea typeface="Arial" charset="0"/>
                <a:cs typeface="Tasnee English (Regular)" panose="020B0604020202020204" pitchFamily="34" charset="0"/>
              </a:endParaRPr>
            </a:p>
            <a:p>
              <a:endParaRPr lang="en-US" sz="1200" b="1" dirty="0">
                <a:solidFill>
                  <a:srgbClr val="535353"/>
                </a:solidFill>
                <a:latin typeface="Tasnee English (Regular)" panose="020B0604020202020204" pitchFamily="34" charset="0"/>
                <a:ea typeface="Arial" charset="0"/>
                <a:cs typeface="Tasnee English (Regular)" panose="020B0604020202020204" pitchFamily="34" charset="0"/>
              </a:endParaRPr>
            </a:p>
            <a:p>
              <a:endParaRPr lang="en-US" sz="1200" b="1" dirty="0">
                <a:solidFill>
                  <a:srgbClr val="535353"/>
                </a:solidFill>
                <a:latin typeface="Tasnee English (Regular)" panose="020B0604020202020204" pitchFamily="34" charset="0"/>
                <a:ea typeface="Arial" charset="0"/>
                <a:cs typeface="Tasnee English (Regular)" panose="020B0604020202020204" pitchFamily="34" charset="0"/>
              </a:endParaRPr>
            </a:p>
            <a:p>
              <a:endParaRPr lang="en-US" sz="1200" b="1" dirty="0">
                <a:solidFill>
                  <a:srgbClr val="535353"/>
                </a:solidFill>
                <a:latin typeface="Tasnee English (Regular)" panose="020B0604020202020204" pitchFamily="34" charset="0"/>
                <a:ea typeface="Arial" charset="0"/>
                <a:cs typeface="Tasnee English (Regular)" panose="020B0604020202020204" pitchFamily="34" charset="0"/>
              </a:endParaRPr>
            </a:p>
            <a:p>
              <a:endParaRPr lang="en-US" sz="1200" b="1" dirty="0">
                <a:solidFill>
                  <a:srgbClr val="535353"/>
                </a:solidFill>
                <a:latin typeface="Tasnee English (Regular)" panose="020B0604020202020204" pitchFamily="34" charset="0"/>
                <a:ea typeface="Arial" charset="0"/>
                <a:cs typeface="Tasnee English (Regular)" panose="020B0604020202020204" pitchFamily="34" charset="0"/>
              </a:endParaRPr>
            </a:p>
            <a:p>
              <a:pPr marL="171450" indent="-17145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r>
                <a:rPr lang="en-US" b="1" dirty="0">
                  <a:latin typeface="Tasnee English (Regular)" panose="020B0604020202020204" pitchFamily="34" charset="0"/>
                  <a:cs typeface="Tasnee English (Regular)" panose="020B0604020202020204" pitchFamily="34" charset="0"/>
                </a:rPr>
                <a:t>Flushing practice</a:t>
              </a:r>
            </a:p>
            <a:p>
              <a:pPr marL="171450" indent="-342900">
                <a:buFont typeface="+mj-lt"/>
                <a:buAutoNum type="arabicPeriod"/>
              </a:pPr>
              <a:r>
                <a:rPr lang="en-US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asnee English (Regular)" panose="020B0604020202020204" pitchFamily="34" charset="0"/>
                  <a:cs typeface="Tasnee English (Regular)" panose="020B0604020202020204" pitchFamily="34" charset="0"/>
                </a:rPr>
                <a:t>Avoid steam flushing</a:t>
              </a:r>
            </a:p>
            <a:p>
              <a:pPr marL="171450" indent="-342900">
                <a:buFont typeface="+mj-lt"/>
                <a:buAutoNum type="arabicPeriod"/>
              </a:pPr>
              <a:r>
                <a:rPr lang="en-US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asnee English (Regular)" panose="020B0604020202020204" pitchFamily="34" charset="0"/>
                  <a:cs typeface="Tasnee English (Regular)" panose="020B0604020202020204" pitchFamily="34" charset="0"/>
                </a:rPr>
                <a:t>Utilization of Hydrokinetic technique for cleaning </a:t>
              </a:r>
            </a:p>
            <a:p>
              <a:endParaRPr lang="en-US" sz="300" dirty="0">
                <a:solidFill>
                  <a:srgbClr val="535353"/>
                </a:solidFill>
                <a:latin typeface="Tasnee English (Regular)" panose="020B0604020202020204" pitchFamily="34" charset="0"/>
                <a:ea typeface="Arial" charset="0"/>
                <a:cs typeface="Tasnee English (Regular)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1557EC0-54C1-40E0-828F-E0D65BEB2175}"/>
              </a:ext>
            </a:extLst>
          </p:cNvPr>
          <p:cNvGrpSpPr/>
          <p:nvPr/>
        </p:nvGrpSpPr>
        <p:grpSpPr>
          <a:xfrm>
            <a:off x="831896" y="1533192"/>
            <a:ext cx="2333789" cy="3508915"/>
            <a:chOff x="666603" y="2095624"/>
            <a:chExt cx="2333789" cy="3508915"/>
          </a:xfrm>
        </p:grpSpPr>
        <p:sp>
          <p:nvSpPr>
            <p:cNvPr id="10" name="Freeform 411">
              <a:extLst>
                <a:ext uri="{FF2B5EF4-FFF2-40B4-BE49-F238E27FC236}">
                  <a16:creationId xmlns:a16="http://schemas.microsoft.com/office/drawing/2014/main" id="{7D186605-4EAD-4D99-8852-F1C6A8739238}"/>
                </a:ext>
              </a:extLst>
            </p:cNvPr>
            <p:cNvSpPr>
              <a:spLocks/>
            </p:cNvSpPr>
            <p:nvPr/>
          </p:nvSpPr>
          <p:spPr bwMode="gray">
            <a:xfrm>
              <a:off x="2773317" y="5425828"/>
              <a:ext cx="227075" cy="178711"/>
            </a:xfrm>
            <a:custGeom>
              <a:avLst/>
              <a:gdLst>
                <a:gd name="T0" fmla="*/ 0 w 648"/>
                <a:gd name="T1" fmla="*/ 374 h 618"/>
                <a:gd name="T2" fmla="*/ 88 w 648"/>
                <a:gd name="T3" fmla="*/ 320 h 618"/>
                <a:gd name="T4" fmla="*/ 122 w 648"/>
                <a:gd name="T5" fmla="*/ 340 h 618"/>
                <a:gd name="T6" fmla="*/ 184 w 648"/>
                <a:gd name="T7" fmla="*/ 452 h 618"/>
                <a:gd name="T8" fmla="*/ 278 w 648"/>
                <a:gd name="T9" fmla="*/ 316 h 618"/>
                <a:gd name="T10" fmla="*/ 434 w 648"/>
                <a:gd name="T11" fmla="*/ 148 h 618"/>
                <a:gd name="T12" fmla="*/ 534 w 648"/>
                <a:gd name="T13" fmla="*/ 60 h 618"/>
                <a:gd name="T14" fmla="*/ 632 w 648"/>
                <a:gd name="T15" fmla="*/ 0 h 618"/>
                <a:gd name="T16" fmla="*/ 648 w 648"/>
                <a:gd name="T17" fmla="*/ 26 h 618"/>
                <a:gd name="T18" fmla="*/ 566 w 648"/>
                <a:gd name="T19" fmla="*/ 98 h 618"/>
                <a:gd name="T20" fmla="*/ 448 w 648"/>
                <a:gd name="T21" fmla="*/ 230 h 618"/>
                <a:gd name="T22" fmla="*/ 346 w 648"/>
                <a:gd name="T23" fmla="*/ 360 h 618"/>
                <a:gd name="T24" fmla="*/ 234 w 648"/>
                <a:gd name="T25" fmla="*/ 554 h 618"/>
                <a:gd name="T26" fmla="*/ 144 w 648"/>
                <a:gd name="T27" fmla="*/ 618 h 618"/>
                <a:gd name="T28" fmla="*/ 82 w 648"/>
                <a:gd name="T29" fmla="*/ 466 h 618"/>
                <a:gd name="T30" fmla="*/ 42 w 648"/>
                <a:gd name="T31" fmla="*/ 404 h 618"/>
                <a:gd name="T32" fmla="*/ 0 w 648"/>
                <a:gd name="T33" fmla="*/ 374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rgbClr val="00B050"/>
            </a:solidFill>
            <a:ln w="952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600">
                <a:solidFill>
                  <a:srgbClr val="00B050"/>
                </a:solidFill>
              </a:endParaRPr>
            </a:p>
          </p:txBody>
        </p:sp>
        <p:sp>
          <p:nvSpPr>
            <p:cNvPr id="11" name="Freeform 411">
              <a:extLst>
                <a:ext uri="{FF2B5EF4-FFF2-40B4-BE49-F238E27FC236}">
                  <a16:creationId xmlns:a16="http://schemas.microsoft.com/office/drawing/2014/main" id="{07270613-48D6-4B79-9AA5-7A31E7B50213}"/>
                </a:ext>
              </a:extLst>
            </p:cNvPr>
            <p:cNvSpPr>
              <a:spLocks/>
            </p:cNvSpPr>
            <p:nvPr/>
          </p:nvSpPr>
          <p:spPr bwMode="gray">
            <a:xfrm>
              <a:off x="2782040" y="2775226"/>
              <a:ext cx="218352" cy="146799"/>
            </a:xfrm>
            <a:custGeom>
              <a:avLst/>
              <a:gdLst>
                <a:gd name="T0" fmla="*/ 0 w 648"/>
                <a:gd name="T1" fmla="*/ 374 h 618"/>
                <a:gd name="T2" fmla="*/ 88 w 648"/>
                <a:gd name="T3" fmla="*/ 320 h 618"/>
                <a:gd name="T4" fmla="*/ 122 w 648"/>
                <a:gd name="T5" fmla="*/ 340 h 618"/>
                <a:gd name="T6" fmla="*/ 184 w 648"/>
                <a:gd name="T7" fmla="*/ 452 h 618"/>
                <a:gd name="T8" fmla="*/ 278 w 648"/>
                <a:gd name="T9" fmla="*/ 316 h 618"/>
                <a:gd name="T10" fmla="*/ 434 w 648"/>
                <a:gd name="T11" fmla="*/ 148 h 618"/>
                <a:gd name="T12" fmla="*/ 534 w 648"/>
                <a:gd name="T13" fmla="*/ 60 h 618"/>
                <a:gd name="T14" fmla="*/ 632 w 648"/>
                <a:gd name="T15" fmla="*/ 0 h 618"/>
                <a:gd name="T16" fmla="*/ 648 w 648"/>
                <a:gd name="T17" fmla="*/ 26 h 618"/>
                <a:gd name="T18" fmla="*/ 566 w 648"/>
                <a:gd name="T19" fmla="*/ 98 h 618"/>
                <a:gd name="T20" fmla="*/ 448 w 648"/>
                <a:gd name="T21" fmla="*/ 230 h 618"/>
                <a:gd name="T22" fmla="*/ 346 w 648"/>
                <a:gd name="T23" fmla="*/ 360 h 618"/>
                <a:gd name="T24" fmla="*/ 234 w 648"/>
                <a:gd name="T25" fmla="*/ 554 h 618"/>
                <a:gd name="T26" fmla="*/ 144 w 648"/>
                <a:gd name="T27" fmla="*/ 618 h 618"/>
                <a:gd name="T28" fmla="*/ 82 w 648"/>
                <a:gd name="T29" fmla="*/ 466 h 618"/>
                <a:gd name="T30" fmla="*/ 42 w 648"/>
                <a:gd name="T31" fmla="*/ 404 h 618"/>
                <a:gd name="T32" fmla="*/ 0 w 648"/>
                <a:gd name="T33" fmla="*/ 374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rgbClr val="00B050"/>
            </a:solidFill>
            <a:ln w="952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600" dirty="0">
                <a:solidFill>
                  <a:srgbClr val="00B050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E615DF1-B399-4789-82D0-FDD6F008B3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94"/>
            <a:stretch/>
          </p:blipFill>
          <p:spPr>
            <a:xfrm>
              <a:off x="2478739" y="2095624"/>
              <a:ext cx="327598" cy="3862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680748B-597C-4924-8899-4DC34F7893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94"/>
            <a:stretch/>
          </p:blipFill>
          <p:spPr>
            <a:xfrm>
              <a:off x="2487304" y="4567515"/>
              <a:ext cx="327598" cy="38620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5D9BDC0-1FD5-4FC2-9386-56F7B135A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6603" y="3391113"/>
              <a:ext cx="2297704" cy="1134109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</p:pic>
      </p:grpSp>
      <p:sp>
        <p:nvSpPr>
          <p:cNvPr id="15" name="Freeform 411">
            <a:extLst>
              <a:ext uri="{FF2B5EF4-FFF2-40B4-BE49-F238E27FC236}">
                <a16:creationId xmlns:a16="http://schemas.microsoft.com/office/drawing/2014/main" id="{DCC582FB-0E76-4413-8975-806C6E34016B}"/>
              </a:ext>
            </a:extLst>
          </p:cNvPr>
          <p:cNvSpPr>
            <a:spLocks/>
          </p:cNvSpPr>
          <p:nvPr/>
        </p:nvSpPr>
        <p:spPr bwMode="gray">
          <a:xfrm>
            <a:off x="2962274" y="4391292"/>
            <a:ext cx="227075" cy="178711"/>
          </a:xfrm>
          <a:custGeom>
            <a:avLst/>
            <a:gdLst>
              <a:gd name="T0" fmla="*/ 0 w 648"/>
              <a:gd name="T1" fmla="*/ 374 h 618"/>
              <a:gd name="T2" fmla="*/ 88 w 648"/>
              <a:gd name="T3" fmla="*/ 320 h 618"/>
              <a:gd name="T4" fmla="*/ 122 w 648"/>
              <a:gd name="T5" fmla="*/ 340 h 618"/>
              <a:gd name="T6" fmla="*/ 184 w 648"/>
              <a:gd name="T7" fmla="*/ 452 h 618"/>
              <a:gd name="T8" fmla="*/ 278 w 648"/>
              <a:gd name="T9" fmla="*/ 316 h 618"/>
              <a:gd name="T10" fmla="*/ 434 w 648"/>
              <a:gd name="T11" fmla="*/ 148 h 618"/>
              <a:gd name="T12" fmla="*/ 534 w 648"/>
              <a:gd name="T13" fmla="*/ 60 h 618"/>
              <a:gd name="T14" fmla="*/ 632 w 648"/>
              <a:gd name="T15" fmla="*/ 0 h 618"/>
              <a:gd name="T16" fmla="*/ 648 w 648"/>
              <a:gd name="T17" fmla="*/ 26 h 618"/>
              <a:gd name="T18" fmla="*/ 566 w 648"/>
              <a:gd name="T19" fmla="*/ 98 h 618"/>
              <a:gd name="T20" fmla="*/ 448 w 648"/>
              <a:gd name="T21" fmla="*/ 230 h 618"/>
              <a:gd name="T22" fmla="*/ 346 w 648"/>
              <a:gd name="T23" fmla="*/ 360 h 618"/>
              <a:gd name="T24" fmla="*/ 234 w 648"/>
              <a:gd name="T25" fmla="*/ 554 h 618"/>
              <a:gd name="T26" fmla="*/ 144 w 648"/>
              <a:gd name="T27" fmla="*/ 618 h 618"/>
              <a:gd name="T28" fmla="*/ 82 w 648"/>
              <a:gd name="T29" fmla="*/ 466 h 618"/>
              <a:gd name="T30" fmla="*/ 42 w 648"/>
              <a:gd name="T31" fmla="*/ 404 h 618"/>
              <a:gd name="T32" fmla="*/ 0 w 648"/>
              <a:gd name="T33" fmla="*/ 374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48" h="618">
                <a:moveTo>
                  <a:pt x="0" y="374"/>
                </a:moveTo>
                <a:lnTo>
                  <a:pt x="88" y="320"/>
                </a:lnTo>
                <a:lnTo>
                  <a:pt x="122" y="340"/>
                </a:lnTo>
                <a:lnTo>
                  <a:pt x="184" y="452"/>
                </a:lnTo>
                <a:lnTo>
                  <a:pt x="278" y="316"/>
                </a:lnTo>
                <a:lnTo>
                  <a:pt x="434" y="148"/>
                </a:lnTo>
                <a:lnTo>
                  <a:pt x="534" y="60"/>
                </a:lnTo>
                <a:lnTo>
                  <a:pt x="632" y="0"/>
                </a:lnTo>
                <a:lnTo>
                  <a:pt x="648" y="26"/>
                </a:lnTo>
                <a:lnTo>
                  <a:pt x="566" y="98"/>
                </a:lnTo>
                <a:lnTo>
                  <a:pt x="448" y="230"/>
                </a:lnTo>
                <a:lnTo>
                  <a:pt x="346" y="360"/>
                </a:lnTo>
                <a:lnTo>
                  <a:pt x="234" y="554"/>
                </a:lnTo>
                <a:lnTo>
                  <a:pt x="144" y="618"/>
                </a:lnTo>
                <a:lnTo>
                  <a:pt x="82" y="466"/>
                </a:lnTo>
                <a:lnTo>
                  <a:pt x="42" y="404"/>
                </a:lnTo>
                <a:lnTo>
                  <a:pt x="0" y="374"/>
                </a:lnTo>
                <a:close/>
              </a:path>
            </a:pathLst>
          </a:cu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sz="600">
              <a:solidFill>
                <a:srgbClr val="00B050"/>
              </a:solidFill>
            </a:endParaRPr>
          </a:p>
        </p:txBody>
      </p:sp>
      <p:sp>
        <p:nvSpPr>
          <p:cNvPr id="19" name="Rounded Rectangle 28">
            <a:extLst>
              <a:ext uri="{FF2B5EF4-FFF2-40B4-BE49-F238E27FC236}">
                <a16:creationId xmlns:a16="http://schemas.microsoft.com/office/drawing/2014/main" id="{23CCAB6F-C79D-4E86-BC3D-FCF3D933F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280130" y="1142661"/>
            <a:ext cx="2686958" cy="5181600"/>
          </a:xfrm>
          <a:prstGeom prst="roundRect">
            <a:avLst>
              <a:gd name="adj" fmla="val 3166"/>
            </a:avLst>
          </a:prstGeom>
          <a:solidFill>
            <a:srgbClr val="D7FBFF"/>
          </a:solidFill>
          <a:ln w="28575" cap="flat" cmpd="sng" algn="ctr">
            <a:solidFill>
              <a:srgbClr val="BEBEB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007A47-1492-4CA3-9993-02D22673EDF3}"/>
              </a:ext>
            </a:extLst>
          </p:cNvPr>
          <p:cNvSpPr txBox="1"/>
          <p:nvPr/>
        </p:nvSpPr>
        <p:spPr>
          <a:xfrm>
            <a:off x="6272777" y="1197347"/>
            <a:ext cx="2686958" cy="4782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solidFill>
                  <a:srgbClr val="535353"/>
                </a:solidFill>
                <a:latin typeface="Tasnee English (Regular)" panose="020B0604020202020204" pitchFamily="34" charset="0"/>
                <a:cs typeface="Tasnee English (Regular)" panose="020B0604020202020204" pitchFamily="34" charset="0"/>
              </a:rPr>
              <a:t>Material Upgradation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u="sng" dirty="0">
              <a:solidFill>
                <a:srgbClr val="535353"/>
              </a:solidFill>
              <a:latin typeface="Tasnee English (Regular)" panose="020B0604020202020204" pitchFamily="34" charset="0"/>
              <a:cs typeface="Tasnee English (Regular)" panose="020B0604020202020204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latin typeface="Tasnee English (Regular)" panose="020B0604020202020204" pitchFamily="34" charset="0"/>
                <a:cs typeface="Tasnee English (Regular)" panose="020B0604020202020204" pitchFamily="34" charset="0"/>
              </a:rPr>
              <a:t>PTFE lined</a:t>
            </a:r>
          </a:p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asnee English (Regular)" panose="020B0604020202020204" pitchFamily="34" charset="0"/>
                <a:cs typeface="Tasnee English (Regular)" panose="020B0604020202020204" pitchFamily="34" charset="0"/>
              </a:rPr>
              <a:t>1. Liner Failure</a:t>
            </a:r>
          </a:p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asnee English (Regular)" panose="020B0604020202020204" pitchFamily="34" charset="0"/>
                <a:cs typeface="Tasnee English (Regular)" panose="020B0604020202020204" pitchFamily="34" charset="0"/>
              </a:rPr>
              <a:t>2. Electrical tracing limitation</a:t>
            </a:r>
          </a:p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asnee English (Regular)" panose="020B0604020202020204" pitchFamily="34" charset="0"/>
                <a:cs typeface="Tasnee English (Regular)" panose="020B0604020202020204" pitchFamily="34" charset="0"/>
              </a:rPr>
              <a:t>3. Chocking of lines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latin typeface="Tasnee English (Regular)" panose="020B0604020202020204" pitchFamily="34" charset="0"/>
              <a:cs typeface="Tasnee English (Regular)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535353"/>
              </a:solidFill>
              <a:latin typeface="Tasnee English (Regular)" panose="020B0604020202020204" pitchFamily="34" charset="0"/>
              <a:cs typeface="Tasnee English (Regular)" panose="020B0604020202020204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latin typeface="Tasnee English (Regular)" panose="020B0604020202020204" pitchFamily="34" charset="0"/>
                <a:cs typeface="Tasnee English (Regular)" panose="020B0604020202020204" pitchFamily="34" charset="0"/>
              </a:rPr>
              <a:t>Tantalum</a:t>
            </a:r>
          </a:p>
          <a:p>
            <a:pPr lvl="0">
              <a:buFont typeface="Arial" panose="020B0604020202020204" pitchFamily="34" charset="0"/>
            </a:pPr>
            <a:r>
              <a:rPr lang="en-US" sz="1600" dirty="0">
                <a:latin typeface="Tasnee English (Regular)" panose="020B0604020202020204" pitchFamily="34" charset="0"/>
                <a:cs typeface="Tasnee English (Regular)" panose="020B0604020202020204" pitchFamily="34" charset="0"/>
              </a:rPr>
              <a:t>1. Very Expensive</a:t>
            </a:r>
          </a:p>
          <a:p>
            <a:pPr lvl="0">
              <a:buFont typeface="Arial" panose="020B0604020202020204" pitchFamily="34" charset="0"/>
            </a:pPr>
            <a:r>
              <a:rPr lang="en-US" sz="1600" dirty="0">
                <a:latin typeface="Tasnee English (Regular)" panose="020B0604020202020204" pitchFamily="34" charset="0"/>
                <a:cs typeface="Tasnee English (Regular)" panose="020B0604020202020204" pitchFamily="34" charset="0"/>
              </a:rPr>
              <a:t>2. No Experience</a:t>
            </a:r>
          </a:p>
          <a:p>
            <a:pPr lvl="0">
              <a:buFont typeface="Arial" panose="020B0604020202020204" pitchFamily="34" charset="0"/>
            </a:pPr>
            <a:r>
              <a:rPr lang="en-US" sz="1600" dirty="0">
                <a:latin typeface="Tasnee English (Regular)" panose="020B0604020202020204" pitchFamily="34" charset="0"/>
                <a:cs typeface="Tasnee English (Regular)" panose="020B0604020202020204" pitchFamily="34" charset="0"/>
              </a:rPr>
              <a:t>3. Chances of Hydriding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latin typeface="Tasnee English (Regular)" panose="020B0604020202020204" pitchFamily="34" charset="0"/>
              <a:cs typeface="Tasnee English (Regular)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latin typeface="Tasnee English (Regular)" panose="020B0604020202020204" pitchFamily="34" charset="0"/>
              <a:cs typeface="Tasnee English (Regular)" panose="020B0604020202020204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latin typeface="Tasnee English (Regular)" panose="020B0604020202020204" pitchFamily="34" charset="0"/>
                <a:cs typeface="Tasnee English (Regular)" panose="020B0604020202020204" pitchFamily="34" charset="0"/>
              </a:rPr>
              <a:t>Zirconium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asnee English (Regular)" panose="020B0604020202020204" pitchFamily="34" charset="0"/>
                <a:cs typeface="Tasnee English (Regular)" panose="020B0604020202020204" pitchFamily="34" charset="0"/>
              </a:rPr>
              <a:t>1. Less Expensive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asnee English (Regular)" panose="020B0604020202020204" pitchFamily="34" charset="0"/>
                <a:cs typeface="Tasnee English (Regular)" panose="020B0604020202020204" pitchFamily="34" charset="0"/>
              </a:rPr>
              <a:t>2. Proven Experience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CF367A3-001F-486C-9945-621F8D9C5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9510" y="1815760"/>
            <a:ext cx="327598" cy="3292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A4A3576-5C47-4E0B-90C5-92263E733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7101" y="3655018"/>
            <a:ext cx="327598" cy="3292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30E5B31-6A9D-4D40-AB8A-9F1E961EF0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94"/>
          <a:stretch/>
        </p:blipFill>
        <p:spPr>
          <a:xfrm>
            <a:off x="8239533" y="5121009"/>
            <a:ext cx="327598" cy="3862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BBEAC7-3FFB-486E-90F2-921DEA70EA7C}"/>
              </a:ext>
            </a:extLst>
          </p:cNvPr>
          <p:cNvSpPr/>
          <p:nvPr/>
        </p:nvSpPr>
        <p:spPr>
          <a:xfrm>
            <a:off x="484899" y="5648471"/>
            <a:ext cx="270445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latin typeface="Tasnee English (Regular)" panose="020B0604020202020204" pitchFamily="34" charset="0"/>
                <a:cs typeface="Tasnee English (Regular)" panose="020B0604020202020204" pitchFamily="34" charset="0"/>
              </a:rPr>
              <a:t>Operating temperature reduction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76C74C-1086-4B97-9DE5-A010A7C4B182}"/>
              </a:ext>
            </a:extLst>
          </p:cNvPr>
          <p:cNvSpPr/>
          <p:nvPr/>
        </p:nvSpPr>
        <p:spPr>
          <a:xfrm>
            <a:off x="2809598" y="5815082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4" name="Freeform 411">
            <a:extLst>
              <a:ext uri="{FF2B5EF4-FFF2-40B4-BE49-F238E27FC236}">
                <a16:creationId xmlns:a16="http://schemas.microsoft.com/office/drawing/2014/main" id="{FC79E71C-BFAC-4776-B365-906777C41142}"/>
              </a:ext>
            </a:extLst>
          </p:cNvPr>
          <p:cNvSpPr>
            <a:spLocks/>
          </p:cNvSpPr>
          <p:nvPr/>
        </p:nvSpPr>
        <p:spPr bwMode="gray">
          <a:xfrm>
            <a:off x="5562600" y="3549724"/>
            <a:ext cx="227075" cy="178711"/>
          </a:xfrm>
          <a:custGeom>
            <a:avLst/>
            <a:gdLst>
              <a:gd name="T0" fmla="*/ 0 w 648"/>
              <a:gd name="T1" fmla="*/ 374 h 618"/>
              <a:gd name="T2" fmla="*/ 88 w 648"/>
              <a:gd name="T3" fmla="*/ 320 h 618"/>
              <a:gd name="T4" fmla="*/ 122 w 648"/>
              <a:gd name="T5" fmla="*/ 340 h 618"/>
              <a:gd name="T6" fmla="*/ 184 w 648"/>
              <a:gd name="T7" fmla="*/ 452 h 618"/>
              <a:gd name="T8" fmla="*/ 278 w 648"/>
              <a:gd name="T9" fmla="*/ 316 h 618"/>
              <a:gd name="T10" fmla="*/ 434 w 648"/>
              <a:gd name="T11" fmla="*/ 148 h 618"/>
              <a:gd name="T12" fmla="*/ 534 w 648"/>
              <a:gd name="T13" fmla="*/ 60 h 618"/>
              <a:gd name="T14" fmla="*/ 632 w 648"/>
              <a:gd name="T15" fmla="*/ 0 h 618"/>
              <a:gd name="T16" fmla="*/ 648 w 648"/>
              <a:gd name="T17" fmla="*/ 26 h 618"/>
              <a:gd name="T18" fmla="*/ 566 w 648"/>
              <a:gd name="T19" fmla="*/ 98 h 618"/>
              <a:gd name="T20" fmla="*/ 448 w 648"/>
              <a:gd name="T21" fmla="*/ 230 h 618"/>
              <a:gd name="T22" fmla="*/ 346 w 648"/>
              <a:gd name="T23" fmla="*/ 360 h 618"/>
              <a:gd name="T24" fmla="*/ 234 w 648"/>
              <a:gd name="T25" fmla="*/ 554 h 618"/>
              <a:gd name="T26" fmla="*/ 144 w 648"/>
              <a:gd name="T27" fmla="*/ 618 h 618"/>
              <a:gd name="T28" fmla="*/ 82 w 648"/>
              <a:gd name="T29" fmla="*/ 466 h 618"/>
              <a:gd name="T30" fmla="*/ 42 w 648"/>
              <a:gd name="T31" fmla="*/ 404 h 618"/>
              <a:gd name="T32" fmla="*/ 0 w 648"/>
              <a:gd name="T33" fmla="*/ 374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48" h="618">
                <a:moveTo>
                  <a:pt x="0" y="374"/>
                </a:moveTo>
                <a:lnTo>
                  <a:pt x="88" y="320"/>
                </a:lnTo>
                <a:lnTo>
                  <a:pt x="122" y="340"/>
                </a:lnTo>
                <a:lnTo>
                  <a:pt x="184" y="452"/>
                </a:lnTo>
                <a:lnTo>
                  <a:pt x="278" y="316"/>
                </a:lnTo>
                <a:lnTo>
                  <a:pt x="434" y="148"/>
                </a:lnTo>
                <a:lnTo>
                  <a:pt x="534" y="60"/>
                </a:lnTo>
                <a:lnTo>
                  <a:pt x="632" y="0"/>
                </a:lnTo>
                <a:lnTo>
                  <a:pt x="648" y="26"/>
                </a:lnTo>
                <a:lnTo>
                  <a:pt x="566" y="98"/>
                </a:lnTo>
                <a:lnTo>
                  <a:pt x="448" y="230"/>
                </a:lnTo>
                <a:lnTo>
                  <a:pt x="346" y="360"/>
                </a:lnTo>
                <a:lnTo>
                  <a:pt x="234" y="554"/>
                </a:lnTo>
                <a:lnTo>
                  <a:pt x="144" y="618"/>
                </a:lnTo>
                <a:lnTo>
                  <a:pt x="82" y="466"/>
                </a:lnTo>
                <a:lnTo>
                  <a:pt x="42" y="404"/>
                </a:lnTo>
                <a:lnTo>
                  <a:pt x="0" y="374"/>
                </a:lnTo>
                <a:close/>
              </a:path>
            </a:pathLst>
          </a:cu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sz="600">
              <a:solidFill>
                <a:srgbClr val="00B050"/>
              </a:solidFill>
            </a:endParaRPr>
          </a:p>
        </p:txBody>
      </p:sp>
      <p:sp>
        <p:nvSpPr>
          <p:cNvPr id="25" name="Freeform 411">
            <a:extLst>
              <a:ext uri="{FF2B5EF4-FFF2-40B4-BE49-F238E27FC236}">
                <a16:creationId xmlns:a16="http://schemas.microsoft.com/office/drawing/2014/main" id="{ABBF235D-9352-49A8-8DFA-F916BBDC2F66}"/>
              </a:ext>
            </a:extLst>
          </p:cNvPr>
          <p:cNvSpPr>
            <a:spLocks/>
          </p:cNvSpPr>
          <p:nvPr/>
        </p:nvSpPr>
        <p:spPr bwMode="gray">
          <a:xfrm>
            <a:off x="5913587" y="3371013"/>
            <a:ext cx="227075" cy="178711"/>
          </a:xfrm>
          <a:custGeom>
            <a:avLst/>
            <a:gdLst>
              <a:gd name="T0" fmla="*/ 0 w 648"/>
              <a:gd name="T1" fmla="*/ 374 h 618"/>
              <a:gd name="T2" fmla="*/ 88 w 648"/>
              <a:gd name="T3" fmla="*/ 320 h 618"/>
              <a:gd name="T4" fmla="*/ 122 w 648"/>
              <a:gd name="T5" fmla="*/ 340 h 618"/>
              <a:gd name="T6" fmla="*/ 184 w 648"/>
              <a:gd name="T7" fmla="*/ 452 h 618"/>
              <a:gd name="T8" fmla="*/ 278 w 648"/>
              <a:gd name="T9" fmla="*/ 316 h 618"/>
              <a:gd name="T10" fmla="*/ 434 w 648"/>
              <a:gd name="T11" fmla="*/ 148 h 618"/>
              <a:gd name="T12" fmla="*/ 534 w 648"/>
              <a:gd name="T13" fmla="*/ 60 h 618"/>
              <a:gd name="T14" fmla="*/ 632 w 648"/>
              <a:gd name="T15" fmla="*/ 0 h 618"/>
              <a:gd name="T16" fmla="*/ 648 w 648"/>
              <a:gd name="T17" fmla="*/ 26 h 618"/>
              <a:gd name="T18" fmla="*/ 566 w 648"/>
              <a:gd name="T19" fmla="*/ 98 h 618"/>
              <a:gd name="T20" fmla="*/ 448 w 648"/>
              <a:gd name="T21" fmla="*/ 230 h 618"/>
              <a:gd name="T22" fmla="*/ 346 w 648"/>
              <a:gd name="T23" fmla="*/ 360 h 618"/>
              <a:gd name="T24" fmla="*/ 234 w 648"/>
              <a:gd name="T25" fmla="*/ 554 h 618"/>
              <a:gd name="T26" fmla="*/ 144 w 648"/>
              <a:gd name="T27" fmla="*/ 618 h 618"/>
              <a:gd name="T28" fmla="*/ 82 w 648"/>
              <a:gd name="T29" fmla="*/ 466 h 618"/>
              <a:gd name="T30" fmla="*/ 42 w 648"/>
              <a:gd name="T31" fmla="*/ 404 h 618"/>
              <a:gd name="T32" fmla="*/ 0 w 648"/>
              <a:gd name="T33" fmla="*/ 374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48" h="618">
                <a:moveTo>
                  <a:pt x="0" y="374"/>
                </a:moveTo>
                <a:lnTo>
                  <a:pt x="88" y="320"/>
                </a:lnTo>
                <a:lnTo>
                  <a:pt x="122" y="340"/>
                </a:lnTo>
                <a:lnTo>
                  <a:pt x="184" y="452"/>
                </a:lnTo>
                <a:lnTo>
                  <a:pt x="278" y="316"/>
                </a:lnTo>
                <a:lnTo>
                  <a:pt x="434" y="148"/>
                </a:lnTo>
                <a:lnTo>
                  <a:pt x="534" y="60"/>
                </a:lnTo>
                <a:lnTo>
                  <a:pt x="632" y="0"/>
                </a:lnTo>
                <a:lnTo>
                  <a:pt x="648" y="26"/>
                </a:lnTo>
                <a:lnTo>
                  <a:pt x="566" y="98"/>
                </a:lnTo>
                <a:lnTo>
                  <a:pt x="448" y="230"/>
                </a:lnTo>
                <a:lnTo>
                  <a:pt x="346" y="360"/>
                </a:lnTo>
                <a:lnTo>
                  <a:pt x="234" y="554"/>
                </a:lnTo>
                <a:lnTo>
                  <a:pt x="144" y="618"/>
                </a:lnTo>
                <a:lnTo>
                  <a:pt x="82" y="466"/>
                </a:lnTo>
                <a:lnTo>
                  <a:pt x="42" y="404"/>
                </a:lnTo>
                <a:lnTo>
                  <a:pt x="0" y="374"/>
                </a:lnTo>
                <a:close/>
              </a:path>
            </a:pathLst>
          </a:cu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sz="600">
              <a:solidFill>
                <a:srgbClr val="00B050"/>
              </a:solidFill>
            </a:endParaRPr>
          </a:p>
        </p:txBody>
      </p:sp>
      <p:sp>
        <p:nvSpPr>
          <p:cNvPr id="26" name="Freeform 411">
            <a:extLst>
              <a:ext uri="{FF2B5EF4-FFF2-40B4-BE49-F238E27FC236}">
                <a16:creationId xmlns:a16="http://schemas.microsoft.com/office/drawing/2014/main" id="{0E0B1CBE-DA93-4A27-8209-87B869BF5E3F}"/>
              </a:ext>
            </a:extLst>
          </p:cNvPr>
          <p:cNvSpPr>
            <a:spLocks/>
          </p:cNvSpPr>
          <p:nvPr/>
        </p:nvSpPr>
        <p:spPr bwMode="gray">
          <a:xfrm>
            <a:off x="5875973" y="2951456"/>
            <a:ext cx="227075" cy="178711"/>
          </a:xfrm>
          <a:custGeom>
            <a:avLst/>
            <a:gdLst>
              <a:gd name="T0" fmla="*/ 0 w 648"/>
              <a:gd name="T1" fmla="*/ 374 h 618"/>
              <a:gd name="T2" fmla="*/ 88 w 648"/>
              <a:gd name="T3" fmla="*/ 320 h 618"/>
              <a:gd name="T4" fmla="*/ 122 w 648"/>
              <a:gd name="T5" fmla="*/ 340 h 618"/>
              <a:gd name="T6" fmla="*/ 184 w 648"/>
              <a:gd name="T7" fmla="*/ 452 h 618"/>
              <a:gd name="T8" fmla="*/ 278 w 648"/>
              <a:gd name="T9" fmla="*/ 316 h 618"/>
              <a:gd name="T10" fmla="*/ 434 w 648"/>
              <a:gd name="T11" fmla="*/ 148 h 618"/>
              <a:gd name="T12" fmla="*/ 534 w 648"/>
              <a:gd name="T13" fmla="*/ 60 h 618"/>
              <a:gd name="T14" fmla="*/ 632 w 648"/>
              <a:gd name="T15" fmla="*/ 0 h 618"/>
              <a:gd name="T16" fmla="*/ 648 w 648"/>
              <a:gd name="T17" fmla="*/ 26 h 618"/>
              <a:gd name="T18" fmla="*/ 566 w 648"/>
              <a:gd name="T19" fmla="*/ 98 h 618"/>
              <a:gd name="T20" fmla="*/ 448 w 648"/>
              <a:gd name="T21" fmla="*/ 230 h 618"/>
              <a:gd name="T22" fmla="*/ 346 w 648"/>
              <a:gd name="T23" fmla="*/ 360 h 618"/>
              <a:gd name="T24" fmla="*/ 234 w 648"/>
              <a:gd name="T25" fmla="*/ 554 h 618"/>
              <a:gd name="T26" fmla="*/ 144 w 648"/>
              <a:gd name="T27" fmla="*/ 618 h 618"/>
              <a:gd name="T28" fmla="*/ 82 w 648"/>
              <a:gd name="T29" fmla="*/ 466 h 618"/>
              <a:gd name="T30" fmla="*/ 42 w 648"/>
              <a:gd name="T31" fmla="*/ 404 h 618"/>
              <a:gd name="T32" fmla="*/ 0 w 648"/>
              <a:gd name="T33" fmla="*/ 374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48" h="618">
                <a:moveTo>
                  <a:pt x="0" y="374"/>
                </a:moveTo>
                <a:lnTo>
                  <a:pt x="88" y="320"/>
                </a:lnTo>
                <a:lnTo>
                  <a:pt x="122" y="340"/>
                </a:lnTo>
                <a:lnTo>
                  <a:pt x="184" y="452"/>
                </a:lnTo>
                <a:lnTo>
                  <a:pt x="278" y="316"/>
                </a:lnTo>
                <a:lnTo>
                  <a:pt x="434" y="148"/>
                </a:lnTo>
                <a:lnTo>
                  <a:pt x="534" y="60"/>
                </a:lnTo>
                <a:lnTo>
                  <a:pt x="632" y="0"/>
                </a:lnTo>
                <a:lnTo>
                  <a:pt x="648" y="26"/>
                </a:lnTo>
                <a:lnTo>
                  <a:pt x="566" y="98"/>
                </a:lnTo>
                <a:lnTo>
                  <a:pt x="448" y="230"/>
                </a:lnTo>
                <a:lnTo>
                  <a:pt x="346" y="360"/>
                </a:lnTo>
                <a:lnTo>
                  <a:pt x="234" y="554"/>
                </a:lnTo>
                <a:lnTo>
                  <a:pt x="144" y="618"/>
                </a:lnTo>
                <a:lnTo>
                  <a:pt x="82" y="466"/>
                </a:lnTo>
                <a:lnTo>
                  <a:pt x="42" y="404"/>
                </a:lnTo>
                <a:lnTo>
                  <a:pt x="0" y="374"/>
                </a:lnTo>
                <a:close/>
              </a:path>
            </a:pathLst>
          </a:cu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sz="600">
              <a:solidFill>
                <a:srgbClr val="00B050"/>
              </a:solidFill>
            </a:endParaRPr>
          </a:p>
        </p:txBody>
      </p:sp>
      <p:sp>
        <p:nvSpPr>
          <p:cNvPr id="27" name="Freeform 411">
            <a:extLst>
              <a:ext uri="{FF2B5EF4-FFF2-40B4-BE49-F238E27FC236}">
                <a16:creationId xmlns:a16="http://schemas.microsoft.com/office/drawing/2014/main" id="{6BAED6E3-81BC-43E5-BF34-D80C919706D2}"/>
              </a:ext>
            </a:extLst>
          </p:cNvPr>
          <p:cNvSpPr>
            <a:spLocks/>
          </p:cNvSpPr>
          <p:nvPr/>
        </p:nvSpPr>
        <p:spPr bwMode="gray">
          <a:xfrm>
            <a:off x="5724317" y="5358519"/>
            <a:ext cx="295483" cy="178711"/>
          </a:xfrm>
          <a:custGeom>
            <a:avLst/>
            <a:gdLst>
              <a:gd name="T0" fmla="*/ 0 w 648"/>
              <a:gd name="T1" fmla="*/ 374 h 618"/>
              <a:gd name="T2" fmla="*/ 88 w 648"/>
              <a:gd name="T3" fmla="*/ 320 h 618"/>
              <a:gd name="T4" fmla="*/ 122 w 648"/>
              <a:gd name="T5" fmla="*/ 340 h 618"/>
              <a:gd name="T6" fmla="*/ 184 w 648"/>
              <a:gd name="T7" fmla="*/ 452 h 618"/>
              <a:gd name="T8" fmla="*/ 278 w 648"/>
              <a:gd name="T9" fmla="*/ 316 h 618"/>
              <a:gd name="T10" fmla="*/ 434 w 648"/>
              <a:gd name="T11" fmla="*/ 148 h 618"/>
              <a:gd name="T12" fmla="*/ 534 w 648"/>
              <a:gd name="T13" fmla="*/ 60 h 618"/>
              <a:gd name="T14" fmla="*/ 632 w 648"/>
              <a:gd name="T15" fmla="*/ 0 h 618"/>
              <a:gd name="T16" fmla="*/ 648 w 648"/>
              <a:gd name="T17" fmla="*/ 26 h 618"/>
              <a:gd name="T18" fmla="*/ 566 w 648"/>
              <a:gd name="T19" fmla="*/ 98 h 618"/>
              <a:gd name="T20" fmla="*/ 448 w 648"/>
              <a:gd name="T21" fmla="*/ 230 h 618"/>
              <a:gd name="T22" fmla="*/ 346 w 648"/>
              <a:gd name="T23" fmla="*/ 360 h 618"/>
              <a:gd name="T24" fmla="*/ 234 w 648"/>
              <a:gd name="T25" fmla="*/ 554 h 618"/>
              <a:gd name="T26" fmla="*/ 144 w 648"/>
              <a:gd name="T27" fmla="*/ 618 h 618"/>
              <a:gd name="T28" fmla="*/ 82 w 648"/>
              <a:gd name="T29" fmla="*/ 466 h 618"/>
              <a:gd name="T30" fmla="*/ 42 w 648"/>
              <a:gd name="T31" fmla="*/ 404 h 618"/>
              <a:gd name="T32" fmla="*/ 0 w 648"/>
              <a:gd name="T33" fmla="*/ 374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48" h="618">
                <a:moveTo>
                  <a:pt x="0" y="374"/>
                </a:moveTo>
                <a:lnTo>
                  <a:pt x="88" y="320"/>
                </a:lnTo>
                <a:lnTo>
                  <a:pt x="122" y="340"/>
                </a:lnTo>
                <a:lnTo>
                  <a:pt x="184" y="452"/>
                </a:lnTo>
                <a:lnTo>
                  <a:pt x="278" y="316"/>
                </a:lnTo>
                <a:lnTo>
                  <a:pt x="434" y="148"/>
                </a:lnTo>
                <a:lnTo>
                  <a:pt x="534" y="60"/>
                </a:lnTo>
                <a:lnTo>
                  <a:pt x="632" y="0"/>
                </a:lnTo>
                <a:lnTo>
                  <a:pt x="648" y="26"/>
                </a:lnTo>
                <a:lnTo>
                  <a:pt x="566" y="98"/>
                </a:lnTo>
                <a:lnTo>
                  <a:pt x="448" y="230"/>
                </a:lnTo>
                <a:lnTo>
                  <a:pt x="346" y="360"/>
                </a:lnTo>
                <a:lnTo>
                  <a:pt x="234" y="554"/>
                </a:lnTo>
                <a:lnTo>
                  <a:pt x="144" y="618"/>
                </a:lnTo>
                <a:lnTo>
                  <a:pt x="82" y="466"/>
                </a:lnTo>
                <a:lnTo>
                  <a:pt x="42" y="404"/>
                </a:lnTo>
                <a:lnTo>
                  <a:pt x="0" y="374"/>
                </a:lnTo>
                <a:close/>
              </a:path>
            </a:pathLst>
          </a:cu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sz="6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215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1CDF0-D733-4385-B5E1-DC853F3B9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snee English (Main)" panose="020B0704020202020204" pitchFamily="34" charset="0"/>
                <a:cs typeface="Tasnee English (Main)" panose="020B0704020202020204" pitchFamily="34" charset="0"/>
              </a:rPr>
              <a:t>RESULTS SUMMARY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83E028-9466-4CD9-9E4F-0410A6107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4525963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asnee English (Regular)" panose="020B0604020202020204" pitchFamily="34" charset="0"/>
                <a:cs typeface="Tasnee English (Regular)" panose="020B0604020202020204" pitchFamily="34" charset="0"/>
              </a:rPr>
              <a:t>No erosion corrosion after Resizing with Zirconium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asnee English (Regular)" panose="020B0604020202020204" pitchFamily="34" charset="0"/>
                <a:cs typeface="Tasnee English (Regular)" panose="020B0604020202020204" pitchFamily="34" charset="0"/>
              </a:rPr>
              <a:t>Improve integrity of piping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asnee English (Regular)" panose="020B0604020202020204" pitchFamily="34" charset="0"/>
                <a:cs typeface="Tasnee English (Regular)" panose="020B0604020202020204" pitchFamily="34" charset="0"/>
              </a:rPr>
              <a:t>Zero leakage goals have been achieved.</a:t>
            </a:r>
          </a:p>
          <a:p>
            <a:endParaRPr lang="en-US" b="1" dirty="0">
              <a:latin typeface="Tasnee English (Regular)" panose="020B0604020202020204" pitchFamily="34" charset="0"/>
              <a:cs typeface="Tasnee English (Regular)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Tasnee English (Regular)" panose="020B0604020202020204" pitchFamily="34" charset="0"/>
                <a:cs typeface="Tasnee English (Regular)" panose="020B0604020202020204" pitchFamily="34" charset="0"/>
              </a:rPr>
              <a:t>Note: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Tasnee English (Regular)" panose="020B0604020202020204" pitchFamily="34" charset="0"/>
                <a:cs typeface="Tasnee English (Regular)" panose="020B0604020202020204" pitchFamily="34" charset="0"/>
              </a:rPr>
              <a:t>Special attention to be given for Acid service material selection while designing any plant equipment or piping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Tasnee English (Regular)" panose="020B0604020202020204" pitchFamily="34" charset="0"/>
                <a:cs typeface="Tasnee English (Regular)" panose="020B0604020202020204" pitchFamily="34" charset="0"/>
              </a:rPr>
              <a:t>Only minor change in concentration, chemical composition or temperature will affect equipment material selection</a:t>
            </a:r>
            <a:endParaRPr lang="en-US" dirty="0">
              <a:latin typeface="Tasnee English (Regular)" panose="020B0604020202020204" pitchFamily="34" charset="0"/>
              <a:cs typeface="Tasnee English (Regular)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355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1447800"/>
            <a:ext cx="46323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Thank You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23067"/>
            <a:ext cx="7315200" cy="200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45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90410EB-6A06-4ADE-82E6-A81FFCD59396}"/>
              </a:ext>
            </a:extLst>
          </p:cNvPr>
          <p:cNvSpPr txBox="1">
            <a:spLocks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/>
              <a:t>INTRODUCTION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/>
              <a:t>HASTELLOY C-276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/>
              <a:t>RESIDUE SYSTEM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/>
              <a:t>INSPECTION FINDINGS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/>
              <a:t>FAILURE ANALYSIS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/>
              <a:t>DAMAGE MECHANISM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/>
              <a:t>ENHANCEMENT ACTION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/>
              <a:t>RESULTS SUMMARY</a:t>
            </a:r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6DF9ADB-2333-450E-87FE-CF2B98D628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4" r="19505"/>
          <a:stretch/>
        </p:blipFill>
        <p:spPr bwMode="auto">
          <a:xfrm>
            <a:off x="4648200" y="1600200"/>
            <a:ext cx="3962400" cy="4525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88538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19B18-17B8-4609-9CFF-C1846E2EB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8F7A4-9932-4435-9746-C7E061301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4525963"/>
          </a:xfrm>
        </p:spPr>
        <p:txBody>
          <a:bodyPr/>
          <a:lstStyle/>
          <a:p>
            <a:r>
              <a:rPr lang="en-US" sz="2400" dirty="0"/>
              <a:t>Piping handling hazardous Residue services</a:t>
            </a:r>
          </a:p>
          <a:p>
            <a:r>
              <a:rPr lang="en-US" sz="2400" dirty="0"/>
              <a:t>Any leakage- leading EHSS concerns, stoppage of unit</a:t>
            </a:r>
          </a:p>
          <a:p>
            <a:r>
              <a:rPr lang="en-US" sz="2400" dirty="0"/>
              <a:t>Piping material: Hastelloy-C276</a:t>
            </a:r>
          </a:p>
          <a:p>
            <a:r>
              <a:rPr lang="en-US" sz="2400" dirty="0"/>
              <a:t>Piping material having issue with corrosion, these Leading frequent leakages</a:t>
            </a:r>
            <a:endParaRPr lang="en-US" sz="2000" dirty="0"/>
          </a:p>
          <a:p>
            <a:r>
              <a:rPr lang="en-US" sz="2400" b="1" dirty="0"/>
              <a:t>Frequent leakages reported from Piping components in past</a:t>
            </a:r>
          </a:p>
          <a:p>
            <a:r>
              <a:rPr lang="en-US" sz="2400" dirty="0"/>
              <a:t>Detailed study had been conducted for frequent leakages</a:t>
            </a:r>
          </a:p>
        </p:txBody>
      </p:sp>
    </p:spTree>
    <p:extLst>
      <p:ext uri="{BB962C8B-B14F-4D97-AF65-F5344CB8AC3E}">
        <p14:creationId xmlns:p14="http://schemas.microsoft.com/office/powerpoint/2010/main" val="3224899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60885-7517-415C-85AB-0D132857D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snee English (Main)" panose="020B0704020202020204" pitchFamily="34" charset="0"/>
                <a:cs typeface="Tasnee English (Main)" panose="020B0704020202020204" pitchFamily="34" charset="0"/>
              </a:rPr>
              <a:t>RESIDUE SYSTEM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77414DB-38CD-4F5B-A7D8-A877D43AA8C0}"/>
              </a:ext>
            </a:extLst>
          </p:cNvPr>
          <p:cNvGrpSpPr/>
          <p:nvPr/>
        </p:nvGrpSpPr>
        <p:grpSpPr>
          <a:xfrm>
            <a:off x="381000" y="1676400"/>
            <a:ext cx="8476819" cy="4057862"/>
            <a:chOff x="323173" y="1738806"/>
            <a:chExt cx="8476819" cy="405786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DBC7BD1-C05E-4A1B-806E-2FFD24AEE82E}"/>
                </a:ext>
              </a:extLst>
            </p:cNvPr>
            <p:cNvGrpSpPr/>
            <p:nvPr/>
          </p:nvGrpSpPr>
          <p:grpSpPr>
            <a:xfrm>
              <a:off x="323173" y="1738806"/>
              <a:ext cx="8476819" cy="4057862"/>
              <a:chOff x="323173" y="1738806"/>
              <a:chExt cx="8476819" cy="405786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9F6802A-0F23-48BA-B0BE-B642C13D4140}"/>
                  </a:ext>
                </a:extLst>
              </p:cNvPr>
              <p:cNvGrpSpPr/>
              <p:nvPr/>
            </p:nvGrpSpPr>
            <p:grpSpPr>
              <a:xfrm>
                <a:off x="2165104" y="1738806"/>
                <a:ext cx="6634888" cy="3178802"/>
                <a:chOff x="2234459" y="3416491"/>
                <a:chExt cx="6634888" cy="3178802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9672E06D-29EF-48F5-9547-53F369B757BA}"/>
                    </a:ext>
                  </a:extLst>
                </p:cNvPr>
                <p:cNvGrpSpPr/>
                <p:nvPr/>
              </p:nvGrpSpPr>
              <p:grpSpPr>
                <a:xfrm>
                  <a:off x="2234459" y="3416491"/>
                  <a:ext cx="6634888" cy="1537912"/>
                  <a:chOff x="2234459" y="3416491"/>
                  <a:chExt cx="6634888" cy="1537912"/>
                </a:xfrm>
              </p:grpSpPr>
              <p:sp>
                <p:nvSpPr>
                  <p:cNvPr id="15" name="Flowchart: Collate 14">
                    <a:extLst>
                      <a:ext uri="{FF2B5EF4-FFF2-40B4-BE49-F238E27FC236}">
                        <a16:creationId xmlns:a16="http://schemas.microsoft.com/office/drawing/2014/main" id="{0EEF5E2C-805B-4431-A884-FC6EC3D93BD7}"/>
                      </a:ext>
                    </a:extLst>
                  </p:cNvPr>
                  <p:cNvSpPr/>
                  <p:nvPr/>
                </p:nvSpPr>
                <p:spPr>
                  <a:xfrm>
                    <a:off x="6807901" y="4462452"/>
                    <a:ext cx="186418" cy="276230"/>
                  </a:xfrm>
                  <a:prstGeom prst="flowChartCollat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20B4DB53-CDC2-499C-82FA-62755DFC16C4}"/>
                      </a:ext>
                    </a:extLst>
                  </p:cNvPr>
                  <p:cNvGrpSpPr/>
                  <p:nvPr/>
                </p:nvGrpSpPr>
                <p:grpSpPr>
                  <a:xfrm>
                    <a:off x="2234459" y="3416491"/>
                    <a:ext cx="6634888" cy="1537912"/>
                    <a:chOff x="1678571" y="4345755"/>
                    <a:chExt cx="7010371" cy="1474996"/>
                  </a:xfrm>
                </p:grpSpPr>
                <p:grpSp>
                  <p:nvGrpSpPr>
                    <p:cNvPr id="17" name="Group 16">
                      <a:extLst>
                        <a:ext uri="{FF2B5EF4-FFF2-40B4-BE49-F238E27FC236}">
                          <a16:creationId xmlns:a16="http://schemas.microsoft.com/office/drawing/2014/main" id="{8D96DA81-30DB-4814-9430-439930E0FFB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78571" y="5105400"/>
                      <a:ext cx="5565984" cy="679807"/>
                      <a:chOff x="1475371" y="4457700"/>
                      <a:chExt cx="5565984" cy="679807"/>
                    </a:xfrm>
                  </p:grpSpPr>
                  <p:cxnSp>
                    <p:nvCxnSpPr>
                      <p:cNvPr id="23" name="Straight Connector 22">
                        <a:extLst>
                          <a:ext uri="{FF2B5EF4-FFF2-40B4-BE49-F238E27FC236}">
                            <a16:creationId xmlns:a16="http://schemas.microsoft.com/office/drawing/2014/main" id="{0AF1F3C2-3C95-4773-B827-9DF7049AB1E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901373" y="5120041"/>
                        <a:ext cx="3139982" cy="17466"/>
                      </a:xfrm>
                      <a:prstGeom prst="line">
                        <a:avLst/>
                      </a:prstGeom>
                      <a:ln w="76200">
                        <a:solidFill>
                          <a:srgbClr val="C00000"/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" name="Straight Connector 23">
                        <a:extLst>
                          <a:ext uri="{FF2B5EF4-FFF2-40B4-BE49-F238E27FC236}">
                            <a16:creationId xmlns:a16="http://schemas.microsoft.com/office/drawing/2014/main" id="{080DFC32-BFD0-47DE-A45C-29EF3AD7CE6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475371" y="4572000"/>
                        <a:ext cx="4155901" cy="0"/>
                      </a:xfrm>
                      <a:prstGeom prst="line">
                        <a:avLst/>
                      </a:prstGeom>
                      <a:ln w="76200">
                        <a:solidFill>
                          <a:srgbClr val="FF0000"/>
                        </a:solidFill>
                        <a:prstDash val="solid"/>
                        <a:headEnd type="arrow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" name="Straight Connector 24">
                        <a:extLst>
                          <a:ext uri="{FF2B5EF4-FFF2-40B4-BE49-F238E27FC236}">
                            <a16:creationId xmlns:a16="http://schemas.microsoft.com/office/drawing/2014/main" id="{F3C5A5A3-34CC-4EB0-8328-031BF2D2435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779611" y="4572000"/>
                        <a:ext cx="647701" cy="0"/>
                      </a:xfrm>
                      <a:prstGeom prst="line">
                        <a:avLst/>
                      </a:prstGeom>
                      <a:ln w="76200">
                        <a:solidFill>
                          <a:srgbClr val="FF0000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" name="Straight Connector 25">
                        <a:extLst>
                          <a:ext uri="{FF2B5EF4-FFF2-40B4-BE49-F238E27FC236}">
                            <a16:creationId xmlns:a16="http://schemas.microsoft.com/office/drawing/2014/main" id="{5D379752-38BA-494C-B6B1-C978BF890C2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6406117" y="4541770"/>
                        <a:ext cx="5662" cy="578271"/>
                      </a:xfrm>
                      <a:prstGeom prst="line">
                        <a:avLst/>
                      </a:prstGeom>
                      <a:ln w="76200">
                        <a:solidFill>
                          <a:srgbClr val="FF0000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" name="Straight Connector 26">
                        <a:extLst>
                          <a:ext uri="{FF2B5EF4-FFF2-40B4-BE49-F238E27FC236}">
                            <a16:creationId xmlns:a16="http://schemas.microsoft.com/office/drawing/2014/main" id="{0851660B-B7E8-4643-BF79-058E58C8C51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628725" y="4457700"/>
                        <a:ext cx="0" cy="228600"/>
                      </a:xfrm>
                      <a:prstGeom prst="line">
                        <a:avLst/>
                      </a:prstGeom>
                      <a:ln w="1905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" name="Straight Connector 27">
                        <a:extLst>
                          <a:ext uri="{FF2B5EF4-FFF2-40B4-BE49-F238E27FC236}">
                            <a16:creationId xmlns:a16="http://schemas.microsoft.com/office/drawing/2014/main" id="{39788DAB-04C8-447E-A3B6-2DDCF9624F1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769853" y="4457700"/>
                        <a:ext cx="0" cy="228600"/>
                      </a:xfrm>
                      <a:prstGeom prst="line">
                        <a:avLst/>
                      </a:prstGeom>
                      <a:ln w="1905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F265863C-280A-4FBF-8532-0909D1907F4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41768" y="4345755"/>
                      <a:ext cx="3886534" cy="88555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1” Min. Circ. line, 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DT: 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205 </a:t>
                      </a:r>
                      <a:r>
                        <a:rPr lang="it-IT" dirty="0">
                          <a:solidFill>
                            <a:srgbClr val="C00000"/>
                          </a:solidFill>
                        </a:rPr>
                        <a:t>°C,  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OT: 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105-115</a:t>
                      </a:r>
                      <a:r>
                        <a:rPr lang="it-IT" dirty="0">
                          <a:solidFill>
                            <a:srgbClr val="C00000"/>
                          </a:solidFill>
                        </a:rPr>
                        <a:t>°C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,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DP: 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10 bar,  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OP: 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6 bar</a:t>
                      </a:r>
                    </a:p>
                  </p:txBody>
                </p:sp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AC443D75-DA2D-4EE5-9028-307E65377E8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07712" y="5466528"/>
                      <a:ext cx="1581230" cy="3542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2” Discharge</a:t>
                      </a:r>
                    </a:p>
                  </p:txBody>
                </p:sp>
                <p:grpSp>
                  <p:nvGrpSpPr>
                    <p:cNvPr id="20" name="Group 19">
                      <a:extLst>
                        <a:ext uri="{FF2B5EF4-FFF2-40B4-BE49-F238E27FC236}">
                          <a16:creationId xmlns:a16="http://schemas.microsoft.com/office/drawing/2014/main" id="{4DDEFECE-4A15-4EEE-A857-D5068B43F2E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81808" y="4724400"/>
                      <a:ext cx="603250" cy="624526"/>
                      <a:chOff x="5581808" y="4724400"/>
                      <a:chExt cx="603250" cy="624526"/>
                    </a:xfrm>
                  </p:grpSpPr>
                  <p:sp>
                    <p:nvSpPr>
                      <p:cNvPr id="21" name="Octagon 20">
                        <a:extLst>
                          <a:ext uri="{FF2B5EF4-FFF2-40B4-BE49-F238E27FC236}">
                            <a16:creationId xmlns:a16="http://schemas.microsoft.com/office/drawing/2014/main" id="{D802574C-D4AF-47F8-9155-48A4BBE142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81808" y="4724400"/>
                        <a:ext cx="603250" cy="342900"/>
                      </a:xfrm>
                      <a:prstGeom prst="octagon">
                        <a:avLst/>
                      </a:pr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>
                            <a:solidFill>
                              <a:srgbClr val="FF0000"/>
                            </a:solidFill>
                          </a:rPr>
                          <a:t>FO</a:t>
                        </a:r>
                      </a:p>
                    </p:txBody>
                  </p:sp>
                  <p:cxnSp>
                    <p:nvCxnSpPr>
                      <p:cNvPr id="22" name="Straight Connector 21">
                        <a:extLst>
                          <a:ext uri="{FF2B5EF4-FFF2-40B4-BE49-F238E27FC236}">
                            <a16:creationId xmlns:a16="http://schemas.microsoft.com/office/drawing/2014/main" id="{9B0FAABF-B38E-4FEE-9E23-B594B54E0ED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5900235" y="5051227"/>
                        <a:ext cx="0" cy="297699"/>
                      </a:xfrm>
                      <a:prstGeom prst="line">
                        <a:avLst/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97918B5F-8EF8-4E7F-8264-D71365E684FC}"/>
                    </a:ext>
                  </a:extLst>
                </p:cNvPr>
                <p:cNvSpPr/>
                <p:nvPr/>
              </p:nvSpPr>
              <p:spPr>
                <a:xfrm>
                  <a:off x="3710928" y="5948962"/>
                  <a:ext cx="2152164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00B050"/>
                      </a:solidFill>
                    </a:rPr>
                    <a:t>Residue Transfer Pump</a:t>
                  </a:r>
                </a:p>
              </p:txBody>
            </p: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22A0531-53B7-4C6C-A84F-159FD3B1D617}"/>
                  </a:ext>
                </a:extLst>
              </p:cNvPr>
              <p:cNvSpPr/>
              <p:nvPr/>
            </p:nvSpPr>
            <p:spPr>
              <a:xfrm>
                <a:off x="330309" y="2486256"/>
                <a:ext cx="1834795" cy="2855362"/>
              </a:xfrm>
              <a:prstGeom prst="rect">
                <a:avLst/>
              </a:prstGeom>
              <a:solidFill>
                <a:srgbClr val="BFF9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Flowchart: Delay 9">
                <a:extLst>
                  <a:ext uri="{FF2B5EF4-FFF2-40B4-BE49-F238E27FC236}">
                    <a16:creationId xmlns:a16="http://schemas.microsoft.com/office/drawing/2014/main" id="{74653494-8402-4832-930B-E440B607901A}"/>
                  </a:ext>
                </a:extLst>
              </p:cNvPr>
              <p:cNvSpPr/>
              <p:nvPr/>
            </p:nvSpPr>
            <p:spPr>
              <a:xfrm rot="5400000">
                <a:off x="1012502" y="4651204"/>
                <a:ext cx="456135" cy="1834793"/>
              </a:xfrm>
              <a:prstGeom prst="flowChartDelay">
                <a:avLst/>
              </a:prstGeom>
              <a:solidFill>
                <a:srgbClr val="BFF9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Delay 10">
                <a:extLst>
                  <a:ext uri="{FF2B5EF4-FFF2-40B4-BE49-F238E27FC236}">
                    <a16:creationId xmlns:a16="http://schemas.microsoft.com/office/drawing/2014/main" id="{4D9E1BEB-5085-408D-9898-A0EDF26810E1}"/>
                  </a:ext>
                </a:extLst>
              </p:cNvPr>
              <p:cNvSpPr/>
              <p:nvPr/>
            </p:nvSpPr>
            <p:spPr>
              <a:xfrm rot="16200000">
                <a:off x="1010070" y="1343225"/>
                <a:ext cx="461007" cy="1834795"/>
              </a:xfrm>
              <a:prstGeom prst="flowChartDelay">
                <a:avLst/>
              </a:prstGeom>
              <a:solidFill>
                <a:srgbClr val="BFF9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20BC88-7655-46EC-9AAE-238686D68F83}"/>
                  </a:ext>
                </a:extLst>
              </p:cNvPr>
              <p:cNvSpPr txBox="1"/>
              <p:nvPr/>
            </p:nvSpPr>
            <p:spPr>
              <a:xfrm>
                <a:off x="330310" y="2951888"/>
                <a:ext cx="1841928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US" b="1" dirty="0"/>
                  <a:t>Residue Vessel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600" dirty="0"/>
                  <a:t>Heavy Residue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600" dirty="0"/>
                  <a:t> </a:t>
                </a:r>
                <a:r>
                  <a:rPr lang="en-US" sz="1600" b="1" dirty="0">
                    <a:solidFill>
                      <a:srgbClr val="FF0000"/>
                    </a:solidFill>
                  </a:rPr>
                  <a:t>H2SO4</a:t>
                </a:r>
              </a:p>
              <a:p>
                <a:pPr lvl="0">
                  <a:defRPr/>
                </a:pPr>
                <a:r>
                  <a:rPr lang="en-US" sz="1600" b="1" dirty="0">
                    <a:solidFill>
                      <a:srgbClr val="FF0000"/>
                    </a:solidFill>
                  </a:rPr>
                  <a:t>      (5-15%)</a:t>
                </a:r>
                <a:endParaRPr lang="en-US" sz="1600" dirty="0"/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600" dirty="0"/>
                  <a:t>Acetic acid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600" dirty="0"/>
                  <a:t>Water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600" dirty="0"/>
                  <a:t>Other HC</a:t>
                </a:r>
              </a:p>
            </p:txBody>
          </p:sp>
        </p:grpSp>
        <p:pic>
          <p:nvPicPr>
            <p:cNvPr id="6" name="Picture 5" descr="A picture containing window&#10;&#10;Description automatically generated">
              <a:extLst>
                <a:ext uri="{FF2B5EF4-FFF2-40B4-BE49-F238E27FC236}">
                  <a16:creationId xmlns:a16="http://schemas.microsoft.com/office/drawing/2014/main" id="{70D4BD99-AE85-4B74-ABC7-A99067B64E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2" r="7356"/>
            <a:stretch/>
          </p:blipFill>
          <p:spPr>
            <a:xfrm>
              <a:off x="4173232" y="3013841"/>
              <a:ext cx="1088846" cy="1309590"/>
            </a:xfrm>
            <a:prstGeom prst="rect">
              <a:avLst/>
            </a:prstGeom>
          </p:spPr>
        </p:pic>
        <p:cxnSp>
          <p:nvCxnSpPr>
            <p:cNvPr id="7" name="Connector: Elbow 6">
              <a:extLst>
                <a:ext uri="{FF2B5EF4-FFF2-40B4-BE49-F238E27FC236}">
                  <a16:creationId xmlns:a16="http://schemas.microsoft.com/office/drawing/2014/main" id="{F82C3CF1-88C0-4095-9927-A5739EAEB5EE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 rot="5400000" flipH="1" flipV="1">
              <a:off x="1894476" y="2966743"/>
              <a:ext cx="2176018" cy="3483832"/>
            </a:xfrm>
            <a:prstGeom prst="bentConnector4">
              <a:avLst>
                <a:gd name="adj1" fmla="val -10505"/>
                <a:gd name="adj2" fmla="val 53273"/>
              </a:avLst>
            </a:prstGeom>
            <a:ln w="762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133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8CECB-438E-41EC-BB15-39A3A15B5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HASTELLOY C-276 MATERIAL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D9A4B57-B193-4CE4-97DA-0F5276C76AFC}"/>
              </a:ext>
            </a:extLst>
          </p:cNvPr>
          <p:cNvGrpSpPr/>
          <p:nvPr/>
        </p:nvGrpSpPr>
        <p:grpSpPr>
          <a:xfrm>
            <a:off x="10886" y="1447800"/>
            <a:ext cx="9818914" cy="4565133"/>
            <a:chOff x="239486" y="1414382"/>
            <a:chExt cx="9818914" cy="456513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42E7B6A-4BB1-42E4-8D0F-7C1C00E8B4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6000"/>
                      </a14:imgEffect>
                      <a14:imgEffect>
                        <a14:brightnessContrast contrast="1000"/>
                      </a14:imgEffect>
                    </a14:imgLayer>
                  </a14:imgProps>
                </a:ext>
              </a:extLst>
            </a:blip>
            <a:srcRect t="13300" b="3184"/>
            <a:stretch/>
          </p:blipFill>
          <p:spPr>
            <a:xfrm>
              <a:off x="239486" y="3011148"/>
              <a:ext cx="3799662" cy="1371600"/>
            </a:xfrm>
            <a:prstGeom prst="rect">
              <a:avLst/>
            </a:prstGeom>
            <a:noFill/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srgbClr val="FF0000">
                  <a:alpha val="40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088A9CA-D624-4F6A-9EFE-A2FC3ADAE6E0}"/>
                </a:ext>
              </a:extLst>
            </p:cNvPr>
            <p:cNvGrpSpPr/>
            <p:nvPr/>
          </p:nvGrpSpPr>
          <p:grpSpPr>
            <a:xfrm>
              <a:off x="3124200" y="1414382"/>
              <a:ext cx="6934200" cy="4565133"/>
              <a:chOff x="-1514789" y="1485568"/>
              <a:chExt cx="6096000" cy="4064000"/>
            </a:xfrm>
          </p:grpSpPr>
          <p:graphicFrame>
            <p:nvGraphicFramePr>
              <p:cNvPr id="3" name="Diagram 2">
                <a:extLst>
                  <a:ext uri="{FF2B5EF4-FFF2-40B4-BE49-F238E27FC236}">
                    <a16:creationId xmlns:a16="http://schemas.microsoft.com/office/drawing/2014/main" id="{AEF8EEB9-B8E7-43F1-923C-4A6B7BD18E1C}"/>
                  </a:ext>
                </a:extLst>
              </p:cNvPr>
              <p:cNvGraphicFramePr/>
              <p:nvPr/>
            </p:nvGraphicFramePr>
            <p:xfrm>
              <a:off x="-1514789" y="1485568"/>
              <a:ext cx="609600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729F06-5C56-4A0F-A1F8-E968AC3A57A8}"/>
                  </a:ext>
                </a:extLst>
              </p:cNvPr>
              <p:cNvSpPr txBox="1"/>
              <p:nvPr/>
            </p:nvSpPr>
            <p:spPr>
              <a:xfrm>
                <a:off x="2102618" y="1921122"/>
                <a:ext cx="1071487" cy="465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highlight>
                      <a:srgbClr val="FFFF00"/>
                    </a:highlight>
                  </a:rPr>
                  <a:t>UNS N10276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4FB2E1-1B9E-44AF-B36D-E7ADE8EA7A44}"/>
                  </a:ext>
                </a:extLst>
              </p:cNvPr>
              <p:cNvSpPr txBox="1"/>
              <p:nvPr/>
            </p:nvSpPr>
            <p:spPr>
              <a:xfrm>
                <a:off x="2455746" y="3188779"/>
                <a:ext cx="1219200" cy="657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highlight>
                      <a:srgbClr val="FFFF00"/>
                    </a:highlight>
                  </a:rPr>
                  <a:t>Excellent corrosion resistant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F43500-4FF8-49DF-9880-629D9A1D3FAA}"/>
                  </a:ext>
                </a:extLst>
              </p:cNvPr>
              <p:cNvSpPr txBox="1"/>
              <p:nvPr/>
            </p:nvSpPr>
            <p:spPr>
              <a:xfrm>
                <a:off x="1765756" y="4650158"/>
                <a:ext cx="12192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1400" dirty="0">
                    <a:highlight>
                      <a:srgbClr val="FFFF00"/>
                    </a:highlight>
                  </a:rPr>
                  <a:t>Proven- Aggressive process</a:t>
                </a:r>
              </a:p>
            </p:txBody>
          </p:sp>
        </p:grpSp>
        <p:sp>
          <p:nvSpPr>
            <p:cNvPr id="17" name="Arrow: Notched Right 16">
              <a:extLst>
                <a:ext uri="{FF2B5EF4-FFF2-40B4-BE49-F238E27FC236}">
                  <a16:creationId xmlns:a16="http://schemas.microsoft.com/office/drawing/2014/main" id="{D61E6145-5717-47C9-8062-21DB64AD9D67}"/>
                </a:ext>
              </a:extLst>
            </p:cNvPr>
            <p:cNvSpPr/>
            <p:nvPr/>
          </p:nvSpPr>
          <p:spPr>
            <a:xfrm rot="10800000">
              <a:off x="4114238" y="3467154"/>
              <a:ext cx="513208" cy="459587"/>
            </a:xfrm>
            <a:prstGeom prst="notchedRightArrow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9781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2C4C3-7CDB-4304-8F14-D7AC27E7D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snee English (Main)" panose="020B0704020202020204" pitchFamily="34" charset="0"/>
                <a:cs typeface="Tasnee English (Main)" panose="020B0704020202020204" pitchFamily="34" charset="0"/>
              </a:rPr>
              <a:t>INSPECTION FINDINGS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868DA-AAA4-4380-B1AC-1D92E9593FD4}"/>
              </a:ext>
            </a:extLst>
          </p:cNvPr>
          <p:cNvSpPr txBox="1">
            <a:spLocks/>
          </p:cNvSpPr>
          <p:nvPr/>
        </p:nvSpPr>
        <p:spPr bwMode="auto">
          <a:xfrm>
            <a:off x="533400" y="5807459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1" indent="-514350">
              <a:buFont typeface="Arial" panose="020B0604020202020204" pitchFamily="34" charset="0"/>
              <a:buChar char="•"/>
            </a:pPr>
            <a:r>
              <a:rPr lang="en-US" dirty="0">
                <a:latin typeface="Tasnee English (Regular)" panose="020B0604020202020204" pitchFamily="34" charset="0"/>
                <a:cs typeface="Tasnee English (Regular)" panose="020B0604020202020204" pitchFamily="34" charset="0"/>
              </a:rPr>
              <a:t>Highest corrosion rate </a:t>
            </a:r>
            <a:r>
              <a:rPr lang="en-US" b="1" dirty="0">
                <a:latin typeface="Tasnee English (Regular)" panose="020B0604020202020204" pitchFamily="34" charset="0"/>
                <a:cs typeface="Tasnee English (Regular)" panose="020B0604020202020204" pitchFamily="34" charset="0"/>
              </a:rPr>
              <a:t>0.60 mm/year</a:t>
            </a:r>
            <a:endParaRPr lang="en-US" dirty="0">
              <a:latin typeface="Tasnee English (Regular)" panose="020B0604020202020204" pitchFamily="34" charset="0"/>
              <a:cs typeface="Tasnee English (Regular)" panose="020B0604020202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17EF21C-6DED-4B2E-83EF-D04B6B7FA5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7" t="18652" r="17232" b="10002"/>
          <a:stretch/>
        </p:blipFill>
        <p:spPr bwMode="auto">
          <a:xfrm>
            <a:off x="533400" y="1531595"/>
            <a:ext cx="3282158" cy="318625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56E4ECD-503B-4435-9F03-CF31176CD8AF}"/>
              </a:ext>
            </a:extLst>
          </p:cNvPr>
          <p:cNvGrpSpPr/>
          <p:nvPr/>
        </p:nvGrpSpPr>
        <p:grpSpPr>
          <a:xfrm rot="16200000">
            <a:off x="3474175" y="2019821"/>
            <a:ext cx="3186251" cy="2209800"/>
            <a:chOff x="6009116" y="1600200"/>
            <a:chExt cx="2906283" cy="1987668"/>
          </a:xfrm>
        </p:grpSpPr>
        <p:pic>
          <p:nvPicPr>
            <p:cNvPr id="7" name="Picture 6" descr="C:\Users\bhuvavs\AppData\Local\Microsoft\Windows\Temporary Internet Files\Content.Word\DSC08820.jpg">
              <a:extLst>
                <a:ext uri="{FF2B5EF4-FFF2-40B4-BE49-F238E27FC236}">
                  <a16:creationId xmlns:a16="http://schemas.microsoft.com/office/drawing/2014/main" id="{1FEE7A7E-15A2-4CC4-970E-977FD11815C7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488"/>
            <a:stretch/>
          </p:blipFill>
          <p:spPr bwMode="auto">
            <a:xfrm>
              <a:off x="6009116" y="1600200"/>
              <a:ext cx="2906283" cy="198766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Explosion: 14 Points 7">
              <a:extLst>
                <a:ext uri="{FF2B5EF4-FFF2-40B4-BE49-F238E27FC236}">
                  <a16:creationId xmlns:a16="http://schemas.microsoft.com/office/drawing/2014/main" id="{FC1E3853-C95A-4C03-8DE7-849BE057894A}"/>
                </a:ext>
              </a:extLst>
            </p:cNvPr>
            <p:cNvSpPr/>
            <p:nvPr/>
          </p:nvSpPr>
          <p:spPr>
            <a:xfrm>
              <a:off x="6858000" y="2667000"/>
              <a:ext cx="685800" cy="533400"/>
            </a:xfrm>
            <a:prstGeom prst="irregularSeal2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Explosion: 14 Points 8">
              <a:extLst>
                <a:ext uri="{FF2B5EF4-FFF2-40B4-BE49-F238E27FC236}">
                  <a16:creationId xmlns:a16="http://schemas.microsoft.com/office/drawing/2014/main" id="{67BCC5E5-72A4-4AB9-86D2-122A996C9564}"/>
                </a:ext>
              </a:extLst>
            </p:cNvPr>
            <p:cNvSpPr/>
            <p:nvPr/>
          </p:nvSpPr>
          <p:spPr>
            <a:xfrm rot="19064279">
              <a:off x="7648982" y="2317957"/>
              <a:ext cx="750517" cy="691248"/>
            </a:xfrm>
            <a:prstGeom prst="irregularSeal2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74D5D49-F618-43BB-B911-321D4619E9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31"/>
          <a:stretch/>
        </p:blipFill>
        <p:spPr>
          <a:xfrm>
            <a:off x="6302174" y="1531596"/>
            <a:ext cx="2455833" cy="318625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Freeform 411">
            <a:extLst>
              <a:ext uri="{FF2B5EF4-FFF2-40B4-BE49-F238E27FC236}">
                <a16:creationId xmlns:a16="http://schemas.microsoft.com/office/drawing/2014/main" id="{B2DBF705-C89B-4727-B100-80C35BFA2AB3}"/>
              </a:ext>
            </a:extLst>
          </p:cNvPr>
          <p:cNvSpPr>
            <a:spLocks/>
          </p:cNvSpPr>
          <p:nvPr/>
        </p:nvSpPr>
        <p:spPr bwMode="gray">
          <a:xfrm>
            <a:off x="8125133" y="4797247"/>
            <a:ext cx="632872" cy="388595"/>
          </a:xfrm>
          <a:custGeom>
            <a:avLst/>
            <a:gdLst>
              <a:gd name="T0" fmla="*/ 0 w 648"/>
              <a:gd name="T1" fmla="*/ 374 h 618"/>
              <a:gd name="T2" fmla="*/ 88 w 648"/>
              <a:gd name="T3" fmla="*/ 320 h 618"/>
              <a:gd name="T4" fmla="*/ 122 w 648"/>
              <a:gd name="T5" fmla="*/ 340 h 618"/>
              <a:gd name="T6" fmla="*/ 184 w 648"/>
              <a:gd name="T7" fmla="*/ 452 h 618"/>
              <a:gd name="T8" fmla="*/ 278 w 648"/>
              <a:gd name="T9" fmla="*/ 316 h 618"/>
              <a:gd name="T10" fmla="*/ 434 w 648"/>
              <a:gd name="T11" fmla="*/ 148 h 618"/>
              <a:gd name="T12" fmla="*/ 534 w 648"/>
              <a:gd name="T13" fmla="*/ 60 h 618"/>
              <a:gd name="T14" fmla="*/ 632 w 648"/>
              <a:gd name="T15" fmla="*/ 0 h 618"/>
              <a:gd name="T16" fmla="*/ 648 w 648"/>
              <a:gd name="T17" fmla="*/ 26 h 618"/>
              <a:gd name="T18" fmla="*/ 566 w 648"/>
              <a:gd name="T19" fmla="*/ 98 h 618"/>
              <a:gd name="T20" fmla="*/ 448 w 648"/>
              <a:gd name="T21" fmla="*/ 230 h 618"/>
              <a:gd name="T22" fmla="*/ 346 w 648"/>
              <a:gd name="T23" fmla="*/ 360 h 618"/>
              <a:gd name="T24" fmla="*/ 234 w 648"/>
              <a:gd name="T25" fmla="*/ 554 h 618"/>
              <a:gd name="T26" fmla="*/ 144 w 648"/>
              <a:gd name="T27" fmla="*/ 618 h 618"/>
              <a:gd name="T28" fmla="*/ 82 w 648"/>
              <a:gd name="T29" fmla="*/ 466 h 618"/>
              <a:gd name="T30" fmla="*/ 42 w 648"/>
              <a:gd name="T31" fmla="*/ 404 h 618"/>
              <a:gd name="T32" fmla="*/ 0 w 648"/>
              <a:gd name="T33" fmla="*/ 374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48" h="618">
                <a:moveTo>
                  <a:pt x="0" y="374"/>
                </a:moveTo>
                <a:lnTo>
                  <a:pt x="88" y="320"/>
                </a:lnTo>
                <a:lnTo>
                  <a:pt x="122" y="340"/>
                </a:lnTo>
                <a:lnTo>
                  <a:pt x="184" y="452"/>
                </a:lnTo>
                <a:lnTo>
                  <a:pt x="278" y="316"/>
                </a:lnTo>
                <a:lnTo>
                  <a:pt x="434" y="148"/>
                </a:lnTo>
                <a:lnTo>
                  <a:pt x="534" y="60"/>
                </a:lnTo>
                <a:lnTo>
                  <a:pt x="632" y="0"/>
                </a:lnTo>
                <a:lnTo>
                  <a:pt x="648" y="26"/>
                </a:lnTo>
                <a:lnTo>
                  <a:pt x="566" y="98"/>
                </a:lnTo>
                <a:lnTo>
                  <a:pt x="448" y="230"/>
                </a:lnTo>
                <a:lnTo>
                  <a:pt x="346" y="360"/>
                </a:lnTo>
                <a:lnTo>
                  <a:pt x="234" y="554"/>
                </a:lnTo>
                <a:lnTo>
                  <a:pt x="144" y="618"/>
                </a:lnTo>
                <a:lnTo>
                  <a:pt x="82" y="466"/>
                </a:lnTo>
                <a:lnTo>
                  <a:pt x="42" y="404"/>
                </a:lnTo>
                <a:lnTo>
                  <a:pt x="0" y="374"/>
                </a:lnTo>
                <a:close/>
              </a:path>
            </a:pathLst>
          </a:cu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sz="60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C33A37-F960-40FD-82AE-F2B5F8D2FEBB}"/>
              </a:ext>
            </a:extLst>
          </p:cNvPr>
          <p:cNvSpPr txBox="1"/>
          <p:nvPr/>
        </p:nvSpPr>
        <p:spPr>
          <a:xfrm>
            <a:off x="1183879" y="473742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Severe Corrosion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0219E3-AA3F-4B72-A8B0-BFF676010AF7}"/>
              </a:ext>
            </a:extLst>
          </p:cNvPr>
          <p:cNvSpPr txBox="1"/>
          <p:nvPr/>
        </p:nvSpPr>
        <p:spPr>
          <a:xfrm>
            <a:off x="4475552" y="4717847"/>
            <a:ext cx="1174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Leakages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D493DA-EF2A-464E-A765-8D6380F2045E}"/>
              </a:ext>
            </a:extLst>
          </p:cNvPr>
          <p:cNvSpPr txBox="1"/>
          <p:nvPr/>
        </p:nvSpPr>
        <p:spPr>
          <a:xfrm>
            <a:off x="7433601" y="4739025"/>
            <a:ext cx="632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PMI</a:t>
            </a:r>
          </a:p>
        </p:txBody>
      </p:sp>
    </p:spTree>
    <p:extLst>
      <p:ext uri="{BB962C8B-B14F-4D97-AF65-F5344CB8AC3E}">
        <p14:creationId xmlns:p14="http://schemas.microsoft.com/office/powerpoint/2010/main" val="165676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C410E-A446-4981-B36D-FC6F644AE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snee English (Main)" panose="020B0704020202020204" pitchFamily="34" charset="0"/>
                <a:cs typeface="Tasnee English (Main)" panose="020B0704020202020204" pitchFamily="34" charset="0"/>
              </a:rPr>
              <a:t>FAILURE ANALYSIS- HYPOTHESIS</a:t>
            </a:r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5CB2A39-5173-4A7B-882C-628EBD64B462}"/>
              </a:ext>
            </a:extLst>
          </p:cNvPr>
          <p:cNvGrpSpPr/>
          <p:nvPr/>
        </p:nvGrpSpPr>
        <p:grpSpPr>
          <a:xfrm>
            <a:off x="30481" y="1455235"/>
            <a:ext cx="9143999" cy="4144993"/>
            <a:chOff x="1" y="1727768"/>
            <a:chExt cx="9143999" cy="4144993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10F39B7-E4AB-43D8-8C8D-0E778418CCB1}"/>
                </a:ext>
              </a:extLst>
            </p:cNvPr>
            <p:cNvGrpSpPr/>
            <p:nvPr/>
          </p:nvGrpSpPr>
          <p:grpSpPr>
            <a:xfrm>
              <a:off x="1666876" y="3795270"/>
              <a:ext cx="5808006" cy="139590"/>
              <a:chOff x="1666876" y="3795270"/>
              <a:chExt cx="5808006" cy="139590"/>
            </a:xfrm>
          </p:grpSpPr>
          <p:sp>
            <p:nvSpPr>
              <p:cNvPr id="66" name="Google Shape;543;p32">
                <a:extLst>
                  <a:ext uri="{FF2B5EF4-FFF2-40B4-BE49-F238E27FC236}">
                    <a16:creationId xmlns:a16="http://schemas.microsoft.com/office/drawing/2014/main" id="{06BC4C26-757D-4775-B557-BBF8D144483B}"/>
                  </a:ext>
                </a:extLst>
              </p:cNvPr>
              <p:cNvSpPr/>
              <p:nvPr/>
            </p:nvSpPr>
            <p:spPr>
              <a:xfrm rot="10800000" flipH="1">
                <a:off x="1666876" y="3795270"/>
                <a:ext cx="161925" cy="139590"/>
              </a:xfrm>
              <a:prstGeom prst="triangle">
                <a:avLst>
                  <a:gd name="adj" fmla="val 50000"/>
                </a:avLst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350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67" name="Google Shape;544;p32">
                <a:extLst>
                  <a:ext uri="{FF2B5EF4-FFF2-40B4-BE49-F238E27FC236}">
                    <a16:creationId xmlns:a16="http://schemas.microsoft.com/office/drawing/2014/main" id="{3C2D3BF4-447C-48BD-8DA7-658C9E236E8F}"/>
                  </a:ext>
                </a:extLst>
              </p:cNvPr>
              <p:cNvSpPr/>
              <p:nvPr/>
            </p:nvSpPr>
            <p:spPr>
              <a:xfrm rot="10800000" flipH="1">
                <a:off x="3548063" y="3795270"/>
                <a:ext cx="161925" cy="139590"/>
              </a:xfrm>
              <a:prstGeom prst="triangle">
                <a:avLst>
                  <a:gd name="adj" fmla="val 50000"/>
                </a:avLst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350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68" name="Google Shape;545;p32">
                <a:extLst>
                  <a:ext uri="{FF2B5EF4-FFF2-40B4-BE49-F238E27FC236}">
                    <a16:creationId xmlns:a16="http://schemas.microsoft.com/office/drawing/2014/main" id="{04AA6825-AE6F-4448-B4E2-CE33EFC13621}"/>
                  </a:ext>
                </a:extLst>
              </p:cNvPr>
              <p:cNvSpPr/>
              <p:nvPr/>
            </p:nvSpPr>
            <p:spPr>
              <a:xfrm rot="10800000" flipH="1">
                <a:off x="5434014" y="3795270"/>
                <a:ext cx="161925" cy="139590"/>
              </a:xfrm>
              <a:prstGeom prst="triangle">
                <a:avLst>
                  <a:gd name="adj" fmla="val 50000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350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69" name="Google Shape;546;p32">
                <a:extLst>
                  <a:ext uri="{FF2B5EF4-FFF2-40B4-BE49-F238E27FC236}">
                    <a16:creationId xmlns:a16="http://schemas.microsoft.com/office/drawing/2014/main" id="{91431C2C-140B-4AD9-A770-7AAFA114A318}"/>
                  </a:ext>
                </a:extLst>
              </p:cNvPr>
              <p:cNvSpPr/>
              <p:nvPr/>
            </p:nvSpPr>
            <p:spPr>
              <a:xfrm rot="10800000" flipH="1">
                <a:off x="7312957" y="3795270"/>
                <a:ext cx="161925" cy="139590"/>
              </a:xfrm>
              <a:prstGeom prst="triangle">
                <a:avLst>
                  <a:gd name="adj" fmla="val 50000"/>
                </a:avLst>
              </a:prstGeom>
              <a:solidFill>
                <a:srgbClr val="FF5050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350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FADCBE5-3D29-41E6-9F6C-82130F6B11B6}"/>
                </a:ext>
              </a:extLst>
            </p:cNvPr>
            <p:cNvGrpSpPr/>
            <p:nvPr/>
          </p:nvGrpSpPr>
          <p:grpSpPr>
            <a:xfrm>
              <a:off x="1" y="1727768"/>
              <a:ext cx="9143999" cy="4144993"/>
              <a:chOff x="1" y="1727768"/>
              <a:chExt cx="9143999" cy="4144993"/>
            </a:xfrm>
          </p:grpSpPr>
          <p:sp>
            <p:nvSpPr>
              <p:cNvPr id="40" name="Google Shape;535;p32">
                <a:extLst>
                  <a:ext uri="{FF2B5EF4-FFF2-40B4-BE49-F238E27FC236}">
                    <a16:creationId xmlns:a16="http://schemas.microsoft.com/office/drawing/2014/main" id="{6E399EF0-E738-4651-BF59-6D2EABA1B771}"/>
                  </a:ext>
                </a:extLst>
              </p:cNvPr>
              <p:cNvSpPr/>
              <p:nvPr/>
            </p:nvSpPr>
            <p:spPr>
              <a:xfrm>
                <a:off x="6037436" y="3481195"/>
                <a:ext cx="3106564" cy="161762"/>
              </a:xfrm>
              <a:prstGeom prst="rect">
                <a:avLst/>
              </a:pr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350">
                  <a:solidFill>
                    <a:schemeClr val="dk1"/>
                  </a:solidFill>
                  <a:latin typeface="Rockwell"/>
                  <a:sym typeface="Rockwell"/>
                </a:endParaRPr>
              </a:p>
            </p:txBody>
          </p:sp>
          <p:sp>
            <p:nvSpPr>
              <p:cNvPr id="41" name="Google Shape;536;p32">
                <a:extLst>
                  <a:ext uri="{FF2B5EF4-FFF2-40B4-BE49-F238E27FC236}">
                    <a16:creationId xmlns:a16="http://schemas.microsoft.com/office/drawing/2014/main" id="{9E4B8401-E18B-4C9F-A7D6-578CC7EA5069}"/>
                  </a:ext>
                </a:extLst>
              </p:cNvPr>
              <p:cNvSpPr/>
              <p:nvPr/>
            </p:nvSpPr>
            <p:spPr>
              <a:xfrm>
                <a:off x="3629026" y="3481195"/>
                <a:ext cx="2408411" cy="16176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350">
                  <a:solidFill>
                    <a:schemeClr val="lt1"/>
                  </a:solidFill>
                  <a:latin typeface="Rockwell"/>
                  <a:sym typeface="Rockwell"/>
                </a:endParaRPr>
              </a:p>
            </p:txBody>
          </p:sp>
          <p:sp>
            <p:nvSpPr>
              <p:cNvPr id="42" name="Google Shape;537;p32">
                <a:extLst>
                  <a:ext uri="{FF2B5EF4-FFF2-40B4-BE49-F238E27FC236}">
                    <a16:creationId xmlns:a16="http://schemas.microsoft.com/office/drawing/2014/main" id="{9016A271-E161-4105-85D5-D88C81667C77}"/>
                  </a:ext>
                </a:extLst>
              </p:cNvPr>
              <p:cNvSpPr/>
              <p:nvPr/>
            </p:nvSpPr>
            <p:spPr>
              <a:xfrm>
                <a:off x="1747839" y="3481195"/>
                <a:ext cx="1881187" cy="161762"/>
              </a:xfrm>
              <a:prstGeom prst="rect">
                <a:avLst/>
              </a:prstGeom>
              <a:solidFill>
                <a:srgbClr val="280E32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350">
                  <a:solidFill>
                    <a:schemeClr val="dk1"/>
                  </a:solidFill>
                  <a:latin typeface="Rockwell"/>
                  <a:sym typeface="Rockwell"/>
                </a:endParaRPr>
              </a:p>
            </p:txBody>
          </p:sp>
          <p:sp>
            <p:nvSpPr>
              <p:cNvPr id="43" name="Google Shape;538;p32">
                <a:extLst>
                  <a:ext uri="{FF2B5EF4-FFF2-40B4-BE49-F238E27FC236}">
                    <a16:creationId xmlns:a16="http://schemas.microsoft.com/office/drawing/2014/main" id="{A7489F2F-C842-4A81-AAA4-E38237E4EF25}"/>
                  </a:ext>
                </a:extLst>
              </p:cNvPr>
              <p:cNvSpPr/>
              <p:nvPr/>
            </p:nvSpPr>
            <p:spPr>
              <a:xfrm>
                <a:off x="1" y="3481195"/>
                <a:ext cx="1747838" cy="161762"/>
              </a:xfrm>
              <a:prstGeom prst="rect">
                <a:avLst/>
              </a:pr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350">
                  <a:solidFill>
                    <a:schemeClr val="lt1"/>
                  </a:solidFill>
                  <a:latin typeface="Rockwell"/>
                  <a:sym typeface="Rockwell"/>
                </a:endParaRPr>
              </a:p>
            </p:txBody>
          </p:sp>
          <p:sp>
            <p:nvSpPr>
              <p:cNvPr id="44" name="Google Shape;539;p32">
                <a:extLst>
                  <a:ext uri="{FF2B5EF4-FFF2-40B4-BE49-F238E27FC236}">
                    <a16:creationId xmlns:a16="http://schemas.microsoft.com/office/drawing/2014/main" id="{F3AFFD7A-0A48-422F-9D6B-F59C9A451C9D}"/>
                  </a:ext>
                </a:extLst>
              </p:cNvPr>
              <p:cNvSpPr/>
              <p:nvPr/>
            </p:nvSpPr>
            <p:spPr>
              <a:xfrm>
                <a:off x="6720443" y="2296003"/>
                <a:ext cx="1346954" cy="1346954"/>
              </a:xfrm>
              <a:prstGeom prst="donut">
                <a:avLst>
                  <a:gd name="adj" fmla="val 12497"/>
                </a:avLst>
              </a:pr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350">
                  <a:solidFill>
                    <a:schemeClr val="dk1"/>
                  </a:solidFill>
                  <a:latin typeface="Rockwell"/>
                  <a:sym typeface="Rockwell"/>
                </a:endParaRPr>
              </a:p>
            </p:txBody>
          </p:sp>
          <p:sp>
            <p:nvSpPr>
              <p:cNvPr id="45" name="Google Shape;540;p32">
                <a:extLst>
                  <a:ext uri="{FF2B5EF4-FFF2-40B4-BE49-F238E27FC236}">
                    <a16:creationId xmlns:a16="http://schemas.microsoft.com/office/drawing/2014/main" id="{A4B05499-2AF8-4EF6-BDC0-9F70993D209B}"/>
                  </a:ext>
                </a:extLst>
              </p:cNvPr>
              <p:cNvSpPr/>
              <p:nvPr/>
            </p:nvSpPr>
            <p:spPr>
              <a:xfrm>
                <a:off x="4839163" y="2296003"/>
                <a:ext cx="1346954" cy="1346954"/>
              </a:xfrm>
              <a:prstGeom prst="donut">
                <a:avLst>
                  <a:gd name="adj" fmla="val 12497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350">
                  <a:solidFill>
                    <a:schemeClr val="lt1"/>
                  </a:solidFill>
                  <a:latin typeface="Rockwell"/>
                  <a:sym typeface="Rockwell"/>
                </a:endParaRPr>
              </a:p>
            </p:txBody>
          </p:sp>
          <p:sp>
            <p:nvSpPr>
              <p:cNvPr id="46" name="Google Shape;541;p32">
                <a:extLst>
                  <a:ext uri="{FF2B5EF4-FFF2-40B4-BE49-F238E27FC236}">
                    <a16:creationId xmlns:a16="http://schemas.microsoft.com/office/drawing/2014/main" id="{C84BBFBB-0767-41ED-9AED-3B7C760F61CA}"/>
                  </a:ext>
                </a:extLst>
              </p:cNvPr>
              <p:cNvSpPr/>
              <p:nvPr/>
            </p:nvSpPr>
            <p:spPr>
              <a:xfrm>
                <a:off x="2957884" y="2296003"/>
                <a:ext cx="1346954" cy="1346954"/>
              </a:xfrm>
              <a:prstGeom prst="donut">
                <a:avLst>
                  <a:gd name="adj" fmla="val 12497"/>
                </a:avLst>
              </a:prstGeom>
              <a:solidFill>
                <a:srgbClr val="280E32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350">
                  <a:solidFill>
                    <a:schemeClr val="dk1"/>
                  </a:solidFill>
                  <a:latin typeface="Rockwell"/>
                  <a:sym typeface="Rockwell"/>
                </a:endParaRPr>
              </a:p>
            </p:txBody>
          </p:sp>
          <p:sp>
            <p:nvSpPr>
              <p:cNvPr id="47" name="Google Shape;542;p32">
                <a:extLst>
                  <a:ext uri="{FF2B5EF4-FFF2-40B4-BE49-F238E27FC236}">
                    <a16:creationId xmlns:a16="http://schemas.microsoft.com/office/drawing/2014/main" id="{D9A0470C-C7BB-433B-BCE3-E9AF41008061}"/>
                  </a:ext>
                </a:extLst>
              </p:cNvPr>
              <p:cNvSpPr/>
              <p:nvPr/>
            </p:nvSpPr>
            <p:spPr>
              <a:xfrm>
                <a:off x="1076604" y="2296003"/>
                <a:ext cx="1346954" cy="1346954"/>
              </a:xfrm>
              <a:prstGeom prst="donut">
                <a:avLst>
                  <a:gd name="adj" fmla="val 12497"/>
                </a:avLst>
              </a:pr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350">
                  <a:solidFill>
                    <a:schemeClr val="lt1"/>
                  </a:solidFill>
                  <a:latin typeface="Rockwell"/>
                  <a:sym typeface="Rockwell"/>
                </a:endParaRPr>
              </a:p>
            </p:txBody>
          </p:sp>
          <p:sp>
            <p:nvSpPr>
              <p:cNvPr id="48" name="Google Shape;547;p32">
                <a:extLst>
                  <a:ext uri="{FF2B5EF4-FFF2-40B4-BE49-F238E27FC236}">
                    <a16:creationId xmlns:a16="http://schemas.microsoft.com/office/drawing/2014/main" id="{4A690F77-1E08-404D-842E-B0C4BCEA9993}"/>
                  </a:ext>
                </a:extLst>
              </p:cNvPr>
              <p:cNvSpPr txBox="1"/>
              <p:nvPr/>
            </p:nvSpPr>
            <p:spPr>
              <a:xfrm>
                <a:off x="1155967" y="4062349"/>
                <a:ext cx="1342470" cy="1292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algn="ctr"/>
                <a:r>
                  <a:rPr lang="en-US" sz="1400" b="1" dirty="0">
                    <a:solidFill>
                      <a:srgbClr val="3F3F3F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PMI Testing &amp; MTC</a:t>
                </a:r>
              </a:p>
              <a:p>
                <a:pPr algn="ctr"/>
                <a:r>
                  <a:rPr lang="en-US" sz="1400" b="1" dirty="0">
                    <a:solidFill>
                      <a:srgbClr val="3F3F3F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 </a:t>
                </a:r>
                <a:r>
                  <a:rPr lang="en-US" sz="1400" dirty="0">
                    <a:solidFill>
                      <a:srgbClr val="3F3F3F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Material as per speciation</a:t>
                </a:r>
                <a:endParaRPr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49" name="Google Shape;548;p32">
                <a:extLst>
                  <a:ext uri="{FF2B5EF4-FFF2-40B4-BE49-F238E27FC236}">
                    <a16:creationId xmlns:a16="http://schemas.microsoft.com/office/drawing/2014/main" id="{B2E403B5-1885-41E0-9833-1B11E3809BEB}"/>
                  </a:ext>
                </a:extLst>
              </p:cNvPr>
              <p:cNvSpPr txBox="1"/>
              <p:nvPr/>
            </p:nvSpPr>
            <p:spPr>
              <a:xfrm>
                <a:off x="2900408" y="4087252"/>
                <a:ext cx="1457234" cy="1292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lvl="0" algn="ctr"/>
                <a:r>
                  <a:rPr lang="en-US" sz="14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Improper Welding-</a:t>
                </a:r>
              </a:p>
              <a:p>
                <a:pPr algn="ctr"/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QA/QC </a:t>
                </a:r>
                <a:r>
                  <a:rPr lang="en-US" sz="1400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procedure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lvl="0" algn="ctr"/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lvl="0" algn="ctr"/>
                <a:r>
                  <a:rPr lang="en-US" sz="14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PWHT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lvl="0" algn="ctr"/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Solution annealing procedure</a:t>
                </a:r>
              </a:p>
            </p:txBody>
          </p:sp>
          <p:sp>
            <p:nvSpPr>
              <p:cNvPr id="50" name="Google Shape;549;p32">
                <a:extLst>
                  <a:ext uri="{FF2B5EF4-FFF2-40B4-BE49-F238E27FC236}">
                    <a16:creationId xmlns:a16="http://schemas.microsoft.com/office/drawing/2014/main" id="{0DC9EC24-0B29-4578-AEEF-20B2F4F5A2CB}"/>
                  </a:ext>
                </a:extLst>
              </p:cNvPr>
              <p:cNvSpPr txBox="1"/>
              <p:nvPr/>
            </p:nvSpPr>
            <p:spPr>
              <a:xfrm>
                <a:off x="4843647" y="4062349"/>
                <a:ext cx="1342470" cy="1292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>
                  <a:defRPr lang="en-US"/>
                </a:defPPr>
                <a:lvl1pPr lvl="0" algn="ctr">
                  <a:defRPr sz="1400" b="1"/>
                </a:lvl1pPr>
              </a:lstStyle>
              <a:p>
                <a:r>
                  <a:rPr lang="en-US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Corrosion </a:t>
                </a:r>
              </a:p>
              <a:p>
                <a:r>
                  <a:rPr lang="en-US" b="0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Observed 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on similar service piping </a:t>
                </a:r>
                <a:endParaRPr b="0" dirty="0"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51" name="Google Shape;550;p32">
                <a:extLst>
                  <a:ext uri="{FF2B5EF4-FFF2-40B4-BE49-F238E27FC236}">
                    <a16:creationId xmlns:a16="http://schemas.microsoft.com/office/drawing/2014/main" id="{1C029523-70C9-4AD7-BF6B-64126246E635}"/>
                  </a:ext>
                </a:extLst>
              </p:cNvPr>
              <p:cNvSpPr txBox="1"/>
              <p:nvPr/>
            </p:nvSpPr>
            <p:spPr>
              <a:xfrm>
                <a:off x="6724927" y="4062349"/>
                <a:ext cx="1342470" cy="1292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algn="ctr"/>
                <a:r>
                  <a:rPr lang="en-US" sz="14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Further Analysis Required</a:t>
                </a:r>
                <a:endParaRPr sz="135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52" name="Google Shape;558;p32">
                <a:extLst>
                  <a:ext uri="{FF2B5EF4-FFF2-40B4-BE49-F238E27FC236}">
                    <a16:creationId xmlns:a16="http://schemas.microsoft.com/office/drawing/2014/main" id="{8A207ABF-9218-42DE-90E8-9CB7EF894F86}"/>
                  </a:ext>
                </a:extLst>
              </p:cNvPr>
              <p:cNvSpPr/>
              <p:nvPr/>
            </p:nvSpPr>
            <p:spPr>
              <a:xfrm>
                <a:off x="7211648" y="2796272"/>
                <a:ext cx="364541" cy="334331"/>
              </a:xfrm>
              <a:custGeom>
                <a:avLst/>
                <a:gdLst/>
                <a:ahLst/>
                <a:cxnLst/>
                <a:rect l="l" t="t" r="r" b="b"/>
                <a:pathLst>
                  <a:path w="907" h="827" extrusionOk="0">
                    <a:moveTo>
                      <a:pt x="726" y="695"/>
                    </a:moveTo>
                    <a:lnTo>
                      <a:pt x="376" y="508"/>
                    </a:lnTo>
                    <a:lnTo>
                      <a:pt x="834" y="88"/>
                    </a:lnTo>
                    <a:lnTo>
                      <a:pt x="866" y="58"/>
                    </a:lnTo>
                    <a:lnTo>
                      <a:pt x="726" y="695"/>
                    </a:lnTo>
                    <a:close/>
                    <a:moveTo>
                      <a:pt x="366" y="758"/>
                    </a:moveTo>
                    <a:lnTo>
                      <a:pt x="366" y="536"/>
                    </a:lnTo>
                    <a:lnTo>
                      <a:pt x="466" y="590"/>
                    </a:lnTo>
                    <a:lnTo>
                      <a:pt x="366" y="758"/>
                    </a:lnTo>
                    <a:close/>
                    <a:moveTo>
                      <a:pt x="819" y="61"/>
                    </a:moveTo>
                    <a:lnTo>
                      <a:pt x="347" y="493"/>
                    </a:lnTo>
                    <a:lnTo>
                      <a:pt x="55" y="375"/>
                    </a:lnTo>
                    <a:lnTo>
                      <a:pt x="819" y="61"/>
                    </a:lnTo>
                    <a:close/>
                    <a:moveTo>
                      <a:pt x="907" y="15"/>
                    </a:moveTo>
                    <a:lnTo>
                      <a:pt x="907" y="14"/>
                    </a:lnTo>
                    <a:lnTo>
                      <a:pt x="906" y="12"/>
                    </a:lnTo>
                    <a:lnTo>
                      <a:pt x="906" y="12"/>
                    </a:lnTo>
                    <a:lnTo>
                      <a:pt x="906" y="11"/>
                    </a:lnTo>
                    <a:lnTo>
                      <a:pt x="905" y="9"/>
                    </a:lnTo>
                    <a:lnTo>
                      <a:pt x="905" y="8"/>
                    </a:lnTo>
                    <a:lnTo>
                      <a:pt x="905" y="8"/>
                    </a:lnTo>
                    <a:lnTo>
                      <a:pt x="905" y="6"/>
                    </a:lnTo>
                    <a:lnTo>
                      <a:pt x="904" y="6"/>
                    </a:lnTo>
                    <a:lnTo>
                      <a:pt x="904" y="5"/>
                    </a:lnTo>
                    <a:lnTo>
                      <a:pt x="903" y="4"/>
                    </a:lnTo>
                    <a:lnTo>
                      <a:pt x="902" y="3"/>
                    </a:lnTo>
                    <a:lnTo>
                      <a:pt x="901" y="3"/>
                    </a:lnTo>
                    <a:lnTo>
                      <a:pt x="900" y="2"/>
                    </a:lnTo>
                    <a:lnTo>
                      <a:pt x="900" y="2"/>
                    </a:lnTo>
                    <a:lnTo>
                      <a:pt x="900" y="2"/>
                    </a:lnTo>
                    <a:lnTo>
                      <a:pt x="898" y="1"/>
                    </a:lnTo>
                    <a:lnTo>
                      <a:pt x="897" y="1"/>
                    </a:lnTo>
                    <a:lnTo>
                      <a:pt x="896" y="1"/>
                    </a:lnTo>
                    <a:lnTo>
                      <a:pt x="895" y="0"/>
                    </a:lnTo>
                    <a:lnTo>
                      <a:pt x="894" y="0"/>
                    </a:lnTo>
                    <a:lnTo>
                      <a:pt x="893" y="0"/>
                    </a:lnTo>
                    <a:lnTo>
                      <a:pt x="892" y="0"/>
                    </a:lnTo>
                    <a:lnTo>
                      <a:pt x="891" y="0"/>
                    </a:lnTo>
                    <a:lnTo>
                      <a:pt x="889" y="0"/>
                    </a:lnTo>
                    <a:lnTo>
                      <a:pt x="887" y="1"/>
                    </a:lnTo>
                    <a:lnTo>
                      <a:pt x="887" y="1"/>
                    </a:lnTo>
                    <a:lnTo>
                      <a:pt x="886" y="1"/>
                    </a:lnTo>
                    <a:lnTo>
                      <a:pt x="886" y="1"/>
                    </a:lnTo>
                    <a:lnTo>
                      <a:pt x="886" y="1"/>
                    </a:lnTo>
                    <a:lnTo>
                      <a:pt x="10" y="362"/>
                    </a:lnTo>
                    <a:lnTo>
                      <a:pt x="5" y="365"/>
                    </a:lnTo>
                    <a:lnTo>
                      <a:pt x="2" y="368"/>
                    </a:lnTo>
                    <a:lnTo>
                      <a:pt x="1" y="372"/>
                    </a:lnTo>
                    <a:lnTo>
                      <a:pt x="0" y="376"/>
                    </a:lnTo>
                    <a:lnTo>
                      <a:pt x="1" y="381"/>
                    </a:lnTo>
                    <a:lnTo>
                      <a:pt x="2" y="384"/>
                    </a:lnTo>
                    <a:lnTo>
                      <a:pt x="5" y="388"/>
                    </a:lnTo>
                    <a:lnTo>
                      <a:pt x="10" y="390"/>
                    </a:lnTo>
                    <a:lnTo>
                      <a:pt x="336" y="521"/>
                    </a:lnTo>
                    <a:lnTo>
                      <a:pt x="336" y="812"/>
                    </a:lnTo>
                    <a:lnTo>
                      <a:pt x="336" y="817"/>
                    </a:lnTo>
                    <a:lnTo>
                      <a:pt x="338" y="821"/>
                    </a:lnTo>
                    <a:lnTo>
                      <a:pt x="342" y="825"/>
                    </a:lnTo>
                    <a:lnTo>
                      <a:pt x="346" y="827"/>
                    </a:lnTo>
                    <a:lnTo>
                      <a:pt x="348" y="827"/>
                    </a:lnTo>
                    <a:lnTo>
                      <a:pt x="351" y="827"/>
                    </a:lnTo>
                    <a:lnTo>
                      <a:pt x="354" y="827"/>
                    </a:lnTo>
                    <a:lnTo>
                      <a:pt x="357" y="826"/>
                    </a:lnTo>
                    <a:lnTo>
                      <a:pt x="360" y="823"/>
                    </a:lnTo>
                    <a:lnTo>
                      <a:pt x="363" y="820"/>
                    </a:lnTo>
                    <a:lnTo>
                      <a:pt x="492" y="605"/>
                    </a:lnTo>
                    <a:lnTo>
                      <a:pt x="729" y="730"/>
                    </a:lnTo>
                    <a:lnTo>
                      <a:pt x="732" y="732"/>
                    </a:lnTo>
                    <a:lnTo>
                      <a:pt x="736" y="732"/>
                    </a:lnTo>
                    <a:lnTo>
                      <a:pt x="739" y="732"/>
                    </a:lnTo>
                    <a:lnTo>
                      <a:pt x="742" y="731"/>
                    </a:lnTo>
                    <a:lnTo>
                      <a:pt x="745" y="729"/>
                    </a:lnTo>
                    <a:lnTo>
                      <a:pt x="747" y="727"/>
                    </a:lnTo>
                    <a:lnTo>
                      <a:pt x="749" y="724"/>
                    </a:lnTo>
                    <a:lnTo>
                      <a:pt x="751" y="721"/>
                    </a:lnTo>
                    <a:lnTo>
                      <a:pt x="906" y="18"/>
                    </a:lnTo>
                    <a:lnTo>
                      <a:pt x="906" y="17"/>
                    </a:lnTo>
                    <a:lnTo>
                      <a:pt x="906" y="17"/>
                    </a:lnTo>
                    <a:lnTo>
                      <a:pt x="907" y="16"/>
                    </a:lnTo>
                    <a:lnTo>
                      <a:pt x="907" y="15"/>
                    </a:ln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endParaRPr sz="135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53" name="Google Shape;574;p32">
                <a:extLst>
                  <a:ext uri="{FF2B5EF4-FFF2-40B4-BE49-F238E27FC236}">
                    <a16:creationId xmlns:a16="http://schemas.microsoft.com/office/drawing/2014/main" id="{891EA6F9-272C-4AEF-BDA9-C643C8C8F735}"/>
                  </a:ext>
                </a:extLst>
              </p:cNvPr>
              <p:cNvSpPr txBox="1"/>
              <p:nvPr/>
            </p:nvSpPr>
            <p:spPr>
              <a:xfrm>
                <a:off x="983963" y="1727768"/>
                <a:ext cx="1514474" cy="1846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algn="ctr"/>
                <a:r>
                  <a:rPr lang="en-US" b="1" dirty="0">
                    <a:solidFill>
                      <a:srgbClr val="3F3F3F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NON-SPEC. MATERIAL</a:t>
                </a:r>
                <a:endParaRPr lang="en-US" b="1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54" name="Google Shape;575;p32">
                <a:extLst>
                  <a:ext uri="{FF2B5EF4-FFF2-40B4-BE49-F238E27FC236}">
                    <a16:creationId xmlns:a16="http://schemas.microsoft.com/office/drawing/2014/main" id="{B2B82548-6C63-4E13-AC1B-491074324D6E}"/>
                  </a:ext>
                </a:extLst>
              </p:cNvPr>
              <p:cNvSpPr txBox="1"/>
              <p:nvPr/>
            </p:nvSpPr>
            <p:spPr>
              <a:xfrm>
                <a:off x="2957790" y="1727769"/>
                <a:ext cx="134247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algn="ctr"/>
                <a:r>
                  <a:rPr lang="en-US" b="1" dirty="0">
                    <a:solidFill>
                      <a:srgbClr val="3F3F3F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WELDING ISSUE</a:t>
                </a:r>
                <a:endParaRPr lang="en-US" b="1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55" name="Google Shape;576;p32">
                <a:extLst>
                  <a:ext uri="{FF2B5EF4-FFF2-40B4-BE49-F238E27FC236}">
                    <a16:creationId xmlns:a16="http://schemas.microsoft.com/office/drawing/2014/main" id="{04CD3CC9-7A09-42DA-9DE0-509D3BDEE85D}"/>
                  </a:ext>
                </a:extLst>
              </p:cNvPr>
              <p:cNvSpPr txBox="1"/>
              <p:nvPr/>
            </p:nvSpPr>
            <p:spPr>
              <a:xfrm>
                <a:off x="4843646" y="1810327"/>
                <a:ext cx="1428473" cy="218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algn="ctr"/>
                <a:r>
                  <a:rPr lang="en-US" b="1" dirty="0">
                    <a:solidFill>
                      <a:srgbClr val="3F3F3F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CORROSION</a:t>
                </a:r>
                <a:endParaRPr lang="en-US" b="1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56" name="Google Shape;577;p32">
                <a:extLst>
                  <a:ext uri="{FF2B5EF4-FFF2-40B4-BE49-F238E27FC236}">
                    <a16:creationId xmlns:a16="http://schemas.microsoft.com/office/drawing/2014/main" id="{B7EC8758-4843-4C0C-B7E0-E02C79B418EA}"/>
                  </a:ext>
                </a:extLst>
              </p:cNvPr>
              <p:cNvSpPr txBox="1"/>
              <p:nvPr/>
            </p:nvSpPr>
            <p:spPr>
              <a:xfrm>
                <a:off x="6630491" y="1740701"/>
                <a:ext cx="1428473" cy="131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algn="ctr"/>
                <a:r>
                  <a:rPr lang="en-US" b="1" dirty="0">
                    <a:solidFill>
                      <a:srgbClr val="3F3F3F"/>
                    </a:solidFill>
                    <a:ea typeface="Calibri"/>
                    <a:cs typeface="Calibri"/>
                    <a:sym typeface="Calibri"/>
                  </a:rPr>
                  <a:t>EROSION CORROSION</a:t>
                </a:r>
                <a:endParaRPr lang="en-US" b="1" dirty="0"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7" name="Picture 56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3B76EC65-8E50-4896-A033-472D9DDBA5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035" t="22083" r="30173" b="35507"/>
              <a:stretch/>
            </p:blipFill>
            <p:spPr>
              <a:xfrm>
                <a:off x="1435431" y="2670122"/>
                <a:ext cx="624813" cy="600728"/>
              </a:xfrm>
              <a:prstGeom prst="rect">
                <a:avLst/>
              </a:prstGeom>
            </p:spPr>
          </p:pic>
          <p:pic>
            <p:nvPicPr>
              <p:cNvPr id="58" name="Picture 57" descr="A close up of a map&#10;&#10;Description automatically generated">
                <a:extLst>
                  <a:ext uri="{FF2B5EF4-FFF2-40B4-BE49-F238E27FC236}">
                    <a16:creationId xmlns:a16="http://schemas.microsoft.com/office/drawing/2014/main" id="{CC770D27-2627-4DE0-A34D-AB0B73C130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51" t="1" r="24095" b="14599"/>
              <a:stretch/>
            </p:blipFill>
            <p:spPr>
              <a:xfrm>
                <a:off x="3352691" y="2612406"/>
                <a:ext cx="589559" cy="677893"/>
              </a:xfrm>
              <a:prstGeom prst="rect">
                <a:avLst/>
              </a:prstGeom>
            </p:spPr>
          </p:pic>
          <p:pic>
            <p:nvPicPr>
              <p:cNvPr id="59" name="Picture 58" descr="A picture containing device&#10;&#10;Description automatically generated">
                <a:extLst>
                  <a:ext uri="{FF2B5EF4-FFF2-40B4-BE49-F238E27FC236}">
                    <a16:creationId xmlns:a16="http://schemas.microsoft.com/office/drawing/2014/main" id="{0181EE08-41CB-4368-ABEF-5BCE5099E6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68" r="46095"/>
              <a:stretch/>
            </p:blipFill>
            <p:spPr>
              <a:xfrm>
                <a:off x="5207840" y="2681208"/>
                <a:ext cx="609600" cy="564457"/>
              </a:xfrm>
              <a:prstGeom prst="rect">
                <a:avLst/>
              </a:prstGeom>
            </p:spPr>
          </p:pic>
          <p:sp>
            <p:nvSpPr>
              <p:cNvPr id="60" name="Arrow: Down 59">
                <a:extLst>
                  <a:ext uri="{FF2B5EF4-FFF2-40B4-BE49-F238E27FC236}">
                    <a16:creationId xmlns:a16="http://schemas.microsoft.com/office/drawing/2014/main" id="{F6A10A90-C748-4B97-ABD8-589F1E0AD30F}"/>
                  </a:ext>
                </a:extLst>
              </p:cNvPr>
              <p:cNvSpPr/>
              <p:nvPr/>
            </p:nvSpPr>
            <p:spPr>
              <a:xfrm>
                <a:off x="7084860" y="4796700"/>
                <a:ext cx="512509" cy="697619"/>
              </a:xfrm>
              <a:prstGeom prst="downArrow">
                <a:avLst/>
              </a:pr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lang="en-US" sz="1350">
                  <a:solidFill>
                    <a:schemeClr val="dk1"/>
                  </a:solidFill>
                  <a:latin typeface="Rockwell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0AFB4F2-474C-4280-AD01-E4A6E2A9775B}"/>
                  </a:ext>
                </a:extLst>
              </p:cNvPr>
              <p:cNvSpPr txBox="1"/>
              <p:nvPr/>
            </p:nvSpPr>
            <p:spPr>
              <a:xfrm>
                <a:off x="1515165" y="4831633"/>
                <a:ext cx="5125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3" name="Arrow: Down 62">
                <a:extLst>
                  <a:ext uri="{FF2B5EF4-FFF2-40B4-BE49-F238E27FC236}">
                    <a16:creationId xmlns:a16="http://schemas.microsoft.com/office/drawing/2014/main" id="{5ED4EBEB-648D-420A-BCC3-4325EDBE74C6}"/>
                  </a:ext>
                </a:extLst>
              </p:cNvPr>
              <p:cNvSpPr/>
              <p:nvPr/>
            </p:nvSpPr>
            <p:spPr>
              <a:xfrm>
                <a:off x="5339684" y="5175142"/>
                <a:ext cx="512509" cy="697619"/>
              </a:xfrm>
              <a:prstGeom prst="downArrow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lang="en-US" sz="1350">
                  <a:solidFill>
                    <a:schemeClr val="dk1"/>
                  </a:solidFill>
                  <a:latin typeface="Rockwell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445B5CF-6252-4FB2-8EF6-38BD11121862}"/>
              </a:ext>
            </a:extLst>
          </p:cNvPr>
          <p:cNvSpPr txBox="1"/>
          <p:nvPr/>
        </p:nvSpPr>
        <p:spPr>
          <a:xfrm>
            <a:off x="1223668" y="4717942"/>
            <a:ext cx="1168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Ruled out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1DB5864-0AC8-4C31-B19D-6E6003F0F8C6}"/>
              </a:ext>
            </a:extLst>
          </p:cNvPr>
          <p:cNvSpPr txBox="1"/>
          <p:nvPr/>
        </p:nvSpPr>
        <p:spPr>
          <a:xfrm>
            <a:off x="3108871" y="5486400"/>
            <a:ext cx="1168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Ruled out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F74AA0F-BE79-4D85-84F0-BD2F16405C43}"/>
              </a:ext>
            </a:extLst>
          </p:cNvPr>
          <p:cNvSpPr txBox="1"/>
          <p:nvPr/>
        </p:nvSpPr>
        <p:spPr>
          <a:xfrm>
            <a:off x="5091762" y="5600228"/>
            <a:ext cx="1069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Possible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056D38D-E76F-4F8C-AE0B-2004BFED4CFC}"/>
              </a:ext>
            </a:extLst>
          </p:cNvPr>
          <p:cNvSpPr txBox="1"/>
          <p:nvPr/>
        </p:nvSpPr>
        <p:spPr>
          <a:xfrm>
            <a:off x="6808781" y="5205431"/>
            <a:ext cx="1069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Possible</a:t>
            </a:r>
          </a:p>
        </p:txBody>
      </p:sp>
    </p:spTree>
    <p:extLst>
      <p:ext uri="{BB962C8B-B14F-4D97-AF65-F5344CB8AC3E}">
        <p14:creationId xmlns:p14="http://schemas.microsoft.com/office/powerpoint/2010/main" val="3887156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EA70DF-C4C7-4F96-9206-4D36891C5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381000"/>
          </a:xfrm>
        </p:spPr>
        <p:txBody>
          <a:bodyPr/>
          <a:lstStyle/>
          <a:p>
            <a:r>
              <a:rPr lang="en-US" b="1" dirty="0">
                <a:latin typeface="Tasnee English (Main)" panose="020B0704020202020204" pitchFamily="34" charset="0"/>
                <a:cs typeface="Tasnee English (Main)" panose="020B0704020202020204" pitchFamily="34" charset="0"/>
              </a:rPr>
              <a:t>DAMAGE MECHANISM</a:t>
            </a:r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CAD1721-9AA6-408A-AEDB-E7CC0C6717BA}"/>
              </a:ext>
            </a:extLst>
          </p:cNvPr>
          <p:cNvGrpSpPr/>
          <p:nvPr/>
        </p:nvGrpSpPr>
        <p:grpSpPr>
          <a:xfrm>
            <a:off x="341075" y="1219200"/>
            <a:ext cx="8471972" cy="4754621"/>
            <a:chOff x="457200" y="2147887"/>
            <a:chExt cx="8471972" cy="475462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05FD4D2-A22F-4434-B0A7-A8D4CF29B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083719" y="2147887"/>
              <a:ext cx="2976563" cy="297656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 prstMaterial="flat">
              <a:bevelB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1" name="Subtitle 1">
              <a:extLst>
                <a:ext uri="{FF2B5EF4-FFF2-40B4-BE49-F238E27FC236}">
                  <a16:creationId xmlns:a16="http://schemas.microsoft.com/office/drawing/2014/main" id="{60876E84-AD14-4743-A364-CE6E38410FC5}"/>
                </a:ext>
              </a:extLst>
            </p:cNvPr>
            <p:cNvSpPr txBox="1">
              <a:spLocks/>
            </p:cNvSpPr>
            <p:nvPr/>
          </p:nvSpPr>
          <p:spPr>
            <a:xfrm>
              <a:off x="685802" y="2895951"/>
              <a:ext cx="2462156" cy="60924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prstMaterial="flat">
              <a:bevelB prst="relaxedInset"/>
            </a:sp3d>
          </p:spPr>
          <p:txBody>
            <a:bodyPr vert="horz" lIns="68580" tIns="34290" rIns="68580" bIns="34290" rtlCol="0">
              <a:noAutofit/>
            </a:bodyPr>
            <a:lstStyle>
              <a:defPPr>
                <a:defRPr lang="en-US"/>
              </a:defPPr>
              <a:lvl1pPr marL="214313" indent="-214313">
                <a:lnSpc>
                  <a:spcPct val="90000"/>
                </a:lnSpc>
                <a:spcBef>
                  <a:spcPts val="0"/>
                </a:spcBef>
                <a:buFont typeface="Wingdings" panose="05000000000000000000" pitchFamily="2" charset="2"/>
                <a:buChar char="ü"/>
                <a:defRPr sz="1050">
                  <a:latin typeface="Tasnee English (Regular)" panose="020B0604020202020204" pitchFamily="34" charset="0"/>
                  <a:cs typeface="Tasnee English (Regular)" panose="020B0604020202020204" pitchFamily="34" charset="0"/>
                </a:defRPr>
              </a:lvl1pPr>
              <a:lvl2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/>
              </a:lvl2pPr>
              <a:lvl3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lvl3pPr>
              <a:lvl4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4pPr>
              <a:lvl5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5pPr>
              <a:lvl6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6pPr>
              <a:lvl7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7pPr>
              <a:lvl8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8pPr>
              <a:lvl9pPr indent="0" algn="ctr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/>
              </a:lvl9pPr>
            </a:lstStyle>
            <a:p>
              <a:r>
                <a:rPr lang="en-US" sz="1600" dirty="0"/>
                <a:t>Line Size 1”, </a:t>
              </a:r>
            </a:p>
            <a:p>
              <a:r>
                <a:rPr lang="en-US" sz="1600" dirty="0"/>
                <a:t>FO Has been removed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E7C169C-2451-48F4-9DAA-0C4CFDAB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780584" y="2842721"/>
              <a:ext cx="1599995" cy="150016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>
              <a:bevelB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+mj-lt"/>
                </a:rPr>
                <a:t>Erosion Corrosion</a:t>
              </a:r>
            </a:p>
            <a:p>
              <a:pPr algn="ctr"/>
              <a:r>
                <a:rPr lang="en-US" b="1" dirty="0">
                  <a:latin typeface="+mj-lt"/>
                </a:rPr>
                <a:t>&amp; Corrosion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0BF45F9-576D-4B33-B8D5-B8E795C2EF42}"/>
                </a:ext>
              </a:extLst>
            </p:cNvPr>
            <p:cNvGrpSpPr/>
            <p:nvPr/>
          </p:nvGrpSpPr>
          <p:grpSpPr>
            <a:xfrm>
              <a:off x="990600" y="4191000"/>
              <a:ext cx="2844467" cy="704850"/>
              <a:chOff x="1047043" y="4399207"/>
              <a:chExt cx="2844467" cy="704850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12C2D3FD-2C4F-4FBA-AEBB-937B423C6740}"/>
                  </a:ext>
                </a:extLst>
              </p:cNvPr>
              <p:cNvGrpSpPr/>
              <p:nvPr/>
            </p:nvGrpSpPr>
            <p:grpSpPr>
              <a:xfrm>
                <a:off x="1047043" y="4399207"/>
                <a:ext cx="2844467" cy="704850"/>
                <a:chOff x="1047043" y="4399207"/>
                <a:chExt cx="2844467" cy="704850"/>
              </a:xfrm>
            </p:grpSpPr>
            <p:sp>
              <p:nvSpPr>
                <p:cNvPr id="74" name="Rectangle: Rounded Corners 73">
                  <a:extLst>
                    <a:ext uri="{FF2B5EF4-FFF2-40B4-BE49-F238E27FC236}">
                      <a16:creationId xmlns:a16="http://schemas.microsoft.com/office/drawing/2014/main" id="{FF30ADDA-744F-491B-827E-F8079BDA5F1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/>
              </p:nvSpPr>
              <p:spPr>
                <a:xfrm>
                  <a:off x="1047043" y="4494175"/>
                  <a:ext cx="2745581" cy="55574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6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>
                  <a:bevelB prst="relaxedInset"/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400" b="1" dirty="0">
                      <a:latin typeface="Tasnee English (Regular)" panose="020B0604020202020204" pitchFamily="34" charset="0"/>
                      <a:cs typeface="Tasnee English (Regular)" panose="020B0604020202020204" pitchFamily="34" charset="0"/>
                    </a:rPr>
                    <a:t>Varying fluid viscosity</a:t>
                  </a:r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AC7D315A-04EC-468A-B5F7-8AFEC4B7600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/>
              </p:nvSpPr>
              <p:spPr>
                <a:xfrm>
                  <a:off x="3186660" y="4399207"/>
                  <a:ext cx="704850" cy="70485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>
                  <a:bevelB prst="relaxedInset"/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</p:grpSp>
          <p:sp>
            <p:nvSpPr>
              <p:cNvPr id="73" name="Freeform 1676" descr="Icon of check box. ">
                <a:extLst>
                  <a:ext uri="{FF2B5EF4-FFF2-40B4-BE49-F238E27FC236}">
                    <a16:creationId xmlns:a16="http://schemas.microsoft.com/office/drawing/2014/main" id="{23E20FC2-CF9D-4EB2-B247-89F02FAF6B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81603" y="4610621"/>
                <a:ext cx="259319" cy="259319"/>
              </a:xfrm>
              <a:custGeom>
                <a:avLst/>
                <a:gdLst>
                  <a:gd name="T0" fmla="*/ 374 w 719"/>
                  <a:gd name="T1" fmla="*/ 267 h 719"/>
                  <a:gd name="T2" fmla="*/ 366 w 719"/>
                  <a:gd name="T3" fmla="*/ 263 h 719"/>
                  <a:gd name="T4" fmla="*/ 362 w 719"/>
                  <a:gd name="T5" fmla="*/ 254 h 719"/>
                  <a:gd name="T6" fmla="*/ 366 w 719"/>
                  <a:gd name="T7" fmla="*/ 247 h 719"/>
                  <a:gd name="T8" fmla="*/ 374 w 719"/>
                  <a:gd name="T9" fmla="*/ 243 h 719"/>
                  <a:gd name="T10" fmla="*/ 621 w 719"/>
                  <a:gd name="T11" fmla="*/ 244 h 719"/>
                  <a:gd name="T12" fmla="*/ 627 w 719"/>
                  <a:gd name="T13" fmla="*/ 250 h 719"/>
                  <a:gd name="T14" fmla="*/ 627 w 719"/>
                  <a:gd name="T15" fmla="*/ 260 h 719"/>
                  <a:gd name="T16" fmla="*/ 621 w 719"/>
                  <a:gd name="T17" fmla="*/ 265 h 719"/>
                  <a:gd name="T18" fmla="*/ 616 w 719"/>
                  <a:gd name="T19" fmla="*/ 528 h 719"/>
                  <a:gd name="T20" fmla="*/ 370 w 719"/>
                  <a:gd name="T21" fmla="*/ 527 h 719"/>
                  <a:gd name="T22" fmla="*/ 363 w 719"/>
                  <a:gd name="T23" fmla="*/ 521 h 719"/>
                  <a:gd name="T24" fmla="*/ 363 w 719"/>
                  <a:gd name="T25" fmla="*/ 512 h 719"/>
                  <a:gd name="T26" fmla="*/ 370 w 719"/>
                  <a:gd name="T27" fmla="*/ 505 h 719"/>
                  <a:gd name="T28" fmla="*/ 616 w 719"/>
                  <a:gd name="T29" fmla="*/ 504 h 719"/>
                  <a:gd name="T30" fmla="*/ 625 w 719"/>
                  <a:gd name="T31" fmla="*/ 507 h 719"/>
                  <a:gd name="T32" fmla="*/ 628 w 719"/>
                  <a:gd name="T33" fmla="*/ 516 h 719"/>
                  <a:gd name="T34" fmla="*/ 625 w 719"/>
                  <a:gd name="T35" fmla="*/ 525 h 719"/>
                  <a:gd name="T36" fmla="*/ 616 w 719"/>
                  <a:gd name="T37" fmla="*/ 528 h 719"/>
                  <a:gd name="T38" fmla="*/ 171 w 719"/>
                  <a:gd name="T39" fmla="*/ 279 h 719"/>
                  <a:gd name="T40" fmla="*/ 164 w 719"/>
                  <a:gd name="T41" fmla="*/ 282 h 719"/>
                  <a:gd name="T42" fmla="*/ 155 w 719"/>
                  <a:gd name="T43" fmla="*/ 279 h 719"/>
                  <a:gd name="T44" fmla="*/ 92 w 719"/>
                  <a:gd name="T45" fmla="*/ 214 h 719"/>
                  <a:gd name="T46" fmla="*/ 92 w 719"/>
                  <a:gd name="T47" fmla="*/ 205 h 719"/>
                  <a:gd name="T48" fmla="*/ 98 w 719"/>
                  <a:gd name="T49" fmla="*/ 198 h 719"/>
                  <a:gd name="T50" fmla="*/ 107 w 719"/>
                  <a:gd name="T51" fmla="*/ 198 h 719"/>
                  <a:gd name="T52" fmla="*/ 164 w 719"/>
                  <a:gd name="T53" fmla="*/ 253 h 719"/>
                  <a:gd name="T54" fmla="*/ 309 w 719"/>
                  <a:gd name="T55" fmla="*/ 109 h 719"/>
                  <a:gd name="T56" fmla="*/ 318 w 719"/>
                  <a:gd name="T57" fmla="*/ 109 h 719"/>
                  <a:gd name="T58" fmla="*/ 325 w 719"/>
                  <a:gd name="T59" fmla="*/ 114 h 719"/>
                  <a:gd name="T60" fmla="*/ 325 w 719"/>
                  <a:gd name="T61" fmla="*/ 124 h 719"/>
                  <a:gd name="T62" fmla="*/ 323 w 719"/>
                  <a:gd name="T63" fmla="*/ 414 h 719"/>
                  <a:gd name="T64" fmla="*/ 168 w 719"/>
                  <a:gd name="T65" fmla="*/ 568 h 719"/>
                  <a:gd name="T66" fmla="*/ 158 w 719"/>
                  <a:gd name="T67" fmla="*/ 568 h 719"/>
                  <a:gd name="T68" fmla="*/ 94 w 719"/>
                  <a:gd name="T69" fmla="*/ 505 h 719"/>
                  <a:gd name="T70" fmla="*/ 91 w 719"/>
                  <a:gd name="T71" fmla="*/ 497 h 719"/>
                  <a:gd name="T72" fmla="*/ 94 w 719"/>
                  <a:gd name="T73" fmla="*/ 488 h 719"/>
                  <a:gd name="T74" fmla="*/ 103 w 719"/>
                  <a:gd name="T75" fmla="*/ 485 h 719"/>
                  <a:gd name="T76" fmla="*/ 111 w 719"/>
                  <a:gd name="T77" fmla="*/ 488 h 719"/>
                  <a:gd name="T78" fmla="*/ 306 w 719"/>
                  <a:gd name="T79" fmla="*/ 397 h 719"/>
                  <a:gd name="T80" fmla="*/ 314 w 719"/>
                  <a:gd name="T81" fmla="*/ 394 h 719"/>
                  <a:gd name="T82" fmla="*/ 323 w 719"/>
                  <a:gd name="T83" fmla="*/ 398 h 719"/>
                  <a:gd name="T84" fmla="*/ 326 w 719"/>
                  <a:gd name="T85" fmla="*/ 406 h 719"/>
                  <a:gd name="T86" fmla="*/ 323 w 719"/>
                  <a:gd name="T87" fmla="*/ 414 h 719"/>
                  <a:gd name="T88" fmla="*/ 12 w 719"/>
                  <a:gd name="T89" fmla="*/ 0 h 719"/>
                  <a:gd name="T90" fmla="*/ 3 w 719"/>
                  <a:gd name="T91" fmla="*/ 5 h 719"/>
                  <a:gd name="T92" fmla="*/ 0 w 719"/>
                  <a:gd name="T93" fmla="*/ 13 h 719"/>
                  <a:gd name="T94" fmla="*/ 1 w 719"/>
                  <a:gd name="T95" fmla="*/ 713 h 719"/>
                  <a:gd name="T96" fmla="*/ 8 w 719"/>
                  <a:gd name="T97" fmla="*/ 719 h 719"/>
                  <a:gd name="T98" fmla="*/ 707 w 719"/>
                  <a:gd name="T99" fmla="*/ 719 h 719"/>
                  <a:gd name="T100" fmla="*/ 716 w 719"/>
                  <a:gd name="T101" fmla="*/ 716 h 719"/>
                  <a:gd name="T102" fmla="*/ 719 w 719"/>
                  <a:gd name="T103" fmla="*/ 707 h 719"/>
                  <a:gd name="T104" fmla="*/ 718 w 719"/>
                  <a:gd name="T105" fmla="*/ 8 h 719"/>
                  <a:gd name="T106" fmla="*/ 711 w 719"/>
                  <a:gd name="T107" fmla="*/ 2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19" h="719">
                    <a:moveTo>
                      <a:pt x="616" y="267"/>
                    </a:moveTo>
                    <a:lnTo>
                      <a:pt x="374" y="267"/>
                    </a:lnTo>
                    <a:lnTo>
                      <a:pt x="370" y="265"/>
                    </a:lnTo>
                    <a:lnTo>
                      <a:pt x="366" y="263"/>
                    </a:lnTo>
                    <a:lnTo>
                      <a:pt x="363" y="260"/>
                    </a:lnTo>
                    <a:lnTo>
                      <a:pt x="362" y="254"/>
                    </a:lnTo>
                    <a:lnTo>
                      <a:pt x="363" y="250"/>
                    </a:lnTo>
                    <a:lnTo>
                      <a:pt x="366" y="247"/>
                    </a:lnTo>
                    <a:lnTo>
                      <a:pt x="370" y="244"/>
                    </a:lnTo>
                    <a:lnTo>
                      <a:pt x="374" y="243"/>
                    </a:lnTo>
                    <a:lnTo>
                      <a:pt x="616" y="243"/>
                    </a:lnTo>
                    <a:lnTo>
                      <a:pt x="621" y="244"/>
                    </a:lnTo>
                    <a:lnTo>
                      <a:pt x="625" y="247"/>
                    </a:lnTo>
                    <a:lnTo>
                      <a:pt x="627" y="250"/>
                    </a:lnTo>
                    <a:lnTo>
                      <a:pt x="628" y="254"/>
                    </a:lnTo>
                    <a:lnTo>
                      <a:pt x="627" y="260"/>
                    </a:lnTo>
                    <a:lnTo>
                      <a:pt x="625" y="263"/>
                    </a:lnTo>
                    <a:lnTo>
                      <a:pt x="621" y="265"/>
                    </a:lnTo>
                    <a:lnTo>
                      <a:pt x="616" y="267"/>
                    </a:lnTo>
                    <a:close/>
                    <a:moveTo>
                      <a:pt x="616" y="528"/>
                    </a:moveTo>
                    <a:lnTo>
                      <a:pt x="374" y="528"/>
                    </a:lnTo>
                    <a:lnTo>
                      <a:pt x="370" y="527"/>
                    </a:lnTo>
                    <a:lnTo>
                      <a:pt x="366" y="525"/>
                    </a:lnTo>
                    <a:lnTo>
                      <a:pt x="363" y="521"/>
                    </a:lnTo>
                    <a:lnTo>
                      <a:pt x="362" y="516"/>
                    </a:lnTo>
                    <a:lnTo>
                      <a:pt x="363" y="512"/>
                    </a:lnTo>
                    <a:lnTo>
                      <a:pt x="366" y="507"/>
                    </a:lnTo>
                    <a:lnTo>
                      <a:pt x="370" y="505"/>
                    </a:lnTo>
                    <a:lnTo>
                      <a:pt x="374" y="504"/>
                    </a:lnTo>
                    <a:lnTo>
                      <a:pt x="616" y="504"/>
                    </a:lnTo>
                    <a:lnTo>
                      <a:pt x="621" y="505"/>
                    </a:lnTo>
                    <a:lnTo>
                      <a:pt x="625" y="507"/>
                    </a:lnTo>
                    <a:lnTo>
                      <a:pt x="627" y="512"/>
                    </a:lnTo>
                    <a:lnTo>
                      <a:pt x="628" y="516"/>
                    </a:lnTo>
                    <a:lnTo>
                      <a:pt x="627" y="521"/>
                    </a:lnTo>
                    <a:lnTo>
                      <a:pt x="625" y="525"/>
                    </a:lnTo>
                    <a:lnTo>
                      <a:pt x="621" y="527"/>
                    </a:lnTo>
                    <a:lnTo>
                      <a:pt x="616" y="528"/>
                    </a:lnTo>
                    <a:close/>
                    <a:moveTo>
                      <a:pt x="323" y="127"/>
                    </a:moveTo>
                    <a:lnTo>
                      <a:pt x="171" y="279"/>
                    </a:lnTo>
                    <a:lnTo>
                      <a:pt x="168" y="282"/>
                    </a:lnTo>
                    <a:lnTo>
                      <a:pt x="164" y="282"/>
                    </a:lnTo>
                    <a:lnTo>
                      <a:pt x="158" y="282"/>
                    </a:lnTo>
                    <a:lnTo>
                      <a:pt x="155" y="279"/>
                    </a:lnTo>
                    <a:lnTo>
                      <a:pt x="94" y="218"/>
                    </a:lnTo>
                    <a:lnTo>
                      <a:pt x="92" y="214"/>
                    </a:lnTo>
                    <a:lnTo>
                      <a:pt x="91" y="209"/>
                    </a:lnTo>
                    <a:lnTo>
                      <a:pt x="92" y="205"/>
                    </a:lnTo>
                    <a:lnTo>
                      <a:pt x="94" y="201"/>
                    </a:lnTo>
                    <a:lnTo>
                      <a:pt x="98" y="198"/>
                    </a:lnTo>
                    <a:lnTo>
                      <a:pt x="103" y="197"/>
                    </a:lnTo>
                    <a:lnTo>
                      <a:pt x="107" y="198"/>
                    </a:lnTo>
                    <a:lnTo>
                      <a:pt x="111" y="201"/>
                    </a:lnTo>
                    <a:lnTo>
                      <a:pt x="164" y="253"/>
                    </a:lnTo>
                    <a:lnTo>
                      <a:pt x="306" y="111"/>
                    </a:lnTo>
                    <a:lnTo>
                      <a:pt x="309" y="109"/>
                    </a:lnTo>
                    <a:lnTo>
                      <a:pt x="314" y="108"/>
                    </a:lnTo>
                    <a:lnTo>
                      <a:pt x="318" y="109"/>
                    </a:lnTo>
                    <a:lnTo>
                      <a:pt x="323" y="111"/>
                    </a:lnTo>
                    <a:lnTo>
                      <a:pt x="325" y="114"/>
                    </a:lnTo>
                    <a:lnTo>
                      <a:pt x="326" y="119"/>
                    </a:lnTo>
                    <a:lnTo>
                      <a:pt x="325" y="124"/>
                    </a:lnTo>
                    <a:lnTo>
                      <a:pt x="323" y="127"/>
                    </a:lnTo>
                    <a:close/>
                    <a:moveTo>
                      <a:pt x="323" y="414"/>
                    </a:moveTo>
                    <a:lnTo>
                      <a:pt x="171" y="565"/>
                    </a:lnTo>
                    <a:lnTo>
                      <a:pt x="168" y="568"/>
                    </a:lnTo>
                    <a:lnTo>
                      <a:pt x="164" y="569"/>
                    </a:lnTo>
                    <a:lnTo>
                      <a:pt x="158" y="568"/>
                    </a:lnTo>
                    <a:lnTo>
                      <a:pt x="155" y="565"/>
                    </a:lnTo>
                    <a:lnTo>
                      <a:pt x="94" y="505"/>
                    </a:lnTo>
                    <a:lnTo>
                      <a:pt x="92" y="502"/>
                    </a:lnTo>
                    <a:lnTo>
                      <a:pt x="91" y="497"/>
                    </a:lnTo>
                    <a:lnTo>
                      <a:pt x="92" y="493"/>
                    </a:lnTo>
                    <a:lnTo>
                      <a:pt x="94" y="488"/>
                    </a:lnTo>
                    <a:lnTo>
                      <a:pt x="98" y="486"/>
                    </a:lnTo>
                    <a:lnTo>
                      <a:pt x="103" y="485"/>
                    </a:lnTo>
                    <a:lnTo>
                      <a:pt x="107" y="486"/>
                    </a:lnTo>
                    <a:lnTo>
                      <a:pt x="111" y="488"/>
                    </a:lnTo>
                    <a:lnTo>
                      <a:pt x="164" y="540"/>
                    </a:lnTo>
                    <a:lnTo>
                      <a:pt x="306" y="397"/>
                    </a:lnTo>
                    <a:lnTo>
                      <a:pt x="309" y="395"/>
                    </a:lnTo>
                    <a:lnTo>
                      <a:pt x="314" y="394"/>
                    </a:lnTo>
                    <a:lnTo>
                      <a:pt x="318" y="395"/>
                    </a:lnTo>
                    <a:lnTo>
                      <a:pt x="323" y="398"/>
                    </a:lnTo>
                    <a:lnTo>
                      <a:pt x="325" y="401"/>
                    </a:lnTo>
                    <a:lnTo>
                      <a:pt x="326" y="406"/>
                    </a:lnTo>
                    <a:lnTo>
                      <a:pt x="325" y="410"/>
                    </a:lnTo>
                    <a:lnTo>
                      <a:pt x="323" y="414"/>
                    </a:lnTo>
                    <a:close/>
                    <a:moveTo>
                      <a:pt x="707" y="0"/>
                    </a:moveTo>
                    <a:lnTo>
                      <a:pt x="12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707"/>
                    </a:lnTo>
                    <a:lnTo>
                      <a:pt x="1" y="713"/>
                    </a:lnTo>
                    <a:lnTo>
                      <a:pt x="3" y="716"/>
                    </a:lnTo>
                    <a:lnTo>
                      <a:pt x="8" y="719"/>
                    </a:lnTo>
                    <a:lnTo>
                      <a:pt x="12" y="719"/>
                    </a:lnTo>
                    <a:lnTo>
                      <a:pt x="707" y="719"/>
                    </a:lnTo>
                    <a:lnTo>
                      <a:pt x="711" y="719"/>
                    </a:lnTo>
                    <a:lnTo>
                      <a:pt x="716" y="716"/>
                    </a:lnTo>
                    <a:lnTo>
                      <a:pt x="718" y="713"/>
                    </a:lnTo>
                    <a:lnTo>
                      <a:pt x="719" y="707"/>
                    </a:lnTo>
                    <a:lnTo>
                      <a:pt x="719" y="13"/>
                    </a:lnTo>
                    <a:lnTo>
                      <a:pt x="718" y="8"/>
                    </a:lnTo>
                    <a:lnTo>
                      <a:pt x="716" y="5"/>
                    </a:lnTo>
                    <a:lnTo>
                      <a:pt x="711" y="2"/>
                    </a:lnTo>
                    <a:lnTo>
                      <a:pt x="70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>
                <a:bevelB prst="relaxedInset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EB34F2A-FAC9-467D-B97D-DC0A7164EAF2}"/>
                </a:ext>
              </a:extLst>
            </p:cNvPr>
            <p:cNvGrpSpPr/>
            <p:nvPr/>
          </p:nvGrpSpPr>
          <p:grpSpPr>
            <a:xfrm>
              <a:off x="1143000" y="2190750"/>
              <a:ext cx="2828924" cy="704850"/>
              <a:chOff x="1190626" y="1993106"/>
              <a:chExt cx="2828924" cy="704850"/>
            </a:xfrm>
          </p:grpSpPr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525B5C61-CB0E-4F26-8B62-290424A2CF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190626" y="2067658"/>
                <a:ext cx="2745581" cy="555748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>
                <a:bevelB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b="1" dirty="0">
                    <a:latin typeface="Tasnee English (Regular)" panose="020B0604020202020204" pitchFamily="34" charset="0"/>
                    <a:cs typeface="Tasnee English (Regular)" panose="020B0604020202020204" pitchFamily="34" charset="0"/>
                  </a:rPr>
                  <a:t>High Velocity</a:t>
                </a: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574F479D-65DE-49BA-8879-85EC7924F7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3314700" y="1993106"/>
                <a:ext cx="704850" cy="70485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>
                <a:bevelB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grpSp>
            <p:nvGrpSpPr>
              <p:cNvPr id="69" name="Group 68" descr="Icon of gears. ">
                <a:extLst>
                  <a:ext uri="{FF2B5EF4-FFF2-40B4-BE49-F238E27FC236}">
                    <a16:creationId xmlns:a16="http://schemas.microsoft.com/office/drawing/2014/main" id="{06735DFF-ACFB-4798-9EF2-58EB9BBAB2D2}"/>
                  </a:ext>
                </a:extLst>
              </p:cNvPr>
              <p:cNvGrpSpPr/>
              <p:nvPr/>
            </p:nvGrpSpPr>
            <p:grpSpPr>
              <a:xfrm>
                <a:off x="3518592" y="2220915"/>
                <a:ext cx="257878" cy="257878"/>
                <a:chOff x="7613650" y="1387475"/>
                <a:chExt cx="284163" cy="284163"/>
              </a:xfrm>
              <a:solidFill>
                <a:schemeClr val="bg1"/>
              </a:solidFill>
            </p:grpSpPr>
            <p:sp>
              <p:nvSpPr>
                <p:cNvPr id="70" name="Freeform 4359">
                  <a:extLst>
                    <a:ext uri="{FF2B5EF4-FFF2-40B4-BE49-F238E27FC236}">
                      <a16:creationId xmlns:a16="http://schemas.microsoft.com/office/drawing/2014/main" id="{0AEFECF9-F40D-4D16-884C-B67EEE74B6B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613650" y="1471613"/>
                  <a:ext cx="200025" cy="200025"/>
                </a:xfrm>
                <a:custGeom>
                  <a:avLst/>
                  <a:gdLst>
                    <a:gd name="T0" fmla="*/ 276 w 629"/>
                    <a:gd name="T1" fmla="*/ 436 h 629"/>
                    <a:gd name="T2" fmla="*/ 233 w 629"/>
                    <a:gd name="T3" fmla="*/ 411 h 629"/>
                    <a:gd name="T4" fmla="*/ 202 w 629"/>
                    <a:gd name="T5" fmla="*/ 374 h 629"/>
                    <a:gd name="T6" fmla="*/ 187 w 629"/>
                    <a:gd name="T7" fmla="*/ 325 h 629"/>
                    <a:gd name="T8" fmla="*/ 192 w 629"/>
                    <a:gd name="T9" fmla="*/ 274 h 629"/>
                    <a:gd name="T10" fmla="*/ 216 w 629"/>
                    <a:gd name="T11" fmla="*/ 231 h 629"/>
                    <a:gd name="T12" fmla="*/ 253 w 629"/>
                    <a:gd name="T13" fmla="*/ 199 h 629"/>
                    <a:gd name="T14" fmla="*/ 301 w 629"/>
                    <a:gd name="T15" fmla="*/ 184 h 629"/>
                    <a:gd name="T16" fmla="*/ 352 w 629"/>
                    <a:gd name="T17" fmla="*/ 190 h 629"/>
                    <a:gd name="T18" fmla="*/ 395 w 629"/>
                    <a:gd name="T19" fmla="*/ 213 h 629"/>
                    <a:gd name="T20" fmla="*/ 426 w 629"/>
                    <a:gd name="T21" fmla="*/ 252 h 629"/>
                    <a:gd name="T22" fmla="*/ 441 w 629"/>
                    <a:gd name="T23" fmla="*/ 300 h 629"/>
                    <a:gd name="T24" fmla="*/ 436 w 629"/>
                    <a:gd name="T25" fmla="*/ 350 h 629"/>
                    <a:gd name="T26" fmla="*/ 413 w 629"/>
                    <a:gd name="T27" fmla="*/ 394 h 629"/>
                    <a:gd name="T28" fmla="*/ 375 w 629"/>
                    <a:gd name="T29" fmla="*/ 425 h 629"/>
                    <a:gd name="T30" fmla="*/ 327 w 629"/>
                    <a:gd name="T31" fmla="*/ 440 h 629"/>
                    <a:gd name="T32" fmla="*/ 572 w 629"/>
                    <a:gd name="T33" fmla="*/ 346 h 629"/>
                    <a:gd name="T34" fmla="*/ 574 w 629"/>
                    <a:gd name="T35" fmla="*/ 302 h 629"/>
                    <a:gd name="T36" fmla="*/ 620 w 629"/>
                    <a:gd name="T37" fmla="*/ 241 h 629"/>
                    <a:gd name="T38" fmla="*/ 628 w 629"/>
                    <a:gd name="T39" fmla="*/ 231 h 629"/>
                    <a:gd name="T40" fmla="*/ 625 w 629"/>
                    <a:gd name="T41" fmla="*/ 219 h 629"/>
                    <a:gd name="T42" fmla="*/ 544 w 629"/>
                    <a:gd name="T43" fmla="*/ 84 h 629"/>
                    <a:gd name="T44" fmla="*/ 532 w 629"/>
                    <a:gd name="T45" fmla="*/ 83 h 629"/>
                    <a:gd name="T46" fmla="*/ 447 w 629"/>
                    <a:gd name="T47" fmla="*/ 88 h 629"/>
                    <a:gd name="T48" fmla="*/ 407 w 629"/>
                    <a:gd name="T49" fmla="*/ 69 h 629"/>
                    <a:gd name="T50" fmla="*/ 404 w 629"/>
                    <a:gd name="T51" fmla="*/ 7 h 629"/>
                    <a:gd name="T52" fmla="*/ 395 w 629"/>
                    <a:gd name="T53" fmla="*/ 0 h 629"/>
                    <a:gd name="T54" fmla="*/ 235 w 629"/>
                    <a:gd name="T55" fmla="*/ 1 h 629"/>
                    <a:gd name="T56" fmla="*/ 227 w 629"/>
                    <a:gd name="T57" fmla="*/ 10 h 629"/>
                    <a:gd name="T58" fmla="*/ 216 w 629"/>
                    <a:gd name="T59" fmla="*/ 72 h 629"/>
                    <a:gd name="T60" fmla="*/ 177 w 629"/>
                    <a:gd name="T61" fmla="*/ 91 h 629"/>
                    <a:gd name="T62" fmla="*/ 98 w 629"/>
                    <a:gd name="T63" fmla="*/ 84 h 629"/>
                    <a:gd name="T64" fmla="*/ 87 w 629"/>
                    <a:gd name="T65" fmla="*/ 83 h 629"/>
                    <a:gd name="T66" fmla="*/ 78 w 629"/>
                    <a:gd name="T67" fmla="*/ 90 h 629"/>
                    <a:gd name="T68" fmla="*/ 1 w 629"/>
                    <a:gd name="T69" fmla="*/ 228 h 629"/>
                    <a:gd name="T70" fmla="*/ 57 w 629"/>
                    <a:gd name="T71" fmla="*/ 269 h 629"/>
                    <a:gd name="T72" fmla="*/ 54 w 629"/>
                    <a:gd name="T73" fmla="*/ 313 h 629"/>
                    <a:gd name="T74" fmla="*/ 57 w 629"/>
                    <a:gd name="T75" fmla="*/ 355 h 629"/>
                    <a:gd name="T76" fmla="*/ 2 w 629"/>
                    <a:gd name="T77" fmla="*/ 391 h 629"/>
                    <a:gd name="T78" fmla="*/ 1 w 629"/>
                    <a:gd name="T79" fmla="*/ 402 h 629"/>
                    <a:gd name="T80" fmla="*/ 86 w 629"/>
                    <a:gd name="T81" fmla="*/ 543 h 629"/>
                    <a:gd name="T82" fmla="*/ 98 w 629"/>
                    <a:gd name="T83" fmla="*/ 542 h 629"/>
                    <a:gd name="T84" fmla="*/ 177 w 629"/>
                    <a:gd name="T85" fmla="*/ 533 h 629"/>
                    <a:gd name="T86" fmla="*/ 216 w 629"/>
                    <a:gd name="T87" fmla="*/ 552 h 629"/>
                    <a:gd name="T88" fmla="*/ 227 w 629"/>
                    <a:gd name="T89" fmla="*/ 620 h 629"/>
                    <a:gd name="T90" fmla="*/ 235 w 629"/>
                    <a:gd name="T91" fmla="*/ 628 h 629"/>
                    <a:gd name="T92" fmla="*/ 395 w 629"/>
                    <a:gd name="T93" fmla="*/ 629 h 629"/>
                    <a:gd name="T94" fmla="*/ 404 w 629"/>
                    <a:gd name="T95" fmla="*/ 623 h 629"/>
                    <a:gd name="T96" fmla="*/ 407 w 629"/>
                    <a:gd name="T97" fmla="*/ 556 h 629"/>
                    <a:gd name="T98" fmla="*/ 447 w 629"/>
                    <a:gd name="T99" fmla="*/ 538 h 629"/>
                    <a:gd name="T100" fmla="*/ 533 w 629"/>
                    <a:gd name="T101" fmla="*/ 543 h 629"/>
                    <a:gd name="T102" fmla="*/ 545 w 629"/>
                    <a:gd name="T103" fmla="*/ 543 h 629"/>
                    <a:gd name="T104" fmla="*/ 627 w 629"/>
                    <a:gd name="T105" fmla="*/ 405 h 629"/>
                    <a:gd name="T106" fmla="*/ 628 w 629"/>
                    <a:gd name="T107" fmla="*/ 394 h 629"/>
                    <a:gd name="T108" fmla="*/ 621 w 629"/>
                    <a:gd name="T109" fmla="*/ 385 h 6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29" h="629">
                      <a:moveTo>
                        <a:pt x="314" y="441"/>
                      </a:moveTo>
                      <a:lnTo>
                        <a:pt x="301" y="440"/>
                      </a:lnTo>
                      <a:lnTo>
                        <a:pt x="288" y="439"/>
                      </a:lnTo>
                      <a:lnTo>
                        <a:pt x="276" y="436"/>
                      </a:lnTo>
                      <a:lnTo>
                        <a:pt x="264" y="430"/>
                      </a:lnTo>
                      <a:lnTo>
                        <a:pt x="253" y="425"/>
                      </a:lnTo>
                      <a:lnTo>
                        <a:pt x="242" y="418"/>
                      </a:lnTo>
                      <a:lnTo>
                        <a:pt x="233" y="411"/>
                      </a:lnTo>
                      <a:lnTo>
                        <a:pt x="223" y="404"/>
                      </a:lnTo>
                      <a:lnTo>
                        <a:pt x="216" y="394"/>
                      </a:lnTo>
                      <a:lnTo>
                        <a:pt x="208" y="384"/>
                      </a:lnTo>
                      <a:lnTo>
                        <a:pt x="202" y="374"/>
                      </a:lnTo>
                      <a:lnTo>
                        <a:pt x="196" y="362"/>
                      </a:lnTo>
                      <a:lnTo>
                        <a:pt x="192" y="350"/>
                      </a:lnTo>
                      <a:lnTo>
                        <a:pt x="189" y="338"/>
                      </a:lnTo>
                      <a:lnTo>
                        <a:pt x="187" y="325"/>
                      </a:lnTo>
                      <a:lnTo>
                        <a:pt x="186" y="313"/>
                      </a:lnTo>
                      <a:lnTo>
                        <a:pt x="187" y="300"/>
                      </a:lnTo>
                      <a:lnTo>
                        <a:pt x="189" y="287"/>
                      </a:lnTo>
                      <a:lnTo>
                        <a:pt x="192" y="274"/>
                      </a:lnTo>
                      <a:lnTo>
                        <a:pt x="196" y="262"/>
                      </a:lnTo>
                      <a:lnTo>
                        <a:pt x="202" y="252"/>
                      </a:lnTo>
                      <a:lnTo>
                        <a:pt x="208" y="241"/>
                      </a:lnTo>
                      <a:lnTo>
                        <a:pt x="216" y="231"/>
                      </a:lnTo>
                      <a:lnTo>
                        <a:pt x="223" y="222"/>
                      </a:lnTo>
                      <a:lnTo>
                        <a:pt x="233" y="213"/>
                      </a:lnTo>
                      <a:lnTo>
                        <a:pt x="242" y="206"/>
                      </a:lnTo>
                      <a:lnTo>
                        <a:pt x="253" y="199"/>
                      </a:lnTo>
                      <a:lnTo>
                        <a:pt x="264" y="194"/>
                      </a:lnTo>
                      <a:lnTo>
                        <a:pt x="276" y="190"/>
                      </a:lnTo>
                      <a:lnTo>
                        <a:pt x="288" y="186"/>
                      </a:lnTo>
                      <a:lnTo>
                        <a:pt x="301" y="184"/>
                      </a:lnTo>
                      <a:lnTo>
                        <a:pt x="314" y="184"/>
                      </a:lnTo>
                      <a:lnTo>
                        <a:pt x="327" y="184"/>
                      </a:lnTo>
                      <a:lnTo>
                        <a:pt x="340" y="186"/>
                      </a:lnTo>
                      <a:lnTo>
                        <a:pt x="352" y="190"/>
                      </a:lnTo>
                      <a:lnTo>
                        <a:pt x="363" y="194"/>
                      </a:lnTo>
                      <a:lnTo>
                        <a:pt x="375" y="199"/>
                      </a:lnTo>
                      <a:lnTo>
                        <a:pt x="386" y="206"/>
                      </a:lnTo>
                      <a:lnTo>
                        <a:pt x="395" y="213"/>
                      </a:lnTo>
                      <a:lnTo>
                        <a:pt x="404" y="222"/>
                      </a:lnTo>
                      <a:lnTo>
                        <a:pt x="413" y="231"/>
                      </a:lnTo>
                      <a:lnTo>
                        <a:pt x="420" y="241"/>
                      </a:lnTo>
                      <a:lnTo>
                        <a:pt x="426" y="252"/>
                      </a:lnTo>
                      <a:lnTo>
                        <a:pt x="432" y="262"/>
                      </a:lnTo>
                      <a:lnTo>
                        <a:pt x="436" y="274"/>
                      </a:lnTo>
                      <a:lnTo>
                        <a:pt x="439" y="287"/>
                      </a:lnTo>
                      <a:lnTo>
                        <a:pt x="441" y="300"/>
                      </a:lnTo>
                      <a:lnTo>
                        <a:pt x="443" y="313"/>
                      </a:lnTo>
                      <a:lnTo>
                        <a:pt x="441" y="325"/>
                      </a:lnTo>
                      <a:lnTo>
                        <a:pt x="439" y="338"/>
                      </a:lnTo>
                      <a:lnTo>
                        <a:pt x="436" y="350"/>
                      </a:lnTo>
                      <a:lnTo>
                        <a:pt x="432" y="362"/>
                      </a:lnTo>
                      <a:lnTo>
                        <a:pt x="426" y="374"/>
                      </a:lnTo>
                      <a:lnTo>
                        <a:pt x="420" y="384"/>
                      </a:lnTo>
                      <a:lnTo>
                        <a:pt x="413" y="394"/>
                      </a:lnTo>
                      <a:lnTo>
                        <a:pt x="404" y="404"/>
                      </a:lnTo>
                      <a:lnTo>
                        <a:pt x="395" y="411"/>
                      </a:lnTo>
                      <a:lnTo>
                        <a:pt x="386" y="418"/>
                      </a:lnTo>
                      <a:lnTo>
                        <a:pt x="375" y="425"/>
                      </a:lnTo>
                      <a:lnTo>
                        <a:pt x="363" y="430"/>
                      </a:lnTo>
                      <a:lnTo>
                        <a:pt x="352" y="436"/>
                      </a:lnTo>
                      <a:lnTo>
                        <a:pt x="340" y="439"/>
                      </a:lnTo>
                      <a:lnTo>
                        <a:pt x="327" y="440"/>
                      </a:lnTo>
                      <a:lnTo>
                        <a:pt x="314" y="441"/>
                      </a:lnTo>
                      <a:close/>
                      <a:moveTo>
                        <a:pt x="621" y="385"/>
                      </a:moveTo>
                      <a:lnTo>
                        <a:pt x="571" y="355"/>
                      </a:lnTo>
                      <a:lnTo>
                        <a:pt x="572" y="346"/>
                      </a:lnTo>
                      <a:lnTo>
                        <a:pt x="573" y="335"/>
                      </a:lnTo>
                      <a:lnTo>
                        <a:pt x="574" y="323"/>
                      </a:lnTo>
                      <a:lnTo>
                        <a:pt x="574" y="313"/>
                      </a:lnTo>
                      <a:lnTo>
                        <a:pt x="574" y="302"/>
                      </a:lnTo>
                      <a:lnTo>
                        <a:pt x="573" y="291"/>
                      </a:lnTo>
                      <a:lnTo>
                        <a:pt x="572" y="280"/>
                      </a:lnTo>
                      <a:lnTo>
                        <a:pt x="570" y="269"/>
                      </a:lnTo>
                      <a:lnTo>
                        <a:pt x="620" y="241"/>
                      </a:lnTo>
                      <a:lnTo>
                        <a:pt x="623" y="239"/>
                      </a:lnTo>
                      <a:lnTo>
                        <a:pt x="624" y="237"/>
                      </a:lnTo>
                      <a:lnTo>
                        <a:pt x="627" y="234"/>
                      </a:lnTo>
                      <a:lnTo>
                        <a:pt x="628" y="231"/>
                      </a:lnTo>
                      <a:lnTo>
                        <a:pt x="628" y="228"/>
                      </a:lnTo>
                      <a:lnTo>
                        <a:pt x="628" y="226"/>
                      </a:lnTo>
                      <a:lnTo>
                        <a:pt x="628" y="223"/>
                      </a:lnTo>
                      <a:lnTo>
                        <a:pt x="625" y="219"/>
                      </a:lnTo>
                      <a:lnTo>
                        <a:pt x="551" y="90"/>
                      </a:lnTo>
                      <a:lnTo>
                        <a:pt x="548" y="87"/>
                      </a:lnTo>
                      <a:lnTo>
                        <a:pt x="546" y="85"/>
                      </a:lnTo>
                      <a:lnTo>
                        <a:pt x="544" y="84"/>
                      </a:lnTo>
                      <a:lnTo>
                        <a:pt x="541" y="83"/>
                      </a:lnTo>
                      <a:lnTo>
                        <a:pt x="539" y="81"/>
                      </a:lnTo>
                      <a:lnTo>
                        <a:pt x="536" y="81"/>
                      </a:lnTo>
                      <a:lnTo>
                        <a:pt x="532" y="83"/>
                      </a:lnTo>
                      <a:lnTo>
                        <a:pt x="530" y="84"/>
                      </a:lnTo>
                      <a:lnTo>
                        <a:pt x="481" y="113"/>
                      </a:lnTo>
                      <a:lnTo>
                        <a:pt x="465" y="99"/>
                      </a:lnTo>
                      <a:lnTo>
                        <a:pt x="447" y="88"/>
                      </a:lnTo>
                      <a:lnTo>
                        <a:pt x="438" y="83"/>
                      </a:lnTo>
                      <a:lnTo>
                        <a:pt x="429" y="77"/>
                      </a:lnTo>
                      <a:lnTo>
                        <a:pt x="418" y="73"/>
                      </a:lnTo>
                      <a:lnTo>
                        <a:pt x="407" y="69"/>
                      </a:lnTo>
                      <a:lnTo>
                        <a:pt x="407" y="15"/>
                      </a:lnTo>
                      <a:lnTo>
                        <a:pt x="407" y="12"/>
                      </a:lnTo>
                      <a:lnTo>
                        <a:pt x="406" y="10"/>
                      </a:lnTo>
                      <a:lnTo>
                        <a:pt x="404" y="7"/>
                      </a:lnTo>
                      <a:lnTo>
                        <a:pt x="403" y="4"/>
                      </a:lnTo>
                      <a:lnTo>
                        <a:pt x="401" y="2"/>
                      </a:lnTo>
                      <a:lnTo>
                        <a:pt x="398" y="1"/>
                      </a:lnTo>
                      <a:lnTo>
                        <a:pt x="395" y="0"/>
                      </a:lnTo>
                      <a:lnTo>
                        <a:pt x="392" y="0"/>
                      </a:lnTo>
                      <a:lnTo>
                        <a:pt x="241" y="0"/>
                      </a:lnTo>
                      <a:lnTo>
                        <a:pt x="238" y="0"/>
                      </a:lnTo>
                      <a:lnTo>
                        <a:pt x="235" y="1"/>
                      </a:lnTo>
                      <a:lnTo>
                        <a:pt x="233" y="2"/>
                      </a:lnTo>
                      <a:lnTo>
                        <a:pt x="231" y="4"/>
                      </a:lnTo>
                      <a:lnTo>
                        <a:pt x="229" y="7"/>
                      </a:lnTo>
                      <a:lnTo>
                        <a:pt x="227" y="10"/>
                      </a:lnTo>
                      <a:lnTo>
                        <a:pt x="226" y="12"/>
                      </a:lnTo>
                      <a:lnTo>
                        <a:pt x="226" y="15"/>
                      </a:lnTo>
                      <a:lnTo>
                        <a:pt x="226" y="69"/>
                      </a:lnTo>
                      <a:lnTo>
                        <a:pt x="216" y="72"/>
                      </a:lnTo>
                      <a:lnTo>
                        <a:pt x="206" y="76"/>
                      </a:lnTo>
                      <a:lnTo>
                        <a:pt x="196" y="80"/>
                      </a:lnTo>
                      <a:lnTo>
                        <a:pt x="187" y="86"/>
                      </a:lnTo>
                      <a:lnTo>
                        <a:pt x="177" y="91"/>
                      </a:lnTo>
                      <a:lnTo>
                        <a:pt x="168" y="98"/>
                      </a:lnTo>
                      <a:lnTo>
                        <a:pt x="159" y="105"/>
                      </a:lnTo>
                      <a:lnTo>
                        <a:pt x="149" y="113"/>
                      </a:lnTo>
                      <a:lnTo>
                        <a:pt x="98" y="84"/>
                      </a:lnTo>
                      <a:lnTo>
                        <a:pt x="96" y="83"/>
                      </a:lnTo>
                      <a:lnTo>
                        <a:pt x="93" y="81"/>
                      </a:lnTo>
                      <a:lnTo>
                        <a:pt x="90" y="81"/>
                      </a:lnTo>
                      <a:lnTo>
                        <a:pt x="87" y="83"/>
                      </a:lnTo>
                      <a:lnTo>
                        <a:pt x="84" y="84"/>
                      </a:lnTo>
                      <a:lnTo>
                        <a:pt x="82" y="85"/>
                      </a:lnTo>
                      <a:lnTo>
                        <a:pt x="80" y="87"/>
                      </a:lnTo>
                      <a:lnTo>
                        <a:pt x="78" y="90"/>
                      </a:lnTo>
                      <a:lnTo>
                        <a:pt x="3" y="219"/>
                      </a:lnTo>
                      <a:lnTo>
                        <a:pt x="1" y="222"/>
                      </a:lnTo>
                      <a:lnTo>
                        <a:pt x="1" y="225"/>
                      </a:lnTo>
                      <a:lnTo>
                        <a:pt x="1" y="228"/>
                      </a:lnTo>
                      <a:lnTo>
                        <a:pt x="1" y="230"/>
                      </a:lnTo>
                      <a:lnTo>
                        <a:pt x="4" y="236"/>
                      </a:lnTo>
                      <a:lnTo>
                        <a:pt x="8" y="241"/>
                      </a:lnTo>
                      <a:lnTo>
                        <a:pt x="57" y="269"/>
                      </a:lnTo>
                      <a:lnTo>
                        <a:pt x="56" y="280"/>
                      </a:lnTo>
                      <a:lnTo>
                        <a:pt x="55" y="291"/>
                      </a:lnTo>
                      <a:lnTo>
                        <a:pt x="54" y="302"/>
                      </a:lnTo>
                      <a:lnTo>
                        <a:pt x="54" y="313"/>
                      </a:lnTo>
                      <a:lnTo>
                        <a:pt x="54" y="323"/>
                      </a:lnTo>
                      <a:lnTo>
                        <a:pt x="55" y="335"/>
                      </a:lnTo>
                      <a:lnTo>
                        <a:pt x="56" y="346"/>
                      </a:lnTo>
                      <a:lnTo>
                        <a:pt x="57" y="355"/>
                      </a:lnTo>
                      <a:lnTo>
                        <a:pt x="7" y="385"/>
                      </a:lnTo>
                      <a:lnTo>
                        <a:pt x="5" y="387"/>
                      </a:lnTo>
                      <a:lnTo>
                        <a:pt x="3" y="389"/>
                      </a:lnTo>
                      <a:lnTo>
                        <a:pt x="2" y="391"/>
                      </a:lnTo>
                      <a:lnTo>
                        <a:pt x="1" y="394"/>
                      </a:lnTo>
                      <a:lnTo>
                        <a:pt x="0" y="396"/>
                      </a:lnTo>
                      <a:lnTo>
                        <a:pt x="1" y="399"/>
                      </a:lnTo>
                      <a:lnTo>
                        <a:pt x="1" y="402"/>
                      </a:lnTo>
                      <a:lnTo>
                        <a:pt x="2" y="405"/>
                      </a:lnTo>
                      <a:lnTo>
                        <a:pt x="78" y="536"/>
                      </a:lnTo>
                      <a:lnTo>
                        <a:pt x="81" y="540"/>
                      </a:lnTo>
                      <a:lnTo>
                        <a:pt x="86" y="543"/>
                      </a:lnTo>
                      <a:lnTo>
                        <a:pt x="89" y="544"/>
                      </a:lnTo>
                      <a:lnTo>
                        <a:pt x="93" y="544"/>
                      </a:lnTo>
                      <a:lnTo>
                        <a:pt x="95" y="543"/>
                      </a:lnTo>
                      <a:lnTo>
                        <a:pt x="98" y="542"/>
                      </a:lnTo>
                      <a:lnTo>
                        <a:pt x="149" y="513"/>
                      </a:lnTo>
                      <a:lnTo>
                        <a:pt x="159" y="520"/>
                      </a:lnTo>
                      <a:lnTo>
                        <a:pt x="168" y="527"/>
                      </a:lnTo>
                      <a:lnTo>
                        <a:pt x="177" y="533"/>
                      </a:lnTo>
                      <a:lnTo>
                        <a:pt x="187" y="539"/>
                      </a:lnTo>
                      <a:lnTo>
                        <a:pt x="196" y="544"/>
                      </a:lnTo>
                      <a:lnTo>
                        <a:pt x="206" y="549"/>
                      </a:lnTo>
                      <a:lnTo>
                        <a:pt x="216" y="552"/>
                      </a:lnTo>
                      <a:lnTo>
                        <a:pt x="226" y="556"/>
                      </a:lnTo>
                      <a:lnTo>
                        <a:pt x="226" y="614"/>
                      </a:lnTo>
                      <a:lnTo>
                        <a:pt x="226" y="617"/>
                      </a:lnTo>
                      <a:lnTo>
                        <a:pt x="227" y="620"/>
                      </a:lnTo>
                      <a:lnTo>
                        <a:pt x="229" y="623"/>
                      </a:lnTo>
                      <a:lnTo>
                        <a:pt x="231" y="625"/>
                      </a:lnTo>
                      <a:lnTo>
                        <a:pt x="233" y="627"/>
                      </a:lnTo>
                      <a:lnTo>
                        <a:pt x="235" y="628"/>
                      </a:lnTo>
                      <a:lnTo>
                        <a:pt x="238" y="629"/>
                      </a:lnTo>
                      <a:lnTo>
                        <a:pt x="241" y="629"/>
                      </a:lnTo>
                      <a:lnTo>
                        <a:pt x="392" y="629"/>
                      </a:lnTo>
                      <a:lnTo>
                        <a:pt x="395" y="629"/>
                      </a:lnTo>
                      <a:lnTo>
                        <a:pt x="398" y="628"/>
                      </a:lnTo>
                      <a:lnTo>
                        <a:pt x="401" y="627"/>
                      </a:lnTo>
                      <a:lnTo>
                        <a:pt x="403" y="625"/>
                      </a:lnTo>
                      <a:lnTo>
                        <a:pt x="404" y="623"/>
                      </a:lnTo>
                      <a:lnTo>
                        <a:pt x="406" y="620"/>
                      </a:lnTo>
                      <a:lnTo>
                        <a:pt x="407" y="617"/>
                      </a:lnTo>
                      <a:lnTo>
                        <a:pt x="407" y="614"/>
                      </a:lnTo>
                      <a:lnTo>
                        <a:pt x="407" y="556"/>
                      </a:lnTo>
                      <a:lnTo>
                        <a:pt x="418" y="552"/>
                      </a:lnTo>
                      <a:lnTo>
                        <a:pt x="429" y="548"/>
                      </a:lnTo>
                      <a:lnTo>
                        <a:pt x="438" y="544"/>
                      </a:lnTo>
                      <a:lnTo>
                        <a:pt x="447" y="538"/>
                      </a:lnTo>
                      <a:lnTo>
                        <a:pt x="465" y="527"/>
                      </a:lnTo>
                      <a:lnTo>
                        <a:pt x="481" y="513"/>
                      </a:lnTo>
                      <a:lnTo>
                        <a:pt x="530" y="542"/>
                      </a:lnTo>
                      <a:lnTo>
                        <a:pt x="533" y="543"/>
                      </a:lnTo>
                      <a:lnTo>
                        <a:pt x="537" y="544"/>
                      </a:lnTo>
                      <a:lnTo>
                        <a:pt x="539" y="544"/>
                      </a:lnTo>
                      <a:lnTo>
                        <a:pt x="542" y="543"/>
                      </a:lnTo>
                      <a:lnTo>
                        <a:pt x="545" y="543"/>
                      </a:lnTo>
                      <a:lnTo>
                        <a:pt x="547" y="540"/>
                      </a:lnTo>
                      <a:lnTo>
                        <a:pt x="550" y="539"/>
                      </a:lnTo>
                      <a:lnTo>
                        <a:pt x="552" y="536"/>
                      </a:lnTo>
                      <a:lnTo>
                        <a:pt x="627" y="405"/>
                      </a:lnTo>
                      <a:lnTo>
                        <a:pt x="628" y="402"/>
                      </a:lnTo>
                      <a:lnTo>
                        <a:pt x="628" y="399"/>
                      </a:lnTo>
                      <a:lnTo>
                        <a:pt x="629" y="396"/>
                      </a:lnTo>
                      <a:lnTo>
                        <a:pt x="628" y="394"/>
                      </a:lnTo>
                      <a:lnTo>
                        <a:pt x="627" y="391"/>
                      </a:lnTo>
                      <a:lnTo>
                        <a:pt x="625" y="389"/>
                      </a:lnTo>
                      <a:lnTo>
                        <a:pt x="623" y="387"/>
                      </a:lnTo>
                      <a:lnTo>
                        <a:pt x="621" y="38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>
                  <a:bevelB prst="relaxedInset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/>
                </a:p>
              </p:txBody>
            </p:sp>
            <p:sp>
              <p:nvSpPr>
                <p:cNvPr id="71" name="Freeform 4360">
                  <a:extLst>
                    <a:ext uri="{FF2B5EF4-FFF2-40B4-BE49-F238E27FC236}">
                      <a16:creationId xmlns:a16="http://schemas.microsoft.com/office/drawing/2014/main" id="{65D3FD79-6C42-4A21-9994-44FBC838EAE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781925" y="1387475"/>
                  <a:ext cx="115888" cy="117475"/>
                </a:xfrm>
                <a:custGeom>
                  <a:avLst/>
                  <a:gdLst>
                    <a:gd name="T0" fmla="*/ 160 w 362"/>
                    <a:gd name="T1" fmla="*/ 252 h 369"/>
                    <a:gd name="T2" fmla="*/ 135 w 362"/>
                    <a:gd name="T3" fmla="*/ 238 h 369"/>
                    <a:gd name="T4" fmla="*/ 118 w 362"/>
                    <a:gd name="T5" fmla="*/ 218 h 369"/>
                    <a:gd name="T6" fmla="*/ 109 w 362"/>
                    <a:gd name="T7" fmla="*/ 190 h 369"/>
                    <a:gd name="T8" fmla="*/ 113 w 362"/>
                    <a:gd name="T9" fmla="*/ 162 h 369"/>
                    <a:gd name="T10" fmla="*/ 125 w 362"/>
                    <a:gd name="T11" fmla="*/ 138 h 369"/>
                    <a:gd name="T12" fmla="*/ 147 w 362"/>
                    <a:gd name="T13" fmla="*/ 121 h 369"/>
                    <a:gd name="T14" fmla="*/ 174 w 362"/>
                    <a:gd name="T15" fmla="*/ 112 h 369"/>
                    <a:gd name="T16" fmla="*/ 202 w 362"/>
                    <a:gd name="T17" fmla="*/ 114 h 369"/>
                    <a:gd name="T18" fmla="*/ 226 w 362"/>
                    <a:gd name="T19" fmla="*/ 128 h 369"/>
                    <a:gd name="T20" fmla="*/ 244 w 362"/>
                    <a:gd name="T21" fmla="*/ 149 h 369"/>
                    <a:gd name="T22" fmla="*/ 252 w 362"/>
                    <a:gd name="T23" fmla="*/ 176 h 369"/>
                    <a:gd name="T24" fmla="*/ 250 w 362"/>
                    <a:gd name="T25" fmla="*/ 205 h 369"/>
                    <a:gd name="T26" fmla="*/ 236 w 362"/>
                    <a:gd name="T27" fmla="*/ 229 h 369"/>
                    <a:gd name="T28" fmla="*/ 215 w 362"/>
                    <a:gd name="T29" fmla="*/ 247 h 369"/>
                    <a:gd name="T30" fmla="*/ 189 w 362"/>
                    <a:gd name="T31" fmla="*/ 254 h 369"/>
                    <a:gd name="T32" fmla="*/ 328 w 362"/>
                    <a:gd name="T33" fmla="*/ 195 h 369"/>
                    <a:gd name="T34" fmla="*/ 354 w 362"/>
                    <a:gd name="T35" fmla="*/ 144 h 369"/>
                    <a:gd name="T36" fmla="*/ 361 w 362"/>
                    <a:gd name="T37" fmla="*/ 136 h 369"/>
                    <a:gd name="T38" fmla="*/ 360 w 362"/>
                    <a:gd name="T39" fmla="*/ 124 h 369"/>
                    <a:gd name="T40" fmla="*/ 316 w 362"/>
                    <a:gd name="T41" fmla="*/ 53 h 369"/>
                    <a:gd name="T42" fmla="*/ 304 w 362"/>
                    <a:gd name="T43" fmla="*/ 52 h 369"/>
                    <a:gd name="T44" fmla="*/ 256 w 362"/>
                    <a:gd name="T45" fmla="*/ 56 h 369"/>
                    <a:gd name="T46" fmla="*/ 236 w 362"/>
                    <a:gd name="T47" fmla="*/ 10 h 369"/>
                    <a:gd name="T48" fmla="*/ 229 w 362"/>
                    <a:gd name="T49" fmla="*/ 2 h 369"/>
                    <a:gd name="T50" fmla="*/ 146 w 362"/>
                    <a:gd name="T51" fmla="*/ 0 h 369"/>
                    <a:gd name="T52" fmla="*/ 135 w 362"/>
                    <a:gd name="T53" fmla="*/ 3 h 369"/>
                    <a:gd name="T54" fmla="*/ 131 w 362"/>
                    <a:gd name="T55" fmla="*/ 14 h 369"/>
                    <a:gd name="T56" fmla="*/ 99 w 362"/>
                    <a:gd name="T57" fmla="*/ 63 h 369"/>
                    <a:gd name="T58" fmla="*/ 55 w 362"/>
                    <a:gd name="T59" fmla="*/ 51 h 369"/>
                    <a:gd name="T60" fmla="*/ 44 w 362"/>
                    <a:gd name="T61" fmla="*/ 54 h 369"/>
                    <a:gd name="T62" fmla="*/ 1 w 362"/>
                    <a:gd name="T63" fmla="*/ 126 h 369"/>
                    <a:gd name="T64" fmla="*/ 2 w 362"/>
                    <a:gd name="T65" fmla="*/ 139 h 369"/>
                    <a:gd name="T66" fmla="*/ 36 w 362"/>
                    <a:gd name="T67" fmla="*/ 160 h 369"/>
                    <a:gd name="T68" fmla="*/ 36 w 362"/>
                    <a:gd name="T69" fmla="*/ 207 h 369"/>
                    <a:gd name="T70" fmla="*/ 1 w 362"/>
                    <a:gd name="T71" fmla="*/ 230 h 369"/>
                    <a:gd name="T72" fmla="*/ 1 w 362"/>
                    <a:gd name="T73" fmla="*/ 240 h 369"/>
                    <a:gd name="T74" fmla="*/ 44 w 362"/>
                    <a:gd name="T75" fmla="*/ 313 h 369"/>
                    <a:gd name="T76" fmla="*/ 60 w 362"/>
                    <a:gd name="T77" fmla="*/ 314 h 369"/>
                    <a:gd name="T78" fmla="*/ 120 w 362"/>
                    <a:gd name="T79" fmla="*/ 316 h 369"/>
                    <a:gd name="T80" fmla="*/ 132 w 362"/>
                    <a:gd name="T81" fmla="*/ 359 h 369"/>
                    <a:gd name="T82" fmla="*/ 140 w 362"/>
                    <a:gd name="T83" fmla="*/ 368 h 369"/>
                    <a:gd name="T84" fmla="*/ 225 w 362"/>
                    <a:gd name="T85" fmla="*/ 368 h 369"/>
                    <a:gd name="T86" fmla="*/ 233 w 362"/>
                    <a:gd name="T87" fmla="*/ 361 h 369"/>
                    <a:gd name="T88" fmla="*/ 237 w 362"/>
                    <a:gd name="T89" fmla="*/ 321 h 369"/>
                    <a:gd name="T90" fmla="*/ 274 w 362"/>
                    <a:gd name="T91" fmla="*/ 298 h 369"/>
                    <a:gd name="T92" fmla="*/ 310 w 362"/>
                    <a:gd name="T93" fmla="*/ 316 h 369"/>
                    <a:gd name="T94" fmla="*/ 360 w 362"/>
                    <a:gd name="T95" fmla="*/ 243 h 369"/>
                    <a:gd name="T96" fmla="*/ 362 w 362"/>
                    <a:gd name="T97" fmla="*/ 232 h 369"/>
                    <a:gd name="T98" fmla="*/ 354 w 362"/>
                    <a:gd name="T99" fmla="*/ 223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62" h="369">
                      <a:moveTo>
                        <a:pt x="181" y="255"/>
                      </a:moveTo>
                      <a:lnTo>
                        <a:pt x="174" y="254"/>
                      </a:lnTo>
                      <a:lnTo>
                        <a:pt x="166" y="253"/>
                      </a:lnTo>
                      <a:lnTo>
                        <a:pt x="160" y="252"/>
                      </a:lnTo>
                      <a:lnTo>
                        <a:pt x="153" y="249"/>
                      </a:lnTo>
                      <a:lnTo>
                        <a:pt x="147" y="247"/>
                      </a:lnTo>
                      <a:lnTo>
                        <a:pt x="141" y="243"/>
                      </a:lnTo>
                      <a:lnTo>
                        <a:pt x="135" y="238"/>
                      </a:lnTo>
                      <a:lnTo>
                        <a:pt x="131" y="234"/>
                      </a:lnTo>
                      <a:lnTo>
                        <a:pt x="125" y="229"/>
                      </a:lnTo>
                      <a:lnTo>
                        <a:pt x="122" y="223"/>
                      </a:lnTo>
                      <a:lnTo>
                        <a:pt x="118" y="218"/>
                      </a:lnTo>
                      <a:lnTo>
                        <a:pt x="115" y="212"/>
                      </a:lnTo>
                      <a:lnTo>
                        <a:pt x="113" y="205"/>
                      </a:lnTo>
                      <a:lnTo>
                        <a:pt x="110" y="198"/>
                      </a:lnTo>
                      <a:lnTo>
                        <a:pt x="109" y="190"/>
                      </a:lnTo>
                      <a:lnTo>
                        <a:pt x="109" y="183"/>
                      </a:lnTo>
                      <a:lnTo>
                        <a:pt x="109" y="176"/>
                      </a:lnTo>
                      <a:lnTo>
                        <a:pt x="110" y="169"/>
                      </a:lnTo>
                      <a:lnTo>
                        <a:pt x="113" y="162"/>
                      </a:lnTo>
                      <a:lnTo>
                        <a:pt x="115" y="156"/>
                      </a:lnTo>
                      <a:lnTo>
                        <a:pt x="118" y="149"/>
                      </a:lnTo>
                      <a:lnTo>
                        <a:pt x="122" y="143"/>
                      </a:lnTo>
                      <a:lnTo>
                        <a:pt x="125" y="138"/>
                      </a:lnTo>
                      <a:lnTo>
                        <a:pt x="131" y="132"/>
                      </a:lnTo>
                      <a:lnTo>
                        <a:pt x="135" y="128"/>
                      </a:lnTo>
                      <a:lnTo>
                        <a:pt x="141" y="124"/>
                      </a:lnTo>
                      <a:lnTo>
                        <a:pt x="147" y="121"/>
                      </a:lnTo>
                      <a:lnTo>
                        <a:pt x="153" y="117"/>
                      </a:lnTo>
                      <a:lnTo>
                        <a:pt x="160" y="114"/>
                      </a:lnTo>
                      <a:lnTo>
                        <a:pt x="166" y="113"/>
                      </a:lnTo>
                      <a:lnTo>
                        <a:pt x="174" y="112"/>
                      </a:lnTo>
                      <a:lnTo>
                        <a:pt x="181" y="111"/>
                      </a:lnTo>
                      <a:lnTo>
                        <a:pt x="189" y="112"/>
                      </a:lnTo>
                      <a:lnTo>
                        <a:pt x="195" y="113"/>
                      </a:lnTo>
                      <a:lnTo>
                        <a:pt x="202" y="114"/>
                      </a:lnTo>
                      <a:lnTo>
                        <a:pt x="209" y="117"/>
                      </a:lnTo>
                      <a:lnTo>
                        <a:pt x="215" y="121"/>
                      </a:lnTo>
                      <a:lnTo>
                        <a:pt x="221" y="124"/>
                      </a:lnTo>
                      <a:lnTo>
                        <a:pt x="226" y="128"/>
                      </a:lnTo>
                      <a:lnTo>
                        <a:pt x="231" y="132"/>
                      </a:lnTo>
                      <a:lnTo>
                        <a:pt x="236" y="138"/>
                      </a:lnTo>
                      <a:lnTo>
                        <a:pt x="240" y="143"/>
                      </a:lnTo>
                      <a:lnTo>
                        <a:pt x="244" y="149"/>
                      </a:lnTo>
                      <a:lnTo>
                        <a:pt x="247" y="156"/>
                      </a:lnTo>
                      <a:lnTo>
                        <a:pt x="250" y="162"/>
                      </a:lnTo>
                      <a:lnTo>
                        <a:pt x="251" y="169"/>
                      </a:lnTo>
                      <a:lnTo>
                        <a:pt x="252" y="176"/>
                      </a:lnTo>
                      <a:lnTo>
                        <a:pt x="253" y="183"/>
                      </a:lnTo>
                      <a:lnTo>
                        <a:pt x="252" y="190"/>
                      </a:lnTo>
                      <a:lnTo>
                        <a:pt x="251" y="198"/>
                      </a:lnTo>
                      <a:lnTo>
                        <a:pt x="250" y="205"/>
                      </a:lnTo>
                      <a:lnTo>
                        <a:pt x="247" y="212"/>
                      </a:lnTo>
                      <a:lnTo>
                        <a:pt x="244" y="218"/>
                      </a:lnTo>
                      <a:lnTo>
                        <a:pt x="240" y="223"/>
                      </a:lnTo>
                      <a:lnTo>
                        <a:pt x="236" y="229"/>
                      </a:lnTo>
                      <a:lnTo>
                        <a:pt x="231" y="234"/>
                      </a:lnTo>
                      <a:lnTo>
                        <a:pt x="226" y="238"/>
                      </a:lnTo>
                      <a:lnTo>
                        <a:pt x="221" y="243"/>
                      </a:lnTo>
                      <a:lnTo>
                        <a:pt x="215" y="247"/>
                      </a:lnTo>
                      <a:lnTo>
                        <a:pt x="209" y="249"/>
                      </a:lnTo>
                      <a:lnTo>
                        <a:pt x="202" y="252"/>
                      </a:lnTo>
                      <a:lnTo>
                        <a:pt x="195" y="253"/>
                      </a:lnTo>
                      <a:lnTo>
                        <a:pt x="189" y="254"/>
                      </a:lnTo>
                      <a:lnTo>
                        <a:pt x="181" y="255"/>
                      </a:lnTo>
                      <a:close/>
                      <a:moveTo>
                        <a:pt x="354" y="223"/>
                      </a:moveTo>
                      <a:lnTo>
                        <a:pt x="327" y="207"/>
                      </a:lnTo>
                      <a:lnTo>
                        <a:pt x="328" y="195"/>
                      </a:lnTo>
                      <a:lnTo>
                        <a:pt x="328" y="183"/>
                      </a:lnTo>
                      <a:lnTo>
                        <a:pt x="328" y="172"/>
                      </a:lnTo>
                      <a:lnTo>
                        <a:pt x="327" y="160"/>
                      </a:lnTo>
                      <a:lnTo>
                        <a:pt x="354" y="144"/>
                      </a:lnTo>
                      <a:lnTo>
                        <a:pt x="357" y="143"/>
                      </a:lnTo>
                      <a:lnTo>
                        <a:pt x="359" y="141"/>
                      </a:lnTo>
                      <a:lnTo>
                        <a:pt x="360" y="139"/>
                      </a:lnTo>
                      <a:lnTo>
                        <a:pt x="361" y="136"/>
                      </a:lnTo>
                      <a:lnTo>
                        <a:pt x="362" y="132"/>
                      </a:lnTo>
                      <a:lnTo>
                        <a:pt x="362" y="129"/>
                      </a:lnTo>
                      <a:lnTo>
                        <a:pt x="361" y="126"/>
                      </a:lnTo>
                      <a:lnTo>
                        <a:pt x="360" y="124"/>
                      </a:lnTo>
                      <a:lnTo>
                        <a:pt x="322" y="59"/>
                      </a:lnTo>
                      <a:lnTo>
                        <a:pt x="320" y="56"/>
                      </a:lnTo>
                      <a:lnTo>
                        <a:pt x="318" y="54"/>
                      </a:lnTo>
                      <a:lnTo>
                        <a:pt x="316" y="53"/>
                      </a:lnTo>
                      <a:lnTo>
                        <a:pt x="313" y="51"/>
                      </a:lnTo>
                      <a:lnTo>
                        <a:pt x="309" y="51"/>
                      </a:lnTo>
                      <a:lnTo>
                        <a:pt x="307" y="51"/>
                      </a:lnTo>
                      <a:lnTo>
                        <a:pt x="304" y="52"/>
                      </a:lnTo>
                      <a:lnTo>
                        <a:pt x="301" y="53"/>
                      </a:lnTo>
                      <a:lnTo>
                        <a:pt x="274" y="69"/>
                      </a:lnTo>
                      <a:lnTo>
                        <a:pt x="266" y="63"/>
                      </a:lnTo>
                      <a:lnTo>
                        <a:pt x="256" y="56"/>
                      </a:lnTo>
                      <a:lnTo>
                        <a:pt x="246" y="51"/>
                      </a:lnTo>
                      <a:lnTo>
                        <a:pt x="237" y="47"/>
                      </a:lnTo>
                      <a:lnTo>
                        <a:pt x="237" y="14"/>
                      </a:lnTo>
                      <a:lnTo>
                        <a:pt x="236" y="10"/>
                      </a:lnTo>
                      <a:lnTo>
                        <a:pt x="236" y="8"/>
                      </a:lnTo>
                      <a:lnTo>
                        <a:pt x="233" y="5"/>
                      </a:lnTo>
                      <a:lnTo>
                        <a:pt x="232" y="3"/>
                      </a:lnTo>
                      <a:lnTo>
                        <a:pt x="229" y="2"/>
                      </a:lnTo>
                      <a:lnTo>
                        <a:pt x="227" y="1"/>
                      </a:lnTo>
                      <a:lnTo>
                        <a:pt x="224" y="0"/>
                      </a:lnTo>
                      <a:lnTo>
                        <a:pt x="222" y="0"/>
                      </a:lnTo>
                      <a:lnTo>
                        <a:pt x="146" y="0"/>
                      </a:lnTo>
                      <a:lnTo>
                        <a:pt x="143" y="0"/>
                      </a:lnTo>
                      <a:lnTo>
                        <a:pt x="140" y="1"/>
                      </a:lnTo>
                      <a:lnTo>
                        <a:pt x="137" y="2"/>
                      </a:lnTo>
                      <a:lnTo>
                        <a:pt x="135" y="3"/>
                      </a:lnTo>
                      <a:lnTo>
                        <a:pt x="134" y="5"/>
                      </a:lnTo>
                      <a:lnTo>
                        <a:pt x="132" y="8"/>
                      </a:lnTo>
                      <a:lnTo>
                        <a:pt x="132" y="10"/>
                      </a:lnTo>
                      <a:lnTo>
                        <a:pt x="131" y="14"/>
                      </a:lnTo>
                      <a:lnTo>
                        <a:pt x="131" y="47"/>
                      </a:lnTo>
                      <a:lnTo>
                        <a:pt x="120" y="52"/>
                      </a:lnTo>
                      <a:lnTo>
                        <a:pt x="109" y="57"/>
                      </a:lnTo>
                      <a:lnTo>
                        <a:pt x="99" y="63"/>
                      </a:lnTo>
                      <a:lnTo>
                        <a:pt x="90" y="69"/>
                      </a:lnTo>
                      <a:lnTo>
                        <a:pt x="61" y="53"/>
                      </a:lnTo>
                      <a:lnTo>
                        <a:pt x="58" y="52"/>
                      </a:lnTo>
                      <a:lnTo>
                        <a:pt x="55" y="51"/>
                      </a:lnTo>
                      <a:lnTo>
                        <a:pt x="53" y="51"/>
                      </a:lnTo>
                      <a:lnTo>
                        <a:pt x="49" y="51"/>
                      </a:lnTo>
                      <a:lnTo>
                        <a:pt x="47" y="52"/>
                      </a:lnTo>
                      <a:lnTo>
                        <a:pt x="44" y="54"/>
                      </a:lnTo>
                      <a:lnTo>
                        <a:pt x="42" y="56"/>
                      </a:lnTo>
                      <a:lnTo>
                        <a:pt x="41" y="59"/>
                      </a:lnTo>
                      <a:lnTo>
                        <a:pt x="2" y="124"/>
                      </a:lnTo>
                      <a:lnTo>
                        <a:pt x="1" y="126"/>
                      </a:lnTo>
                      <a:lnTo>
                        <a:pt x="0" y="129"/>
                      </a:lnTo>
                      <a:lnTo>
                        <a:pt x="0" y="132"/>
                      </a:lnTo>
                      <a:lnTo>
                        <a:pt x="1" y="136"/>
                      </a:lnTo>
                      <a:lnTo>
                        <a:pt x="2" y="139"/>
                      </a:lnTo>
                      <a:lnTo>
                        <a:pt x="3" y="141"/>
                      </a:lnTo>
                      <a:lnTo>
                        <a:pt x="6" y="143"/>
                      </a:lnTo>
                      <a:lnTo>
                        <a:pt x="8" y="144"/>
                      </a:lnTo>
                      <a:lnTo>
                        <a:pt x="36" y="160"/>
                      </a:lnTo>
                      <a:lnTo>
                        <a:pt x="34" y="172"/>
                      </a:lnTo>
                      <a:lnTo>
                        <a:pt x="34" y="183"/>
                      </a:lnTo>
                      <a:lnTo>
                        <a:pt x="34" y="195"/>
                      </a:lnTo>
                      <a:lnTo>
                        <a:pt x="36" y="207"/>
                      </a:lnTo>
                      <a:lnTo>
                        <a:pt x="8" y="223"/>
                      </a:lnTo>
                      <a:lnTo>
                        <a:pt x="6" y="224"/>
                      </a:lnTo>
                      <a:lnTo>
                        <a:pt x="3" y="227"/>
                      </a:lnTo>
                      <a:lnTo>
                        <a:pt x="1" y="230"/>
                      </a:lnTo>
                      <a:lnTo>
                        <a:pt x="0" y="233"/>
                      </a:lnTo>
                      <a:lnTo>
                        <a:pt x="0" y="235"/>
                      </a:lnTo>
                      <a:lnTo>
                        <a:pt x="0" y="237"/>
                      </a:lnTo>
                      <a:lnTo>
                        <a:pt x="1" y="240"/>
                      </a:lnTo>
                      <a:lnTo>
                        <a:pt x="2" y="243"/>
                      </a:lnTo>
                      <a:lnTo>
                        <a:pt x="40" y="309"/>
                      </a:lnTo>
                      <a:lnTo>
                        <a:pt x="42" y="311"/>
                      </a:lnTo>
                      <a:lnTo>
                        <a:pt x="44" y="313"/>
                      </a:lnTo>
                      <a:lnTo>
                        <a:pt x="46" y="314"/>
                      </a:lnTo>
                      <a:lnTo>
                        <a:pt x="48" y="315"/>
                      </a:lnTo>
                      <a:lnTo>
                        <a:pt x="55" y="316"/>
                      </a:lnTo>
                      <a:lnTo>
                        <a:pt x="60" y="314"/>
                      </a:lnTo>
                      <a:lnTo>
                        <a:pt x="90" y="297"/>
                      </a:lnTo>
                      <a:lnTo>
                        <a:pt x="99" y="304"/>
                      </a:lnTo>
                      <a:lnTo>
                        <a:pt x="109" y="310"/>
                      </a:lnTo>
                      <a:lnTo>
                        <a:pt x="120" y="316"/>
                      </a:lnTo>
                      <a:lnTo>
                        <a:pt x="131" y="321"/>
                      </a:lnTo>
                      <a:lnTo>
                        <a:pt x="131" y="354"/>
                      </a:lnTo>
                      <a:lnTo>
                        <a:pt x="132" y="356"/>
                      </a:lnTo>
                      <a:lnTo>
                        <a:pt x="132" y="359"/>
                      </a:lnTo>
                      <a:lnTo>
                        <a:pt x="134" y="361"/>
                      </a:lnTo>
                      <a:lnTo>
                        <a:pt x="135" y="363"/>
                      </a:lnTo>
                      <a:lnTo>
                        <a:pt x="137" y="366"/>
                      </a:lnTo>
                      <a:lnTo>
                        <a:pt x="140" y="368"/>
                      </a:lnTo>
                      <a:lnTo>
                        <a:pt x="143" y="368"/>
                      </a:lnTo>
                      <a:lnTo>
                        <a:pt x="146" y="369"/>
                      </a:lnTo>
                      <a:lnTo>
                        <a:pt x="222" y="369"/>
                      </a:lnTo>
                      <a:lnTo>
                        <a:pt x="225" y="368"/>
                      </a:lnTo>
                      <a:lnTo>
                        <a:pt x="227" y="368"/>
                      </a:lnTo>
                      <a:lnTo>
                        <a:pt x="229" y="366"/>
                      </a:lnTo>
                      <a:lnTo>
                        <a:pt x="232" y="363"/>
                      </a:lnTo>
                      <a:lnTo>
                        <a:pt x="233" y="361"/>
                      </a:lnTo>
                      <a:lnTo>
                        <a:pt x="236" y="359"/>
                      </a:lnTo>
                      <a:lnTo>
                        <a:pt x="236" y="356"/>
                      </a:lnTo>
                      <a:lnTo>
                        <a:pt x="237" y="354"/>
                      </a:lnTo>
                      <a:lnTo>
                        <a:pt x="237" y="321"/>
                      </a:lnTo>
                      <a:lnTo>
                        <a:pt x="246" y="316"/>
                      </a:lnTo>
                      <a:lnTo>
                        <a:pt x="256" y="311"/>
                      </a:lnTo>
                      <a:lnTo>
                        <a:pt x="266" y="305"/>
                      </a:lnTo>
                      <a:lnTo>
                        <a:pt x="274" y="298"/>
                      </a:lnTo>
                      <a:lnTo>
                        <a:pt x="302" y="313"/>
                      </a:lnTo>
                      <a:lnTo>
                        <a:pt x="305" y="315"/>
                      </a:lnTo>
                      <a:lnTo>
                        <a:pt x="307" y="315"/>
                      </a:lnTo>
                      <a:lnTo>
                        <a:pt x="310" y="316"/>
                      </a:lnTo>
                      <a:lnTo>
                        <a:pt x="314" y="316"/>
                      </a:lnTo>
                      <a:lnTo>
                        <a:pt x="319" y="313"/>
                      </a:lnTo>
                      <a:lnTo>
                        <a:pt x="322" y="309"/>
                      </a:lnTo>
                      <a:lnTo>
                        <a:pt x="360" y="243"/>
                      </a:lnTo>
                      <a:lnTo>
                        <a:pt x="362" y="240"/>
                      </a:lnTo>
                      <a:lnTo>
                        <a:pt x="362" y="237"/>
                      </a:lnTo>
                      <a:lnTo>
                        <a:pt x="362" y="234"/>
                      </a:lnTo>
                      <a:lnTo>
                        <a:pt x="362" y="232"/>
                      </a:lnTo>
                      <a:lnTo>
                        <a:pt x="361" y="229"/>
                      </a:lnTo>
                      <a:lnTo>
                        <a:pt x="359" y="227"/>
                      </a:lnTo>
                      <a:lnTo>
                        <a:pt x="357" y="224"/>
                      </a:lnTo>
                      <a:lnTo>
                        <a:pt x="354" y="2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>
                  <a:bevelB prst="relaxedInset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/>
                </a:p>
              </p:txBody>
            </p:sp>
          </p:grpSp>
        </p:grpSp>
        <p:sp>
          <p:nvSpPr>
            <p:cNvPr id="45" name="Subtitle 1">
              <a:extLst>
                <a:ext uri="{FF2B5EF4-FFF2-40B4-BE49-F238E27FC236}">
                  <a16:creationId xmlns:a16="http://schemas.microsoft.com/office/drawing/2014/main" id="{DEDBA55B-0DBE-4B50-AC34-2B34CB820073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4837544"/>
              <a:ext cx="3608664" cy="55574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prstMaterial="flat">
              <a:bevelB prst="relaxedInset"/>
            </a:sp3d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14313" indent="-214313" algn="l">
                <a:spcBef>
                  <a:spcPts val="0"/>
                </a:spcBef>
                <a:buFont typeface="Wingdings" panose="05000000000000000000" pitchFamily="2" charset="2"/>
                <a:buChar char="ü"/>
              </a:pPr>
              <a:r>
                <a:rPr lang="en-US" sz="1600" dirty="0">
                  <a:latin typeface="Tasnee English (Regular)" panose="020B0604020202020204" pitchFamily="34" charset="0"/>
                  <a:cs typeface="Tasnee English (Regular)" panose="020B0604020202020204" pitchFamily="34" charset="0"/>
                </a:rPr>
                <a:t>Specification: 40 CP</a:t>
              </a:r>
            </a:p>
            <a:p>
              <a:pPr marL="214313" indent="-214313" algn="l">
                <a:spcBef>
                  <a:spcPts val="0"/>
                </a:spcBef>
                <a:buFont typeface="Wingdings" panose="05000000000000000000" pitchFamily="2" charset="2"/>
                <a:buChar char="ü"/>
              </a:pPr>
              <a:r>
                <a:rPr lang="en-US" sz="1600" dirty="0">
                  <a:latin typeface="Tasnee English (Regular)" panose="020B0604020202020204" pitchFamily="34" charset="0"/>
                  <a:cs typeface="Tasnee English (Regular)" panose="020B0604020202020204" pitchFamily="34" charset="0"/>
                </a:rPr>
                <a:t>Actual range- 17 to 1667 CP </a:t>
              </a:r>
            </a:p>
          </p:txBody>
        </p:sp>
        <p:sp>
          <p:nvSpPr>
            <p:cNvPr id="46" name="Subtitle 1">
              <a:extLst>
                <a:ext uri="{FF2B5EF4-FFF2-40B4-BE49-F238E27FC236}">
                  <a16:creationId xmlns:a16="http://schemas.microsoft.com/office/drawing/2014/main" id="{C8766013-1F35-452D-888D-A7B6D70EEAE6}"/>
                </a:ext>
              </a:extLst>
            </p:cNvPr>
            <p:cNvSpPr txBox="1">
              <a:spLocks/>
            </p:cNvSpPr>
            <p:nvPr/>
          </p:nvSpPr>
          <p:spPr>
            <a:xfrm>
              <a:off x="6104685" y="2923502"/>
              <a:ext cx="2492709" cy="58169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prstMaterial="flat">
              <a:bevelB prst="relaxedInset"/>
            </a:sp3d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14313" indent="-214313" algn="l">
                <a:spcBef>
                  <a:spcPts val="0"/>
                </a:spcBef>
                <a:buFont typeface="Wingdings" panose="05000000000000000000" pitchFamily="2" charset="2"/>
                <a:buChar char="ü"/>
              </a:pPr>
              <a:r>
                <a:rPr lang="en-US" sz="1600" dirty="0">
                  <a:latin typeface="Tasnee English (Regular)" panose="020B0604020202020204" pitchFamily="34" charset="0"/>
                  <a:cs typeface="Tasnee English (Regular)" panose="020B0604020202020204" pitchFamily="34" charset="0"/>
                </a:rPr>
                <a:t>Chocking issue</a:t>
              </a:r>
            </a:p>
            <a:p>
              <a:pPr marL="214313" indent="-214313" algn="l">
                <a:spcBef>
                  <a:spcPts val="0"/>
                </a:spcBef>
                <a:buFont typeface="Wingdings" panose="05000000000000000000" pitchFamily="2" charset="2"/>
                <a:buChar char="ü"/>
              </a:pPr>
              <a:r>
                <a:rPr lang="en-US" sz="1600" dirty="0">
                  <a:latin typeface="Tasnee English (Regular)" panose="020B0604020202020204" pitchFamily="34" charset="0"/>
                  <a:cs typeface="Tasnee English (Regular)" panose="020B0604020202020204" pitchFamily="34" charset="0"/>
                </a:rPr>
                <a:t>LP and MP steam utilized for de-chocking</a:t>
              </a:r>
            </a:p>
            <a:p>
              <a:pPr algn="l">
                <a:spcBef>
                  <a:spcPts val="0"/>
                </a:spcBef>
              </a:pPr>
              <a:endParaRPr lang="en-US" sz="1600" dirty="0">
                <a:latin typeface="Tasnee English (Regular)" panose="020B0604020202020204" pitchFamily="34" charset="0"/>
                <a:cs typeface="Tasnee English (Regular)" panose="020B0604020202020204" pitchFamily="34" charset="0"/>
              </a:endParaRPr>
            </a:p>
          </p:txBody>
        </p:sp>
        <p:sp>
          <p:nvSpPr>
            <p:cNvPr id="47" name="Subtitle 1">
              <a:extLst>
                <a:ext uri="{FF2B5EF4-FFF2-40B4-BE49-F238E27FC236}">
                  <a16:creationId xmlns:a16="http://schemas.microsoft.com/office/drawing/2014/main" id="{C978EC2D-A5CD-4C21-8506-9E7BD020DD27}"/>
                </a:ext>
              </a:extLst>
            </p:cNvPr>
            <p:cNvSpPr txBox="1">
              <a:spLocks/>
            </p:cNvSpPr>
            <p:nvPr/>
          </p:nvSpPr>
          <p:spPr>
            <a:xfrm>
              <a:off x="5843837" y="4876800"/>
              <a:ext cx="2526102" cy="37080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prstMaterial="flat">
              <a:bevelB prst="relaxedInset"/>
            </a:sp3d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14313" indent="-214313" algn="l">
                <a:spcBef>
                  <a:spcPts val="0"/>
                </a:spcBef>
                <a:buFont typeface="Wingdings" panose="05000000000000000000" pitchFamily="2" charset="2"/>
                <a:buChar char="ü"/>
              </a:pPr>
              <a:r>
                <a:rPr lang="en-US" sz="1600" dirty="0">
                  <a:latin typeface="Tasnee English (Regular)" panose="020B0604020202020204" pitchFamily="34" charset="0"/>
                  <a:cs typeface="Tasnee English (Regular)" panose="020B0604020202020204" pitchFamily="34" charset="0"/>
                </a:rPr>
                <a:t>105-115</a:t>
              </a:r>
              <a:r>
                <a:rPr lang="it-IT" sz="1600" dirty="0">
                  <a:latin typeface="Tasnee English (Regular)" panose="020B0604020202020204" pitchFamily="34" charset="0"/>
                  <a:cs typeface="Tasnee English (Regular)" panose="020B0604020202020204" pitchFamily="34" charset="0"/>
                </a:rPr>
                <a:t>°C</a:t>
              </a:r>
            </a:p>
            <a:p>
              <a:pPr marL="214313" indent="-214313" algn="l">
                <a:spcBef>
                  <a:spcPts val="0"/>
                </a:spcBef>
                <a:buFont typeface="Wingdings" panose="05000000000000000000" pitchFamily="2" charset="2"/>
                <a:buChar char="ü"/>
              </a:pPr>
              <a:r>
                <a:rPr lang="en-US" sz="1600" b="1" dirty="0">
                  <a:latin typeface="Tasnee English (Regular)" panose="020B0604020202020204" pitchFamily="34" charset="0"/>
                  <a:cs typeface="Tasnee English (Regular)" panose="020B0604020202020204" pitchFamily="34" charset="0"/>
                </a:rPr>
                <a:t>5-15% </a:t>
              </a:r>
              <a:r>
                <a:rPr lang="it-IT" sz="1600" dirty="0">
                  <a:latin typeface="Tasnee English (Regular)" panose="020B0604020202020204" pitchFamily="34" charset="0"/>
                  <a:cs typeface="Tasnee English (Regular)" panose="020B0604020202020204" pitchFamily="34" charset="0"/>
                </a:rPr>
                <a:t>Sulfuric acid</a:t>
              </a:r>
              <a:endParaRPr lang="en-US" sz="1600" dirty="0">
                <a:latin typeface="Tasnee English (Regular)" panose="020B0604020202020204" pitchFamily="34" charset="0"/>
                <a:cs typeface="Tasnee English (Regular)" panose="020B0604020202020204" pitchFamily="34" charset="0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ED63E82-DA7A-4D03-A4C6-DAEA61A9B399}"/>
                </a:ext>
              </a:extLst>
            </p:cNvPr>
            <p:cNvGrpSpPr/>
            <p:nvPr/>
          </p:nvGrpSpPr>
          <p:grpSpPr>
            <a:xfrm>
              <a:off x="5252082" y="2190750"/>
              <a:ext cx="2901318" cy="704850"/>
              <a:chOff x="5124450" y="1993106"/>
              <a:chExt cx="2901318" cy="704850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6A494162-7D5B-4C6C-8E8F-3326213B9D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5280187" y="2103861"/>
                <a:ext cx="2745581" cy="555748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>
                <a:bevelB prst="relaxedInset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1400" b="1" dirty="0">
                    <a:latin typeface="Tasnee English (Regular)" panose="020B0604020202020204" pitchFamily="34" charset="0"/>
                    <a:cs typeface="Tasnee English (Regular)" panose="020B0604020202020204" pitchFamily="34" charset="0"/>
                  </a:rPr>
                  <a:t>Flushing practice</a:t>
                </a: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58AE5695-957E-4185-8B07-BA553C8BBB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5124450" y="1993106"/>
                <a:ext cx="704850" cy="70485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>
                <a:bevelB prst="relaxedInset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grpSp>
            <p:nvGrpSpPr>
              <p:cNvPr id="59" name="Group 58" descr="Icon of human being and gear. ">
                <a:extLst>
                  <a:ext uri="{FF2B5EF4-FFF2-40B4-BE49-F238E27FC236}">
                    <a16:creationId xmlns:a16="http://schemas.microsoft.com/office/drawing/2014/main" id="{5DA6F26D-94E4-4ACE-8DED-C0DFD18A2298}"/>
                  </a:ext>
                </a:extLst>
              </p:cNvPr>
              <p:cNvGrpSpPr/>
              <p:nvPr/>
            </p:nvGrpSpPr>
            <p:grpSpPr>
              <a:xfrm>
                <a:off x="5417088" y="2307309"/>
                <a:ext cx="253555" cy="254997"/>
                <a:chOff x="6450013" y="5349875"/>
                <a:chExt cx="279399" cy="280988"/>
              </a:xfrm>
              <a:solidFill>
                <a:schemeClr val="bg1"/>
              </a:solidFill>
            </p:grpSpPr>
            <p:sp>
              <p:nvSpPr>
                <p:cNvPr id="65" name="Freeform 3673">
                  <a:extLst>
                    <a:ext uri="{FF2B5EF4-FFF2-40B4-BE49-F238E27FC236}">
                      <a16:creationId xmlns:a16="http://schemas.microsoft.com/office/drawing/2014/main" id="{B72D9F03-FB1B-42B2-A788-CCACE50C6C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50013" y="5349875"/>
                  <a:ext cx="182562" cy="238125"/>
                </a:xfrm>
                <a:custGeom>
                  <a:avLst/>
                  <a:gdLst>
                    <a:gd name="T0" fmla="*/ 379 w 459"/>
                    <a:gd name="T1" fmla="*/ 550 h 602"/>
                    <a:gd name="T2" fmla="*/ 380 w 459"/>
                    <a:gd name="T3" fmla="*/ 519 h 602"/>
                    <a:gd name="T4" fmla="*/ 345 w 459"/>
                    <a:gd name="T5" fmla="*/ 495 h 602"/>
                    <a:gd name="T6" fmla="*/ 397 w 459"/>
                    <a:gd name="T7" fmla="*/ 400 h 602"/>
                    <a:gd name="T8" fmla="*/ 408 w 459"/>
                    <a:gd name="T9" fmla="*/ 395 h 602"/>
                    <a:gd name="T10" fmla="*/ 450 w 459"/>
                    <a:gd name="T11" fmla="*/ 406 h 602"/>
                    <a:gd name="T12" fmla="*/ 412 w 459"/>
                    <a:gd name="T13" fmla="*/ 384 h 602"/>
                    <a:gd name="T14" fmla="*/ 376 w 459"/>
                    <a:gd name="T15" fmla="*/ 370 h 602"/>
                    <a:gd name="T16" fmla="*/ 361 w 459"/>
                    <a:gd name="T17" fmla="*/ 307 h 602"/>
                    <a:gd name="T18" fmla="*/ 379 w 459"/>
                    <a:gd name="T19" fmla="*/ 288 h 602"/>
                    <a:gd name="T20" fmla="*/ 397 w 459"/>
                    <a:gd name="T21" fmla="*/ 252 h 602"/>
                    <a:gd name="T22" fmla="*/ 406 w 459"/>
                    <a:gd name="T23" fmla="*/ 214 h 602"/>
                    <a:gd name="T24" fmla="*/ 415 w 459"/>
                    <a:gd name="T25" fmla="*/ 202 h 602"/>
                    <a:gd name="T26" fmla="*/ 420 w 459"/>
                    <a:gd name="T27" fmla="*/ 183 h 602"/>
                    <a:gd name="T28" fmla="*/ 416 w 459"/>
                    <a:gd name="T29" fmla="*/ 152 h 602"/>
                    <a:gd name="T30" fmla="*/ 412 w 459"/>
                    <a:gd name="T31" fmla="*/ 121 h 602"/>
                    <a:gd name="T32" fmla="*/ 420 w 459"/>
                    <a:gd name="T33" fmla="*/ 78 h 602"/>
                    <a:gd name="T34" fmla="*/ 415 w 459"/>
                    <a:gd name="T35" fmla="*/ 45 h 602"/>
                    <a:gd name="T36" fmla="*/ 403 w 459"/>
                    <a:gd name="T37" fmla="*/ 27 h 602"/>
                    <a:gd name="T38" fmla="*/ 382 w 459"/>
                    <a:gd name="T39" fmla="*/ 15 h 602"/>
                    <a:gd name="T40" fmla="*/ 341 w 459"/>
                    <a:gd name="T41" fmla="*/ 3 h 602"/>
                    <a:gd name="T42" fmla="*/ 291 w 459"/>
                    <a:gd name="T43" fmla="*/ 0 h 602"/>
                    <a:gd name="T44" fmla="*/ 245 w 459"/>
                    <a:gd name="T45" fmla="*/ 9 h 602"/>
                    <a:gd name="T46" fmla="*/ 213 w 459"/>
                    <a:gd name="T47" fmla="*/ 27 h 602"/>
                    <a:gd name="T48" fmla="*/ 201 w 459"/>
                    <a:gd name="T49" fmla="*/ 42 h 602"/>
                    <a:gd name="T50" fmla="*/ 181 w 459"/>
                    <a:gd name="T51" fmla="*/ 44 h 602"/>
                    <a:gd name="T52" fmla="*/ 163 w 459"/>
                    <a:gd name="T53" fmla="*/ 56 h 602"/>
                    <a:gd name="T54" fmla="*/ 155 w 459"/>
                    <a:gd name="T55" fmla="*/ 87 h 602"/>
                    <a:gd name="T56" fmla="*/ 164 w 459"/>
                    <a:gd name="T57" fmla="*/ 138 h 602"/>
                    <a:gd name="T58" fmla="*/ 159 w 459"/>
                    <a:gd name="T59" fmla="*/ 144 h 602"/>
                    <a:gd name="T60" fmla="*/ 150 w 459"/>
                    <a:gd name="T61" fmla="*/ 162 h 602"/>
                    <a:gd name="T62" fmla="*/ 149 w 459"/>
                    <a:gd name="T63" fmla="*/ 184 h 602"/>
                    <a:gd name="T64" fmla="*/ 154 w 459"/>
                    <a:gd name="T65" fmla="*/ 201 h 602"/>
                    <a:gd name="T66" fmla="*/ 163 w 459"/>
                    <a:gd name="T67" fmla="*/ 214 h 602"/>
                    <a:gd name="T68" fmla="*/ 169 w 459"/>
                    <a:gd name="T69" fmla="*/ 237 h 602"/>
                    <a:gd name="T70" fmla="*/ 179 w 459"/>
                    <a:gd name="T71" fmla="*/ 271 h 602"/>
                    <a:gd name="T72" fmla="*/ 203 w 459"/>
                    <a:gd name="T73" fmla="*/ 306 h 602"/>
                    <a:gd name="T74" fmla="*/ 215 w 459"/>
                    <a:gd name="T75" fmla="*/ 364 h 602"/>
                    <a:gd name="T76" fmla="*/ 171 w 459"/>
                    <a:gd name="T77" fmla="*/ 381 h 602"/>
                    <a:gd name="T78" fmla="*/ 106 w 459"/>
                    <a:gd name="T79" fmla="*/ 401 h 602"/>
                    <a:gd name="T80" fmla="*/ 46 w 459"/>
                    <a:gd name="T81" fmla="*/ 428 h 602"/>
                    <a:gd name="T82" fmla="*/ 22 w 459"/>
                    <a:gd name="T83" fmla="*/ 449 h 602"/>
                    <a:gd name="T84" fmla="*/ 10 w 459"/>
                    <a:gd name="T85" fmla="*/ 479 h 602"/>
                    <a:gd name="T86" fmla="*/ 2 w 459"/>
                    <a:gd name="T87" fmla="*/ 540 h 602"/>
                    <a:gd name="T88" fmla="*/ 1 w 459"/>
                    <a:gd name="T89" fmla="*/ 594 h 602"/>
                    <a:gd name="T90" fmla="*/ 11 w 459"/>
                    <a:gd name="T91" fmla="*/ 602 h 602"/>
                    <a:gd name="T92" fmla="*/ 345 w 459"/>
                    <a:gd name="T93" fmla="*/ 589 h 602"/>
                    <a:gd name="T94" fmla="*/ 352 w 459"/>
                    <a:gd name="T95" fmla="*/ 577 h 6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59" h="602">
                      <a:moveTo>
                        <a:pt x="352" y="577"/>
                      </a:moveTo>
                      <a:lnTo>
                        <a:pt x="380" y="560"/>
                      </a:lnTo>
                      <a:lnTo>
                        <a:pt x="379" y="550"/>
                      </a:lnTo>
                      <a:lnTo>
                        <a:pt x="379" y="540"/>
                      </a:lnTo>
                      <a:lnTo>
                        <a:pt x="379" y="530"/>
                      </a:lnTo>
                      <a:lnTo>
                        <a:pt x="380" y="519"/>
                      </a:lnTo>
                      <a:lnTo>
                        <a:pt x="352" y="503"/>
                      </a:lnTo>
                      <a:lnTo>
                        <a:pt x="348" y="499"/>
                      </a:lnTo>
                      <a:lnTo>
                        <a:pt x="345" y="495"/>
                      </a:lnTo>
                      <a:lnTo>
                        <a:pt x="345" y="490"/>
                      </a:lnTo>
                      <a:lnTo>
                        <a:pt x="346" y="486"/>
                      </a:lnTo>
                      <a:lnTo>
                        <a:pt x="397" y="400"/>
                      </a:lnTo>
                      <a:lnTo>
                        <a:pt x="399" y="397"/>
                      </a:lnTo>
                      <a:lnTo>
                        <a:pt x="403" y="395"/>
                      </a:lnTo>
                      <a:lnTo>
                        <a:pt x="408" y="395"/>
                      </a:lnTo>
                      <a:lnTo>
                        <a:pt x="413" y="396"/>
                      </a:lnTo>
                      <a:lnTo>
                        <a:pt x="441" y="413"/>
                      </a:lnTo>
                      <a:lnTo>
                        <a:pt x="450" y="406"/>
                      </a:lnTo>
                      <a:lnTo>
                        <a:pt x="459" y="401"/>
                      </a:lnTo>
                      <a:lnTo>
                        <a:pt x="424" y="388"/>
                      </a:lnTo>
                      <a:lnTo>
                        <a:pt x="412" y="384"/>
                      </a:lnTo>
                      <a:lnTo>
                        <a:pt x="400" y="379"/>
                      </a:lnTo>
                      <a:lnTo>
                        <a:pt x="389" y="375"/>
                      </a:lnTo>
                      <a:lnTo>
                        <a:pt x="376" y="370"/>
                      </a:lnTo>
                      <a:lnTo>
                        <a:pt x="368" y="368"/>
                      </a:lnTo>
                      <a:lnTo>
                        <a:pt x="361" y="364"/>
                      </a:lnTo>
                      <a:lnTo>
                        <a:pt x="361" y="307"/>
                      </a:lnTo>
                      <a:lnTo>
                        <a:pt x="366" y="302"/>
                      </a:lnTo>
                      <a:lnTo>
                        <a:pt x="372" y="297"/>
                      </a:lnTo>
                      <a:lnTo>
                        <a:pt x="379" y="288"/>
                      </a:lnTo>
                      <a:lnTo>
                        <a:pt x="385" y="279"/>
                      </a:lnTo>
                      <a:lnTo>
                        <a:pt x="391" y="266"/>
                      </a:lnTo>
                      <a:lnTo>
                        <a:pt x="397" y="252"/>
                      </a:lnTo>
                      <a:lnTo>
                        <a:pt x="400" y="235"/>
                      </a:lnTo>
                      <a:lnTo>
                        <a:pt x="402" y="216"/>
                      </a:lnTo>
                      <a:lnTo>
                        <a:pt x="406" y="214"/>
                      </a:lnTo>
                      <a:lnTo>
                        <a:pt x="409" y="211"/>
                      </a:lnTo>
                      <a:lnTo>
                        <a:pt x="412" y="207"/>
                      </a:lnTo>
                      <a:lnTo>
                        <a:pt x="415" y="202"/>
                      </a:lnTo>
                      <a:lnTo>
                        <a:pt x="417" y="197"/>
                      </a:lnTo>
                      <a:lnTo>
                        <a:pt x="418" y="191"/>
                      </a:lnTo>
                      <a:lnTo>
                        <a:pt x="420" y="183"/>
                      </a:lnTo>
                      <a:lnTo>
                        <a:pt x="420" y="175"/>
                      </a:lnTo>
                      <a:lnTo>
                        <a:pt x="420" y="164"/>
                      </a:lnTo>
                      <a:lnTo>
                        <a:pt x="416" y="152"/>
                      </a:lnTo>
                      <a:lnTo>
                        <a:pt x="412" y="144"/>
                      </a:lnTo>
                      <a:lnTo>
                        <a:pt x="406" y="137"/>
                      </a:lnTo>
                      <a:lnTo>
                        <a:pt x="412" y="121"/>
                      </a:lnTo>
                      <a:lnTo>
                        <a:pt x="417" y="101"/>
                      </a:lnTo>
                      <a:lnTo>
                        <a:pt x="420" y="89"/>
                      </a:lnTo>
                      <a:lnTo>
                        <a:pt x="420" y="78"/>
                      </a:lnTo>
                      <a:lnTo>
                        <a:pt x="420" y="65"/>
                      </a:lnTo>
                      <a:lnTo>
                        <a:pt x="417" y="53"/>
                      </a:lnTo>
                      <a:lnTo>
                        <a:pt x="415" y="45"/>
                      </a:lnTo>
                      <a:lnTo>
                        <a:pt x="412" y="39"/>
                      </a:lnTo>
                      <a:lnTo>
                        <a:pt x="407" y="34"/>
                      </a:lnTo>
                      <a:lnTo>
                        <a:pt x="403" y="27"/>
                      </a:lnTo>
                      <a:lnTo>
                        <a:pt x="397" y="24"/>
                      </a:lnTo>
                      <a:lnTo>
                        <a:pt x="390" y="18"/>
                      </a:lnTo>
                      <a:lnTo>
                        <a:pt x="382" y="15"/>
                      </a:lnTo>
                      <a:lnTo>
                        <a:pt x="376" y="12"/>
                      </a:lnTo>
                      <a:lnTo>
                        <a:pt x="359" y="7"/>
                      </a:lnTo>
                      <a:lnTo>
                        <a:pt x="341" y="3"/>
                      </a:lnTo>
                      <a:lnTo>
                        <a:pt x="325" y="0"/>
                      </a:lnTo>
                      <a:lnTo>
                        <a:pt x="307" y="0"/>
                      </a:lnTo>
                      <a:lnTo>
                        <a:pt x="291" y="0"/>
                      </a:lnTo>
                      <a:lnTo>
                        <a:pt x="276" y="2"/>
                      </a:lnTo>
                      <a:lnTo>
                        <a:pt x="260" y="6"/>
                      </a:lnTo>
                      <a:lnTo>
                        <a:pt x="245" y="9"/>
                      </a:lnTo>
                      <a:lnTo>
                        <a:pt x="231" y="16"/>
                      </a:lnTo>
                      <a:lnTo>
                        <a:pt x="218" y="22"/>
                      </a:lnTo>
                      <a:lnTo>
                        <a:pt x="213" y="27"/>
                      </a:lnTo>
                      <a:lnTo>
                        <a:pt x="209" y="31"/>
                      </a:lnTo>
                      <a:lnTo>
                        <a:pt x="204" y="36"/>
                      </a:lnTo>
                      <a:lnTo>
                        <a:pt x="201" y="42"/>
                      </a:lnTo>
                      <a:lnTo>
                        <a:pt x="194" y="42"/>
                      </a:lnTo>
                      <a:lnTo>
                        <a:pt x="187" y="43"/>
                      </a:lnTo>
                      <a:lnTo>
                        <a:pt x="181" y="44"/>
                      </a:lnTo>
                      <a:lnTo>
                        <a:pt x="176" y="45"/>
                      </a:lnTo>
                      <a:lnTo>
                        <a:pt x="168" y="51"/>
                      </a:lnTo>
                      <a:lnTo>
                        <a:pt x="163" y="56"/>
                      </a:lnTo>
                      <a:lnTo>
                        <a:pt x="158" y="65"/>
                      </a:lnTo>
                      <a:lnTo>
                        <a:pt x="155" y="75"/>
                      </a:lnTo>
                      <a:lnTo>
                        <a:pt x="155" y="87"/>
                      </a:lnTo>
                      <a:lnTo>
                        <a:pt x="155" y="98"/>
                      </a:lnTo>
                      <a:lnTo>
                        <a:pt x="159" y="120"/>
                      </a:lnTo>
                      <a:lnTo>
                        <a:pt x="164" y="138"/>
                      </a:lnTo>
                      <a:lnTo>
                        <a:pt x="164" y="139"/>
                      </a:lnTo>
                      <a:lnTo>
                        <a:pt x="164" y="139"/>
                      </a:lnTo>
                      <a:lnTo>
                        <a:pt x="159" y="144"/>
                      </a:lnTo>
                      <a:lnTo>
                        <a:pt x="154" y="151"/>
                      </a:lnTo>
                      <a:lnTo>
                        <a:pt x="151" y="156"/>
                      </a:lnTo>
                      <a:lnTo>
                        <a:pt x="150" y="162"/>
                      </a:lnTo>
                      <a:lnTo>
                        <a:pt x="149" y="170"/>
                      </a:lnTo>
                      <a:lnTo>
                        <a:pt x="149" y="176"/>
                      </a:lnTo>
                      <a:lnTo>
                        <a:pt x="149" y="184"/>
                      </a:lnTo>
                      <a:lnTo>
                        <a:pt x="150" y="191"/>
                      </a:lnTo>
                      <a:lnTo>
                        <a:pt x="151" y="196"/>
                      </a:lnTo>
                      <a:lnTo>
                        <a:pt x="154" y="201"/>
                      </a:lnTo>
                      <a:lnTo>
                        <a:pt x="156" y="206"/>
                      </a:lnTo>
                      <a:lnTo>
                        <a:pt x="159" y="210"/>
                      </a:lnTo>
                      <a:lnTo>
                        <a:pt x="163" y="214"/>
                      </a:lnTo>
                      <a:lnTo>
                        <a:pt x="167" y="216"/>
                      </a:lnTo>
                      <a:lnTo>
                        <a:pt x="168" y="227"/>
                      </a:lnTo>
                      <a:lnTo>
                        <a:pt x="169" y="237"/>
                      </a:lnTo>
                      <a:lnTo>
                        <a:pt x="172" y="246"/>
                      </a:lnTo>
                      <a:lnTo>
                        <a:pt x="174" y="255"/>
                      </a:lnTo>
                      <a:lnTo>
                        <a:pt x="179" y="271"/>
                      </a:lnTo>
                      <a:lnTo>
                        <a:pt x="187" y="286"/>
                      </a:lnTo>
                      <a:lnTo>
                        <a:pt x="195" y="297"/>
                      </a:lnTo>
                      <a:lnTo>
                        <a:pt x="203" y="306"/>
                      </a:lnTo>
                      <a:lnTo>
                        <a:pt x="210" y="314"/>
                      </a:lnTo>
                      <a:lnTo>
                        <a:pt x="215" y="319"/>
                      </a:lnTo>
                      <a:lnTo>
                        <a:pt x="215" y="364"/>
                      </a:lnTo>
                      <a:lnTo>
                        <a:pt x="201" y="369"/>
                      </a:lnTo>
                      <a:lnTo>
                        <a:pt x="186" y="375"/>
                      </a:lnTo>
                      <a:lnTo>
                        <a:pt x="171" y="381"/>
                      </a:lnTo>
                      <a:lnTo>
                        <a:pt x="155" y="384"/>
                      </a:lnTo>
                      <a:lnTo>
                        <a:pt x="129" y="393"/>
                      </a:lnTo>
                      <a:lnTo>
                        <a:pt x="106" y="401"/>
                      </a:lnTo>
                      <a:lnTo>
                        <a:pt x="83" y="410"/>
                      </a:lnTo>
                      <a:lnTo>
                        <a:pt x="64" y="419"/>
                      </a:lnTo>
                      <a:lnTo>
                        <a:pt x="46" y="428"/>
                      </a:lnTo>
                      <a:lnTo>
                        <a:pt x="32" y="438"/>
                      </a:lnTo>
                      <a:lnTo>
                        <a:pt x="27" y="444"/>
                      </a:lnTo>
                      <a:lnTo>
                        <a:pt x="22" y="449"/>
                      </a:lnTo>
                      <a:lnTo>
                        <a:pt x="18" y="455"/>
                      </a:lnTo>
                      <a:lnTo>
                        <a:pt x="15" y="460"/>
                      </a:lnTo>
                      <a:lnTo>
                        <a:pt x="10" y="479"/>
                      </a:lnTo>
                      <a:lnTo>
                        <a:pt x="6" y="499"/>
                      </a:lnTo>
                      <a:lnTo>
                        <a:pt x="4" y="521"/>
                      </a:lnTo>
                      <a:lnTo>
                        <a:pt x="2" y="540"/>
                      </a:lnTo>
                      <a:lnTo>
                        <a:pt x="0" y="573"/>
                      </a:lnTo>
                      <a:lnTo>
                        <a:pt x="0" y="589"/>
                      </a:lnTo>
                      <a:lnTo>
                        <a:pt x="1" y="594"/>
                      </a:lnTo>
                      <a:lnTo>
                        <a:pt x="4" y="598"/>
                      </a:lnTo>
                      <a:lnTo>
                        <a:pt x="7" y="600"/>
                      </a:lnTo>
                      <a:lnTo>
                        <a:pt x="11" y="602"/>
                      </a:lnTo>
                      <a:lnTo>
                        <a:pt x="350" y="602"/>
                      </a:lnTo>
                      <a:lnTo>
                        <a:pt x="346" y="594"/>
                      </a:lnTo>
                      <a:lnTo>
                        <a:pt x="345" y="589"/>
                      </a:lnTo>
                      <a:lnTo>
                        <a:pt x="345" y="585"/>
                      </a:lnTo>
                      <a:lnTo>
                        <a:pt x="348" y="581"/>
                      </a:lnTo>
                      <a:lnTo>
                        <a:pt x="352" y="57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>
                  <a:bevelB prst="relaxedInset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/>
                </a:p>
              </p:txBody>
            </p:sp>
            <p:sp>
              <p:nvSpPr>
                <p:cNvPr id="66" name="Freeform 3674">
                  <a:extLst>
                    <a:ext uri="{FF2B5EF4-FFF2-40B4-BE49-F238E27FC236}">
                      <a16:creationId xmlns:a16="http://schemas.microsoft.com/office/drawing/2014/main" id="{B9F040BC-D281-406A-9161-638752F811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597650" y="5497513"/>
                  <a:ext cx="131762" cy="133350"/>
                </a:xfrm>
                <a:custGeom>
                  <a:avLst/>
                  <a:gdLst>
                    <a:gd name="T0" fmla="*/ 151 w 332"/>
                    <a:gd name="T1" fmla="*/ 243 h 336"/>
                    <a:gd name="T2" fmla="*/ 129 w 332"/>
                    <a:gd name="T3" fmla="*/ 235 h 336"/>
                    <a:gd name="T4" fmla="*/ 111 w 332"/>
                    <a:gd name="T5" fmla="*/ 222 h 336"/>
                    <a:gd name="T6" fmla="*/ 97 w 332"/>
                    <a:gd name="T7" fmla="*/ 204 h 336"/>
                    <a:gd name="T8" fmla="*/ 89 w 332"/>
                    <a:gd name="T9" fmla="*/ 182 h 336"/>
                    <a:gd name="T10" fmla="*/ 88 w 332"/>
                    <a:gd name="T11" fmla="*/ 159 h 336"/>
                    <a:gd name="T12" fmla="*/ 94 w 332"/>
                    <a:gd name="T13" fmla="*/ 136 h 336"/>
                    <a:gd name="T14" fmla="*/ 106 w 332"/>
                    <a:gd name="T15" fmla="*/ 117 h 336"/>
                    <a:gd name="T16" fmla="*/ 122 w 332"/>
                    <a:gd name="T17" fmla="*/ 103 h 336"/>
                    <a:gd name="T18" fmla="*/ 143 w 332"/>
                    <a:gd name="T19" fmla="*/ 92 h 336"/>
                    <a:gd name="T20" fmla="*/ 166 w 332"/>
                    <a:gd name="T21" fmla="*/ 89 h 336"/>
                    <a:gd name="T22" fmla="*/ 189 w 332"/>
                    <a:gd name="T23" fmla="*/ 92 h 336"/>
                    <a:gd name="T24" fmla="*/ 210 w 332"/>
                    <a:gd name="T25" fmla="*/ 103 h 336"/>
                    <a:gd name="T26" fmla="*/ 226 w 332"/>
                    <a:gd name="T27" fmla="*/ 117 h 336"/>
                    <a:gd name="T28" fmla="*/ 238 w 332"/>
                    <a:gd name="T29" fmla="*/ 136 h 336"/>
                    <a:gd name="T30" fmla="*/ 243 w 332"/>
                    <a:gd name="T31" fmla="*/ 159 h 336"/>
                    <a:gd name="T32" fmla="*/ 242 w 332"/>
                    <a:gd name="T33" fmla="*/ 182 h 336"/>
                    <a:gd name="T34" fmla="*/ 234 w 332"/>
                    <a:gd name="T35" fmla="*/ 204 h 336"/>
                    <a:gd name="T36" fmla="*/ 221 w 332"/>
                    <a:gd name="T37" fmla="*/ 222 h 336"/>
                    <a:gd name="T38" fmla="*/ 203 w 332"/>
                    <a:gd name="T39" fmla="*/ 235 h 336"/>
                    <a:gd name="T40" fmla="*/ 181 w 332"/>
                    <a:gd name="T41" fmla="*/ 243 h 336"/>
                    <a:gd name="T42" fmla="*/ 306 w 332"/>
                    <a:gd name="T43" fmla="*/ 204 h 336"/>
                    <a:gd name="T44" fmla="*/ 300 w 332"/>
                    <a:gd name="T45" fmla="*/ 195 h 336"/>
                    <a:gd name="T46" fmla="*/ 302 w 332"/>
                    <a:gd name="T47" fmla="*/ 167 h 336"/>
                    <a:gd name="T48" fmla="*/ 300 w 332"/>
                    <a:gd name="T49" fmla="*/ 139 h 336"/>
                    <a:gd name="T50" fmla="*/ 306 w 332"/>
                    <a:gd name="T51" fmla="*/ 130 h 336"/>
                    <a:gd name="T52" fmla="*/ 269 w 332"/>
                    <a:gd name="T53" fmla="*/ 64 h 336"/>
                    <a:gd name="T54" fmla="*/ 257 w 332"/>
                    <a:gd name="T55" fmla="*/ 65 h 336"/>
                    <a:gd name="T56" fmla="*/ 242 w 332"/>
                    <a:gd name="T57" fmla="*/ 53 h 336"/>
                    <a:gd name="T58" fmla="*/ 215 w 332"/>
                    <a:gd name="T59" fmla="*/ 35 h 336"/>
                    <a:gd name="T60" fmla="*/ 207 w 332"/>
                    <a:gd name="T61" fmla="*/ 27 h 336"/>
                    <a:gd name="T62" fmla="*/ 135 w 332"/>
                    <a:gd name="T63" fmla="*/ 0 h 336"/>
                    <a:gd name="T64" fmla="*/ 133 w 332"/>
                    <a:gd name="T65" fmla="*/ 31 h 336"/>
                    <a:gd name="T66" fmla="*/ 113 w 332"/>
                    <a:gd name="T67" fmla="*/ 41 h 336"/>
                    <a:gd name="T68" fmla="*/ 77 w 332"/>
                    <a:gd name="T69" fmla="*/ 63 h 336"/>
                    <a:gd name="T70" fmla="*/ 67 w 332"/>
                    <a:gd name="T71" fmla="*/ 65 h 336"/>
                    <a:gd name="T72" fmla="*/ 0 w 332"/>
                    <a:gd name="T73" fmla="*/ 114 h 336"/>
                    <a:gd name="T74" fmla="*/ 31 w 332"/>
                    <a:gd name="T75" fmla="*/ 135 h 336"/>
                    <a:gd name="T76" fmla="*/ 30 w 332"/>
                    <a:gd name="T77" fmla="*/ 154 h 336"/>
                    <a:gd name="T78" fmla="*/ 31 w 332"/>
                    <a:gd name="T79" fmla="*/ 191 h 336"/>
                    <a:gd name="T80" fmla="*/ 29 w 332"/>
                    <a:gd name="T81" fmla="*/ 202 h 336"/>
                    <a:gd name="T82" fmla="*/ 38 w 332"/>
                    <a:gd name="T83" fmla="*/ 284 h 336"/>
                    <a:gd name="T84" fmla="*/ 71 w 332"/>
                    <a:gd name="T85" fmla="*/ 267 h 336"/>
                    <a:gd name="T86" fmla="*/ 89 w 332"/>
                    <a:gd name="T87" fmla="*/ 279 h 336"/>
                    <a:gd name="T88" fmla="*/ 139 w 332"/>
                    <a:gd name="T89" fmla="*/ 300 h 336"/>
                    <a:gd name="T90" fmla="*/ 146 w 332"/>
                    <a:gd name="T91" fmla="*/ 308 h 336"/>
                    <a:gd name="T92" fmla="*/ 207 w 332"/>
                    <a:gd name="T93" fmla="*/ 336 h 336"/>
                    <a:gd name="T94" fmla="*/ 208 w 332"/>
                    <a:gd name="T95" fmla="*/ 306 h 336"/>
                    <a:gd name="T96" fmla="*/ 223 w 332"/>
                    <a:gd name="T97" fmla="*/ 297 h 336"/>
                    <a:gd name="T98" fmla="*/ 246 w 332"/>
                    <a:gd name="T99" fmla="*/ 279 h 336"/>
                    <a:gd name="T100" fmla="*/ 257 w 332"/>
                    <a:gd name="T101" fmla="*/ 268 h 336"/>
                    <a:gd name="T102" fmla="*/ 269 w 332"/>
                    <a:gd name="T103" fmla="*/ 270 h 336"/>
                    <a:gd name="T104" fmla="*/ 306 w 332"/>
                    <a:gd name="T105" fmla="*/ 204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32" h="336">
                      <a:moveTo>
                        <a:pt x="166" y="245"/>
                      </a:moveTo>
                      <a:lnTo>
                        <a:pt x="158" y="244"/>
                      </a:lnTo>
                      <a:lnTo>
                        <a:pt x="151" y="243"/>
                      </a:lnTo>
                      <a:lnTo>
                        <a:pt x="143" y="241"/>
                      </a:lnTo>
                      <a:lnTo>
                        <a:pt x="135" y="239"/>
                      </a:lnTo>
                      <a:lnTo>
                        <a:pt x="129" y="235"/>
                      </a:lnTo>
                      <a:lnTo>
                        <a:pt x="122" y="231"/>
                      </a:lnTo>
                      <a:lnTo>
                        <a:pt x="116" y="227"/>
                      </a:lnTo>
                      <a:lnTo>
                        <a:pt x="111" y="222"/>
                      </a:lnTo>
                      <a:lnTo>
                        <a:pt x="106" y="217"/>
                      </a:lnTo>
                      <a:lnTo>
                        <a:pt x="101" y="211"/>
                      </a:lnTo>
                      <a:lnTo>
                        <a:pt x="97" y="204"/>
                      </a:lnTo>
                      <a:lnTo>
                        <a:pt x="94" y="198"/>
                      </a:lnTo>
                      <a:lnTo>
                        <a:pt x="92" y="190"/>
                      </a:lnTo>
                      <a:lnTo>
                        <a:pt x="89" y="182"/>
                      </a:lnTo>
                      <a:lnTo>
                        <a:pt x="88" y="175"/>
                      </a:lnTo>
                      <a:lnTo>
                        <a:pt x="88" y="167"/>
                      </a:lnTo>
                      <a:lnTo>
                        <a:pt x="88" y="159"/>
                      </a:lnTo>
                      <a:lnTo>
                        <a:pt x="89" y="151"/>
                      </a:lnTo>
                      <a:lnTo>
                        <a:pt x="92" y="144"/>
                      </a:lnTo>
                      <a:lnTo>
                        <a:pt x="94" y="136"/>
                      </a:lnTo>
                      <a:lnTo>
                        <a:pt x="97" y="130"/>
                      </a:lnTo>
                      <a:lnTo>
                        <a:pt x="101" y="123"/>
                      </a:lnTo>
                      <a:lnTo>
                        <a:pt x="106" y="117"/>
                      </a:lnTo>
                      <a:lnTo>
                        <a:pt x="111" y="112"/>
                      </a:lnTo>
                      <a:lnTo>
                        <a:pt x="116" y="106"/>
                      </a:lnTo>
                      <a:lnTo>
                        <a:pt x="122" y="103"/>
                      </a:lnTo>
                      <a:lnTo>
                        <a:pt x="129" y="99"/>
                      </a:lnTo>
                      <a:lnTo>
                        <a:pt x="135" y="95"/>
                      </a:lnTo>
                      <a:lnTo>
                        <a:pt x="143" y="92"/>
                      </a:lnTo>
                      <a:lnTo>
                        <a:pt x="151" y="90"/>
                      </a:lnTo>
                      <a:lnTo>
                        <a:pt x="158" y="90"/>
                      </a:lnTo>
                      <a:lnTo>
                        <a:pt x="166" y="89"/>
                      </a:lnTo>
                      <a:lnTo>
                        <a:pt x="174" y="90"/>
                      </a:lnTo>
                      <a:lnTo>
                        <a:pt x="181" y="90"/>
                      </a:lnTo>
                      <a:lnTo>
                        <a:pt x="189" y="92"/>
                      </a:lnTo>
                      <a:lnTo>
                        <a:pt x="196" y="95"/>
                      </a:lnTo>
                      <a:lnTo>
                        <a:pt x="203" y="99"/>
                      </a:lnTo>
                      <a:lnTo>
                        <a:pt x="210" y="103"/>
                      </a:lnTo>
                      <a:lnTo>
                        <a:pt x="215" y="106"/>
                      </a:lnTo>
                      <a:lnTo>
                        <a:pt x="221" y="112"/>
                      </a:lnTo>
                      <a:lnTo>
                        <a:pt x="226" y="117"/>
                      </a:lnTo>
                      <a:lnTo>
                        <a:pt x="230" y="123"/>
                      </a:lnTo>
                      <a:lnTo>
                        <a:pt x="234" y="130"/>
                      </a:lnTo>
                      <a:lnTo>
                        <a:pt x="238" y="136"/>
                      </a:lnTo>
                      <a:lnTo>
                        <a:pt x="241" y="144"/>
                      </a:lnTo>
                      <a:lnTo>
                        <a:pt x="242" y="151"/>
                      </a:lnTo>
                      <a:lnTo>
                        <a:pt x="243" y="159"/>
                      </a:lnTo>
                      <a:lnTo>
                        <a:pt x="244" y="167"/>
                      </a:lnTo>
                      <a:lnTo>
                        <a:pt x="243" y="175"/>
                      </a:lnTo>
                      <a:lnTo>
                        <a:pt x="242" y="182"/>
                      </a:lnTo>
                      <a:lnTo>
                        <a:pt x="241" y="190"/>
                      </a:lnTo>
                      <a:lnTo>
                        <a:pt x="238" y="198"/>
                      </a:lnTo>
                      <a:lnTo>
                        <a:pt x="234" y="204"/>
                      </a:lnTo>
                      <a:lnTo>
                        <a:pt x="230" y="211"/>
                      </a:lnTo>
                      <a:lnTo>
                        <a:pt x="226" y="217"/>
                      </a:lnTo>
                      <a:lnTo>
                        <a:pt x="221" y="222"/>
                      </a:lnTo>
                      <a:lnTo>
                        <a:pt x="215" y="227"/>
                      </a:lnTo>
                      <a:lnTo>
                        <a:pt x="210" y="231"/>
                      </a:lnTo>
                      <a:lnTo>
                        <a:pt x="203" y="235"/>
                      </a:lnTo>
                      <a:lnTo>
                        <a:pt x="196" y="239"/>
                      </a:lnTo>
                      <a:lnTo>
                        <a:pt x="189" y="241"/>
                      </a:lnTo>
                      <a:lnTo>
                        <a:pt x="181" y="243"/>
                      </a:lnTo>
                      <a:lnTo>
                        <a:pt x="174" y="244"/>
                      </a:lnTo>
                      <a:lnTo>
                        <a:pt x="166" y="245"/>
                      </a:lnTo>
                      <a:close/>
                      <a:moveTo>
                        <a:pt x="306" y="204"/>
                      </a:moveTo>
                      <a:lnTo>
                        <a:pt x="302" y="202"/>
                      </a:lnTo>
                      <a:lnTo>
                        <a:pt x="301" y="199"/>
                      </a:lnTo>
                      <a:lnTo>
                        <a:pt x="300" y="195"/>
                      </a:lnTo>
                      <a:lnTo>
                        <a:pt x="300" y="191"/>
                      </a:lnTo>
                      <a:lnTo>
                        <a:pt x="302" y="180"/>
                      </a:lnTo>
                      <a:lnTo>
                        <a:pt x="302" y="167"/>
                      </a:lnTo>
                      <a:lnTo>
                        <a:pt x="302" y="154"/>
                      </a:lnTo>
                      <a:lnTo>
                        <a:pt x="300" y="142"/>
                      </a:lnTo>
                      <a:lnTo>
                        <a:pt x="300" y="139"/>
                      </a:lnTo>
                      <a:lnTo>
                        <a:pt x="301" y="135"/>
                      </a:lnTo>
                      <a:lnTo>
                        <a:pt x="302" y="132"/>
                      </a:lnTo>
                      <a:lnTo>
                        <a:pt x="306" y="130"/>
                      </a:lnTo>
                      <a:lnTo>
                        <a:pt x="332" y="114"/>
                      </a:lnTo>
                      <a:lnTo>
                        <a:pt x="293" y="50"/>
                      </a:lnTo>
                      <a:lnTo>
                        <a:pt x="269" y="64"/>
                      </a:lnTo>
                      <a:lnTo>
                        <a:pt x="265" y="65"/>
                      </a:lnTo>
                      <a:lnTo>
                        <a:pt x="261" y="65"/>
                      </a:lnTo>
                      <a:lnTo>
                        <a:pt x="257" y="65"/>
                      </a:lnTo>
                      <a:lnTo>
                        <a:pt x="255" y="63"/>
                      </a:lnTo>
                      <a:lnTo>
                        <a:pt x="251" y="59"/>
                      </a:lnTo>
                      <a:lnTo>
                        <a:pt x="242" y="53"/>
                      </a:lnTo>
                      <a:lnTo>
                        <a:pt x="233" y="45"/>
                      </a:lnTo>
                      <a:lnTo>
                        <a:pt x="224" y="40"/>
                      </a:lnTo>
                      <a:lnTo>
                        <a:pt x="215" y="35"/>
                      </a:lnTo>
                      <a:lnTo>
                        <a:pt x="211" y="33"/>
                      </a:lnTo>
                      <a:lnTo>
                        <a:pt x="208" y="31"/>
                      </a:lnTo>
                      <a:lnTo>
                        <a:pt x="207" y="27"/>
                      </a:lnTo>
                      <a:lnTo>
                        <a:pt x="207" y="24"/>
                      </a:lnTo>
                      <a:lnTo>
                        <a:pt x="207" y="0"/>
                      </a:lnTo>
                      <a:lnTo>
                        <a:pt x="135" y="0"/>
                      </a:lnTo>
                      <a:lnTo>
                        <a:pt x="135" y="24"/>
                      </a:lnTo>
                      <a:lnTo>
                        <a:pt x="134" y="27"/>
                      </a:lnTo>
                      <a:lnTo>
                        <a:pt x="133" y="31"/>
                      </a:lnTo>
                      <a:lnTo>
                        <a:pt x="130" y="33"/>
                      </a:lnTo>
                      <a:lnTo>
                        <a:pt x="126" y="35"/>
                      </a:lnTo>
                      <a:lnTo>
                        <a:pt x="113" y="41"/>
                      </a:lnTo>
                      <a:lnTo>
                        <a:pt x="101" y="47"/>
                      </a:lnTo>
                      <a:lnTo>
                        <a:pt x="88" y="55"/>
                      </a:lnTo>
                      <a:lnTo>
                        <a:pt x="77" y="63"/>
                      </a:lnTo>
                      <a:lnTo>
                        <a:pt x="75" y="65"/>
                      </a:lnTo>
                      <a:lnTo>
                        <a:pt x="71" y="65"/>
                      </a:lnTo>
                      <a:lnTo>
                        <a:pt x="67" y="65"/>
                      </a:lnTo>
                      <a:lnTo>
                        <a:pt x="63" y="64"/>
                      </a:lnTo>
                      <a:lnTo>
                        <a:pt x="38" y="50"/>
                      </a:lnTo>
                      <a:lnTo>
                        <a:pt x="0" y="114"/>
                      </a:lnTo>
                      <a:lnTo>
                        <a:pt x="26" y="130"/>
                      </a:lnTo>
                      <a:lnTo>
                        <a:pt x="29" y="132"/>
                      </a:lnTo>
                      <a:lnTo>
                        <a:pt x="31" y="135"/>
                      </a:lnTo>
                      <a:lnTo>
                        <a:pt x="33" y="139"/>
                      </a:lnTo>
                      <a:lnTo>
                        <a:pt x="31" y="142"/>
                      </a:lnTo>
                      <a:lnTo>
                        <a:pt x="30" y="154"/>
                      </a:lnTo>
                      <a:lnTo>
                        <a:pt x="30" y="167"/>
                      </a:lnTo>
                      <a:lnTo>
                        <a:pt x="30" y="178"/>
                      </a:lnTo>
                      <a:lnTo>
                        <a:pt x="31" y="191"/>
                      </a:lnTo>
                      <a:lnTo>
                        <a:pt x="33" y="195"/>
                      </a:lnTo>
                      <a:lnTo>
                        <a:pt x="31" y="199"/>
                      </a:lnTo>
                      <a:lnTo>
                        <a:pt x="29" y="202"/>
                      </a:lnTo>
                      <a:lnTo>
                        <a:pt x="26" y="204"/>
                      </a:lnTo>
                      <a:lnTo>
                        <a:pt x="0" y="220"/>
                      </a:lnTo>
                      <a:lnTo>
                        <a:pt x="38" y="284"/>
                      </a:lnTo>
                      <a:lnTo>
                        <a:pt x="63" y="270"/>
                      </a:lnTo>
                      <a:lnTo>
                        <a:pt x="67" y="268"/>
                      </a:lnTo>
                      <a:lnTo>
                        <a:pt x="71" y="267"/>
                      </a:lnTo>
                      <a:lnTo>
                        <a:pt x="75" y="268"/>
                      </a:lnTo>
                      <a:lnTo>
                        <a:pt x="77" y="271"/>
                      </a:lnTo>
                      <a:lnTo>
                        <a:pt x="89" y="279"/>
                      </a:lnTo>
                      <a:lnTo>
                        <a:pt x="106" y="286"/>
                      </a:lnTo>
                      <a:lnTo>
                        <a:pt x="124" y="295"/>
                      </a:lnTo>
                      <a:lnTo>
                        <a:pt x="139" y="300"/>
                      </a:lnTo>
                      <a:lnTo>
                        <a:pt x="142" y="303"/>
                      </a:lnTo>
                      <a:lnTo>
                        <a:pt x="144" y="306"/>
                      </a:lnTo>
                      <a:lnTo>
                        <a:pt x="146" y="308"/>
                      </a:lnTo>
                      <a:lnTo>
                        <a:pt x="147" y="312"/>
                      </a:lnTo>
                      <a:lnTo>
                        <a:pt x="147" y="336"/>
                      </a:lnTo>
                      <a:lnTo>
                        <a:pt x="207" y="336"/>
                      </a:lnTo>
                      <a:lnTo>
                        <a:pt x="207" y="312"/>
                      </a:lnTo>
                      <a:lnTo>
                        <a:pt x="207" y="308"/>
                      </a:lnTo>
                      <a:lnTo>
                        <a:pt x="208" y="306"/>
                      </a:lnTo>
                      <a:lnTo>
                        <a:pt x="211" y="303"/>
                      </a:lnTo>
                      <a:lnTo>
                        <a:pt x="215" y="300"/>
                      </a:lnTo>
                      <a:lnTo>
                        <a:pt x="223" y="297"/>
                      </a:lnTo>
                      <a:lnTo>
                        <a:pt x="230" y="291"/>
                      </a:lnTo>
                      <a:lnTo>
                        <a:pt x="238" y="285"/>
                      </a:lnTo>
                      <a:lnTo>
                        <a:pt x="246" y="279"/>
                      </a:lnTo>
                      <a:lnTo>
                        <a:pt x="250" y="275"/>
                      </a:lnTo>
                      <a:lnTo>
                        <a:pt x="255" y="271"/>
                      </a:lnTo>
                      <a:lnTo>
                        <a:pt x="257" y="268"/>
                      </a:lnTo>
                      <a:lnTo>
                        <a:pt x="261" y="267"/>
                      </a:lnTo>
                      <a:lnTo>
                        <a:pt x="265" y="268"/>
                      </a:lnTo>
                      <a:lnTo>
                        <a:pt x="269" y="270"/>
                      </a:lnTo>
                      <a:lnTo>
                        <a:pt x="295" y="284"/>
                      </a:lnTo>
                      <a:lnTo>
                        <a:pt x="332" y="220"/>
                      </a:lnTo>
                      <a:lnTo>
                        <a:pt x="306" y="2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>
                  <a:bevelB prst="relaxedInset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/>
                </a:p>
              </p:txBody>
            </p:sp>
          </p:grpSp>
          <p:grpSp>
            <p:nvGrpSpPr>
              <p:cNvPr id="60" name="Group 59" descr="This image is an icon of binoculars. ">
                <a:extLst>
                  <a:ext uri="{FF2B5EF4-FFF2-40B4-BE49-F238E27FC236}">
                    <a16:creationId xmlns:a16="http://schemas.microsoft.com/office/drawing/2014/main" id="{539F2888-C75E-4B97-A167-6EB98EA83890}"/>
                  </a:ext>
                </a:extLst>
              </p:cNvPr>
              <p:cNvGrpSpPr/>
              <p:nvPr/>
            </p:nvGrpSpPr>
            <p:grpSpPr>
              <a:xfrm>
                <a:off x="5214160" y="2137871"/>
                <a:ext cx="230096" cy="213480"/>
                <a:chOff x="9879013" y="2500313"/>
                <a:chExt cx="285750" cy="265113"/>
              </a:xfrm>
              <a:solidFill>
                <a:schemeClr val="bg1"/>
              </a:solidFill>
              <a:effectLst/>
            </p:grpSpPr>
            <p:sp>
              <p:nvSpPr>
                <p:cNvPr id="61" name="Freeform 3859">
                  <a:extLst>
                    <a:ext uri="{FF2B5EF4-FFF2-40B4-BE49-F238E27FC236}">
                      <a16:creationId xmlns:a16="http://schemas.microsoft.com/office/drawing/2014/main" id="{10229FEA-9B84-4133-8B3E-5D552FBEF14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031413" y="2500313"/>
                  <a:ext cx="133350" cy="265113"/>
                </a:xfrm>
                <a:custGeom>
                  <a:avLst/>
                  <a:gdLst>
                    <a:gd name="T0" fmla="*/ 156 w 420"/>
                    <a:gd name="T1" fmla="*/ 795 h 832"/>
                    <a:gd name="T2" fmla="*/ 95 w 420"/>
                    <a:gd name="T3" fmla="*/ 761 h 832"/>
                    <a:gd name="T4" fmla="*/ 51 w 420"/>
                    <a:gd name="T5" fmla="*/ 708 h 832"/>
                    <a:gd name="T6" fmla="*/ 31 w 420"/>
                    <a:gd name="T7" fmla="*/ 640 h 832"/>
                    <a:gd name="T8" fmla="*/ 38 w 420"/>
                    <a:gd name="T9" fmla="*/ 576 h 832"/>
                    <a:gd name="T10" fmla="*/ 73 w 420"/>
                    <a:gd name="T11" fmla="*/ 517 h 832"/>
                    <a:gd name="T12" fmla="*/ 128 w 420"/>
                    <a:gd name="T13" fmla="*/ 469 h 832"/>
                    <a:gd name="T14" fmla="*/ 186 w 420"/>
                    <a:gd name="T15" fmla="*/ 446 h 832"/>
                    <a:gd name="T16" fmla="*/ 224 w 420"/>
                    <a:gd name="T17" fmla="*/ 444 h 832"/>
                    <a:gd name="T18" fmla="*/ 263 w 420"/>
                    <a:gd name="T19" fmla="*/ 451 h 832"/>
                    <a:gd name="T20" fmla="*/ 300 w 420"/>
                    <a:gd name="T21" fmla="*/ 470 h 832"/>
                    <a:gd name="T22" fmla="*/ 344 w 420"/>
                    <a:gd name="T23" fmla="*/ 505 h 832"/>
                    <a:gd name="T24" fmla="*/ 378 w 420"/>
                    <a:gd name="T25" fmla="*/ 556 h 832"/>
                    <a:gd name="T26" fmla="*/ 390 w 420"/>
                    <a:gd name="T27" fmla="*/ 609 h 832"/>
                    <a:gd name="T28" fmla="*/ 383 w 420"/>
                    <a:gd name="T29" fmla="*/ 676 h 832"/>
                    <a:gd name="T30" fmla="*/ 350 w 420"/>
                    <a:gd name="T31" fmla="*/ 737 h 832"/>
                    <a:gd name="T32" fmla="*/ 296 w 420"/>
                    <a:gd name="T33" fmla="*/ 781 h 832"/>
                    <a:gd name="T34" fmla="*/ 228 w 420"/>
                    <a:gd name="T35" fmla="*/ 802 h 832"/>
                    <a:gd name="T36" fmla="*/ 388 w 420"/>
                    <a:gd name="T37" fmla="*/ 508 h 832"/>
                    <a:gd name="T38" fmla="*/ 208 w 420"/>
                    <a:gd name="T39" fmla="*/ 178 h 832"/>
                    <a:gd name="T40" fmla="*/ 145 w 420"/>
                    <a:gd name="T41" fmla="*/ 20 h 832"/>
                    <a:gd name="T42" fmla="*/ 109 w 420"/>
                    <a:gd name="T43" fmla="*/ 4 h 832"/>
                    <a:gd name="T44" fmla="*/ 66 w 420"/>
                    <a:gd name="T45" fmla="*/ 0 h 832"/>
                    <a:gd name="T46" fmla="*/ 27 w 420"/>
                    <a:gd name="T47" fmla="*/ 11 h 832"/>
                    <a:gd name="T48" fmla="*/ 2 w 420"/>
                    <a:gd name="T49" fmla="*/ 28 h 832"/>
                    <a:gd name="T50" fmla="*/ 0 w 420"/>
                    <a:gd name="T51" fmla="*/ 263 h 832"/>
                    <a:gd name="T52" fmla="*/ 55 w 420"/>
                    <a:gd name="T53" fmla="*/ 273 h 832"/>
                    <a:gd name="T54" fmla="*/ 97 w 420"/>
                    <a:gd name="T55" fmla="*/ 293 h 832"/>
                    <a:gd name="T56" fmla="*/ 125 w 420"/>
                    <a:gd name="T57" fmla="*/ 320 h 832"/>
                    <a:gd name="T58" fmla="*/ 135 w 420"/>
                    <a:gd name="T59" fmla="*/ 352 h 832"/>
                    <a:gd name="T60" fmla="*/ 131 w 420"/>
                    <a:gd name="T61" fmla="*/ 362 h 832"/>
                    <a:gd name="T62" fmla="*/ 120 w 420"/>
                    <a:gd name="T63" fmla="*/ 367 h 832"/>
                    <a:gd name="T64" fmla="*/ 109 w 420"/>
                    <a:gd name="T65" fmla="*/ 362 h 832"/>
                    <a:gd name="T66" fmla="*/ 105 w 420"/>
                    <a:gd name="T67" fmla="*/ 352 h 832"/>
                    <a:gd name="T68" fmla="*/ 97 w 420"/>
                    <a:gd name="T69" fmla="*/ 333 h 832"/>
                    <a:gd name="T70" fmla="*/ 76 w 420"/>
                    <a:gd name="T71" fmla="*/ 315 h 832"/>
                    <a:gd name="T72" fmla="*/ 0 w 420"/>
                    <a:gd name="T73" fmla="*/ 293 h 832"/>
                    <a:gd name="T74" fmla="*/ 2 w 420"/>
                    <a:gd name="T75" fmla="*/ 648 h 832"/>
                    <a:gd name="T76" fmla="*/ 27 w 420"/>
                    <a:gd name="T77" fmla="*/ 725 h 832"/>
                    <a:gd name="T78" fmla="*/ 78 w 420"/>
                    <a:gd name="T79" fmla="*/ 786 h 832"/>
                    <a:gd name="T80" fmla="*/ 149 w 420"/>
                    <a:gd name="T81" fmla="*/ 823 h 832"/>
                    <a:gd name="T82" fmla="*/ 221 w 420"/>
                    <a:gd name="T83" fmla="*/ 832 h 832"/>
                    <a:gd name="T84" fmla="*/ 272 w 420"/>
                    <a:gd name="T85" fmla="*/ 823 h 832"/>
                    <a:gd name="T86" fmla="*/ 344 w 420"/>
                    <a:gd name="T87" fmla="*/ 785 h 832"/>
                    <a:gd name="T88" fmla="*/ 396 w 420"/>
                    <a:gd name="T89" fmla="*/ 723 h 832"/>
                    <a:gd name="T90" fmla="*/ 418 w 420"/>
                    <a:gd name="T91" fmla="*/ 654 h 832"/>
                    <a:gd name="T92" fmla="*/ 420 w 420"/>
                    <a:gd name="T93" fmla="*/ 608 h 832"/>
                    <a:gd name="T94" fmla="*/ 408 w 420"/>
                    <a:gd name="T95" fmla="*/ 55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20" h="832">
                      <a:moveTo>
                        <a:pt x="210" y="802"/>
                      </a:moveTo>
                      <a:lnTo>
                        <a:pt x="192" y="802"/>
                      </a:lnTo>
                      <a:lnTo>
                        <a:pt x="174" y="799"/>
                      </a:lnTo>
                      <a:lnTo>
                        <a:pt x="156" y="795"/>
                      </a:lnTo>
                      <a:lnTo>
                        <a:pt x="140" y="788"/>
                      </a:lnTo>
                      <a:lnTo>
                        <a:pt x="124" y="781"/>
                      </a:lnTo>
                      <a:lnTo>
                        <a:pt x="109" y="772"/>
                      </a:lnTo>
                      <a:lnTo>
                        <a:pt x="95" y="761"/>
                      </a:lnTo>
                      <a:lnTo>
                        <a:pt x="82" y="749"/>
                      </a:lnTo>
                      <a:lnTo>
                        <a:pt x="71" y="737"/>
                      </a:lnTo>
                      <a:lnTo>
                        <a:pt x="61" y="723"/>
                      </a:lnTo>
                      <a:lnTo>
                        <a:pt x="51" y="708"/>
                      </a:lnTo>
                      <a:lnTo>
                        <a:pt x="44" y="693"/>
                      </a:lnTo>
                      <a:lnTo>
                        <a:pt x="38" y="676"/>
                      </a:lnTo>
                      <a:lnTo>
                        <a:pt x="33" y="658"/>
                      </a:lnTo>
                      <a:lnTo>
                        <a:pt x="31" y="640"/>
                      </a:lnTo>
                      <a:lnTo>
                        <a:pt x="30" y="622"/>
                      </a:lnTo>
                      <a:lnTo>
                        <a:pt x="31" y="607"/>
                      </a:lnTo>
                      <a:lnTo>
                        <a:pt x="34" y="592"/>
                      </a:lnTo>
                      <a:lnTo>
                        <a:pt x="38" y="576"/>
                      </a:lnTo>
                      <a:lnTo>
                        <a:pt x="45" y="561"/>
                      </a:lnTo>
                      <a:lnTo>
                        <a:pt x="52" y="546"/>
                      </a:lnTo>
                      <a:lnTo>
                        <a:pt x="62" y="531"/>
                      </a:lnTo>
                      <a:lnTo>
                        <a:pt x="73" y="517"/>
                      </a:lnTo>
                      <a:lnTo>
                        <a:pt x="85" y="503"/>
                      </a:lnTo>
                      <a:lnTo>
                        <a:pt x="97" y="490"/>
                      </a:lnTo>
                      <a:lnTo>
                        <a:pt x="112" y="479"/>
                      </a:lnTo>
                      <a:lnTo>
                        <a:pt x="128" y="469"/>
                      </a:lnTo>
                      <a:lnTo>
                        <a:pt x="144" y="460"/>
                      </a:lnTo>
                      <a:lnTo>
                        <a:pt x="161" y="454"/>
                      </a:lnTo>
                      <a:lnTo>
                        <a:pt x="178" y="448"/>
                      </a:lnTo>
                      <a:lnTo>
                        <a:pt x="186" y="446"/>
                      </a:lnTo>
                      <a:lnTo>
                        <a:pt x="196" y="445"/>
                      </a:lnTo>
                      <a:lnTo>
                        <a:pt x="205" y="444"/>
                      </a:lnTo>
                      <a:lnTo>
                        <a:pt x="214" y="444"/>
                      </a:lnTo>
                      <a:lnTo>
                        <a:pt x="224" y="444"/>
                      </a:lnTo>
                      <a:lnTo>
                        <a:pt x="234" y="445"/>
                      </a:lnTo>
                      <a:lnTo>
                        <a:pt x="243" y="447"/>
                      </a:lnTo>
                      <a:lnTo>
                        <a:pt x="253" y="449"/>
                      </a:lnTo>
                      <a:lnTo>
                        <a:pt x="263" y="451"/>
                      </a:lnTo>
                      <a:lnTo>
                        <a:pt x="272" y="456"/>
                      </a:lnTo>
                      <a:lnTo>
                        <a:pt x="281" y="459"/>
                      </a:lnTo>
                      <a:lnTo>
                        <a:pt x="291" y="464"/>
                      </a:lnTo>
                      <a:lnTo>
                        <a:pt x="300" y="470"/>
                      </a:lnTo>
                      <a:lnTo>
                        <a:pt x="309" y="475"/>
                      </a:lnTo>
                      <a:lnTo>
                        <a:pt x="317" y="481"/>
                      </a:lnTo>
                      <a:lnTo>
                        <a:pt x="327" y="489"/>
                      </a:lnTo>
                      <a:lnTo>
                        <a:pt x="344" y="505"/>
                      </a:lnTo>
                      <a:lnTo>
                        <a:pt x="360" y="522"/>
                      </a:lnTo>
                      <a:lnTo>
                        <a:pt x="367" y="534"/>
                      </a:lnTo>
                      <a:lnTo>
                        <a:pt x="373" y="545"/>
                      </a:lnTo>
                      <a:lnTo>
                        <a:pt x="378" y="556"/>
                      </a:lnTo>
                      <a:lnTo>
                        <a:pt x="383" y="569"/>
                      </a:lnTo>
                      <a:lnTo>
                        <a:pt x="386" y="582"/>
                      </a:lnTo>
                      <a:lnTo>
                        <a:pt x="388" y="595"/>
                      </a:lnTo>
                      <a:lnTo>
                        <a:pt x="390" y="609"/>
                      </a:lnTo>
                      <a:lnTo>
                        <a:pt x="390" y="622"/>
                      </a:lnTo>
                      <a:lnTo>
                        <a:pt x="389" y="640"/>
                      </a:lnTo>
                      <a:lnTo>
                        <a:pt x="387" y="658"/>
                      </a:lnTo>
                      <a:lnTo>
                        <a:pt x="383" y="676"/>
                      </a:lnTo>
                      <a:lnTo>
                        <a:pt x="376" y="693"/>
                      </a:lnTo>
                      <a:lnTo>
                        <a:pt x="369" y="708"/>
                      </a:lnTo>
                      <a:lnTo>
                        <a:pt x="359" y="723"/>
                      </a:lnTo>
                      <a:lnTo>
                        <a:pt x="350" y="737"/>
                      </a:lnTo>
                      <a:lnTo>
                        <a:pt x="338" y="749"/>
                      </a:lnTo>
                      <a:lnTo>
                        <a:pt x="325" y="761"/>
                      </a:lnTo>
                      <a:lnTo>
                        <a:pt x="311" y="772"/>
                      </a:lnTo>
                      <a:lnTo>
                        <a:pt x="296" y="781"/>
                      </a:lnTo>
                      <a:lnTo>
                        <a:pt x="280" y="788"/>
                      </a:lnTo>
                      <a:lnTo>
                        <a:pt x="264" y="795"/>
                      </a:lnTo>
                      <a:lnTo>
                        <a:pt x="247" y="799"/>
                      </a:lnTo>
                      <a:lnTo>
                        <a:pt x="228" y="802"/>
                      </a:lnTo>
                      <a:lnTo>
                        <a:pt x="210" y="802"/>
                      </a:lnTo>
                      <a:close/>
                      <a:moveTo>
                        <a:pt x="390" y="515"/>
                      </a:moveTo>
                      <a:lnTo>
                        <a:pt x="389" y="511"/>
                      </a:lnTo>
                      <a:lnTo>
                        <a:pt x="388" y="508"/>
                      </a:lnTo>
                      <a:lnTo>
                        <a:pt x="269" y="240"/>
                      </a:lnTo>
                      <a:lnTo>
                        <a:pt x="268" y="238"/>
                      </a:lnTo>
                      <a:lnTo>
                        <a:pt x="266" y="236"/>
                      </a:lnTo>
                      <a:lnTo>
                        <a:pt x="208" y="178"/>
                      </a:lnTo>
                      <a:lnTo>
                        <a:pt x="154" y="31"/>
                      </a:lnTo>
                      <a:lnTo>
                        <a:pt x="153" y="28"/>
                      </a:lnTo>
                      <a:lnTo>
                        <a:pt x="151" y="26"/>
                      </a:lnTo>
                      <a:lnTo>
                        <a:pt x="145" y="20"/>
                      </a:lnTo>
                      <a:lnTo>
                        <a:pt x="137" y="15"/>
                      </a:lnTo>
                      <a:lnTo>
                        <a:pt x="129" y="11"/>
                      </a:lnTo>
                      <a:lnTo>
                        <a:pt x="119" y="6"/>
                      </a:lnTo>
                      <a:lnTo>
                        <a:pt x="109" y="4"/>
                      </a:lnTo>
                      <a:lnTo>
                        <a:pt x="100" y="2"/>
                      </a:lnTo>
                      <a:lnTo>
                        <a:pt x="89" y="0"/>
                      </a:lnTo>
                      <a:lnTo>
                        <a:pt x="77" y="0"/>
                      </a:lnTo>
                      <a:lnTo>
                        <a:pt x="66" y="0"/>
                      </a:lnTo>
                      <a:lnTo>
                        <a:pt x="56" y="2"/>
                      </a:lnTo>
                      <a:lnTo>
                        <a:pt x="45" y="4"/>
                      </a:lnTo>
                      <a:lnTo>
                        <a:pt x="35" y="6"/>
                      </a:lnTo>
                      <a:lnTo>
                        <a:pt x="27" y="11"/>
                      </a:lnTo>
                      <a:lnTo>
                        <a:pt x="18" y="15"/>
                      </a:lnTo>
                      <a:lnTo>
                        <a:pt x="11" y="20"/>
                      </a:lnTo>
                      <a:lnTo>
                        <a:pt x="4" y="26"/>
                      </a:lnTo>
                      <a:lnTo>
                        <a:pt x="2" y="28"/>
                      </a:lnTo>
                      <a:lnTo>
                        <a:pt x="1" y="31"/>
                      </a:lnTo>
                      <a:lnTo>
                        <a:pt x="0" y="33"/>
                      </a:lnTo>
                      <a:lnTo>
                        <a:pt x="0" y="36"/>
                      </a:lnTo>
                      <a:lnTo>
                        <a:pt x="0" y="263"/>
                      </a:lnTo>
                      <a:lnTo>
                        <a:pt x="14" y="265"/>
                      </a:lnTo>
                      <a:lnTo>
                        <a:pt x="28" y="267"/>
                      </a:lnTo>
                      <a:lnTo>
                        <a:pt x="42" y="270"/>
                      </a:lnTo>
                      <a:lnTo>
                        <a:pt x="55" y="273"/>
                      </a:lnTo>
                      <a:lnTo>
                        <a:pt x="66" y="278"/>
                      </a:lnTo>
                      <a:lnTo>
                        <a:pt x="77" y="282"/>
                      </a:lnTo>
                      <a:lnTo>
                        <a:pt x="88" y="287"/>
                      </a:lnTo>
                      <a:lnTo>
                        <a:pt x="97" y="293"/>
                      </a:lnTo>
                      <a:lnTo>
                        <a:pt x="106" y="299"/>
                      </a:lnTo>
                      <a:lnTo>
                        <a:pt x="114" y="306"/>
                      </a:lnTo>
                      <a:lnTo>
                        <a:pt x="120" y="312"/>
                      </a:lnTo>
                      <a:lnTo>
                        <a:pt x="125" y="320"/>
                      </a:lnTo>
                      <a:lnTo>
                        <a:pt x="130" y="327"/>
                      </a:lnTo>
                      <a:lnTo>
                        <a:pt x="133" y="336"/>
                      </a:lnTo>
                      <a:lnTo>
                        <a:pt x="134" y="343"/>
                      </a:lnTo>
                      <a:lnTo>
                        <a:pt x="135" y="352"/>
                      </a:lnTo>
                      <a:lnTo>
                        <a:pt x="135" y="355"/>
                      </a:lnTo>
                      <a:lnTo>
                        <a:pt x="134" y="358"/>
                      </a:lnTo>
                      <a:lnTo>
                        <a:pt x="133" y="360"/>
                      </a:lnTo>
                      <a:lnTo>
                        <a:pt x="131" y="362"/>
                      </a:lnTo>
                      <a:lnTo>
                        <a:pt x="129" y="365"/>
                      </a:lnTo>
                      <a:lnTo>
                        <a:pt x="125" y="366"/>
                      </a:lnTo>
                      <a:lnTo>
                        <a:pt x="123" y="367"/>
                      </a:lnTo>
                      <a:lnTo>
                        <a:pt x="120" y="367"/>
                      </a:lnTo>
                      <a:lnTo>
                        <a:pt x="117" y="367"/>
                      </a:lnTo>
                      <a:lnTo>
                        <a:pt x="115" y="366"/>
                      </a:lnTo>
                      <a:lnTo>
                        <a:pt x="111" y="365"/>
                      </a:lnTo>
                      <a:lnTo>
                        <a:pt x="109" y="362"/>
                      </a:lnTo>
                      <a:lnTo>
                        <a:pt x="107" y="360"/>
                      </a:lnTo>
                      <a:lnTo>
                        <a:pt x="106" y="358"/>
                      </a:lnTo>
                      <a:lnTo>
                        <a:pt x="105" y="355"/>
                      </a:lnTo>
                      <a:lnTo>
                        <a:pt x="105" y="352"/>
                      </a:lnTo>
                      <a:lnTo>
                        <a:pt x="105" y="347"/>
                      </a:lnTo>
                      <a:lnTo>
                        <a:pt x="103" y="342"/>
                      </a:lnTo>
                      <a:lnTo>
                        <a:pt x="101" y="338"/>
                      </a:lnTo>
                      <a:lnTo>
                        <a:pt x="97" y="333"/>
                      </a:lnTo>
                      <a:lnTo>
                        <a:pt x="93" y="328"/>
                      </a:lnTo>
                      <a:lnTo>
                        <a:pt x="89" y="324"/>
                      </a:lnTo>
                      <a:lnTo>
                        <a:pt x="82" y="320"/>
                      </a:lnTo>
                      <a:lnTo>
                        <a:pt x="76" y="315"/>
                      </a:lnTo>
                      <a:lnTo>
                        <a:pt x="61" y="308"/>
                      </a:lnTo>
                      <a:lnTo>
                        <a:pt x="43" y="301"/>
                      </a:lnTo>
                      <a:lnTo>
                        <a:pt x="22" y="297"/>
                      </a:lnTo>
                      <a:lnTo>
                        <a:pt x="0" y="293"/>
                      </a:lnTo>
                      <a:lnTo>
                        <a:pt x="0" y="626"/>
                      </a:lnTo>
                      <a:lnTo>
                        <a:pt x="0" y="626"/>
                      </a:lnTo>
                      <a:lnTo>
                        <a:pt x="0" y="627"/>
                      </a:lnTo>
                      <a:lnTo>
                        <a:pt x="2" y="648"/>
                      </a:lnTo>
                      <a:lnTo>
                        <a:pt x="5" y="669"/>
                      </a:lnTo>
                      <a:lnTo>
                        <a:pt x="11" y="688"/>
                      </a:lnTo>
                      <a:lnTo>
                        <a:pt x="18" y="707"/>
                      </a:lnTo>
                      <a:lnTo>
                        <a:pt x="27" y="725"/>
                      </a:lnTo>
                      <a:lnTo>
                        <a:pt x="37" y="742"/>
                      </a:lnTo>
                      <a:lnTo>
                        <a:pt x="49" y="758"/>
                      </a:lnTo>
                      <a:lnTo>
                        <a:pt x="63" y="772"/>
                      </a:lnTo>
                      <a:lnTo>
                        <a:pt x="78" y="786"/>
                      </a:lnTo>
                      <a:lnTo>
                        <a:pt x="94" y="798"/>
                      </a:lnTo>
                      <a:lnTo>
                        <a:pt x="111" y="807"/>
                      </a:lnTo>
                      <a:lnTo>
                        <a:pt x="130" y="816"/>
                      </a:lnTo>
                      <a:lnTo>
                        <a:pt x="149" y="823"/>
                      </a:lnTo>
                      <a:lnTo>
                        <a:pt x="168" y="829"/>
                      </a:lnTo>
                      <a:lnTo>
                        <a:pt x="189" y="831"/>
                      </a:lnTo>
                      <a:lnTo>
                        <a:pt x="210" y="832"/>
                      </a:lnTo>
                      <a:lnTo>
                        <a:pt x="221" y="832"/>
                      </a:lnTo>
                      <a:lnTo>
                        <a:pt x="232" y="831"/>
                      </a:lnTo>
                      <a:lnTo>
                        <a:pt x="242" y="830"/>
                      </a:lnTo>
                      <a:lnTo>
                        <a:pt x="253" y="828"/>
                      </a:lnTo>
                      <a:lnTo>
                        <a:pt x="272" y="823"/>
                      </a:lnTo>
                      <a:lnTo>
                        <a:pt x="292" y="816"/>
                      </a:lnTo>
                      <a:lnTo>
                        <a:pt x="311" y="807"/>
                      </a:lnTo>
                      <a:lnTo>
                        <a:pt x="328" y="797"/>
                      </a:lnTo>
                      <a:lnTo>
                        <a:pt x="344" y="785"/>
                      </a:lnTo>
                      <a:lnTo>
                        <a:pt x="359" y="771"/>
                      </a:lnTo>
                      <a:lnTo>
                        <a:pt x="372" y="756"/>
                      </a:lnTo>
                      <a:lnTo>
                        <a:pt x="385" y="740"/>
                      </a:lnTo>
                      <a:lnTo>
                        <a:pt x="396" y="723"/>
                      </a:lnTo>
                      <a:lnTo>
                        <a:pt x="404" y="704"/>
                      </a:lnTo>
                      <a:lnTo>
                        <a:pt x="411" y="685"/>
                      </a:lnTo>
                      <a:lnTo>
                        <a:pt x="416" y="665"/>
                      </a:lnTo>
                      <a:lnTo>
                        <a:pt x="418" y="654"/>
                      </a:lnTo>
                      <a:lnTo>
                        <a:pt x="419" y="643"/>
                      </a:lnTo>
                      <a:lnTo>
                        <a:pt x="420" y="633"/>
                      </a:lnTo>
                      <a:lnTo>
                        <a:pt x="420" y="622"/>
                      </a:lnTo>
                      <a:lnTo>
                        <a:pt x="420" y="608"/>
                      </a:lnTo>
                      <a:lnTo>
                        <a:pt x="418" y="593"/>
                      </a:lnTo>
                      <a:lnTo>
                        <a:pt x="416" y="579"/>
                      </a:lnTo>
                      <a:lnTo>
                        <a:pt x="413" y="565"/>
                      </a:lnTo>
                      <a:lnTo>
                        <a:pt x="408" y="552"/>
                      </a:lnTo>
                      <a:lnTo>
                        <a:pt x="403" y="539"/>
                      </a:lnTo>
                      <a:lnTo>
                        <a:pt x="397" y="526"/>
                      </a:lnTo>
                      <a:lnTo>
                        <a:pt x="390" y="5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>
                  <a:bevelB prst="relaxedInset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" name="Freeform 3860">
                  <a:extLst>
                    <a:ext uri="{FF2B5EF4-FFF2-40B4-BE49-F238E27FC236}">
                      <a16:creationId xmlns:a16="http://schemas.microsoft.com/office/drawing/2014/main" id="{69ACF7B6-01B9-4F31-AED0-76D1995C5FC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879013" y="2500313"/>
                  <a:ext cx="133350" cy="265113"/>
                </a:xfrm>
                <a:custGeom>
                  <a:avLst/>
                  <a:gdLst>
                    <a:gd name="T0" fmla="*/ 382 w 421"/>
                    <a:gd name="T1" fmla="*/ 676 h 832"/>
                    <a:gd name="T2" fmla="*/ 349 w 421"/>
                    <a:gd name="T3" fmla="*/ 737 h 832"/>
                    <a:gd name="T4" fmla="*/ 296 w 421"/>
                    <a:gd name="T5" fmla="*/ 781 h 832"/>
                    <a:gd name="T6" fmla="*/ 229 w 421"/>
                    <a:gd name="T7" fmla="*/ 802 h 832"/>
                    <a:gd name="T8" fmla="*/ 157 w 421"/>
                    <a:gd name="T9" fmla="*/ 795 h 832"/>
                    <a:gd name="T10" fmla="*/ 96 w 421"/>
                    <a:gd name="T11" fmla="*/ 761 h 832"/>
                    <a:gd name="T12" fmla="*/ 52 w 421"/>
                    <a:gd name="T13" fmla="*/ 708 h 832"/>
                    <a:gd name="T14" fmla="*/ 30 w 421"/>
                    <a:gd name="T15" fmla="*/ 640 h 832"/>
                    <a:gd name="T16" fmla="*/ 35 w 421"/>
                    <a:gd name="T17" fmla="*/ 582 h 832"/>
                    <a:gd name="T18" fmla="*/ 53 w 421"/>
                    <a:gd name="T19" fmla="*/ 534 h 832"/>
                    <a:gd name="T20" fmla="*/ 103 w 421"/>
                    <a:gd name="T21" fmla="*/ 481 h 832"/>
                    <a:gd name="T22" fmla="*/ 139 w 421"/>
                    <a:gd name="T23" fmla="*/ 459 h 832"/>
                    <a:gd name="T24" fmla="*/ 177 w 421"/>
                    <a:gd name="T25" fmla="*/ 447 h 832"/>
                    <a:gd name="T26" fmla="*/ 216 w 421"/>
                    <a:gd name="T27" fmla="*/ 444 h 832"/>
                    <a:gd name="T28" fmla="*/ 260 w 421"/>
                    <a:gd name="T29" fmla="*/ 454 h 832"/>
                    <a:gd name="T30" fmla="*/ 322 w 421"/>
                    <a:gd name="T31" fmla="*/ 490 h 832"/>
                    <a:gd name="T32" fmla="*/ 368 w 421"/>
                    <a:gd name="T33" fmla="*/ 546 h 832"/>
                    <a:gd name="T34" fmla="*/ 390 w 421"/>
                    <a:gd name="T35" fmla="*/ 607 h 832"/>
                    <a:gd name="T36" fmla="*/ 332 w 421"/>
                    <a:gd name="T37" fmla="*/ 0 h 832"/>
                    <a:gd name="T38" fmla="*/ 292 w 421"/>
                    <a:gd name="T39" fmla="*/ 11 h 832"/>
                    <a:gd name="T40" fmla="*/ 267 w 421"/>
                    <a:gd name="T41" fmla="*/ 28 h 832"/>
                    <a:gd name="T42" fmla="*/ 153 w 421"/>
                    <a:gd name="T43" fmla="*/ 238 h 832"/>
                    <a:gd name="T44" fmla="*/ 30 w 421"/>
                    <a:gd name="T45" fmla="*/ 514 h 832"/>
                    <a:gd name="T46" fmla="*/ 8 w 421"/>
                    <a:gd name="T47" fmla="*/ 565 h 832"/>
                    <a:gd name="T48" fmla="*/ 0 w 421"/>
                    <a:gd name="T49" fmla="*/ 622 h 832"/>
                    <a:gd name="T50" fmla="*/ 5 w 421"/>
                    <a:gd name="T51" fmla="*/ 665 h 832"/>
                    <a:gd name="T52" fmla="*/ 36 w 421"/>
                    <a:gd name="T53" fmla="*/ 740 h 832"/>
                    <a:gd name="T54" fmla="*/ 93 w 421"/>
                    <a:gd name="T55" fmla="*/ 797 h 832"/>
                    <a:gd name="T56" fmla="*/ 168 w 421"/>
                    <a:gd name="T57" fmla="*/ 828 h 832"/>
                    <a:gd name="T58" fmla="*/ 211 w 421"/>
                    <a:gd name="T59" fmla="*/ 832 h 832"/>
                    <a:gd name="T60" fmla="*/ 291 w 421"/>
                    <a:gd name="T61" fmla="*/ 816 h 832"/>
                    <a:gd name="T62" fmla="*/ 358 w 421"/>
                    <a:gd name="T63" fmla="*/ 772 h 832"/>
                    <a:gd name="T64" fmla="*/ 403 w 421"/>
                    <a:gd name="T65" fmla="*/ 708 h 832"/>
                    <a:gd name="T66" fmla="*/ 421 w 421"/>
                    <a:gd name="T67" fmla="*/ 627 h 832"/>
                    <a:gd name="T68" fmla="*/ 398 w 421"/>
                    <a:gd name="T69" fmla="*/ 297 h 832"/>
                    <a:gd name="T70" fmla="*/ 337 w 421"/>
                    <a:gd name="T71" fmla="*/ 320 h 832"/>
                    <a:gd name="T72" fmla="*/ 320 w 421"/>
                    <a:gd name="T73" fmla="*/ 338 h 832"/>
                    <a:gd name="T74" fmla="*/ 316 w 421"/>
                    <a:gd name="T75" fmla="*/ 355 h 832"/>
                    <a:gd name="T76" fmla="*/ 309 w 421"/>
                    <a:gd name="T77" fmla="*/ 365 h 832"/>
                    <a:gd name="T78" fmla="*/ 297 w 421"/>
                    <a:gd name="T79" fmla="*/ 367 h 832"/>
                    <a:gd name="T80" fmla="*/ 288 w 421"/>
                    <a:gd name="T81" fmla="*/ 360 h 832"/>
                    <a:gd name="T82" fmla="*/ 286 w 421"/>
                    <a:gd name="T83" fmla="*/ 343 h 832"/>
                    <a:gd name="T84" fmla="*/ 301 w 421"/>
                    <a:gd name="T85" fmla="*/ 312 h 832"/>
                    <a:gd name="T86" fmla="*/ 333 w 421"/>
                    <a:gd name="T87" fmla="*/ 287 h 832"/>
                    <a:gd name="T88" fmla="*/ 379 w 421"/>
                    <a:gd name="T89" fmla="*/ 270 h 832"/>
                    <a:gd name="T90" fmla="*/ 421 w 421"/>
                    <a:gd name="T91" fmla="*/ 36 h 832"/>
                    <a:gd name="T92" fmla="*/ 417 w 421"/>
                    <a:gd name="T93" fmla="*/ 26 h 832"/>
                    <a:gd name="T94" fmla="*/ 384 w 421"/>
                    <a:gd name="T95" fmla="*/ 6 h 832"/>
                    <a:gd name="T96" fmla="*/ 343 w 421"/>
                    <a:gd name="T97" fmla="*/ 0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21" h="832">
                      <a:moveTo>
                        <a:pt x="391" y="622"/>
                      </a:moveTo>
                      <a:lnTo>
                        <a:pt x="390" y="640"/>
                      </a:lnTo>
                      <a:lnTo>
                        <a:pt x="386" y="658"/>
                      </a:lnTo>
                      <a:lnTo>
                        <a:pt x="382" y="676"/>
                      </a:lnTo>
                      <a:lnTo>
                        <a:pt x="377" y="693"/>
                      </a:lnTo>
                      <a:lnTo>
                        <a:pt x="369" y="708"/>
                      </a:lnTo>
                      <a:lnTo>
                        <a:pt x="360" y="723"/>
                      </a:lnTo>
                      <a:lnTo>
                        <a:pt x="349" y="737"/>
                      </a:lnTo>
                      <a:lnTo>
                        <a:pt x="338" y="749"/>
                      </a:lnTo>
                      <a:lnTo>
                        <a:pt x="325" y="761"/>
                      </a:lnTo>
                      <a:lnTo>
                        <a:pt x="311" y="772"/>
                      </a:lnTo>
                      <a:lnTo>
                        <a:pt x="296" y="781"/>
                      </a:lnTo>
                      <a:lnTo>
                        <a:pt x="280" y="788"/>
                      </a:lnTo>
                      <a:lnTo>
                        <a:pt x="264" y="795"/>
                      </a:lnTo>
                      <a:lnTo>
                        <a:pt x="247" y="799"/>
                      </a:lnTo>
                      <a:lnTo>
                        <a:pt x="229" y="802"/>
                      </a:lnTo>
                      <a:lnTo>
                        <a:pt x="211" y="802"/>
                      </a:lnTo>
                      <a:lnTo>
                        <a:pt x="192" y="802"/>
                      </a:lnTo>
                      <a:lnTo>
                        <a:pt x="174" y="799"/>
                      </a:lnTo>
                      <a:lnTo>
                        <a:pt x="157" y="795"/>
                      </a:lnTo>
                      <a:lnTo>
                        <a:pt x="140" y="788"/>
                      </a:lnTo>
                      <a:lnTo>
                        <a:pt x="125" y="781"/>
                      </a:lnTo>
                      <a:lnTo>
                        <a:pt x="110" y="772"/>
                      </a:lnTo>
                      <a:lnTo>
                        <a:pt x="96" y="761"/>
                      </a:lnTo>
                      <a:lnTo>
                        <a:pt x="83" y="749"/>
                      </a:lnTo>
                      <a:lnTo>
                        <a:pt x="71" y="737"/>
                      </a:lnTo>
                      <a:lnTo>
                        <a:pt x="60" y="723"/>
                      </a:lnTo>
                      <a:lnTo>
                        <a:pt x="52" y="708"/>
                      </a:lnTo>
                      <a:lnTo>
                        <a:pt x="44" y="693"/>
                      </a:lnTo>
                      <a:lnTo>
                        <a:pt x="38" y="676"/>
                      </a:lnTo>
                      <a:lnTo>
                        <a:pt x="34" y="658"/>
                      </a:lnTo>
                      <a:lnTo>
                        <a:pt x="30" y="640"/>
                      </a:lnTo>
                      <a:lnTo>
                        <a:pt x="30" y="622"/>
                      </a:lnTo>
                      <a:lnTo>
                        <a:pt x="30" y="609"/>
                      </a:lnTo>
                      <a:lnTo>
                        <a:pt x="33" y="595"/>
                      </a:lnTo>
                      <a:lnTo>
                        <a:pt x="35" y="582"/>
                      </a:lnTo>
                      <a:lnTo>
                        <a:pt x="38" y="569"/>
                      </a:lnTo>
                      <a:lnTo>
                        <a:pt x="42" y="556"/>
                      </a:lnTo>
                      <a:lnTo>
                        <a:pt x="48" y="545"/>
                      </a:lnTo>
                      <a:lnTo>
                        <a:pt x="53" y="534"/>
                      </a:lnTo>
                      <a:lnTo>
                        <a:pt x="60" y="522"/>
                      </a:lnTo>
                      <a:lnTo>
                        <a:pt x="77" y="505"/>
                      </a:lnTo>
                      <a:lnTo>
                        <a:pt x="94" y="489"/>
                      </a:lnTo>
                      <a:lnTo>
                        <a:pt x="103" y="481"/>
                      </a:lnTo>
                      <a:lnTo>
                        <a:pt x="112" y="475"/>
                      </a:lnTo>
                      <a:lnTo>
                        <a:pt x="121" y="470"/>
                      </a:lnTo>
                      <a:lnTo>
                        <a:pt x="130" y="464"/>
                      </a:lnTo>
                      <a:lnTo>
                        <a:pt x="139" y="459"/>
                      </a:lnTo>
                      <a:lnTo>
                        <a:pt x="148" y="456"/>
                      </a:lnTo>
                      <a:lnTo>
                        <a:pt x="158" y="451"/>
                      </a:lnTo>
                      <a:lnTo>
                        <a:pt x="168" y="449"/>
                      </a:lnTo>
                      <a:lnTo>
                        <a:pt x="177" y="447"/>
                      </a:lnTo>
                      <a:lnTo>
                        <a:pt x="187" y="445"/>
                      </a:lnTo>
                      <a:lnTo>
                        <a:pt x="197" y="444"/>
                      </a:lnTo>
                      <a:lnTo>
                        <a:pt x="206" y="444"/>
                      </a:lnTo>
                      <a:lnTo>
                        <a:pt x="216" y="444"/>
                      </a:lnTo>
                      <a:lnTo>
                        <a:pt x="225" y="445"/>
                      </a:lnTo>
                      <a:lnTo>
                        <a:pt x="234" y="446"/>
                      </a:lnTo>
                      <a:lnTo>
                        <a:pt x="243" y="448"/>
                      </a:lnTo>
                      <a:lnTo>
                        <a:pt x="260" y="454"/>
                      </a:lnTo>
                      <a:lnTo>
                        <a:pt x="277" y="460"/>
                      </a:lnTo>
                      <a:lnTo>
                        <a:pt x="293" y="469"/>
                      </a:lnTo>
                      <a:lnTo>
                        <a:pt x="308" y="479"/>
                      </a:lnTo>
                      <a:lnTo>
                        <a:pt x="322" y="490"/>
                      </a:lnTo>
                      <a:lnTo>
                        <a:pt x="336" y="503"/>
                      </a:lnTo>
                      <a:lnTo>
                        <a:pt x="348" y="517"/>
                      </a:lnTo>
                      <a:lnTo>
                        <a:pt x="359" y="531"/>
                      </a:lnTo>
                      <a:lnTo>
                        <a:pt x="368" y="546"/>
                      </a:lnTo>
                      <a:lnTo>
                        <a:pt x="376" y="561"/>
                      </a:lnTo>
                      <a:lnTo>
                        <a:pt x="382" y="576"/>
                      </a:lnTo>
                      <a:lnTo>
                        <a:pt x="386" y="592"/>
                      </a:lnTo>
                      <a:lnTo>
                        <a:pt x="390" y="607"/>
                      </a:lnTo>
                      <a:lnTo>
                        <a:pt x="391" y="622"/>
                      </a:lnTo>
                      <a:lnTo>
                        <a:pt x="391" y="622"/>
                      </a:lnTo>
                      <a:close/>
                      <a:moveTo>
                        <a:pt x="343" y="0"/>
                      </a:moveTo>
                      <a:lnTo>
                        <a:pt x="332" y="0"/>
                      </a:lnTo>
                      <a:lnTo>
                        <a:pt x="321" y="2"/>
                      </a:lnTo>
                      <a:lnTo>
                        <a:pt x="310" y="4"/>
                      </a:lnTo>
                      <a:lnTo>
                        <a:pt x="301" y="6"/>
                      </a:lnTo>
                      <a:lnTo>
                        <a:pt x="292" y="11"/>
                      </a:lnTo>
                      <a:lnTo>
                        <a:pt x="284" y="15"/>
                      </a:lnTo>
                      <a:lnTo>
                        <a:pt x="276" y="20"/>
                      </a:lnTo>
                      <a:lnTo>
                        <a:pt x="270" y="26"/>
                      </a:lnTo>
                      <a:lnTo>
                        <a:pt x="267" y="28"/>
                      </a:lnTo>
                      <a:lnTo>
                        <a:pt x="266" y="31"/>
                      </a:lnTo>
                      <a:lnTo>
                        <a:pt x="213" y="178"/>
                      </a:lnTo>
                      <a:lnTo>
                        <a:pt x="155" y="236"/>
                      </a:lnTo>
                      <a:lnTo>
                        <a:pt x="153" y="238"/>
                      </a:lnTo>
                      <a:lnTo>
                        <a:pt x="152" y="240"/>
                      </a:lnTo>
                      <a:lnTo>
                        <a:pt x="31" y="510"/>
                      </a:lnTo>
                      <a:lnTo>
                        <a:pt x="31" y="513"/>
                      </a:lnTo>
                      <a:lnTo>
                        <a:pt x="30" y="514"/>
                      </a:lnTo>
                      <a:lnTo>
                        <a:pt x="24" y="525"/>
                      </a:lnTo>
                      <a:lnTo>
                        <a:pt x="18" y="538"/>
                      </a:lnTo>
                      <a:lnTo>
                        <a:pt x="12" y="551"/>
                      </a:lnTo>
                      <a:lnTo>
                        <a:pt x="8" y="565"/>
                      </a:lnTo>
                      <a:lnTo>
                        <a:pt x="5" y="579"/>
                      </a:lnTo>
                      <a:lnTo>
                        <a:pt x="3" y="593"/>
                      </a:lnTo>
                      <a:lnTo>
                        <a:pt x="0" y="607"/>
                      </a:lnTo>
                      <a:lnTo>
                        <a:pt x="0" y="622"/>
                      </a:lnTo>
                      <a:lnTo>
                        <a:pt x="0" y="633"/>
                      </a:lnTo>
                      <a:lnTo>
                        <a:pt x="1" y="643"/>
                      </a:lnTo>
                      <a:lnTo>
                        <a:pt x="3" y="654"/>
                      </a:lnTo>
                      <a:lnTo>
                        <a:pt x="5" y="665"/>
                      </a:lnTo>
                      <a:lnTo>
                        <a:pt x="9" y="685"/>
                      </a:lnTo>
                      <a:lnTo>
                        <a:pt x="16" y="704"/>
                      </a:lnTo>
                      <a:lnTo>
                        <a:pt x="25" y="723"/>
                      </a:lnTo>
                      <a:lnTo>
                        <a:pt x="36" y="740"/>
                      </a:lnTo>
                      <a:lnTo>
                        <a:pt x="48" y="756"/>
                      </a:lnTo>
                      <a:lnTo>
                        <a:pt x="62" y="771"/>
                      </a:lnTo>
                      <a:lnTo>
                        <a:pt x="77" y="785"/>
                      </a:lnTo>
                      <a:lnTo>
                        <a:pt x="93" y="797"/>
                      </a:lnTo>
                      <a:lnTo>
                        <a:pt x="110" y="807"/>
                      </a:lnTo>
                      <a:lnTo>
                        <a:pt x="128" y="816"/>
                      </a:lnTo>
                      <a:lnTo>
                        <a:pt x="147" y="823"/>
                      </a:lnTo>
                      <a:lnTo>
                        <a:pt x="168" y="828"/>
                      </a:lnTo>
                      <a:lnTo>
                        <a:pt x="178" y="830"/>
                      </a:lnTo>
                      <a:lnTo>
                        <a:pt x="189" y="831"/>
                      </a:lnTo>
                      <a:lnTo>
                        <a:pt x="200" y="832"/>
                      </a:lnTo>
                      <a:lnTo>
                        <a:pt x="211" y="832"/>
                      </a:lnTo>
                      <a:lnTo>
                        <a:pt x="232" y="831"/>
                      </a:lnTo>
                      <a:lnTo>
                        <a:pt x="252" y="829"/>
                      </a:lnTo>
                      <a:lnTo>
                        <a:pt x="272" y="823"/>
                      </a:lnTo>
                      <a:lnTo>
                        <a:pt x="291" y="816"/>
                      </a:lnTo>
                      <a:lnTo>
                        <a:pt x="309" y="807"/>
                      </a:lnTo>
                      <a:lnTo>
                        <a:pt x="326" y="798"/>
                      </a:lnTo>
                      <a:lnTo>
                        <a:pt x="343" y="786"/>
                      </a:lnTo>
                      <a:lnTo>
                        <a:pt x="358" y="772"/>
                      </a:lnTo>
                      <a:lnTo>
                        <a:pt x="370" y="758"/>
                      </a:lnTo>
                      <a:lnTo>
                        <a:pt x="383" y="742"/>
                      </a:lnTo>
                      <a:lnTo>
                        <a:pt x="394" y="725"/>
                      </a:lnTo>
                      <a:lnTo>
                        <a:pt x="403" y="708"/>
                      </a:lnTo>
                      <a:lnTo>
                        <a:pt x="410" y="688"/>
                      </a:lnTo>
                      <a:lnTo>
                        <a:pt x="415" y="669"/>
                      </a:lnTo>
                      <a:lnTo>
                        <a:pt x="419" y="648"/>
                      </a:lnTo>
                      <a:lnTo>
                        <a:pt x="421" y="627"/>
                      </a:lnTo>
                      <a:lnTo>
                        <a:pt x="421" y="626"/>
                      </a:lnTo>
                      <a:lnTo>
                        <a:pt x="421" y="626"/>
                      </a:lnTo>
                      <a:lnTo>
                        <a:pt x="421" y="293"/>
                      </a:lnTo>
                      <a:lnTo>
                        <a:pt x="398" y="297"/>
                      </a:lnTo>
                      <a:lnTo>
                        <a:pt x="377" y="301"/>
                      </a:lnTo>
                      <a:lnTo>
                        <a:pt x="360" y="308"/>
                      </a:lnTo>
                      <a:lnTo>
                        <a:pt x="344" y="315"/>
                      </a:lnTo>
                      <a:lnTo>
                        <a:pt x="337" y="320"/>
                      </a:lnTo>
                      <a:lnTo>
                        <a:pt x="332" y="324"/>
                      </a:lnTo>
                      <a:lnTo>
                        <a:pt x="328" y="328"/>
                      </a:lnTo>
                      <a:lnTo>
                        <a:pt x="323" y="333"/>
                      </a:lnTo>
                      <a:lnTo>
                        <a:pt x="320" y="338"/>
                      </a:lnTo>
                      <a:lnTo>
                        <a:pt x="318" y="342"/>
                      </a:lnTo>
                      <a:lnTo>
                        <a:pt x="316" y="347"/>
                      </a:lnTo>
                      <a:lnTo>
                        <a:pt x="316" y="352"/>
                      </a:lnTo>
                      <a:lnTo>
                        <a:pt x="316" y="355"/>
                      </a:lnTo>
                      <a:lnTo>
                        <a:pt x="315" y="358"/>
                      </a:lnTo>
                      <a:lnTo>
                        <a:pt x="312" y="360"/>
                      </a:lnTo>
                      <a:lnTo>
                        <a:pt x="311" y="362"/>
                      </a:lnTo>
                      <a:lnTo>
                        <a:pt x="309" y="365"/>
                      </a:lnTo>
                      <a:lnTo>
                        <a:pt x="306" y="366"/>
                      </a:lnTo>
                      <a:lnTo>
                        <a:pt x="304" y="367"/>
                      </a:lnTo>
                      <a:lnTo>
                        <a:pt x="301" y="367"/>
                      </a:lnTo>
                      <a:lnTo>
                        <a:pt x="297" y="367"/>
                      </a:lnTo>
                      <a:lnTo>
                        <a:pt x="294" y="366"/>
                      </a:lnTo>
                      <a:lnTo>
                        <a:pt x="292" y="365"/>
                      </a:lnTo>
                      <a:lnTo>
                        <a:pt x="290" y="362"/>
                      </a:lnTo>
                      <a:lnTo>
                        <a:pt x="288" y="360"/>
                      </a:lnTo>
                      <a:lnTo>
                        <a:pt x="287" y="358"/>
                      </a:lnTo>
                      <a:lnTo>
                        <a:pt x="286" y="355"/>
                      </a:lnTo>
                      <a:lnTo>
                        <a:pt x="286" y="352"/>
                      </a:lnTo>
                      <a:lnTo>
                        <a:pt x="286" y="343"/>
                      </a:lnTo>
                      <a:lnTo>
                        <a:pt x="288" y="336"/>
                      </a:lnTo>
                      <a:lnTo>
                        <a:pt x="291" y="327"/>
                      </a:lnTo>
                      <a:lnTo>
                        <a:pt x="295" y="320"/>
                      </a:lnTo>
                      <a:lnTo>
                        <a:pt x="301" y="312"/>
                      </a:lnTo>
                      <a:lnTo>
                        <a:pt x="307" y="306"/>
                      </a:lnTo>
                      <a:lnTo>
                        <a:pt x="315" y="299"/>
                      </a:lnTo>
                      <a:lnTo>
                        <a:pt x="323" y="293"/>
                      </a:lnTo>
                      <a:lnTo>
                        <a:pt x="333" y="287"/>
                      </a:lnTo>
                      <a:lnTo>
                        <a:pt x="344" y="282"/>
                      </a:lnTo>
                      <a:lnTo>
                        <a:pt x="354" y="278"/>
                      </a:lnTo>
                      <a:lnTo>
                        <a:pt x="366" y="273"/>
                      </a:lnTo>
                      <a:lnTo>
                        <a:pt x="379" y="270"/>
                      </a:lnTo>
                      <a:lnTo>
                        <a:pt x="392" y="267"/>
                      </a:lnTo>
                      <a:lnTo>
                        <a:pt x="406" y="265"/>
                      </a:lnTo>
                      <a:lnTo>
                        <a:pt x="421" y="263"/>
                      </a:lnTo>
                      <a:lnTo>
                        <a:pt x="421" y="36"/>
                      </a:lnTo>
                      <a:lnTo>
                        <a:pt x="421" y="33"/>
                      </a:lnTo>
                      <a:lnTo>
                        <a:pt x="420" y="31"/>
                      </a:lnTo>
                      <a:lnTo>
                        <a:pt x="419" y="28"/>
                      </a:lnTo>
                      <a:lnTo>
                        <a:pt x="417" y="26"/>
                      </a:lnTo>
                      <a:lnTo>
                        <a:pt x="410" y="20"/>
                      </a:lnTo>
                      <a:lnTo>
                        <a:pt x="403" y="15"/>
                      </a:lnTo>
                      <a:lnTo>
                        <a:pt x="394" y="11"/>
                      </a:lnTo>
                      <a:lnTo>
                        <a:pt x="384" y="6"/>
                      </a:lnTo>
                      <a:lnTo>
                        <a:pt x="375" y="4"/>
                      </a:lnTo>
                      <a:lnTo>
                        <a:pt x="365" y="2"/>
                      </a:lnTo>
                      <a:lnTo>
                        <a:pt x="354" y="0"/>
                      </a:lnTo>
                      <a:lnTo>
                        <a:pt x="343" y="0"/>
                      </a:lnTo>
                      <a:lnTo>
                        <a:pt x="34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>
                  <a:bevelB prst="relaxedInset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" name="Freeform 3861">
                  <a:extLst>
                    <a:ext uri="{FF2B5EF4-FFF2-40B4-BE49-F238E27FC236}">
                      <a16:creationId xmlns:a16="http://schemas.microsoft.com/office/drawing/2014/main" id="{0D31AD3C-87CF-42DB-9903-B3561E3C8D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02825" y="2659063"/>
                  <a:ext cx="46038" cy="46038"/>
                </a:xfrm>
                <a:custGeom>
                  <a:avLst/>
                  <a:gdLst>
                    <a:gd name="T0" fmla="*/ 2 w 144"/>
                    <a:gd name="T1" fmla="*/ 132 h 143"/>
                    <a:gd name="T2" fmla="*/ 4 w 144"/>
                    <a:gd name="T3" fmla="*/ 137 h 143"/>
                    <a:gd name="T4" fmla="*/ 7 w 144"/>
                    <a:gd name="T5" fmla="*/ 140 h 143"/>
                    <a:gd name="T6" fmla="*/ 12 w 144"/>
                    <a:gd name="T7" fmla="*/ 143 h 143"/>
                    <a:gd name="T8" fmla="*/ 19 w 144"/>
                    <a:gd name="T9" fmla="*/ 143 h 143"/>
                    <a:gd name="T10" fmla="*/ 24 w 144"/>
                    <a:gd name="T11" fmla="*/ 140 h 143"/>
                    <a:gd name="T12" fmla="*/ 28 w 144"/>
                    <a:gd name="T13" fmla="*/ 137 h 143"/>
                    <a:gd name="T14" fmla="*/ 31 w 144"/>
                    <a:gd name="T15" fmla="*/ 132 h 143"/>
                    <a:gd name="T16" fmla="*/ 32 w 144"/>
                    <a:gd name="T17" fmla="*/ 118 h 143"/>
                    <a:gd name="T18" fmla="*/ 35 w 144"/>
                    <a:gd name="T19" fmla="*/ 98 h 143"/>
                    <a:gd name="T20" fmla="*/ 42 w 144"/>
                    <a:gd name="T21" fmla="*/ 81 h 143"/>
                    <a:gd name="T22" fmla="*/ 53 w 144"/>
                    <a:gd name="T23" fmla="*/ 65 h 143"/>
                    <a:gd name="T24" fmla="*/ 67 w 144"/>
                    <a:gd name="T25" fmla="*/ 52 h 143"/>
                    <a:gd name="T26" fmla="*/ 82 w 144"/>
                    <a:gd name="T27" fmla="*/ 41 h 143"/>
                    <a:gd name="T28" fmla="*/ 100 w 144"/>
                    <a:gd name="T29" fmla="*/ 34 h 143"/>
                    <a:gd name="T30" fmla="*/ 120 w 144"/>
                    <a:gd name="T31" fmla="*/ 30 h 143"/>
                    <a:gd name="T32" fmla="*/ 132 w 144"/>
                    <a:gd name="T33" fmla="*/ 30 h 143"/>
                    <a:gd name="T34" fmla="*/ 138 w 144"/>
                    <a:gd name="T35" fmla="*/ 26 h 143"/>
                    <a:gd name="T36" fmla="*/ 142 w 144"/>
                    <a:gd name="T37" fmla="*/ 23 h 143"/>
                    <a:gd name="T38" fmla="*/ 144 w 144"/>
                    <a:gd name="T39" fmla="*/ 18 h 143"/>
                    <a:gd name="T40" fmla="*/ 144 w 144"/>
                    <a:gd name="T41" fmla="*/ 11 h 143"/>
                    <a:gd name="T42" fmla="*/ 142 w 144"/>
                    <a:gd name="T43" fmla="*/ 6 h 143"/>
                    <a:gd name="T44" fmla="*/ 138 w 144"/>
                    <a:gd name="T45" fmla="*/ 2 h 143"/>
                    <a:gd name="T46" fmla="*/ 132 w 144"/>
                    <a:gd name="T47" fmla="*/ 0 h 143"/>
                    <a:gd name="T48" fmla="*/ 116 w 144"/>
                    <a:gd name="T49" fmla="*/ 0 h 143"/>
                    <a:gd name="T50" fmla="*/ 92 w 144"/>
                    <a:gd name="T51" fmla="*/ 5 h 143"/>
                    <a:gd name="T52" fmla="*/ 68 w 144"/>
                    <a:gd name="T53" fmla="*/ 15 h 143"/>
                    <a:gd name="T54" fmla="*/ 48 w 144"/>
                    <a:gd name="T55" fmla="*/ 29 h 143"/>
                    <a:gd name="T56" fmla="*/ 31 w 144"/>
                    <a:gd name="T57" fmla="*/ 46 h 143"/>
                    <a:gd name="T58" fmla="*/ 17 w 144"/>
                    <a:gd name="T59" fmla="*/ 67 h 143"/>
                    <a:gd name="T60" fmla="*/ 7 w 144"/>
                    <a:gd name="T61" fmla="*/ 90 h 143"/>
                    <a:gd name="T62" fmla="*/ 2 w 144"/>
                    <a:gd name="T63" fmla="*/ 115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44" h="143">
                      <a:moveTo>
                        <a:pt x="0" y="128"/>
                      </a:moveTo>
                      <a:lnTo>
                        <a:pt x="2" y="132"/>
                      </a:lnTo>
                      <a:lnTo>
                        <a:pt x="2" y="134"/>
                      </a:lnTo>
                      <a:lnTo>
                        <a:pt x="4" y="137"/>
                      </a:lnTo>
                      <a:lnTo>
                        <a:pt x="5" y="139"/>
                      </a:lnTo>
                      <a:lnTo>
                        <a:pt x="7" y="140"/>
                      </a:lnTo>
                      <a:lnTo>
                        <a:pt x="10" y="142"/>
                      </a:lnTo>
                      <a:lnTo>
                        <a:pt x="12" y="143"/>
                      </a:lnTo>
                      <a:lnTo>
                        <a:pt x="15" y="143"/>
                      </a:lnTo>
                      <a:lnTo>
                        <a:pt x="19" y="143"/>
                      </a:lnTo>
                      <a:lnTo>
                        <a:pt x="22" y="142"/>
                      </a:lnTo>
                      <a:lnTo>
                        <a:pt x="24" y="140"/>
                      </a:lnTo>
                      <a:lnTo>
                        <a:pt x="26" y="139"/>
                      </a:lnTo>
                      <a:lnTo>
                        <a:pt x="28" y="137"/>
                      </a:lnTo>
                      <a:lnTo>
                        <a:pt x="29" y="134"/>
                      </a:lnTo>
                      <a:lnTo>
                        <a:pt x="31" y="132"/>
                      </a:lnTo>
                      <a:lnTo>
                        <a:pt x="31" y="128"/>
                      </a:lnTo>
                      <a:lnTo>
                        <a:pt x="32" y="118"/>
                      </a:lnTo>
                      <a:lnTo>
                        <a:pt x="33" y="108"/>
                      </a:lnTo>
                      <a:lnTo>
                        <a:pt x="35" y="98"/>
                      </a:lnTo>
                      <a:lnTo>
                        <a:pt x="39" y="90"/>
                      </a:lnTo>
                      <a:lnTo>
                        <a:pt x="42" y="81"/>
                      </a:lnTo>
                      <a:lnTo>
                        <a:pt x="48" y="73"/>
                      </a:lnTo>
                      <a:lnTo>
                        <a:pt x="53" y="65"/>
                      </a:lnTo>
                      <a:lnTo>
                        <a:pt x="59" y="59"/>
                      </a:lnTo>
                      <a:lnTo>
                        <a:pt x="67" y="52"/>
                      </a:lnTo>
                      <a:lnTo>
                        <a:pt x="74" y="47"/>
                      </a:lnTo>
                      <a:lnTo>
                        <a:pt x="82" y="41"/>
                      </a:lnTo>
                      <a:lnTo>
                        <a:pt x="92" y="37"/>
                      </a:lnTo>
                      <a:lnTo>
                        <a:pt x="100" y="34"/>
                      </a:lnTo>
                      <a:lnTo>
                        <a:pt x="110" y="32"/>
                      </a:lnTo>
                      <a:lnTo>
                        <a:pt x="120" y="30"/>
                      </a:lnTo>
                      <a:lnTo>
                        <a:pt x="129" y="30"/>
                      </a:lnTo>
                      <a:lnTo>
                        <a:pt x="132" y="30"/>
                      </a:lnTo>
                      <a:lnTo>
                        <a:pt x="136" y="29"/>
                      </a:lnTo>
                      <a:lnTo>
                        <a:pt x="138" y="26"/>
                      </a:lnTo>
                      <a:lnTo>
                        <a:pt x="140" y="25"/>
                      </a:lnTo>
                      <a:lnTo>
                        <a:pt x="142" y="23"/>
                      </a:lnTo>
                      <a:lnTo>
                        <a:pt x="143" y="20"/>
                      </a:lnTo>
                      <a:lnTo>
                        <a:pt x="144" y="18"/>
                      </a:lnTo>
                      <a:lnTo>
                        <a:pt x="144" y="15"/>
                      </a:lnTo>
                      <a:lnTo>
                        <a:pt x="144" y="11"/>
                      </a:lnTo>
                      <a:lnTo>
                        <a:pt x="143" y="8"/>
                      </a:lnTo>
                      <a:lnTo>
                        <a:pt x="142" y="6"/>
                      </a:lnTo>
                      <a:lnTo>
                        <a:pt x="140" y="4"/>
                      </a:lnTo>
                      <a:lnTo>
                        <a:pt x="138" y="2"/>
                      </a:lnTo>
                      <a:lnTo>
                        <a:pt x="136" y="1"/>
                      </a:lnTo>
                      <a:lnTo>
                        <a:pt x="132" y="0"/>
                      </a:lnTo>
                      <a:lnTo>
                        <a:pt x="129" y="0"/>
                      </a:lnTo>
                      <a:lnTo>
                        <a:pt x="116" y="0"/>
                      </a:lnTo>
                      <a:lnTo>
                        <a:pt x="103" y="2"/>
                      </a:lnTo>
                      <a:lnTo>
                        <a:pt x="92" y="5"/>
                      </a:lnTo>
                      <a:lnTo>
                        <a:pt x="80" y="9"/>
                      </a:lnTo>
                      <a:lnTo>
                        <a:pt x="68" y="15"/>
                      </a:lnTo>
                      <a:lnTo>
                        <a:pt x="57" y="21"/>
                      </a:lnTo>
                      <a:lnTo>
                        <a:pt x="48" y="29"/>
                      </a:lnTo>
                      <a:lnTo>
                        <a:pt x="38" y="37"/>
                      </a:lnTo>
                      <a:lnTo>
                        <a:pt x="31" y="46"/>
                      </a:lnTo>
                      <a:lnTo>
                        <a:pt x="23" y="56"/>
                      </a:lnTo>
                      <a:lnTo>
                        <a:pt x="17" y="67"/>
                      </a:lnTo>
                      <a:lnTo>
                        <a:pt x="11" y="78"/>
                      </a:lnTo>
                      <a:lnTo>
                        <a:pt x="7" y="90"/>
                      </a:lnTo>
                      <a:lnTo>
                        <a:pt x="4" y="103"/>
                      </a:lnTo>
                      <a:lnTo>
                        <a:pt x="2" y="11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>
                  <a:bevelB prst="relaxedInset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" name="Freeform 3862">
                  <a:extLst>
                    <a:ext uri="{FF2B5EF4-FFF2-40B4-BE49-F238E27FC236}">
                      <a16:creationId xmlns:a16="http://schemas.microsoft.com/office/drawing/2014/main" id="{BD9B5AFE-0253-4161-A012-0B64D66057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59988" y="2659063"/>
                  <a:ext cx="44450" cy="46038"/>
                </a:xfrm>
                <a:custGeom>
                  <a:avLst/>
                  <a:gdLst>
                    <a:gd name="T0" fmla="*/ 115 w 144"/>
                    <a:gd name="T1" fmla="*/ 0 h 143"/>
                    <a:gd name="T2" fmla="*/ 90 w 144"/>
                    <a:gd name="T3" fmla="*/ 5 h 143"/>
                    <a:gd name="T4" fmla="*/ 66 w 144"/>
                    <a:gd name="T5" fmla="*/ 15 h 143"/>
                    <a:gd name="T6" fmla="*/ 46 w 144"/>
                    <a:gd name="T7" fmla="*/ 29 h 143"/>
                    <a:gd name="T8" fmla="*/ 29 w 144"/>
                    <a:gd name="T9" fmla="*/ 46 h 143"/>
                    <a:gd name="T10" fmla="*/ 15 w 144"/>
                    <a:gd name="T11" fmla="*/ 67 h 143"/>
                    <a:gd name="T12" fmla="*/ 5 w 144"/>
                    <a:gd name="T13" fmla="*/ 90 h 143"/>
                    <a:gd name="T14" fmla="*/ 0 w 144"/>
                    <a:gd name="T15" fmla="*/ 115 h 143"/>
                    <a:gd name="T16" fmla="*/ 0 w 144"/>
                    <a:gd name="T17" fmla="*/ 132 h 143"/>
                    <a:gd name="T18" fmla="*/ 2 w 144"/>
                    <a:gd name="T19" fmla="*/ 137 h 143"/>
                    <a:gd name="T20" fmla="*/ 6 w 144"/>
                    <a:gd name="T21" fmla="*/ 140 h 143"/>
                    <a:gd name="T22" fmla="*/ 12 w 144"/>
                    <a:gd name="T23" fmla="*/ 143 h 143"/>
                    <a:gd name="T24" fmla="*/ 17 w 144"/>
                    <a:gd name="T25" fmla="*/ 143 h 143"/>
                    <a:gd name="T26" fmla="*/ 22 w 144"/>
                    <a:gd name="T27" fmla="*/ 140 h 143"/>
                    <a:gd name="T28" fmla="*/ 27 w 144"/>
                    <a:gd name="T29" fmla="*/ 137 h 143"/>
                    <a:gd name="T30" fmla="*/ 29 w 144"/>
                    <a:gd name="T31" fmla="*/ 132 h 143"/>
                    <a:gd name="T32" fmla="*/ 30 w 144"/>
                    <a:gd name="T33" fmla="*/ 118 h 143"/>
                    <a:gd name="T34" fmla="*/ 34 w 144"/>
                    <a:gd name="T35" fmla="*/ 98 h 143"/>
                    <a:gd name="T36" fmla="*/ 42 w 144"/>
                    <a:gd name="T37" fmla="*/ 81 h 143"/>
                    <a:gd name="T38" fmla="*/ 52 w 144"/>
                    <a:gd name="T39" fmla="*/ 65 h 143"/>
                    <a:gd name="T40" fmla="*/ 65 w 144"/>
                    <a:gd name="T41" fmla="*/ 52 h 143"/>
                    <a:gd name="T42" fmla="*/ 81 w 144"/>
                    <a:gd name="T43" fmla="*/ 41 h 143"/>
                    <a:gd name="T44" fmla="*/ 98 w 144"/>
                    <a:gd name="T45" fmla="*/ 34 h 143"/>
                    <a:gd name="T46" fmla="*/ 118 w 144"/>
                    <a:gd name="T47" fmla="*/ 30 h 143"/>
                    <a:gd name="T48" fmla="*/ 131 w 144"/>
                    <a:gd name="T49" fmla="*/ 30 h 143"/>
                    <a:gd name="T50" fmla="*/ 136 w 144"/>
                    <a:gd name="T51" fmla="*/ 26 h 143"/>
                    <a:gd name="T52" fmla="*/ 140 w 144"/>
                    <a:gd name="T53" fmla="*/ 23 h 143"/>
                    <a:gd name="T54" fmla="*/ 142 w 144"/>
                    <a:gd name="T55" fmla="*/ 18 h 143"/>
                    <a:gd name="T56" fmla="*/ 142 w 144"/>
                    <a:gd name="T57" fmla="*/ 11 h 143"/>
                    <a:gd name="T58" fmla="*/ 140 w 144"/>
                    <a:gd name="T59" fmla="*/ 6 h 143"/>
                    <a:gd name="T60" fmla="*/ 136 w 144"/>
                    <a:gd name="T61" fmla="*/ 2 h 143"/>
                    <a:gd name="T62" fmla="*/ 131 w 144"/>
                    <a:gd name="T63" fmla="*/ 0 h 143"/>
                    <a:gd name="T64" fmla="*/ 129 w 144"/>
                    <a:gd name="T6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44" h="143">
                      <a:moveTo>
                        <a:pt x="129" y="0"/>
                      </a:moveTo>
                      <a:lnTo>
                        <a:pt x="115" y="0"/>
                      </a:lnTo>
                      <a:lnTo>
                        <a:pt x="102" y="2"/>
                      </a:lnTo>
                      <a:lnTo>
                        <a:pt x="90" y="5"/>
                      </a:lnTo>
                      <a:lnTo>
                        <a:pt x="78" y="9"/>
                      </a:lnTo>
                      <a:lnTo>
                        <a:pt x="66" y="15"/>
                      </a:lnTo>
                      <a:lnTo>
                        <a:pt x="57" y="21"/>
                      </a:lnTo>
                      <a:lnTo>
                        <a:pt x="46" y="29"/>
                      </a:lnTo>
                      <a:lnTo>
                        <a:pt x="37" y="37"/>
                      </a:lnTo>
                      <a:lnTo>
                        <a:pt x="29" y="46"/>
                      </a:lnTo>
                      <a:lnTo>
                        <a:pt x="21" y="56"/>
                      </a:lnTo>
                      <a:lnTo>
                        <a:pt x="15" y="67"/>
                      </a:lnTo>
                      <a:lnTo>
                        <a:pt x="9" y="78"/>
                      </a:lnTo>
                      <a:lnTo>
                        <a:pt x="5" y="90"/>
                      </a:lnTo>
                      <a:lnTo>
                        <a:pt x="2" y="103"/>
                      </a:lnTo>
                      <a:lnTo>
                        <a:pt x="0" y="115"/>
                      </a:lnTo>
                      <a:lnTo>
                        <a:pt x="0" y="128"/>
                      </a:lnTo>
                      <a:lnTo>
                        <a:pt x="0" y="132"/>
                      </a:lnTo>
                      <a:lnTo>
                        <a:pt x="1" y="134"/>
                      </a:lnTo>
                      <a:lnTo>
                        <a:pt x="2" y="137"/>
                      </a:lnTo>
                      <a:lnTo>
                        <a:pt x="4" y="139"/>
                      </a:lnTo>
                      <a:lnTo>
                        <a:pt x="6" y="140"/>
                      </a:lnTo>
                      <a:lnTo>
                        <a:pt x="8" y="142"/>
                      </a:lnTo>
                      <a:lnTo>
                        <a:pt x="12" y="143"/>
                      </a:lnTo>
                      <a:lnTo>
                        <a:pt x="15" y="143"/>
                      </a:lnTo>
                      <a:lnTo>
                        <a:pt x="17" y="143"/>
                      </a:lnTo>
                      <a:lnTo>
                        <a:pt x="20" y="142"/>
                      </a:lnTo>
                      <a:lnTo>
                        <a:pt x="22" y="140"/>
                      </a:lnTo>
                      <a:lnTo>
                        <a:pt x="24" y="139"/>
                      </a:lnTo>
                      <a:lnTo>
                        <a:pt x="27" y="137"/>
                      </a:lnTo>
                      <a:lnTo>
                        <a:pt x="28" y="134"/>
                      </a:lnTo>
                      <a:lnTo>
                        <a:pt x="29" y="132"/>
                      </a:lnTo>
                      <a:lnTo>
                        <a:pt x="30" y="128"/>
                      </a:lnTo>
                      <a:lnTo>
                        <a:pt x="30" y="118"/>
                      </a:lnTo>
                      <a:lnTo>
                        <a:pt x="31" y="108"/>
                      </a:lnTo>
                      <a:lnTo>
                        <a:pt x="34" y="98"/>
                      </a:lnTo>
                      <a:lnTo>
                        <a:pt x="37" y="90"/>
                      </a:lnTo>
                      <a:lnTo>
                        <a:pt x="42" y="81"/>
                      </a:lnTo>
                      <a:lnTo>
                        <a:pt x="46" y="73"/>
                      </a:lnTo>
                      <a:lnTo>
                        <a:pt x="52" y="65"/>
                      </a:lnTo>
                      <a:lnTo>
                        <a:pt x="59" y="59"/>
                      </a:lnTo>
                      <a:lnTo>
                        <a:pt x="65" y="52"/>
                      </a:lnTo>
                      <a:lnTo>
                        <a:pt x="73" y="47"/>
                      </a:lnTo>
                      <a:lnTo>
                        <a:pt x="81" y="41"/>
                      </a:lnTo>
                      <a:lnTo>
                        <a:pt x="90" y="37"/>
                      </a:lnTo>
                      <a:lnTo>
                        <a:pt x="98" y="34"/>
                      </a:lnTo>
                      <a:lnTo>
                        <a:pt x="108" y="32"/>
                      </a:lnTo>
                      <a:lnTo>
                        <a:pt x="118" y="30"/>
                      </a:lnTo>
                      <a:lnTo>
                        <a:pt x="129" y="30"/>
                      </a:lnTo>
                      <a:lnTo>
                        <a:pt x="131" y="30"/>
                      </a:lnTo>
                      <a:lnTo>
                        <a:pt x="134" y="29"/>
                      </a:lnTo>
                      <a:lnTo>
                        <a:pt x="136" y="26"/>
                      </a:lnTo>
                      <a:lnTo>
                        <a:pt x="138" y="25"/>
                      </a:lnTo>
                      <a:lnTo>
                        <a:pt x="140" y="23"/>
                      </a:lnTo>
                      <a:lnTo>
                        <a:pt x="141" y="20"/>
                      </a:lnTo>
                      <a:lnTo>
                        <a:pt x="142" y="18"/>
                      </a:lnTo>
                      <a:lnTo>
                        <a:pt x="144" y="15"/>
                      </a:lnTo>
                      <a:lnTo>
                        <a:pt x="142" y="11"/>
                      </a:lnTo>
                      <a:lnTo>
                        <a:pt x="141" y="8"/>
                      </a:lnTo>
                      <a:lnTo>
                        <a:pt x="140" y="6"/>
                      </a:lnTo>
                      <a:lnTo>
                        <a:pt x="138" y="4"/>
                      </a:lnTo>
                      <a:lnTo>
                        <a:pt x="136" y="2"/>
                      </a:lnTo>
                      <a:lnTo>
                        <a:pt x="134" y="1"/>
                      </a:lnTo>
                      <a:lnTo>
                        <a:pt x="131" y="0"/>
                      </a:lnTo>
                      <a:lnTo>
                        <a:pt x="129" y="0"/>
                      </a:lnTo>
                      <a:lnTo>
                        <a:pt x="12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>
                  <a:bevelB prst="relaxedInset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C3D03928-244E-4B06-829B-5E3E31E554AD}"/>
                </a:ext>
              </a:extLst>
            </p:cNvPr>
            <p:cNvGrpSpPr/>
            <p:nvPr/>
          </p:nvGrpSpPr>
          <p:grpSpPr>
            <a:xfrm>
              <a:off x="5310387" y="4248150"/>
              <a:ext cx="3147813" cy="704850"/>
              <a:chOff x="5222126" y="4366967"/>
              <a:chExt cx="3147813" cy="704850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5C5A7DDA-CE95-4776-A871-6C70110505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5543866" y="4428825"/>
                <a:ext cx="2826073" cy="555748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>
                <a:bevelB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1400" b="1" dirty="0">
                    <a:latin typeface="Tasnee English (Regular)" panose="020B0604020202020204" pitchFamily="34" charset="0"/>
                    <a:cs typeface="Tasnee English (Regular)" panose="020B0604020202020204" pitchFamily="34" charset="0"/>
                  </a:rPr>
                  <a:t>Operating  Fluid</a:t>
                </a: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ABB38E9-7D8A-434D-A05B-079ECB6BC8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5222126" y="4366967"/>
                <a:ext cx="704850" cy="70485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>
                <a:bevelB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grpSp>
            <p:nvGrpSpPr>
              <p:cNvPr id="54" name="Group 53" descr="Icon of gears. ">
                <a:extLst>
                  <a:ext uri="{FF2B5EF4-FFF2-40B4-BE49-F238E27FC236}">
                    <a16:creationId xmlns:a16="http://schemas.microsoft.com/office/drawing/2014/main" id="{15070F3E-3AF6-4B55-A823-61D1636F5853}"/>
                  </a:ext>
                </a:extLst>
              </p:cNvPr>
              <p:cNvGrpSpPr/>
              <p:nvPr/>
            </p:nvGrpSpPr>
            <p:grpSpPr>
              <a:xfrm>
                <a:off x="5427841" y="4607684"/>
                <a:ext cx="257878" cy="257878"/>
                <a:chOff x="7613650" y="1387475"/>
                <a:chExt cx="284163" cy="284163"/>
              </a:xfrm>
              <a:solidFill>
                <a:schemeClr val="bg1"/>
              </a:solidFill>
            </p:grpSpPr>
            <p:sp>
              <p:nvSpPr>
                <p:cNvPr id="55" name="Freeform 4359">
                  <a:extLst>
                    <a:ext uri="{FF2B5EF4-FFF2-40B4-BE49-F238E27FC236}">
                      <a16:creationId xmlns:a16="http://schemas.microsoft.com/office/drawing/2014/main" id="{B640945A-FC54-4FBB-A639-77F91131146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613650" y="1471613"/>
                  <a:ext cx="200025" cy="200025"/>
                </a:xfrm>
                <a:custGeom>
                  <a:avLst/>
                  <a:gdLst>
                    <a:gd name="T0" fmla="*/ 276 w 629"/>
                    <a:gd name="T1" fmla="*/ 436 h 629"/>
                    <a:gd name="T2" fmla="*/ 233 w 629"/>
                    <a:gd name="T3" fmla="*/ 411 h 629"/>
                    <a:gd name="T4" fmla="*/ 202 w 629"/>
                    <a:gd name="T5" fmla="*/ 374 h 629"/>
                    <a:gd name="T6" fmla="*/ 187 w 629"/>
                    <a:gd name="T7" fmla="*/ 325 h 629"/>
                    <a:gd name="T8" fmla="*/ 192 w 629"/>
                    <a:gd name="T9" fmla="*/ 274 h 629"/>
                    <a:gd name="T10" fmla="*/ 216 w 629"/>
                    <a:gd name="T11" fmla="*/ 231 h 629"/>
                    <a:gd name="T12" fmla="*/ 253 w 629"/>
                    <a:gd name="T13" fmla="*/ 199 h 629"/>
                    <a:gd name="T14" fmla="*/ 301 w 629"/>
                    <a:gd name="T15" fmla="*/ 184 h 629"/>
                    <a:gd name="T16" fmla="*/ 352 w 629"/>
                    <a:gd name="T17" fmla="*/ 190 h 629"/>
                    <a:gd name="T18" fmla="*/ 395 w 629"/>
                    <a:gd name="T19" fmla="*/ 213 h 629"/>
                    <a:gd name="T20" fmla="*/ 426 w 629"/>
                    <a:gd name="T21" fmla="*/ 252 h 629"/>
                    <a:gd name="T22" fmla="*/ 441 w 629"/>
                    <a:gd name="T23" fmla="*/ 300 h 629"/>
                    <a:gd name="T24" fmla="*/ 436 w 629"/>
                    <a:gd name="T25" fmla="*/ 350 h 629"/>
                    <a:gd name="T26" fmla="*/ 413 w 629"/>
                    <a:gd name="T27" fmla="*/ 394 h 629"/>
                    <a:gd name="T28" fmla="*/ 375 w 629"/>
                    <a:gd name="T29" fmla="*/ 425 h 629"/>
                    <a:gd name="T30" fmla="*/ 327 w 629"/>
                    <a:gd name="T31" fmla="*/ 440 h 629"/>
                    <a:gd name="T32" fmla="*/ 572 w 629"/>
                    <a:gd name="T33" fmla="*/ 346 h 629"/>
                    <a:gd name="T34" fmla="*/ 574 w 629"/>
                    <a:gd name="T35" fmla="*/ 302 h 629"/>
                    <a:gd name="T36" fmla="*/ 620 w 629"/>
                    <a:gd name="T37" fmla="*/ 241 h 629"/>
                    <a:gd name="T38" fmla="*/ 628 w 629"/>
                    <a:gd name="T39" fmla="*/ 231 h 629"/>
                    <a:gd name="T40" fmla="*/ 625 w 629"/>
                    <a:gd name="T41" fmla="*/ 219 h 629"/>
                    <a:gd name="T42" fmla="*/ 544 w 629"/>
                    <a:gd name="T43" fmla="*/ 84 h 629"/>
                    <a:gd name="T44" fmla="*/ 532 w 629"/>
                    <a:gd name="T45" fmla="*/ 83 h 629"/>
                    <a:gd name="T46" fmla="*/ 447 w 629"/>
                    <a:gd name="T47" fmla="*/ 88 h 629"/>
                    <a:gd name="T48" fmla="*/ 407 w 629"/>
                    <a:gd name="T49" fmla="*/ 69 h 629"/>
                    <a:gd name="T50" fmla="*/ 404 w 629"/>
                    <a:gd name="T51" fmla="*/ 7 h 629"/>
                    <a:gd name="T52" fmla="*/ 395 w 629"/>
                    <a:gd name="T53" fmla="*/ 0 h 629"/>
                    <a:gd name="T54" fmla="*/ 235 w 629"/>
                    <a:gd name="T55" fmla="*/ 1 h 629"/>
                    <a:gd name="T56" fmla="*/ 227 w 629"/>
                    <a:gd name="T57" fmla="*/ 10 h 629"/>
                    <a:gd name="T58" fmla="*/ 216 w 629"/>
                    <a:gd name="T59" fmla="*/ 72 h 629"/>
                    <a:gd name="T60" fmla="*/ 177 w 629"/>
                    <a:gd name="T61" fmla="*/ 91 h 629"/>
                    <a:gd name="T62" fmla="*/ 98 w 629"/>
                    <a:gd name="T63" fmla="*/ 84 h 629"/>
                    <a:gd name="T64" fmla="*/ 87 w 629"/>
                    <a:gd name="T65" fmla="*/ 83 h 629"/>
                    <a:gd name="T66" fmla="*/ 78 w 629"/>
                    <a:gd name="T67" fmla="*/ 90 h 629"/>
                    <a:gd name="T68" fmla="*/ 1 w 629"/>
                    <a:gd name="T69" fmla="*/ 228 h 629"/>
                    <a:gd name="T70" fmla="*/ 57 w 629"/>
                    <a:gd name="T71" fmla="*/ 269 h 629"/>
                    <a:gd name="T72" fmla="*/ 54 w 629"/>
                    <a:gd name="T73" fmla="*/ 313 h 629"/>
                    <a:gd name="T74" fmla="*/ 57 w 629"/>
                    <a:gd name="T75" fmla="*/ 355 h 629"/>
                    <a:gd name="T76" fmla="*/ 2 w 629"/>
                    <a:gd name="T77" fmla="*/ 391 h 629"/>
                    <a:gd name="T78" fmla="*/ 1 w 629"/>
                    <a:gd name="T79" fmla="*/ 402 h 629"/>
                    <a:gd name="T80" fmla="*/ 86 w 629"/>
                    <a:gd name="T81" fmla="*/ 543 h 629"/>
                    <a:gd name="T82" fmla="*/ 98 w 629"/>
                    <a:gd name="T83" fmla="*/ 542 h 629"/>
                    <a:gd name="T84" fmla="*/ 177 w 629"/>
                    <a:gd name="T85" fmla="*/ 533 h 629"/>
                    <a:gd name="T86" fmla="*/ 216 w 629"/>
                    <a:gd name="T87" fmla="*/ 552 h 629"/>
                    <a:gd name="T88" fmla="*/ 227 w 629"/>
                    <a:gd name="T89" fmla="*/ 620 h 629"/>
                    <a:gd name="T90" fmla="*/ 235 w 629"/>
                    <a:gd name="T91" fmla="*/ 628 h 629"/>
                    <a:gd name="T92" fmla="*/ 395 w 629"/>
                    <a:gd name="T93" fmla="*/ 629 h 629"/>
                    <a:gd name="T94" fmla="*/ 404 w 629"/>
                    <a:gd name="T95" fmla="*/ 623 h 629"/>
                    <a:gd name="T96" fmla="*/ 407 w 629"/>
                    <a:gd name="T97" fmla="*/ 556 h 629"/>
                    <a:gd name="T98" fmla="*/ 447 w 629"/>
                    <a:gd name="T99" fmla="*/ 538 h 629"/>
                    <a:gd name="T100" fmla="*/ 533 w 629"/>
                    <a:gd name="T101" fmla="*/ 543 h 629"/>
                    <a:gd name="T102" fmla="*/ 545 w 629"/>
                    <a:gd name="T103" fmla="*/ 543 h 629"/>
                    <a:gd name="T104" fmla="*/ 627 w 629"/>
                    <a:gd name="T105" fmla="*/ 405 h 629"/>
                    <a:gd name="T106" fmla="*/ 628 w 629"/>
                    <a:gd name="T107" fmla="*/ 394 h 629"/>
                    <a:gd name="T108" fmla="*/ 621 w 629"/>
                    <a:gd name="T109" fmla="*/ 385 h 6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29" h="629">
                      <a:moveTo>
                        <a:pt x="314" y="441"/>
                      </a:moveTo>
                      <a:lnTo>
                        <a:pt x="301" y="440"/>
                      </a:lnTo>
                      <a:lnTo>
                        <a:pt x="288" y="439"/>
                      </a:lnTo>
                      <a:lnTo>
                        <a:pt x="276" y="436"/>
                      </a:lnTo>
                      <a:lnTo>
                        <a:pt x="264" y="430"/>
                      </a:lnTo>
                      <a:lnTo>
                        <a:pt x="253" y="425"/>
                      </a:lnTo>
                      <a:lnTo>
                        <a:pt x="242" y="418"/>
                      </a:lnTo>
                      <a:lnTo>
                        <a:pt x="233" y="411"/>
                      </a:lnTo>
                      <a:lnTo>
                        <a:pt x="223" y="404"/>
                      </a:lnTo>
                      <a:lnTo>
                        <a:pt x="216" y="394"/>
                      </a:lnTo>
                      <a:lnTo>
                        <a:pt x="208" y="384"/>
                      </a:lnTo>
                      <a:lnTo>
                        <a:pt x="202" y="374"/>
                      </a:lnTo>
                      <a:lnTo>
                        <a:pt x="196" y="362"/>
                      </a:lnTo>
                      <a:lnTo>
                        <a:pt x="192" y="350"/>
                      </a:lnTo>
                      <a:lnTo>
                        <a:pt x="189" y="338"/>
                      </a:lnTo>
                      <a:lnTo>
                        <a:pt x="187" y="325"/>
                      </a:lnTo>
                      <a:lnTo>
                        <a:pt x="186" y="313"/>
                      </a:lnTo>
                      <a:lnTo>
                        <a:pt x="187" y="300"/>
                      </a:lnTo>
                      <a:lnTo>
                        <a:pt x="189" y="287"/>
                      </a:lnTo>
                      <a:lnTo>
                        <a:pt x="192" y="274"/>
                      </a:lnTo>
                      <a:lnTo>
                        <a:pt x="196" y="262"/>
                      </a:lnTo>
                      <a:lnTo>
                        <a:pt x="202" y="252"/>
                      </a:lnTo>
                      <a:lnTo>
                        <a:pt x="208" y="241"/>
                      </a:lnTo>
                      <a:lnTo>
                        <a:pt x="216" y="231"/>
                      </a:lnTo>
                      <a:lnTo>
                        <a:pt x="223" y="222"/>
                      </a:lnTo>
                      <a:lnTo>
                        <a:pt x="233" y="213"/>
                      </a:lnTo>
                      <a:lnTo>
                        <a:pt x="242" y="206"/>
                      </a:lnTo>
                      <a:lnTo>
                        <a:pt x="253" y="199"/>
                      </a:lnTo>
                      <a:lnTo>
                        <a:pt x="264" y="194"/>
                      </a:lnTo>
                      <a:lnTo>
                        <a:pt x="276" y="190"/>
                      </a:lnTo>
                      <a:lnTo>
                        <a:pt x="288" y="186"/>
                      </a:lnTo>
                      <a:lnTo>
                        <a:pt x="301" y="184"/>
                      </a:lnTo>
                      <a:lnTo>
                        <a:pt x="314" y="184"/>
                      </a:lnTo>
                      <a:lnTo>
                        <a:pt x="327" y="184"/>
                      </a:lnTo>
                      <a:lnTo>
                        <a:pt x="340" y="186"/>
                      </a:lnTo>
                      <a:lnTo>
                        <a:pt x="352" y="190"/>
                      </a:lnTo>
                      <a:lnTo>
                        <a:pt x="363" y="194"/>
                      </a:lnTo>
                      <a:lnTo>
                        <a:pt x="375" y="199"/>
                      </a:lnTo>
                      <a:lnTo>
                        <a:pt x="386" y="206"/>
                      </a:lnTo>
                      <a:lnTo>
                        <a:pt x="395" y="213"/>
                      </a:lnTo>
                      <a:lnTo>
                        <a:pt x="404" y="222"/>
                      </a:lnTo>
                      <a:lnTo>
                        <a:pt x="413" y="231"/>
                      </a:lnTo>
                      <a:lnTo>
                        <a:pt x="420" y="241"/>
                      </a:lnTo>
                      <a:lnTo>
                        <a:pt x="426" y="252"/>
                      </a:lnTo>
                      <a:lnTo>
                        <a:pt x="432" y="262"/>
                      </a:lnTo>
                      <a:lnTo>
                        <a:pt x="436" y="274"/>
                      </a:lnTo>
                      <a:lnTo>
                        <a:pt x="439" y="287"/>
                      </a:lnTo>
                      <a:lnTo>
                        <a:pt x="441" y="300"/>
                      </a:lnTo>
                      <a:lnTo>
                        <a:pt x="443" y="313"/>
                      </a:lnTo>
                      <a:lnTo>
                        <a:pt x="441" y="325"/>
                      </a:lnTo>
                      <a:lnTo>
                        <a:pt x="439" y="338"/>
                      </a:lnTo>
                      <a:lnTo>
                        <a:pt x="436" y="350"/>
                      </a:lnTo>
                      <a:lnTo>
                        <a:pt x="432" y="362"/>
                      </a:lnTo>
                      <a:lnTo>
                        <a:pt x="426" y="374"/>
                      </a:lnTo>
                      <a:lnTo>
                        <a:pt x="420" y="384"/>
                      </a:lnTo>
                      <a:lnTo>
                        <a:pt x="413" y="394"/>
                      </a:lnTo>
                      <a:lnTo>
                        <a:pt x="404" y="404"/>
                      </a:lnTo>
                      <a:lnTo>
                        <a:pt x="395" y="411"/>
                      </a:lnTo>
                      <a:lnTo>
                        <a:pt x="386" y="418"/>
                      </a:lnTo>
                      <a:lnTo>
                        <a:pt x="375" y="425"/>
                      </a:lnTo>
                      <a:lnTo>
                        <a:pt x="363" y="430"/>
                      </a:lnTo>
                      <a:lnTo>
                        <a:pt x="352" y="436"/>
                      </a:lnTo>
                      <a:lnTo>
                        <a:pt x="340" y="439"/>
                      </a:lnTo>
                      <a:lnTo>
                        <a:pt x="327" y="440"/>
                      </a:lnTo>
                      <a:lnTo>
                        <a:pt x="314" y="441"/>
                      </a:lnTo>
                      <a:close/>
                      <a:moveTo>
                        <a:pt x="621" y="385"/>
                      </a:moveTo>
                      <a:lnTo>
                        <a:pt x="571" y="355"/>
                      </a:lnTo>
                      <a:lnTo>
                        <a:pt x="572" y="346"/>
                      </a:lnTo>
                      <a:lnTo>
                        <a:pt x="573" y="335"/>
                      </a:lnTo>
                      <a:lnTo>
                        <a:pt x="574" y="323"/>
                      </a:lnTo>
                      <a:lnTo>
                        <a:pt x="574" y="313"/>
                      </a:lnTo>
                      <a:lnTo>
                        <a:pt x="574" y="302"/>
                      </a:lnTo>
                      <a:lnTo>
                        <a:pt x="573" y="291"/>
                      </a:lnTo>
                      <a:lnTo>
                        <a:pt x="572" y="280"/>
                      </a:lnTo>
                      <a:lnTo>
                        <a:pt x="570" y="269"/>
                      </a:lnTo>
                      <a:lnTo>
                        <a:pt x="620" y="241"/>
                      </a:lnTo>
                      <a:lnTo>
                        <a:pt x="623" y="239"/>
                      </a:lnTo>
                      <a:lnTo>
                        <a:pt x="624" y="237"/>
                      </a:lnTo>
                      <a:lnTo>
                        <a:pt x="627" y="234"/>
                      </a:lnTo>
                      <a:lnTo>
                        <a:pt x="628" y="231"/>
                      </a:lnTo>
                      <a:lnTo>
                        <a:pt x="628" y="228"/>
                      </a:lnTo>
                      <a:lnTo>
                        <a:pt x="628" y="226"/>
                      </a:lnTo>
                      <a:lnTo>
                        <a:pt x="628" y="223"/>
                      </a:lnTo>
                      <a:lnTo>
                        <a:pt x="625" y="219"/>
                      </a:lnTo>
                      <a:lnTo>
                        <a:pt x="551" y="90"/>
                      </a:lnTo>
                      <a:lnTo>
                        <a:pt x="548" y="87"/>
                      </a:lnTo>
                      <a:lnTo>
                        <a:pt x="546" y="85"/>
                      </a:lnTo>
                      <a:lnTo>
                        <a:pt x="544" y="84"/>
                      </a:lnTo>
                      <a:lnTo>
                        <a:pt x="541" y="83"/>
                      </a:lnTo>
                      <a:lnTo>
                        <a:pt x="539" y="81"/>
                      </a:lnTo>
                      <a:lnTo>
                        <a:pt x="536" y="81"/>
                      </a:lnTo>
                      <a:lnTo>
                        <a:pt x="532" y="83"/>
                      </a:lnTo>
                      <a:lnTo>
                        <a:pt x="530" y="84"/>
                      </a:lnTo>
                      <a:lnTo>
                        <a:pt x="481" y="113"/>
                      </a:lnTo>
                      <a:lnTo>
                        <a:pt x="465" y="99"/>
                      </a:lnTo>
                      <a:lnTo>
                        <a:pt x="447" y="88"/>
                      </a:lnTo>
                      <a:lnTo>
                        <a:pt x="438" y="83"/>
                      </a:lnTo>
                      <a:lnTo>
                        <a:pt x="429" y="77"/>
                      </a:lnTo>
                      <a:lnTo>
                        <a:pt x="418" y="73"/>
                      </a:lnTo>
                      <a:lnTo>
                        <a:pt x="407" y="69"/>
                      </a:lnTo>
                      <a:lnTo>
                        <a:pt x="407" y="15"/>
                      </a:lnTo>
                      <a:lnTo>
                        <a:pt x="407" y="12"/>
                      </a:lnTo>
                      <a:lnTo>
                        <a:pt x="406" y="10"/>
                      </a:lnTo>
                      <a:lnTo>
                        <a:pt x="404" y="7"/>
                      </a:lnTo>
                      <a:lnTo>
                        <a:pt x="403" y="4"/>
                      </a:lnTo>
                      <a:lnTo>
                        <a:pt x="401" y="2"/>
                      </a:lnTo>
                      <a:lnTo>
                        <a:pt x="398" y="1"/>
                      </a:lnTo>
                      <a:lnTo>
                        <a:pt x="395" y="0"/>
                      </a:lnTo>
                      <a:lnTo>
                        <a:pt x="392" y="0"/>
                      </a:lnTo>
                      <a:lnTo>
                        <a:pt x="241" y="0"/>
                      </a:lnTo>
                      <a:lnTo>
                        <a:pt x="238" y="0"/>
                      </a:lnTo>
                      <a:lnTo>
                        <a:pt x="235" y="1"/>
                      </a:lnTo>
                      <a:lnTo>
                        <a:pt x="233" y="2"/>
                      </a:lnTo>
                      <a:lnTo>
                        <a:pt x="231" y="4"/>
                      </a:lnTo>
                      <a:lnTo>
                        <a:pt x="229" y="7"/>
                      </a:lnTo>
                      <a:lnTo>
                        <a:pt x="227" y="10"/>
                      </a:lnTo>
                      <a:lnTo>
                        <a:pt x="226" y="12"/>
                      </a:lnTo>
                      <a:lnTo>
                        <a:pt x="226" y="15"/>
                      </a:lnTo>
                      <a:lnTo>
                        <a:pt x="226" y="69"/>
                      </a:lnTo>
                      <a:lnTo>
                        <a:pt x="216" y="72"/>
                      </a:lnTo>
                      <a:lnTo>
                        <a:pt x="206" y="76"/>
                      </a:lnTo>
                      <a:lnTo>
                        <a:pt x="196" y="80"/>
                      </a:lnTo>
                      <a:lnTo>
                        <a:pt x="187" y="86"/>
                      </a:lnTo>
                      <a:lnTo>
                        <a:pt x="177" y="91"/>
                      </a:lnTo>
                      <a:lnTo>
                        <a:pt x="168" y="98"/>
                      </a:lnTo>
                      <a:lnTo>
                        <a:pt x="159" y="105"/>
                      </a:lnTo>
                      <a:lnTo>
                        <a:pt x="149" y="113"/>
                      </a:lnTo>
                      <a:lnTo>
                        <a:pt x="98" y="84"/>
                      </a:lnTo>
                      <a:lnTo>
                        <a:pt x="96" y="83"/>
                      </a:lnTo>
                      <a:lnTo>
                        <a:pt x="93" y="81"/>
                      </a:lnTo>
                      <a:lnTo>
                        <a:pt x="90" y="81"/>
                      </a:lnTo>
                      <a:lnTo>
                        <a:pt x="87" y="83"/>
                      </a:lnTo>
                      <a:lnTo>
                        <a:pt x="84" y="84"/>
                      </a:lnTo>
                      <a:lnTo>
                        <a:pt x="82" y="85"/>
                      </a:lnTo>
                      <a:lnTo>
                        <a:pt x="80" y="87"/>
                      </a:lnTo>
                      <a:lnTo>
                        <a:pt x="78" y="90"/>
                      </a:lnTo>
                      <a:lnTo>
                        <a:pt x="3" y="219"/>
                      </a:lnTo>
                      <a:lnTo>
                        <a:pt x="1" y="222"/>
                      </a:lnTo>
                      <a:lnTo>
                        <a:pt x="1" y="225"/>
                      </a:lnTo>
                      <a:lnTo>
                        <a:pt x="1" y="228"/>
                      </a:lnTo>
                      <a:lnTo>
                        <a:pt x="1" y="230"/>
                      </a:lnTo>
                      <a:lnTo>
                        <a:pt x="4" y="236"/>
                      </a:lnTo>
                      <a:lnTo>
                        <a:pt x="8" y="241"/>
                      </a:lnTo>
                      <a:lnTo>
                        <a:pt x="57" y="269"/>
                      </a:lnTo>
                      <a:lnTo>
                        <a:pt x="56" y="280"/>
                      </a:lnTo>
                      <a:lnTo>
                        <a:pt x="55" y="291"/>
                      </a:lnTo>
                      <a:lnTo>
                        <a:pt x="54" y="302"/>
                      </a:lnTo>
                      <a:lnTo>
                        <a:pt x="54" y="313"/>
                      </a:lnTo>
                      <a:lnTo>
                        <a:pt x="54" y="323"/>
                      </a:lnTo>
                      <a:lnTo>
                        <a:pt x="55" y="335"/>
                      </a:lnTo>
                      <a:lnTo>
                        <a:pt x="56" y="346"/>
                      </a:lnTo>
                      <a:lnTo>
                        <a:pt x="57" y="355"/>
                      </a:lnTo>
                      <a:lnTo>
                        <a:pt x="7" y="385"/>
                      </a:lnTo>
                      <a:lnTo>
                        <a:pt x="5" y="387"/>
                      </a:lnTo>
                      <a:lnTo>
                        <a:pt x="3" y="389"/>
                      </a:lnTo>
                      <a:lnTo>
                        <a:pt x="2" y="391"/>
                      </a:lnTo>
                      <a:lnTo>
                        <a:pt x="1" y="394"/>
                      </a:lnTo>
                      <a:lnTo>
                        <a:pt x="0" y="396"/>
                      </a:lnTo>
                      <a:lnTo>
                        <a:pt x="1" y="399"/>
                      </a:lnTo>
                      <a:lnTo>
                        <a:pt x="1" y="402"/>
                      </a:lnTo>
                      <a:lnTo>
                        <a:pt x="2" y="405"/>
                      </a:lnTo>
                      <a:lnTo>
                        <a:pt x="78" y="536"/>
                      </a:lnTo>
                      <a:lnTo>
                        <a:pt x="81" y="540"/>
                      </a:lnTo>
                      <a:lnTo>
                        <a:pt x="86" y="543"/>
                      </a:lnTo>
                      <a:lnTo>
                        <a:pt x="89" y="544"/>
                      </a:lnTo>
                      <a:lnTo>
                        <a:pt x="93" y="544"/>
                      </a:lnTo>
                      <a:lnTo>
                        <a:pt x="95" y="543"/>
                      </a:lnTo>
                      <a:lnTo>
                        <a:pt x="98" y="542"/>
                      </a:lnTo>
                      <a:lnTo>
                        <a:pt x="149" y="513"/>
                      </a:lnTo>
                      <a:lnTo>
                        <a:pt x="159" y="520"/>
                      </a:lnTo>
                      <a:lnTo>
                        <a:pt x="168" y="527"/>
                      </a:lnTo>
                      <a:lnTo>
                        <a:pt x="177" y="533"/>
                      </a:lnTo>
                      <a:lnTo>
                        <a:pt x="187" y="539"/>
                      </a:lnTo>
                      <a:lnTo>
                        <a:pt x="196" y="544"/>
                      </a:lnTo>
                      <a:lnTo>
                        <a:pt x="206" y="549"/>
                      </a:lnTo>
                      <a:lnTo>
                        <a:pt x="216" y="552"/>
                      </a:lnTo>
                      <a:lnTo>
                        <a:pt x="226" y="556"/>
                      </a:lnTo>
                      <a:lnTo>
                        <a:pt x="226" y="614"/>
                      </a:lnTo>
                      <a:lnTo>
                        <a:pt x="226" y="617"/>
                      </a:lnTo>
                      <a:lnTo>
                        <a:pt x="227" y="620"/>
                      </a:lnTo>
                      <a:lnTo>
                        <a:pt x="229" y="623"/>
                      </a:lnTo>
                      <a:lnTo>
                        <a:pt x="231" y="625"/>
                      </a:lnTo>
                      <a:lnTo>
                        <a:pt x="233" y="627"/>
                      </a:lnTo>
                      <a:lnTo>
                        <a:pt x="235" y="628"/>
                      </a:lnTo>
                      <a:lnTo>
                        <a:pt x="238" y="629"/>
                      </a:lnTo>
                      <a:lnTo>
                        <a:pt x="241" y="629"/>
                      </a:lnTo>
                      <a:lnTo>
                        <a:pt x="392" y="629"/>
                      </a:lnTo>
                      <a:lnTo>
                        <a:pt x="395" y="629"/>
                      </a:lnTo>
                      <a:lnTo>
                        <a:pt x="398" y="628"/>
                      </a:lnTo>
                      <a:lnTo>
                        <a:pt x="401" y="627"/>
                      </a:lnTo>
                      <a:lnTo>
                        <a:pt x="403" y="625"/>
                      </a:lnTo>
                      <a:lnTo>
                        <a:pt x="404" y="623"/>
                      </a:lnTo>
                      <a:lnTo>
                        <a:pt x="406" y="620"/>
                      </a:lnTo>
                      <a:lnTo>
                        <a:pt x="407" y="617"/>
                      </a:lnTo>
                      <a:lnTo>
                        <a:pt x="407" y="614"/>
                      </a:lnTo>
                      <a:lnTo>
                        <a:pt x="407" y="556"/>
                      </a:lnTo>
                      <a:lnTo>
                        <a:pt x="418" y="552"/>
                      </a:lnTo>
                      <a:lnTo>
                        <a:pt x="429" y="548"/>
                      </a:lnTo>
                      <a:lnTo>
                        <a:pt x="438" y="544"/>
                      </a:lnTo>
                      <a:lnTo>
                        <a:pt x="447" y="538"/>
                      </a:lnTo>
                      <a:lnTo>
                        <a:pt x="465" y="527"/>
                      </a:lnTo>
                      <a:lnTo>
                        <a:pt x="481" y="513"/>
                      </a:lnTo>
                      <a:lnTo>
                        <a:pt x="530" y="542"/>
                      </a:lnTo>
                      <a:lnTo>
                        <a:pt x="533" y="543"/>
                      </a:lnTo>
                      <a:lnTo>
                        <a:pt x="537" y="544"/>
                      </a:lnTo>
                      <a:lnTo>
                        <a:pt x="539" y="544"/>
                      </a:lnTo>
                      <a:lnTo>
                        <a:pt x="542" y="543"/>
                      </a:lnTo>
                      <a:lnTo>
                        <a:pt x="545" y="543"/>
                      </a:lnTo>
                      <a:lnTo>
                        <a:pt x="547" y="540"/>
                      </a:lnTo>
                      <a:lnTo>
                        <a:pt x="550" y="539"/>
                      </a:lnTo>
                      <a:lnTo>
                        <a:pt x="552" y="536"/>
                      </a:lnTo>
                      <a:lnTo>
                        <a:pt x="627" y="405"/>
                      </a:lnTo>
                      <a:lnTo>
                        <a:pt x="628" y="402"/>
                      </a:lnTo>
                      <a:lnTo>
                        <a:pt x="628" y="399"/>
                      </a:lnTo>
                      <a:lnTo>
                        <a:pt x="629" y="396"/>
                      </a:lnTo>
                      <a:lnTo>
                        <a:pt x="628" y="394"/>
                      </a:lnTo>
                      <a:lnTo>
                        <a:pt x="627" y="391"/>
                      </a:lnTo>
                      <a:lnTo>
                        <a:pt x="625" y="389"/>
                      </a:lnTo>
                      <a:lnTo>
                        <a:pt x="623" y="387"/>
                      </a:lnTo>
                      <a:lnTo>
                        <a:pt x="621" y="38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>
                  <a:bevelB prst="relaxedInset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/>
                </a:p>
              </p:txBody>
            </p:sp>
            <p:sp>
              <p:nvSpPr>
                <p:cNvPr id="56" name="Freeform 4360">
                  <a:extLst>
                    <a:ext uri="{FF2B5EF4-FFF2-40B4-BE49-F238E27FC236}">
                      <a16:creationId xmlns:a16="http://schemas.microsoft.com/office/drawing/2014/main" id="{9B68570A-66AB-458E-9DE2-058AD02E8F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781925" y="1387475"/>
                  <a:ext cx="115888" cy="117475"/>
                </a:xfrm>
                <a:custGeom>
                  <a:avLst/>
                  <a:gdLst>
                    <a:gd name="T0" fmla="*/ 160 w 362"/>
                    <a:gd name="T1" fmla="*/ 252 h 369"/>
                    <a:gd name="T2" fmla="*/ 135 w 362"/>
                    <a:gd name="T3" fmla="*/ 238 h 369"/>
                    <a:gd name="T4" fmla="*/ 118 w 362"/>
                    <a:gd name="T5" fmla="*/ 218 h 369"/>
                    <a:gd name="T6" fmla="*/ 109 w 362"/>
                    <a:gd name="T7" fmla="*/ 190 h 369"/>
                    <a:gd name="T8" fmla="*/ 113 w 362"/>
                    <a:gd name="T9" fmla="*/ 162 h 369"/>
                    <a:gd name="T10" fmla="*/ 125 w 362"/>
                    <a:gd name="T11" fmla="*/ 138 h 369"/>
                    <a:gd name="T12" fmla="*/ 147 w 362"/>
                    <a:gd name="T13" fmla="*/ 121 h 369"/>
                    <a:gd name="T14" fmla="*/ 174 w 362"/>
                    <a:gd name="T15" fmla="*/ 112 h 369"/>
                    <a:gd name="T16" fmla="*/ 202 w 362"/>
                    <a:gd name="T17" fmla="*/ 114 h 369"/>
                    <a:gd name="T18" fmla="*/ 226 w 362"/>
                    <a:gd name="T19" fmla="*/ 128 h 369"/>
                    <a:gd name="T20" fmla="*/ 244 w 362"/>
                    <a:gd name="T21" fmla="*/ 149 h 369"/>
                    <a:gd name="T22" fmla="*/ 252 w 362"/>
                    <a:gd name="T23" fmla="*/ 176 h 369"/>
                    <a:gd name="T24" fmla="*/ 250 w 362"/>
                    <a:gd name="T25" fmla="*/ 205 h 369"/>
                    <a:gd name="T26" fmla="*/ 236 w 362"/>
                    <a:gd name="T27" fmla="*/ 229 h 369"/>
                    <a:gd name="T28" fmla="*/ 215 w 362"/>
                    <a:gd name="T29" fmla="*/ 247 h 369"/>
                    <a:gd name="T30" fmla="*/ 189 w 362"/>
                    <a:gd name="T31" fmla="*/ 254 h 369"/>
                    <a:gd name="T32" fmla="*/ 328 w 362"/>
                    <a:gd name="T33" fmla="*/ 195 h 369"/>
                    <a:gd name="T34" fmla="*/ 354 w 362"/>
                    <a:gd name="T35" fmla="*/ 144 h 369"/>
                    <a:gd name="T36" fmla="*/ 361 w 362"/>
                    <a:gd name="T37" fmla="*/ 136 h 369"/>
                    <a:gd name="T38" fmla="*/ 360 w 362"/>
                    <a:gd name="T39" fmla="*/ 124 h 369"/>
                    <a:gd name="T40" fmla="*/ 316 w 362"/>
                    <a:gd name="T41" fmla="*/ 53 h 369"/>
                    <a:gd name="T42" fmla="*/ 304 w 362"/>
                    <a:gd name="T43" fmla="*/ 52 h 369"/>
                    <a:gd name="T44" fmla="*/ 256 w 362"/>
                    <a:gd name="T45" fmla="*/ 56 h 369"/>
                    <a:gd name="T46" fmla="*/ 236 w 362"/>
                    <a:gd name="T47" fmla="*/ 10 h 369"/>
                    <a:gd name="T48" fmla="*/ 229 w 362"/>
                    <a:gd name="T49" fmla="*/ 2 h 369"/>
                    <a:gd name="T50" fmla="*/ 146 w 362"/>
                    <a:gd name="T51" fmla="*/ 0 h 369"/>
                    <a:gd name="T52" fmla="*/ 135 w 362"/>
                    <a:gd name="T53" fmla="*/ 3 h 369"/>
                    <a:gd name="T54" fmla="*/ 131 w 362"/>
                    <a:gd name="T55" fmla="*/ 14 h 369"/>
                    <a:gd name="T56" fmla="*/ 99 w 362"/>
                    <a:gd name="T57" fmla="*/ 63 h 369"/>
                    <a:gd name="T58" fmla="*/ 55 w 362"/>
                    <a:gd name="T59" fmla="*/ 51 h 369"/>
                    <a:gd name="T60" fmla="*/ 44 w 362"/>
                    <a:gd name="T61" fmla="*/ 54 h 369"/>
                    <a:gd name="T62" fmla="*/ 1 w 362"/>
                    <a:gd name="T63" fmla="*/ 126 h 369"/>
                    <a:gd name="T64" fmla="*/ 2 w 362"/>
                    <a:gd name="T65" fmla="*/ 139 h 369"/>
                    <a:gd name="T66" fmla="*/ 36 w 362"/>
                    <a:gd name="T67" fmla="*/ 160 h 369"/>
                    <a:gd name="T68" fmla="*/ 36 w 362"/>
                    <a:gd name="T69" fmla="*/ 207 h 369"/>
                    <a:gd name="T70" fmla="*/ 1 w 362"/>
                    <a:gd name="T71" fmla="*/ 230 h 369"/>
                    <a:gd name="T72" fmla="*/ 1 w 362"/>
                    <a:gd name="T73" fmla="*/ 240 h 369"/>
                    <a:gd name="T74" fmla="*/ 44 w 362"/>
                    <a:gd name="T75" fmla="*/ 313 h 369"/>
                    <a:gd name="T76" fmla="*/ 60 w 362"/>
                    <a:gd name="T77" fmla="*/ 314 h 369"/>
                    <a:gd name="T78" fmla="*/ 120 w 362"/>
                    <a:gd name="T79" fmla="*/ 316 h 369"/>
                    <a:gd name="T80" fmla="*/ 132 w 362"/>
                    <a:gd name="T81" fmla="*/ 359 h 369"/>
                    <a:gd name="T82" fmla="*/ 140 w 362"/>
                    <a:gd name="T83" fmla="*/ 368 h 369"/>
                    <a:gd name="T84" fmla="*/ 225 w 362"/>
                    <a:gd name="T85" fmla="*/ 368 h 369"/>
                    <a:gd name="T86" fmla="*/ 233 w 362"/>
                    <a:gd name="T87" fmla="*/ 361 h 369"/>
                    <a:gd name="T88" fmla="*/ 237 w 362"/>
                    <a:gd name="T89" fmla="*/ 321 h 369"/>
                    <a:gd name="T90" fmla="*/ 274 w 362"/>
                    <a:gd name="T91" fmla="*/ 298 h 369"/>
                    <a:gd name="T92" fmla="*/ 310 w 362"/>
                    <a:gd name="T93" fmla="*/ 316 h 369"/>
                    <a:gd name="T94" fmla="*/ 360 w 362"/>
                    <a:gd name="T95" fmla="*/ 243 h 369"/>
                    <a:gd name="T96" fmla="*/ 362 w 362"/>
                    <a:gd name="T97" fmla="*/ 232 h 369"/>
                    <a:gd name="T98" fmla="*/ 354 w 362"/>
                    <a:gd name="T99" fmla="*/ 223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62" h="369">
                      <a:moveTo>
                        <a:pt x="181" y="255"/>
                      </a:moveTo>
                      <a:lnTo>
                        <a:pt x="174" y="254"/>
                      </a:lnTo>
                      <a:lnTo>
                        <a:pt x="166" y="253"/>
                      </a:lnTo>
                      <a:lnTo>
                        <a:pt x="160" y="252"/>
                      </a:lnTo>
                      <a:lnTo>
                        <a:pt x="153" y="249"/>
                      </a:lnTo>
                      <a:lnTo>
                        <a:pt x="147" y="247"/>
                      </a:lnTo>
                      <a:lnTo>
                        <a:pt x="141" y="243"/>
                      </a:lnTo>
                      <a:lnTo>
                        <a:pt x="135" y="238"/>
                      </a:lnTo>
                      <a:lnTo>
                        <a:pt x="131" y="234"/>
                      </a:lnTo>
                      <a:lnTo>
                        <a:pt x="125" y="229"/>
                      </a:lnTo>
                      <a:lnTo>
                        <a:pt x="122" y="223"/>
                      </a:lnTo>
                      <a:lnTo>
                        <a:pt x="118" y="218"/>
                      </a:lnTo>
                      <a:lnTo>
                        <a:pt x="115" y="212"/>
                      </a:lnTo>
                      <a:lnTo>
                        <a:pt x="113" y="205"/>
                      </a:lnTo>
                      <a:lnTo>
                        <a:pt x="110" y="198"/>
                      </a:lnTo>
                      <a:lnTo>
                        <a:pt x="109" y="190"/>
                      </a:lnTo>
                      <a:lnTo>
                        <a:pt x="109" y="183"/>
                      </a:lnTo>
                      <a:lnTo>
                        <a:pt x="109" y="176"/>
                      </a:lnTo>
                      <a:lnTo>
                        <a:pt x="110" y="169"/>
                      </a:lnTo>
                      <a:lnTo>
                        <a:pt x="113" y="162"/>
                      </a:lnTo>
                      <a:lnTo>
                        <a:pt x="115" y="156"/>
                      </a:lnTo>
                      <a:lnTo>
                        <a:pt x="118" y="149"/>
                      </a:lnTo>
                      <a:lnTo>
                        <a:pt x="122" y="143"/>
                      </a:lnTo>
                      <a:lnTo>
                        <a:pt x="125" y="138"/>
                      </a:lnTo>
                      <a:lnTo>
                        <a:pt x="131" y="132"/>
                      </a:lnTo>
                      <a:lnTo>
                        <a:pt x="135" y="128"/>
                      </a:lnTo>
                      <a:lnTo>
                        <a:pt x="141" y="124"/>
                      </a:lnTo>
                      <a:lnTo>
                        <a:pt x="147" y="121"/>
                      </a:lnTo>
                      <a:lnTo>
                        <a:pt x="153" y="117"/>
                      </a:lnTo>
                      <a:lnTo>
                        <a:pt x="160" y="114"/>
                      </a:lnTo>
                      <a:lnTo>
                        <a:pt x="166" y="113"/>
                      </a:lnTo>
                      <a:lnTo>
                        <a:pt x="174" y="112"/>
                      </a:lnTo>
                      <a:lnTo>
                        <a:pt x="181" y="111"/>
                      </a:lnTo>
                      <a:lnTo>
                        <a:pt x="189" y="112"/>
                      </a:lnTo>
                      <a:lnTo>
                        <a:pt x="195" y="113"/>
                      </a:lnTo>
                      <a:lnTo>
                        <a:pt x="202" y="114"/>
                      </a:lnTo>
                      <a:lnTo>
                        <a:pt x="209" y="117"/>
                      </a:lnTo>
                      <a:lnTo>
                        <a:pt x="215" y="121"/>
                      </a:lnTo>
                      <a:lnTo>
                        <a:pt x="221" y="124"/>
                      </a:lnTo>
                      <a:lnTo>
                        <a:pt x="226" y="128"/>
                      </a:lnTo>
                      <a:lnTo>
                        <a:pt x="231" y="132"/>
                      </a:lnTo>
                      <a:lnTo>
                        <a:pt x="236" y="138"/>
                      </a:lnTo>
                      <a:lnTo>
                        <a:pt x="240" y="143"/>
                      </a:lnTo>
                      <a:lnTo>
                        <a:pt x="244" y="149"/>
                      </a:lnTo>
                      <a:lnTo>
                        <a:pt x="247" y="156"/>
                      </a:lnTo>
                      <a:lnTo>
                        <a:pt x="250" y="162"/>
                      </a:lnTo>
                      <a:lnTo>
                        <a:pt x="251" y="169"/>
                      </a:lnTo>
                      <a:lnTo>
                        <a:pt x="252" y="176"/>
                      </a:lnTo>
                      <a:lnTo>
                        <a:pt x="253" y="183"/>
                      </a:lnTo>
                      <a:lnTo>
                        <a:pt x="252" y="190"/>
                      </a:lnTo>
                      <a:lnTo>
                        <a:pt x="251" y="198"/>
                      </a:lnTo>
                      <a:lnTo>
                        <a:pt x="250" y="205"/>
                      </a:lnTo>
                      <a:lnTo>
                        <a:pt x="247" y="212"/>
                      </a:lnTo>
                      <a:lnTo>
                        <a:pt x="244" y="218"/>
                      </a:lnTo>
                      <a:lnTo>
                        <a:pt x="240" y="223"/>
                      </a:lnTo>
                      <a:lnTo>
                        <a:pt x="236" y="229"/>
                      </a:lnTo>
                      <a:lnTo>
                        <a:pt x="231" y="234"/>
                      </a:lnTo>
                      <a:lnTo>
                        <a:pt x="226" y="238"/>
                      </a:lnTo>
                      <a:lnTo>
                        <a:pt x="221" y="243"/>
                      </a:lnTo>
                      <a:lnTo>
                        <a:pt x="215" y="247"/>
                      </a:lnTo>
                      <a:lnTo>
                        <a:pt x="209" y="249"/>
                      </a:lnTo>
                      <a:lnTo>
                        <a:pt x="202" y="252"/>
                      </a:lnTo>
                      <a:lnTo>
                        <a:pt x="195" y="253"/>
                      </a:lnTo>
                      <a:lnTo>
                        <a:pt x="189" y="254"/>
                      </a:lnTo>
                      <a:lnTo>
                        <a:pt x="181" y="255"/>
                      </a:lnTo>
                      <a:close/>
                      <a:moveTo>
                        <a:pt x="354" y="223"/>
                      </a:moveTo>
                      <a:lnTo>
                        <a:pt x="327" y="207"/>
                      </a:lnTo>
                      <a:lnTo>
                        <a:pt x="328" y="195"/>
                      </a:lnTo>
                      <a:lnTo>
                        <a:pt x="328" y="183"/>
                      </a:lnTo>
                      <a:lnTo>
                        <a:pt x="328" y="172"/>
                      </a:lnTo>
                      <a:lnTo>
                        <a:pt x="327" y="160"/>
                      </a:lnTo>
                      <a:lnTo>
                        <a:pt x="354" y="144"/>
                      </a:lnTo>
                      <a:lnTo>
                        <a:pt x="357" y="143"/>
                      </a:lnTo>
                      <a:lnTo>
                        <a:pt x="359" y="141"/>
                      </a:lnTo>
                      <a:lnTo>
                        <a:pt x="360" y="139"/>
                      </a:lnTo>
                      <a:lnTo>
                        <a:pt x="361" y="136"/>
                      </a:lnTo>
                      <a:lnTo>
                        <a:pt x="362" y="132"/>
                      </a:lnTo>
                      <a:lnTo>
                        <a:pt x="362" y="129"/>
                      </a:lnTo>
                      <a:lnTo>
                        <a:pt x="361" y="126"/>
                      </a:lnTo>
                      <a:lnTo>
                        <a:pt x="360" y="124"/>
                      </a:lnTo>
                      <a:lnTo>
                        <a:pt x="322" y="59"/>
                      </a:lnTo>
                      <a:lnTo>
                        <a:pt x="320" y="56"/>
                      </a:lnTo>
                      <a:lnTo>
                        <a:pt x="318" y="54"/>
                      </a:lnTo>
                      <a:lnTo>
                        <a:pt x="316" y="53"/>
                      </a:lnTo>
                      <a:lnTo>
                        <a:pt x="313" y="51"/>
                      </a:lnTo>
                      <a:lnTo>
                        <a:pt x="309" y="51"/>
                      </a:lnTo>
                      <a:lnTo>
                        <a:pt x="307" y="51"/>
                      </a:lnTo>
                      <a:lnTo>
                        <a:pt x="304" y="52"/>
                      </a:lnTo>
                      <a:lnTo>
                        <a:pt x="301" y="53"/>
                      </a:lnTo>
                      <a:lnTo>
                        <a:pt x="274" y="69"/>
                      </a:lnTo>
                      <a:lnTo>
                        <a:pt x="266" y="63"/>
                      </a:lnTo>
                      <a:lnTo>
                        <a:pt x="256" y="56"/>
                      </a:lnTo>
                      <a:lnTo>
                        <a:pt x="246" y="51"/>
                      </a:lnTo>
                      <a:lnTo>
                        <a:pt x="237" y="47"/>
                      </a:lnTo>
                      <a:lnTo>
                        <a:pt x="237" y="14"/>
                      </a:lnTo>
                      <a:lnTo>
                        <a:pt x="236" y="10"/>
                      </a:lnTo>
                      <a:lnTo>
                        <a:pt x="236" y="8"/>
                      </a:lnTo>
                      <a:lnTo>
                        <a:pt x="233" y="5"/>
                      </a:lnTo>
                      <a:lnTo>
                        <a:pt x="232" y="3"/>
                      </a:lnTo>
                      <a:lnTo>
                        <a:pt x="229" y="2"/>
                      </a:lnTo>
                      <a:lnTo>
                        <a:pt x="227" y="1"/>
                      </a:lnTo>
                      <a:lnTo>
                        <a:pt x="224" y="0"/>
                      </a:lnTo>
                      <a:lnTo>
                        <a:pt x="222" y="0"/>
                      </a:lnTo>
                      <a:lnTo>
                        <a:pt x="146" y="0"/>
                      </a:lnTo>
                      <a:lnTo>
                        <a:pt x="143" y="0"/>
                      </a:lnTo>
                      <a:lnTo>
                        <a:pt x="140" y="1"/>
                      </a:lnTo>
                      <a:lnTo>
                        <a:pt x="137" y="2"/>
                      </a:lnTo>
                      <a:lnTo>
                        <a:pt x="135" y="3"/>
                      </a:lnTo>
                      <a:lnTo>
                        <a:pt x="134" y="5"/>
                      </a:lnTo>
                      <a:lnTo>
                        <a:pt x="132" y="8"/>
                      </a:lnTo>
                      <a:lnTo>
                        <a:pt x="132" y="10"/>
                      </a:lnTo>
                      <a:lnTo>
                        <a:pt x="131" y="14"/>
                      </a:lnTo>
                      <a:lnTo>
                        <a:pt x="131" y="47"/>
                      </a:lnTo>
                      <a:lnTo>
                        <a:pt x="120" y="52"/>
                      </a:lnTo>
                      <a:lnTo>
                        <a:pt x="109" y="57"/>
                      </a:lnTo>
                      <a:lnTo>
                        <a:pt x="99" y="63"/>
                      </a:lnTo>
                      <a:lnTo>
                        <a:pt x="90" y="69"/>
                      </a:lnTo>
                      <a:lnTo>
                        <a:pt x="61" y="53"/>
                      </a:lnTo>
                      <a:lnTo>
                        <a:pt x="58" y="52"/>
                      </a:lnTo>
                      <a:lnTo>
                        <a:pt x="55" y="51"/>
                      </a:lnTo>
                      <a:lnTo>
                        <a:pt x="53" y="51"/>
                      </a:lnTo>
                      <a:lnTo>
                        <a:pt x="49" y="51"/>
                      </a:lnTo>
                      <a:lnTo>
                        <a:pt x="47" y="52"/>
                      </a:lnTo>
                      <a:lnTo>
                        <a:pt x="44" y="54"/>
                      </a:lnTo>
                      <a:lnTo>
                        <a:pt x="42" y="56"/>
                      </a:lnTo>
                      <a:lnTo>
                        <a:pt x="41" y="59"/>
                      </a:lnTo>
                      <a:lnTo>
                        <a:pt x="2" y="124"/>
                      </a:lnTo>
                      <a:lnTo>
                        <a:pt x="1" y="126"/>
                      </a:lnTo>
                      <a:lnTo>
                        <a:pt x="0" y="129"/>
                      </a:lnTo>
                      <a:lnTo>
                        <a:pt x="0" y="132"/>
                      </a:lnTo>
                      <a:lnTo>
                        <a:pt x="1" y="136"/>
                      </a:lnTo>
                      <a:lnTo>
                        <a:pt x="2" y="139"/>
                      </a:lnTo>
                      <a:lnTo>
                        <a:pt x="3" y="141"/>
                      </a:lnTo>
                      <a:lnTo>
                        <a:pt x="6" y="143"/>
                      </a:lnTo>
                      <a:lnTo>
                        <a:pt x="8" y="144"/>
                      </a:lnTo>
                      <a:lnTo>
                        <a:pt x="36" y="160"/>
                      </a:lnTo>
                      <a:lnTo>
                        <a:pt x="34" y="172"/>
                      </a:lnTo>
                      <a:lnTo>
                        <a:pt x="34" y="183"/>
                      </a:lnTo>
                      <a:lnTo>
                        <a:pt x="34" y="195"/>
                      </a:lnTo>
                      <a:lnTo>
                        <a:pt x="36" y="207"/>
                      </a:lnTo>
                      <a:lnTo>
                        <a:pt x="8" y="223"/>
                      </a:lnTo>
                      <a:lnTo>
                        <a:pt x="6" y="224"/>
                      </a:lnTo>
                      <a:lnTo>
                        <a:pt x="3" y="227"/>
                      </a:lnTo>
                      <a:lnTo>
                        <a:pt x="1" y="230"/>
                      </a:lnTo>
                      <a:lnTo>
                        <a:pt x="0" y="233"/>
                      </a:lnTo>
                      <a:lnTo>
                        <a:pt x="0" y="235"/>
                      </a:lnTo>
                      <a:lnTo>
                        <a:pt x="0" y="237"/>
                      </a:lnTo>
                      <a:lnTo>
                        <a:pt x="1" y="240"/>
                      </a:lnTo>
                      <a:lnTo>
                        <a:pt x="2" y="243"/>
                      </a:lnTo>
                      <a:lnTo>
                        <a:pt x="40" y="309"/>
                      </a:lnTo>
                      <a:lnTo>
                        <a:pt x="42" y="311"/>
                      </a:lnTo>
                      <a:lnTo>
                        <a:pt x="44" y="313"/>
                      </a:lnTo>
                      <a:lnTo>
                        <a:pt x="46" y="314"/>
                      </a:lnTo>
                      <a:lnTo>
                        <a:pt x="48" y="315"/>
                      </a:lnTo>
                      <a:lnTo>
                        <a:pt x="55" y="316"/>
                      </a:lnTo>
                      <a:lnTo>
                        <a:pt x="60" y="314"/>
                      </a:lnTo>
                      <a:lnTo>
                        <a:pt x="90" y="297"/>
                      </a:lnTo>
                      <a:lnTo>
                        <a:pt x="99" y="304"/>
                      </a:lnTo>
                      <a:lnTo>
                        <a:pt x="109" y="310"/>
                      </a:lnTo>
                      <a:lnTo>
                        <a:pt x="120" y="316"/>
                      </a:lnTo>
                      <a:lnTo>
                        <a:pt x="131" y="321"/>
                      </a:lnTo>
                      <a:lnTo>
                        <a:pt x="131" y="354"/>
                      </a:lnTo>
                      <a:lnTo>
                        <a:pt x="132" y="356"/>
                      </a:lnTo>
                      <a:lnTo>
                        <a:pt x="132" y="359"/>
                      </a:lnTo>
                      <a:lnTo>
                        <a:pt x="134" y="361"/>
                      </a:lnTo>
                      <a:lnTo>
                        <a:pt x="135" y="363"/>
                      </a:lnTo>
                      <a:lnTo>
                        <a:pt x="137" y="366"/>
                      </a:lnTo>
                      <a:lnTo>
                        <a:pt x="140" y="368"/>
                      </a:lnTo>
                      <a:lnTo>
                        <a:pt x="143" y="368"/>
                      </a:lnTo>
                      <a:lnTo>
                        <a:pt x="146" y="369"/>
                      </a:lnTo>
                      <a:lnTo>
                        <a:pt x="222" y="369"/>
                      </a:lnTo>
                      <a:lnTo>
                        <a:pt x="225" y="368"/>
                      </a:lnTo>
                      <a:lnTo>
                        <a:pt x="227" y="368"/>
                      </a:lnTo>
                      <a:lnTo>
                        <a:pt x="229" y="366"/>
                      </a:lnTo>
                      <a:lnTo>
                        <a:pt x="232" y="363"/>
                      </a:lnTo>
                      <a:lnTo>
                        <a:pt x="233" y="361"/>
                      </a:lnTo>
                      <a:lnTo>
                        <a:pt x="236" y="359"/>
                      </a:lnTo>
                      <a:lnTo>
                        <a:pt x="236" y="356"/>
                      </a:lnTo>
                      <a:lnTo>
                        <a:pt x="237" y="354"/>
                      </a:lnTo>
                      <a:lnTo>
                        <a:pt x="237" y="321"/>
                      </a:lnTo>
                      <a:lnTo>
                        <a:pt x="246" y="316"/>
                      </a:lnTo>
                      <a:lnTo>
                        <a:pt x="256" y="311"/>
                      </a:lnTo>
                      <a:lnTo>
                        <a:pt x="266" y="305"/>
                      </a:lnTo>
                      <a:lnTo>
                        <a:pt x="274" y="298"/>
                      </a:lnTo>
                      <a:lnTo>
                        <a:pt x="302" y="313"/>
                      </a:lnTo>
                      <a:lnTo>
                        <a:pt x="305" y="315"/>
                      </a:lnTo>
                      <a:lnTo>
                        <a:pt x="307" y="315"/>
                      </a:lnTo>
                      <a:lnTo>
                        <a:pt x="310" y="316"/>
                      </a:lnTo>
                      <a:lnTo>
                        <a:pt x="314" y="316"/>
                      </a:lnTo>
                      <a:lnTo>
                        <a:pt x="319" y="313"/>
                      </a:lnTo>
                      <a:lnTo>
                        <a:pt x="322" y="309"/>
                      </a:lnTo>
                      <a:lnTo>
                        <a:pt x="360" y="243"/>
                      </a:lnTo>
                      <a:lnTo>
                        <a:pt x="362" y="240"/>
                      </a:lnTo>
                      <a:lnTo>
                        <a:pt x="362" y="237"/>
                      </a:lnTo>
                      <a:lnTo>
                        <a:pt x="362" y="234"/>
                      </a:lnTo>
                      <a:lnTo>
                        <a:pt x="362" y="232"/>
                      </a:lnTo>
                      <a:lnTo>
                        <a:pt x="361" y="229"/>
                      </a:lnTo>
                      <a:lnTo>
                        <a:pt x="359" y="227"/>
                      </a:lnTo>
                      <a:lnTo>
                        <a:pt x="357" y="224"/>
                      </a:lnTo>
                      <a:lnTo>
                        <a:pt x="354" y="2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flat">
                  <a:bevelB prst="relaxedInset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/>
                </a:p>
              </p:txBody>
            </p:sp>
          </p:grpSp>
        </p:grp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C75EBB61-65E8-4562-89C4-6983794025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6121"/>
            <a:stretch/>
          </p:blipFill>
          <p:spPr>
            <a:xfrm>
              <a:off x="5161153" y="5500687"/>
              <a:ext cx="3768019" cy="14018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prstMaterial="flat">
              <a:bevelB prst="relaxedInset"/>
            </a:sp3d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3418E9A-6CCE-4D75-929A-A4634DBB60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3430"/>
            <a:stretch/>
          </p:blipFill>
          <p:spPr>
            <a:xfrm>
              <a:off x="569873" y="5470465"/>
              <a:ext cx="3891834" cy="14018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prstMaterial="flat">
              <a:bevelB prst="relaxedInset"/>
            </a:sp3d>
          </p:spPr>
        </p:pic>
      </p:grpSp>
    </p:spTree>
    <p:extLst>
      <p:ext uri="{BB962C8B-B14F-4D97-AF65-F5344CB8AC3E}">
        <p14:creationId xmlns:p14="http://schemas.microsoft.com/office/powerpoint/2010/main" val="3168013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88AE3-2EEB-48FC-ACF9-73A03018D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snee English (Main)" panose="020B0704020202020204" pitchFamily="34" charset="0"/>
                <a:cs typeface="Tasnee English (Main)" panose="020B0704020202020204" pitchFamily="34" charset="0"/>
              </a:rPr>
              <a:t>DAMAGE MECHANISM</a:t>
            </a:r>
            <a:endParaRPr lang="en-US" dirty="0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50A35B25-BBAB-46DE-86E8-AD37A82DF2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1250" t="18150" r="42820" b="21842"/>
          <a:stretch/>
        </p:blipFill>
        <p:spPr>
          <a:xfrm>
            <a:off x="1143000" y="1752600"/>
            <a:ext cx="7074198" cy="4269318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A48A9B-1C5D-4B00-ACB9-664B5281F8F2}"/>
              </a:ext>
            </a:extLst>
          </p:cNvPr>
          <p:cNvSpPr txBox="1"/>
          <p:nvPr/>
        </p:nvSpPr>
        <p:spPr>
          <a:xfrm>
            <a:off x="1981200" y="3117599"/>
            <a:ext cx="1066800" cy="52322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Tasnee English (Regular)" panose="020B0604020202020204" pitchFamily="34" charset="0"/>
                <a:cs typeface="Tasnee English (Regular)" panose="020B0604020202020204" pitchFamily="34" charset="0"/>
              </a:rPr>
              <a:t>Operating window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6DA66FA-6FF0-4128-B167-C8892BFFC9A1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2304163" y="3640819"/>
            <a:ext cx="210437" cy="41401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C3A03244-826A-43CA-BBD0-33C65EBA339A}"/>
              </a:ext>
            </a:extLst>
          </p:cNvPr>
          <p:cNvSpPr/>
          <p:nvPr/>
        </p:nvSpPr>
        <p:spPr>
          <a:xfrm>
            <a:off x="1923163" y="4005945"/>
            <a:ext cx="762000" cy="210082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92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426</Words>
  <Application>Microsoft Office PowerPoint</Application>
  <PresentationFormat>On-screen Show (4:3)</PresentationFormat>
  <Paragraphs>142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Gill Sans MT</vt:lpstr>
      <vt:lpstr>Helvetica</vt:lpstr>
      <vt:lpstr>Rockwell</vt:lpstr>
      <vt:lpstr>Tasnee English (Main)</vt:lpstr>
      <vt:lpstr>Tasnee English (Regular)</vt:lpstr>
      <vt:lpstr>Times</vt:lpstr>
      <vt:lpstr>Wingdings</vt:lpstr>
      <vt:lpstr>Office Theme</vt:lpstr>
      <vt:lpstr>PowerPoint Presentation</vt:lpstr>
      <vt:lpstr>CONTENTS</vt:lpstr>
      <vt:lpstr>INTRODUCTION</vt:lpstr>
      <vt:lpstr>RESIDUE SYSTEM</vt:lpstr>
      <vt:lpstr>HASTELLOY C-276 MATERIAL</vt:lpstr>
      <vt:lpstr>INSPECTION FINDINGS</vt:lpstr>
      <vt:lpstr>FAILURE ANALYSIS- HYPOTHESIS</vt:lpstr>
      <vt:lpstr>DAMAGE MECHANISM</vt:lpstr>
      <vt:lpstr>DAMAGE MECHANISM</vt:lpstr>
      <vt:lpstr>ENHANCEMENT ACTION</vt:lpstr>
      <vt:lpstr>RESULTS SUMMARY</vt:lpstr>
      <vt:lpstr>PowerPoint Presentation</vt:lpstr>
    </vt:vector>
  </TitlesOfParts>
  <Company>SABIC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muhammadr</dc:creator>
  <cp:lastModifiedBy>Vijaykumar S. Bhuva</cp:lastModifiedBy>
  <cp:revision>137</cp:revision>
  <dcterms:created xsi:type="dcterms:W3CDTF">2009-10-28T07:50:07Z</dcterms:created>
  <dcterms:modified xsi:type="dcterms:W3CDTF">2022-02-20T12:29:03Z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4c259a0-60b7-4f01-a4ff-bac7e8efbd52_Enabled">
    <vt:lpwstr>true</vt:lpwstr>
  </property>
  <property fmtid="{D5CDD505-2E9C-101B-9397-08002B2CF9AE}" pid="3" name="MSIP_Label_24c259a0-60b7-4f01-a4ff-bac7e8efbd52_SetDate">
    <vt:lpwstr>2022-02-20T12:29:03Z</vt:lpwstr>
  </property>
  <property fmtid="{D5CDD505-2E9C-101B-9397-08002B2CF9AE}" pid="4" name="MSIP_Label_24c259a0-60b7-4f01-a4ff-bac7e8efbd52_Method">
    <vt:lpwstr>Standard</vt:lpwstr>
  </property>
  <property fmtid="{D5CDD505-2E9C-101B-9397-08002B2CF9AE}" pid="5" name="MSIP_Label_24c259a0-60b7-4f01-a4ff-bac7e8efbd52_Name">
    <vt:lpwstr>General Information</vt:lpwstr>
  </property>
  <property fmtid="{D5CDD505-2E9C-101B-9397-08002B2CF9AE}" pid="6" name="MSIP_Label_24c259a0-60b7-4f01-a4ff-bac7e8efbd52_SiteId">
    <vt:lpwstr>c8e9a369-66cd-47bb-ba38-f36af16e3fa8</vt:lpwstr>
  </property>
  <property fmtid="{D5CDD505-2E9C-101B-9397-08002B2CF9AE}" pid="7" name="MSIP_Label_24c259a0-60b7-4f01-a4ff-bac7e8efbd52_ActionId">
    <vt:lpwstr>c2800b0d-db47-481b-a7f7-0000b22527b6</vt:lpwstr>
  </property>
  <property fmtid="{D5CDD505-2E9C-101B-9397-08002B2CF9AE}" pid="8" name="MSIP_Label_24c259a0-60b7-4f01-a4ff-bac7e8efbd52_ContentBits">
    <vt:lpwstr>1</vt:lpwstr>
  </property>
</Properties>
</file>