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81" r:id="rId3"/>
    <p:sldId id="280" r:id="rId4"/>
    <p:sldId id="285" r:id="rId5"/>
    <p:sldId id="284" r:id="rId6"/>
    <p:sldId id="287" r:id="rId7"/>
    <p:sldId id="283" r:id="rId8"/>
    <p:sldId id="289" r:id="rId9"/>
    <p:sldId id="288" r:id="rId10"/>
    <p:sldId id="276"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81C4"/>
    <a:srgbClr val="EFB42B"/>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94343" autoAdjust="0"/>
  </p:normalViewPr>
  <p:slideViewPr>
    <p:cSldViewPr>
      <p:cViewPr varScale="1">
        <p:scale>
          <a:sx n="111" d="100"/>
          <a:sy n="111" d="100"/>
        </p:scale>
        <p:origin x="1938" y="426"/>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0"/>
    </p:cViewPr>
  </p:sorterViewPr>
  <p:notesViewPr>
    <p:cSldViewPr>
      <p:cViewPr varScale="1">
        <p:scale>
          <a:sx n="82" d="100"/>
          <a:sy n="82" d="100"/>
        </p:scale>
        <p:origin x="395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8D9B2C-DB1A-45DB-89D3-BF6E01D3CF8D}" type="datetimeFigureOut">
              <a:rPr lang="en-US" smtClean="0"/>
              <a:t>2/20/2022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DC90FF-465D-41CD-BAB9-FF9BC5503069}" type="slidenum">
              <a:rPr lang="en-US" smtClean="0"/>
              <a:t>‹#›</a:t>
            </a:fld>
            <a:endParaRPr lang="en-US"/>
          </a:p>
        </p:txBody>
      </p:sp>
    </p:spTree>
    <p:extLst>
      <p:ext uri="{BB962C8B-B14F-4D97-AF65-F5344CB8AC3E}">
        <p14:creationId xmlns:p14="http://schemas.microsoft.com/office/powerpoint/2010/main" val="2157127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FA8EF8-2810-4103-A850-0BCFB6F6B819}" type="datetimeFigureOut">
              <a:rPr lang="en-US" smtClean="0"/>
              <a:t>2/20/2022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B1DBC9-5137-4B74-B65F-84F644B5E96E}" type="slidenum">
              <a:rPr lang="en-US" smtClean="0"/>
              <a:t>‹#›</a:t>
            </a:fld>
            <a:endParaRPr lang="en-US"/>
          </a:p>
        </p:txBody>
      </p:sp>
    </p:spTree>
    <p:extLst>
      <p:ext uri="{BB962C8B-B14F-4D97-AF65-F5344CB8AC3E}">
        <p14:creationId xmlns:p14="http://schemas.microsoft.com/office/powerpoint/2010/main" val="3454128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8" descr="Industry.png"/>
          <p:cNvPicPr>
            <a:picLocks noChangeAspect="1"/>
          </p:cNvPicPr>
          <p:nvPr userDrawn="1"/>
        </p:nvPicPr>
        <p:blipFill>
          <a:blip r:embed="rId2" cstate="print"/>
          <a:srcRect/>
          <a:stretch>
            <a:fillRect/>
          </a:stretch>
        </p:blipFill>
        <p:spPr bwMode="auto">
          <a:xfrm>
            <a:off x="4648200" y="3486150"/>
            <a:ext cx="4495800" cy="3371850"/>
          </a:xfrm>
          <a:prstGeom prst="rect">
            <a:avLst/>
          </a:prstGeom>
          <a:noFill/>
          <a:ln w="9525">
            <a:noFill/>
            <a:miter lim="800000"/>
            <a:headEnd/>
            <a:tailEnd/>
          </a:ln>
        </p:spPr>
      </p:pic>
      <p:sp>
        <p:nvSpPr>
          <p:cNvPr id="3" name="Subtitle 2"/>
          <p:cNvSpPr>
            <a:spLocks noGrp="1"/>
          </p:cNvSpPr>
          <p:nvPr>
            <p:ph type="subTitle" idx="1"/>
          </p:nvPr>
        </p:nvSpPr>
        <p:spPr>
          <a:xfrm>
            <a:off x="1905000" y="1752600"/>
            <a:ext cx="7239000" cy="2743200"/>
          </a:xfrm>
          <a:solidFill>
            <a:schemeClr val="bg1"/>
          </a:solidFill>
          <a:ln w="3175">
            <a:solidFill>
              <a:schemeClr val="tx1"/>
            </a:solidFill>
          </a:ln>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1" name="Title Placeholder 1"/>
          <p:cNvSpPr>
            <a:spLocks noGrp="1"/>
          </p:cNvSpPr>
          <p:nvPr>
            <p:ph type="title"/>
          </p:nvPr>
        </p:nvSpPr>
        <p:spPr>
          <a:xfrm>
            <a:off x="0" y="482224"/>
            <a:ext cx="9144000" cy="381000"/>
          </a:xfrm>
          <a:prstGeom prst="rect">
            <a:avLst/>
          </a:prstGeom>
          <a:solidFill>
            <a:schemeClr val="tx2">
              <a:lumMod val="75000"/>
            </a:schemeClr>
          </a:solidFill>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pPr>
              <a:defRPr/>
            </a:pPr>
            <a:fld id="{30BDE212-E76B-4CCB-8579-F5AE533F1BB0}" type="datetimeFigureOut">
              <a:rPr lang="en-US" smtClean="0"/>
              <a:pPr>
                <a:defRPr/>
              </a:pPr>
              <a:t>2/20/2022</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2599B649-AC05-4FD4-8EDB-84F71C51DE25}"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F6D648-6C99-4EFE-9AEF-F5FAF1426C60}" type="datetimeFigureOut">
              <a:rPr lang="en-US"/>
              <a:pPr>
                <a:defRPr/>
              </a:pPr>
              <a:t>2/20/2022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EB0983-C61B-43B0-891B-E3692CFBF78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0F82B97-D578-431B-8A21-2D6466AFEC27}" type="datetimeFigureOut">
              <a:rPr lang="en-US"/>
              <a:pPr>
                <a:defRPr/>
              </a:pPr>
              <a:t>2/20/2022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767C65-8669-41CA-8C1C-B93FB1086D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381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3EA06C3-72D2-4BCE-B837-C7B7ECFA8D27}" type="datetimeFigureOut">
              <a:rPr lang="en-US"/>
              <a:pPr>
                <a:defRPr/>
              </a:pPr>
              <a:t>2/20/2022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6EF82DC-FA80-4E51-B59F-D691F59EB93B}" type="slidenum">
              <a:rPr lang="en-US"/>
              <a:pPr>
                <a:defRPr/>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15240"/>
            <a:ext cx="2167287" cy="594360"/>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9CAF99B-3833-4AAD-9941-55E691DF057D}" type="datetimeFigureOut">
              <a:rPr lang="en-US"/>
              <a:pPr>
                <a:defRPr/>
              </a:pPr>
              <a:t>2/20/2022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AEFB03F-43DD-49A8-A138-0768B55696A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01E6407-D231-4862-8DE2-0FF48B043046}" type="datetimeFigureOut">
              <a:rPr lang="en-US"/>
              <a:pPr>
                <a:defRPr/>
              </a:pPr>
              <a:t>2/20/2022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A62B081-30AA-4D59-B8EA-32C3FAB9A1D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2B06ECB-4B99-4BEC-B490-CAEFDCB7D91E}" type="datetimeFigureOut">
              <a:rPr lang="en-US"/>
              <a:pPr>
                <a:defRPr/>
              </a:pPr>
              <a:t>2/20/2022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9CA36AE-F888-46E0-B3D9-3EA520F32E9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B0BDBE1-5778-440C-A42E-ECFF6DEBCB43}" type="datetimeFigureOut">
              <a:rPr lang="en-US"/>
              <a:pPr>
                <a:defRPr/>
              </a:pPr>
              <a:t>2/20/2022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6BD80E4-2FC6-4CA7-80AE-9DF85E9EAD2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231ACB9-93DC-45F0-9EA9-256CF0DF87DB}" type="datetimeFigureOut">
              <a:rPr lang="en-US"/>
              <a:pPr>
                <a:defRPr/>
              </a:pPr>
              <a:t>2/20/2022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387749B0-F8ED-45BD-AD7F-BC9764771C8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27210DA-6340-441B-A512-6BDEBC5B207A}" type="datetimeFigureOut">
              <a:rPr lang="en-US"/>
              <a:pPr>
                <a:defRPr/>
              </a:pPr>
              <a:t>2/20/2022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465DC28-1179-43F2-84C4-051DBB6ED38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6DF63D-70F3-4BD2-ABD0-B62F7561EECA}" type="datetimeFigureOut">
              <a:rPr lang="en-US"/>
              <a:pPr>
                <a:defRPr/>
              </a:pPr>
              <a:t>2/20/2022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DE01C2C-683D-480F-BD5D-B561F2DE8A2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117"/>
          <p:cNvGrpSpPr/>
          <p:nvPr userDrawn="1"/>
        </p:nvGrpSpPr>
        <p:grpSpPr>
          <a:xfrm>
            <a:off x="-2514600" y="-914400"/>
            <a:ext cx="8574294" cy="7772400"/>
            <a:chOff x="4343400" y="3657600"/>
            <a:chExt cx="220663" cy="200026"/>
          </a:xfrm>
          <a:solidFill>
            <a:srgbClr val="F2F2F2">
              <a:alpha val="50196"/>
            </a:srgbClr>
          </a:solidFill>
        </p:grpSpPr>
        <p:sp>
          <p:nvSpPr>
            <p:cNvPr id="1033" name="Freeform 9"/>
            <p:cNvSpPr>
              <a:spLocks/>
            </p:cNvSpPr>
            <p:nvPr/>
          </p:nvSpPr>
          <p:spPr bwMode="auto">
            <a:xfrm>
              <a:off x="4505325" y="3694113"/>
              <a:ext cx="7938" cy="15875"/>
            </a:xfrm>
            <a:custGeom>
              <a:avLst/>
              <a:gdLst/>
              <a:ahLst/>
              <a:cxnLst>
                <a:cxn ang="0">
                  <a:pos x="158" y="186"/>
                </a:cxn>
                <a:cxn ang="0">
                  <a:pos x="151" y="221"/>
                </a:cxn>
                <a:cxn ang="0">
                  <a:pos x="142" y="249"/>
                </a:cxn>
                <a:cxn ang="0">
                  <a:pos x="131" y="273"/>
                </a:cxn>
                <a:cxn ang="0">
                  <a:pos x="117" y="291"/>
                </a:cxn>
                <a:cxn ang="0">
                  <a:pos x="103" y="303"/>
                </a:cxn>
                <a:cxn ang="0">
                  <a:pos x="88" y="311"/>
                </a:cxn>
                <a:cxn ang="0">
                  <a:pos x="72" y="314"/>
                </a:cxn>
                <a:cxn ang="0">
                  <a:pos x="57" y="313"/>
                </a:cxn>
                <a:cxn ang="0">
                  <a:pos x="43" y="306"/>
                </a:cxn>
                <a:cxn ang="0">
                  <a:pos x="30" y="295"/>
                </a:cxn>
                <a:cxn ang="0">
                  <a:pos x="18" y="279"/>
                </a:cxn>
                <a:cxn ang="0">
                  <a:pos x="9" y="257"/>
                </a:cxn>
                <a:cxn ang="0">
                  <a:pos x="3" y="232"/>
                </a:cxn>
                <a:cxn ang="0">
                  <a:pos x="0" y="201"/>
                </a:cxn>
                <a:cxn ang="0">
                  <a:pos x="0" y="167"/>
                </a:cxn>
                <a:cxn ang="0">
                  <a:pos x="4" y="129"/>
                </a:cxn>
                <a:cxn ang="0">
                  <a:pos x="11" y="95"/>
                </a:cxn>
                <a:cxn ang="0">
                  <a:pos x="20" y="66"/>
                </a:cxn>
                <a:cxn ang="0">
                  <a:pos x="32" y="43"/>
                </a:cxn>
                <a:cxn ang="0">
                  <a:pos x="45" y="24"/>
                </a:cxn>
                <a:cxn ang="0">
                  <a:pos x="59" y="11"/>
                </a:cxn>
                <a:cxn ang="0">
                  <a:pos x="74" y="3"/>
                </a:cxn>
                <a:cxn ang="0">
                  <a:pos x="90" y="0"/>
                </a:cxn>
                <a:cxn ang="0">
                  <a:pos x="105" y="2"/>
                </a:cxn>
                <a:cxn ang="0">
                  <a:pos x="119" y="9"/>
                </a:cxn>
                <a:cxn ang="0">
                  <a:pos x="132" y="20"/>
                </a:cxn>
                <a:cxn ang="0">
                  <a:pos x="144" y="37"/>
                </a:cxn>
                <a:cxn ang="0">
                  <a:pos x="152" y="58"/>
                </a:cxn>
                <a:cxn ang="0">
                  <a:pos x="159" y="83"/>
                </a:cxn>
                <a:cxn ang="0">
                  <a:pos x="162" y="114"/>
                </a:cxn>
                <a:cxn ang="0">
                  <a:pos x="162" y="148"/>
                </a:cxn>
              </a:cxnLst>
              <a:rect l="0" t="0" r="r" b="b"/>
              <a:pathLst>
                <a:path w="162" h="314">
                  <a:moveTo>
                    <a:pt x="160" y="168"/>
                  </a:moveTo>
                  <a:lnTo>
                    <a:pt x="158" y="186"/>
                  </a:lnTo>
                  <a:lnTo>
                    <a:pt x="155" y="203"/>
                  </a:lnTo>
                  <a:lnTo>
                    <a:pt x="151" y="221"/>
                  </a:lnTo>
                  <a:lnTo>
                    <a:pt x="147" y="235"/>
                  </a:lnTo>
                  <a:lnTo>
                    <a:pt x="142" y="249"/>
                  </a:lnTo>
                  <a:lnTo>
                    <a:pt x="136" y="261"/>
                  </a:lnTo>
                  <a:lnTo>
                    <a:pt x="131" y="273"/>
                  </a:lnTo>
                  <a:lnTo>
                    <a:pt x="123" y="282"/>
                  </a:lnTo>
                  <a:lnTo>
                    <a:pt x="117" y="291"/>
                  </a:lnTo>
                  <a:lnTo>
                    <a:pt x="110" y="298"/>
                  </a:lnTo>
                  <a:lnTo>
                    <a:pt x="103" y="303"/>
                  </a:lnTo>
                  <a:lnTo>
                    <a:pt x="95" y="308"/>
                  </a:lnTo>
                  <a:lnTo>
                    <a:pt x="88" y="311"/>
                  </a:lnTo>
                  <a:lnTo>
                    <a:pt x="80" y="314"/>
                  </a:lnTo>
                  <a:lnTo>
                    <a:pt x="72" y="314"/>
                  </a:lnTo>
                  <a:lnTo>
                    <a:pt x="64" y="314"/>
                  </a:lnTo>
                  <a:lnTo>
                    <a:pt x="57" y="313"/>
                  </a:lnTo>
                  <a:lnTo>
                    <a:pt x="50" y="310"/>
                  </a:lnTo>
                  <a:lnTo>
                    <a:pt x="43" y="306"/>
                  </a:lnTo>
                  <a:lnTo>
                    <a:pt x="37" y="301"/>
                  </a:lnTo>
                  <a:lnTo>
                    <a:pt x="30" y="295"/>
                  </a:lnTo>
                  <a:lnTo>
                    <a:pt x="25" y="287"/>
                  </a:lnTo>
                  <a:lnTo>
                    <a:pt x="18" y="279"/>
                  </a:lnTo>
                  <a:lnTo>
                    <a:pt x="14" y="268"/>
                  </a:lnTo>
                  <a:lnTo>
                    <a:pt x="9" y="257"/>
                  </a:lnTo>
                  <a:lnTo>
                    <a:pt x="6" y="245"/>
                  </a:lnTo>
                  <a:lnTo>
                    <a:pt x="3" y="232"/>
                  </a:lnTo>
                  <a:lnTo>
                    <a:pt x="1" y="217"/>
                  </a:lnTo>
                  <a:lnTo>
                    <a:pt x="0" y="201"/>
                  </a:lnTo>
                  <a:lnTo>
                    <a:pt x="0" y="185"/>
                  </a:lnTo>
                  <a:lnTo>
                    <a:pt x="0" y="167"/>
                  </a:lnTo>
                  <a:lnTo>
                    <a:pt x="2" y="147"/>
                  </a:lnTo>
                  <a:lnTo>
                    <a:pt x="4" y="129"/>
                  </a:lnTo>
                  <a:lnTo>
                    <a:pt x="7" y="111"/>
                  </a:lnTo>
                  <a:lnTo>
                    <a:pt x="11" y="95"/>
                  </a:lnTo>
                  <a:lnTo>
                    <a:pt x="15" y="80"/>
                  </a:lnTo>
                  <a:lnTo>
                    <a:pt x="20" y="66"/>
                  </a:lnTo>
                  <a:lnTo>
                    <a:pt x="26" y="54"/>
                  </a:lnTo>
                  <a:lnTo>
                    <a:pt x="32" y="43"/>
                  </a:lnTo>
                  <a:lnTo>
                    <a:pt x="39" y="33"/>
                  </a:lnTo>
                  <a:lnTo>
                    <a:pt x="45" y="24"/>
                  </a:lnTo>
                  <a:lnTo>
                    <a:pt x="52" y="17"/>
                  </a:lnTo>
                  <a:lnTo>
                    <a:pt x="59" y="11"/>
                  </a:lnTo>
                  <a:lnTo>
                    <a:pt x="67" y="7"/>
                  </a:lnTo>
                  <a:lnTo>
                    <a:pt x="74" y="3"/>
                  </a:lnTo>
                  <a:lnTo>
                    <a:pt x="82" y="1"/>
                  </a:lnTo>
                  <a:lnTo>
                    <a:pt x="90" y="0"/>
                  </a:lnTo>
                  <a:lnTo>
                    <a:pt x="97" y="1"/>
                  </a:lnTo>
                  <a:lnTo>
                    <a:pt x="105" y="2"/>
                  </a:lnTo>
                  <a:lnTo>
                    <a:pt x="112" y="5"/>
                  </a:lnTo>
                  <a:lnTo>
                    <a:pt x="119" y="9"/>
                  </a:lnTo>
                  <a:lnTo>
                    <a:pt x="125" y="14"/>
                  </a:lnTo>
                  <a:lnTo>
                    <a:pt x="132" y="20"/>
                  </a:lnTo>
                  <a:lnTo>
                    <a:pt x="138" y="28"/>
                  </a:lnTo>
                  <a:lnTo>
                    <a:pt x="144" y="37"/>
                  </a:lnTo>
                  <a:lnTo>
                    <a:pt x="148" y="47"/>
                  </a:lnTo>
                  <a:lnTo>
                    <a:pt x="152" y="58"/>
                  </a:lnTo>
                  <a:lnTo>
                    <a:pt x="156" y="70"/>
                  </a:lnTo>
                  <a:lnTo>
                    <a:pt x="159" y="83"/>
                  </a:lnTo>
                  <a:lnTo>
                    <a:pt x="161" y="98"/>
                  </a:lnTo>
                  <a:lnTo>
                    <a:pt x="162" y="114"/>
                  </a:lnTo>
                  <a:lnTo>
                    <a:pt x="162" y="130"/>
                  </a:lnTo>
                  <a:lnTo>
                    <a:pt x="162" y="148"/>
                  </a:lnTo>
                  <a:lnTo>
                    <a:pt x="160" y="1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34" name="Freeform 10"/>
            <p:cNvSpPr>
              <a:spLocks/>
            </p:cNvSpPr>
            <p:nvPr/>
          </p:nvSpPr>
          <p:spPr bwMode="auto">
            <a:xfrm>
              <a:off x="4505325" y="3694113"/>
              <a:ext cx="7938" cy="15875"/>
            </a:xfrm>
            <a:custGeom>
              <a:avLst/>
              <a:gdLst/>
              <a:ahLst/>
              <a:cxnLst>
                <a:cxn ang="0">
                  <a:pos x="158" y="186"/>
                </a:cxn>
                <a:cxn ang="0">
                  <a:pos x="151" y="221"/>
                </a:cxn>
                <a:cxn ang="0">
                  <a:pos x="142" y="249"/>
                </a:cxn>
                <a:cxn ang="0">
                  <a:pos x="131" y="273"/>
                </a:cxn>
                <a:cxn ang="0">
                  <a:pos x="117" y="291"/>
                </a:cxn>
                <a:cxn ang="0">
                  <a:pos x="103" y="303"/>
                </a:cxn>
                <a:cxn ang="0">
                  <a:pos x="88" y="311"/>
                </a:cxn>
                <a:cxn ang="0">
                  <a:pos x="72" y="314"/>
                </a:cxn>
                <a:cxn ang="0">
                  <a:pos x="57" y="313"/>
                </a:cxn>
                <a:cxn ang="0">
                  <a:pos x="43" y="306"/>
                </a:cxn>
                <a:cxn ang="0">
                  <a:pos x="30" y="295"/>
                </a:cxn>
                <a:cxn ang="0">
                  <a:pos x="18" y="279"/>
                </a:cxn>
                <a:cxn ang="0">
                  <a:pos x="9" y="257"/>
                </a:cxn>
                <a:cxn ang="0">
                  <a:pos x="3" y="232"/>
                </a:cxn>
                <a:cxn ang="0">
                  <a:pos x="0" y="201"/>
                </a:cxn>
                <a:cxn ang="0">
                  <a:pos x="0" y="167"/>
                </a:cxn>
                <a:cxn ang="0">
                  <a:pos x="4" y="129"/>
                </a:cxn>
                <a:cxn ang="0">
                  <a:pos x="11" y="95"/>
                </a:cxn>
                <a:cxn ang="0">
                  <a:pos x="20" y="66"/>
                </a:cxn>
                <a:cxn ang="0">
                  <a:pos x="32" y="43"/>
                </a:cxn>
                <a:cxn ang="0">
                  <a:pos x="45" y="24"/>
                </a:cxn>
                <a:cxn ang="0">
                  <a:pos x="59" y="11"/>
                </a:cxn>
                <a:cxn ang="0">
                  <a:pos x="74" y="3"/>
                </a:cxn>
                <a:cxn ang="0">
                  <a:pos x="90" y="0"/>
                </a:cxn>
                <a:cxn ang="0">
                  <a:pos x="105" y="2"/>
                </a:cxn>
                <a:cxn ang="0">
                  <a:pos x="119" y="9"/>
                </a:cxn>
                <a:cxn ang="0">
                  <a:pos x="132" y="20"/>
                </a:cxn>
                <a:cxn ang="0">
                  <a:pos x="144" y="37"/>
                </a:cxn>
                <a:cxn ang="0">
                  <a:pos x="152" y="58"/>
                </a:cxn>
                <a:cxn ang="0">
                  <a:pos x="159" y="83"/>
                </a:cxn>
                <a:cxn ang="0">
                  <a:pos x="162" y="114"/>
                </a:cxn>
                <a:cxn ang="0">
                  <a:pos x="162" y="148"/>
                </a:cxn>
              </a:cxnLst>
              <a:rect l="0" t="0" r="r" b="b"/>
              <a:pathLst>
                <a:path w="162" h="314">
                  <a:moveTo>
                    <a:pt x="160" y="168"/>
                  </a:moveTo>
                  <a:lnTo>
                    <a:pt x="158" y="186"/>
                  </a:lnTo>
                  <a:lnTo>
                    <a:pt x="155" y="203"/>
                  </a:lnTo>
                  <a:lnTo>
                    <a:pt x="151" y="221"/>
                  </a:lnTo>
                  <a:lnTo>
                    <a:pt x="147" y="235"/>
                  </a:lnTo>
                  <a:lnTo>
                    <a:pt x="142" y="249"/>
                  </a:lnTo>
                  <a:lnTo>
                    <a:pt x="136" y="261"/>
                  </a:lnTo>
                  <a:lnTo>
                    <a:pt x="131" y="273"/>
                  </a:lnTo>
                  <a:lnTo>
                    <a:pt x="123" y="282"/>
                  </a:lnTo>
                  <a:lnTo>
                    <a:pt x="117" y="291"/>
                  </a:lnTo>
                  <a:lnTo>
                    <a:pt x="110" y="298"/>
                  </a:lnTo>
                  <a:lnTo>
                    <a:pt x="103" y="303"/>
                  </a:lnTo>
                  <a:lnTo>
                    <a:pt x="95" y="308"/>
                  </a:lnTo>
                  <a:lnTo>
                    <a:pt x="88" y="311"/>
                  </a:lnTo>
                  <a:lnTo>
                    <a:pt x="80" y="314"/>
                  </a:lnTo>
                  <a:lnTo>
                    <a:pt x="72" y="314"/>
                  </a:lnTo>
                  <a:lnTo>
                    <a:pt x="64" y="314"/>
                  </a:lnTo>
                  <a:lnTo>
                    <a:pt x="57" y="313"/>
                  </a:lnTo>
                  <a:lnTo>
                    <a:pt x="50" y="310"/>
                  </a:lnTo>
                  <a:lnTo>
                    <a:pt x="43" y="306"/>
                  </a:lnTo>
                  <a:lnTo>
                    <a:pt x="37" y="301"/>
                  </a:lnTo>
                  <a:lnTo>
                    <a:pt x="30" y="295"/>
                  </a:lnTo>
                  <a:lnTo>
                    <a:pt x="25" y="287"/>
                  </a:lnTo>
                  <a:lnTo>
                    <a:pt x="18" y="279"/>
                  </a:lnTo>
                  <a:lnTo>
                    <a:pt x="14" y="268"/>
                  </a:lnTo>
                  <a:lnTo>
                    <a:pt x="9" y="257"/>
                  </a:lnTo>
                  <a:lnTo>
                    <a:pt x="6" y="245"/>
                  </a:lnTo>
                  <a:lnTo>
                    <a:pt x="3" y="232"/>
                  </a:lnTo>
                  <a:lnTo>
                    <a:pt x="1" y="217"/>
                  </a:lnTo>
                  <a:lnTo>
                    <a:pt x="0" y="201"/>
                  </a:lnTo>
                  <a:lnTo>
                    <a:pt x="0" y="185"/>
                  </a:lnTo>
                  <a:lnTo>
                    <a:pt x="0" y="167"/>
                  </a:lnTo>
                  <a:lnTo>
                    <a:pt x="2" y="147"/>
                  </a:lnTo>
                  <a:lnTo>
                    <a:pt x="4" y="129"/>
                  </a:lnTo>
                  <a:lnTo>
                    <a:pt x="7" y="111"/>
                  </a:lnTo>
                  <a:lnTo>
                    <a:pt x="11" y="95"/>
                  </a:lnTo>
                  <a:lnTo>
                    <a:pt x="15" y="80"/>
                  </a:lnTo>
                  <a:lnTo>
                    <a:pt x="20" y="66"/>
                  </a:lnTo>
                  <a:lnTo>
                    <a:pt x="26" y="54"/>
                  </a:lnTo>
                  <a:lnTo>
                    <a:pt x="32" y="43"/>
                  </a:lnTo>
                  <a:lnTo>
                    <a:pt x="39" y="33"/>
                  </a:lnTo>
                  <a:lnTo>
                    <a:pt x="45" y="24"/>
                  </a:lnTo>
                  <a:lnTo>
                    <a:pt x="52" y="17"/>
                  </a:lnTo>
                  <a:lnTo>
                    <a:pt x="59" y="11"/>
                  </a:lnTo>
                  <a:lnTo>
                    <a:pt x="67" y="7"/>
                  </a:lnTo>
                  <a:lnTo>
                    <a:pt x="74" y="3"/>
                  </a:lnTo>
                  <a:lnTo>
                    <a:pt x="82" y="1"/>
                  </a:lnTo>
                  <a:lnTo>
                    <a:pt x="90" y="0"/>
                  </a:lnTo>
                  <a:lnTo>
                    <a:pt x="97" y="1"/>
                  </a:lnTo>
                  <a:lnTo>
                    <a:pt x="105" y="2"/>
                  </a:lnTo>
                  <a:lnTo>
                    <a:pt x="112" y="5"/>
                  </a:lnTo>
                  <a:lnTo>
                    <a:pt x="119" y="9"/>
                  </a:lnTo>
                  <a:lnTo>
                    <a:pt x="125" y="14"/>
                  </a:lnTo>
                  <a:lnTo>
                    <a:pt x="132" y="20"/>
                  </a:lnTo>
                  <a:lnTo>
                    <a:pt x="138" y="28"/>
                  </a:lnTo>
                  <a:lnTo>
                    <a:pt x="144" y="37"/>
                  </a:lnTo>
                  <a:lnTo>
                    <a:pt x="148" y="47"/>
                  </a:lnTo>
                  <a:lnTo>
                    <a:pt x="152" y="58"/>
                  </a:lnTo>
                  <a:lnTo>
                    <a:pt x="156" y="70"/>
                  </a:lnTo>
                  <a:lnTo>
                    <a:pt x="159" y="83"/>
                  </a:lnTo>
                  <a:lnTo>
                    <a:pt x="161" y="98"/>
                  </a:lnTo>
                  <a:lnTo>
                    <a:pt x="162" y="114"/>
                  </a:lnTo>
                  <a:lnTo>
                    <a:pt x="162" y="130"/>
                  </a:lnTo>
                  <a:lnTo>
                    <a:pt x="162" y="148"/>
                  </a:lnTo>
                  <a:lnTo>
                    <a:pt x="160" y="16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35" name="Freeform 11"/>
            <p:cNvSpPr>
              <a:spLocks/>
            </p:cNvSpPr>
            <p:nvPr/>
          </p:nvSpPr>
          <p:spPr bwMode="auto">
            <a:xfrm>
              <a:off x="4487863" y="3675063"/>
              <a:ext cx="12700" cy="20638"/>
            </a:xfrm>
            <a:custGeom>
              <a:avLst/>
              <a:gdLst/>
              <a:ahLst/>
              <a:cxnLst>
                <a:cxn ang="0">
                  <a:pos x="7" y="207"/>
                </a:cxn>
                <a:cxn ang="0">
                  <a:pos x="1" y="161"/>
                </a:cxn>
                <a:cxn ang="0">
                  <a:pos x="0" y="122"/>
                </a:cxn>
                <a:cxn ang="0">
                  <a:pos x="4" y="86"/>
                </a:cxn>
                <a:cxn ang="0">
                  <a:pos x="12" y="58"/>
                </a:cxn>
                <a:cxn ang="0">
                  <a:pos x="24" y="34"/>
                </a:cxn>
                <a:cxn ang="0">
                  <a:pos x="38" y="16"/>
                </a:cxn>
                <a:cxn ang="0">
                  <a:pos x="55" y="5"/>
                </a:cxn>
                <a:cxn ang="0">
                  <a:pos x="74" y="0"/>
                </a:cxn>
                <a:cxn ang="0">
                  <a:pos x="94" y="1"/>
                </a:cxn>
                <a:cxn ang="0">
                  <a:pos x="114" y="9"/>
                </a:cxn>
                <a:cxn ang="0">
                  <a:pos x="135" y="24"/>
                </a:cxn>
                <a:cxn ang="0">
                  <a:pos x="155" y="45"/>
                </a:cxn>
                <a:cxn ang="0">
                  <a:pos x="174" y="75"/>
                </a:cxn>
                <a:cxn ang="0">
                  <a:pos x="192" y="112"/>
                </a:cxn>
                <a:cxn ang="0">
                  <a:pos x="207" y="155"/>
                </a:cxn>
                <a:cxn ang="0">
                  <a:pos x="219" y="204"/>
                </a:cxn>
                <a:cxn ang="0">
                  <a:pos x="225" y="250"/>
                </a:cxn>
                <a:cxn ang="0">
                  <a:pos x="226" y="291"/>
                </a:cxn>
                <a:cxn ang="0">
                  <a:pos x="222" y="325"/>
                </a:cxn>
                <a:cxn ang="0">
                  <a:pos x="214" y="354"/>
                </a:cxn>
                <a:cxn ang="0">
                  <a:pos x="203" y="378"/>
                </a:cxn>
                <a:cxn ang="0">
                  <a:pos x="188" y="395"/>
                </a:cxn>
                <a:cxn ang="0">
                  <a:pos x="171" y="407"/>
                </a:cxn>
                <a:cxn ang="0">
                  <a:pos x="153" y="412"/>
                </a:cxn>
                <a:cxn ang="0">
                  <a:pos x="133" y="411"/>
                </a:cxn>
                <a:cxn ang="0">
                  <a:pos x="112" y="403"/>
                </a:cxn>
                <a:cxn ang="0">
                  <a:pos x="91" y="387"/>
                </a:cxn>
                <a:cxn ang="0">
                  <a:pos x="71" y="366"/>
                </a:cxn>
                <a:cxn ang="0">
                  <a:pos x="52" y="336"/>
                </a:cxn>
                <a:cxn ang="0">
                  <a:pos x="35" y="301"/>
                </a:cxn>
                <a:cxn ang="0">
                  <a:pos x="20" y="256"/>
                </a:cxn>
              </a:cxnLst>
              <a:rect l="0" t="0" r="r" b="b"/>
              <a:pathLst>
                <a:path w="226" h="412">
                  <a:moveTo>
                    <a:pt x="12" y="232"/>
                  </a:moveTo>
                  <a:lnTo>
                    <a:pt x="7" y="207"/>
                  </a:lnTo>
                  <a:lnTo>
                    <a:pt x="3" y="184"/>
                  </a:lnTo>
                  <a:lnTo>
                    <a:pt x="1" y="161"/>
                  </a:lnTo>
                  <a:lnTo>
                    <a:pt x="0" y="141"/>
                  </a:lnTo>
                  <a:lnTo>
                    <a:pt x="0" y="122"/>
                  </a:lnTo>
                  <a:lnTo>
                    <a:pt x="2" y="103"/>
                  </a:lnTo>
                  <a:lnTo>
                    <a:pt x="4" y="86"/>
                  </a:lnTo>
                  <a:lnTo>
                    <a:pt x="7" y="71"/>
                  </a:lnTo>
                  <a:lnTo>
                    <a:pt x="12" y="58"/>
                  </a:lnTo>
                  <a:lnTo>
                    <a:pt x="17" y="44"/>
                  </a:lnTo>
                  <a:lnTo>
                    <a:pt x="24" y="34"/>
                  </a:lnTo>
                  <a:lnTo>
                    <a:pt x="31" y="24"/>
                  </a:lnTo>
                  <a:lnTo>
                    <a:pt x="38" y="16"/>
                  </a:lnTo>
                  <a:lnTo>
                    <a:pt x="46" y="10"/>
                  </a:lnTo>
                  <a:lnTo>
                    <a:pt x="55" y="5"/>
                  </a:lnTo>
                  <a:lnTo>
                    <a:pt x="64" y="2"/>
                  </a:lnTo>
                  <a:lnTo>
                    <a:pt x="74" y="0"/>
                  </a:lnTo>
                  <a:lnTo>
                    <a:pt x="84" y="0"/>
                  </a:lnTo>
                  <a:lnTo>
                    <a:pt x="94" y="1"/>
                  </a:lnTo>
                  <a:lnTo>
                    <a:pt x="104" y="4"/>
                  </a:lnTo>
                  <a:lnTo>
                    <a:pt x="114" y="9"/>
                  </a:lnTo>
                  <a:lnTo>
                    <a:pt x="124" y="16"/>
                  </a:lnTo>
                  <a:lnTo>
                    <a:pt x="135" y="24"/>
                  </a:lnTo>
                  <a:lnTo>
                    <a:pt x="145" y="34"/>
                  </a:lnTo>
                  <a:lnTo>
                    <a:pt x="155" y="45"/>
                  </a:lnTo>
                  <a:lnTo>
                    <a:pt x="165" y="60"/>
                  </a:lnTo>
                  <a:lnTo>
                    <a:pt x="174" y="75"/>
                  </a:lnTo>
                  <a:lnTo>
                    <a:pt x="184" y="92"/>
                  </a:lnTo>
                  <a:lnTo>
                    <a:pt x="192" y="112"/>
                  </a:lnTo>
                  <a:lnTo>
                    <a:pt x="200" y="132"/>
                  </a:lnTo>
                  <a:lnTo>
                    <a:pt x="207" y="155"/>
                  </a:lnTo>
                  <a:lnTo>
                    <a:pt x="214" y="180"/>
                  </a:lnTo>
                  <a:lnTo>
                    <a:pt x="219" y="204"/>
                  </a:lnTo>
                  <a:lnTo>
                    <a:pt x="223" y="228"/>
                  </a:lnTo>
                  <a:lnTo>
                    <a:pt x="225" y="250"/>
                  </a:lnTo>
                  <a:lnTo>
                    <a:pt x="226" y="270"/>
                  </a:lnTo>
                  <a:lnTo>
                    <a:pt x="226" y="291"/>
                  </a:lnTo>
                  <a:lnTo>
                    <a:pt x="224" y="308"/>
                  </a:lnTo>
                  <a:lnTo>
                    <a:pt x="222" y="325"/>
                  </a:lnTo>
                  <a:lnTo>
                    <a:pt x="218" y="340"/>
                  </a:lnTo>
                  <a:lnTo>
                    <a:pt x="214" y="354"/>
                  </a:lnTo>
                  <a:lnTo>
                    <a:pt x="209" y="367"/>
                  </a:lnTo>
                  <a:lnTo>
                    <a:pt x="203" y="378"/>
                  </a:lnTo>
                  <a:lnTo>
                    <a:pt x="196" y="387"/>
                  </a:lnTo>
                  <a:lnTo>
                    <a:pt x="188" y="395"/>
                  </a:lnTo>
                  <a:lnTo>
                    <a:pt x="180" y="401"/>
                  </a:lnTo>
                  <a:lnTo>
                    <a:pt x="171" y="407"/>
                  </a:lnTo>
                  <a:lnTo>
                    <a:pt x="162" y="410"/>
                  </a:lnTo>
                  <a:lnTo>
                    <a:pt x="153" y="412"/>
                  </a:lnTo>
                  <a:lnTo>
                    <a:pt x="143" y="412"/>
                  </a:lnTo>
                  <a:lnTo>
                    <a:pt x="133" y="411"/>
                  </a:lnTo>
                  <a:lnTo>
                    <a:pt x="122" y="408"/>
                  </a:lnTo>
                  <a:lnTo>
                    <a:pt x="112" y="403"/>
                  </a:lnTo>
                  <a:lnTo>
                    <a:pt x="102" y="396"/>
                  </a:lnTo>
                  <a:lnTo>
                    <a:pt x="91" y="387"/>
                  </a:lnTo>
                  <a:lnTo>
                    <a:pt x="82" y="378"/>
                  </a:lnTo>
                  <a:lnTo>
                    <a:pt x="71" y="366"/>
                  </a:lnTo>
                  <a:lnTo>
                    <a:pt x="61" y="353"/>
                  </a:lnTo>
                  <a:lnTo>
                    <a:pt x="52" y="336"/>
                  </a:lnTo>
                  <a:lnTo>
                    <a:pt x="43" y="319"/>
                  </a:lnTo>
                  <a:lnTo>
                    <a:pt x="35" y="301"/>
                  </a:lnTo>
                  <a:lnTo>
                    <a:pt x="27" y="279"/>
                  </a:lnTo>
                  <a:lnTo>
                    <a:pt x="20" y="256"/>
                  </a:lnTo>
                  <a:lnTo>
                    <a:pt x="12" y="2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36" name="Freeform 12"/>
            <p:cNvSpPr>
              <a:spLocks/>
            </p:cNvSpPr>
            <p:nvPr/>
          </p:nvSpPr>
          <p:spPr bwMode="auto">
            <a:xfrm>
              <a:off x="4487863" y="3675063"/>
              <a:ext cx="12700" cy="20638"/>
            </a:xfrm>
            <a:custGeom>
              <a:avLst/>
              <a:gdLst/>
              <a:ahLst/>
              <a:cxnLst>
                <a:cxn ang="0">
                  <a:pos x="7" y="207"/>
                </a:cxn>
                <a:cxn ang="0">
                  <a:pos x="1" y="161"/>
                </a:cxn>
                <a:cxn ang="0">
                  <a:pos x="0" y="122"/>
                </a:cxn>
                <a:cxn ang="0">
                  <a:pos x="4" y="86"/>
                </a:cxn>
                <a:cxn ang="0">
                  <a:pos x="12" y="58"/>
                </a:cxn>
                <a:cxn ang="0">
                  <a:pos x="24" y="34"/>
                </a:cxn>
                <a:cxn ang="0">
                  <a:pos x="38" y="16"/>
                </a:cxn>
                <a:cxn ang="0">
                  <a:pos x="55" y="5"/>
                </a:cxn>
                <a:cxn ang="0">
                  <a:pos x="74" y="0"/>
                </a:cxn>
                <a:cxn ang="0">
                  <a:pos x="94" y="1"/>
                </a:cxn>
                <a:cxn ang="0">
                  <a:pos x="114" y="9"/>
                </a:cxn>
                <a:cxn ang="0">
                  <a:pos x="135" y="24"/>
                </a:cxn>
                <a:cxn ang="0">
                  <a:pos x="155" y="45"/>
                </a:cxn>
                <a:cxn ang="0">
                  <a:pos x="174" y="75"/>
                </a:cxn>
                <a:cxn ang="0">
                  <a:pos x="192" y="112"/>
                </a:cxn>
                <a:cxn ang="0">
                  <a:pos x="207" y="155"/>
                </a:cxn>
                <a:cxn ang="0">
                  <a:pos x="219" y="204"/>
                </a:cxn>
                <a:cxn ang="0">
                  <a:pos x="225" y="250"/>
                </a:cxn>
                <a:cxn ang="0">
                  <a:pos x="226" y="291"/>
                </a:cxn>
                <a:cxn ang="0">
                  <a:pos x="222" y="325"/>
                </a:cxn>
                <a:cxn ang="0">
                  <a:pos x="214" y="354"/>
                </a:cxn>
                <a:cxn ang="0">
                  <a:pos x="203" y="378"/>
                </a:cxn>
                <a:cxn ang="0">
                  <a:pos x="188" y="395"/>
                </a:cxn>
                <a:cxn ang="0">
                  <a:pos x="171" y="407"/>
                </a:cxn>
                <a:cxn ang="0">
                  <a:pos x="153" y="412"/>
                </a:cxn>
                <a:cxn ang="0">
                  <a:pos x="133" y="411"/>
                </a:cxn>
                <a:cxn ang="0">
                  <a:pos x="112" y="403"/>
                </a:cxn>
                <a:cxn ang="0">
                  <a:pos x="91" y="387"/>
                </a:cxn>
                <a:cxn ang="0">
                  <a:pos x="71" y="366"/>
                </a:cxn>
                <a:cxn ang="0">
                  <a:pos x="52" y="336"/>
                </a:cxn>
                <a:cxn ang="0">
                  <a:pos x="35" y="301"/>
                </a:cxn>
                <a:cxn ang="0">
                  <a:pos x="20" y="256"/>
                </a:cxn>
              </a:cxnLst>
              <a:rect l="0" t="0" r="r" b="b"/>
              <a:pathLst>
                <a:path w="226" h="412">
                  <a:moveTo>
                    <a:pt x="12" y="232"/>
                  </a:moveTo>
                  <a:lnTo>
                    <a:pt x="7" y="207"/>
                  </a:lnTo>
                  <a:lnTo>
                    <a:pt x="3" y="184"/>
                  </a:lnTo>
                  <a:lnTo>
                    <a:pt x="1" y="161"/>
                  </a:lnTo>
                  <a:lnTo>
                    <a:pt x="0" y="141"/>
                  </a:lnTo>
                  <a:lnTo>
                    <a:pt x="0" y="122"/>
                  </a:lnTo>
                  <a:lnTo>
                    <a:pt x="2" y="103"/>
                  </a:lnTo>
                  <a:lnTo>
                    <a:pt x="4" y="86"/>
                  </a:lnTo>
                  <a:lnTo>
                    <a:pt x="7" y="71"/>
                  </a:lnTo>
                  <a:lnTo>
                    <a:pt x="12" y="58"/>
                  </a:lnTo>
                  <a:lnTo>
                    <a:pt x="17" y="44"/>
                  </a:lnTo>
                  <a:lnTo>
                    <a:pt x="24" y="34"/>
                  </a:lnTo>
                  <a:lnTo>
                    <a:pt x="31" y="24"/>
                  </a:lnTo>
                  <a:lnTo>
                    <a:pt x="38" y="16"/>
                  </a:lnTo>
                  <a:lnTo>
                    <a:pt x="46" y="10"/>
                  </a:lnTo>
                  <a:lnTo>
                    <a:pt x="55" y="5"/>
                  </a:lnTo>
                  <a:lnTo>
                    <a:pt x="64" y="2"/>
                  </a:lnTo>
                  <a:lnTo>
                    <a:pt x="74" y="0"/>
                  </a:lnTo>
                  <a:lnTo>
                    <a:pt x="84" y="0"/>
                  </a:lnTo>
                  <a:lnTo>
                    <a:pt x="94" y="1"/>
                  </a:lnTo>
                  <a:lnTo>
                    <a:pt x="104" y="4"/>
                  </a:lnTo>
                  <a:lnTo>
                    <a:pt x="114" y="9"/>
                  </a:lnTo>
                  <a:lnTo>
                    <a:pt x="124" y="16"/>
                  </a:lnTo>
                  <a:lnTo>
                    <a:pt x="135" y="24"/>
                  </a:lnTo>
                  <a:lnTo>
                    <a:pt x="145" y="34"/>
                  </a:lnTo>
                  <a:lnTo>
                    <a:pt x="155" y="45"/>
                  </a:lnTo>
                  <a:lnTo>
                    <a:pt x="165" y="60"/>
                  </a:lnTo>
                  <a:lnTo>
                    <a:pt x="174" y="75"/>
                  </a:lnTo>
                  <a:lnTo>
                    <a:pt x="184" y="92"/>
                  </a:lnTo>
                  <a:lnTo>
                    <a:pt x="192" y="112"/>
                  </a:lnTo>
                  <a:lnTo>
                    <a:pt x="200" y="132"/>
                  </a:lnTo>
                  <a:lnTo>
                    <a:pt x="207" y="155"/>
                  </a:lnTo>
                  <a:lnTo>
                    <a:pt x="214" y="180"/>
                  </a:lnTo>
                  <a:lnTo>
                    <a:pt x="219" y="204"/>
                  </a:lnTo>
                  <a:lnTo>
                    <a:pt x="223" y="228"/>
                  </a:lnTo>
                  <a:lnTo>
                    <a:pt x="225" y="250"/>
                  </a:lnTo>
                  <a:lnTo>
                    <a:pt x="226" y="270"/>
                  </a:lnTo>
                  <a:lnTo>
                    <a:pt x="226" y="291"/>
                  </a:lnTo>
                  <a:lnTo>
                    <a:pt x="224" y="308"/>
                  </a:lnTo>
                  <a:lnTo>
                    <a:pt x="222" y="325"/>
                  </a:lnTo>
                  <a:lnTo>
                    <a:pt x="218" y="340"/>
                  </a:lnTo>
                  <a:lnTo>
                    <a:pt x="214" y="354"/>
                  </a:lnTo>
                  <a:lnTo>
                    <a:pt x="209" y="367"/>
                  </a:lnTo>
                  <a:lnTo>
                    <a:pt x="203" y="378"/>
                  </a:lnTo>
                  <a:lnTo>
                    <a:pt x="196" y="387"/>
                  </a:lnTo>
                  <a:lnTo>
                    <a:pt x="188" y="395"/>
                  </a:lnTo>
                  <a:lnTo>
                    <a:pt x="180" y="401"/>
                  </a:lnTo>
                  <a:lnTo>
                    <a:pt x="171" y="407"/>
                  </a:lnTo>
                  <a:lnTo>
                    <a:pt x="162" y="410"/>
                  </a:lnTo>
                  <a:lnTo>
                    <a:pt x="153" y="412"/>
                  </a:lnTo>
                  <a:lnTo>
                    <a:pt x="143" y="412"/>
                  </a:lnTo>
                  <a:lnTo>
                    <a:pt x="133" y="411"/>
                  </a:lnTo>
                  <a:lnTo>
                    <a:pt x="122" y="408"/>
                  </a:lnTo>
                  <a:lnTo>
                    <a:pt x="112" y="403"/>
                  </a:lnTo>
                  <a:lnTo>
                    <a:pt x="102" y="396"/>
                  </a:lnTo>
                  <a:lnTo>
                    <a:pt x="91" y="387"/>
                  </a:lnTo>
                  <a:lnTo>
                    <a:pt x="82" y="378"/>
                  </a:lnTo>
                  <a:lnTo>
                    <a:pt x="71" y="366"/>
                  </a:lnTo>
                  <a:lnTo>
                    <a:pt x="61" y="353"/>
                  </a:lnTo>
                  <a:lnTo>
                    <a:pt x="52" y="336"/>
                  </a:lnTo>
                  <a:lnTo>
                    <a:pt x="43" y="319"/>
                  </a:lnTo>
                  <a:lnTo>
                    <a:pt x="35" y="301"/>
                  </a:lnTo>
                  <a:lnTo>
                    <a:pt x="27" y="279"/>
                  </a:lnTo>
                  <a:lnTo>
                    <a:pt x="20" y="256"/>
                  </a:lnTo>
                  <a:lnTo>
                    <a:pt x="12" y="23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37" name="Freeform 13"/>
            <p:cNvSpPr>
              <a:spLocks/>
            </p:cNvSpPr>
            <p:nvPr/>
          </p:nvSpPr>
          <p:spPr bwMode="auto">
            <a:xfrm>
              <a:off x="4462463" y="3660775"/>
              <a:ext cx="19050" cy="25400"/>
            </a:xfrm>
            <a:custGeom>
              <a:avLst/>
              <a:gdLst/>
              <a:ahLst/>
              <a:cxnLst>
                <a:cxn ang="0">
                  <a:pos x="38" y="302"/>
                </a:cxn>
                <a:cxn ang="0">
                  <a:pos x="17" y="248"/>
                </a:cxn>
                <a:cxn ang="0">
                  <a:pos x="5" y="197"/>
                </a:cxn>
                <a:cxn ang="0">
                  <a:pos x="0" y="153"/>
                </a:cxn>
                <a:cxn ang="0">
                  <a:pos x="3" y="112"/>
                </a:cxn>
                <a:cxn ang="0">
                  <a:pos x="12" y="76"/>
                </a:cxn>
                <a:cxn ang="0">
                  <a:pos x="27" y="47"/>
                </a:cxn>
                <a:cxn ang="0">
                  <a:pos x="48" y="25"/>
                </a:cxn>
                <a:cxn ang="0">
                  <a:pos x="72" y="9"/>
                </a:cxn>
                <a:cxn ang="0">
                  <a:pos x="101" y="1"/>
                </a:cxn>
                <a:cxn ang="0">
                  <a:pos x="131" y="1"/>
                </a:cxn>
                <a:cxn ang="0">
                  <a:pos x="164" y="10"/>
                </a:cxn>
                <a:cxn ang="0">
                  <a:pos x="198" y="28"/>
                </a:cxn>
                <a:cxn ang="0">
                  <a:pos x="232" y="55"/>
                </a:cxn>
                <a:cxn ang="0">
                  <a:pos x="267" y="93"/>
                </a:cxn>
                <a:cxn ang="0">
                  <a:pos x="300" y="140"/>
                </a:cxn>
                <a:cxn ang="0">
                  <a:pos x="331" y="197"/>
                </a:cxn>
                <a:cxn ang="0">
                  <a:pos x="351" y="251"/>
                </a:cxn>
                <a:cxn ang="0">
                  <a:pos x="364" y="301"/>
                </a:cxn>
                <a:cxn ang="0">
                  <a:pos x="368" y="347"/>
                </a:cxn>
                <a:cxn ang="0">
                  <a:pos x="366" y="388"/>
                </a:cxn>
                <a:cxn ang="0">
                  <a:pos x="355" y="422"/>
                </a:cxn>
                <a:cxn ang="0">
                  <a:pos x="340" y="452"/>
                </a:cxn>
                <a:cxn ang="0">
                  <a:pos x="321" y="474"/>
                </a:cxn>
                <a:cxn ang="0">
                  <a:pos x="296" y="489"/>
                </a:cxn>
                <a:cxn ang="0">
                  <a:pos x="268" y="496"/>
                </a:cxn>
                <a:cxn ang="0">
                  <a:pos x="237" y="496"/>
                </a:cxn>
                <a:cxn ang="0">
                  <a:pos x="205" y="488"/>
                </a:cxn>
                <a:cxn ang="0">
                  <a:pos x="170" y="470"/>
                </a:cxn>
                <a:cxn ang="0">
                  <a:pos x="135" y="444"/>
                </a:cxn>
                <a:cxn ang="0">
                  <a:pos x="102" y="406"/>
                </a:cxn>
                <a:cxn ang="0">
                  <a:pos x="68" y="358"/>
                </a:cxn>
              </a:cxnLst>
              <a:rect l="0" t="0" r="r" b="b"/>
              <a:pathLst>
                <a:path w="368" h="498">
                  <a:moveTo>
                    <a:pt x="52" y="331"/>
                  </a:moveTo>
                  <a:lnTo>
                    <a:pt x="38" y="302"/>
                  </a:lnTo>
                  <a:lnTo>
                    <a:pt x="26" y="275"/>
                  </a:lnTo>
                  <a:lnTo>
                    <a:pt x="17" y="248"/>
                  </a:lnTo>
                  <a:lnTo>
                    <a:pt x="10" y="223"/>
                  </a:lnTo>
                  <a:lnTo>
                    <a:pt x="5" y="197"/>
                  </a:lnTo>
                  <a:lnTo>
                    <a:pt x="1" y="174"/>
                  </a:lnTo>
                  <a:lnTo>
                    <a:pt x="0" y="153"/>
                  </a:lnTo>
                  <a:lnTo>
                    <a:pt x="1" y="131"/>
                  </a:lnTo>
                  <a:lnTo>
                    <a:pt x="3" y="112"/>
                  </a:lnTo>
                  <a:lnTo>
                    <a:pt x="7" y="94"/>
                  </a:lnTo>
                  <a:lnTo>
                    <a:pt x="12" y="76"/>
                  </a:lnTo>
                  <a:lnTo>
                    <a:pt x="19" y="61"/>
                  </a:lnTo>
                  <a:lnTo>
                    <a:pt x="27" y="47"/>
                  </a:lnTo>
                  <a:lnTo>
                    <a:pt x="38" y="35"/>
                  </a:lnTo>
                  <a:lnTo>
                    <a:pt x="48" y="25"/>
                  </a:lnTo>
                  <a:lnTo>
                    <a:pt x="60" y="16"/>
                  </a:lnTo>
                  <a:lnTo>
                    <a:pt x="72" y="9"/>
                  </a:lnTo>
                  <a:lnTo>
                    <a:pt x="85" y="4"/>
                  </a:lnTo>
                  <a:lnTo>
                    <a:pt x="101" y="1"/>
                  </a:lnTo>
                  <a:lnTo>
                    <a:pt x="115" y="0"/>
                  </a:lnTo>
                  <a:lnTo>
                    <a:pt x="131" y="1"/>
                  </a:lnTo>
                  <a:lnTo>
                    <a:pt x="148" y="4"/>
                  </a:lnTo>
                  <a:lnTo>
                    <a:pt x="164" y="10"/>
                  </a:lnTo>
                  <a:lnTo>
                    <a:pt x="181" y="17"/>
                  </a:lnTo>
                  <a:lnTo>
                    <a:pt x="198" y="28"/>
                  </a:lnTo>
                  <a:lnTo>
                    <a:pt x="215" y="40"/>
                  </a:lnTo>
                  <a:lnTo>
                    <a:pt x="232" y="55"/>
                  </a:lnTo>
                  <a:lnTo>
                    <a:pt x="249" y="72"/>
                  </a:lnTo>
                  <a:lnTo>
                    <a:pt x="267" y="93"/>
                  </a:lnTo>
                  <a:lnTo>
                    <a:pt x="284" y="115"/>
                  </a:lnTo>
                  <a:lnTo>
                    <a:pt x="300" y="140"/>
                  </a:lnTo>
                  <a:lnTo>
                    <a:pt x="317" y="169"/>
                  </a:lnTo>
                  <a:lnTo>
                    <a:pt x="331" y="197"/>
                  </a:lnTo>
                  <a:lnTo>
                    <a:pt x="342" y="225"/>
                  </a:lnTo>
                  <a:lnTo>
                    <a:pt x="351" y="251"/>
                  </a:lnTo>
                  <a:lnTo>
                    <a:pt x="359" y="277"/>
                  </a:lnTo>
                  <a:lnTo>
                    <a:pt x="364" y="301"/>
                  </a:lnTo>
                  <a:lnTo>
                    <a:pt x="367" y="325"/>
                  </a:lnTo>
                  <a:lnTo>
                    <a:pt x="368" y="347"/>
                  </a:lnTo>
                  <a:lnTo>
                    <a:pt x="368" y="368"/>
                  </a:lnTo>
                  <a:lnTo>
                    <a:pt x="366" y="388"/>
                  </a:lnTo>
                  <a:lnTo>
                    <a:pt x="362" y="406"/>
                  </a:lnTo>
                  <a:lnTo>
                    <a:pt x="355" y="422"/>
                  </a:lnTo>
                  <a:lnTo>
                    <a:pt x="349" y="437"/>
                  </a:lnTo>
                  <a:lnTo>
                    <a:pt x="340" y="452"/>
                  </a:lnTo>
                  <a:lnTo>
                    <a:pt x="331" y="463"/>
                  </a:lnTo>
                  <a:lnTo>
                    <a:pt x="321" y="474"/>
                  </a:lnTo>
                  <a:lnTo>
                    <a:pt x="309" y="482"/>
                  </a:lnTo>
                  <a:lnTo>
                    <a:pt x="296" y="489"/>
                  </a:lnTo>
                  <a:lnTo>
                    <a:pt x="282" y="493"/>
                  </a:lnTo>
                  <a:lnTo>
                    <a:pt x="268" y="496"/>
                  </a:lnTo>
                  <a:lnTo>
                    <a:pt x="253" y="498"/>
                  </a:lnTo>
                  <a:lnTo>
                    <a:pt x="237" y="496"/>
                  </a:lnTo>
                  <a:lnTo>
                    <a:pt x="221" y="493"/>
                  </a:lnTo>
                  <a:lnTo>
                    <a:pt x="205" y="488"/>
                  </a:lnTo>
                  <a:lnTo>
                    <a:pt x="187" y="480"/>
                  </a:lnTo>
                  <a:lnTo>
                    <a:pt x="170" y="470"/>
                  </a:lnTo>
                  <a:lnTo>
                    <a:pt x="153" y="458"/>
                  </a:lnTo>
                  <a:lnTo>
                    <a:pt x="135" y="444"/>
                  </a:lnTo>
                  <a:lnTo>
                    <a:pt x="118" y="426"/>
                  </a:lnTo>
                  <a:lnTo>
                    <a:pt x="102" y="406"/>
                  </a:lnTo>
                  <a:lnTo>
                    <a:pt x="84" y="384"/>
                  </a:lnTo>
                  <a:lnTo>
                    <a:pt x="68" y="358"/>
                  </a:lnTo>
                  <a:lnTo>
                    <a:pt x="52" y="33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38" name="Freeform 14"/>
            <p:cNvSpPr>
              <a:spLocks/>
            </p:cNvSpPr>
            <p:nvPr/>
          </p:nvSpPr>
          <p:spPr bwMode="auto">
            <a:xfrm>
              <a:off x="4462463" y="3660775"/>
              <a:ext cx="19050" cy="25400"/>
            </a:xfrm>
            <a:custGeom>
              <a:avLst/>
              <a:gdLst/>
              <a:ahLst/>
              <a:cxnLst>
                <a:cxn ang="0">
                  <a:pos x="38" y="302"/>
                </a:cxn>
                <a:cxn ang="0">
                  <a:pos x="17" y="248"/>
                </a:cxn>
                <a:cxn ang="0">
                  <a:pos x="5" y="197"/>
                </a:cxn>
                <a:cxn ang="0">
                  <a:pos x="0" y="153"/>
                </a:cxn>
                <a:cxn ang="0">
                  <a:pos x="3" y="112"/>
                </a:cxn>
                <a:cxn ang="0">
                  <a:pos x="12" y="76"/>
                </a:cxn>
                <a:cxn ang="0">
                  <a:pos x="27" y="47"/>
                </a:cxn>
                <a:cxn ang="0">
                  <a:pos x="48" y="25"/>
                </a:cxn>
                <a:cxn ang="0">
                  <a:pos x="72" y="9"/>
                </a:cxn>
                <a:cxn ang="0">
                  <a:pos x="101" y="1"/>
                </a:cxn>
                <a:cxn ang="0">
                  <a:pos x="131" y="1"/>
                </a:cxn>
                <a:cxn ang="0">
                  <a:pos x="164" y="10"/>
                </a:cxn>
                <a:cxn ang="0">
                  <a:pos x="198" y="28"/>
                </a:cxn>
                <a:cxn ang="0">
                  <a:pos x="232" y="55"/>
                </a:cxn>
                <a:cxn ang="0">
                  <a:pos x="267" y="93"/>
                </a:cxn>
                <a:cxn ang="0">
                  <a:pos x="300" y="140"/>
                </a:cxn>
                <a:cxn ang="0">
                  <a:pos x="331" y="197"/>
                </a:cxn>
                <a:cxn ang="0">
                  <a:pos x="351" y="251"/>
                </a:cxn>
                <a:cxn ang="0">
                  <a:pos x="364" y="301"/>
                </a:cxn>
                <a:cxn ang="0">
                  <a:pos x="368" y="347"/>
                </a:cxn>
                <a:cxn ang="0">
                  <a:pos x="366" y="388"/>
                </a:cxn>
                <a:cxn ang="0">
                  <a:pos x="355" y="422"/>
                </a:cxn>
                <a:cxn ang="0">
                  <a:pos x="340" y="452"/>
                </a:cxn>
                <a:cxn ang="0">
                  <a:pos x="321" y="474"/>
                </a:cxn>
                <a:cxn ang="0">
                  <a:pos x="296" y="489"/>
                </a:cxn>
                <a:cxn ang="0">
                  <a:pos x="268" y="496"/>
                </a:cxn>
                <a:cxn ang="0">
                  <a:pos x="237" y="496"/>
                </a:cxn>
                <a:cxn ang="0">
                  <a:pos x="205" y="488"/>
                </a:cxn>
                <a:cxn ang="0">
                  <a:pos x="170" y="470"/>
                </a:cxn>
                <a:cxn ang="0">
                  <a:pos x="135" y="444"/>
                </a:cxn>
                <a:cxn ang="0">
                  <a:pos x="102" y="406"/>
                </a:cxn>
                <a:cxn ang="0">
                  <a:pos x="68" y="358"/>
                </a:cxn>
              </a:cxnLst>
              <a:rect l="0" t="0" r="r" b="b"/>
              <a:pathLst>
                <a:path w="368" h="498">
                  <a:moveTo>
                    <a:pt x="52" y="331"/>
                  </a:moveTo>
                  <a:lnTo>
                    <a:pt x="38" y="302"/>
                  </a:lnTo>
                  <a:lnTo>
                    <a:pt x="26" y="275"/>
                  </a:lnTo>
                  <a:lnTo>
                    <a:pt x="17" y="248"/>
                  </a:lnTo>
                  <a:lnTo>
                    <a:pt x="10" y="223"/>
                  </a:lnTo>
                  <a:lnTo>
                    <a:pt x="5" y="197"/>
                  </a:lnTo>
                  <a:lnTo>
                    <a:pt x="1" y="174"/>
                  </a:lnTo>
                  <a:lnTo>
                    <a:pt x="0" y="153"/>
                  </a:lnTo>
                  <a:lnTo>
                    <a:pt x="1" y="131"/>
                  </a:lnTo>
                  <a:lnTo>
                    <a:pt x="3" y="112"/>
                  </a:lnTo>
                  <a:lnTo>
                    <a:pt x="7" y="94"/>
                  </a:lnTo>
                  <a:lnTo>
                    <a:pt x="12" y="76"/>
                  </a:lnTo>
                  <a:lnTo>
                    <a:pt x="19" y="61"/>
                  </a:lnTo>
                  <a:lnTo>
                    <a:pt x="27" y="47"/>
                  </a:lnTo>
                  <a:lnTo>
                    <a:pt x="38" y="35"/>
                  </a:lnTo>
                  <a:lnTo>
                    <a:pt x="48" y="25"/>
                  </a:lnTo>
                  <a:lnTo>
                    <a:pt x="60" y="16"/>
                  </a:lnTo>
                  <a:lnTo>
                    <a:pt x="72" y="9"/>
                  </a:lnTo>
                  <a:lnTo>
                    <a:pt x="85" y="4"/>
                  </a:lnTo>
                  <a:lnTo>
                    <a:pt x="101" y="1"/>
                  </a:lnTo>
                  <a:lnTo>
                    <a:pt x="115" y="0"/>
                  </a:lnTo>
                  <a:lnTo>
                    <a:pt x="131" y="1"/>
                  </a:lnTo>
                  <a:lnTo>
                    <a:pt x="148" y="4"/>
                  </a:lnTo>
                  <a:lnTo>
                    <a:pt x="164" y="10"/>
                  </a:lnTo>
                  <a:lnTo>
                    <a:pt x="181" y="17"/>
                  </a:lnTo>
                  <a:lnTo>
                    <a:pt x="198" y="28"/>
                  </a:lnTo>
                  <a:lnTo>
                    <a:pt x="215" y="40"/>
                  </a:lnTo>
                  <a:lnTo>
                    <a:pt x="232" y="55"/>
                  </a:lnTo>
                  <a:lnTo>
                    <a:pt x="249" y="72"/>
                  </a:lnTo>
                  <a:lnTo>
                    <a:pt x="267" y="93"/>
                  </a:lnTo>
                  <a:lnTo>
                    <a:pt x="284" y="115"/>
                  </a:lnTo>
                  <a:lnTo>
                    <a:pt x="300" y="140"/>
                  </a:lnTo>
                  <a:lnTo>
                    <a:pt x="317" y="169"/>
                  </a:lnTo>
                  <a:lnTo>
                    <a:pt x="331" y="197"/>
                  </a:lnTo>
                  <a:lnTo>
                    <a:pt x="342" y="225"/>
                  </a:lnTo>
                  <a:lnTo>
                    <a:pt x="351" y="251"/>
                  </a:lnTo>
                  <a:lnTo>
                    <a:pt x="359" y="277"/>
                  </a:lnTo>
                  <a:lnTo>
                    <a:pt x="364" y="301"/>
                  </a:lnTo>
                  <a:lnTo>
                    <a:pt x="367" y="325"/>
                  </a:lnTo>
                  <a:lnTo>
                    <a:pt x="368" y="347"/>
                  </a:lnTo>
                  <a:lnTo>
                    <a:pt x="368" y="368"/>
                  </a:lnTo>
                  <a:lnTo>
                    <a:pt x="366" y="388"/>
                  </a:lnTo>
                  <a:lnTo>
                    <a:pt x="362" y="406"/>
                  </a:lnTo>
                  <a:lnTo>
                    <a:pt x="355" y="422"/>
                  </a:lnTo>
                  <a:lnTo>
                    <a:pt x="349" y="437"/>
                  </a:lnTo>
                  <a:lnTo>
                    <a:pt x="340" y="452"/>
                  </a:lnTo>
                  <a:lnTo>
                    <a:pt x="331" y="463"/>
                  </a:lnTo>
                  <a:lnTo>
                    <a:pt x="321" y="474"/>
                  </a:lnTo>
                  <a:lnTo>
                    <a:pt x="309" y="482"/>
                  </a:lnTo>
                  <a:lnTo>
                    <a:pt x="296" y="489"/>
                  </a:lnTo>
                  <a:lnTo>
                    <a:pt x="282" y="493"/>
                  </a:lnTo>
                  <a:lnTo>
                    <a:pt x="268" y="496"/>
                  </a:lnTo>
                  <a:lnTo>
                    <a:pt x="253" y="498"/>
                  </a:lnTo>
                  <a:lnTo>
                    <a:pt x="237" y="496"/>
                  </a:lnTo>
                  <a:lnTo>
                    <a:pt x="221" y="493"/>
                  </a:lnTo>
                  <a:lnTo>
                    <a:pt x="205" y="488"/>
                  </a:lnTo>
                  <a:lnTo>
                    <a:pt x="187" y="480"/>
                  </a:lnTo>
                  <a:lnTo>
                    <a:pt x="170" y="470"/>
                  </a:lnTo>
                  <a:lnTo>
                    <a:pt x="153" y="458"/>
                  </a:lnTo>
                  <a:lnTo>
                    <a:pt x="135" y="444"/>
                  </a:lnTo>
                  <a:lnTo>
                    <a:pt x="118" y="426"/>
                  </a:lnTo>
                  <a:lnTo>
                    <a:pt x="102" y="406"/>
                  </a:lnTo>
                  <a:lnTo>
                    <a:pt x="84" y="384"/>
                  </a:lnTo>
                  <a:lnTo>
                    <a:pt x="68" y="358"/>
                  </a:lnTo>
                  <a:lnTo>
                    <a:pt x="52" y="33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39" name="Freeform 15"/>
            <p:cNvSpPr>
              <a:spLocks/>
            </p:cNvSpPr>
            <p:nvPr/>
          </p:nvSpPr>
          <p:spPr bwMode="auto">
            <a:xfrm>
              <a:off x="4437063" y="3657600"/>
              <a:ext cx="23813" cy="28575"/>
            </a:xfrm>
            <a:custGeom>
              <a:avLst/>
              <a:gdLst/>
              <a:ahLst/>
              <a:cxnLst>
                <a:cxn ang="0">
                  <a:pos x="91" y="358"/>
                </a:cxn>
                <a:cxn ang="0">
                  <a:pos x="53" y="299"/>
                </a:cxn>
                <a:cxn ang="0">
                  <a:pos x="27" y="244"/>
                </a:cxn>
                <a:cxn ang="0">
                  <a:pos x="10" y="193"/>
                </a:cxn>
                <a:cxn ang="0">
                  <a:pos x="1" y="147"/>
                </a:cxn>
                <a:cxn ang="0">
                  <a:pos x="1" y="105"/>
                </a:cxn>
                <a:cxn ang="0">
                  <a:pos x="10" y="69"/>
                </a:cxn>
                <a:cxn ang="0">
                  <a:pos x="25" y="40"/>
                </a:cxn>
                <a:cxn ang="0">
                  <a:pos x="47" y="18"/>
                </a:cxn>
                <a:cxn ang="0">
                  <a:pos x="74" y="5"/>
                </a:cxn>
                <a:cxn ang="0">
                  <a:pos x="107" y="0"/>
                </a:cxn>
                <a:cxn ang="0">
                  <a:pos x="144" y="5"/>
                </a:cxn>
                <a:cxn ang="0">
                  <a:pos x="186" y="19"/>
                </a:cxn>
                <a:cxn ang="0">
                  <a:pos x="230" y="46"/>
                </a:cxn>
                <a:cxn ang="0">
                  <a:pos x="277" y="83"/>
                </a:cxn>
                <a:cxn ang="0">
                  <a:pos x="325" y="133"/>
                </a:cxn>
                <a:cxn ang="0">
                  <a:pos x="373" y="192"/>
                </a:cxn>
                <a:cxn ang="0">
                  <a:pos x="411" y="250"/>
                </a:cxn>
                <a:cxn ang="0">
                  <a:pos x="439" y="305"/>
                </a:cxn>
                <a:cxn ang="0">
                  <a:pos x="456" y="356"/>
                </a:cxn>
                <a:cxn ang="0">
                  <a:pos x="464" y="403"/>
                </a:cxn>
                <a:cxn ang="0">
                  <a:pos x="464" y="445"/>
                </a:cxn>
                <a:cxn ang="0">
                  <a:pos x="456" y="480"/>
                </a:cxn>
                <a:cxn ang="0">
                  <a:pos x="441" y="509"/>
                </a:cxn>
                <a:cxn ang="0">
                  <a:pos x="419" y="531"/>
                </a:cxn>
                <a:cxn ang="0">
                  <a:pos x="392" y="544"/>
                </a:cxn>
                <a:cxn ang="0">
                  <a:pos x="359" y="549"/>
                </a:cxn>
                <a:cxn ang="0">
                  <a:pos x="322" y="545"/>
                </a:cxn>
                <a:cxn ang="0">
                  <a:pos x="281" y="530"/>
                </a:cxn>
                <a:cxn ang="0">
                  <a:pos x="236" y="505"/>
                </a:cxn>
                <a:cxn ang="0">
                  <a:pos x="189" y="467"/>
                </a:cxn>
                <a:cxn ang="0">
                  <a:pos x="139" y="417"/>
                </a:cxn>
              </a:cxnLst>
              <a:rect l="0" t="0" r="r" b="b"/>
              <a:pathLst>
                <a:path w="465" h="549">
                  <a:moveTo>
                    <a:pt x="113" y="388"/>
                  </a:moveTo>
                  <a:lnTo>
                    <a:pt x="91" y="358"/>
                  </a:lnTo>
                  <a:lnTo>
                    <a:pt x="71" y="329"/>
                  </a:lnTo>
                  <a:lnTo>
                    <a:pt x="53" y="299"/>
                  </a:lnTo>
                  <a:lnTo>
                    <a:pt x="39" y="272"/>
                  </a:lnTo>
                  <a:lnTo>
                    <a:pt x="27" y="244"/>
                  </a:lnTo>
                  <a:lnTo>
                    <a:pt x="17" y="218"/>
                  </a:lnTo>
                  <a:lnTo>
                    <a:pt x="10" y="193"/>
                  </a:lnTo>
                  <a:lnTo>
                    <a:pt x="4" y="169"/>
                  </a:lnTo>
                  <a:lnTo>
                    <a:pt x="1" y="147"/>
                  </a:lnTo>
                  <a:lnTo>
                    <a:pt x="0" y="124"/>
                  </a:lnTo>
                  <a:lnTo>
                    <a:pt x="1" y="105"/>
                  </a:lnTo>
                  <a:lnTo>
                    <a:pt x="5" y="86"/>
                  </a:lnTo>
                  <a:lnTo>
                    <a:pt x="10" y="69"/>
                  </a:lnTo>
                  <a:lnTo>
                    <a:pt x="17" y="54"/>
                  </a:lnTo>
                  <a:lnTo>
                    <a:pt x="25" y="40"/>
                  </a:lnTo>
                  <a:lnTo>
                    <a:pt x="35" y="29"/>
                  </a:lnTo>
                  <a:lnTo>
                    <a:pt x="47" y="18"/>
                  </a:lnTo>
                  <a:lnTo>
                    <a:pt x="59" y="10"/>
                  </a:lnTo>
                  <a:lnTo>
                    <a:pt x="74" y="5"/>
                  </a:lnTo>
                  <a:lnTo>
                    <a:pt x="90" y="1"/>
                  </a:lnTo>
                  <a:lnTo>
                    <a:pt x="107" y="0"/>
                  </a:lnTo>
                  <a:lnTo>
                    <a:pt x="125" y="1"/>
                  </a:lnTo>
                  <a:lnTo>
                    <a:pt x="144" y="5"/>
                  </a:lnTo>
                  <a:lnTo>
                    <a:pt x="164" y="11"/>
                  </a:lnTo>
                  <a:lnTo>
                    <a:pt x="186" y="19"/>
                  </a:lnTo>
                  <a:lnTo>
                    <a:pt x="207" y="32"/>
                  </a:lnTo>
                  <a:lnTo>
                    <a:pt x="230" y="46"/>
                  </a:lnTo>
                  <a:lnTo>
                    <a:pt x="253" y="63"/>
                  </a:lnTo>
                  <a:lnTo>
                    <a:pt x="277" y="83"/>
                  </a:lnTo>
                  <a:lnTo>
                    <a:pt x="301" y="107"/>
                  </a:lnTo>
                  <a:lnTo>
                    <a:pt x="325" y="133"/>
                  </a:lnTo>
                  <a:lnTo>
                    <a:pt x="351" y="163"/>
                  </a:lnTo>
                  <a:lnTo>
                    <a:pt x="373" y="192"/>
                  </a:lnTo>
                  <a:lnTo>
                    <a:pt x="394" y="222"/>
                  </a:lnTo>
                  <a:lnTo>
                    <a:pt x="411" y="250"/>
                  </a:lnTo>
                  <a:lnTo>
                    <a:pt x="425" y="278"/>
                  </a:lnTo>
                  <a:lnTo>
                    <a:pt x="439" y="305"/>
                  </a:lnTo>
                  <a:lnTo>
                    <a:pt x="448" y="331"/>
                  </a:lnTo>
                  <a:lnTo>
                    <a:pt x="456" y="356"/>
                  </a:lnTo>
                  <a:lnTo>
                    <a:pt x="461" y="379"/>
                  </a:lnTo>
                  <a:lnTo>
                    <a:pt x="464" y="403"/>
                  </a:lnTo>
                  <a:lnTo>
                    <a:pt x="465" y="424"/>
                  </a:lnTo>
                  <a:lnTo>
                    <a:pt x="464" y="445"/>
                  </a:lnTo>
                  <a:lnTo>
                    <a:pt x="461" y="463"/>
                  </a:lnTo>
                  <a:lnTo>
                    <a:pt x="456" y="480"/>
                  </a:lnTo>
                  <a:lnTo>
                    <a:pt x="450" y="495"/>
                  </a:lnTo>
                  <a:lnTo>
                    <a:pt x="441" y="509"/>
                  </a:lnTo>
                  <a:lnTo>
                    <a:pt x="431" y="521"/>
                  </a:lnTo>
                  <a:lnTo>
                    <a:pt x="419" y="531"/>
                  </a:lnTo>
                  <a:lnTo>
                    <a:pt x="407" y="539"/>
                  </a:lnTo>
                  <a:lnTo>
                    <a:pt x="392" y="544"/>
                  </a:lnTo>
                  <a:lnTo>
                    <a:pt x="376" y="548"/>
                  </a:lnTo>
                  <a:lnTo>
                    <a:pt x="359" y="549"/>
                  </a:lnTo>
                  <a:lnTo>
                    <a:pt x="342" y="548"/>
                  </a:lnTo>
                  <a:lnTo>
                    <a:pt x="322" y="545"/>
                  </a:lnTo>
                  <a:lnTo>
                    <a:pt x="302" y="539"/>
                  </a:lnTo>
                  <a:lnTo>
                    <a:pt x="281" y="530"/>
                  </a:lnTo>
                  <a:lnTo>
                    <a:pt x="259" y="519"/>
                  </a:lnTo>
                  <a:lnTo>
                    <a:pt x="236" y="505"/>
                  </a:lnTo>
                  <a:lnTo>
                    <a:pt x="212" y="487"/>
                  </a:lnTo>
                  <a:lnTo>
                    <a:pt x="189" y="467"/>
                  </a:lnTo>
                  <a:lnTo>
                    <a:pt x="164" y="444"/>
                  </a:lnTo>
                  <a:lnTo>
                    <a:pt x="139" y="417"/>
                  </a:lnTo>
                  <a:lnTo>
                    <a:pt x="113" y="38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0" name="Freeform 16"/>
            <p:cNvSpPr>
              <a:spLocks/>
            </p:cNvSpPr>
            <p:nvPr/>
          </p:nvSpPr>
          <p:spPr bwMode="auto">
            <a:xfrm>
              <a:off x="4437063" y="3657600"/>
              <a:ext cx="23813" cy="28575"/>
            </a:xfrm>
            <a:custGeom>
              <a:avLst/>
              <a:gdLst/>
              <a:ahLst/>
              <a:cxnLst>
                <a:cxn ang="0">
                  <a:pos x="91" y="358"/>
                </a:cxn>
                <a:cxn ang="0">
                  <a:pos x="53" y="299"/>
                </a:cxn>
                <a:cxn ang="0">
                  <a:pos x="27" y="244"/>
                </a:cxn>
                <a:cxn ang="0">
                  <a:pos x="10" y="193"/>
                </a:cxn>
                <a:cxn ang="0">
                  <a:pos x="1" y="147"/>
                </a:cxn>
                <a:cxn ang="0">
                  <a:pos x="1" y="105"/>
                </a:cxn>
                <a:cxn ang="0">
                  <a:pos x="10" y="69"/>
                </a:cxn>
                <a:cxn ang="0">
                  <a:pos x="25" y="40"/>
                </a:cxn>
                <a:cxn ang="0">
                  <a:pos x="47" y="18"/>
                </a:cxn>
                <a:cxn ang="0">
                  <a:pos x="74" y="5"/>
                </a:cxn>
                <a:cxn ang="0">
                  <a:pos x="107" y="0"/>
                </a:cxn>
                <a:cxn ang="0">
                  <a:pos x="144" y="5"/>
                </a:cxn>
                <a:cxn ang="0">
                  <a:pos x="186" y="19"/>
                </a:cxn>
                <a:cxn ang="0">
                  <a:pos x="230" y="46"/>
                </a:cxn>
                <a:cxn ang="0">
                  <a:pos x="277" y="83"/>
                </a:cxn>
                <a:cxn ang="0">
                  <a:pos x="325" y="133"/>
                </a:cxn>
                <a:cxn ang="0">
                  <a:pos x="373" y="192"/>
                </a:cxn>
                <a:cxn ang="0">
                  <a:pos x="411" y="250"/>
                </a:cxn>
                <a:cxn ang="0">
                  <a:pos x="439" y="305"/>
                </a:cxn>
                <a:cxn ang="0">
                  <a:pos x="456" y="356"/>
                </a:cxn>
                <a:cxn ang="0">
                  <a:pos x="464" y="403"/>
                </a:cxn>
                <a:cxn ang="0">
                  <a:pos x="464" y="445"/>
                </a:cxn>
                <a:cxn ang="0">
                  <a:pos x="456" y="480"/>
                </a:cxn>
                <a:cxn ang="0">
                  <a:pos x="441" y="509"/>
                </a:cxn>
                <a:cxn ang="0">
                  <a:pos x="419" y="531"/>
                </a:cxn>
                <a:cxn ang="0">
                  <a:pos x="392" y="544"/>
                </a:cxn>
                <a:cxn ang="0">
                  <a:pos x="359" y="549"/>
                </a:cxn>
                <a:cxn ang="0">
                  <a:pos x="322" y="545"/>
                </a:cxn>
                <a:cxn ang="0">
                  <a:pos x="281" y="530"/>
                </a:cxn>
                <a:cxn ang="0">
                  <a:pos x="236" y="505"/>
                </a:cxn>
                <a:cxn ang="0">
                  <a:pos x="189" y="467"/>
                </a:cxn>
                <a:cxn ang="0">
                  <a:pos x="139" y="417"/>
                </a:cxn>
              </a:cxnLst>
              <a:rect l="0" t="0" r="r" b="b"/>
              <a:pathLst>
                <a:path w="465" h="549">
                  <a:moveTo>
                    <a:pt x="113" y="388"/>
                  </a:moveTo>
                  <a:lnTo>
                    <a:pt x="91" y="358"/>
                  </a:lnTo>
                  <a:lnTo>
                    <a:pt x="71" y="329"/>
                  </a:lnTo>
                  <a:lnTo>
                    <a:pt x="53" y="299"/>
                  </a:lnTo>
                  <a:lnTo>
                    <a:pt x="39" y="272"/>
                  </a:lnTo>
                  <a:lnTo>
                    <a:pt x="27" y="244"/>
                  </a:lnTo>
                  <a:lnTo>
                    <a:pt x="17" y="218"/>
                  </a:lnTo>
                  <a:lnTo>
                    <a:pt x="10" y="193"/>
                  </a:lnTo>
                  <a:lnTo>
                    <a:pt x="4" y="169"/>
                  </a:lnTo>
                  <a:lnTo>
                    <a:pt x="1" y="147"/>
                  </a:lnTo>
                  <a:lnTo>
                    <a:pt x="0" y="124"/>
                  </a:lnTo>
                  <a:lnTo>
                    <a:pt x="1" y="105"/>
                  </a:lnTo>
                  <a:lnTo>
                    <a:pt x="5" y="86"/>
                  </a:lnTo>
                  <a:lnTo>
                    <a:pt x="10" y="69"/>
                  </a:lnTo>
                  <a:lnTo>
                    <a:pt x="17" y="54"/>
                  </a:lnTo>
                  <a:lnTo>
                    <a:pt x="25" y="40"/>
                  </a:lnTo>
                  <a:lnTo>
                    <a:pt x="35" y="29"/>
                  </a:lnTo>
                  <a:lnTo>
                    <a:pt x="47" y="18"/>
                  </a:lnTo>
                  <a:lnTo>
                    <a:pt x="59" y="10"/>
                  </a:lnTo>
                  <a:lnTo>
                    <a:pt x="74" y="5"/>
                  </a:lnTo>
                  <a:lnTo>
                    <a:pt x="90" y="1"/>
                  </a:lnTo>
                  <a:lnTo>
                    <a:pt x="107" y="0"/>
                  </a:lnTo>
                  <a:lnTo>
                    <a:pt x="125" y="1"/>
                  </a:lnTo>
                  <a:lnTo>
                    <a:pt x="144" y="5"/>
                  </a:lnTo>
                  <a:lnTo>
                    <a:pt x="164" y="11"/>
                  </a:lnTo>
                  <a:lnTo>
                    <a:pt x="186" y="19"/>
                  </a:lnTo>
                  <a:lnTo>
                    <a:pt x="207" y="32"/>
                  </a:lnTo>
                  <a:lnTo>
                    <a:pt x="230" y="46"/>
                  </a:lnTo>
                  <a:lnTo>
                    <a:pt x="253" y="63"/>
                  </a:lnTo>
                  <a:lnTo>
                    <a:pt x="277" y="83"/>
                  </a:lnTo>
                  <a:lnTo>
                    <a:pt x="301" y="107"/>
                  </a:lnTo>
                  <a:lnTo>
                    <a:pt x="325" y="133"/>
                  </a:lnTo>
                  <a:lnTo>
                    <a:pt x="351" y="163"/>
                  </a:lnTo>
                  <a:lnTo>
                    <a:pt x="373" y="192"/>
                  </a:lnTo>
                  <a:lnTo>
                    <a:pt x="394" y="222"/>
                  </a:lnTo>
                  <a:lnTo>
                    <a:pt x="411" y="250"/>
                  </a:lnTo>
                  <a:lnTo>
                    <a:pt x="425" y="278"/>
                  </a:lnTo>
                  <a:lnTo>
                    <a:pt x="439" y="305"/>
                  </a:lnTo>
                  <a:lnTo>
                    <a:pt x="448" y="331"/>
                  </a:lnTo>
                  <a:lnTo>
                    <a:pt x="456" y="356"/>
                  </a:lnTo>
                  <a:lnTo>
                    <a:pt x="461" y="379"/>
                  </a:lnTo>
                  <a:lnTo>
                    <a:pt x="464" y="403"/>
                  </a:lnTo>
                  <a:lnTo>
                    <a:pt x="465" y="424"/>
                  </a:lnTo>
                  <a:lnTo>
                    <a:pt x="464" y="445"/>
                  </a:lnTo>
                  <a:lnTo>
                    <a:pt x="461" y="463"/>
                  </a:lnTo>
                  <a:lnTo>
                    <a:pt x="456" y="480"/>
                  </a:lnTo>
                  <a:lnTo>
                    <a:pt x="450" y="495"/>
                  </a:lnTo>
                  <a:lnTo>
                    <a:pt x="441" y="509"/>
                  </a:lnTo>
                  <a:lnTo>
                    <a:pt x="431" y="521"/>
                  </a:lnTo>
                  <a:lnTo>
                    <a:pt x="419" y="531"/>
                  </a:lnTo>
                  <a:lnTo>
                    <a:pt x="407" y="539"/>
                  </a:lnTo>
                  <a:lnTo>
                    <a:pt x="392" y="544"/>
                  </a:lnTo>
                  <a:lnTo>
                    <a:pt x="376" y="548"/>
                  </a:lnTo>
                  <a:lnTo>
                    <a:pt x="359" y="549"/>
                  </a:lnTo>
                  <a:lnTo>
                    <a:pt x="342" y="548"/>
                  </a:lnTo>
                  <a:lnTo>
                    <a:pt x="322" y="545"/>
                  </a:lnTo>
                  <a:lnTo>
                    <a:pt x="302" y="539"/>
                  </a:lnTo>
                  <a:lnTo>
                    <a:pt x="281" y="530"/>
                  </a:lnTo>
                  <a:lnTo>
                    <a:pt x="259" y="519"/>
                  </a:lnTo>
                  <a:lnTo>
                    <a:pt x="236" y="505"/>
                  </a:lnTo>
                  <a:lnTo>
                    <a:pt x="212" y="487"/>
                  </a:lnTo>
                  <a:lnTo>
                    <a:pt x="189" y="467"/>
                  </a:lnTo>
                  <a:lnTo>
                    <a:pt x="164" y="444"/>
                  </a:lnTo>
                  <a:lnTo>
                    <a:pt x="139" y="417"/>
                  </a:lnTo>
                  <a:lnTo>
                    <a:pt x="113" y="38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1" name="Freeform 17"/>
            <p:cNvSpPr>
              <a:spLocks/>
            </p:cNvSpPr>
            <p:nvPr/>
          </p:nvSpPr>
          <p:spPr bwMode="auto">
            <a:xfrm>
              <a:off x="4418013" y="3678238"/>
              <a:ext cx="30163" cy="20638"/>
            </a:xfrm>
            <a:custGeom>
              <a:avLst/>
              <a:gdLst/>
              <a:ahLst/>
              <a:cxnLst>
                <a:cxn ang="0">
                  <a:pos x="197" y="346"/>
                </a:cxn>
                <a:cxn ang="0">
                  <a:pos x="138" y="309"/>
                </a:cxn>
                <a:cxn ang="0">
                  <a:pos x="90" y="270"/>
                </a:cxn>
                <a:cxn ang="0">
                  <a:pos x="53" y="232"/>
                </a:cxn>
                <a:cxn ang="0">
                  <a:pos x="26" y="193"/>
                </a:cxn>
                <a:cxn ang="0">
                  <a:pos x="9" y="155"/>
                </a:cxn>
                <a:cxn ang="0">
                  <a:pos x="0" y="120"/>
                </a:cxn>
                <a:cxn ang="0">
                  <a:pos x="3" y="87"/>
                </a:cxn>
                <a:cxn ang="0">
                  <a:pos x="13" y="58"/>
                </a:cxn>
                <a:cxn ang="0">
                  <a:pos x="32" y="34"/>
                </a:cxn>
                <a:cxn ang="0">
                  <a:pos x="60" y="16"/>
                </a:cxn>
                <a:cxn ang="0">
                  <a:pos x="95" y="4"/>
                </a:cxn>
                <a:cxn ang="0">
                  <a:pos x="139" y="0"/>
                </a:cxn>
                <a:cxn ang="0">
                  <a:pos x="190" y="5"/>
                </a:cxn>
                <a:cxn ang="0">
                  <a:pos x="249" y="18"/>
                </a:cxn>
                <a:cxn ang="0">
                  <a:pos x="314" y="42"/>
                </a:cxn>
                <a:cxn ang="0">
                  <a:pos x="383" y="76"/>
                </a:cxn>
                <a:cxn ang="0">
                  <a:pos x="442" y="113"/>
                </a:cxn>
                <a:cxn ang="0">
                  <a:pos x="490" y="151"/>
                </a:cxn>
                <a:cxn ang="0">
                  <a:pos x="526" y="190"/>
                </a:cxn>
                <a:cxn ang="0">
                  <a:pos x="554" y="229"/>
                </a:cxn>
                <a:cxn ang="0">
                  <a:pos x="571" y="266"/>
                </a:cxn>
                <a:cxn ang="0">
                  <a:pos x="579" y="301"/>
                </a:cxn>
                <a:cxn ang="0">
                  <a:pos x="577" y="333"/>
                </a:cxn>
                <a:cxn ang="0">
                  <a:pos x="567" y="363"/>
                </a:cxn>
                <a:cxn ang="0">
                  <a:pos x="548" y="386"/>
                </a:cxn>
                <a:cxn ang="0">
                  <a:pos x="520" y="405"/>
                </a:cxn>
                <a:cxn ang="0">
                  <a:pos x="484" y="416"/>
                </a:cxn>
                <a:cxn ang="0">
                  <a:pos x="441" y="420"/>
                </a:cxn>
                <a:cxn ang="0">
                  <a:pos x="390" y="416"/>
                </a:cxn>
                <a:cxn ang="0">
                  <a:pos x="331" y="402"/>
                </a:cxn>
                <a:cxn ang="0">
                  <a:pos x="265" y="379"/>
                </a:cxn>
              </a:cxnLst>
              <a:rect l="0" t="0" r="r" b="b"/>
              <a:pathLst>
                <a:path w="579" h="420">
                  <a:moveTo>
                    <a:pt x="231" y="363"/>
                  </a:moveTo>
                  <a:lnTo>
                    <a:pt x="197" y="346"/>
                  </a:lnTo>
                  <a:lnTo>
                    <a:pt x="167" y="327"/>
                  </a:lnTo>
                  <a:lnTo>
                    <a:pt x="138" y="309"/>
                  </a:lnTo>
                  <a:lnTo>
                    <a:pt x="114" y="290"/>
                  </a:lnTo>
                  <a:lnTo>
                    <a:pt x="90" y="270"/>
                  </a:lnTo>
                  <a:lnTo>
                    <a:pt x="71" y="251"/>
                  </a:lnTo>
                  <a:lnTo>
                    <a:pt x="53" y="232"/>
                  </a:lnTo>
                  <a:lnTo>
                    <a:pt x="38" y="212"/>
                  </a:lnTo>
                  <a:lnTo>
                    <a:pt x="26" y="193"/>
                  </a:lnTo>
                  <a:lnTo>
                    <a:pt x="16" y="174"/>
                  </a:lnTo>
                  <a:lnTo>
                    <a:pt x="9" y="155"/>
                  </a:lnTo>
                  <a:lnTo>
                    <a:pt x="4" y="137"/>
                  </a:lnTo>
                  <a:lnTo>
                    <a:pt x="0" y="120"/>
                  </a:lnTo>
                  <a:lnTo>
                    <a:pt x="0" y="102"/>
                  </a:lnTo>
                  <a:lnTo>
                    <a:pt x="3" y="87"/>
                  </a:lnTo>
                  <a:lnTo>
                    <a:pt x="7" y="72"/>
                  </a:lnTo>
                  <a:lnTo>
                    <a:pt x="13" y="58"/>
                  </a:lnTo>
                  <a:lnTo>
                    <a:pt x="22" y="45"/>
                  </a:lnTo>
                  <a:lnTo>
                    <a:pt x="32" y="34"/>
                  </a:lnTo>
                  <a:lnTo>
                    <a:pt x="45" y="24"/>
                  </a:lnTo>
                  <a:lnTo>
                    <a:pt x="60" y="16"/>
                  </a:lnTo>
                  <a:lnTo>
                    <a:pt x="77" y="9"/>
                  </a:lnTo>
                  <a:lnTo>
                    <a:pt x="95" y="4"/>
                  </a:lnTo>
                  <a:lnTo>
                    <a:pt x="117" y="1"/>
                  </a:lnTo>
                  <a:lnTo>
                    <a:pt x="139" y="0"/>
                  </a:lnTo>
                  <a:lnTo>
                    <a:pt x="164" y="1"/>
                  </a:lnTo>
                  <a:lnTo>
                    <a:pt x="190" y="5"/>
                  </a:lnTo>
                  <a:lnTo>
                    <a:pt x="219" y="10"/>
                  </a:lnTo>
                  <a:lnTo>
                    <a:pt x="249" y="18"/>
                  </a:lnTo>
                  <a:lnTo>
                    <a:pt x="281" y="29"/>
                  </a:lnTo>
                  <a:lnTo>
                    <a:pt x="314" y="42"/>
                  </a:lnTo>
                  <a:lnTo>
                    <a:pt x="349" y="59"/>
                  </a:lnTo>
                  <a:lnTo>
                    <a:pt x="383" y="76"/>
                  </a:lnTo>
                  <a:lnTo>
                    <a:pt x="413" y="94"/>
                  </a:lnTo>
                  <a:lnTo>
                    <a:pt x="442" y="113"/>
                  </a:lnTo>
                  <a:lnTo>
                    <a:pt x="466" y="132"/>
                  </a:lnTo>
                  <a:lnTo>
                    <a:pt x="490" y="151"/>
                  </a:lnTo>
                  <a:lnTo>
                    <a:pt x="509" y="171"/>
                  </a:lnTo>
                  <a:lnTo>
                    <a:pt x="526" y="190"/>
                  </a:lnTo>
                  <a:lnTo>
                    <a:pt x="542" y="209"/>
                  </a:lnTo>
                  <a:lnTo>
                    <a:pt x="554" y="229"/>
                  </a:lnTo>
                  <a:lnTo>
                    <a:pt x="564" y="247"/>
                  </a:lnTo>
                  <a:lnTo>
                    <a:pt x="571" y="266"/>
                  </a:lnTo>
                  <a:lnTo>
                    <a:pt x="576" y="283"/>
                  </a:lnTo>
                  <a:lnTo>
                    <a:pt x="579" y="301"/>
                  </a:lnTo>
                  <a:lnTo>
                    <a:pt x="579" y="318"/>
                  </a:lnTo>
                  <a:lnTo>
                    <a:pt x="577" y="333"/>
                  </a:lnTo>
                  <a:lnTo>
                    <a:pt x="573" y="349"/>
                  </a:lnTo>
                  <a:lnTo>
                    <a:pt x="567" y="363"/>
                  </a:lnTo>
                  <a:lnTo>
                    <a:pt x="558" y="375"/>
                  </a:lnTo>
                  <a:lnTo>
                    <a:pt x="548" y="386"/>
                  </a:lnTo>
                  <a:lnTo>
                    <a:pt x="534" y="396"/>
                  </a:lnTo>
                  <a:lnTo>
                    <a:pt x="520" y="405"/>
                  </a:lnTo>
                  <a:lnTo>
                    <a:pt x="503" y="412"/>
                  </a:lnTo>
                  <a:lnTo>
                    <a:pt x="484" y="416"/>
                  </a:lnTo>
                  <a:lnTo>
                    <a:pt x="463" y="419"/>
                  </a:lnTo>
                  <a:lnTo>
                    <a:pt x="441" y="420"/>
                  </a:lnTo>
                  <a:lnTo>
                    <a:pt x="416" y="419"/>
                  </a:lnTo>
                  <a:lnTo>
                    <a:pt x="390" y="416"/>
                  </a:lnTo>
                  <a:lnTo>
                    <a:pt x="361" y="411"/>
                  </a:lnTo>
                  <a:lnTo>
                    <a:pt x="331" y="402"/>
                  </a:lnTo>
                  <a:lnTo>
                    <a:pt x="299" y="392"/>
                  </a:lnTo>
                  <a:lnTo>
                    <a:pt x="265" y="379"/>
                  </a:lnTo>
                  <a:lnTo>
                    <a:pt x="231" y="36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2" name="Freeform 18"/>
            <p:cNvSpPr>
              <a:spLocks/>
            </p:cNvSpPr>
            <p:nvPr/>
          </p:nvSpPr>
          <p:spPr bwMode="auto">
            <a:xfrm>
              <a:off x="4418013" y="3678238"/>
              <a:ext cx="30163" cy="20638"/>
            </a:xfrm>
            <a:custGeom>
              <a:avLst/>
              <a:gdLst/>
              <a:ahLst/>
              <a:cxnLst>
                <a:cxn ang="0">
                  <a:pos x="197" y="346"/>
                </a:cxn>
                <a:cxn ang="0">
                  <a:pos x="138" y="309"/>
                </a:cxn>
                <a:cxn ang="0">
                  <a:pos x="90" y="270"/>
                </a:cxn>
                <a:cxn ang="0">
                  <a:pos x="53" y="232"/>
                </a:cxn>
                <a:cxn ang="0">
                  <a:pos x="26" y="193"/>
                </a:cxn>
                <a:cxn ang="0">
                  <a:pos x="9" y="155"/>
                </a:cxn>
                <a:cxn ang="0">
                  <a:pos x="0" y="120"/>
                </a:cxn>
                <a:cxn ang="0">
                  <a:pos x="3" y="87"/>
                </a:cxn>
                <a:cxn ang="0">
                  <a:pos x="13" y="58"/>
                </a:cxn>
                <a:cxn ang="0">
                  <a:pos x="32" y="34"/>
                </a:cxn>
                <a:cxn ang="0">
                  <a:pos x="60" y="16"/>
                </a:cxn>
                <a:cxn ang="0">
                  <a:pos x="95" y="4"/>
                </a:cxn>
                <a:cxn ang="0">
                  <a:pos x="139" y="0"/>
                </a:cxn>
                <a:cxn ang="0">
                  <a:pos x="190" y="5"/>
                </a:cxn>
                <a:cxn ang="0">
                  <a:pos x="249" y="18"/>
                </a:cxn>
                <a:cxn ang="0">
                  <a:pos x="314" y="42"/>
                </a:cxn>
                <a:cxn ang="0">
                  <a:pos x="383" y="76"/>
                </a:cxn>
                <a:cxn ang="0">
                  <a:pos x="442" y="113"/>
                </a:cxn>
                <a:cxn ang="0">
                  <a:pos x="490" y="151"/>
                </a:cxn>
                <a:cxn ang="0">
                  <a:pos x="526" y="190"/>
                </a:cxn>
                <a:cxn ang="0">
                  <a:pos x="554" y="229"/>
                </a:cxn>
                <a:cxn ang="0">
                  <a:pos x="571" y="266"/>
                </a:cxn>
                <a:cxn ang="0">
                  <a:pos x="579" y="301"/>
                </a:cxn>
                <a:cxn ang="0">
                  <a:pos x="577" y="333"/>
                </a:cxn>
                <a:cxn ang="0">
                  <a:pos x="567" y="363"/>
                </a:cxn>
                <a:cxn ang="0">
                  <a:pos x="548" y="386"/>
                </a:cxn>
                <a:cxn ang="0">
                  <a:pos x="520" y="405"/>
                </a:cxn>
                <a:cxn ang="0">
                  <a:pos x="484" y="416"/>
                </a:cxn>
                <a:cxn ang="0">
                  <a:pos x="441" y="420"/>
                </a:cxn>
                <a:cxn ang="0">
                  <a:pos x="390" y="416"/>
                </a:cxn>
                <a:cxn ang="0">
                  <a:pos x="331" y="402"/>
                </a:cxn>
                <a:cxn ang="0">
                  <a:pos x="265" y="379"/>
                </a:cxn>
              </a:cxnLst>
              <a:rect l="0" t="0" r="r" b="b"/>
              <a:pathLst>
                <a:path w="579" h="420">
                  <a:moveTo>
                    <a:pt x="231" y="363"/>
                  </a:moveTo>
                  <a:lnTo>
                    <a:pt x="197" y="346"/>
                  </a:lnTo>
                  <a:lnTo>
                    <a:pt x="167" y="327"/>
                  </a:lnTo>
                  <a:lnTo>
                    <a:pt x="138" y="309"/>
                  </a:lnTo>
                  <a:lnTo>
                    <a:pt x="114" y="290"/>
                  </a:lnTo>
                  <a:lnTo>
                    <a:pt x="90" y="270"/>
                  </a:lnTo>
                  <a:lnTo>
                    <a:pt x="71" y="251"/>
                  </a:lnTo>
                  <a:lnTo>
                    <a:pt x="53" y="232"/>
                  </a:lnTo>
                  <a:lnTo>
                    <a:pt x="38" y="212"/>
                  </a:lnTo>
                  <a:lnTo>
                    <a:pt x="26" y="193"/>
                  </a:lnTo>
                  <a:lnTo>
                    <a:pt x="16" y="174"/>
                  </a:lnTo>
                  <a:lnTo>
                    <a:pt x="9" y="155"/>
                  </a:lnTo>
                  <a:lnTo>
                    <a:pt x="4" y="137"/>
                  </a:lnTo>
                  <a:lnTo>
                    <a:pt x="0" y="120"/>
                  </a:lnTo>
                  <a:lnTo>
                    <a:pt x="0" y="102"/>
                  </a:lnTo>
                  <a:lnTo>
                    <a:pt x="3" y="87"/>
                  </a:lnTo>
                  <a:lnTo>
                    <a:pt x="7" y="72"/>
                  </a:lnTo>
                  <a:lnTo>
                    <a:pt x="13" y="58"/>
                  </a:lnTo>
                  <a:lnTo>
                    <a:pt x="22" y="45"/>
                  </a:lnTo>
                  <a:lnTo>
                    <a:pt x="32" y="34"/>
                  </a:lnTo>
                  <a:lnTo>
                    <a:pt x="45" y="24"/>
                  </a:lnTo>
                  <a:lnTo>
                    <a:pt x="60" y="16"/>
                  </a:lnTo>
                  <a:lnTo>
                    <a:pt x="77" y="9"/>
                  </a:lnTo>
                  <a:lnTo>
                    <a:pt x="95" y="4"/>
                  </a:lnTo>
                  <a:lnTo>
                    <a:pt x="117" y="1"/>
                  </a:lnTo>
                  <a:lnTo>
                    <a:pt x="139" y="0"/>
                  </a:lnTo>
                  <a:lnTo>
                    <a:pt x="164" y="1"/>
                  </a:lnTo>
                  <a:lnTo>
                    <a:pt x="190" y="5"/>
                  </a:lnTo>
                  <a:lnTo>
                    <a:pt x="219" y="10"/>
                  </a:lnTo>
                  <a:lnTo>
                    <a:pt x="249" y="18"/>
                  </a:lnTo>
                  <a:lnTo>
                    <a:pt x="281" y="29"/>
                  </a:lnTo>
                  <a:lnTo>
                    <a:pt x="314" y="42"/>
                  </a:lnTo>
                  <a:lnTo>
                    <a:pt x="349" y="59"/>
                  </a:lnTo>
                  <a:lnTo>
                    <a:pt x="383" y="76"/>
                  </a:lnTo>
                  <a:lnTo>
                    <a:pt x="413" y="94"/>
                  </a:lnTo>
                  <a:lnTo>
                    <a:pt x="442" y="113"/>
                  </a:lnTo>
                  <a:lnTo>
                    <a:pt x="466" y="132"/>
                  </a:lnTo>
                  <a:lnTo>
                    <a:pt x="490" y="151"/>
                  </a:lnTo>
                  <a:lnTo>
                    <a:pt x="509" y="171"/>
                  </a:lnTo>
                  <a:lnTo>
                    <a:pt x="526" y="190"/>
                  </a:lnTo>
                  <a:lnTo>
                    <a:pt x="542" y="209"/>
                  </a:lnTo>
                  <a:lnTo>
                    <a:pt x="554" y="229"/>
                  </a:lnTo>
                  <a:lnTo>
                    <a:pt x="564" y="247"/>
                  </a:lnTo>
                  <a:lnTo>
                    <a:pt x="571" y="266"/>
                  </a:lnTo>
                  <a:lnTo>
                    <a:pt x="576" y="283"/>
                  </a:lnTo>
                  <a:lnTo>
                    <a:pt x="579" y="301"/>
                  </a:lnTo>
                  <a:lnTo>
                    <a:pt x="579" y="318"/>
                  </a:lnTo>
                  <a:lnTo>
                    <a:pt x="577" y="333"/>
                  </a:lnTo>
                  <a:lnTo>
                    <a:pt x="573" y="349"/>
                  </a:lnTo>
                  <a:lnTo>
                    <a:pt x="567" y="363"/>
                  </a:lnTo>
                  <a:lnTo>
                    <a:pt x="558" y="375"/>
                  </a:lnTo>
                  <a:lnTo>
                    <a:pt x="548" y="386"/>
                  </a:lnTo>
                  <a:lnTo>
                    <a:pt x="534" y="396"/>
                  </a:lnTo>
                  <a:lnTo>
                    <a:pt x="520" y="405"/>
                  </a:lnTo>
                  <a:lnTo>
                    <a:pt x="503" y="412"/>
                  </a:lnTo>
                  <a:lnTo>
                    <a:pt x="484" y="416"/>
                  </a:lnTo>
                  <a:lnTo>
                    <a:pt x="463" y="419"/>
                  </a:lnTo>
                  <a:lnTo>
                    <a:pt x="441" y="420"/>
                  </a:lnTo>
                  <a:lnTo>
                    <a:pt x="416" y="419"/>
                  </a:lnTo>
                  <a:lnTo>
                    <a:pt x="390" y="416"/>
                  </a:lnTo>
                  <a:lnTo>
                    <a:pt x="361" y="411"/>
                  </a:lnTo>
                  <a:lnTo>
                    <a:pt x="331" y="402"/>
                  </a:lnTo>
                  <a:lnTo>
                    <a:pt x="299" y="392"/>
                  </a:lnTo>
                  <a:lnTo>
                    <a:pt x="265" y="379"/>
                  </a:lnTo>
                  <a:lnTo>
                    <a:pt x="231" y="36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3" name="Freeform 19"/>
            <p:cNvSpPr>
              <a:spLocks/>
            </p:cNvSpPr>
            <p:nvPr/>
          </p:nvSpPr>
          <p:spPr bwMode="auto">
            <a:xfrm>
              <a:off x="4408488" y="3702050"/>
              <a:ext cx="28575" cy="14288"/>
            </a:xfrm>
            <a:custGeom>
              <a:avLst/>
              <a:gdLst/>
              <a:ahLst/>
              <a:cxnLst>
                <a:cxn ang="0">
                  <a:pos x="220" y="279"/>
                </a:cxn>
                <a:cxn ang="0">
                  <a:pos x="162" y="263"/>
                </a:cxn>
                <a:cxn ang="0">
                  <a:pos x="113" y="242"/>
                </a:cxn>
                <a:cxn ang="0">
                  <a:pos x="73" y="218"/>
                </a:cxn>
                <a:cxn ang="0">
                  <a:pos x="42" y="193"/>
                </a:cxn>
                <a:cxn ang="0">
                  <a:pos x="19" y="165"/>
                </a:cxn>
                <a:cxn ang="0">
                  <a:pos x="6" y="138"/>
                </a:cxn>
                <a:cxn ang="0">
                  <a:pos x="0" y="111"/>
                </a:cxn>
                <a:cxn ang="0">
                  <a:pos x="3" y="85"/>
                </a:cxn>
                <a:cxn ang="0">
                  <a:pos x="15" y="62"/>
                </a:cxn>
                <a:cxn ang="0">
                  <a:pos x="35" y="40"/>
                </a:cxn>
                <a:cxn ang="0">
                  <a:pos x="63" y="23"/>
                </a:cxn>
                <a:cxn ang="0">
                  <a:pos x="100" y="10"/>
                </a:cxn>
                <a:cxn ang="0">
                  <a:pos x="145" y="2"/>
                </a:cxn>
                <a:cxn ang="0">
                  <a:pos x="198" y="0"/>
                </a:cxn>
                <a:cxn ang="0">
                  <a:pos x="259" y="5"/>
                </a:cxn>
                <a:cxn ang="0">
                  <a:pos x="324" y="17"/>
                </a:cxn>
                <a:cxn ang="0">
                  <a:pos x="381" y="33"/>
                </a:cxn>
                <a:cxn ang="0">
                  <a:pos x="429" y="53"/>
                </a:cxn>
                <a:cxn ang="0">
                  <a:pos x="470" y="77"/>
                </a:cxn>
                <a:cxn ang="0">
                  <a:pos x="500" y="102"/>
                </a:cxn>
                <a:cxn ang="0">
                  <a:pos x="523" y="129"/>
                </a:cxn>
                <a:cxn ang="0">
                  <a:pos x="537" y="156"/>
                </a:cxn>
                <a:cxn ang="0">
                  <a:pos x="542" y="183"/>
                </a:cxn>
                <a:cxn ang="0">
                  <a:pos x="539" y="209"/>
                </a:cxn>
                <a:cxn ang="0">
                  <a:pos x="528" y="233"/>
                </a:cxn>
                <a:cxn ang="0">
                  <a:pos x="509" y="254"/>
                </a:cxn>
                <a:cxn ang="0">
                  <a:pos x="480" y="272"/>
                </a:cxn>
                <a:cxn ang="0">
                  <a:pos x="444" y="285"/>
                </a:cxn>
                <a:cxn ang="0">
                  <a:pos x="399" y="294"/>
                </a:cxn>
                <a:cxn ang="0">
                  <a:pos x="347" y="296"/>
                </a:cxn>
                <a:cxn ang="0">
                  <a:pos x="286" y="292"/>
                </a:cxn>
              </a:cxnLst>
              <a:rect l="0" t="0" r="r" b="b"/>
              <a:pathLst>
                <a:path w="542" h="296">
                  <a:moveTo>
                    <a:pt x="253" y="286"/>
                  </a:moveTo>
                  <a:lnTo>
                    <a:pt x="220" y="279"/>
                  </a:lnTo>
                  <a:lnTo>
                    <a:pt x="191" y="272"/>
                  </a:lnTo>
                  <a:lnTo>
                    <a:pt x="162" y="263"/>
                  </a:lnTo>
                  <a:lnTo>
                    <a:pt x="137" y="253"/>
                  </a:lnTo>
                  <a:lnTo>
                    <a:pt x="113" y="242"/>
                  </a:lnTo>
                  <a:lnTo>
                    <a:pt x="93" y="230"/>
                  </a:lnTo>
                  <a:lnTo>
                    <a:pt x="73" y="218"/>
                  </a:lnTo>
                  <a:lnTo>
                    <a:pt x="57" y="206"/>
                  </a:lnTo>
                  <a:lnTo>
                    <a:pt x="42" y="193"/>
                  </a:lnTo>
                  <a:lnTo>
                    <a:pt x="30" y="180"/>
                  </a:lnTo>
                  <a:lnTo>
                    <a:pt x="19" y="165"/>
                  </a:lnTo>
                  <a:lnTo>
                    <a:pt x="11" y="152"/>
                  </a:lnTo>
                  <a:lnTo>
                    <a:pt x="6" y="138"/>
                  </a:lnTo>
                  <a:lnTo>
                    <a:pt x="2" y="125"/>
                  </a:lnTo>
                  <a:lnTo>
                    <a:pt x="0" y="111"/>
                  </a:lnTo>
                  <a:lnTo>
                    <a:pt x="1" y="98"/>
                  </a:lnTo>
                  <a:lnTo>
                    <a:pt x="3" y="85"/>
                  </a:lnTo>
                  <a:lnTo>
                    <a:pt x="8" y="73"/>
                  </a:lnTo>
                  <a:lnTo>
                    <a:pt x="15" y="62"/>
                  </a:lnTo>
                  <a:lnTo>
                    <a:pt x="24" y="50"/>
                  </a:lnTo>
                  <a:lnTo>
                    <a:pt x="35" y="40"/>
                  </a:lnTo>
                  <a:lnTo>
                    <a:pt x="48" y="31"/>
                  </a:lnTo>
                  <a:lnTo>
                    <a:pt x="63" y="23"/>
                  </a:lnTo>
                  <a:lnTo>
                    <a:pt x="81" y="16"/>
                  </a:lnTo>
                  <a:lnTo>
                    <a:pt x="100" y="10"/>
                  </a:lnTo>
                  <a:lnTo>
                    <a:pt x="121" y="6"/>
                  </a:lnTo>
                  <a:lnTo>
                    <a:pt x="145" y="2"/>
                  </a:lnTo>
                  <a:lnTo>
                    <a:pt x="170" y="1"/>
                  </a:lnTo>
                  <a:lnTo>
                    <a:pt x="198" y="0"/>
                  </a:lnTo>
                  <a:lnTo>
                    <a:pt x="227" y="2"/>
                  </a:lnTo>
                  <a:lnTo>
                    <a:pt x="259" y="5"/>
                  </a:lnTo>
                  <a:lnTo>
                    <a:pt x="292" y="11"/>
                  </a:lnTo>
                  <a:lnTo>
                    <a:pt x="324" y="17"/>
                  </a:lnTo>
                  <a:lnTo>
                    <a:pt x="354" y="25"/>
                  </a:lnTo>
                  <a:lnTo>
                    <a:pt x="381" y="33"/>
                  </a:lnTo>
                  <a:lnTo>
                    <a:pt x="407" y="43"/>
                  </a:lnTo>
                  <a:lnTo>
                    <a:pt x="429" y="53"/>
                  </a:lnTo>
                  <a:lnTo>
                    <a:pt x="450" y="65"/>
                  </a:lnTo>
                  <a:lnTo>
                    <a:pt x="470" y="77"/>
                  </a:lnTo>
                  <a:lnTo>
                    <a:pt x="486" y="89"/>
                  </a:lnTo>
                  <a:lnTo>
                    <a:pt x="500" y="102"/>
                  </a:lnTo>
                  <a:lnTo>
                    <a:pt x="513" y="116"/>
                  </a:lnTo>
                  <a:lnTo>
                    <a:pt x="523" y="129"/>
                  </a:lnTo>
                  <a:lnTo>
                    <a:pt x="531" y="142"/>
                  </a:lnTo>
                  <a:lnTo>
                    <a:pt x="537" y="156"/>
                  </a:lnTo>
                  <a:lnTo>
                    <a:pt x="541" y="169"/>
                  </a:lnTo>
                  <a:lnTo>
                    <a:pt x="542" y="183"/>
                  </a:lnTo>
                  <a:lnTo>
                    <a:pt x="542" y="196"/>
                  </a:lnTo>
                  <a:lnTo>
                    <a:pt x="539" y="209"/>
                  </a:lnTo>
                  <a:lnTo>
                    <a:pt x="535" y="221"/>
                  </a:lnTo>
                  <a:lnTo>
                    <a:pt x="528" y="233"/>
                  </a:lnTo>
                  <a:lnTo>
                    <a:pt x="520" y="244"/>
                  </a:lnTo>
                  <a:lnTo>
                    <a:pt x="509" y="254"/>
                  </a:lnTo>
                  <a:lnTo>
                    <a:pt x="495" y="263"/>
                  </a:lnTo>
                  <a:lnTo>
                    <a:pt x="480" y="272"/>
                  </a:lnTo>
                  <a:lnTo>
                    <a:pt x="464" y="279"/>
                  </a:lnTo>
                  <a:lnTo>
                    <a:pt x="444" y="285"/>
                  </a:lnTo>
                  <a:lnTo>
                    <a:pt x="423" y="289"/>
                  </a:lnTo>
                  <a:lnTo>
                    <a:pt x="399" y="294"/>
                  </a:lnTo>
                  <a:lnTo>
                    <a:pt x="374" y="296"/>
                  </a:lnTo>
                  <a:lnTo>
                    <a:pt x="347" y="296"/>
                  </a:lnTo>
                  <a:lnTo>
                    <a:pt x="317" y="295"/>
                  </a:lnTo>
                  <a:lnTo>
                    <a:pt x="286" y="292"/>
                  </a:lnTo>
                  <a:lnTo>
                    <a:pt x="253" y="28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4" name="Freeform 20"/>
            <p:cNvSpPr>
              <a:spLocks/>
            </p:cNvSpPr>
            <p:nvPr/>
          </p:nvSpPr>
          <p:spPr bwMode="auto">
            <a:xfrm>
              <a:off x="4408488" y="3702050"/>
              <a:ext cx="28575" cy="14288"/>
            </a:xfrm>
            <a:custGeom>
              <a:avLst/>
              <a:gdLst/>
              <a:ahLst/>
              <a:cxnLst>
                <a:cxn ang="0">
                  <a:pos x="220" y="279"/>
                </a:cxn>
                <a:cxn ang="0">
                  <a:pos x="162" y="263"/>
                </a:cxn>
                <a:cxn ang="0">
                  <a:pos x="113" y="242"/>
                </a:cxn>
                <a:cxn ang="0">
                  <a:pos x="73" y="218"/>
                </a:cxn>
                <a:cxn ang="0">
                  <a:pos x="42" y="193"/>
                </a:cxn>
                <a:cxn ang="0">
                  <a:pos x="19" y="165"/>
                </a:cxn>
                <a:cxn ang="0">
                  <a:pos x="6" y="138"/>
                </a:cxn>
                <a:cxn ang="0">
                  <a:pos x="0" y="111"/>
                </a:cxn>
                <a:cxn ang="0">
                  <a:pos x="3" y="85"/>
                </a:cxn>
                <a:cxn ang="0">
                  <a:pos x="15" y="62"/>
                </a:cxn>
                <a:cxn ang="0">
                  <a:pos x="35" y="40"/>
                </a:cxn>
                <a:cxn ang="0">
                  <a:pos x="63" y="23"/>
                </a:cxn>
                <a:cxn ang="0">
                  <a:pos x="100" y="10"/>
                </a:cxn>
                <a:cxn ang="0">
                  <a:pos x="145" y="2"/>
                </a:cxn>
                <a:cxn ang="0">
                  <a:pos x="198" y="0"/>
                </a:cxn>
                <a:cxn ang="0">
                  <a:pos x="259" y="5"/>
                </a:cxn>
                <a:cxn ang="0">
                  <a:pos x="324" y="17"/>
                </a:cxn>
                <a:cxn ang="0">
                  <a:pos x="381" y="33"/>
                </a:cxn>
                <a:cxn ang="0">
                  <a:pos x="429" y="53"/>
                </a:cxn>
                <a:cxn ang="0">
                  <a:pos x="470" y="77"/>
                </a:cxn>
                <a:cxn ang="0">
                  <a:pos x="500" y="102"/>
                </a:cxn>
                <a:cxn ang="0">
                  <a:pos x="523" y="129"/>
                </a:cxn>
                <a:cxn ang="0">
                  <a:pos x="537" y="156"/>
                </a:cxn>
                <a:cxn ang="0">
                  <a:pos x="542" y="183"/>
                </a:cxn>
                <a:cxn ang="0">
                  <a:pos x="539" y="209"/>
                </a:cxn>
                <a:cxn ang="0">
                  <a:pos x="528" y="233"/>
                </a:cxn>
                <a:cxn ang="0">
                  <a:pos x="509" y="254"/>
                </a:cxn>
                <a:cxn ang="0">
                  <a:pos x="480" y="272"/>
                </a:cxn>
                <a:cxn ang="0">
                  <a:pos x="444" y="285"/>
                </a:cxn>
                <a:cxn ang="0">
                  <a:pos x="399" y="294"/>
                </a:cxn>
                <a:cxn ang="0">
                  <a:pos x="347" y="296"/>
                </a:cxn>
                <a:cxn ang="0">
                  <a:pos x="286" y="292"/>
                </a:cxn>
              </a:cxnLst>
              <a:rect l="0" t="0" r="r" b="b"/>
              <a:pathLst>
                <a:path w="542" h="296">
                  <a:moveTo>
                    <a:pt x="253" y="286"/>
                  </a:moveTo>
                  <a:lnTo>
                    <a:pt x="220" y="279"/>
                  </a:lnTo>
                  <a:lnTo>
                    <a:pt x="191" y="272"/>
                  </a:lnTo>
                  <a:lnTo>
                    <a:pt x="162" y="263"/>
                  </a:lnTo>
                  <a:lnTo>
                    <a:pt x="137" y="253"/>
                  </a:lnTo>
                  <a:lnTo>
                    <a:pt x="113" y="242"/>
                  </a:lnTo>
                  <a:lnTo>
                    <a:pt x="93" y="230"/>
                  </a:lnTo>
                  <a:lnTo>
                    <a:pt x="73" y="218"/>
                  </a:lnTo>
                  <a:lnTo>
                    <a:pt x="57" y="206"/>
                  </a:lnTo>
                  <a:lnTo>
                    <a:pt x="42" y="193"/>
                  </a:lnTo>
                  <a:lnTo>
                    <a:pt x="30" y="180"/>
                  </a:lnTo>
                  <a:lnTo>
                    <a:pt x="19" y="165"/>
                  </a:lnTo>
                  <a:lnTo>
                    <a:pt x="11" y="152"/>
                  </a:lnTo>
                  <a:lnTo>
                    <a:pt x="6" y="138"/>
                  </a:lnTo>
                  <a:lnTo>
                    <a:pt x="2" y="125"/>
                  </a:lnTo>
                  <a:lnTo>
                    <a:pt x="0" y="111"/>
                  </a:lnTo>
                  <a:lnTo>
                    <a:pt x="1" y="98"/>
                  </a:lnTo>
                  <a:lnTo>
                    <a:pt x="3" y="85"/>
                  </a:lnTo>
                  <a:lnTo>
                    <a:pt x="8" y="73"/>
                  </a:lnTo>
                  <a:lnTo>
                    <a:pt x="15" y="62"/>
                  </a:lnTo>
                  <a:lnTo>
                    <a:pt x="24" y="50"/>
                  </a:lnTo>
                  <a:lnTo>
                    <a:pt x="35" y="40"/>
                  </a:lnTo>
                  <a:lnTo>
                    <a:pt x="48" y="31"/>
                  </a:lnTo>
                  <a:lnTo>
                    <a:pt x="63" y="23"/>
                  </a:lnTo>
                  <a:lnTo>
                    <a:pt x="81" y="16"/>
                  </a:lnTo>
                  <a:lnTo>
                    <a:pt x="100" y="10"/>
                  </a:lnTo>
                  <a:lnTo>
                    <a:pt x="121" y="6"/>
                  </a:lnTo>
                  <a:lnTo>
                    <a:pt x="145" y="2"/>
                  </a:lnTo>
                  <a:lnTo>
                    <a:pt x="170" y="1"/>
                  </a:lnTo>
                  <a:lnTo>
                    <a:pt x="198" y="0"/>
                  </a:lnTo>
                  <a:lnTo>
                    <a:pt x="227" y="2"/>
                  </a:lnTo>
                  <a:lnTo>
                    <a:pt x="259" y="5"/>
                  </a:lnTo>
                  <a:lnTo>
                    <a:pt x="292" y="11"/>
                  </a:lnTo>
                  <a:lnTo>
                    <a:pt x="324" y="17"/>
                  </a:lnTo>
                  <a:lnTo>
                    <a:pt x="354" y="25"/>
                  </a:lnTo>
                  <a:lnTo>
                    <a:pt x="381" y="33"/>
                  </a:lnTo>
                  <a:lnTo>
                    <a:pt x="407" y="43"/>
                  </a:lnTo>
                  <a:lnTo>
                    <a:pt x="429" y="53"/>
                  </a:lnTo>
                  <a:lnTo>
                    <a:pt x="450" y="65"/>
                  </a:lnTo>
                  <a:lnTo>
                    <a:pt x="470" y="77"/>
                  </a:lnTo>
                  <a:lnTo>
                    <a:pt x="486" y="89"/>
                  </a:lnTo>
                  <a:lnTo>
                    <a:pt x="500" y="102"/>
                  </a:lnTo>
                  <a:lnTo>
                    <a:pt x="513" y="116"/>
                  </a:lnTo>
                  <a:lnTo>
                    <a:pt x="523" y="129"/>
                  </a:lnTo>
                  <a:lnTo>
                    <a:pt x="531" y="142"/>
                  </a:lnTo>
                  <a:lnTo>
                    <a:pt x="537" y="156"/>
                  </a:lnTo>
                  <a:lnTo>
                    <a:pt x="541" y="169"/>
                  </a:lnTo>
                  <a:lnTo>
                    <a:pt x="542" y="183"/>
                  </a:lnTo>
                  <a:lnTo>
                    <a:pt x="542" y="196"/>
                  </a:lnTo>
                  <a:lnTo>
                    <a:pt x="539" y="209"/>
                  </a:lnTo>
                  <a:lnTo>
                    <a:pt x="535" y="221"/>
                  </a:lnTo>
                  <a:lnTo>
                    <a:pt x="528" y="233"/>
                  </a:lnTo>
                  <a:lnTo>
                    <a:pt x="520" y="244"/>
                  </a:lnTo>
                  <a:lnTo>
                    <a:pt x="509" y="254"/>
                  </a:lnTo>
                  <a:lnTo>
                    <a:pt x="495" y="263"/>
                  </a:lnTo>
                  <a:lnTo>
                    <a:pt x="480" y="272"/>
                  </a:lnTo>
                  <a:lnTo>
                    <a:pt x="464" y="279"/>
                  </a:lnTo>
                  <a:lnTo>
                    <a:pt x="444" y="285"/>
                  </a:lnTo>
                  <a:lnTo>
                    <a:pt x="423" y="289"/>
                  </a:lnTo>
                  <a:lnTo>
                    <a:pt x="399" y="294"/>
                  </a:lnTo>
                  <a:lnTo>
                    <a:pt x="374" y="296"/>
                  </a:lnTo>
                  <a:lnTo>
                    <a:pt x="347" y="296"/>
                  </a:lnTo>
                  <a:lnTo>
                    <a:pt x="317" y="295"/>
                  </a:lnTo>
                  <a:lnTo>
                    <a:pt x="286" y="292"/>
                  </a:lnTo>
                  <a:lnTo>
                    <a:pt x="253" y="28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5" name="Freeform 21"/>
            <p:cNvSpPr>
              <a:spLocks/>
            </p:cNvSpPr>
            <p:nvPr/>
          </p:nvSpPr>
          <p:spPr bwMode="auto">
            <a:xfrm>
              <a:off x="4406900" y="3721100"/>
              <a:ext cx="22225" cy="14288"/>
            </a:xfrm>
            <a:custGeom>
              <a:avLst/>
              <a:gdLst/>
              <a:ahLst/>
              <a:cxnLst>
                <a:cxn ang="0">
                  <a:pos x="182" y="263"/>
                </a:cxn>
                <a:cxn ang="0">
                  <a:pos x="135" y="254"/>
                </a:cxn>
                <a:cxn ang="0">
                  <a:pos x="95" y="241"/>
                </a:cxn>
                <a:cxn ang="0">
                  <a:pos x="63" y="223"/>
                </a:cxn>
                <a:cxn ang="0">
                  <a:pos x="37" y="202"/>
                </a:cxn>
                <a:cxn ang="0">
                  <a:pos x="18" y="179"/>
                </a:cxn>
                <a:cxn ang="0">
                  <a:pos x="6" y="155"/>
                </a:cxn>
                <a:cxn ang="0">
                  <a:pos x="0" y="130"/>
                </a:cxn>
                <a:cxn ang="0">
                  <a:pos x="2" y="105"/>
                </a:cxn>
                <a:cxn ang="0">
                  <a:pos x="11" y="81"/>
                </a:cxn>
                <a:cxn ang="0">
                  <a:pos x="25" y="59"/>
                </a:cxn>
                <a:cxn ang="0">
                  <a:pos x="47" y="39"/>
                </a:cxn>
                <a:cxn ang="0">
                  <a:pos x="76" y="22"/>
                </a:cxn>
                <a:cxn ang="0">
                  <a:pos x="111" y="10"/>
                </a:cxn>
                <a:cxn ang="0">
                  <a:pos x="152" y="2"/>
                </a:cxn>
                <a:cxn ang="0">
                  <a:pos x="200" y="0"/>
                </a:cxn>
                <a:cxn ang="0">
                  <a:pos x="253" y="4"/>
                </a:cxn>
                <a:cxn ang="0">
                  <a:pos x="299" y="13"/>
                </a:cxn>
                <a:cxn ang="0">
                  <a:pos x="339" y="26"/>
                </a:cxn>
                <a:cxn ang="0">
                  <a:pos x="371" y="45"/>
                </a:cxn>
                <a:cxn ang="0">
                  <a:pos x="397" y="65"/>
                </a:cxn>
                <a:cxn ang="0">
                  <a:pos x="416" y="88"/>
                </a:cxn>
                <a:cxn ang="0">
                  <a:pos x="428" y="113"/>
                </a:cxn>
                <a:cxn ang="0">
                  <a:pos x="434" y="137"/>
                </a:cxn>
                <a:cxn ang="0">
                  <a:pos x="433" y="163"/>
                </a:cxn>
                <a:cxn ang="0">
                  <a:pos x="423" y="186"/>
                </a:cxn>
                <a:cxn ang="0">
                  <a:pos x="409" y="208"/>
                </a:cxn>
                <a:cxn ang="0">
                  <a:pos x="388" y="229"/>
                </a:cxn>
                <a:cxn ang="0">
                  <a:pos x="359" y="245"/>
                </a:cxn>
                <a:cxn ang="0">
                  <a:pos x="324" y="257"/>
                </a:cxn>
                <a:cxn ang="0">
                  <a:pos x="282" y="265"/>
                </a:cxn>
                <a:cxn ang="0">
                  <a:pos x="234" y="267"/>
                </a:cxn>
              </a:cxnLst>
              <a:rect l="0" t="0" r="r" b="b"/>
              <a:pathLst>
                <a:path w="434" h="267">
                  <a:moveTo>
                    <a:pt x="207" y="265"/>
                  </a:moveTo>
                  <a:lnTo>
                    <a:pt x="182" y="263"/>
                  </a:lnTo>
                  <a:lnTo>
                    <a:pt x="157" y="259"/>
                  </a:lnTo>
                  <a:lnTo>
                    <a:pt x="135" y="254"/>
                  </a:lnTo>
                  <a:lnTo>
                    <a:pt x="115" y="248"/>
                  </a:lnTo>
                  <a:lnTo>
                    <a:pt x="95" y="241"/>
                  </a:lnTo>
                  <a:lnTo>
                    <a:pt x="78" y="232"/>
                  </a:lnTo>
                  <a:lnTo>
                    <a:pt x="63" y="223"/>
                  </a:lnTo>
                  <a:lnTo>
                    <a:pt x="49" y="213"/>
                  </a:lnTo>
                  <a:lnTo>
                    <a:pt x="37" y="202"/>
                  </a:lnTo>
                  <a:lnTo>
                    <a:pt x="27" y="191"/>
                  </a:lnTo>
                  <a:lnTo>
                    <a:pt x="18" y="179"/>
                  </a:lnTo>
                  <a:lnTo>
                    <a:pt x="12" y="168"/>
                  </a:lnTo>
                  <a:lnTo>
                    <a:pt x="6" y="155"/>
                  </a:lnTo>
                  <a:lnTo>
                    <a:pt x="2" y="142"/>
                  </a:lnTo>
                  <a:lnTo>
                    <a:pt x="0" y="130"/>
                  </a:lnTo>
                  <a:lnTo>
                    <a:pt x="0" y="117"/>
                  </a:lnTo>
                  <a:lnTo>
                    <a:pt x="2" y="105"/>
                  </a:lnTo>
                  <a:lnTo>
                    <a:pt x="6" y="92"/>
                  </a:lnTo>
                  <a:lnTo>
                    <a:pt x="11" y="81"/>
                  </a:lnTo>
                  <a:lnTo>
                    <a:pt x="17" y="69"/>
                  </a:lnTo>
                  <a:lnTo>
                    <a:pt x="25" y="59"/>
                  </a:lnTo>
                  <a:lnTo>
                    <a:pt x="35" y="49"/>
                  </a:lnTo>
                  <a:lnTo>
                    <a:pt x="47" y="39"/>
                  </a:lnTo>
                  <a:lnTo>
                    <a:pt x="61" y="29"/>
                  </a:lnTo>
                  <a:lnTo>
                    <a:pt x="76" y="22"/>
                  </a:lnTo>
                  <a:lnTo>
                    <a:pt x="92" y="15"/>
                  </a:lnTo>
                  <a:lnTo>
                    <a:pt x="111" y="10"/>
                  </a:lnTo>
                  <a:lnTo>
                    <a:pt x="131" y="5"/>
                  </a:lnTo>
                  <a:lnTo>
                    <a:pt x="152" y="2"/>
                  </a:lnTo>
                  <a:lnTo>
                    <a:pt x="176" y="0"/>
                  </a:lnTo>
                  <a:lnTo>
                    <a:pt x="200" y="0"/>
                  </a:lnTo>
                  <a:lnTo>
                    <a:pt x="227" y="1"/>
                  </a:lnTo>
                  <a:lnTo>
                    <a:pt x="253" y="4"/>
                  </a:lnTo>
                  <a:lnTo>
                    <a:pt x="277" y="8"/>
                  </a:lnTo>
                  <a:lnTo>
                    <a:pt x="299" y="13"/>
                  </a:lnTo>
                  <a:lnTo>
                    <a:pt x="320" y="19"/>
                  </a:lnTo>
                  <a:lnTo>
                    <a:pt x="339" y="26"/>
                  </a:lnTo>
                  <a:lnTo>
                    <a:pt x="356" y="36"/>
                  </a:lnTo>
                  <a:lnTo>
                    <a:pt x="371" y="45"/>
                  </a:lnTo>
                  <a:lnTo>
                    <a:pt x="386" y="55"/>
                  </a:lnTo>
                  <a:lnTo>
                    <a:pt x="397" y="65"/>
                  </a:lnTo>
                  <a:lnTo>
                    <a:pt x="408" y="76"/>
                  </a:lnTo>
                  <a:lnTo>
                    <a:pt x="416" y="88"/>
                  </a:lnTo>
                  <a:lnTo>
                    <a:pt x="423" y="100"/>
                  </a:lnTo>
                  <a:lnTo>
                    <a:pt x="428" y="113"/>
                  </a:lnTo>
                  <a:lnTo>
                    <a:pt x="432" y="125"/>
                  </a:lnTo>
                  <a:lnTo>
                    <a:pt x="434" y="137"/>
                  </a:lnTo>
                  <a:lnTo>
                    <a:pt x="434" y="149"/>
                  </a:lnTo>
                  <a:lnTo>
                    <a:pt x="433" y="163"/>
                  </a:lnTo>
                  <a:lnTo>
                    <a:pt x="428" y="175"/>
                  </a:lnTo>
                  <a:lnTo>
                    <a:pt x="423" y="186"/>
                  </a:lnTo>
                  <a:lnTo>
                    <a:pt x="417" y="198"/>
                  </a:lnTo>
                  <a:lnTo>
                    <a:pt x="409" y="208"/>
                  </a:lnTo>
                  <a:lnTo>
                    <a:pt x="399" y="219"/>
                  </a:lnTo>
                  <a:lnTo>
                    <a:pt x="388" y="229"/>
                  </a:lnTo>
                  <a:lnTo>
                    <a:pt x="373" y="237"/>
                  </a:lnTo>
                  <a:lnTo>
                    <a:pt x="359" y="245"/>
                  </a:lnTo>
                  <a:lnTo>
                    <a:pt x="342" y="252"/>
                  </a:lnTo>
                  <a:lnTo>
                    <a:pt x="324" y="257"/>
                  </a:lnTo>
                  <a:lnTo>
                    <a:pt x="304" y="262"/>
                  </a:lnTo>
                  <a:lnTo>
                    <a:pt x="282" y="265"/>
                  </a:lnTo>
                  <a:lnTo>
                    <a:pt x="259" y="267"/>
                  </a:lnTo>
                  <a:lnTo>
                    <a:pt x="234" y="267"/>
                  </a:lnTo>
                  <a:lnTo>
                    <a:pt x="207" y="26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6" name="Freeform 22"/>
            <p:cNvSpPr>
              <a:spLocks/>
            </p:cNvSpPr>
            <p:nvPr/>
          </p:nvSpPr>
          <p:spPr bwMode="auto">
            <a:xfrm>
              <a:off x="4406900" y="3721100"/>
              <a:ext cx="22225" cy="14288"/>
            </a:xfrm>
            <a:custGeom>
              <a:avLst/>
              <a:gdLst/>
              <a:ahLst/>
              <a:cxnLst>
                <a:cxn ang="0">
                  <a:pos x="182" y="263"/>
                </a:cxn>
                <a:cxn ang="0">
                  <a:pos x="135" y="254"/>
                </a:cxn>
                <a:cxn ang="0">
                  <a:pos x="95" y="241"/>
                </a:cxn>
                <a:cxn ang="0">
                  <a:pos x="63" y="223"/>
                </a:cxn>
                <a:cxn ang="0">
                  <a:pos x="37" y="202"/>
                </a:cxn>
                <a:cxn ang="0">
                  <a:pos x="18" y="179"/>
                </a:cxn>
                <a:cxn ang="0">
                  <a:pos x="6" y="155"/>
                </a:cxn>
                <a:cxn ang="0">
                  <a:pos x="0" y="130"/>
                </a:cxn>
                <a:cxn ang="0">
                  <a:pos x="2" y="105"/>
                </a:cxn>
                <a:cxn ang="0">
                  <a:pos x="11" y="81"/>
                </a:cxn>
                <a:cxn ang="0">
                  <a:pos x="25" y="59"/>
                </a:cxn>
                <a:cxn ang="0">
                  <a:pos x="47" y="39"/>
                </a:cxn>
                <a:cxn ang="0">
                  <a:pos x="76" y="22"/>
                </a:cxn>
                <a:cxn ang="0">
                  <a:pos x="111" y="10"/>
                </a:cxn>
                <a:cxn ang="0">
                  <a:pos x="152" y="2"/>
                </a:cxn>
                <a:cxn ang="0">
                  <a:pos x="200" y="0"/>
                </a:cxn>
                <a:cxn ang="0">
                  <a:pos x="253" y="4"/>
                </a:cxn>
                <a:cxn ang="0">
                  <a:pos x="299" y="13"/>
                </a:cxn>
                <a:cxn ang="0">
                  <a:pos x="339" y="26"/>
                </a:cxn>
                <a:cxn ang="0">
                  <a:pos x="371" y="45"/>
                </a:cxn>
                <a:cxn ang="0">
                  <a:pos x="397" y="65"/>
                </a:cxn>
                <a:cxn ang="0">
                  <a:pos x="416" y="88"/>
                </a:cxn>
                <a:cxn ang="0">
                  <a:pos x="428" y="113"/>
                </a:cxn>
                <a:cxn ang="0">
                  <a:pos x="434" y="137"/>
                </a:cxn>
                <a:cxn ang="0">
                  <a:pos x="433" y="163"/>
                </a:cxn>
                <a:cxn ang="0">
                  <a:pos x="423" y="186"/>
                </a:cxn>
                <a:cxn ang="0">
                  <a:pos x="409" y="208"/>
                </a:cxn>
                <a:cxn ang="0">
                  <a:pos x="388" y="229"/>
                </a:cxn>
                <a:cxn ang="0">
                  <a:pos x="359" y="245"/>
                </a:cxn>
                <a:cxn ang="0">
                  <a:pos x="324" y="257"/>
                </a:cxn>
                <a:cxn ang="0">
                  <a:pos x="282" y="265"/>
                </a:cxn>
                <a:cxn ang="0">
                  <a:pos x="234" y="267"/>
                </a:cxn>
              </a:cxnLst>
              <a:rect l="0" t="0" r="r" b="b"/>
              <a:pathLst>
                <a:path w="434" h="267">
                  <a:moveTo>
                    <a:pt x="207" y="265"/>
                  </a:moveTo>
                  <a:lnTo>
                    <a:pt x="182" y="263"/>
                  </a:lnTo>
                  <a:lnTo>
                    <a:pt x="157" y="259"/>
                  </a:lnTo>
                  <a:lnTo>
                    <a:pt x="135" y="254"/>
                  </a:lnTo>
                  <a:lnTo>
                    <a:pt x="115" y="248"/>
                  </a:lnTo>
                  <a:lnTo>
                    <a:pt x="95" y="241"/>
                  </a:lnTo>
                  <a:lnTo>
                    <a:pt x="78" y="232"/>
                  </a:lnTo>
                  <a:lnTo>
                    <a:pt x="63" y="223"/>
                  </a:lnTo>
                  <a:lnTo>
                    <a:pt x="49" y="213"/>
                  </a:lnTo>
                  <a:lnTo>
                    <a:pt x="37" y="202"/>
                  </a:lnTo>
                  <a:lnTo>
                    <a:pt x="27" y="191"/>
                  </a:lnTo>
                  <a:lnTo>
                    <a:pt x="18" y="179"/>
                  </a:lnTo>
                  <a:lnTo>
                    <a:pt x="12" y="168"/>
                  </a:lnTo>
                  <a:lnTo>
                    <a:pt x="6" y="155"/>
                  </a:lnTo>
                  <a:lnTo>
                    <a:pt x="2" y="142"/>
                  </a:lnTo>
                  <a:lnTo>
                    <a:pt x="0" y="130"/>
                  </a:lnTo>
                  <a:lnTo>
                    <a:pt x="0" y="117"/>
                  </a:lnTo>
                  <a:lnTo>
                    <a:pt x="2" y="105"/>
                  </a:lnTo>
                  <a:lnTo>
                    <a:pt x="6" y="92"/>
                  </a:lnTo>
                  <a:lnTo>
                    <a:pt x="11" y="81"/>
                  </a:lnTo>
                  <a:lnTo>
                    <a:pt x="17" y="69"/>
                  </a:lnTo>
                  <a:lnTo>
                    <a:pt x="25" y="59"/>
                  </a:lnTo>
                  <a:lnTo>
                    <a:pt x="35" y="49"/>
                  </a:lnTo>
                  <a:lnTo>
                    <a:pt x="47" y="39"/>
                  </a:lnTo>
                  <a:lnTo>
                    <a:pt x="61" y="29"/>
                  </a:lnTo>
                  <a:lnTo>
                    <a:pt x="76" y="22"/>
                  </a:lnTo>
                  <a:lnTo>
                    <a:pt x="92" y="15"/>
                  </a:lnTo>
                  <a:lnTo>
                    <a:pt x="111" y="10"/>
                  </a:lnTo>
                  <a:lnTo>
                    <a:pt x="131" y="5"/>
                  </a:lnTo>
                  <a:lnTo>
                    <a:pt x="152" y="2"/>
                  </a:lnTo>
                  <a:lnTo>
                    <a:pt x="176" y="0"/>
                  </a:lnTo>
                  <a:lnTo>
                    <a:pt x="200" y="0"/>
                  </a:lnTo>
                  <a:lnTo>
                    <a:pt x="227" y="1"/>
                  </a:lnTo>
                  <a:lnTo>
                    <a:pt x="253" y="4"/>
                  </a:lnTo>
                  <a:lnTo>
                    <a:pt x="277" y="8"/>
                  </a:lnTo>
                  <a:lnTo>
                    <a:pt x="299" y="13"/>
                  </a:lnTo>
                  <a:lnTo>
                    <a:pt x="320" y="19"/>
                  </a:lnTo>
                  <a:lnTo>
                    <a:pt x="339" y="26"/>
                  </a:lnTo>
                  <a:lnTo>
                    <a:pt x="356" y="36"/>
                  </a:lnTo>
                  <a:lnTo>
                    <a:pt x="371" y="45"/>
                  </a:lnTo>
                  <a:lnTo>
                    <a:pt x="386" y="55"/>
                  </a:lnTo>
                  <a:lnTo>
                    <a:pt x="397" y="65"/>
                  </a:lnTo>
                  <a:lnTo>
                    <a:pt x="408" y="76"/>
                  </a:lnTo>
                  <a:lnTo>
                    <a:pt x="416" y="88"/>
                  </a:lnTo>
                  <a:lnTo>
                    <a:pt x="423" y="100"/>
                  </a:lnTo>
                  <a:lnTo>
                    <a:pt x="428" y="113"/>
                  </a:lnTo>
                  <a:lnTo>
                    <a:pt x="432" y="125"/>
                  </a:lnTo>
                  <a:lnTo>
                    <a:pt x="434" y="137"/>
                  </a:lnTo>
                  <a:lnTo>
                    <a:pt x="434" y="149"/>
                  </a:lnTo>
                  <a:lnTo>
                    <a:pt x="433" y="163"/>
                  </a:lnTo>
                  <a:lnTo>
                    <a:pt x="428" y="175"/>
                  </a:lnTo>
                  <a:lnTo>
                    <a:pt x="423" y="186"/>
                  </a:lnTo>
                  <a:lnTo>
                    <a:pt x="417" y="198"/>
                  </a:lnTo>
                  <a:lnTo>
                    <a:pt x="409" y="208"/>
                  </a:lnTo>
                  <a:lnTo>
                    <a:pt x="399" y="219"/>
                  </a:lnTo>
                  <a:lnTo>
                    <a:pt x="388" y="229"/>
                  </a:lnTo>
                  <a:lnTo>
                    <a:pt x="373" y="237"/>
                  </a:lnTo>
                  <a:lnTo>
                    <a:pt x="359" y="245"/>
                  </a:lnTo>
                  <a:lnTo>
                    <a:pt x="342" y="252"/>
                  </a:lnTo>
                  <a:lnTo>
                    <a:pt x="324" y="257"/>
                  </a:lnTo>
                  <a:lnTo>
                    <a:pt x="304" y="262"/>
                  </a:lnTo>
                  <a:lnTo>
                    <a:pt x="282" y="265"/>
                  </a:lnTo>
                  <a:lnTo>
                    <a:pt x="259" y="267"/>
                  </a:lnTo>
                  <a:lnTo>
                    <a:pt x="234" y="267"/>
                  </a:lnTo>
                  <a:lnTo>
                    <a:pt x="207" y="26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7" name="Freeform 23"/>
            <p:cNvSpPr>
              <a:spLocks/>
            </p:cNvSpPr>
            <p:nvPr/>
          </p:nvSpPr>
          <p:spPr bwMode="auto">
            <a:xfrm>
              <a:off x="4406900" y="3740150"/>
              <a:ext cx="19050" cy="11113"/>
            </a:xfrm>
            <a:custGeom>
              <a:avLst/>
              <a:gdLst/>
              <a:ahLst/>
              <a:cxnLst>
                <a:cxn ang="0">
                  <a:pos x="177" y="213"/>
                </a:cxn>
                <a:cxn ang="0">
                  <a:pos x="135" y="217"/>
                </a:cxn>
                <a:cxn ang="0">
                  <a:pos x="99" y="217"/>
                </a:cxn>
                <a:cxn ang="0">
                  <a:pos x="69" y="212"/>
                </a:cxn>
                <a:cxn ang="0">
                  <a:pos x="43" y="203"/>
                </a:cxn>
                <a:cxn ang="0">
                  <a:pos x="24" y="191"/>
                </a:cxn>
                <a:cxn ang="0">
                  <a:pos x="10" y="176"/>
                </a:cxn>
                <a:cxn ang="0">
                  <a:pos x="2" y="159"/>
                </a:cxn>
                <a:cxn ang="0">
                  <a:pos x="0" y="140"/>
                </a:cxn>
                <a:cxn ang="0">
                  <a:pos x="3" y="120"/>
                </a:cxn>
                <a:cxn ang="0">
                  <a:pos x="12" y="101"/>
                </a:cxn>
                <a:cxn ang="0">
                  <a:pos x="26" y="81"/>
                </a:cxn>
                <a:cxn ang="0">
                  <a:pos x="47" y="62"/>
                </a:cxn>
                <a:cxn ang="0">
                  <a:pos x="74" y="44"/>
                </a:cxn>
                <a:cxn ang="0">
                  <a:pos x="107" y="29"/>
                </a:cxn>
                <a:cxn ang="0">
                  <a:pos x="146" y="17"/>
                </a:cxn>
                <a:cxn ang="0">
                  <a:pos x="190" y="7"/>
                </a:cxn>
                <a:cxn ang="0">
                  <a:pos x="232" y="1"/>
                </a:cxn>
                <a:cxn ang="0">
                  <a:pos x="268" y="0"/>
                </a:cxn>
                <a:cxn ang="0">
                  <a:pos x="298" y="6"/>
                </a:cxn>
                <a:cxn ang="0">
                  <a:pos x="324" y="14"/>
                </a:cxn>
                <a:cxn ang="0">
                  <a:pos x="343" y="26"/>
                </a:cxn>
                <a:cxn ang="0">
                  <a:pos x="357" y="41"/>
                </a:cxn>
                <a:cxn ang="0">
                  <a:pos x="365" y="57"/>
                </a:cxn>
                <a:cxn ang="0">
                  <a:pos x="368" y="77"/>
                </a:cxn>
                <a:cxn ang="0">
                  <a:pos x="364" y="96"/>
                </a:cxn>
                <a:cxn ang="0">
                  <a:pos x="356" y="116"/>
                </a:cxn>
                <a:cxn ang="0">
                  <a:pos x="341" y="137"/>
                </a:cxn>
                <a:cxn ang="0">
                  <a:pos x="320" y="155"/>
                </a:cxn>
                <a:cxn ang="0">
                  <a:pos x="293" y="173"/>
                </a:cxn>
                <a:cxn ang="0">
                  <a:pos x="260" y="190"/>
                </a:cxn>
                <a:cxn ang="0">
                  <a:pos x="222" y="203"/>
                </a:cxn>
              </a:cxnLst>
              <a:rect l="0" t="0" r="r" b="b"/>
              <a:pathLst>
                <a:path w="368" h="218">
                  <a:moveTo>
                    <a:pt x="199" y="208"/>
                  </a:moveTo>
                  <a:lnTo>
                    <a:pt x="177" y="213"/>
                  </a:lnTo>
                  <a:lnTo>
                    <a:pt x="155" y="216"/>
                  </a:lnTo>
                  <a:lnTo>
                    <a:pt x="135" y="217"/>
                  </a:lnTo>
                  <a:lnTo>
                    <a:pt x="117" y="218"/>
                  </a:lnTo>
                  <a:lnTo>
                    <a:pt x="99" y="217"/>
                  </a:lnTo>
                  <a:lnTo>
                    <a:pt x="83" y="215"/>
                  </a:lnTo>
                  <a:lnTo>
                    <a:pt x="69" y="212"/>
                  </a:lnTo>
                  <a:lnTo>
                    <a:pt x="56" y="208"/>
                  </a:lnTo>
                  <a:lnTo>
                    <a:pt x="43" y="203"/>
                  </a:lnTo>
                  <a:lnTo>
                    <a:pt x="33" y="198"/>
                  </a:lnTo>
                  <a:lnTo>
                    <a:pt x="24" y="191"/>
                  </a:lnTo>
                  <a:lnTo>
                    <a:pt x="16" y="184"/>
                  </a:lnTo>
                  <a:lnTo>
                    <a:pt x="10" y="176"/>
                  </a:lnTo>
                  <a:lnTo>
                    <a:pt x="5" y="167"/>
                  </a:lnTo>
                  <a:lnTo>
                    <a:pt x="2" y="159"/>
                  </a:lnTo>
                  <a:lnTo>
                    <a:pt x="0" y="150"/>
                  </a:lnTo>
                  <a:lnTo>
                    <a:pt x="0" y="140"/>
                  </a:lnTo>
                  <a:lnTo>
                    <a:pt x="0" y="131"/>
                  </a:lnTo>
                  <a:lnTo>
                    <a:pt x="3" y="120"/>
                  </a:lnTo>
                  <a:lnTo>
                    <a:pt x="6" y="110"/>
                  </a:lnTo>
                  <a:lnTo>
                    <a:pt x="12" y="101"/>
                  </a:lnTo>
                  <a:lnTo>
                    <a:pt x="18" y="91"/>
                  </a:lnTo>
                  <a:lnTo>
                    <a:pt x="26" y="81"/>
                  </a:lnTo>
                  <a:lnTo>
                    <a:pt x="36" y="72"/>
                  </a:lnTo>
                  <a:lnTo>
                    <a:pt x="47" y="62"/>
                  </a:lnTo>
                  <a:lnTo>
                    <a:pt x="60" y="53"/>
                  </a:lnTo>
                  <a:lnTo>
                    <a:pt x="74" y="44"/>
                  </a:lnTo>
                  <a:lnTo>
                    <a:pt x="89" y="37"/>
                  </a:lnTo>
                  <a:lnTo>
                    <a:pt x="107" y="29"/>
                  </a:lnTo>
                  <a:lnTo>
                    <a:pt x="126" y="23"/>
                  </a:lnTo>
                  <a:lnTo>
                    <a:pt x="146" y="17"/>
                  </a:lnTo>
                  <a:lnTo>
                    <a:pt x="168" y="11"/>
                  </a:lnTo>
                  <a:lnTo>
                    <a:pt x="190" y="7"/>
                  </a:lnTo>
                  <a:lnTo>
                    <a:pt x="211" y="2"/>
                  </a:lnTo>
                  <a:lnTo>
                    <a:pt x="232" y="1"/>
                  </a:lnTo>
                  <a:lnTo>
                    <a:pt x="250" y="0"/>
                  </a:lnTo>
                  <a:lnTo>
                    <a:pt x="268" y="0"/>
                  </a:lnTo>
                  <a:lnTo>
                    <a:pt x="284" y="2"/>
                  </a:lnTo>
                  <a:lnTo>
                    <a:pt x="298" y="6"/>
                  </a:lnTo>
                  <a:lnTo>
                    <a:pt x="311" y="10"/>
                  </a:lnTo>
                  <a:lnTo>
                    <a:pt x="324" y="14"/>
                  </a:lnTo>
                  <a:lnTo>
                    <a:pt x="334" y="20"/>
                  </a:lnTo>
                  <a:lnTo>
                    <a:pt x="343" y="26"/>
                  </a:lnTo>
                  <a:lnTo>
                    <a:pt x="351" y="33"/>
                  </a:lnTo>
                  <a:lnTo>
                    <a:pt x="357" y="41"/>
                  </a:lnTo>
                  <a:lnTo>
                    <a:pt x="362" y="49"/>
                  </a:lnTo>
                  <a:lnTo>
                    <a:pt x="365" y="57"/>
                  </a:lnTo>
                  <a:lnTo>
                    <a:pt x="367" y="67"/>
                  </a:lnTo>
                  <a:lnTo>
                    <a:pt x="368" y="77"/>
                  </a:lnTo>
                  <a:lnTo>
                    <a:pt x="367" y="86"/>
                  </a:lnTo>
                  <a:lnTo>
                    <a:pt x="364" y="96"/>
                  </a:lnTo>
                  <a:lnTo>
                    <a:pt x="361" y="106"/>
                  </a:lnTo>
                  <a:lnTo>
                    <a:pt x="356" y="116"/>
                  </a:lnTo>
                  <a:lnTo>
                    <a:pt x="349" y="127"/>
                  </a:lnTo>
                  <a:lnTo>
                    <a:pt x="341" y="137"/>
                  </a:lnTo>
                  <a:lnTo>
                    <a:pt x="331" y="146"/>
                  </a:lnTo>
                  <a:lnTo>
                    <a:pt x="320" y="155"/>
                  </a:lnTo>
                  <a:lnTo>
                    <a:pt x="307" y="164"/>
                  </a:lnTo>
                  <a:lnTo>
                    <a:pt x="293" y="173"/>
                  </a:lnTo>
                  <a:lnTo>
                    <a:pt x="278" y="182"/>
                  </a:lnTo>
                  <a:lnTo>
                    <a:pt x="260" y="190"/>
                  </a:lnTo>
                  <a:lnTo>
                    <a:pt x="241" y="197"/>
                  </a:lnTo>
                  <a:lnTo>
                    <a:pt x="222" y="203"/>
                  </a:lnTo>
                  <a:lnTo>
                    <a:pt x="199" y="20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8" name="Freeform 24"/>
            <p:cNvSpPr>
              <a:spLocks/>
            </p:cNvSpPr>
            <p:nvPr/>
          </p:nvSpPr>
          <p:spPr bwMode="auto">
            <a:xfrm>
              <a:off x="4406900" y="3740150"/>
              <a:ext cx="19050" cy="11113"/>
            </a:xfrm>
            <a:custGeom>
              <a:avLst/>
              <a:gdLst/>
              <a:ahLst/>
              <a:cxnLst>
                <a:cxn ang="0">
                  <a:pos x="177" y="213"/>
                </a:cxn>
                <a:cxn ang="0">
                  <a:pos x="135" y="217"/>
                </a:cxn>
                <a:cxn ang="0">
                  <a:pos x="99" y="217"/>
                </a:cxn>
                <a:cxn ang="0">
                  <a:pos x="69" y="212"/>
                </a:cxn>
                <a:cxn ang="0">
                  <a:pos x="43" y="203"/>
                </a:cxn>
                <a:cxn ang="0">
                  <a:pos x="24" y="191"/>
                </a:cxn>
                <a:cxn ang="0">
                  <a:pos x="10" y="176"/>
                </a:cxn>
                <a:cxn ang="0">
                  <a:pos x="2" y="159"/>
                </a:cxn>
                <a:cxn ang="0">
                  <a:pos x="0" y="140"/>
                </a:cxn>
                <a:cxn ang="0">
                  <a:pos x="3" y="120"/>
                </a:cxn>
                <a:cxn ang="0">
                  <a:pos x="12" y="101"/>
                </a:cxn>
                <a:cxn ang="0">
                  <a:pos x="26" y="81"/>
                </a:cxn>
                <a:cxn ang="0">
                  <a:pos x="47" y="62"/>
                </a:cxn>
                <a:cxn ang="0">
                  <a:pos x="74" y="44"/>
                </a:cxn>
                <a:cxn ang="0">
                  <a:pos x="107" y="29"/>
                </a:cxn>
                <a:cxn ang="0">
                  <a:pos x="146" y="17"/>
                </a:cxn>
                <a:cxn ang="0">
                  <a:pos x="190" y="7"/>
                </a:cxn>
                <a:cxn ang="0">
                  <a:pos x="232" y="1"/>
                </a:cxn>
                <a:cxn ang="0">
                  <a:pos x="268" y="0"/>
                </a:cxn>
                <a:cxn ang="0">
                  <a:pos x="298" y="6"/>
                </a:cxn>
                <a:cxn ang="0">
                  <a:pos x="324" y="14"/>
                </a:cxn>
                <a:cxn ang="0">
                  <a:pos x="343" y="26"/>
                </a:cxn>
                <a:cxn ang="0">
                  <a:pos x="357" y="41"/>
                </a:cxn>
                <a:cxn ang="0">
                  <a:pos x="365" y="57"/>
                </a:cxn>
                <a:cxn ang="0">
                  <a:pos x="368" y="77"/>
                </a:cxn>
                <a:cxn ang="0">
                  <a:pos x="364" y="96"/>
                </a:cxn>
                <a:cxn ang="0">
                  <a:pos x="356" y="116"/>
                </a:cxn>
                <a:cxn ang="0">
                  <a:pos x="341" y="137"/>
                </a:cxn>
                <a:cxn ang="0">
                  <a:pos x="320" y="155"/>
                </a:cxn>
                <a:cxn ang="0">
                  <a:pos x="293" y="173"/>
                </a:cxn>
                <a:cxn ang="0">
                  <a:pos x="260" y="190"/>
                </a:cxn>
                <a:cxn ang="0">
                  <a:pos x="222" y="203"/>
                </a:cxn>
              </a:cxnLst>
              <a:rect l="0" t="0" r="r" b="b"/>
              <a:pathLst>
                <a:path w="368" h="218">
                  <a:moveTo>
                    <a:pt x="199" y="208"/>
                  </a:moveTo>
                  <a:lnTo>
                    <a:pt x="177" y="213"/>
                  </a:lnTo>
                  <a:lnTo>
                    <a:pt x="155" y="216"/>
                  </a:lnTo>
                  <a:lnTo>
                    <a:pt x="135" y="217"/>
                  </a:lnTo>
                  <a:lnTo>
                    <a:pt x="117" y="218"/>
                  </a:lnTo>
                  <a:lnTo>
                    <a:pt x="99" y="217"/>
                  </a:lnTo>
                  <a:lnTo>
                    <a:pt x="83" y="215"/>
                  </a:lnTo>
                  <a:lnTo>
                    <a:pt x="69" y="212"/>
                  </a:lnTo>
                  <a:lnTo>
                    <a:pt x="56" y="208"/>
                  </a:lnTo>
                  <a:lnTo>
                    <a:pt x="43" y="203"/>
                  </a:lnTo>
                  <a:lnTo>
                    <a:pt x="33" y="198"/>
                  </a:lnTo>
                  <a:lnTo>
                    <a:pt x="24" y="191"/>
                  </a:lnTo>
                  <a:lnTo>
                    <a:pt x="16" y="184"/>
                  </a:lnTo>
                  <a:lnTo>
                    <a:pt x="10" y="176"/>
                  </a:lnTo>
                  <a:lnTo>
                    <a:pt x="5" y="167"/>
                  </a:lnTo>
                  <a:lnTo>
                    <a:pt x="2" y="159"/>
                  </a:lnTo>
                  <a:lnTo>
                    <a:pt x="0" y="150"/>
                  </a:lnTo>
                  <a:lnTo>
                    <a:pt x="0" y="140"/>
                  </a:lnTo>
                  <a:lnTo>
                    <a:pt x="0" y="131"/>
                  </a:lnTo>
                  <a:lnTo>
                    <a:pt x="3" y="120"/>
                  </a:lnTo>
                  <a:lnTo>
                    <a:pt x="6" y="110"/>
                  </a:lnTo>
                  <a:lnTo>
                    <a:pt x="12" y="101"/>
                  </a:lnTo>
                  <a:lnTo>
                    <a:pt x="18" y="91"/>
                  </a:lnTo>
                  <a:lnTo>
                    <a:pt x="26" y="81"/>
                  </a:lnTo>
                  <a:lnTo>
                    <a:pt x="36" y="72"/>
                  </a:lnTo>
                  <a:lnTo>
                    <a:pt x="47" y="62"/>
                  </a:lnTo>
                  <a:lnTo>
                    <a:pt x="60" y="53"/>
                  </a:lnTo>
                  <a:lnTo>
                    <a:pt x="74" y="44"/>
                  </a:lnTo>
                  <a:lnTo>
                    <a:pt x="89" y="37"/>
                  </a:lnTo>
                  <a:lnTo>
                    <a:pt x="107" y="29"/>
                  </a:lnTo>
                  <a:lnTo>
                    <a:pt x="126" y="23"/>
                  </a:lnTo>
                  <a:lnTo>
                    <a:pt x="146" y="17"/>
                  </a:lnTo>
                  <a:lnTo>
                    <a:pt x="168" y="11"/>
                  </a:lnTo>
                  <a:lnTo>
                    <a:pt x="190" y="7"/>
                  </a:lnTo>
                  <a:lnTo>
                    <a:pt x="211" y="2"/>
                  </a:lnTo>
                  <a:lnTo>
                    <a:pt x="232" y="1"/>
                  </a:lnTo>
                  <a:lnTo>
                    <a:pt x="250" y="0"/>
                  </a:lnTo>
                  <a:lnTo>
                    <a:pt x="268" y="0"/>
                  </a:lnTo>
                  <a:lnTo>
                    <a:pt x="284" y="2"/>
                  </a:lnTo>
                  <a:lnTo>
                    <a:pt x="298" y="6"/>
                  </a:lnTo>
                  <a:lnTo>
                    <a:pt x="311" y="10"/>
                  </a:lnTo>
                  <a:lnTo>
                    <a:pt x="324" y="14"/>
                  </a:lnTo>
                  <a:lnTo>
                    <a:pt x="334" y="20"/>
                  </a:lnTo>
                  <a:lnTo>
                    <a:pt x="343" y="26"/>
                  </a:lnTo>
                  <a:lnTo>
                    <a:pt x="351" y="33"/>
                  </a:lnTo>
                  <a:lnTo>
                    <a:pt x="357" y="41"/>
                  </a:lnTo>
                  <a:lnTo>
                    <a:pt x="362" y="49"/>
                  </a:lnTo>
                  <a:lnTo>
                    <a:pt x="365" y="57"/>
                  </a:lnTo>
                  <a:lnTo>
                    <a:pt x="367" y="67"/>
                  </a:lnTo>
                  <a:lnTo>
                    <a:pt x="368" y="77"/>
                  </a:lnTo>
                  <a:lnTo>
                    <a:pt x="367" y="86"/>
                  </a:lnTo>
                  <a:lnTo>
                    <a:pt x="364" y="96"/>
                  </a:lnTo>
                  <a:lnTo>
                    <a:pt x="361" y="106"/>
                  </a:lnTo>
                  <a:lnTo>
                    <a:pt x="356" y="116"/>
                  </a:lnTo>
                  <a:lnTo>
                    <a:pt x="349" y="127"/>
                  </a:lnTo>
                  <a:lnTo>
                    <a:pt x="341" y="137"/>
                  </a:lnTo>
                  <a:lnTo>
                    <a:pt x="331" y="146"/>
                  </a:lnTo>
                  <a:lnTo>
                    <a:pt x="320" y="155"/>
                  </a:lnTo>
                  <a:lnTo>
                    <a:pt x="307" y="164"/>
                  </a:lnTo>
                  <a:lnTo>
                    <a:pt x="293" y="173"/>
                  </a:lnTo>
                  <a:lnTo>
                    <a:pt x="278" y="182"/>
                  </a:lnTo>
                  <a:lnTo>
                    <a:pt x="260" y="190"/>
                  </a:lnTo>
                  <a:lnTo>
                    <a:pt x="241" y="197"/>
                  </a:lnTo>
                  <a:lnTo>
                    <a:pt x="222" y="203"/>
                  </a:lnTo>
                  <a:lnTo>
                    <a:pt x="199" y="20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9" name="Freeform 25"/>
            <p:cNvSpPr>
              <a:spLocks/>
            </p:cNvSpPr>
            <p:nvPr/>
          </p:nvSpPr>
          <p:spPr bwMode="auto">
            <a:xfrm>
              <a:off x="4410075" y="3757613"/>
              <a:ext cx="15875" cy="12700"/>
            </a:xfrm>
            <a:custGeom>
              <a:avLst/>
              <a:gdLst/>
              <a:ahLst/>
              <a:cxnLst>
                <a:cxn ang="0">
                  <a:pos x="173" y="228"/>
                </a:cxn>
                <a:cxn ang="0">
                  <a:pos x="137" y="238"/>
                </a:cxn>
                <a:cxn ang="0">
                  <a:pos x="105" y="243"/>
                </a:cxn>
                <a:cxn ang="0">
                  <a:pos x="77" y="242"/>
                </a:cxn>
                <a:cxn ang="0">
                  <a:pos x="53" y="237"/>
                </a:cxn>
                <a:cxn ang="0">
                  <a:pos x="34" y="227"/>
                </a:cxn>
                <a:cxn ang="0">
                  <a:pos x="19" y="213"/>
                </a:cxn>
                <a:cxn ang="0">
                  <a:pos x="7" y="197"/>
                </a:cxn>
                <a:cxn ang="0">
                  <a:pos x="1" y="179"/>
                </a:cxn>
                <a:cxn ang="0">
                  <a:pos x="0" y="158"/>
                </a:cxn>
                <a:cxn ang="0">
                  <a:pos x="4" y="136"/>
                </a:cxn>
                <a:cxn ang="0">
                  <a:pos x="14" y="114"/>
                </a:cxn>
                <a:cxn ang="0">
                  <a:pos x="29" y="91"/>
                </a:cxn>
                <a:cxn ang="0">
                  <a:pos x="49" y="70"/>
                </a:cxn>
                <a:cxn ang="0">
                  <a:pos x="75" y="50"/>
                </a:cxn>
                <a:cxn ang="0">
                  <a:pos x="106" y="31"/>
                </a:cxn>
                <a:cxn ang="0">
                  <a:pos x="144" y="15"/>
                </a:cxn>
                <a:cxn ang="0">
                  <a:pos x="180" y="5"/>
                </a:cxn>
                <a:cxn ang="0">
                  <a:pos x="211" y="0"/>
                </a:cxn>
                <a:cxn ang="0">
                  <a:pos x="240" y="1"/>
                </a:cxn>
                <a:cxn ang="0">
                  <a:pos x="263" y="6"/>
                </a:cxn>
                <a:cxn ang="0">
                  <a:pos x="283" y="16"/>
                </a:cxn>
                <a:cxn ang="0">
                  <a:pos x="298" y="29"/>
                </a:cxn>
                <a:cxn ang="0">
                  <a:pos x="309" y="46"/>
                </a:cxn>
                <a:cxn ang="0">
                  <a:pos x="315" y="64"/>
                </a:cxn>
                <a:cxn ang="0">
                  <a:pos x="316" y="85"/>
                </a:cxn>
                <a:cxn ang="0">
                  <a:pos x="312" y="107"/>
                </a:cxn>
                <a:cxn ang="0">
                  <a:pos x="303" y="129"/>
                </a:cxn>
                <a:cxn ang="0">
                  <a:pos x="288" y="151"/>
                </a:cxn>
                <a:cxn ang="0">
                  <a:pos x="267" y="173"/>
                </a:cxn>
                <a:cxn ang="0">
                  <a:pos x="242" y="193"/>
                </a:cxn>
                <a:cxn ang="0">
                  <a:pos x="210" y="211"/>
                </a:cxn>
              </a:cxnLst>
              <a:rect l="0" t="0" r="r" b="b"/>
              <a:pathLst>
                <a:path w="316" h="243">
                  <a:moveTo>
                    <a:pt x="192" y="220"/>
                  </a:moveTo>
                  <a:lnTo>
                    <a:pt x="173" y="228"/>
                  </a:lnTo>
                  <a:lnTo>
                    <a:pt x="154" y="234"/>
                  </a:lnTo>
                  <a:lnTo>
                    <a:pt x="137" y="238"/>
                  </a:lnTo>
                  <a:lnTo>
                    <a:pt x="121" y="241"/>
                  </a:lnTo>
                  <a:lnTo>
                    <a:pt x="105" y="243"/>
                  </a:lnTo>
                  <a:lnTo>
                    <a:pt x="91" y="243"/>
                  </a:lnTo>
                  <a:lnTo>
                    <a:pt x="77" y="242"/>
                  </a:lnTo>
                  <a:lnTo>
                    <a:pt x="65" y="240"/>
                  </a:lnTo>
                  <a:lnTo>
                    <a:pt x="53" y="237"/>
                  </a:lnTo>
                  <a:lnTo>
                    <a:pt x="43" y="232"/>
                  </a:lnTo>
                  <a:lnTo>
                    <a:pt x="34" y="227"/>
                  </a:lnTo>
                  <a:lnTo>
                    <a:pt x="26" y="221"/>
                  </a:lnTo>
                  <a:lnTo>
                    <a:pt x="19" y="213"/>
                  </a:lnTo>
                  <a:lnTo>
                    <a:pt x="13" y="205"/>
                  </a:lnTo>
                  <a:lnTo>
                    <a:pt x="7" y="197"/>
                  </a:lnTo>
                  <a:lnTo>
                    <a:pt x="4" y="188"/>
                  </a:lnTo>
                  <a:lnTo>
                    <a:pt x="1" y="179"/>
                  </a:lnTo>
                  <a:lnTo>
                    <a:pt x="0" y="169"/>
                  </a:lnTo>
                  <a:lnTo>
                    <a:pt x="0" y="158"/>
                  </a:lnTo>
                  <a:lnTo>
                    <a:pt x="2" y="147"/>
                  </a:lnTo>
                  <a:lnTo>
                    <a:pt x="4" y="136"/>
                  </a:lnTo>
                  <a:lnTo>
                    <a:pt x="8" y="125"/>
                  </a:lnTo>
                  <a:lnTo>
                    <a:pt x="14" y="114"/>
                  </a:lnTo>
                  <a:lnTo>
                    <a:pt x="21" y="103"/>
                  </a:lnTo>
                  <a:lnTo>
                    <a:pt x="29" y="91"/>
                  </a:lnTo>
                  <a:lnTo>
                    <a:pt x="38" y="81"/>
                  </a:lnTo>
                  <a:lnTo>
                    <a:pt x="49" y="70"/>
                  </a:lnTo>
                  <a:lnTo>
                    <a:pt x="61" y="60"/>
                  </a:lnTo>
                  <a:lnTo>
                    <a:pt x="75" y="50"/>
                  </a:lnTo>
                  <a:lnTo>
                    <a:pt x="90" y="41"/>
                  </a:lnTo>
                  <a:lnTo>
                    <a:pt x="106" y="31"/>
                  </a:lnTo>
                  <a:lnTo>
                    <a:pt x="125" y="22"/>
                  </a:lnTo>
                  <a:lnTo>
                    <a:pt x="144" y="15"/>
                  </a:lnTo>
                  <a:lnTo>
                    <a:pt x="162" y="9"/>
                  </a:lnTo>
                  <a:lnTo>
                    <a:pt x="180" y="5"/>
                  </a:lnTo>
                  <a:lnTo>
                    <a:pt x="196" y="2"/>
                  </a:lnTo>
                  <a:lnTo>
                    <a:pt x="211" y="0"/>
                  </a:lnTo>
                  <a:lnTo>
                    <a:pt x="226" y="0"/>
                  </a:lnTo>
                  <a:lnTo>
                    <a:pt x="240" y="1"/>
                  </a:lnTo>
                  <a:lnTo>
                    <a:pt x="252" y="3"/>
                  </a:lnTo>
                  <a:lnTo>
                    <a:pt x="263" y="6"/>
                  </a:lnTo>
                  <a:lnTo>
                    <a:pt x="273" y="11"/>
                  </a:lnTo>
                  <a:lnTo>
                    <a:pt x="283" y="16"/>
                  </a:lnTo>
                  <a:lnTo>
                    <a:pt x="291" y="22"/>
                  </a:lnTo>
                  <a:lnTo>
                    <a:pt x="298" y="29"/>
                  </a:lnTo>
                  <a:lnTo>
                    <a:pt x="304" y="37"/>
                  </a:lnTo>
                  <a:lnTo>
                    <a:pt x="309" y="46"/>
                  </a:lnTo>
                  <a:lnTo>
                    <a:pt x="312" y="55"/>
                  </a:lnTo>
                  <a:lnTo>
                    <a:pt x="315" y="64"/>
                  </a:lnTo>
                  <a:lnTo>
                    <a:pt x="316" y="74"/>
                  </a:lnTo>
                  <a:lnTo>
                    <a:pt x="316" y="85"/>
                  </a:lnTo>
                  <a:lnTo>
                    <a:pt x="314" y="95"/>
                  </a:lnTo>
                  <a:lnTo>
                    <a:pt x="312" y="107"/>
                  </a:lnTo>
                  <a:lnTo>
                    <a:pt x="308" y="118"/>
                  </a:lnTo>
                  <a:lnTo>
                    <a:pt x="303" y="129"/>
                  </a:lnTo>
                  <a:lnTo>
                    <a:pt x="296" y="140"/>
                  </a:lnTo>
                  <a:lnTo>
                    <a:pt x="288" y="151"/>
                  </a:lnTo>
                  <a:lnTo>
                    <a:pt x="279" y="162"/>
                  </a:lnTo>
                  <a:lnTo>
                    <a:pt x="267" y="173"/>
                  </a:lnTo>
                  <a:lnTo>
                    <a:pt x="255" y="183"/>
                  </a:lnTo>
                  <a:lnTo>
                    <a:pt x="242" y="193"/>
                  </a:lnTo>
                  <a:lnTo>
                    <a:pt x="227" y="202"/>
                  </a:lnTo>
                  <a:lnTo>
                    <a:pt x="210" y="211"/>
                  </a:lnTo>
                  <a:lnTo>
                    <a:pt x="192" y="22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0" name="Freeform 26"/>
            <p:cNvSpPr>
              <a:spLocks/>
            </p:cNvSpPr>
            <p:nvPr/>
          </p:nvSpPr>
          <p:spPr bwMode="auto">
            <a:xfrm>
              <a:off x="4410075" y="3757613"/>
              <a:ext cx="15875" cy="12700"/>
            </a:xfrm>
            <a:custGeom>
              <a:avLst/>
              <a:gdLst/>
              <a:ahLst/>
              <a:cxnLst>
                <a:cxn ang="0">
                  <a:pos x="173" y="228"/>
                </a:cxn>
                <a:cxn ang="0">
                  <a:pos x="137" y="238"/>
                </a:cxn>
                <a:cxn ang="0">
                  <a:pos x="105" y="243"/>
                </a:cxn>
                <a:cxn ang="0">
                  <a:pos x="77" y="242"/>
                </a:cxn>
                <a:cxn ang="0">
                  <a:pos x="53" y="237"/>
                </a:cxn>
                <a:cxn ang="0">
                  <a:pos x="34" y="227"/>
                </a:cxn>
                <a:cxn ang="0">
                  <a:pos x="19" y="213"/>
                </a:cxn>
                <a:cxn ang="0">
                  <a:pos x="7" y="197"/>
                </a:cxn>
                <a:cxn ang="0">
                  <a:pos x="1" y="179"/>
                </a:cxn>
                <a:cxn ang="0">
                  <a:pos x="0" y="158"/>
                </a:cxn>
                <a:cxn ang="0">
                  <a:pos x="4" y="136"/>
                </a:cxn>
                <a:cxn ang="0">
                  <a:pos x="14" y="114"/>
                </a:cxn>
                <a:cxn ang="0">
                  <a:pos x="29" y="91"/>
                </a:cxn>
                <a:cxn ang="0">
                  <a:pos x="49" y="70"/>
                </a:cxn>
                <a:cxn ang="0">
                  <a:pos x="75" y="50"/>
                </a:cxn>
                <a:cxn ang="0">
                  <a:pos x="106" y="31"/>
                </a:cxn>
                <a:cxn ang="0">
                  <a:pos x="144" y="15"/>
                </a:cxn>
                <a:cxn ang="0">
                  <a:pos x="180" y="5"/>
                </a:cxn>
                <a:cxn ang="0">
                  <a:pos x="211" y="0"/>
                </a:cxn>
                <a:cxn ang="0">
                  <a:pos x="240" y="1"/>
                </a:cxn>
                <a:cxn ang="0">
                  <a:pos x="263" y="6"/>
                </a:cxn>
                <a:cxn ang="0">
                  <a:pos x="283" y="16"/>
                </a:cxn>
                <a:cxn ang="0">
                  <a:pos x="298" y="29"/>
                </a:cxn>
                <a:cxn ang="0">
                  <a:pos x="309" y="46"/>
                </a:cxn>
                <a:cxn ang="0">
                  <a:pos x="315" y="64"/>
                </a:cxn>
                <a:cxn ang="0">
                  <a:pos x="316" y="85"/>
                </a:cxn>
                <a:cxn ang="0">
                  <a:pos x="312" y="107"/>
                </a:cxn>
                <a:cxn ang="0">
                  <a:pos x="303" y="129"/>
                </a:cxn>
                <a:cxn ang="0">
                  <a:pos x="288" y="151"/>
                </a:cxn>
                <a:cxn ang="0">
                  <a:pos x="267" y="173"/>
                </a:cxn>
                <a:cxn ang="0">
                  <a:pos x="242" y="193"/>
                </a:cxn>
                <a:cxn ang="0">
                  <a:pos x="210" y="211"/>
                </a:cxn>
              </a:cxnLst>
              <a:rect l="0" t="0" r="r" b="b"/>
              <a:pathLst>
                <a:path w="316" h="243">
                  <a:moveTo>
                    <a:pt x="192" y="220"/>
                  </a:moveTo>
                  <a:lnTo>
                    <a:pt x="173" y="228"/>
                  </a:lnTo>
                  <a:lnTo>
                    <a:pt x="154" y="234"/>
                  </a:lnTo>
                  <a:lnTo>
                    <a:pt x="137" y="238"/>
                  </a:lnTo>
                  <a:lnTo>
                    <a:pt x="121" y="241"/>
                  </a:lnTo>
                  <a:lnTo>
                    <a:pt x="105" y="243"/>
                  </a:lnTo>
                  <a:lnTo>
                    <a:pt x="91" y="243"/>
                  </a:lnTo>
                  <a:lnTo>
                    <a:pt x="77" y="242"/>
                  </a:lnTo>
                  <a:lnTo>
                    <a:pt x="65" y="240"/>
                  </a:lnTo>
                  <a:lnTo>
                    <a:pt x="53" y="237"/>
                  </a:lnTo>
                  <a:lnTo>
                    <a:pt x="43" y="232"/>
                  </a:lnTo>
                  <a:lnTo>
                    <a:pt x="34" y="227"/>
                  </a:lnTo>
                  <a:lnTo>
                    <a:pt x="26" y="221"/>
                  </a:lnTo>
                  <a:lnTo>
                    <a:pt x="19" y="213"/>
                  </a:lnTo>
                  <a:lnTo>
                    <a:pt x="13" y="205"/>
                  </a:lnTo>
                  <a:lnTo>
                    <a:pt x="7" y="197"/>
                  </a:lnTo>
                  <a:lnTo>
                    <a:pt x="4" y="188"/>
                  </a:lnTo>
                  <a:lnTo>
                    <a:pt x="1" y="179"/>
                  </a:lnTo>
                  <a:lnTo>
                    <a:pt x="0" y="169"/>
                  </a:lnTo>
                  <a:lnTo>
                    <a:pt x="0" y="158"/>
                  </a:lnTo>
                  <a:lnTo>
                    <a:pt x="2" y="147"/>
                  </a:lnTo>
                  <a:lnTo>
                    <a:pt x="4" y="136"/>
                  </a:lnTo>
                  <a:lnTo>
                    <a:pt x="8" y="125"/>
                  </a:lnTo>
                  <a:lnTo>
                    <a:pt x="14" y="114"/>
                  </a:lnTo>
                  <a:lnTo>
                    <a:pt x="21" y="103"/>
                  </a:lnTo>
                  <a:lnTo>
                    <a:pt x="29" y="91"/>
                  </a:lnTo>
                  <a:lnTo>
                    <a:pt x="38" y="81"/>
                  </a:lnTo>
                  <a:lnTo>
                    <a:pt x="49" y="70"/>
                  </a:lnTo>
                  <a:lnTo>
                    <a:pt x="61" y="60"/>
                  </a:lnTo>
                  <a:lnTo>
                    <a:pt x="75" y="50"/>
                  </a:lnTo>
                  <a:lnTo>
                    <a:pt x="90" y="41"/>
                  </a:lnTo>
                  <a:lnTo>
                    <a:pt x="106" y="31"/>
                  </a:lnTo>
                  <a:lnTo>
                    <a:pt x="125" y="22"/>
                  </a:lnTo>
                  <a:lnTo>
                    <a:pt x="144" y="15"/>
                  </a:lnTo>
                  <a:lnTo>
                    <a:pt x="162" y="9"/>
                  </a:lnTo>
                  <a:lnTo>
                    <a:pt x="180" y="5"/>
                  </a:lnTo>
                  <a:lnTo>
                    <a:pt x="196" y="2"/>
                  </a:lnTo>
                  <a:lnTo>
                    <a:pt x="211" y="0"/>
                  </a:lnTo>
                  <a:lnTo>
                    <a:pt x="226" y="0"/>
                  </a:lnTo>
                  <a:lnTo>
                    <a:pt x="240" y="1"/>
                  </a:lnTo>
                  <a:lnTo>
                    <a:pt x="252" y="3"/>
                  </a:lnTo>
                  <a:lnTo>
                    <a:pt x="263" y="6"/>
                  </a:lnTo>
                  <a:lnTo>
                    <a:pt x="273" y="11"/>
                  </a:lnTo>
                  <a:lnTo>
                    <a:pt x="283" y="16"/>
                  </a:lnTo>
                  <a:lnTo>
                    <a:pt x="291" y="22"/>
                  </a:lnTo>
                  <a:lnTo>
                    <a:pt x="298" y="29"/>
                  </a:lnTo>
                  <a:lnTo>
                    <a:pt x="304" y="37"/>
                  </a:lnTo>
                  <a:lnTo>
                    <a:pt x="309" y="46"/>
                  </a:lnTo>
                  <a:lnTo>
                    <a:pt x="312" y="55"/>
                  </a:lnTo>
                  <a:lnTo>
                    <a:pt x="315" y="64"/>
                  </a:lnTo>
                  <a:lnTo>
                    <a:pt x="316" y="74"/>
                  </a:lnTo>
                  <a:lnTo>
                    <a:pt x="316" y="85"/>
                  </a:lnTo>
                  <a:lnTo>
                    <a:pt x="314" y="95"/>
                  </a:lnTo>
                  <a:lnTo>
                    <a:pt x="312" y="107"/>
                  </a:lnTo>
                  <a:lnTo>
                    <a:pt x="308" y="118"/>
                  </a:lnTo>
                  <a:lnTo>
                    <a:pt x="303" y="129"/>
                  </a:lnTo>
                  <a:lnTo>
                    <a:pt x="296" y="140"/>
                  </a:lnTo>
                  <a:lnTo>
                    <a:pt x="288" y="151"/>
                  </a:lnTo>
                  <a:lnTo>
                    <a:pt x="279" y="162"/>
                  </a:lnTo>
                  <a:lnTo>
                    <a:pt x="267" y="173"/>
                  </a:lnTo>
                  <a:lnTo>
                    <a:pt x="255" y="183"/>
                  </a:lnTo>
                  <a:lnTo>
                    <a:pt x="242" y="193"/>
                  </a:lnTo>
                  <a:lnTo>
                    <a:pt x="227" y="202"/>
                  </a:lnTo>
                  <a:lnTo>
                    <a:pt x="210" y="211"/>
                  </a:lnTo>
                  <a:lnTo>
                    <a:pt x="192" y="22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1" name="Freeform 27"/>
            <p:cNvSpPr>
              <a:spLocks/>
            </p:cNvSpPr>
            <p:nvPr/>
          </p:nvSpPr>
          <p:spPr bwMode="auto">
            <a:xfrm>
              <a:off x="4413250" y="3773488"/>
              <a:ext cx="14288" cy="14288"/>
            </a:xfrm>
            <a:custGeom>
              <a:avLst/>
              <a:gdLst/>
              <a:ahLst/>
              <a:cxnLst>
                <a:cxn ang="0">
                  <a:pos x="179" y="237"/>
                </a:cxn>
                <a:cxn ang="0">
                  <a:pos x="149" y="256"/>
                </a:cxn>
                <a:cxn ang="0">
                  <a:pos x="121" y="267"/>
                </a:cxn>
                <a:cxn ang="0">
                  <a:pos x="95" y="272"/>
                </a:cxn>
                <a:cxn ang="0">
                  <a:pos x="72" y="272"/>
                </a:cxn>
                <a:cxn ang="0">
                  <a:pos x="52" y="267"/>
                </a:cxn>
                <a:cxn ang="0">
                  <a:pos x="33" y="258"/>
                </a:cxn>
                <a:cxn ang="0">
                  <a:pos x="19" y="243"/>
                </a:cxn>
                <a:cxn ang="0">
                  <a:pos x="9" y="227"/>
                </a:cxn>
                <a:cxn ang="0">
                  <a:pos x="3" y="208"/>
                </a:cxn>
                <a:cxn ang="0">
                  <a:pos x="0" y="185"/>
                </a:cxn>
                <a:cxn ang="0">
                  <a:pos x="3" y="162"/>
                </a:cxn>
                <a:cxn ang="0">
                  <a:pos x="10" y="137"/>
                </a:cxn>
                <a:cxn ang="0">
                  <a:pos x="22" y="111"/>
                </a:cxn>
                <a:cxn ang="0">
                  <a:pos x="40" y="86"/>
                </a:cxn>
                <a:cxn ang="0">
                  <a:pos x="65" y="60"/>
                </a:cxn>
                <a:cxn ang="0">
                  <a:pos x="95" y="36"/>
                </a:cxn>
                <a:cxn ang="0">
                  <a:pos x="125" y="19"/>
                </a:cxn>
                <a:cxn ang="0">
                  <a:pos x="153" y="6"/>
                </a:cxn>
                <a:cxn ang="0">
                  <a:pos x="180" y="1"/>
                </a:cxn>
                <a:cxn ang="0">
                  <a:pos x="203" y="1"/>
                </a:cxn>
                <a:cxn ang="0">
                  <a:pos x="224" y="6"/>
                </a:cxn>
                <a:cxn ang="0">
                  <a:pos x="241" y="17"/>
                </a:cxn>
                <a:cxn ang="0">
                  <a:pos x="255" y="30"/>
                </a:cxn>
                <a:cxn ang="0">
                  <a:pos x="266" y="46"/>
                </a:cxn>
                <a:cxn ang="0">
                  <a:pos x="273" y="66"/>
                </a:cxn>
                <a:cxn ang="0">
                  <a:pos x="275" y="88"/>
                </a:cxn>
                <a:cxn ang="0">
                  <a:pos x="272" y="111"/>
                </a:cxn>
                <a:cxn ang="0">
                  <a:pos x="264" y="137"/>
                </a:cxn>
                <a:cxn ang="0">
                  <a:pos x="251" y="162"/>
                </a:cxn>
                <a:cxn ang="0">
                  <a:pos x="233" y="188"/>
                </a:cxn>
                <a:cxn ang="0">
                  <a:pos x="209" y="213"/>
                </a:cxn>
              </a:cxnLst>
              <a:rect l="0" t="0" r="r" b="b"/>
              <a:pathLst>
                <a:path w="275" h="273">
                  <a:moveTo>
                    <a:pt x="194" y="225"/>
                  </a:moveTo>
                  <a:lnTo>
                    <a:pt x="179" y="237"/>
                  </a:lnTo>
                  <a:lnTo>
                    <a:pt x="164" y="248"/>
                  </a:lnTo>
                  <a:lnTo>
                    <a:pt x="149" y="256"/>
                  </a:lnTo>
                  <a:lnTo>
                    <a:pt x="135" y="262"/>
                  </a:lnTo>
                  <a:lnTo>
                    <a:pt x="121" y="267"/>
                  </a:lnTo>
                  <a:lnTo>
                    <a:pt x="108" y="270"/>
                  </a:lnTo>
                  <a:lnTo>
                    <a:pt x="95" y="272"/>
                  </a:lnTo>
                  <a:lnTo>
                    <a:pt x="83" y="273"/>
                  </a:lnTo>
                  <a:lnTo>
                    <a:pt x="72" y="272"/>
                  </a:lnTo>
                  <a:lnTo>
                    <a:pt x="61" y="270"/>
                  </a:lnTo>
                  <a:lnTo>
                    <a:pt x="52" y="267"/>
                  </a:lnTo>
                  <a:lnTo>
                    <a:pt x="42" y="263"/>
                  </a:lnTo>
                  <a:lnTo>
                    <a:pt x="33" y="258"/>
                  </a:lnTo>
                  <a:lnTo>
                    <a:pt x="26" y="252"/>
                  </a:lnTo>
                  <a:lnTo>
                    <a:pt x="19" y="243"/>
                  </a:lnTo>
                  <a:lnTo>
                    <a:pt x="14" y="236"/>
                  </a:lnTo>
                  <a:lnTo>
                    <a:pt x="9" y="227"/>
                  </a:lnTo>
                  <a:lnTo>
                    <a:pt x="5" y="218"/>
                  </a:lnTo>
                  <a:lnTo>
                    <a:pt x="3" y="208"/>
                  </a:lnTo>
                  <a:lnTo>
                    <a:pt x="1" y="197"/>
                  </a:lnTo>
                  <a:lnTo>
                    <a:pt x="0" y="185"/>
                  </a:lnTo>
                  <a:lnTo>
                    <a:pt x="1" y="174"/>
                  </a:lnTo>
                  <a:lnTo>
                    <a:pt x="3" y="162"/>
                  </a:lnTo>
                  <a:lnTo>
                    <a:pt x="6" y="150"/>
                  </a:lnTo>
                  <a:lnTo>
                    <a:pt x="10" y="137"/>
                  </a:lnTo>
                  <a:lnTo>
                    <a:pt x="16" y="124"/>
                  </a:lnTo>
                  <a:lnTo>
                    <a:pt x="22" y="111"/>
                  </a:lnTo>
                  <a:lnTo>
                    <a:pt x="31" y="98"/>
                  </a:lnTo>
                  <a:lnTo>
                    <a:pt x="40" y="86"/>
                  </a:lnTo>
                  <a:lnTo>
                    <a:pt x="53" y="73"/>
                  </a:lnTo>
                  <a:lnTo>
                    <a:pt x="65" y="60"/>
                  </a:lnTo>
                  <a:lnTo>
                    <a:pt x="79" y="48"/>
                  </a:lnTo>
                  <a:lnTo>
                    <a:pt x="95" y="36"/>
                  </a:lnTo>
                  <a:lnTo>
                    <a:pt x="111" y="27"/>
                  </a:lnTo>
                  <a:lnTo>
                    <a:pt x="125" y="19"/>
                  </a:lnTo>
                  <a:lnTo>
                    <a:pt x="140" y="12"/>
                  </a:lnTo>
                  <a:lnTo>
                    <a:pt x="153" y="6"/>
                  </a:lnTo>
                  <a:lnTo>
                    <a:pt x="167" y="3"/>
                  </a:lnTo>
                  <a:lnTo>
                    <a:pt x="180" y="1"/>
                  </a:lnTo>
                  <a:lnTo>
                    <a:pt x="192" y="0"/>
                  </a:lnTo>
                  <a:lnTo>
                    <a:pt x="203" y="1"/>
                  </a:lnTo>
                  <a:lnTo>
                    <a:pt x="214" y="3"/>
                  </a:lnTo>
                  <a:lnTo>
                    <a:pt x="224" y="6"/>
                  </a:lnTo>
                  <a:lnTo>
                    <a:pt x="233" y="11"/>
                  </a:lnTo>
                  <a:lnTo>
                    <a:pt x="241" y="17"/>
                  </a:lnTo>
                  <a:lnTo>
                    <a:pt x="249" y="23"/>
                  </a:lnTo>
                  <a:lnTo>
                    <a:pt x="255" y="30"/>
                  </a:lnTo>
                  <a:lnTo>
                    <a:pt x="262" y="38"/>
                  </a:lnTo>
                  <a:lnTo>
                    <a:pt x="266" y="46"/>
                  </a:lnTo>
                  <a:lnTo>
                    <a:pt x="270" y="56"/>
                  </a:lnTo>
                  <a:lnTo>
                    <a:pt x="273" y="66"/>
                  </a:lnTo>
                  <a:lnTo>
                    <a:pt x="274" y="77"/>
                  </a:lnTo>
                  <a:lnTo>
                    <a:pt x="275" y="88"/>
                  </a:lnTo>
                  <a:lnTo>
                    <a:pt x="274" y="100"/>
                  </a:lnTo>
                  <a:lnTo>
                    <a:pt x="272" y="111"/>
                  </a:lnTo>
                  <a:lnTo>
                    <a:pt x="269" y="124"/>
                  </a:lnTo>
                  <a:lnTo>
                    <a:pt x="264" y="137"/>
                  </a:lnTo>
                  <a:lnTo>
                    <a:pt x="258" y="149"/>
                  </a:lnTo>
                  <a:lnTo>
                    <a:pt x="251" y="162"/>
                  </a:lnTo>
                  <a:lnTo>
                    <a:pt x="243" y="175"/>
                  </a:lnTo>
                  <a:lnTo>
                    <a:pt x="233" y="188"/>
                  </a:lnTo>
                  <a:lnTo>
                    <a:pt x="222" y="201"/>
                  </a:lnTo>
                  <a:lnTo>
                    <a:pt x="209" y="213"/>
                  </a:lnTo>
                  <a:lnTo>
                    <a:pt x="194" y="22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2" name="Freeform 28"/>
            <p:cNvSpPr>
              <a:spLocks/>
            </p:cNvSpPr>
            <p:nvPr/>
          </p:nvSpPr>
          <p:spPr bwMode="auto">
            <a:xfrm>
              <a:off x="4413250" y="3773488"/>
              <a:ext cx="14288" cy="14288"/>
            </a:xfrm>
            <a:custGeom>
              <a:avLst/>
              <a:gdLst/>
              <a:ahLst/>
              <a:cxnLst>
                <a:cxn ang="0">
                  <a:pos x="179" y="237"/>
                </a:cxn>
                <a:cxn ang="0">
                  <a:pos x="149" y="256"/>
                </a:cxn>
                <a:cxn ang="0">
                  <a:pos x="121" y="267"/>
                </a:cxn>
                <a:cxn ang="0">
                  <a:pos x="95" y="272"/>
                </a:cxn>
                <a:cxn ang="0">
                  <a:pos x="72" y="272"/>
                </a:cxn>
                <a:cxn ang="0">
                  <a:pos x="52" y="267"/>
                </a:cxn>
                <a:cxn ang="0">
                  <a:pos x="33" y="258"/>
                </a:cxn>
                <a:cxn ang="0">
                  <a:pos x="19" y="243"/>
                </a:cxn>
                <a:cxn ang="0">
                  <a:pos x="9" y="227"/>
                </a:cxn>
                <a:cxn ang="0">
                  <a:pos x="3" y="208"/>
                </a:cxn>
                <a:cxn ang="0">
                  <a:pos x="0" y="185"/>
                </a:cxn>
                <a:cxn ang="0">
                  <a:pos x="3" y="162"/>
                </a:cxn>
                <a:cxn ang="0">
                  <a:pos x="10" y="137"/>
                </a:cxn>
                <a:cxn ang="0">
                  <a:pos x="22" y="111"/>
                </a:cxn>
                <a:cxn ang="0">
                  <a:pos x="40" y="86"/>
                </a:cxn>
                <a:cxn ang="0">
                  <a:pos x="65" y="60"/>
                </a:cxn>
                <a:cxn ang="0">
                  <a:pos x="95" y="36"/>
                </a:cxn>
                <a:cxn ang="0">
                  <a:pos x="125" y="19"/>
                </a:cxn>
                <a:cxn ang="0">
                  <a:pos x="153" y="6"/>
                </a:cxn>
                <a:cxn ang="0">
                  <a:pos x="180" y="1"/>
                </a:cxn>
                <a:cxn ang="0">
                  <a:pos x="203" y="1"/>
                </a:cxn>
                <a:cxn ang="0">
                  <a:pos x="224" y="6"/>
                </a:cxn>
                <a:cxn ang="0">
                  <a:pos x="241" y="17"/>
                </a:cxn>
                <a:cxn ang="0">
                  <a:pos x="255" y="30"/>
                </a:cxn>
                <a:cxn ang="0">
                  <a:pos x="266" y="46"/>
                </a:cxn>
                <a:cxn ang="0">
                  <a:pos x="273" y="66"/>
                </a:cxn>
                <a:cxn ang="0">
                  <a:pos x="275" y="88"/>
                </a:cxn>
                <a:cxn ang="0">
                  <a:pos x="272" y="111"/>
                </a:cxn>
                <a:cxn ang="0">
                  <a:pos x="264" y="137"/>
                </a:cxn>
                <a:cxn ang="0">
                  <a:pos x="251" y="162"/>
                </a:cxn>
                <a:cxn ang="0">
                  <a:pos x="233" y="188"/>
                </a:cxn>
                <a:cxn ang="0">
                  <a:pos x="209" y="213"/>
                </a:cxn>
              </a:cxnLst>
              <a:rect l="0" t="0" r="r" b="b"/>
              <a:pathLst>
                <a:path w="275" h="273">
                  <a:moveTo>
                    <a:pt x="194" y="225"/>
                  </a:moveTo>
                  <a:lnTo>
                    <a:pt x="179" y="237"/>
                  </a:lnTo>
                  <a:lnTo>
                    <a:pt x="164" y="248"/>
                  </a:lnTo>
                  <a:lnTo>
                    <a:pt x="149" y="256"/>
                  </a:lnTo>
                  <a:lnTo>
                    <a:pt x="135" y="262"/>
                  </a:lnTo>
                  <a:lnTo>
                    <a:pt x="121" y="267"/>
                  </a:lnTo>
                  <a:lnTo>
                    <a:pt x="108" y="270"/>
                  </a:lnTo>
                  <a:lnTo>
                    <a:pt x="95" y="272"/>
                  </a:lnTo>
                  <a:lnTo>
                    <a:pt x="83" y="273"/>
                  </a:lnTo>
                  <a:lnTo>
                    <a:pt x="72" y="272"/>
                  </a:lnTo>
                  <a:lnTo>
                    <a:pt x="61" y="270"/>
                  </a:lnTo>
                  <a:lnTo>
                    <a:pt x="52" y="267"/>
                  </a:lnTo>
                  <a:lnTo>
                    <a:pt x="42" y="263"/>
                  </a:lnTo>
                  <a:lnTo>
                    <a:pt x="33" y="258"/>
                  </a:lnTo>
                  <a:lnTo>
                    <a:pt x="26" y="252"/>
                  </a:lnTo>
                  <a:lnTo>
                    <a:pt x="19" y="243"/>
                  </a:lnTo>
                  <a:lnTo>
                    <a:pt x="14" y="236"/>
                  </a:lnTo>
                  <a:lnTo>
                    <a:pt x="9" y="227"/>
                  </a:lnTo>
                  <a:lnTo>
                    <a:pt x="5" y="218"/>
                  </a:lnTo>
                  <a:lnTo>
                    <a:pt x="3" y="208"/>
                  </a:lnTo>
                  <a:lnTo>
                    <a:pt x="1" y="197"/>
                  </a:lnTo>
                  <a:lnTo>
                    <a:pt x="0" y="185"/>
                  </a:lnTo>
                  <a:lnTo>
                    <a:pt x="1" y="174"/>
                  </a:lnTo>
                  <a:lnTo>
                    <a:pt x="3" y="162"/>
                  </a:lnTo>
                  <a:lnTo>
                    <a:pt x="6" y="150"/>
                  </a:lnTo>
                  <a:lnTo>
                    <a:pt x="10" y="137"/>
                  </a:lnTo>
                  <a:lnTo>
                    <a:pt x="16" y="124"/>
                  </a:lnTo>
                  <a:lnTo>
                    <a:pt x="22" y="111"/>
                  </a:lnTo>
                  <a:lnTo>
                    <a:pt x="31" y="98"/>
                  </a:lnTo>
                  <a:lnTo>
                    <a:pt x="40" y="86"/>
                  </a:lnTo>
                  <a:lnTo>
                    <a:pt x="53" y="73"/>
                  </a:lnTo>
                  <a:lnTo>
                    <a:pt x="65" y="60"/>
                  </a:lnTo>
                  <a:lnTo>
                    <a:pt x="79" y="48"/>
                  </a:lnTo>
                  <a:lnTo>
                    <a:pt x="95" y="36"/>
                  </a:lnTo>
                  <a:lnTo>
                    <a:pt x="111" y="27"/>
                  </a:lnTo>
                  <a:lnTo>
                    <a:pt x="125" y="19"/>
                  </a:lnTo>
                  <a:lnTo>
                    <a:pt x="140" y="12"/>
                  </a:lnTo>
                  <a:lnTo>
                    <a:pt x="153" y="6"/>
                  </a:lnTo>
                  <a:lnTo>
                    <a:pt x="167" y="3"/>
                  </a:lnTo>
                  <a:lnTo>
                    <a:pt x="180" y="1"/>
                  </a:lnTo>
                  <a:lnTo>
                    <a:pt x="192" y="0"/>
                  </a:lnTo>
                  <a:lnTo>
                    <a:pt x="203" y="1"/>
                  </a:lnTo>
                  <a:lnTo>
                    <a:pt x="214" y="3"/>
                  </a:lnTo>
                  <a:lnTo>
                    <a:pt x="224" y="6"/>
                  </a:lnTo>
                  <a:lnTo>
                    <a:pt x="233" y="11"/>
                  </a:lnTo>
                  <a:lnTo>
                    <a:pt x="241" y="17"/>
                  </a:lnTo>
                  <a:lnTo>
                    <a:pt x="249" y="23"/>
                  </a:lnTo>
                  <a:lnTo>
                    <a:pt x="255" y="30"/>
                  </a:lnTo>
                  <a:lnTo>
                    <a:pt x="262" y="38"/>
                  </a:lnTo>
                  <a:lnTo>
                    <a:pt x="266" y="46"/>
                  </a:lnTo>
                  <a:lnTo>
                    <a:pt x="270" y="56"/>
                  </a:lnTo>
                  <a:lnTo>
                    <a:pt x="273" y="66"/>
                  </a:lnTo>
                  <a:lnTo>
                    <a:pt x="274" y="77"/>
                  </a:lnTo>
                  <a:lnTo>
                    <a:pt x="275" y="88"/>
                  </a:lnTo>
                  <a:lnTo>
                    <a:pt x="274" y="100"/>
                  </a:lnTo>
                  <a:lnTo>
                    <a:pt x="272" y="111"/>
                  </a:lnTo>
                  <a:lnTo>
                    <a:pt x="269" y="124"/>
                  </a:lnTo>
                  <a:lnTo>
                    <a:pt x="264" y="137"/>
                  </a:lnTo>
                  <a:lnTo>
                    <a:pt x="258" y="149"/>
                  </a:lnTo>
                  <a:lnTo>
                    <a:pt x="251" y="162"/>
                  </a:lnTo>
                  <a:lnTo>
                    <a:pt x="243" y="175"/>
                  </a:lnTo>
                  <a:lnTo>
                    <a:pt x="233" y="188"/>
                  </a:lnTo>
                  <a:lnTo>
                    <a:pt x="222" y="201"/>
                  </a:lnTo>
                  <a:lnTo>
                    <a:pt x="209" y="213"/>
                  </a:lnTo>
                  <a:lnTo>
                    <a:pt x="194" y="22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3" name="Freeform 29"/>
            <p:cNvSpPr>
              <a:spLocks/>
            </p:cNvSpPr>
            <p:nvPr/>
          </p:nvSpPr>
          <p:spPr bwMode="auto">
            <a:xfrm>
              <a:off x="4421188" y="3787775"/>
              <a:ext cx="11113" cy="14288"/>
            </a:xfrm>
            <a:custGeom>
              <a:avLst/>
              <a:gdLst/>
              <a:ahLst/>
              <a:cxnLst>
                <a:cxn ang="0">
                  <a:pos x="167" y="207"/>
                </a:cxn>
                <a:cxn ang="0">
                  <a:pos x="145" y="230"/>
                </a:cxn>
                <a:cxn ang="0">
                  <a:pos x="125" y="246"/>
                </a:cxn>
                <a:cxn ang="0">
                  <a:pos x="104" y="257"/>
                </a:cxn>
                <a:cxn ang="0">
                  <a:pos x="83" y="263"/>
                </a:cxn>
                <a:cxn ang="0">
                  <a:pos x="65" y="264"/>
                </a:cxn>
                <a:cxn ang="0">
                  <a:pos x="48" y="260"/>
                </a:cxn>
                <a:cxn ang="0">
                  <a:pos x="32" y="253"/>
                </a:cxn>
                <a:cxn ang="0">
                  <a:pos x="20" y="241"/>
                </a:cxn>
                <a:cxn ang="0">
                  <a:pos x="10" y="227"/>
                </a:cxn>
                <a:cxn ang="0">
                  <a:pos x="3" y="208"/>
                </a:cxn>
                <a:cxn ang="0">
                  <a:pos x="0" y="188"/>
                </a:cxn>
                <a:cxn ang="0">
                  <a:pos x="1" y="165"/>
                </a:cxn>
                <a:cxn ang="0">
                  <a:pos x="7" y="140"/>
                </a:cxn>
                <a:cxn ang="0">
                  <a:pos x="17" y="113"/>
                </a:cxn>
                <a:cxn ang="0">
                  <a:pos x="33" y="85"/>
                </a:cxn>
                <a:cxn ang="0">
                  <a:pos x="54" y="57"/>
                </a:cxn>
                <a:cxn ang="0">
                  <a:pos x="75" y="35"/>
                </a:cxn>
                <a:cxn ang="0">
                  <a:pos x="95" y="18"/>
                </a:cxn>
                <a:cxn ang="0">
                  <a:pos x="117" y="7"/>
                </a:cxn>
                <a:cxn ang="0">
                  <a:pos x="136" y="1"/>
                </a:cxn>
                <a:cxn ang="0">
                  <a:pos x="156" y="0"/>
                </a:cxn>
                <a:cxn ang="0">
                  <a:pos x="173" y="4"/>
                </a:cxn>
                <a:cxn ang="0">
                  <a:pos x="188" y="11"/>
                </a:cxn>
                <a:cxn ang="0">
                  <a:pos x="200" y="23"/>
                </a:cxn>
                <a:cxn ang="0">
                  <a:pos x="211" y="38"/>
                </a:cxn>
                <a:cxn ang="0">
                  <a:pos x="218" y="56"/>
                </a:cxn>
                <a:cxn ang="0">
                  <a:pos x="221" y="76"/>
                </a:cxn>
                <a:cxn ang="0">
                  <a:pos x="220" y="100"/>
                </a:cxn>
                <a:cxn ang="0">
                  <a:pos x="214" y="124"/>
                </a:cxn>
                <a:cxn ang="0">
                  <a:pos x="203" y="152"/>
                </a:cxn>
                <a:cxn ang="0">
                  <a:pos x="187" y="179"/>
                </a:cxn>
              </a:cxnLst>
              <a:rect l="0" t="0" r="r" b="b"/>
              <a:pathLst>
                <a:path w="221" h="264">
                  <a:moveTo>
                    <a:pt x="177" y="193"/>
                  </a:moveTo>
                  <a:lnTo>
                    <a:pt x="167" y="207"/>
                  </a:lnTo>
                  <a:lnTo>
                    <a:pt x="157" y="219"/>
                  </a:lnTo>
                  <a:lnTo>
                    <a:pt x="145" y="230"/>
                  </a:lnTo>
                  <a:lnTo>
                    <a:pt x="135" y="239"/>
                  </a:lnTo>
                  <a:lnTo>
                    <a:pt x="125" y="246"/>
                  </a:lnTo>
                  <a:lnTo>
                    <a:pt x="114" y="252"/>
                  </a:lnTo>
                  <a:lnTo>
                    <a:pt x="104" y="257"/>
                  </a:lnTo>
                  <a:lnTo>
                    <a:pt x="93" y="260"/>
                  </a:lnTo>
                  <a:lnTo>
                    <a:pt x="83" y="263"/>
                  </a:lnTo>
                  <a:lnTo>
                    <a:pt x="74" y="264"/>
                  </a:lnTo>
                  <a:lnTo>
                    <a:pt x="65" y="264"/>
                  </a:lnTo>
                  <a:lnTo>
                    <a:pt x="56" y="262"/>
                  </a:lnTo>
                  <a:lnTo>
                    <a:pt x="48" y="260"/>
                  </a:lnTo>
                  <a:lnTo>
                    <a:pt x="39" y="257"/>
                  </a:lnTo>
                  <a:lnTo>
                    <a:pt x="32" y="253"/>
                  </a:lnTo>
                  <a:lnTo>
                    <a:pt x="26" y="247"/>
                  </a:lnTo>
                  <a:lnTo>
                    <a:pt x="20" y="241"/>
                  </a:lnTo>
                  <a:lnTo>
                    <a:pt x="14" y="235"/>
                  </a:lnTo>
                  <a:lnTo>
                    <a:pt x="10" y="227"/>
                  </a:lnTo>
                  <a:lnTo>
                    <a:pt x="6" y="218"/>
                  </a:lnTo>
                  <a:lnTo>
                    <a:pt x="3" y="208"/>
                  </a:lnTo>
                  <a:lnTo>
                    <a:pt x="1" y="198"/>
                  </a:lnTo>
                  <a:lnTo>
                    <a:pt x="0" y="188"/>
                  </a:lnTo>
                  <a:lnTo>
                    <a:pt x="0" y="177"/>
                  </a:lnTo>
                  <a:lnTo>
                    <a:pt x="1" y="165"/>
                  </a:lnTo>
                  <a:lnTo>
                    <a:pt x="4" y="153"/>
                  </a:lnTo>
                  <a:lnTo>
                    <a:pt x="7" y="140"/>
                  </a:lnTo>
                  <a:lnTo>
                    <a:pt x="11" y="127"/>
                  </a:lnTo>
                  <a:lnTo>
                    <a:pt x="17" y="113"/>
                  </a:lnTo>
                  <a:lnTo>
                    <a:pt x="24" y="100"/>
                  </a:lnTo>
                  <a:lnTo>
                    <a:pt x="33" y="85"/>
                  </a:lnTo>
                  <a:lnTo>
                    <a:pt x="43" y="71"/>
                  </a:lnTo>
                  <a:lnTo>
                    <a:pt x="54" y="57"/>
                  </a:lnTo>
                  <a:lnTo>
                    <a:pt x="64" y="46"/>
                  </a:lnTo>
                  <a:lnTo>
                    <a:pt x="75" y="35"/>
                  </a:lnTo>
                  <a:lnTo>
                    <a:pt x="85" y="25"/>
                  </a:lnTo>
                  <a:lnTo>
                    <a:pt x="95" y="18"/>
                  </a:lnTo>
                  <a:lnTo>
                    <a:pt x="107" y="12"/>
                  </a:lnTo>
                  <a:lnTo>
                    <a:pt x="117" y="7"/>
                  </a:lnTo>
                  <a:lnTo>
                    <a:pt x="127" y="3"/>
                  </a:lnTo>
                  <a:lnTo>
                    <a:pt x="136" y="1"/>
                  </a:lnTo>
                  <a:lnTo>
                    <a:pt x="146" y="0"/>
                  </a:lnTo>
                  <a:lnTo>
                    <a:pt x="156" y="0"/>
                  </a:lnTo>
                  <a:lnTo>
                    <a:pt x="165" y="2"/>
                  </a:lnTo>
                  <a:lnTo>
                    <a:pt x="173" y="4"/>
                  </a:lnTo>
                  <a:lnTo>
                    <a:pt x="181" y="7"/>
                  </a:lnTo>
                  <a:lnTo>
                    <a:pt x="188" y="11"/>
                  </a:lnTo>
                  <a:lnTo>
                    <a:pt x="194" y="16"/>
                  </a:lnTo>
                  <a:lnTo>
                    <a:pt x="200" y="23"/>
                  </a:lnTo>
                  <a:lnTo>
                    <a:pt x="207" y="29"/>
                  </a:lnTo>
                  <a:lnTo>
                    <a:pt x="211" y="38"/>
                  </a:lnTo>
                  <a:lnTo>
                    <a:pt x="215" y="47"/>
                  </a:lnTo>
                  <a:lnTo>
                    <a:pt x="218" y="56"/>
                  </a:lnTo>
                  <a:lnTo>
                    <a:pt x="220" y="66"/>
                  </a:lnTo>
                  <a:lnTo>
                    <a:pt x="221" y="76"/>
                  </a:lnTo>
                  <a:lnTo>
                    <a:pt x="221" y="87"/>
                  </a:lnTo>
                  <a:lnTo>
                    <a:pt x="220" y="100"/>
                  </a:lnTo>
                  <a:lnTo>
                    <a:pt x="217" y="112"/>
                  </a:lnTo>
                  <a:lnTo>
                    <a:pt x="214" y="124"/>
                  </a:lnTo>
                  <a:lnTo>
                    <a:pt x="210" y="137"/>
                  </a:lnTo>
                  <a:lnTo>
                    <a:pt x="203" y="152"/>
                  </a:lnTo>
                  <a:lnTo>
                    <a:pt x="196" y="165"/>
                  </a:lnTo>
                  <a:lnTo>
                    <a:pt x="187" y="179"/>
                  </a:lnTo>
                  <a:lnTo>
                    <a:pt x="177" y="1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4" name="Freeform 30"/>
            <p:cNvSpPr>
              <a:spLocks/>
            </p:cNvSpPr>
            <p:nvPr/>
          </p:nvSpPr>
          <p:spPr bwMode="auto">
            <a:xfrm>
              <a:off x="4421188" y="3787775"/>
              <a:ext cx="11113" cy="14288"/>
            </a:xfrm>
            <a:custGeom>
              <a:avLst/>
              <a:gdLst/>
              <a:ahLst/>
              <a:cxnLst>
                <a:cxn ang="0">
                  <a:pos x="167" y="207"/>
                </a:cxn>
                <a:cxn ang="0">
                  <a:pos x="145" y="230"/>
                </a:cxn>
                <a:cxn ang="0">
                  <a:pos x="125" y="246"/>
                </a:cxn>
                <a:cxn ang="0">
                  <a:pos x="104" y="257"/>
                </a:cxn>
                <a:cxn ang="0">
                  <a:pos x="83" y="263"/>
                </a:cxn>
                <a:cxn ang="0">
                  <a:pos x="65" y="264"/>
                </a:cxn>
                <a:cxn ang="0">
                  <a:pos x="48" y="260"/>
                </a:cxn>
                <a:cxn ang="0">
                  <a:pos x="32" y="253"/>
                </a:cxn>
                <a:cxn ang="0">
                  <a:pos x="20" y="241"/>
                </a:cxn>
                <a:cxn ang="0">
                  <a:pos x="10" y="227"/>
                </a:cxn>
                <a:cxn ang="0">
                  <a:pos x="3" y="208"/>
                </a:cxn>
                <a:cxn ang="0">
                  <a:pos x="0" y="188"/>
                </a:cxn>
                <a:cxn ang="0">
                  <a:pos x="1" y="165"/>
                </a:cxn>
                <a:cxn ang="0">
                  <a:pos x="7" y="140"/>
                </a:cxn>
                <a:cxn ang="0">
                  <a:pos x="17" y="113"/>
                </a:cxn>
                <a:cxn ang="0">
                  <a:pos x="33" y="85"/>
                </a:cxn>
                <a:cxn ang="0">
                  <a:pos x="54" y="57"/>
                </a:cxn>
                <a:cxn ang="0">
                  <a:pos x="75" y="35"/>
                </a:cxn>
                <a:cxn ang="0">
                  <a:pos x="95" y="18"/>
                </a:cxn>
                <a:cxn ang="0">
                  <a:pos x="117" y="7"/>
                </a:cxn>
                <a:cxn ang="0">
                  <a:pos x="136" y="1"/>
                </a:cxn>
                <a:cxn ang="0">
                  <a:pos x="156" y="0"/>
                </a:cxn>
                <a:cxn ang="0">
                  <a:pos x="173" y="4"/>
                </a:cxn>
                <a:cxn ang="0">
                  <a:pos x="188" y="11"/>
                </a:cxn>
                <a:cxn ang="0">
                  <a:pos x="200" y="23"/>
                </a:cxn>
                <a:cxn ang="0">
                  <a:pos x="211" y="38"/>
                </a:cxn>
                <a:cxn ang="0">
                  <a:pos x="218" y="56"/>
                </a:cxn>
                <a:cxn ang="0">
                  <a:pos x="221" y="76"/>
                </a:cxn>
                <a:cxn ang="0">
                  <a:pos x="220" y="100"/>
                </a:cxn>
                <a:cxn ang="0">
                  <a:pos x="214" y="124"/>
                </a:cxn>
                <a:cxn ang="0">
                  <a:pos x="203" y="152"/>
                </a:cxn>
                <a:cxn ang="0">
                  <a:pos x="187" y="179"/>
                </a:cxn>
              </a:cxnLst>
              <a:rect l="0" t="0" r="r" b="b"/>
              <a:pathLst>
                <a:path w="221" h="264">
                  <a:moveTo>
                    <a:pt x="177" y="193"/>
                  </a:moveTo>
                  <a:lnTo>
                    <a:pt x="167" y="207"/>
                  </a:lnTo>
                  <a:lnTo>
                    <a:pt x="157" y="219"/>
                  </a:lnTo>
                  <a:lnTo>
                    <a:pt x="145" y="230"/>
                  </a:lnTo>
                  <a:lnTo>
                    <a:pt x="135" y="239"/>
                  </a:lnTo>
                  <a:lnTo>
                    <a:pt x="125" y="246"/>
                  </a:lnTo>
                  <a:lnTo>
                    <a:pt x="114" y="252"/>
                  </a:lnTo>
                  <a:lnTo>
                    <a:pt x="104" y="257"/>
                  </a:lnTo>
                  <a:lnTo>
                    <a:pt x="93" y="260"/>
                  </a:lnTo>
                  <a:lnTo>
                    <a:pt x="83" y="263"/>
                  </a:lnTo>
                  <a:lnTo>
                    <a:pt x="74" y="264"/>
                  </a:lnTo>
                  <a:lnTo>
                    <a:pt x="65" y="264"/>
                  </a:lnTo>
                  <a:lnTo>
                    <a:pt x="56" y="262"/>
                  </a:lnTo>
                  <a:lnTo>
                    <a:pt x="48" y="260"/>
                  </a:lnTo>
                  <a:lnTo>
                    <a:pt x="39" y="257"/>
                  </a:lnTo>
                  <a:lnTo>
                    <a:pt x="32" y="253"/>
                  </a:lnTo>
                  <a:lnTo>
                    <a:pt x="26" y="247"/>
                  </a:lnTo>
                  <a:lnTo>
                    <a:pt x="20" y="241"/>
                  </a:lnTo>
                  <a:lnTo>
                    <a:pt x="14" y="235"/>
                  </a:lnTo>
                  <a:lnTo>
                    <a:pt x="10" y="227"/>
                  </a:lnTo>
                  <a:lnTo>
                    <a:pt x="6" y="218"/>
                  </a:lnTo>
                  <a:lnTo>
                    <a:pt x="3" y="208"/>
                  </a:lnTo>
                  <a:lnTo>
                    <a:pt x="1" y="198"/>
                  </a:lnTo>
                  <a:lnTo>
                    <a:pt x="0" y="188"/>
                  </a:lnTo>
                  <a:lnTo>
                    <a:pt x="0" y="177"/>
                  </a:lnTo>
                  <a:lnTo>
                    <a:pt x="1" y="165"/>
                  </a:lnTo>
                  <a:lnTo>
                    <a:pt x="4" y="153"/>
                  </a:lnTo>
                  <a:lnTo>
                    <a:pt x="7" y="140"/>
                  </a:lnTo>
                  <a:lnTo>
                    <a:pt x="11" y="127"/>
                  </a:lnTo>
                  <a:lnTo>
                    <a:pt x="17" y="113"/>
                  </a:lnTo>
                  <a:lnTo>
                    <a:pt x="24" y="100"/>
                  </a:lnTo>
                  <a:lnTo>
                    <a:pt x="33" y="85"/>
                  </a:lnTo>
                  <a:lnTo>
                    <a:pt x="43" y="71"/>
                  </a:lnTo>
                  <a:lnTo>
                    <a:pt x="54" y="57"/>
                  </a:lnTo>
                  <a:lnTo>
                    <a:pt x="64" y="46"/>
                  </a:lnTo>
                  <a:lnTo>
                    <a:pt x="75" y="35"/>
                  </a:lnTo>
                  <a:lnTo>
                    <a:pt x="85" y="25"/>
                  </a:lnTo>
                  <a:lnTo>
                    <a:pt x="95" y="18"/>
                  </a:lnTo>
                  <a:lnTo>
                    <a:pt x="107" y="12"/>
                  </a:lnTo>
                  <a:lnTo>
                    <a:pt x="117" y="7"/>
                  </a:lnTo>
                  <a:lnTo>
                    <a:pt x="127" y="3"/>
                  </a:lnTo>
                  <a:lnTo>
                    <a:pt x="136" y="1"/>
                  </a:lnTo>
                  <a:lnTo>
                    <a:pt x="146" y="0"/>
                  </a:lnTo>
                  <a:lnTo>
                    <a:pt x="156" y="0"/>
                  </a:lnTo>
                  <a:lnTo>
                    <a:pt x="165" y="2"/>
                  </a:lnTo>
                  <a:lnTo>
                    <a:pt x="173" y="4"/>
                  </a:lnTo>
                  <a:lnTo>
                    <a:pt x="181" y="7"/>
                  </a:lnTo>
                  <a:lnTo>
                    <a:pt x="188" y="11"/>
                  </a:lnTo>
                  <a:lnTo>
                    <a:pt x="194" y="16"/>
                  </a:lnTo>
                  <a:lnTo>
                    <a:pt x="200" y="23"/>
                  </a:lnTo>
                  <a:lnTo>
                    <a:pt x="207" y="29"/>
                  </a:lnTo>
                  <a:lnTo>
                    <a:pt x="211" y="38"/>
                  </a:lnTo>
                  <a:lnTo>
                    <a:pt x="215" y="47"/>
                  </a:lnTo>
                  <a:lnTo>
                    <a:pt x="218" y="56"/>
                  </a:lnTo>
                  <a:lnTo>
                    <a:pt x="220" y="66"/>
                  </a:lnTo>
                  <a:lnTo>
                    <a:pt x="221" y="76"/>
                  </a:lnTo>
                  <a:lnTo>
                    <a:pt x="221" y="87"/>
                  </a:lnTo>
                  <a:lnTo>
                    <a:pt x="220" y="100"/>
                  </a:lnTo>
                  <a:lnTo>
                    <a:pt x="217" y="112"/>
                  </a:lnTo>
                  <a:lnTo>
                    <a:pt x="214" y="124"/>
                  </a:lnTo>
                  <a:lnTo>
                    <a:pt x="210" y="137"/>
                  </a:lnTo>
                  <a:lnTo>
                    <a:pt x="203" y="152"/>
                  </a:lnTo>
                  <a:lnTo>
                    <a:pt x="196" y="165"/>
                  </a:lnTo>
                  <a:lnTo>
                    <a:pt x="187" y="179"/>
                  </a:lnTo>
                  <a:lnTo>
                    <a:pt x="177" y="19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5" name="Freeform 31"/>
            <p:cNvSpPr>
              <a:spLocks/>
            </p:cNvSpPr>
            <p:nvPr/>
          </p:nvSpPr>
          <p:spPr bwMode="auto">
            <a:xfrm>
              <a:off x="4429125" y="3800475"/>
              <a:ext cx="7938" cy="11113"/>
            </a:xfrm>
            <a:custGeom>
              <a:avLst/>
              <a:gdLst/>
              <a:ahLst/>
              <a:cxnLst>
                <a:cxn ang="0">
                  <a:pos x="142" y="157"/>
                </a:cxn>
                <a:cxn ang="0">
                  <a:pos x="128" y="176"/>
                </a:cxn>
                <a:cxn ang="0">
                  <a:pos x="114" y="190"/>
                </a:cxn>
                <a:cxn ang="0">
                  <a:pos x="98" y="202"/>
                </a:cxn>
                <a:cxn ang="0">
                  <a:pos x="83" y="208"/>
                </a:cxn>
                <a:cxn ang="0">
                  <a:pos x="68" y="211"/>
                </a:cxn>
                <a:cxn ang="0">
                  <a:pos x="53" y="210"/>
                </a:cxn>
                <a:cxn ang="0">
                  <a:pos x="40" y="205"/>
                </a:cxn>
                <a:cxn ang="0">
                  <a:pos x="28" y="197"/>
                </a:cxn>
                <a:cxn ang="0">
                  <a:pos x="18" y="187"/>
                </a:cxn>
                <a:cxn ang="0">
                  <a:pos x="10" y="174"/>
                </a:cxn>
                <a:cxn ang="0">
                  <a:pos x="3" y="158"/>
                </a:cxn>
                <a:cxn ang="0">
                  <a:pos x="0" y="141"/>
                </a:cxn>
                <a:cxn ang="0">
                  <a:pos x="1" y="121"/>
                </a:cxn>
                <a:cxn ang="0">
                  <a:pos x="4" y="100"/>
                </a:cxn>
                <a:cxn ang="0">
                  <a:pos x="13" y="77"/>
                </a:cxn>
                <a:cxn ang="0">
                  <a:pos x="24" y="54"/>
                </a:cxn>
                <a:cxn ang="0">
                  <a:pos x="38" y="35"/>
                </a:cxn>
                <a:cxn ang="0">
                  <a:pos x="52" y="19"/>
                </a:cxn>
                <a:cxn ang="0">
                  <a:pos x="68" y="9"/>
                </a:cxn>
                <a:cxn ang="0">
                  <a:pos x="83" y="3"/>
                </a:cxn>
                <a:cxn ang="0">
                  <a:pos x="98" y="0"/>
                </a:cxn>
                <a:cxn ang="0">
                  <a:pos x="112" y="1"/>
                </a:cxn>
                <a:cxn ang="0">
                  <a:pos x="126" y="5"/>
                </a:cxn>
                <a:cxn ang="0">
                  <a:pos x="138" y="13"/>
                </a:cxn>
                <a:cxn ang="0">
                  <a:pos x="148" y="24"/>
                </a:cxn>
                <a:cxn ang="0">
                  <a:pos x="156" y="37"/>
                </a:cxn>
                <a:cxn ang="0">
                  <a:pos x="162" y="52"/>
                </a:cxn>
                <a:cxn ang="0">
                  <a:pos x="165" y="70"/>
                </a:cxn>
                <a:cxn ang="0">
                  <a:pos x="164" y="90"/>
                </a:cxn>
                <a:cxn ang="0">
                  <a:pos x="161" y="110"/>
                </a:cxn>
                <a:cxn ang="0">
                  <a:pos x="153" y="133"/>
                </a:cxn>
              </a:cxnLst>
              <a:rect l="0" t="0" r="r" b="b"/>
              <a:pathLst>
                <a:path w="165" h="211">
                  <a:moveTo>
                    <a:pt x="148" y="145"/>
                  </a:moveTo>
                  <a:lnTo>
                    <a:pt x="142" y="157"/>
                  </a:lnTo>
                  <a:lnTo>
                    <a:pt x="135" y="167"/>
                  </a:lnTo>
                  <a:lnTo>
                    <a:pt x="128" y="176"/>
                  </a:lnTo>
                  <a:lnTo>
                    <a:pt x="121" y="184"/>
                  </a:lnTo>
                  <a:lnTo>
                    <a:pt x="114" y="190"/>
                  </a:lnTo>
                  <a:lnTo>
                    <a:pt x="105" y="196"/>
                  </a:lnTo>
                  <a:lnTo>
                    <a:pt x="98" y="202"/>
                  </a:lnTo>
                  <a:lnTo>
                    <a:pt x="90" y="205"/>
                  </a:lnTo>
                  <a:lnTo>
                    <a:pt x="83" y="208"/>
                  </a:lnTo>
                  <a:lnTo>
                    <a:pt x="76" y="210"/>
                  </a:lnTo>
                  <a:lnTo>
                    <a:pt x="68" y="211"/>
                  </a:lnTo>
                  <a:lnTo>
                    <a:pt x="61" y="211"/>
                  </a:lnTo>
                  <a:lnTo>
                    <a:pt x="53" y="210"/>
                  </a:lnTo>
                  <a:lnTo>
                    <a:pt x="46" y="208"/>
                  </a:lnTo>
                  <a:lnTo>
                    <a:pt x="40" y="205"/>
                  </a:lnTo>
                  <a:lnTo>
                    <a:pt x="34" y="202"/>
                  </a:lnTo>
                  <a:lnTo>
                    <a:pt x="28" y="197"/>
                  </a:lnTo>
                  <a:lnTo>
                    <a:pt x="23" y="192"/>
                  </a:lnTo>
                  <a:lnTo>
                    <a:pt x="18" y="187"/>
                  </a:lnTo>
                  <a:lnTo>
                    <a:pt x="14" y="180"/>
                  </a:lnTo>
                  <a:lnTo>
                    <a:pt x="10" y="174"/>
                  </a:lnTo>
                  <a:lnTo>
                    <a:pt x="6" y="166"/>
                  </a:lnTo>
                  <a:lnTo>
                    <a:pt x="3" y="158"/>
                  </a:lnTo>
                  <a:lnTo>
                    <a:pt x="2" y="150"/>
                  </a:lnTo>
                  <a:lnTo>
                    <a:pt x="0" y="141"/>
                  </a:lnTo>
                  <a:lnTo>
                    <a:pt x="0" y="131"/>
                  </a:lnTo>
                  <a:lnTo>
                    <a:pt x="1" y="121"/>
                  </a:lnTo>
                  <a:lnTo>
                    <a:pt x="2" y="111"/>
                  </a:lnTo>
                  <a:lnTo>
                    <a:pt x="4" y="100"/>
                  </a:lnTo>
                  <a:lnTo>
                    <a:pt x="8" y="89"/>
                  </a:lnTo>
                  <a:lnTo>
                    <a:pt x="13" y="77"/>
                  </a:lnTo>
                  <a:lnTo>
                    <a:pt x="18" y="65"/>
                  </a:lnTo>
                  <a:lnTo>
                    <a:pt x="24" y="54"/>
                  </a:lnTo>
                  <a:lnTo>
                    <a:pt x="31" y="44"/>
                  </a:lnTo>
                  <a:lnTo>
                    <a:pt x="38" y="35"/>
                  </a:lnTo>
                  <a:lnTo>
                    <a:pt x="45" y="27"/>
                  </a:lnTo>
                  <a:lnTo>
                    <a:pt x="52" y="19"/>
                  </a:lnTo>
                  <a:lnTo>
                    <a:pt x="61" y="14"/>
                  </a:lnTo>
                  <a:lnTo>
                    <a:pt x="68" y="9"/>
                  </a:lnTo>
                  <a:lnTo>
                    <a:pt x="75" y="5"/>
                  </a:lnTo>
                  <a:lnTo>
                    <a:pt x="83" y="3"/>
                  </a:lnTo>
                  <a:lnTo>
                    <a:pt x="90" y="1"/>
                  </a:lnTo>
                  <a:lnTo>
                    <a:pt x="98" y="0"/>
                  </a:lnTo>
                  <a:lnTo>
                    <a:pt x="105" y="0"/>
                  </a:lnTo>
                  <a:lnTo>
                    <a:pt x="112" y="1"/>
                  </a:lnTo>
                  <a:lnTo>
                    <a:pt x="119" y="3"/>
                  </a:lnTo>
                  <a:lnTo>
                    <a:pt x="126" y="5"/>
                  </a:lnTo>
                  <a:lnTo>
                    <a:pt x="132" y="9"/>
                  </a:lnTo>
                  <a:lnTo>
                    <a:pt x="138" y="13"/>
                  </a:lnTo>
                  <a:lnTo>
                    <a:pt x="143" y="18"/>
                  </a:lnTo>
                  <a:lnTo>
                    <a:pt x="148" y="24"/>
                  </a:lnTo>
                  <a:lnTo>
                    <a:pt x="152" y="30"/>
                  </a:lnTo>
                  <a:lnTo>
                    <a:pt x="156" y="37"/>
                  </a:lnTo>
                  <a:lnTo>
                    <a:pt x="159" y="44"/>
                  </a:lnTo>
                  <a:lnTo>
                    <a:pt x="162" y="52"/>
                  </a:lnTo>
                  <a:lnTo>
                    <a:pt x="163" y="61"/>
                  </a:lnTo>
                  <a:lnTo>
                    <a:pt x="165" y="70"/>
                  </a:lnTo>
                  <a:lnTo>
                    <a:pt x="165" y="79"/>
                  </a:lnTo>
                  <a:lnTo>
                    <a:pt x="164" y="90"/>
                  </a:lnTo>
                  <a:lnTo>
                    <a:pt x="163" y="100"/>
                  </a:lnTo>
                  <a:lnTo>
                    <a:pt x="161" y="110"/>
                  </a:lnTo>
                  <a:lnTo>
                    <a:pt x="158" y="121"/>
                  </a:lnTo>
                  <a:lnTo>
                    <a:pt x="153" y="133"/>
                  </a:lnTo>
                  <a:lnTo>
                    <a:pt x="148" y="14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6" name="Freeform 32"/>
            <p:cNvSpPr>
              <a:spLocks/>
            </p:cNvSpPr>
            <p:nvPr/>
          </p:nvSpPr>
          <p:spPr bwMode="auto">
            <a:xfrm>
              <a:off x="4429125" y="3800475"/>
              <a:ext cx="7938" cy="11113"/>
            </a:xfrm>
            <a:custGeom>
              <a:avLst/>
              <a:gdLst/>
              <a:ahLst/>
              <a:cxnLst>
                <a:cxn ang="0">
                  <a:pos x="142" y="157"/>
                </a:cxn>
                <a:cxn ang="0">
                  <a:pos x="128" y="176"/>
                </a:cxn>
                <a:cxn ang="0">
                  <a:pos x="114" y="190"/>
                </a:cxn>
                <a:cxn ang="0">
                  <a:pos x="98" y="202"/>
                </a:cxn>
                <a:cxn ang="0">
                  <a:pos x="83" y="208"/>
                </a:cxn>
                <a:cxn ang="0">
                  <a:pos x="68" y="211"/>
                </a:cxn>
                <a:cxn ang="0">
                  <a:pos x="53" y="210"/>
                </a:cxn>
                <a:cxn ang="0">
                  <a:pos x="40" y="205"/>
                </a:cxn>
                <a:cxn ang="0">
                  <a:pos x="28" y="197"/>
                </a:cxn>
                <a:cxn ang="0">
                  <a:pos x="18" y="187"/>
                </a:cxn>
                <a:cxn ang="0">
                  <a:pos x="10" y="174"/>
                </a:cxn>
                <a:cxn ang="0">
                  <a:pos x="3" y="158"/>
                </a:cxn>
                <a:cxn ang="0">
                  <a:pos x="0" y="141"/>
                </a:cxn>
                <a:cxn ang="0">
                  <a:pos x="1" y="121"/>
                </a:cxn>
                <a:cxn ang="0">
                  <a:pos x="4" y="100"/>
                </a:cxn>
                <a:cxn ang="0">
                  <a:pos x="13" y="77"/>
                </a:cxn>
                <a:cxn ang="0">
                  <a:pos x="24" y="54"/>
                </a:cxn>
                <a:cxn ang="0">
                  <a:pos x="38" y="35"/>
                </a:cxn>
                <a:cxn ang="0">
                  <a:pos x="52" y="19"/>
                </a:cxn>
                <a:cxn ang="0">
                  <a:pos x="68" y="9"/>
                </a:cxn>
                <a:cxn ang="0">
                  <a:pos x="83" y="3"/>
                </a:cxn>
                <a:cxn ang="0">
                  <a:pos x="98" y="0"/>
                </a:cxn>
                <a:cxn ang="0">
                  <a:pos x="112" y="1"/>
                </a:cxn>
                <a:cxn ang="0">
                  <a:pos x="126" y="5"/>
                </a:cxn>
                <a:cxn ang="0">
                  <a:pos x="138" y="13"/>
                </a:cxn>
                <a:cxn ang="0">
                  <a:pos x="148" y="24"/>
                </a:cxn>
                <a:cxn ang="0">
                  <a:pos x="156" y="37"/>
                </a:cxn>
                <a:cxn ang="0">
                  <a:pos x="162" y="52"/>
                </a:cxn>
                <a:cxn ang="0">
                  <a:pos x="165" y="70"/>
                </a:cxn>
                <a:cxn ang="0">
                  <a:pos x="164" y="90"/>
                </a:cxn>
                <a:cxn ang="0">
                  <a:pos x="161" y="110"/>
                </a:cxn>
                <a:cxn ang="0">
                  <a:pos x="153" y="133"/>
                </a:cxn>
              </a:cxnLst>
              <a:rect l="0" t="0" r="r" b="b"/>
              <a:pathLst>
                <a:path w="165" h="211">
                  <a:moveTo>
                    <a:pt x="148" y="145"/>
                  </a:moveTo>
                  <a:lnTo>
                    <a:pt x="142" y="157"/>
                  </a:lnTo>
                  <a:lnTo>
                    <a:pt x="135" y="167"/>
                  </a:lnTo>
                  <a:lnTo>
                    <a:pt x="128" y="176"/>
                  </a:lnTo>
                  <a:lnTo>
                    <a:pt x="121" y="184"/>
                  </a:lnTo>
                  <a:lnTo>
                    <a:pt x="114" y="190"/>
                  </a:lnTo>
                  <a:lnTo>
                    <a:pt x="105" y="196"/>
                  </a:lnTo>
                  <a:lnTo>
                    <a:pt x="98" y="202"/>
                  </a:lnTo>
                  <a:lnTo>
                    <a:pt x="90" y="205"/>
                  </a:lnTo>
                  <a:lnTo>
                    <a:pt x="83" y="208"/>
                  </a:lnTo>
                  <a:lnTo>
                    <a:pt x="76" y="210"/>
                  </a:lnTo>
                  <a:lnTo>
                    <a:pt x="68" y="211"/>
                  </a:lnTo>
                  <a:lnTo>
                    <a:pt x="61" y="211"/>
                  </a:lnTo>
                  <a:lnTo>
                    <a:pt x="53" y="210"/>
                  </a:lnTo>
                  <a:lnTo>
                    <a:pt x="46" y="208"/>
                  </a:lnTo>
                  <a:lnTo>
                    <a:pt x="40" y="205"/>
                  </a:lnTo>
                  <a:lnTo>
                    <a:pt x="34" y="202"/>
                  </a:lnTo>
                  <a:lnTo>
                    <a:pt x="28" y="197"/>
                  </a:lnTo>
                  <a:lnTo>
                    <a:pt x="23" y="192"/>
                  </a:lnTo>
                  <a:lnTo>
                    <a:pt x="18" y="187"/>
                  </a:lnTo>
                  <a:lnTo>
                    <a:pt x="14" y="180"/>
                  </a:lnTo>
                  <a:lnTo>
                    <a:pt x="10" y="174"/>
                  </a:lnTo>
                  <a:lnTo>
                    <a:pt x="6" y="166"/>
                  </a:lnTo>
                  <a:lnTo>
                    <a:pt x="3" y="158"/>
                  </a:lnTo>
                  <a:lnTo>
                    <a:pt x="2" y="150"/>
                  </a:lnTo>
                  <a:lnTo>
                    <a:pt x="0" y="141"/>
                  </a:lnTo>
                  <a:lnTo>
                    <a:pt x="0" y="131"/>
                  </a:lnTo>
                  <a:lnTo>
                    <a:pt x="1" y="121"/>
                  </a:lnTo>
                  <a:lnTo>
                    <a:pt x="2" y="111"/>
                  </a:lnTo>
                  <a:lnTo>
                    <a:pt x="4" y="100"/>
                  </a:lnTo>
                  <a:lnTo>
                    <a:pt x="8" y="89"/>
                  </a:lnTo>
                  <a:lnTo>
                    <a:pt x="13" y="77"/>
                  </a:lnTo>
                  <a:lnTo>
                    <a:pt x="18" y="65"/>
                  </a:lnTo>
                  <a:lnTo>
                    <a:pt x="24" y="54"/>
                  </a:lnTo>
                  <a:lnTo>
                    <a:pt x="31" y="44"/>
                  </a:lnTo>
                  <a:lnTo>
                    <a:pt x="38" y="35"/>
                  </a:lnTo>
                  <a:lnTo>
                    <a:pt x="45" y="27"/>
                  </a:lnTo>
                  <a:lnTo>
                    <a:pt x="52" y="19"/>
                  </a:lnTo>
                  <a:lnTo>
                    <a:pt x="61" y="14"/>
                  </a:lnTo>
                  <a:lnTo>
                    <a:pt x="68" y="9"/>
                  </a:lnTo>
                  <a:lnTo>
                    <a:pt x="75" y="5"/>
                  </a:lnTo>
                  <a:lnTo>
                    <a:pt x="83" y="3"/>
                  </a:lnTo>
                  <a:lnTo>
                    <a:pt x="90" y="1"/>
                  </a:lnTo>
                  <a:lnTo>
                    <a:pt x="98" y="0"/>
                  </a:lnTo>
                  <a:lnTo>
                    <a:pt x="105" y="0"/>
                  </a:lnTo>
                  <a:lnTo>
                    <a:pt x="112" y="1"/>
                  </a:lnTo>
                  <a:lnTo>
                    <a:pt x="119" y="3"/>
                  </a:lnTo>
                  <a:lnTo>
                    <a:pt x="126" y="5"/>
                  </a:lnTo>
                  <a:lnTo>
                    <a:pt x="132" y="9"/>
                  </a:lnTo>
                  <a:lnTo>
                    <a:pt x="138" y="13"/>
                  </a:lnTo>
                  <a:lnTo>
                    <a:pt x="143" y="18"/>
                  </a:lnTo>
                  <a:lnTo>
                    <a:pt x="148" y="24"/>
                  </a:lnTo>
                  <a:lnTo>
                    <a:pt x="152" y="30"/>
                  </a:lnTo>
                  <a:lnTo>
                    <a:pt x="156" y="37"/>
                  </a:lnTo>
                  <a:lnTo>
                    <a:pt x="159" y="44"/>
                  </a:lnTo>
                  <a:lnTo>
                    <a:pt x="162" y="52"/>
                  </a:lnTo>
                  <a:lnTo>
                    <a:pt x="163" y="61"/>
                  </a:lnTo>
                  <a:lnTo>
                    <a:pt x="165" y="70"/>
                  </a:lnTo>
                  <a:lnTo>
                    <a:pt x="165" y="79"/>
                  </a:lnTo>
                  <a:lnTo>
                    <a:pt x="164" y="90"/>
                  </a:lnTo>
                  <a:lnTo>
                    <a:pt x="163" y="100"/>
                  </a:lnTo>
                  <a:lnTo>
                    <a:pt x="161" y="110"/>
                  </a:lnTo>
                  <a:lnTo>
                    <a:pt x="158" y="121"/>
                  </a:lnTo>
                  <a:lnTo>
                    <a:pt x="153" y="133"/>
                  </a:lnTo>
                  <a:lnTo>
                    <a:pt x="148" y="14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7" name="Freeform 33"/>
            <p:cNvSpPr>
              <a:spLocks/>
            </p:cNvSpPr>
            <p:nvPr/>
          </p:nvSpPr>
          <p:spPr bwMode="auto">
            <a:xfrm>
              <a:off x="4510088" y="3714750"/>
              <a:ext cx="7938" cy="11113"/>
            </a:xfrm>
            <a:custGeom>
              <a:avLst/>
              <a:gdLst/>
              <a:ahLst/>
              <a:cxnLst>
                <a:cxn ang="0">
                  <a:pos x="26" y="71"/>
                </a:cxn>
                <a:cxn ang="0">
                  <a:pos x="40" y="47"/>
                </a:cxn>
                <a:cxn ang="0">
                  <a:pos x="54" y="29"/>
                </a:cxn>
                <a:cxn ang="0">
                  <a:pos x="68" y="15"/>
                </a:cxn>
                <a:cxn ang="0">
                  <a:pos x="83" y="6"/>
                </a:cxn>
                <a:cxn ang="0">
                  <a:pos x="98" y="1"/>
                </a:cxn>
                <a:cxn ang="0">
                  <a:pos x="111" y="0"/>
                </a:cxn>
                <a:cxn ang="0">
                  <a:pos x="123" y="2"/>
                </a:cxn>
                <a:cxn ang="0">
                  <a:pos x="134" y="8"/>
                </a:cxn>
                <a:cxn ang="0">
                  <a:pos x="144" y="18"/>
                </a:cxn>
                <a:cxn ang="0">
                  <a:pos x="152" y="30"/>
                </a:cxn>
                <a:cxn ang="0">
                  <a:pos x="156" y="45"/>
                </a:cxn>
                <a:cxn ang="0">
                  <a:pos x="158" y="64"/>
                </a:cxn>
                <a:cxn ang="0">
                  <a:pos x="157" y="85"/>
                </a:cxn>
                <a:cxn ang="0">
                  <a:pos x="153" y="109"/>
                </a:cxn>
                <a:cxn ang="0">
                  <a:pos x="144" y="134"/>
                </a:cxn>
                <a:cxn ang="0">
                  <a:pos x="131" y="161"/>
                </a:cxn>
                <a:cxn ang="0">
                  <a:pos x="118" y="185"/>
                </a:cxn>
                <a:cxn ang="0">
                  <a:pos x="104" y="203"/>
                </a:cxn>
                <a:cxn ang="0">
                  <a:pos x="90" y="217"/>
                </a:cxn>
                <a:cxn ang="0">
                  <a:pos x="74" y="228"/>
                </a:cxn>
                <a:cxn ang="0">
                  <a:pos x="60" y="233"/>
                </a:cxn>
                <a:cxn ang="0">
                  <a:pos x="47" y="234"/>
                </a:cxn>
                <a:cxn ang="0">
                  <a:pos x="35" y="231"/>
                </a:cxn>
                <a:cxn ang="0">
                  <a:pos x="23" y="224"/>
                </a:cxn>
                <a:cxn ang="0">
                  <a:pos x="14" y="215"/>
                </a:cxn>
                <a:cxn ang="0">
                  <a:pos x="6" y="202"/>
                </a:cxn>
                <a:cxn ang="0">
                  <a:pos x="2" y="186"/>
                </a:cxn>
                <a:cxn ang="0">
                  <a:pos x="0" y="168"/>
                </a:cxn>
                <a:cxn ang="0">
                  <a:pos x="1" y="146"/>
                </a:cxn>
                <a:cxn ang="0">
                  <a:pos x="5" y="123"/>
                </a:cxn>
                <a:cxn ang="0">
                  <a:pos x="14" y="97"/>
                </a:cxn>
              </a:cxnLst>
              <a:rect l="0" t="0" r="r" b="b"/>
              <a:pathLst>
                <a:path w="158" h="234">
                  <a:moveTo>
                    <a:pt x="19" y="84"/>
                  </a:moveTo>
                  <a:lnTo>
                    <a:pt x="26" y="71"/>
                  </a:lnTo>
                  <a:lnTo>
                    <a:pt x="32" y="59"/>
                  </a:lnTo>
                  <a:lnTo>
                    <a:pt x="40" y="47"/>
                  </a:lnTo>
                  <a:lnTo>
                    <a:pt x="47" y="37"/>
                  </a:lnTo>
                  <a:lnTo>
                    <a:pt x="54" y="29"/>
                  </a:lnTo>
                  <a:lnTo>
                    <a:pt x="61" y="22"/>
                  </a:lnTo>
                  <a:lnTo>
                    <a:pt x="68" y="15"/>
                  </a:lnTo>
                  <a:lnTo>
                    <a:pt x="76" y="10"/>
                  </a:lnTo>
                  <a:lnTo>
                    <a:pt x="83" y="6"/>
                  </a:lnTo>
                  <a:lnTo>
                    <a:pt x="91" y="3"/>
                  </a:lnTo>
                  <a:lnTo>
                    <a:pt x="98" y="1"/>
                  </a:lnTo>
                  <a:lnTo>
                    <a:pt x="105" y="0"/>
                  </a:lnTo>
                  <a:lnTo>
                    <a:pt x="111" y="0"/>
                  </a:lnTo>
                  <a:lnTo>
                    <a:pt x="117" y="1"/>
                  </a:lnTo>
                  <a:lnTo>
                    <a:pt x="123" y="2"/>
                  </a:lnTo>
                  <a:lnTo>
                    <a:pt x="129" y="5"/>
                  </a:lnTo>
                  <a:lnTo>
                    <a:pt x="134" y="8"/>
                  </a:lnTo>
                  <a:lnTo>
                    <a:pt x="139" y="13"/>
                  </a:lnTo>
                  <a:lnTo>
                    <a:pt x="144" y="18"/>
                  </a:lnTo>
                  <a:lnTo>
                    <a:pt x="148" y="23"/>
                  </a:lnTo>
                  <a:lnTo>
                    <a:pt x="152" y="30"/>
                  </a:lnTo>
                  <a:lnTo>
                    <a:pt x="154" y="37"/>
                  </a:lnTo>
                  <a:lnTo>
                    <a:pt x="156" y="45"/>
                  </a:lnTo>
                  <a:lnTo>
                    <a:pt x="158" y="55"/>
                  </a:lnTo>
                  <a:lnTo>
                    <a:pt x="158" y="64"/>
                  </a:lnTo>
                  <a:lnTo>
                    <a:pt x="158" y="74"/>
                  </a:lnTo>
                  <a:lnTo>
                    <a:pt x="157" y="85"/>
                  </a:lnTo>
                  <a:lnTo>
                    <a:pt x="155" y="96"/>
                  </a:lnTo>
                  <a:lnTo>
                    <a:pt x="153" y="109"/>
                  </a:lnTo>
                  <a:lnTo>
                    <a:pt x="149" y="121"/>
                  </a:lnTo>
                  <a:lnTo>
                    <a:pt x="144" y="134"/>
                  </a:lnTo>
                  <a:lnTo>
                    <a:pt x="138" y="147"/>
                  </a:lnTo>
                  <a:lnTo>
                    <a:pt x="131" y="161"/>
                  </a:lnTo>
                  <a:lnTo>
                    <a:pt x="125" y="174"/>
                  </a:lnTo>
                  <a:lnTo>
                    <a:pt x="118" y="185"/>
                  </a:lnTo>
                  <a:lnTo>
                    <a:pt x="111" y="195"/>
                  </a:lnTo>
                  <a:lnTo>
                    <a:pt x="104" y="203"/>
                  </a:lnTo>
                  <a:lnTo>
                    <a:pt x="97" y="211"/>
                  </a:lnTo>
                  <a:lnTo>
                    <a:pt x="90" y="217"/>
                  </a:lnTo>
                  <a:lnTo>
                    <a:pt x="81" y="222"/>
                  </a:lnTo>
                  <a:lnTo>
                    <a:pt x="74" y="228"/>
                  </a:lnTo>
                  <a:lnTo>
                    <a:pt x="67" y="231"/>
                  </a:lnTo>
                  <a:lnTo>
                    <a:pt x="60" y="233"/>
                  </a:lnTo>
                  <a:lnTo>
                    <a:pt x="54" y="234"/>
                  </a:lnTo>
                  <a:lnTo>
                    <a:pt x="47" y="234"/>
                  </a:lnTo>
                  <a:lnTo>
                    <a:pt x="41" y="233"/>
                  </a:lnTo>
                  <a:lnTo>
                    <a:pt x="35" y="231"/>
                  </a:lnTo>
                  <a:lnTo>
                    <a:pt x="28" y="229"/>
                  </a:lnTo>
                  <a:lnTo>
                    <a:pt x="23" y="224"/>
                  </a:lnTo>
                  <a:lnTo>
                    <a:pt x="18" y="220"/>
                  </a:lnTo>
                  <a:lnTo>
                    <a:pt x="14" y="215"/>
                  </a:lnTo>
                  <a:lnTo>
                    <a:pt x="10" y="209"/>
                  </a:lnTo>
                  <a:lnTo>
                    <a:pt x="6" y="202"/>
                  </a:lnTo>
                  <a:lnTo>
                    <a:pt x="4" y="195"/>
                  </a:lnTo>
                  <a:lnTo>
                    <a:pt x="2" y="186"/>
                  </a:lnTo>
                  <a:lnTo>
                    <a:pt x="0" y="178"/>
                  </a:lnTo>
                  <a:lnTo>
                    <a:pt x="0" y="168"/>
                  </a:lnTo>
                  <a:lnTo>
                    <a:pt x="0" y="157"/>
                  </a:lnTo>
                  <a:lnTo>
                    <a:pt x="1" y="146"/>
                  </a:lnTo>
                  <a:lnTo>
                    <a:pt x="3" y="135"/>
                  </a:lnTo>
                  <a:lnTo>
                    <a:pt x="5" y="123"/>
                  </a:lnTo>
                  <a:lnTo>
                    <a:pt x="9" y="111"/>
                  </a:lnTo>
                  <a:lnTo>
                    <a:pt x="14" y="97"/>
                  </a:lnTo>
                  <a:lnTo>
                    <a:pt x="19" y="8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8" name="Freeform 34"/>
            <p:cNvSpPr>
              <a:spLocks/>
            </p:cNvSpPr>
            <p:nvPr/>
          </p:nvSpPr>
          <p:spPr bwMode="auto">
            <a:xfrm>
              <a:off x="4510088" y="3714750"/>
              <a:ext cx="7938" cy="11113"/>
            </a:xfrm>
            <a:custGeom>
              <a:avLst/>
              <a:gdLst/>
              <a:ahLst/>
              <a:cxnLst>
                <a:cxn ang="0">
                  <a:pos x="26" y="71"/>
                </a:cxn>
                <a:cxn ang="0">
                  <a:pos x="40" y="47"/>
                </a:cxn>
                <a:cxn ang="0">
                  <a:pos x="54" y="29"/>
                </a:cxn>
                <a:cxn ang="0">
                  <a:pos x="68" y="15"/>
                </a:cxn>
                <a:cxn ang="0">
                  <a:pos x="83" y="6"/>
                </a:cxn>
                <a:cxn ang="0">
                  <a:pos x="98" y="1"/>
                </a:cxn>
                <a:cxn ang="0">
                  <a:pos x="111" y="0"/>
                </a:cxn>
                <a:cxn ang="0">
                  <a:pos x="123" y="2"/>
                </a:cxn>
                <a:cxn ang="0">
                  <a:pos x="134" y="8"/>
                </a:cxn>
                <a:cxn ang="0">
                  <a:pos x="144" y="18"/>
                </a:cxn>
                <a:cxn ang="0">
                  <a:pos x="152" y="30"/>
                </a:cxn>
                <a:cxn ang="0">
                  <a:pos x="156" y="45"/>
                </a:cxn>
                <a:cxn ang="0">
                  <a:pos x="158" y="64"/>
                </a:cxn>
                <a:cxn ang="0">
                  <a:pos x="157" y="85"/>
                </a:cxn>
                <a:cxn ang="0">
                  <a:pos x="153" y="109"/>
                </a:cxn>
                <a:cxn ang="0">
                  <a:pos x="144" y="134"/>
                </a:cxn>
                <a:cxn ang="0">
                  <a:pos x="131" y="161"/>
                </a:cxn>
                <a:cxn ang="0">
                  <a:pos x="118" y="185"/>
                </a:cxn>
                <a:cxn ang="0">
                  <a:pos x="104" y="203"/>
                </a:cxn>
                <a:cxn ang="0">
                  <a:pos x="90" y="217"/>
                </a:cxn>
                <a:cxn ang="0">
                  <a:pos x="74" y="228"/>
                </a:cxn>
                <a:cxn ang="0">
                  <a:pos x="60" y="233"/>
                </a:cxn>
                <a:cxn ang="0">
                  <a:pos x="47" y="234"/>
                </a:cxn>
                <a:cxn ang="0">
                  <a:pos x="35" y="231"/>
                </a:cxn>
                <a:cxn ang="0">
                  <a:pos x="23" y="224"/>
                </a:cxn>
                <a:cxn ang="0">
                  <a:pos x="14" y="215"/>
                </a:cxn>
                <a:cxn ang="0">
                  <a:pos x="6" y="202"/>
                </a:cxn>
                <a:cxn ang="0">
                  <a:pos x="2" y="186"/>
                </a:cxn>
                <a:cxn ang="0">
                  <a:pos x="0" y="168"/>
                </a:cxn>
                <a:cxn ang="0">
                  <a:pos x="1" y="146"/>
                </a:cxn>
                <a:cxn ang="0">
                  <a:pos x="5" y="123"/>
                </a:cxn>
                <a:cxn ang="0">
                  <a:pos x="14" y="97"/>
                </a:cxn>
              </a:cxnLst>
              <a:rect l="0" t="0" r="r" b="b"/>
              <a:pathLst>
                <a:path w="158" h="234">
                  <a:moveTo>
                    <a:pt x="19" y="84"/>
                  </a:moveTo>
                  <a:lnTo>
                    <a:pt x="26" y="71"/>
                  </a:lnTo>
                  <a:lnTo>
                    <a:pt x="32" y="59"/>
                  </a:lnTo>
                  <a:lnTo>
                    <a:pt x="40" y="47"/>
                  </a:lnTo>
                  <a:lnTo>
                    <a:pt x="47" y="37"/>
                  </a:lnTo>
                  <a:lnTo>
                    <a:pt x="54" y="29"/>
                  </a:lnTo>
                  <a:lnTo>
                    <a:pt x="61" y="22"/>
                  </a:lnTo>
                  <a:lnTo>
                    <a:pt x="68" y="15"/>
                  </a:lnTo>
                  <a:lnTo>
                    <a:pt x="76" y="10"/>
                  </a:lnTo>
                  <a:lnTo>
                    <a:pt x="83" y="6"/>
                  </a:lnTo>
                  <a:lnTo>
                    <a:pt x="91" y="3"/>
                  </a:lnTo>
                  <a:lnTo>
                    <a:pt x="98" y="1"/>
                  </a:lnTo>
                  <a:lnTo>
                    <a:pt x="105" y="0"/>
                  </a:lnTo>
                  <a:lnTo>
                    <a:pt x="111" y="0"/>
                  </a:lnTo>
                  <a:lnTo>
                    <a:pt x="117" y="1"/>
                  </a:lnTo>
                  <a:lnTo>
                    <a:pt x="123" y="2"/>
                  </a:lnTo>
                  <a:lnTo>
                    <a:pt x="129" y="5"/>
                  </a:lnTo>
                  <a:lnTo>
                    <a:pt x="134" y="8"/>
                  </a:lnTo>
                  <a:lnTo>
                    <a:pt x="139" y="13"/>
                  </a:lnTo>
                  <a:lnTo>
                    <a:pt x="144" y="18"/>
                  </a:lnTo>
                  <a:lnTo>
                    <a:pt x="148" y="23"/>
                  </a:lnTo>
                  <a:lnTo>
                    <a:pt x="152" y="30"/>
                  </a:lnTo>
                  <a:lnTo>
                    <a:pt x="154" y="37"/>
                  </a:lnTo>
                  <a:lnTo>
                    <a:pt x="156" y="45"/>
                  </a:lnTo>
                  <a:lnTo>
                    <a:pt x="158" y="55"/>
                  </a:lnTo>
                  <a:lnTo>
                    <a:pt x="158" y="64"/>
                  </a:lnTo>
                  <a:lnTo>
                    <a:pt x="158" y="74"/>
                  </a:lnTo>
                  <a:lnTo>
                    <a:pt x="157" y="85"/>
                  </a:lnTo>
                  <a:lnTo>
                    <a:pt x="155" y="96"/>
                  </a:lnTo>
                  <a:lnTo>
                    <a:pt x="153" y="109"/>
                  </a:lnTo>
                  <a:lnTo>
                    <a:pt x="149" y="121"/>
                  </a:lnTo>
                  <a:lnTo>
                    <a:pt x="144" y="134"/>
                  </a:lnTo>
                  <a:lnTo>
                    <a:pt x="138" y="147"/>
                  </a:lnTo>
                  <a:lnTo>
                    <a:pt x="131" y="161"/>
                  </a:lnTo>
                  <a:lnTo>
                    <a:pt x="125" y="174"/>
                  </a:lnTo>
                  <a:lnTo>
                    <a:pt x="118" y="185"/>
                  </a:lnTo>
                  <a:lnTo>
                    <a:pt x="111" y="195"/>
                  </a:lnTo>
                  <a:lnTo>
                    <a:pt x="104" y="203"/>
                  </a:lnTo>
                  <a:lnTo>
                    <a:pt x="97" y="211"/>
                  </a:lnTo>
                  <a:lnTo>
                    <a:pt x="90" y="217"/>
                  </a:lnTo>
                  <a:lnTo>
                    <a:pt x="81" y="222"/>
                  </a:lnTo>
                  <a:lnTo>
                    <a:pt x="74" y="228"/>
                  </a:lnTo>
                  <a:lnTo>
                    <a:pt x="67" y="231"/>
                  </a:lnTo>
                  <a:lnTo>
                    <a:pt x="60" y="233"/>
                  </a:lnTo>
                  <a:lnTo>
                    <a:pt x="54" y="234"/>
                  </a:lnTo>
                  <a:lnTo>
                    <a:pt x="47" y="234"/>
                  </a:lnTo>
                  <a:lnTo>
                    <a:pt x="41" y="233"/>
                  </a:lnTo>
                  <a:lnTo>
                    <a:pt x="35" y="231"/>
                  </a:lnTo>
                  <a:lnTo>
                    <a:pt x="28" y="229"/>
                  </a:lnTo>
                  <a:lnTo>
                    <a:pt x="23" y="224"/>
                  </a:lnTo>
                  <a:lnTo>
                    <a:pt x="18" y="220"/>
                  </a:lnTo>
                  <a:lnTo>
                    <a:pt x="14" y="215"/>
                  </a:lnTo>
                  <a:lnTo>
                    <a:pt x="10" y="209"/>
                  </a:lnTo>
                  <a:lnTo>
                    <a:pt x="6" y="202"/>
                  </a:lnTo>
                  <a:lnTo>
                    <a:pt x="4" y="195"/>
                  </a:lnTo>
                  <a:lnTo>
                    <a:pt x="2" y="186"/>
                  </a:lnTo>
                  <a:lnTo>
                    <a:pt x="0" y="178"/>
                  </a:lnTo>
                  <a:lnTo>
                    <a:pt x="0" y="168"/>
                  </a:lnTo>
                  <a:lnTo>
                    <a:pt x="0" y="157"/>
                  </a:lnTo>
                  <a:lnTo>
                    <a:pt x="1" y="146"/>
                  </a:lnTo>
                  <a:lnTo>
                    <a:pt x="3" y="135"/>
                  </a:lnTo>
                  <a:lnTo>
                    <a:pt x="5" y="123"/>
                  </a:lnTo>
                  <a:lnTo>
                    <a:pt x="9" y="111"/>
                  </a:lnTo>
                  <a:lnTo>
                    <a:pt x="14" y="97"/>
                  </a:lnTo>
                  <a:lnTo>
                    <a:pt x="19" y="84"/>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9" name="Freeform 35"/>
            <p:cNvSpPr>
              <a:spLocks/>
            </p:cNvSpPr>
            <p:nvPr/>
          </p:nvSpPr>
          <p:spPr bwMode="auto">
            <a:xfrm>
              <a:off x="4513263" y="3729038"/>
              <a:ext cx="6350" cy="9525"/>
            </a:xfrm>
            <a:custGeom>
              <a:avLst/>
              <a:gdLst/>
              <a:ahLst/>
              <a:cxnLst>
                <a:cxn ang="0">
                  <a:pos x="19" y="57"/>
                </a:cxn>
                <a:cxn ang="0">
                  <a:pos x="32" y="37"/>
                </a:cxn>
                <a:cxn ang="0">
                  <a:pos x="44" y="22"/>
                </a:cxn>
                <a:cxn ang="0">
                  <a:pos x="57" y="11"/>
                </a:cxn>
                <a:cxn ang="0">
                  <a:pos x="70" y="4"/>
                </a:cxn>
                <a:cxn ang="0">
                  <a:pos x="84" y="0"/>
                </a:cxn>
                <a:cxn ang="0">
                  <a:pos x="96" y="0"/>
                </a:cxn>
                <a:cxn ang="0">
                  <a:pos x="107" y="3"/>
                </a:cxn>
                <a:cxn ang="0">
                  <a:pos x="117" y="9"/>
                </a:cxn>
                <a:cxn ang="0">
                  <a:pos x="126" y="17"/>
                </a:cxn>
                <a:cxn ang="0">
                  <a:pos x="134" y="28"/>
                </a:cxn>
                <a:cxn ang="0">
                  <a:pos x="139" y="42"/>
                </a:cxn>
                <a:cxn ang="0">
                  <a:pos x="142" y="58"/>
                </a:cxn>
                <a:cxn ang="0">
                  <a:pos x="142" y="76"/>
                </a:cxn>
                <a:cxn ang="0">
                  <a:pos x="139" y="95"/>
                </a:cxn>
                <a:cxn ang="0">
                  <a:pos x="133" y="116"/>
                </a:cxn>
                <a:cxn ang="0">
                  <a:pos x="123" y="138"/>
                </a:cxn>
                <a:cxn ang="0">
                  <a:pos x="111" y="157"/>
                </a:cxn>
                <a:cxn ang="0">
                  <a:pos x="98" y="172"/>
                </a:cxn>
                <a:cxn ang="0">
                  <a:pos x="85" y="184"/>
                </a:cxn>
                <a:cxn ang="0">
                  <a:pos x="71" y="191"/>
                </a:cxn>
                <a:cxn ang="0">
                  <a:pos x="59" y="194"/>
                </a:cxn>
                <a:cxn ang="0">
                  <a:pos x="47" y="195"/>
                </a:cxn>
                <a:cxn ang="0">
                  <a:pos x="35" y="192"/>
                </a:cxn>
                <a:cxn ang="0">
                  <a:pos x="25" y="186"/>
                </a:cxn>
                <a:cxn ang="0">
                  <a:pos x="15" y="177"/>
                </a:cxn>
                <a:cxn ang="0">
                  <a:pos x="8" y="165"/>
                </a:cxn>
                <a:cxn ang="0">
                  <a:pos x="3" y="152"/>
                </a:cxn>
                <a:cxn ang="0">
                  <a:pos x="1" y="136"/>
                </a:cxn>
                <a:cxn ang="0">
                  <a:pos x="0" y="119"/>
                </a:cxn>
                <a:cxn ang="0">
                  <a:pos x="3" y="99"/>
                </a:cxn>
                <a:cxn ang="0">
                  <a:pos x="9" y="79"/>
                </a:cxn>
              </a:cxnLst>
              <a:rect l="0" t="0" r="r" b="b"/>
              <a:pathLst>
                <a:path w="142" h="195">
                  <a:moveTo>
                    <a:pt x="14" y="68"/>
                  </a:moveTo>
                  <a:lnTo>
                    <a:pt x="19" y="57"/>
                  </a:lnTo>
                  <a:lnTo>
                    <a:pt x="26" y="46"/>
                  </a:lnTo>
                  <a:lnTo>
                    <a:pt x="32" y="37"/>
                  </a:lnTo>
                  <a:lnTo>
                    <a:pt x="38" y="29"/>
                  </a:lnTo>
                  <a:lnTo>
                    <a:pt x="44" y="22"/>
                  </a:lnTo>
                  <a:lnTo>
                    <a:pt x="51" y="16"/>
                  </a:lnTo>
                  <a:lnTo>
                    <a:pt x="57" y="11"/>
                  </a:lnTo>
                  <a:lnTo>
                    <a:pt x="64" y="7"/>
                  </a:lnTo>
                  <a:lnTo>
                    <a:pt x="70" y="4"/>
                  </a:lnTo>
                  <a:lnTo>
                    <a:pt x="78" y="2"/>
                  </a:lnTo>
                  <a:lnTo>
                    <a:pt x="84" y="0"/>
                  </a:lnTo>
                  <a:lnTo>
                    <a:pt x="90" y="0"/>
                  </a:lnTo>
                  <a:lnTo>
                    <a:pt x="96" y="0"/>
                  </a:lnTo>
                  <a:lnTo>
                    <a:pt x="102" y="1"/>
                  </a:lnTo>
                  <a:lnTo>
                    <a:pt x="107" y="3"/>
                  </a:lnTo>
                  <a:lnTo>
                    <a:pt x="113" y="6"/>
                  </a:lnTo>
                  <a:lnTo>
                    <a:pt x="117" y="9"/>
                  </a:lnTo>
                  <a:lnTo>
                    <a:pt x="122" y="13"/>
                  </a:lnTo>
                  <a:lnTo>
                    <a:pt x="126" y="17"/>
                  </a:lnTo>
                  <a:lnTo>
                    <a:pt x="131" y="23"/>
                  </a:lnTo>
                  <a:lnTo>
                    <a:pt x="134" y="28"/>
                  </a:lnTo>
                  <a:lnTo>
                    <a:pt x="137" y="35"/>
                  </a:lnTo>
                  <a:lnTo>
                    <a:pt x="139" y="42"/>
                  </a:lnTo>
                  <a:lnTo>
                    <a:pt x="141" y="49"/>
                  </a:lnTo>
                  <a:lnTo>
                    <a:pt x="142" y="58"/>
                  </a:lnTo>
                  <a:lnTo>
                    <a:pt x="142" y="67"/>
                  </a:lnTo>
                  <a:lnTo>
                    <a:pt x="142" y="76"/>
                  </a:lnTo>
                  <a:lnTo>
                    <a:pt x="141" y="85"/>
                  </a:lnTo>
                  <a:lnTo>
                    <a:pt x="139" y="95"/>
                  </a:lnTo>
                  <a:lnTo>
                    <a:pt x="137" y="105"/>
                  </a:lnTo>
                  <a:lnTo>
                    <a:pt x="133" y="116"/>
                  </a:lnTo>
                  <a:lnTo>
                    <a:pt x="129" y="127"/>
                  </a:lnTo>
                  <a:lnTo>
                    <a:pt x="123" y="138"/>
                  </a:lnTo>
                  <a:lnTo>
                    <a:pt x="117" y="148"/>
                  </a:lnTo>
                  <a:lnTo>
                    <a:pt x="111" y="157"/>
                  </a:lnTo>
                  <a:lnTo>
                    <a:pt x="104" y="165"/>
                  </a:lnTo>
                  <a:lnTo>
                    <a:pt x="98" y="172"/>
                  </a:lnTo>
                  <a:lnTo>
                    <a:pt x="92" y="179"/>
                  </a:lnTo>
                  <a:lnTo>
                    <a:pt x="85" y="184"/>
                  </a:lnTo>
                  <a:lnTo>
                    <a:pt x="79" y="188"/>
                  </a:lnTo>
                  <a:lnTo>
                    <a:pt x="71" y="191"/>
                  </a:lnTo>
                  <a:lnTo>
                    <a:pt x="65" y="193"/>
                  </a:lnTo>
                  <a:lnTo>
                    <a:pt x="59" y="194"/>
                  </a:lnTo>
                  <a:lnTo>
                    <a:pt x="53" y="195"/>
                  </a:lnTo>
                  <a:lnTo>
                    <a:pt x="47" y="195"/>
                  </a:lnTo>
                  <a:lnTo>
                    <a:pt x="41" y="193"/>
                  </a:lnTo>
                  <a:lnTo>
                    <a:pt x="35" y="192"/>
                  </a:lnTo>
                  <a:lnTo>
                    <a:pt x="30" y="189"/>
                  </a:lnTo>
                  <a:lnTo>
                    <a:pt x="25" y="186"/>
                  </a:lnTo>
                  <a:lnTo>
                    <a:pt x="20" y="182"/>
                  </a:lnTo>
                  <a:lnTo>
                    <a:pt x="15" y="177"/>
                  </a:lnTo>
                  <a:lnTo>
                    <a:pt x="12" y="171"/>
                  </a:lnTo>
                  <a:lnTo>
                    <a:pt x="8" y="165"/>
                  </a:lnTo>
                  <a:lnTo>
                    <a:pt x="6" y="159"/>
                  </a:lnTo>
                  <a:lnTo>
                    <a:pt x="3" y="152"/>
                  </a:lnTo>
                  <a:lnTo>
                    <a:pt x="2" y="144"/>
                  </a:lnTo>
                  <a:lnTo>
                    <a:pt x="1" y="136"/>
                  </a:lnTo>
                  <a:lnTo>
                    <a:pt x="0" y="128"/>
                  </a:lnTo>
                  <a:lnTo>
                    <a:pt x="0" y="119"/>
                  </a:lnTo>
                  <a:lnTo>
                    <a:pt x="2" y="109"/>
                  </a:lnTo>
                  <a:lnTo>
                    <a:pt x="3" y="99"/>
                  </a:lnTo>
                  <a:lnTo>
                    <a:pt x="6" y="89"/>
                  </a:lnTo>
                  <a:lnTo>
                    <a:pt x="9" y="79"/>
                  </a:lnTo>
                  <a:lnTo>
                    <a:pt x="14" y="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0" name="Freeform 36"/>
            <p:cNvSpPr>
              <a:spLocks/>
            </p:cNvSpPr>
            <p:nvPr/>
          </p:nvSpPr>
          <p:spPr bwMode="auto">
            <a:xfrm>
              <a:off x="4513263" y="3729038"/>
              <a:ext cx="6350" cy="9525"/>
            </a:xfrm>
            <a:custGeom>
              <a:avLst/>
              <a:gdLst/>
              <a:ahLst/>
              <a:cxnLst>
                <a:cxn ang="0">
                  <a:pos x="19" y="57"/>
                </a:cxn>
                <a:cxn ang="0">
                  <a:pos x="32" y="37"/>
                </a:cxn>
                <a:cxn ang="0">
                  <a:pos x="44" y="22"/>
                </a:cxn>
                <a:cxn ang="0">
                  <a:pos x="57" y="11"/>
                </a:cxn>
                <a:cxn ang="0">
                  <a:pos x="70" y="4"/>
                </a:cxn>
                <a:cxn ang="0">
                  <a:pos x="84" y="0"/>
                </a:cxn>
                <a:cxn ang="0">
                  <a:pos x="96" y="0"/>
                </a:cxn>
                <a:cxn ang="0">
                  <a:pos x="107" y="3"/>
                </a:cxn>
                <a:cxn ang="0">
                  <a:pos x="117" y="9"/>
                </a:cxn>
                <a:cxn ang="0">
                  <a:pos x="126" y="17"/>
                </a:cxn>
                <a:cxn ang="0">
                  <a:pos x="134" y="28"/>
                </a:cxn>
                <a:cxn ang="0">
                  <a:pos x="139" y="42"/>
                </a:cxn>
                <a:cxn ang="0">
                  <a:pos x="142" y="58"/>
                </a:cxn>
                <a:cxn ang="0">
                  <a:pos x="142" y="76"/>
                </a:cxn>
                <a:cxn ang="0">
                  <a:pos x="139" y="95"/>
                </a:cxn>
                <a:cxn ang="0">
                  <a:pos x="133" y="116"/>
                </a:cxn>
                <a:cxn ang="0">
                  <a:pos x="123" y="138"/>
                </a:cxn>
                <a:cxn ang="0">
                  <a:pos x="111" y="157"/>
                </a:cxn>
                <a:cxn ang="0">
                  <a:pos x="98" y="172"/>
                </a:cxn>
                <a:cxn ang="0">
                  <a:pos x="85" y="184"/>
                </a:cxn>
                <a:cxn ang="0">
                  <a:pos x="71" y="191"/>
                </a:cxn>
                <a:cxn ang="0">
                  <a:pos x="59" y="194"/>
                </a:cxn>
                <a:cxn ang="0">
                  <a:pos x="47" y="195"/>
                </a:cxn>
                <a:cxn ang="0">
                  <a:pos x="35" y="192"/>
                </a:cxn>
                <a:cxn ang="0">
                  <a:pos x="25" y="186"/>
                </a:cxn>
                <a:cxn ang="0">
                  <a:pos x="15" y="177"/>
                </a:cxn>
                <a:cxn ang="0">
                  <a:pos x="8" y="165"/>
                </a:cxn>
                <a:cxn ang="0">
                  <a:pos x="3" y="152"/>
                </a:cxn>
                <a:cxn ang="0">
                  <a:pos x="1" y="136"/>
                </a:cxn>
                <a:cxn ang="0">
                  <a:pos x="0" y="119"/>
                </a:cxn>
                <a:cxn ang="0">
                  <a:pos x="3" y="99"/>
                </a:cxn>
                <a:cxn ang="0">
                  <a:pos x="9" y="79"/>
                </a:cxn>
              </a:cxnLst>
              <a:rect l="0" t="0" r="r" b="b"/>
              <a:pathLst>
                <a:path w="142" h="195">
                  <a:moveTo>
                    <a:pt x="14" y="68"/>
                  </a:moveTo>
                  <a:lnTo>
                    <a:pt x="19" y="57"/>
                  </a:lnTo>
                  <a:lnTo>
                    <a:pt x="26" y="46"/>
                  </a:lnTo>
                  <a:lnTo>
                    <a:pt x="32" y="37"/>
                  </a:lnTo>
                  <a:lnTo>
                    <a:pt x="38" y="29"/>
                  </a:lnTo>
                  <a:lnTo>
                    <a:pt x="44" y="22"/>
                  </a:lnTo>
                  <a:lnTo>
                    <a:pt x="51" y="16"/>
                  </a:lnTo>
                  <a:lnTo>
                    <a:pt x="57" y="11"/>
                  </a:lnTo>
                  <a:lnTo>
                    <a:pt x="64" y="7"/>
                  </a:lnTo>
                  <a:lnTo>
                    <a:pt x="70" y="4"/>
                  </a:lnTo>
                  <a:lnTo>
                    <a:pt x="78" y="2"/>
                  </a:lnTo>
                  <a:lnTo>
                    <a:pt x="84" y="0"/>
                  </a:lnTo>
                  <a:lnTo>
                    <a:pt x="90" y="0"/>
                  </a:lnTo>
                  <a:lnTo>
                    <a:pt x="96" y="0"/>
                  </a:lnTo>
                  <a:lnTo>
                    <a:pt x="102" y="1"/>
                  </a:lnTo>
                  <a:lnTo>
                    <a:pt x="107" y="3"/>
                  </a:lnTo>
                  <a:lnTo>
                    <a:pt x="113" y="6"/>
                  </a:lnTo>
                  <a:lnTo>
                    <a:pt x="117" y="9"/>
                  </a:lnTo>
                  <a:lnTo>
                    <a:pt x="122" y="13"/>
                  </a:lnTo>
                  <a:lnTo>
                    <a:pt x="126" y="17"/>
                  </a:lnTo>
                  <a:lnTo>
                    <a:pt x="131" y="23"/>
                  </a:lnTo>
                  <a:lnTo>
                    <a:pt x="134" y="28"/>
                  </a:lnTo>
                  <a:lnTo>
                    <a:pt x="137" y="35"/>
                  </a:lnTo>
                  <a:lnTo>
                    <a:pt x="139" y="42"/>
                  </a:lnTo>
                  <a:lnTo>
                    <a:pt x="141" y="49"/>
                  </a:lnTo>
                  <a:lnTo>
                    <a:pt x="142" y="58"/>
                  </a:lnTo>
                  <a:lnTo>
                    <a:pt x="142" y="67"/>
                  </a:lnTo>
                  <a:lnTo>
                    <a:pt x="142" y="76"/>
                  </a:lnTo>
                  <a:lnTo>
                    <a:pt x="141" y="85"/>
                  </a:lnTo>
                  <a:lnTo>
                    <a:pt x="139" y="95"/>
                  </a:lnTo>
                  <a:lnTo>
                    <a:pt x="137" y="105"/>
                  </a:lnTo>
                  <a:lnTo>
                    <a:pt x="133" y="116"/>
                  </a:lnTo>
                  <a:lnTo>
                    <a:pt x="129" y="127"/>
                  </a:lnTo>
                  <a:lnTo>
                    <a:pt x="123" y="138"/>
                  </a:lnTo>
                  <a:lnTo>
                    <a:pt x="117" y="148"/>
                  </a:lnTo>
                  <a:lnTo>
                    <a:pt x="111" y="157"/>
                  </a:lnTo>
                  <a:lnTo>
                    <a:pt x="104" y="165"/>
                  </a:lnTo>
                  <a:lnTo>
                    <a:pt x="98" y="172"/>
                  </a:lnTo>
                  <a:lnTo>
                    <a:pt x="92" y="179"/>
                  </a:lnTo>
                  <a:lnTo>
                    <a:pt x="85" y="184"/>
                  </a:lnTo>
                  <a:lnTo>
                    <a:pt x="79" y="188"/>
                  </a:lnTo>
                  <a:lnTo>
                    <a:pt x="71" y="191"/>
                  </a:lnTo>
                  <a:lnTo>
                    <a:pt x="65" y="193"/>
                  </a:lnTo>
                  <a:lnTo>
                    <a:pt x="59" y="194"/>
                  </a:lnTo>
                  <a:lnTo>
                    <a:pt x="53" y="195"/>
                  </a:lnTo>
                  <a:lnTo>
                    <a:pt x="47" y="195"/>
                  </a:lnTo>
                  <a:lnTo>
                    <a:pt x="41" y="193"/>
                  </a:lnTo>
                  <a:lnTo>
                    <a:pt x="35" y="192"/>
                  </a:lnTo>
                  <a:lnTo>
                    <a:pt x="30" y="189"/>
                  </a:lnTo>
                  <a:lnTo>
                    <a:pt x="25" y="186"/>
                  </a:lnTo>
                  <a:lnTo>
                    <a:pt x="20" y="182"/>
                  </a:lnTo>
                  <a:lnTo>
                    <a:pt x="15" y="177"/>
                  </a:lnTo>
                  <a:lnTo>
                    <a:pt x="12" y="171"/>
                  </a:lnTo>
                  <a:lnTo>
                    <a:pt x="8" y="165"/>
                  </a:lnTo>
                  <a:lnTo>
                    <a:pt x="6" y="159"/>
                  </a:lnTo>
                  <a:lnTo>
                    <a:pt x="3" y="152"/>
                  </a:lnTo>
                  <a:lnTo>
                    <a:pt x="2" y="144"/>
                  </a:lnTo>
                  <a:lnTo>
                    <a:pt x="1" y="136"/>
                  </a:lnTo>
                  <a:lnTo>
                    <a:pt x="0" y="128"/>
                  </a:lnTo>
                  <a:lnTo>
                    <a:pt x="0" y="119"/>
                  </a:lnTo>
                  <a:lnTo>
                    <a:pt x="2" y="109"/>
                  </a:lnTo>
                  <a:lnTo>
                    <a:pt x="3" y="99"/>
                  </a:lnTo>
                  <a:lnTo>
                    <a:pt x="6" y="89"/>
                  </a:lnTo>
                  <a:lnTo>
                    <a:pt x="9" y="79"/>
                  </a:lnTo>
                  <a:lnTo>
                    <a:pt x="14" y="6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1" name="Freeform 37"/>
            <p:cNvSpPr>
              <a:spLocks/>
            </p:cNvSpPr>
            <p:nvPr/>
          </p:nvSpPr>
          <p:spPr bwMode="auto">
            <a:xfrm>
              <a:off x="4511675" y="3741738"/>
              <a:ext cx="6350" cy="9525"/>
            </a:xfrm>
            <a:custGeom>
              <a:avLst/>
              <a:gdLst/>
              <a:ahLst/>
              <a:cxnLst>
                <a:cxn ang="0">
                  <a:pos x="28" y="36"/>
                </a:cxn>
                <a:cxn ang="0">
                  <a:pos x="40" y="21"/>
                </a:cxn>
                <a:cxn ang="0">
                  <a:pos x="53" y="11"/>
                </a:cxn>
                <a:cxn ang="0">
                  <a:pos x="65" y="4"/>
                </a:cxn>
                <a:cxn ang="0">
                  <a:pos x="77" y="0"/>
                </a:cxn>
                <a:cxn ang="0">
                  <a:pos x="87" y="0"/>
                </a:cxn>
                <a:cxn ang="0">
                  <a:pos x="97" y="1"/>
                </a:cxn>
                <a:cxn ang="0">
                  <a:pos x="107" y="6"/>
                </a:cxn>
                <a:cxn ang="0">
                  <a:pos x="115" y="12"/>
                </a:cxn>
                <a:cxn ang="0">
                  <a:pos x="121" y="21"/>
                </a:cxn>
                <a:cxn ang="0">
                  <a:pos x="125" y="32"/>
                </a:cxn>
                <a:cxn ang="0">
                  <a:pos x="128" y="44"/>
                </a:cxn>
                <a:cxn ang="0">
                  <a:pos x="127" y="58"/>
                </a:cxn>
                <a:cxn ang="0">
                  <a:pos x="125" y="73"/>
                </a:cxn>
                <a:cxn ang="0">
                  <a:pos x="119" y="90"/>
                </a:cxn>
                <a:cxn ang="0">
                  <a:pos x="111" y="107"/>
                </a:cxn>
                <a:cxn ang="0">
                  <a:pos x="99" y="124"/>
                </a:cxn>
                <a:cxn ang="0">
                  <a:pos x="87" y="137"/>
                </a:cxn>
                <a:cxn ang="0">
                  <a:pos x="75" y="149"/>
                </a:cxn>
                <a:cxn ang="0">
                  <a:pos x="63" y="155"/>
                </a:cxn>
                <a:cxn ang="0">
                  <a:pos x="51" y="159"/>
                </a:cxn>
                <a:cxn ang="0">
                  <a:pos x="39" y="160"/>
                </a:cxn>
                <a:cxn ang="0">
                  <a:pos x="29" y="159"/>
                </a:cxn>
                <a:cxn ang="0">
                  <a:pos x="20" y="154"/>
                </a:cxn>
                <a:cxn ang="0">
                  <a:pos x="13" y="148"/>
                </a:cxn>
                <a:cxn ang="0">
                  <a:pos x="7" y="138"/>
                </a:cxn>
                <a:cxn ang="0">
                  <a:pos x="2" y="128"/>
                </a:cxn>
                <a:cxn ang="0">
                  <a:pos x="0" y="115"/>
                </a:cxn>
                <a:cxn ang="0">
                  <a:pos x="0" y="102"/>
                </a:cxn>
                <a:cxn ang="0">
                  <a:pos x="3" y="86"/>
                </a:cxn>
                <a:cxn ang="0">
                  <a:pos x="8" y="70"/>
                </a:cxn>
                <a:cxn ang="0">
                  <a:pos x="17" y="53"/>
                </a:cxn>
              </a:cxnLst>
              <a:rect l="0" t="0" r="r" b="b"/>
              <a:pathLst>
                <a:path w="128" h="160">
                  <a:moveTo>
                    <a:pt x="22" y="44"/>
                  </a:moveTo>
                  <a:lnTo>
                    <a:pt x="28" y="36"/>
                  </a:lnTo>
                  <a:lnTo>
                    <a:pt x="34" y="28"/>
                  </a:lnTo>
                  <a:lnTo>
                    <a:pt x="40" y="21"/>
                  </a:lnTo>
                  <a:lnTo>
                    <a:pt x="46" y="16"/>
                  </a:lnTo>
                  <a:lnTo>
                    <a:pt x="53" y="11"/>
                  </a:lnTo>
                  <a:lnTo>
                    <a:pt x="59" y="7"/>
                  </a:lnTo>
                  <a:lnTo>
                    <a:pt x="65" y="4"/>
                  </a:lnTo>
                  <a:lnTo>
                    <a:pt x="71" y="2"/>
                  </a:lnTo>
                  <a:lnTo>
                    <a:pt x="77" y="0"/>
                  </a:lnTo>
                  <a:lnTo>
                    <a:pt x="82" y="0"/>
                  </a:lnTo>
                  <a:lnTo>
                    <a:pt x="87" y="0"/>
                  </a:lnTo>
                  <a:lnTo>
                    <a:pt x="93" y="0"/>
                  </a:lnTo>
                  <a:lnTo>
                    <a:pt x="97" y="1"/>
                  </a:lnTo>
                  <a:lnTo>
                    <a:pt x="102" y="3"/>
                  </a:lnTo>
                  <a:lnTo>
                    <a:pt x="107" y="6"/>
                  </a:lnTo>
                  <a:lnTo>
                    <a:pt x="111" y="9"/>
                  </a:lnTo>
                  <a:lnTo>
                    <a:pt x="115" y="12"/>
                  </a:lnTo>
                  <a:lnTo>
                    <a:pt x="118" y="16"/>
                  </a:lnTo>
                  <a:lnTo>
                    <a:pt x="121" y="21"/>
                  </a:lnTo>
                  <a:lnTo>
                    <a:pt x="124" y="26"/>
                  </a:lnTo>
                  <a:lnTo>
                    <a:pt x="125" y="32"/>
                  </a:lnTo>
                  <a:lnTo>
                    <a:pt x="127" y="38"/>
                  </a:lnTo>
                  <a:lnTo>
                    <a:pt x="128" y="44"/>
                  </a:lnTo>
                  <a:lnTo>
                    <a:pt x="128" y="51"/>
                  </a:lnTo>
                  <a:lnTo>
                    <a:pt x="127" y="58"/>
                  </a:lnTo>
                  <a:lnTo>
                    <a:pt x="127" y="65"/>
                  </a:lnTo>
                  <a:lnTo>
                    <a:pt x="125" y="73"/>
                  </a:lnTo>
                  <a:lnTo>
                    <a:pt x="123" y="81"/>
                  </a:lnTo>
                  <a:lnTo>
                    <a:pt x="119" y="90"/>
                  </a:lnTo>
                  <a:lnTo>
                    <a:pt x="116" y="98"/>
                  </a:lnTo>
                  <a:lnTo>
                    <a:pt x="111" y="107"/>
                  </a:lnTo>
                  <a:lnTo>
                    <a:pt x="106" y="115"/>
                  </a:lnTo>
                  <a:lnTo>
                    <a:pt x="99" y="124"/>
                  </a:lnTo>
                  <a:lnTo>
                    <a:pt x="93" y="131"/>
                  </a:lnTo>
                  <a:lnTo>
                    <a:pt x="87" y="137"/>
                  </a:lnTo>
                  <a:lnTo>
                    <a:pt x="81" y="143"/>
                  </a:lnTo>
                  <a:lnTo>
                    <a:pt x="75" y="149"/>
                  </a:lnTo>
                  <a:lnTo>
                    <a:pt x="69" y="152"/>
                  </a:lnTo>
                  <a:lnTo>
                    <a:pt x="63" y="155"/>
                  </a:lnTo>
                  <a:lnTo>
                    <a:pt x="57" y="158"/>
                  </a:lnTo>
                  <a:lnTo>
                    <a:pt x="51" y="159"/>
                  </a:lnTo>
                  <a:lnTo>
                    <a:pt x="45" y="160"/>
                  </a:lnTo>
                  <a:lnTo>
                    <a:pt x="39" y="160"/>
                  </a:lnTo>
                  <a:lnTo>
                    <a:pt x="34" y="160"/>
                  </a:lnTo>
                  <a:lnTo>
                    <a:pt x="29" y="159"/>
                  </a:lnTo>
                  <a:lnTo>
                    <a:pt x="25" y="157"/>
                  </a:lnTo>
                  <a:lnTo>
                    <a:pt x="20" y="154"/>
                  </a:lnTo>
                  <a:lnTo>
                    <a:pt x="16" y="151"/>
                  </a:lnTo>
                  <a:lnTo>
                    <a:pt x="13" y="148"/>
                  </a:lnTo>
                  <a:lnTo>
                    <a:pt x="9" y="143"/>
                  </a:lnTo>
                  <a:lnTo>
                    <a:pt x="7" y="138"/>
                  </a:lnTo>
                  <a:lnTo>
                    <a:pt x="4" y="133"/>
                  </a:lnTo>
                  <a:lnTo>
                    <a:pt x="2" y="128"/>
                  </a:lnTo>
                  <a:lnTo>
                    <a:pt x="1" y="122"/>
                  </a:lnTo>
                  <a:lnTo>
                    <a:pt x="0" y="115"/>
                  </a:lnTo>
                  <a:lnTo>
                    <a:pt x="0" y="109"/>
                  </a:lnTo>
                  <a:lnTo>
                    <a:pt x="0" y="102"/>
                  </a:lnTo>
                  <a:lnTo>
                    <a:pt x="1" y="94"/>
                  </a:lnTo>
                  <a:lnTo>
                    <a:pt x="3" y="86"/>
                  </a:lnTo>
                  <a:lnTo>
                    <a:pt x="5" y="78"/>
                  </a:lnTo>
                  <a:lnTo>
                    <a:pt x="8" y="70"/>
                  </a:lnTo>
                  <a:lnTo>
                    <a:pt x="12" y="62"/>
                  </a:lnTo>
                  <a:lnTo>
                    <a:pt x="17" y="53"/>
                  </a:lnTo>
                  <a:lnTo>
                    <a:pt x="22" y="4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2" name="Freeform 38"/>
            <p:cNvSpPr>
              <a:spLocks/>
            </p:cNvSpPr>
            <p:nvPr/>
          </p:nvSpPr>
          <p:spPr bwMode="auto">
            <a:xfrm>
              <a:off x="4511675" y="3741738"/>
              <a:ext cx="6350" cy="9525"/>
            </a:xfrm>
            <a:custGeom>
              <a:avLst/>
              <a:gdLst/>
              <a:ahLst/>
              <a:cxnLst>
                <a:cxn ang="0">
                  <a:pos x="28" y="36"/>
                </a:cxn>
                <a:cxn ang="0">
                  <a:pos x="40" y="21"/>
                </a:cxn>
                <a:cxn ang="0">
                  <a:pos x="53" y="11"/>
                </a:cxn>
                <a:cxn ang="0">
                  <a:pos x="65" y="4"/>
                </a:cxn>
                <a:cxn ang="0">
                  <a:pos x="77" y="0"/>
                </a:cxn>
                <a:cxn ang="0">
                  <a:pos x="87" y="0"/>
                </a:cxn>
                <a:cxn ang="0">
                  <a:pos x="97" y="1"/>
                </a:cxn>
                <a:cxn ang="0">
                  <a:pos x="107" y="6"/>
                </a:cxn>
                <a:cxn ang="0">
                  <a:pos x="115" y="12"/>
                </a:cxn>
                <a:cxn ang="0">
                  <a:pos x="121" y="21"/>
                </a:cxn>
                <a:cxn ang="0">
                  <a:pos x="125" y="32"/>
                </a:cxn>
                <a:cxn ang="0">
                  <a:pos x="128" y="44"/>
                </a:cxn>
                <a:cxn ang="0">
                  <a:pos x="127" y="58"/>
                </a:cxn>
                <a:cxn ang="0">
                  <a:pos x="125" y="73"/>
                </a:cxn>
                <a:cxn ang="0">
                  <a:pos x="119" y="90"/>
                </a:cxn>
                <a:cxn ang="0">
                  <a:pos x="111" y="107"/>
                </a:cxn>
                <a:cxn ang="0">
                  <a:pos x="99" y="124"/>
                </a:cxn>
                <a:cxn ang="0">
                  <a:pos x="87" y="137"/>
                </a:cxn>
                <a:cxn ang="0">
                  <a:pos x="75" y="149"/>
                </a:cxn>
                <a:cxn ang="0">
                  <a:pos x="63" y="155"/>
                </a:cxn>
                <a:cxn ang="0">
                  <a:pos x="51" y="159"/>
                </a:cxn>
                <a:cxn ang="0">
                  <a:pos x="39" y="160"/>
                </a:cxn>
                <a:cxn ang="0">
                  <a:pos x="29" y="159"/>
                </a:cxn>
                <a:cxn ang="0">
                  <a:pos x="20" y="154"/>
                </a:cxn>
                <a:cxn ang="0">
                  <a:pos x="13" y="148"/>
                </a:cxn>
                <a:cxn ang="0">
                  <a:pos x="7" y="138"/>
                </a:cxn>
                <a:cxn ang="0">
                  <a:pos x="2" y="128"/>
                </a:cxn>
                <a:cxn ang="0">
                  <a:pos x="0" y="115"/>
                </a:cxn>
                <a:cxn ang="0">
                  <a:pos x="0" y="102"/>
                </a:cxn>
                <a:cxn ang="0">
                  <a:pos x="3" y="86"/>
                </a:cxn>
                <a:cxn ang="0">
                  <a:pos x="8" y="70"/>
                </a:cxn>
                <a:cxn ang="0">
                  <a:pos x="17" y="53"/>
                </a:cxn>
              </a:cxnLst>
              <a:rect l="0" t="0" r="r" b="b"/>
              <a:pathLst>
                <a:path w="128" h="160">
                  <a:moveTo>
                    <a:pt x="22" y="44"/>
                  </a:moveTo>
                  <a:lnTo>
                    <a:pt x="28" y="36"/>
                  </a:lnTo>
                  <a:lnTo>
                    <a:pt x="34" y="28"/>
                  </a:lnTo>
                  <a:lnTo>
                    <a:pt x="40" y="21"/>
                  </a:lnTo>
                  <a:lnTo>
                    <a:pt x="46" y="16"/>
                  </a:lnTo>
                  <a:lnTo>
                    <a:pt x="53" y="11"/>
                  </a:lnTo>
                  <a:lnTo>
                    <a:pt x="59" y="7"/>
                  </a:lnTo>
                  <a:lnTo>
                    <a:pt x="65" y="4"/>
                  </a:lnTo>
                  <a:lnTo>
                    <a:pt x="71" y="2"/>
                  </a:lnTo>
                  <a:lnTo>
                    <a:pt x="77" y="0"/>
                  </a:lnTo>
                  <a:lnTo>
                    <a:pt x="82" y="0"/>
                  </a:lnTo>
                  <a:lnTo>
                    <a:pt x="87" y="0"/>
                  </a:lnTo>
                  <a:lnTo>
                    <a:pt x="93" y="0"/>
                  </a:lnTo>
                  <a:lnTo>
                    <a:pt x="97" y="1"/>
                  </a:lnTo>
                  <a:lnTo>
                    <a:pt x="102" y="3"/>
                  </a:lnTo>
                  <a:lnTo>
                    <a:pt x="107" y="6"/>
                  </a:lnTo>
                  <a:lnTo>
                    <a:pt x="111" y="9"/>
                  </a:lnTo>
                  <a:lnTo>
                    <a:pt x="115" y="12"/>
                  </a:lnTo>
                  <a:lnTo>
                    <a:pt x="118" y="16"/>
                  </a:lnTo>
                  <a:lnTo>
                    <a:pt x="121" y="21"/>
                  </a:lnTo>
                  <a:lnTo>
                    <a:pt x="124" y="26"/>
                  </a:lnTo>
                  <a:lnTo>
                    <a:pt x="125" y="32"/>
                  </a:lnTo>
                  <a:lnTo>
                    <a:pt x="127" y="38"/>
                  </a:lnTo>
                  <a:lnTo>
                    <a:pt x="128" y="44"/>
                  </a:lnTo>
                  <a:lnTo>
                    <a:pt x="128" y="51"/>
                  </a:lnTo>
                  <a:lnTo>
                    <a:pt x="127" y="58"/>
                  </a:lnTo>
                  <a:lnTo>
                    <a:pt x="127" y="65"/>
                  </a:lnTo>
                  <a:lnTo>
                    <a:pt x="125" y="73"/>
                  </a:lnTo>
                  <a:lnTo>
                    <a:pt x="123" y="81"/>
                  </a:lnTo>
                  <a:lnTo>
                    <a:pt x="119" y="90"/>
                  </a:lnTo>
                  <a:lnTo>
                    <a:pt x="116" y="98"/>
                  </a:lnTo>
                  <a:lnTo>
                    <a:pt x="111" y="107"/>
                  </a:lnTo>
                  <a:lnTo>
                    <a:pt x="106" y="115"/>
                  </a:lnTo>
                  <a:lnTo>
                    <a:pt x="99" y="124"/>
                  </a:lnTo>
                  <a:lnTo>
                    <a:pt x="93" y="131"/>
                  </a:lnTo>
                  <a:lnTo>
                    <a:pt x="87" y="137"/>
                  </a:lnTo>
                  <a:lnTo>
                    <a:pt x="81" y="143"/>
                  </a:lnTo>
                  <a:lnTo>
                    <a:pt x="75" y="149"/>
                  </a:lnTo>
                  <a:lnTo>
                    <a:pt x="69" y="152"/>
                  </a:lnTo>
                  <a:lnTo>
                    <a:pt x="63" y="155"/>
                  </a:lnTo>
                  <a:lnTo>
                    <a:pt x="57" y="158"/>
                  </a:lnTo>
                  <a:lnTo>
                    <a:pt x="51" y="159"/>
                  </a:lnTo>
                  <a:lnTo>
                    <a:pt x="45" y="160"/>
                  </a:lnTo>
                  <a:lnTo>
                    <a:pt x="39" y="160"/>
                  </a:lnTo>
                  <a:lnTo>
                    <a:pt x="34" y="160"/>
                  </a:lnTo>
                  <a:lnTo>
                    <a:pt x="29" y="159"/>
                  </a:lnTo>
                  <a:lnTo>
                    <a:pt x="25" y="157"/>
                  </a:lnTo>
                  <a:lnTo>
                    <a:pt x="20" y="154"/>
                  </a:lnTo>
                  <a:lnTo>
                    <a:pt x="16" y="151"/>
                  </a:lnTo>
                  <a:lnTo>
                    <a:pt x="13" y="148"/>
                  </a:lnTo>
                  <a:lnTo>
                    <a:pt x="9" y="143"/>
                  </a:lnTo>
                  <a:lnTo>
                    <a:pt x="7" y="138"/>
                  </a:lnTo>
                  <a:lnTo>
                    <a:pt x="4" y="133"/>
                  </a:lnTo>
                  <a:lnTo>
                    <a:pt x="2" y="128"/>
                  </a:lnTo>
                  <a:lnTo>
                    <a:pt x="1" y="122"/>
                  </a:lnTo>
                  <a:lnTo>
                    <a:pt x="0" y="115"/>
                  </a:lnTo>
                  <a:lnTo>
                    <a:pt x="0" y="109"/>
                  </a:lnTo>
                  <a:lnTo>
                    <a:pt x="0" y="102"/>
                  </a:lnTo>
                  <a:lnTo>
                    <a:pt x="1" y="94"/>
                  </a:lnTo>
                  <a:lnTo>
                    <a:pt x="3" y="86"/>
                  </a:lnTo>
                  <a:lnTo>
                    <a:pt x="5" y="78"/>
                  </a:lnTo>
                  <a:lnTo>
                    <a:pt x="8" y="70"/>
                  </a:lnTo>
                  <a:lnTo>
                    <a:pt x="12" y="62"/>
                  </a:lnTo>
                  <a:lnTo>
                    <a:pt x="17" y="53"/>
                  </a:lnTo>
                  <a:lnTo>
                    <a:pt x="22" y="44"/>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3" name="Freeform 39"/>
            <p:cNvSpPr>
              <a:spLocks/>
            </p:cNvSpPr>
            <p:nvPr/>
          </p:nvSpPr>
          <p:spPr bwMode="auto">
            <a:xfrm>
              <a:off x="4356100" y="3771900"/>
              <a:ext cx="14288" cy="11113"/>
            </a:xfrm>
            <a:custGeom>
              <a:avLst/>
              <a:gdLst/>
              <a:ahLst/>
              <a:cxnLst>
                <a:cxn ang="0">
                  <a:pos x="120" y="25"/>
                </a:cxn>
                <a:cxn ang="0">
                  <a:pos x="152" y="11"/>
                </a:cxn>
                <a:cxn ang="0">
                  <a:pos x="180" y="3"/>
                </a:cxn>
                <a:cxn ang="0">
                  <a:pos x="207" y="0"/>
                </a:cxn>
                <a:cxn ang="0">
                  <a:pos x="229" y="1"/>
                </a:cxn>
                <a:cxn ang="0">
                  <a:pos x="248" y="6"/>
                </a:cxn>
                <a:cxn ang="0">
                  <a:pos x="265" y="15"/>
                </a:cxn>
                <a:cxn ang="0">
                  <a:pos x="276" y="26"/>
                </a:cxn>
                <a:cxn ang="0">
                  <a:pos x="284" y="40"/>
                </a:cxn>
                <a:cxn ang="0">
                  <a:pos x="287" y="57"/>
                </a:cxn>
                <a:cxn ang="0">
                  <a:pos x="286" y="75"/>
                </a:cxn>
                <a:cxn ang="0">
                  <a:pos x="280" y="94"/>
                </a:cxn>
                <a:cxn ang="0">
                  <a:pos x="269" y="115"/>
                </a:cxn>
                <a:cxn ang="0">
                  <a:pos x="253" y="135"/>
                </a:cxn>
                <a:cxn ang="0">
                  <a:pos x="230" y="154"/>
                </a:cxn>
                <a:cxn ang="0">
                  <a:pos x="203" y="175"/>
                </a:cxn>
                <a:cxn ang="0">
                  <a:pos x="169" y="193"/>
                </a:cxn>
                <a:cxn ang="0">
                  <a:pos x="136" y="206"/>
                </a:cxn>
                <a:cxn ang="0">
                  <a:pos x="107" y="214"/>
                </a:cxn>
                <a:cxn ang="0">
                  <a:pos x="81" y="217"/>
                </a:cxn>
                <a:cxn ang="0">
                  <a:pos x="58" y="217"/>
                </a:cxn>
                <a:cxn ang="0">
                  <a:pos x="38" y="212"/>
                </a:cxn>
                <a:cxn ang="0">
                  <a:pos x="22" y="204"/>
                </a:cxn>
                <a:cxn ang="0">
                  <a:pos x="11" y="192"/>
                </a:cxn>
                <a:cxn ang="0">
                  <a:pos x="3" y="179"/>
                </a:cxn>
                <a:cxn ang="0">
                  <a:pos x="0" y="162"/>
                </a:cxn>
                <a:cxn ang="0">
                  <a:pos x="2" y="144"/>
                </a:cxn>
                <a:cxn ang="0">
                  <a:pos x="8" y="125"/>
                </a:cxn>
                <a:cxn ang="0">
                  <a:pos x="19" y="104"/>
                </a:cxn>
                <a:cxn ang="0">
                  <a:pos x="36" y="84"/>
                </a:cxn>
                <a:cxn ang="0">
                  <a:pos x="59" y="64"/>
                </a:cxn>
                <a:cxn ang="0">
                  <a:pos x="86" y="43"/>
                </a:cxn>
              </a:cxnLst>
              <a:rect l="0" t="0" r="r" b="b"/>
              <a:pathLst>
                <a:path w="287" h="218">
                  <a:moveTo>
                    <a:pt x="103" y="33"/>
                  </a:moveTo>
                  <a:lnTo>
                    <a:pt x="120" y="25"/>
                  </a:lnTo>
                  <a:lnTo>
                    <a:pt x="136" y="17"/>
                  </a:lnTo>
                  <a:lnTo>
                    <a:pt x="152" y="11"/>
                  </a:lnTo>
                  <a:lnTo>
                    <a:pt x="166" y="7"/>
                  </a:lnTo>
                  <a:lnTo>
                    <a:pt x="180" y="3"/>
                  </a:lnTo>
                  <a:lnTo>
                    <a:pt x="193" y="1"/>
                  </a:lnTo>
                  <a:lnTo>
                    <a:pt x="207" y="0"/>
                  </a:lnTo>
                  <a:lnTo>
                    <a:pt x="218" y="0"/>
                  </a:lnTo>
                  <a:lnTo>
                    <a:pt x="229" y="1"/>
                  </a:lnTo>
                  <a:lnTo>
                    <a:pt x="239" y="3"/>
                  </a:lnTo>
                  <a:lnTo>
                    <a:pt x="248" y="6"/>
                  </a:lnTo>
                  <a:lnTo>
                    <a:pt x="258" y="10"/>
                  </a:lnTo>
                  <a:lnTo>
                    <a:pt x="265" y="15"/>
                  </a:lnTo>
                  <a:lnTo>
                    <a:pt x="271" y="20"/>
                  </a:lnTo>
                  <a:lnTo>
                    <a:pt x="276" y="26"/>
                  </a:lnTo>
                  <a:lnTo>
                    <a:pt x="281" y="33"/>
                  </a:lnTo>
                  <a:lnTo>
                    <a:pt x="284" y="40"/>
                  </a:lnTo>
                  <a:lnTo>
                    <a:pt x="286" y="49"/>
                  </a:lnTo>
                  <a:lnTo>
                    <a:pt x="287" y="57"/>
                  </a:lnTo>
                  <a:lnTo>
                    <a:pt x="287" y="66"/>
                  </a:lnTo>
                  <a:lnTo>
                    <a:pt x="286" y="75"/>
                  </a:lnTo>
                  <a:lnTo>
                    <a:pt x="284" y="84"/>
                  </a:lnTo>
                  <a:lnTo>
                    <a:pt x="280" y="94"/>
                  </a:lnTo>
                  <a:lnTo>
                    <a:pt x="275" y="104"/>
                  </a:lnTo>
                  <a:lnTo>
                    <a:pt x="269" y="115"/>
                  </a:lnTo>
                  <a:lnTo>
                    <a:pt x="262" y="125"/>
                  </a:lnTo>
                  <a:lnTo>
                    <a:pt x="253" y="135"/>
                  </a:lnTo>
                  <a:lnTo>
                    <a:pt x="242" y="144"/>
                  </a:lnTo>
                  <a:lnTo>
                    <a:pt x="230" y="154"/>
                  </a:lnTo>
                  <a:lnTo>
                    <a:pt x="217" y="165"/>
                  </a:lnTo>
                  <a:lnTo>
                    <a:pt x="203" y="175"/>
                  </a:lnTo>
                  <a:lnTo>
                    <a:pt x="186" y="184"/>
                  </a:lnTo>
                  <a:lnTo>
                    <a:pt x="169" y="193"/>
                  </a:lnTo>
                  <a:lnTo>
                    <a:pt x="153" y="200"/>
                  </a:lnTo>
                  <a:lnTo>
                    <a:pt x="136" y="206"/>
                  </a:lnTo>
                  <a:lnTo>
                    <a:pt x="122" y="211"/>
                  </a:lnTo>
                  <a:lnTo>
                    <a:pt x="107" y="214"/>
                  </a:lnTo>
                  <a:lnTo>
                    <a:pt x="94" y="216"/>
                  </a:lnTo>
                  <a:lnTo>
                    <a:pt x="81" y="217"/>
                  </a:lnTo>
                  <a:lnTo>
                    <a:pt x="69" y="218"/>
                  </a:lnTo>
                  <a:lnTo>
                    <a:pt x="58" y="217"/>
                  </a:lnTo>
                  <a:lnTo>
                    <a:pt x="48" y="215"/>
                  </a:lnTo>
                  <a:lnTo>
                    <a:pt x="38" y="212"/>
                  </a:lnTo>
                  <a:lnTo>
                    <a:pt x="30" y="208"/>
                  </a:lnTo>
                  <a:lnTo>
                    <a:pt x="22" y="204"/>
                  </a:lnTo>
                  <a:lnTo>
                    <a:pt x="16" y="198"/>
                  </a:lnTo>
                  <a:lnTo>
                    <a:pt x="11" y="192"/>
                  </a:lnTo>
                  <a:lnTo>
                    <a:pt x="7" y="186"/>
                  </a:lnTo>
                  <a:lnTo>
                    <a:pt x="3" y="179"/>
                  </a:lnTo>
                  <a:lnTo>
                    <a:pt x="1" y="171"/>
                  </a:lnTo>
                  <a:lnTo>
                    <a:pt x="0" y="162"/>
                  </a:lnTo>
                  <a:lnTo>
                    <a:pt x="0" y="153"/>
                  </a:lnTo>
                  <a:lnTo>
                    <a:pt x="2" y="144"/>
                  </a:lnTo>
                  <a:lnTo>
                    <a:pt x="4" y="135"/>
                  </a:lnTo>
                  <a:lnTo>
                    <a:pt x="8" y="125"/>
                  </a:lnTo>
                  <a:lnTo>
                    <a:pt x="13" y="115"/>
                  </a:lnTo>
                  <a:lnTo>
                    <a:pt x="19" y="104"/>
                  </a:lnTo>
                  <a:lnTo>
                    <a:pt x="27" y="94"/>
                  </a:lnTo>
                  <a:lnTo>
                    <a:pt x="36" y="84"/>
                  </a:lnTo>
                  <a:lnTo>
                    <a:pt x="47" y="74"/>
                  </a:lnTo>
                  <a:lnTo>
                    <a:pt x="59" y="64"/>
                  </a:lnTo>
                  <a:lnTo>
                    <a:pt x="72" y="54"/>
                  </a:lnTo>
                  <a:lnTo>
                    <a:pt x="86" y="43"/>
                  </a:lnTo>
                  <a:lnTo>
                    <a:pt x="103" y="3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4" name="Freeform 40"/>
            <p:cNvSpPr>
              <a:spLocks/>
            </p:cNvSpPr>
            <p:nvPr/>
          </p:nvSpPr>
          <p:spPr bwMode="auto">
            <a:xfrm>
              <a:off x="4356100" y="3771900"/>
              <a:ext cx="14288" cy="11113"/>
            </a:xfrm>
            <a:custGeom>
              <a:avLst/>
              <a:gdLst/>
              <a:ahLst/>
              <a:cxnLst>
                <a:cxn ang="0">
                  <a:pos x="120" y="25"/>
                </a:cxn>
                <a:cxn ang="0">
                  <a:pos x="152" y="11"/>
                </a:cxn>
                <a:cxn ang="0">
                  <a:pos x="180" y="3"/>
                </a:cxn>
                <a:cxn ang="0">
                  <a:pos x="207" y="0"/>
                </a:cxn>
                <a:cxn ang="0">
                  <a:pos x="229" y="1"/>
                </a:cxn>
                <a:cxn ang="0">
                  <a:pos x="248" y="6"/>
                </a:cxn>
                <a:cxn ang="0">
                  <a:pos x="265" y="15"/>
                </a:cxn>
                <a:cxn ang="0">
                  <a:pos x="276" y="26"/>
                </a:cxn>
                <a:cxn ang="0">
                  <a:pos x="284" y="40"/>
                </a:cxn>
                <a:cxn ang="0">
                  <a:pos x="287" y="57"/>
                </a:cxn>
                <a:cxn ang="0">
                  <a:pos x="286" y="75"/>
                </a:cxn>
                <a:cxn ang="0">
                  <a:pos x="280" y="94"/>
                </a:cxn>
                <a:cxn ang="0">
                  <a:pos x="269" y="115"/>
                </a:cxn>
                <a:cxn ang="0">
                  <a:pos x="253" y="135"/>
                </a:cxn>
                <a:cxn ang="0">
                  <a:pos x="230" y="154"/>
                </a:cxn>
                <a:cxn ang="0">
                  <a:pos x="203" y="175"/>
                </a:cxn>
                <a:cxn ang="0">
                  <a:pos x="169" y="193"/>
                </a:cxn>
                <a:cxn ang="0">
                  <a:pos x="136" y="206"/>
                </a:cxn>
                <a:cxn ang="0">
                  <a:pos x="107" y="214"/>
                </a:cxn>
                <a:cxn ang="0">
                  <a:pos x="81" y="217"/>
                </a:cxn>
                <a:cxn ang="0">
                  <a:pos x="58" y="217"/>
                </a:cxn>
                <a:cxn ang="0">
                  <a:pos x="38" y="212"/>
                </a:cxn>
                <a:cxn ang="0">
                  <a:pos x="22" y="204"/>
                </a:cxn>
                <a:cxn ang="0">
                  <a:pos x="11" y="192"/>
                </a:cxn>
                <a:cxn ang="0">
                  <a:pos x="3" y="179"/>
                </a:cxn>
                <a:cxn ang="0">
                  <a:pos x="0" y="162"/>
                </a:cxn>
                <a:cxn ang="0">
                  <a:pos x="2" y="144"/>
                </a:cxn>
                <a:cxn ang="0">
                  <a:pos x="8" y="125"/>
                </a:cxn>
                <a:cxn ang="0">
                  <a:pos x="19" y="104"/>
                </a:cxn>
                <a:cxn ang="0">
                  <a:pos x="36" y="84"/>
                </a:cxn>
                <a:cxn ang="0">
                  <a:pos x="59" y="64"/>
                </a:cxn>
                <a:cxn ang="0">
                  <a:pos x="86" y="43"/>
                </a:cxn>
              </a:cxnLst>
              <a:rect l="0" t="0" r="r" b="b"/>
              <a:pathLst>
                <a:path w="287" h="218">
                  <a:moveTo>
                    <a:pt x="103" y="33"/>
                  </a:moveTo>
                  <a:lnTo>
                    <a:pt x="120" y="25"/>
                  </a:lnTo>
                  <a:lnTo>
                    <a:pt x="136" y="17"/>
                  </a:lnTo>
                  <a:lnTo>
                    <a:pt x="152" y="11"/>
                  </a:lnTo>
                  <a:lnTo>
                    <a:pt x="166" y="7"/>
                  </a:lnTo>
                  <a:lnTo>
                    <a:pt x="180" y="3"/>
                  </a:lnTo>
                  <a:lnTo>
                    <a:pt x="193" y="1"/>
                  </a:lnTo>
                  <a:lnTo>
                    <a:pt x="207" y="0"/>
                  </a:lnTo>
                  <a:lnTo>
                    <a:pt x="218" y="0"/>
                  </a:lnTo>
                  <a:lnTo>
                    <a:pt x="229" y="1"/>
                  </a:lnTo>
                  <a:lnTo>
                    <a:pt x="239" y="3"/>
                  </a:lnTo>
                  <a:lnTo>
                    <a:pt x="248" y="6"/>
                  </a:lnTo>
                  <a:lnTo>
                    <a:pt x="258" y="10"/>
                  </a:lnTo>
                  <a:lnTo>
                    <a:pt x="265" y="15"/>
                  </a:lnTo>
                  <a:lnTo>
                    <a:pt x="271" y="20"/>
                  </a:lnTo>
                  <a:lnTo>
                    <a:pt x="276" y="26"/>
                  </a:lnTo>
                  <a:lnTo>
                    <a:pt x="281" y="33"/>
                  </a:lnTo>
                  <a:lnTo>
                    <a:pt x="284" y="40"/>
                  </a:lnTo>
                  <a:lnTo>
                    <a:pt x="286" y="49"/>
                  </a:lnTo>
                  <a:lnTo>
                    <a:pt x="287" y="57"/>
                  </a:lnTo>
                  <a:lnTo>
                    <a:pt x="287" y="66"/>
                  </a:lnTo>
                  <a:lnTo>
                    <a:pt x="286" y="75"/>
                  </a:lnTo>
                  <a:lnTo>
                    <a:pt x="284" y="84"/>
                  </a:lnTo>
                  <a:lnTo>
                    <a:pt x="280" y="94"/>
                  </a:lnTo>
                  <a:lnTo>
                    <a:pt x="275" y="104"/>
                  </a:lnTo>
                  <a:lnTo>
                    <a:pt x="269" y="115"/>
                  </a:lnTo>
                  <a:lnTo>
                    <a:pt x="262" y="125"/>
                  </a:lnTo>
                  <a:lnTo>
                    <a:pt x="253" y="135"/>
                  </a:lnTo>
                  <a:lnTo>
                    <a:pt x="242" y="144"/>
                  </a:lnTo>
                  <a:lnTo>
                    <a:pt x="230" y="154"/>
                  </a:lnTo>
                  <a:lnTo>
                    <a:pt x="217" y="165"/>
                  </a:lnTo>
                  <a:lnTo>
                    <a:pt x="203" y="175"/>
                  </a:lnTo>
                  <a:lnTo>
                    <a:pt x="186" y="184"/>
                  </a:lnTo>
                  <a:lnTo>
                    <a:pt x="169" y="193"/>
                  </a:lnTo>
                  <a:lnTo>
                    <a:pt x="153" y="200"/>
                  </a:lnTo>
                  <a:lnTo>
                    <a:pt x="136" y="206"/>
                  </a:lnTo>
                  <a:lnTo>
                    <a:pt x="122" y="211"/>
                  </a:lnTo>
                  <a:lnTo>
                    <a:pt x="107" y="214"/>
                  </a:lnTo>
                  <a:lnTo>
                    <a:pt x="94" y="216"/>
                  </a:lnTo>
                  <a:lnTo>
                    <a:pt x="81" y="217"/>
                  </a:lnTo>
                  <a:lnTo>
                    <a:pt x="69" y="218"/>
                  </a:lnTo>
                  <a:lnTo>
                    <a:pt x="58" y="217"/>
                  </a:lnTo>
                  <a:lnTo>
                    <a:pt x="48" y="215"/>
                  </a:lnTo>
                  <a:lnTo>
                    <a:pt x="38" y="212"/>
                  </a:lnTo>
                  <a:lnTo>
                    <a:pt x="30" y="208"/>
                  </a:lnTo>
                  <a:lnTo>
                    <a:pt x="22" y="204"/>
                  </a:lnTo>
                  <a:lnTo>
                    <a:pt x="16" y="198"/>
                  </a:lnTo>
                  <a:lnTo>
                    <a:pt x="11" y="192"/>
                  </a:lnTo>
                  <a:lnTo>
                    <a:pt x="7" y="186"/>
                  </a:lnTo>
                  <a:lnTo>
                    <a:pt x="3" y="179"/>
                  </a:lnTo>
                  <a:lnTo>
                    <a:pt x="1" y="171"/>
                  </a:lnTo>
                  <a:lnTo>
                    <a:pt x="0" y="162"/>
                  </a:lnTo>
                  <a:lnTo>
                    <a:pt x="0" y="153"/>
                  </a:lnTo>
                  <a:lnTo>
                    <a:pt x="2" y="144"/>
                  </a:lnTo>
                  <a:lnTo>
                    <a:pt x="4" y="135"/>
                  </a:lnTo>
                  <a:lnTo>
                    <a:pt x="8" y="125"/>
                  </a:lnTo>
                  <a:lnTo>
                    <a:pt x="13" y="115"/>
                  </a:lnTo>
                  <a:lnTo>
                    <a:pt x="19" y="104"/>
                  </a:lnTo>
                  <a:lnTo>
                    <a:pt x="27" y="94"/>
                  </a:lnTo>
                  <a:lnTo>
                    <a:pt x="36" y="84"/>
                  </a:lnTo>
                  <a:lnTo>
                    <a:pt x="47" y="74"/>
                  </a:lnTo>
                  <a:lnTo>
                    <a:pt x="59" y="64"/>
                  </a:lnTo>
                  <a:lnTo>
                    <a:pt x="72" y="54"/>
                  </a:lnTo>
                  <a:lnTo>
                    <a:pt x="86" y="43"/>
                  </a:lnTo>
                  <a:lnTo>
                    <a:pt x="103" y="3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5" name="Freeform 41"/>
            <p:cNvSpPr>
              <a:spLocks/>
            </p:cNvSpPr>
            <p:nvPr/>
          </p:nvSpPr>
          <p:spPr bwMode="auto">
            <a:xfrm>
              <a:off x="4344988" y="3786188"/>
              <a:ext cx="17463" cy="17463"/>
            </a:xfrm>
            <a:custGeom>
              <a:avLst/>
              <a:gdLst/>
              <a:ahLst/>
              <a:cxnLst>
                <a:cxn ang="0">
                  <a:pos x="238" y="265"/>
                </a:cxn>
                <a:cxn ang="0">
                  <a:pos x="200" y="293"/>
                </a:cxn>
                <a:cxn ang="0">
                  <a:pos x="165" y="315"/>
                </a:cxn>
                <a:cxn ang="0">
                  <a:pos x="132" y="328"/>
                </a:cxn>
                <a:cxn ang="0">
                  <a:pos x="100" y="335"/>
                </a:cxn>
                <a:cxn ang="0">
                  <a:pos x="74" y="336"/>
                </a:cxn>
                <a:cxn ang="0">
                  <a:pos x="49" y="332"/>
                </a:cxn>
                <a:cxn ang="0">
                  <a:pos x="30" y="322"/>
                </a:cxn>
                <a:cxn ang="0">
                  <a:pos x="15" y="308"/>
                </a:cxn>
                <a:cxn ang="0">
                  <a:pos x="6" y="288"/>
                </a:cxn>
                <a:cxn ang="0">
                  <a:pos x="0" y="266"/>
                </a:cxn>
                <a:cxn ang="0">
                  <a:pos x="3" y="240"/>
                </a:cxn>
                <a:cxn ang="0">
                  <a:pos x="11" y="210"/>
                </a:cxn>
                <a:cxn ang="0">
                  <a:pos x="26" y="179"/>
                </a:cxn>
                <a:cxn ang="0">
                  <a:pos x="49" y="144"/>
                </a:cxn>
                <a:cxn ang="0">
                  <a:pos x="80" y="108"/>
                </a:cxn>
                <a:cxn ang="0">
                  <a:pos x="118" y="73"/>
                </a:cxn>
                <a:cxn ang="0">
                  <a:pos x="156" y="43"/>
                </a:cxn>
                <a:cxn ang="0">
                  <a:pos x="192" y="23"/>
                </a:cxn>
                <a:cxn ang="0">
                  <a:pos x="226" y="9"/>
                </a:cxn>
                <a:cxn ang="0">
                  <a:pos x="257" y="1"/>
                </a:cxn>
                <a:cxn ang="0">
                  <a:pos x="285" y="0"/>
                </a:cxn>
                <a:cxn ang="0">
                  <a:pos x="308" y="5"/>
                </a:cxn>
                <a:cxn ang="0">
                  <a:pos x="329" y="14"/>
                </a:cxn>
                <a:cxn ang="0">
                  <a:pos x="343" y="29"/>
                </a:cxn>
                <a:cxn ang="0">
                  <a:pos x="353" y="48"/>
                </a:cxn>
                <a:cxn ang="0">
                  <a:pos x="357" y="72"/>
                </a:cxn>
                <a:cxn ang="0">
                  <a:pos x="355" y="98"/>
                </a:cxn>
                <a:cxn ang="0">
                  <a:pos x="346" y="128"/>
                </a:cxn>
                <a:cxn ang="0">
                  <a:pos x="331" y="159"/>
                </a:cxn>
                <a:cxn ang="0">
                  <a:pos x="307" y="194"/>
                </a:cxn>
                <a:cxn ang="0">
                  <a:pos x="276" y="229"/>
                </a:cxn>
              </a:cxnLst>
              <a:rect l="0" t="0" r="r" b="b"/>
              <a:pathLst>
                <a:path w="357" h="337">
                  <a:moveTo>
                    <a:pt x="257" y="248"/>
                  </a:moveTo>
                  <a:lnTo>
                    <a:pt x="238" y="265"/>
                  </a:lnTo>
                  <a:lnTo>
                    <a:pt x="219" y="280"/>
                  </a:lnTo>
                  <a:lnTo>
                    <a:pt x="200" y="293"/>
                  </a:lnTo>
                  <a:lnTo>
                    <a:pt x="182" y="305"/>
                  </a:lnTo>
                  <a:lnTo>
                    <a:pt x="165" y="315"/>
                  </a:lnTo>
                  <a:lnTo>
                    <a:pt x="148" y="322"/>
                  </a:lnTo>
                  <a:lnTo>
                    <a:pt x="132" y="328"/>
                  </a:lnTo>
                  <a:lnTo>
                    <a:pt x="116" y="333"/>
                  </a:lnTo>
                  <a:lnTo>
                    <a:pt x="100" y="335"/>
                  </a:lnTo>
                  <a:lnTo>
                    <a:pt x="87" y="337"/>
                  </a:lnTo>
                  <a:lnTo>
                    <a:pt x="74" y="336"/>
                  </a:lnTo>
                  <a:lnTo>
                    <a:pt x="61" y="335"/>
                  </a:lnTo>
                  <a:lnTo>
                    <a:pt x="49" y="332"/>
                  </a:lnTo>
                  <a:lnTo>
                    <a:pt x="39" y="328"/>
                  </a:lnTo>
                  <a:lnTo>
                    <a:pt x="30" y="322"/>
                  </a:lnTo>
                  <a:lnTo>
                    <a:pt x="22" y="316"/>
                  </a:lnTo>
                  <a:lnTo>
                    <a:pt x="15" y="308"/>
                  </a:lnTo>
                  <a:lnTo>
                    <a:pt x="10" y="299"/>
                  </a:lnTo>
                  <a:lnTo>
                    <a:pt x="6" y="288"/>
                  </a:lnTo>
                  <a:lnTo>
                    <a:pt x="3" y="278"/>
                  </a:lnTo>
                  <a:lnTo>
                    <a:pt x="0" y="266"/>
                  </a:lnTo>
                  <a:lnTo>
                    <a:pt x="0" y="253"/>
                  </a:lnTo>
                  <a:lnTo>
                    <a:pt x="3" y="240"/>
                  </a:lnTo>
                  <a:lnTo>
                    <a:pt x="6" y="225"/>
                  </a:lnTo>
                  <a:lnTo>
                    <a:pt x="11" y="210"/>
                  </a:lnTo>
                  <a:lnTo>
                    <a:pt x="18" y="195"/>
                  </a:lnTo>
                  <a:lnTo>
                    <a:pt x="26" y="179"/>
                  </a:lnTo>
                  <a:lnTo>
                    <a:pt x="37" y="161"/>
                  </a:lnTo>
                  <a:lnTo>
                    <a:pt x="49" y="144"/>
                  </a:lnTo>
                  <a:lnTo>
                    <a:pt x="64" y="127"/>
                  </a:lnTo>
                  <a:lnTo>
                    <a:pt x="80" y="108"/>
                  </a:lnTo>
                  <a:lnTo>
                    <a:pt x="98" y="90"/>
                  </a:lnTo>
                  <a:lnTo>
                    <a:pt x="118" y="73"/>
                  </a:lnTo>
                  <a:lnTo>
                    <a:pt x="137" y="57"/>
                  </a:lnTo>
                  <a:lnTo>
                    <a:pt x="156" y="43"/>
                  </a:lnTo>
                  <a:lnTo>
                    <a:pt x="175" y="32"/>
                  </a:lnTo>
                  <a:lnTo>
                    <a:pt x="192" y="23"/>
                  </a:lnTo>
                  <a:lnTo>
                    <a:pt x="209" y="15"/>
                  </a:lnTo>
                  <a:lnTo>
                    <a:pt x="226" y="9"/>
                  </a:lnTo>
                  <a:lnTo>
                    <a:pt x="242" y="4"/>
                  </a:lnTo>
                  <a:lnTo>
                    <a:pt x="257" y="1"/>
                  </a:lnTo>
                  <a:lnTo>
                    <a:pt x="272" y="0"/>
                  </a:lnTo>
                  <a:lnTo>
                    <a:pt x="285" y="0"/>
                  </a:lnTo>
                  <a:lnTo>
                    <a:pt x="297" y="2"/>
                  </a:lnTo>
                  <a:lnTo>
                    <a:pt x="308" y="5"/>
                  </a:lnTo>
                  <a:lnTo>
                    <a:pt x="318" y="9"/>
                  </a:lnTo>
                  <a:lnTo>
                    <a:pt x="329" y="14"/>
                  </a:lnTo>
                  <a:lnTo>
                    <a:pt x="337" y="21"/>
                  </a:lnTo>
                  <a:lnTo>
                    <a:pt x="343" y="29"/>
                  </a:lnTo>
                  <a:lnTo>
                    <a:pt x="349" y="38"/>
                  </a:lnTo>
                  <a:lnTo>
                    <a:pt x="353" y="48"/>
                  </a:lnTo>
                  <a:lnTo>
                    <a:pt x="356" y="60"/>
                  </a:lnTo>
                  <a:lnTo>
                    <a:pt x="357" y="72"/>
                  </a:lnTo>
                  <a:lnTo>
                    <a:pt x="357" y="84"/>
                  </a:lnTo>
                  <a:lnTo>
                    <a:pt x="355" y="98"/>
                  </a:lnTo>
                  <a:lnTo>
                    <a:pt x="352" y="112"/>
                  </a:lnTo>
                  <a:lnTo>
                    <a:pt x="346" y="128"/>
                  </a:lnTo>
                  <a:lnTo>
                    <a:pt x="340" y="143"/>
                  </a:lnTo>
                  <a:lnTo>
                    <a:pt x="331" y="159"/>
                  </a:lnTo>
                  <a:lnTo>
                    <a:pt x="319" y="176"/>
                  </a:lnTo>
                  <a:lnTo>
                    <a:pt x="307" y="194"/>
                  </a:lnTo>
                  <a:lnTo>
                    <a:pt x="293" y="211"/>
                  </a:lnTo>
                  <a:lnTo>
                    <a:pt x="276" y="229"/>
                  </a:lnTo>
                  <a:lnTo>
                    <a:pt x="257" y="24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6" name="Freeform 42"/>
            <p:cNvSpPr>
              <a:spLocks/>
            </p:cNvSpPr>
            <p:nvPr/>
          </p:nvSpPr>
          <p:spPr bwMode="auto">
            <a:xfrm>
              <a:off x="4344988" y="3786188"/>
              <a:ext cx="17463" cy="17463"/>
            </a:xfrm>
            <a:custGeom>
              <a:avLst/>
              <a:gdLst/>
              <a:ahLst/>
              <a:cxnLst>
                <a:cxn ang="0">
                  <a:pos x="238" y="265"/>
                </a:cxn>
                <a:cxn ang="0">
                  <a:pos x="200" y="293"/>
                </a:cxn>
                <a:cxn ang="0">
                  <a:pos x="165" y="315"/>
                </a:cxn>
                <a:cxn ang="0">
                  <a:pos x="132" y="328"/>
                </a:cxn>
                <a:cxn ang="0">
                  <a:pos x="100" y="335"/>
                </a:cxn>
                <a:cxn ang="0">
                  <a:pos x="74" y="336"/>
                </a:cxn>
                <a:cxn ang="0">
                  <a:pos x="49" y="332"/>
                </a:cxn>
                <a:cxn ang="0">
                  <a:pos x="30" y="322"/>
                </a:cxn>
                <a:cxn ang="0">
                  <a:pos x="15" y="308"/>
                </a:cxn>
                <a:cxn ang="0">
                  <a:pos x="6" y="288"/>
                </a:cxn>
                <a:cxn ang="0">
                  <a:pos x="0" y="266"/>
                </a:cxn>
                <a:cxn ang="0">
                  <a:pos x="3" y="240"/>
                </a:cxn>
                <a:cxn ang="0">
                  <a:pos x="11" y="210"/>
                </a:cxn>
                <a:cxn ang="0">
                  <a:pos x="26" y="179"/>
                </a:cxn>
                <a:cxn ang="0">
                  <a:pos x="49" y="144"/>
                </a:cxn>
                <a:cxn ang="0">
                  <a:pos x="80" y="108"/>
                </a:cxn>
                <a:cxn ang="0">
                  <a:pos x="118" y="73"/>
                </a:cxn>
                <a:cxn ang="0">
                  <a:pos x="156" y="43"/>
                </a:cxn>
                <a:cxn ang="0">
                  <a:pos x="192" y="23"/>
                </a:cxn>
                <a:cxn ang="0">
                  <a:pos x="226" y="9"/>
                </a:cxn>
                <a:cxn ang="0">
                  <a:pos x="257" y="1"/>
                </a:cxn>
                <a:cxn ang="0">
                  <a:pos x="285" y="0"/>
                </a:cxn>
                <a:cxn ang="0">
                  <a:pos x="308" y="5"/>
                </a:cxn>
                <a:cxn ang="0">
                  <a:pos x="329" y="14"/>
                </a:cxn>
                <a:cxn ang="0">
                  <a:pos x="343" y="29"/>
                </a:cxn>
                <a:cxn ang="0">
                  <a:pos x="353" y="48"/>
                </a:cxn>
                <a:cxn ang="0">
                  <a:pos x="357" y="72"/>
                </a:cxn>
                <a:cxn ang="0">
                  <a:pos x="355" y="98"/>
                </a:cxn>
                <a:cxn ang="0">
                  <a:pos x="346" y="128"/>
                </a:cxn>
                <a:cxn ang="0">
                  <a:pos x="331" y="159"/>
                </a:cxn>
                <a:cxn ang="0">
                  <a:pos x="307" y="194"/>
                </a:cxn>
                <a:cxn ang="0">
                  <a:pos x="276" y="229"/>
                </a:cxn>
              </a:cxnLst>
              <a:rect l="0" t="0" r="r" b="b"/>
              <a:pathLst>
                <a:path w="357" h="337">
                  <a:moveTo>
                    <a:pt x="257" y="248"/>
                  </a:moveTo>
                  <a:lnTo>
                    <a:pt x="238" y="265"/>
                  </a:lnTo>
                  <a:lnTo>
                    <a:pt x="219" y="280"/>
                  </a:lnTo>
                  <a:lnTo>
                    <a:pt x="200" y="293"/>
                  </a:lnTo>
                  <a:lnTo>
                    <a:pt x="182" y="305"/>
                  </a:lnTo>
                  <a:lnTo>
                    <a:pt x="165" y="315"/>
                  </a:lnTo>
                  <a:lnTo>
                    <a:pt x="148" y="322"/>
                  </a:lnTo>
                  <a:lnTo>
                    <a:pt x="132" y="328"/>
                  </a:lnTo>
                  <a:lnTo>
                    <a:pt x="116" y="333"/>
                  </a:lnTo>
                  <a:lnTo>
                    <a:pt x="100" y="335"/>
                  </a:lnTo>
                  <a:lnTo>
                    <a:pt x="87" y="337"/>
                  </a:lnTo>
                  <a:lnTo>
                    <a:pt x="74" y="336"/>
                  </a:lnTo>
                  <a:lnTo>
                    <a:pt x="61" y="335"/>
                  </a:lnTo>
                  <a:lnTo>
                    <a:pt x="49" y="332"/>
                  </a:lnTo>
                  <a:lnTo>
                    <a:pt x="39" y="328"/>
                  </a:lnTo>
                  <a:lnTo>
                    <a:pt x="30" y="322"/>
                  </a:lnTo>
                  <a:lnTo>
                    <a:pt x="22" y="316"/>
                  </a:lnTo>
                  <a:lnTo>
                    <a:pt x="15" y="308"/>
                  </a:lnTo>
                  <a:lnTo>
                    <a:pt x="10" y="299"/>
                  </a:lnTo>
                  <a:lnTo>
                    <a:pt x="6" y="288"/>
                  </a:lnTo>
                  <a:lnTo>
                    <a:pt x="3" y="278"/>
                  </a:lnTo>
                  <a:lnTo>
                    <a:pt x="0" y="266"/>
                  </a:lnTo>
                  <a:lnTo>
                    <a:pt x="0" y="253"/>
                  </a:lnTo>
                  <a:lnTo>
                    <a:pt x="3" y="240"/>
                  </a:lnTo>
                  <a:lnTo>
                    <a:pt x="6" y="225"/>
                  </a:lnTo>
                  <a:lnTo>
                    <a:pt x="11" y="210"/>
                  </a:lnTo>
                  <a:lnTo>
                    <a:pt x="18" y="195"/>
                  </a:lnTo>
                  <a:lnTo>
                    <a:pt x="26" y="179"/>
                  </a:lnTo>
                  <a:lnTo>
                    <a:pt x="37" y="161"/>
                  </a:lnTo>
                  <a:lnTo>
                    <a:pt x="49" y="144"/>
                  </a:lnTo>
                  <a:lnTo>
                    <a:pt x="64" y="127"/>
                  </a:lnTo>
                  <a:lnTo>
                    <a:pt x="80" y="108"/>
                  </a:lnTo>
                  <a:lnTo>
                    <a:pt x="98" y="90"/>
                  </a:lnTo>
                  <a:lnTo>
                    <a:pt x="118" y="73"/>
                  </a:lnTo>
                  <a:lnTo>
                    <a:pt x="137" y="57"/>
                  </a:lnTo>
                  <a:lnTo>
                    <a:pt x="156" y="43"/>
                  </a:lnTo>
                  <a:lnTo>
                    <a:pt x="175" y="32"/>
                  </a:lnTo>
                  <a:lnTo>
                    <a:pt x="192" y="23"/>
                  </a:lnTo>
                  <a:lnTo>
                    <a:pt x="209" y="15"/>
                  </a:lnTo>
                  <a:lnTo>
                    <a:pt x="226" y="9"/>
                  </a:lnTo>
                  <a:lnTo>
                    <a:pt x="242" y="4"/>
                  </a:lnTo>
                  <a:lnTo>
                    <a:pt x="257" y="1"/>
                  </a:lnTo>
                  <a:lnTo>
                    <a:pt x="272" y="0"/>
                  </a:lnTo>
                  <a:lnTo>
                    <a:pt x="285" y="0"/>
                  </a:lnTo>
                  <a:lnTo>
                    <a:pt x="297" y="2"/>
                  </a:lnTo>
                  <a:lnTo>
                    <a:pt x="308" y="5"/>
                  </a:lnTo>
                  <a:lnTo>
                    <a:pt x="318" y="9"/>
                  </a:lnTo>
                  <a:lnTo>
                    <a:pt x="329" y="14"/>
                  </a:lnTo>
                  <a:lnTo>
                    <a:pt x="337" y="21"/>
                  </a:lnTo>
                  <a:lnTo>
                    <a:pt x="343" y="29"/>
                  </a:lnTo>
                  <a:lnTo>
                    <a:pt x="349" y="38"/>
                  </a:lnTo>
                  <a:lnTo>
                    <a:pt x="353" y="48"/>
                  </a:lnTo>
                  <a:lnTo>
                    <a:pt x="356" y="60"/>
                  </a:lnTo>
                  <a:lnTo>
                    <a:pt x="357" y="72"/>
                  </a:lnTo>
                  <a:lnTo>
                    <a:pt x="357" y="84"/>
                  </a:lnTo>
                  <a:lnTo>
                    <a:pt x="355" y="98"/>
                  </a:lnTo>
                  <a:lnTo>
                    <a:pt x="352" y="112"/>
                  </a:lnTo>
                  <a:lnTo>
                    <a:pt x="346" y="128"/>
                  </a:lnTo>
                  <a:lnTo>
                    <a:pt x="340" y="143"/>
                  </a:lnTo>
                  <a:lnTo>
                    <a:pt x="331" y="159"/>
                  </a:lnTo>
                  <a:lnTo>
                    <a:pt x="319" y="176"/>
                  </a:lnTo>
                  <a:lnTo>
                    <a:pt x="307" y="194"/>
                  </a:lnTo>
                  <a:lnTo>
                    <a:pt x="293" y="211"/>
                  </a:lnTo>
                  <a:lnTo>
                    <a:pt x="276" y="229"/>
                  </a:lnTo>
                  <a:lnTo>
                    <a:pt x="257" y="24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7" name="Freeform 43"/>
            <p:cNvSpPr>
              <a:spLocks/>
            </p:cNvSpPr>
            <p:nvPr/>
          </p:nvSpPr>
          <p:spPr bwMode="auto">
            <a:xfrm>
              <a:off x="4343400" y="3803650"/>
              <a:ext cx="20638" cy="25400"/>
            </a:xfrm>
            <a:custGeom>
              <a:avLst/>
              <a:gdLst/>
              <a:ahLst/>
              <a:cxnLst>
                <a:cxn ang="0">
                  <a:pos x="307" y="336"/>
                </a:cxn>
                <a:cxn ang="0">
                  <a:pos x="270" y="383"/>
                </a:cxn>
                <a:cxn ang="0">
                  <a:pos x="233" y="420"/>
                </a:cxn>
                <a:cxn ang="0">
                  <a:pos x="196" y="449"/>
                </a:cxn>
                <a:cxn ang="0">
                  <a:pos x="160" y="469"/>
                </a:cxn>
                <a:cxn ang="0">
                  <a:pos x="125" y="480"/>
                </a:cxn>
                <a:cxn ang="0">
                  <a:pos x="94" y="483"/>
                </a:cxn>
                <a:cxn ang="0">
                  <a:pos x="65" y="479"/>
                </a:cxn>
                <a:cxn ang="0">
                  <a:pos x="41" y="467"/>
                </a:cxn>
                <a:cxn ang="0">
                  <a:pos x="21" y="448"/>
                </a:cxn>
                <a:cxn ang="0">
                  <a:pos x="8" y="422"/>
                </a:cxn>
                <a:cxn ang="0">
                  <a:pos x="1" y="390"/>
                </a:cxn>
                <a:cxn ang="0">
                  <a:pos x="1" y="351"/>
                </a:cxn>
                <a:cxn ang="0">
                  <a:pos x="8" y="307"/>
                </a:cxn>
                <a:cxn ang="0">
                  <a:pos x="26" y="258"/>
                </a:cxn>
                <a:cxn ang="0">
                  <a:pos x="51" y="204"/>
                </a:cxn>
                <a:cxn ang="0">
                  <a:pos x="86" y="147"/>
                </a:cxn>
                <a:cxn ang="0">
                  <a:pos x="123" y="100"/>
                </a:cxn>
                <a:cxn ang="0">
                  <a:pos x="160" y="62"/>
                </a:cxn>
                <a:cxn ang="0">
                  <a:pos x="198" y="34"/>
                </a:cxn>
                <a:cxn ang="0">
                  <a:pos x="233" y="15"/>
                </a:cxn>
                <a:cxn ang="0">
                  <a:pos x="268" y="3"/>
                </a:cxn>
                <a:cxn ang="0">
                  <a:pos x="300" y="0"/>
                </a:cxn>
                <a:cxn ang="0">
                  <a:pos x="328" y="5"/>
                </a:cxn>
                <a:cxn ang="0">
                  <a:pos x="352" y="18"/>
                </a:cxn>
                <a:cxn ang="0">
                  <a:pos x="371" y="37"/>
                </a:cxn>
                <a:cxn ang="0">
                  <a:pos x="385" y="62"/>
                </a:cxn>
                <a:cxn ang="0">
                  <a:pos x="392" y="95"/>
                </a:cxn>
                <a:cxn ang="0">
                  <a:pos x="392" y="134"/>
                </a:cxn>
                <a:cxn ang="0">
                  <a:pos x="384" y="177"/>
                </a:cxn>
                <a:cxn ang="0">
                  <a:pos x="368" y="226"/>
                </a:cxn>
                <a:cxn ang="0">
                  <a:pos x="343" y="280"/>
                </a:cxn>
              </a:cxnLst>
              <a:rect l="0" t="0" r="r" b="b"/>
              <a:pathLst>
                <a:path w="393" h="483">
                  <a:moveTo>
                    <a:pt x="325" y="309"/>
                  </a:moveTo>
                  <a:lnTo>
                    <a:pt x="307" y="336"/>
                  </a:lnTo>
                  <a:lnTo>
                    <a:pt x="288" y="360"/>
                  </a:lnTo>
                  <a:lnTo>
                    <a:pt x="270" y="383"/>
                  </a:lnTo>
                  <a:lnTo>
                    <a:pt x="252" y="403"/>
                  </a:lnTo>
                  <a:lnTo>
                    <a:pt x="233" y="420"/>
                  </a:lnTo>
                  <a:lnTo>
                    <a:pt x="214" y="436"/>
                  </a:lnTo>
                  <a:lnTo>
                    <a:pt x="196" y="449"/>
                  </a:lnTo>
                  <a:lnTo>
                    <a:pt x="177" y="460"/>
                  </a:lnTo>
                  <a:lnTo>
                    <a:pt x="160" y="469"/>
                  </a:lnTo>
                  <a:lnTo>
                    <a:pt x="143" y="475"/>
                  </a:lnTo>
                  <a:lnTo>
                    <a:pt x="125" y="480"/>
                  </a:lnTo>
                  <a:lnTo>
                    <a:pt x="109" y="483"/>
                  </a:lnTo>
                  <a:lnTo>
                    <a:pt x="94" y="483"/>
                  </a:lnTo>
                  <a:lnTo>
                    <a:pt x="80" y="482"/>
                  </a:lnTo>
                  <a:lnTo>
                    <a:pt x="65" y="479"/>
                  </a:lnTo>
                  <a:lnTo>
                    <a:pt x="53" y="474"/>
                  </a:lnTo>
                  <a:lnTo>
                    <a:pt x="41" y="467"/>
                  </a:lnTo>
                  <a:lnTo>
                    <a:pt x="31" y="458"/>
                  </a:lnTo>
                  <a:lnTo>
                    <a:pt x="21" y="448"/>
                  </a:lnTo>
                  <a:lnTo>
                    <a:pt x="14" y="436"/>
                  </a:lnTo>
                  <a:lnTo>
                    <a:pt x="8" y="422"/>
                  </a:lnTo>
                  <a:lnTo>
                    <a:pt x="4" y="406"/>
                  </a:lnTo>
                  <a:lnTo>
                    <a:pt x="1" y="390"/>
                  </a:lnTo>
                  <a:lnTo>
                    <a:pt x="0" y="372"/>
                  </a:lnTo>
                  <a:lnTo>
                    <a:pt x="1" y="351"/>
                  </a:lnTo>
                  <a:lnTo>
                    <a:pt x="3" y="330"/>
                  </a:lnTo>
                  <a:lnTo>
                    <a:pt x="8" y="307"/>
                  </a:lnTo>
                  <a:lnTo>
                    <a:pt x="15" y="283"/>
                  </a:lnTo>
                  <a:lnTo>
                    <a:pt x="26" y="258"/>
                  </a:lnTo>
                  <a:lnTo>
                    <a:pt x="37" y="231"/>
                  </a:lnTo>
                  <a:lnTo>
                    <a:pt x="51" y="204"/>
                  </a:lnTo>
                  <a:lnTo>
                    <a:pt x="68" y="174"/>
                  </a:lnTo>
                  <a:lnTo>
                    <a:pt x="86" y="147"/>
                  </a:lnTo>
                  <a:lnTo>
                    <a:pt x="104" y="122"/>
                  </a:lnTo>
                  <a:lnTo>
                    <a:pt x="123" y="100"/>
                  </a:lnTo>
                  <a:lnTo>
                    <a:pt x="142" y="80"/>
                  </a:lnTo>
                  <a:lnTo>
                    <a:pt x="160" y="62"/>
                  </a:lnTo>
                  <a:lnTo>
                    <a:pt x="179" y="47"/>
                  </a:lnTo>
                  <a:lnTo>
                    <a:pt x="198" y="34"/>
                  </a:lnTo>
                  <a:lnTo>
                    <a:pt x="216" y="24"/>
                  </a:lnTo>
                  <a:lnTo>
                    <a:pt x="233" y="15"/>
                  </a:lnTo>
                  <a:lnTo>
                    <a:pt x="251" y="8"/>
                  </a:lnTo>
                  <a:lnTo>
                    <a:pt x="268" y="3"/>
                  </a:lnTo>
                  <a:lnTo>
                    <a:pt x="284" y="1"/>
                  </a:lnTo>
                  <a:lnTo>
                    <a:pt x="300" y="0"/>
                  </a:lnTo>
                  <a:lnTo>
                    <a:pt x="314" y="2"/>
                  </a:lnTo>
                  <a:lnTo>
                    <a:pt x="328" y="5"/>
                  </a:lnTo>
                  <a:lnTo>
                    <a:pt x="340" y="10"/>
                  </a:lnTo>
                  <a:lnTo>
                    <a:pt x="352" y="18"/>
                  </a:lnTo>
                  <a:lnTo>
                    <a:pt x="363" y="27"/>
                  </a:lnTo>
                  <a:lnTo>
                    <a:pt x="371" y="37"/>
                  </a:lnTo>
                  <a:lnTo>
                    <a:pt x="379" y="49"/>
                  </a:lnTo>
                  <a:lnTo>
                    <a:pt x="385" y="62"/>
                  </a:lnTo>
                  <a:lnTo>
                    <a:pt x="389" y="78"/>
                  </a:lnTo>
                  <a:lnTo>
                    <a:pt x="392" y="95"/>
                  </a:lnTo>
                  <a:lnTo>
                    <a:pt x="393" y="113"/>
                  </a:lnTo>
                  <a:lnTo>
                    <a:pt x="392" y="134"/>
                  </a:lnTo>
                  <a:lnTo>
                    <a:pt x="389" y="154"/>
                  </a:lnTo>
                  <a:lnTo>
                    <a:pt x="384" y="177"/>
                  </a:lnTo>
                  <a:lnTo>
                    <a:pt x="377" y="201"/>
                  </a:lnTo>
                  <a:lnTo>
                    <a:pt x="368" y="226"/>
                  </a:lnTo>
                  <a:lnTo>
                    <a:pt x="357" y="253"/>
                  </a:lnTo>
                  <a:lnTo>
                    <a:pt x="343" y="280"/>
                  </a:lnTo>
                  <a:lnTo>
                    <a:pt x="325" y="30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8" name="Freeform 44"/>
            <p:cNvSpPr>
              <a:spLocks/>
            </p:cNvSpPr>
            <p:nvPr/>
          </p:nvSpPr>
          <p:spPr bwMode="auto">
            <a:xfrm>
              <a:off x="4343400" y="3803650"/>
              <a:ext cx="20638" cy="25400"/>
            </a:xfrm>
            <a:custGeom>
              <a:avLst/>
              <a:gdLst/>
              <a:ahLst/>
              <a:cxnLst>
                <a:cxn ang="0">
                  <a:pos x="307" y="336"/>
                </a:cxn>
                <a:cxn ang="0">
                  <a:pos x="270" y="383"/>
                </a:cxn>
                <a:cxn ang="0">
                  <a:pos x="233" y="420"/>
                </a:cxn>
                <a:cxn ang="0">
                  <a:pos x="196" y="449"/>
                </a:cxn>
                <a:cxn ang="0">
                  <a:pos x="160" y="469"/>
                </a:cxn>
                <a:cxn ang="0">
                  <a:pos x="125" y="480"/>
                </a:cxn>
                <a:cxn ang="0">
                  <a:pos x="94" y="483"/>
                </a:cxn>
                <a:cxn ang="0">
                  <a:pos x="65" y="479"/>
                </a:cxn>
                <a:cxn ang="0">
                  <a:pos x="41" y="467"/>
                </a:cxn>
                <a:cxn ang="0">
                  <a:pos x="21" y="448"/>
                </a:cxn>
                <a:cxn ang="0">
                  <a:pos x="8" y="422"/>
                </a:cxn>
                <a:cxn ang="0">
                  <a:pos x="1" y="390"/>
                </a:cxn>
                <a:cxn ang="0">
                  <a:pos x="1" y="351"/>
                </a:cxn>
                <a:cxn ang="0">
                  <a:pos x="8" y="307"/>
                </a:cxn>
                <a:cxn ang="0">
                  <a:pos x="26" y="258"/>
                </a:cxn>
                <a:cxn ang="0">
                  <a:pos x="51" y="204"/>
                </a:cxn>
                <a:cxn ang="0">
                  <a:pos x="86" y="147"/>
                </a:cxn>
                <a:cxn ang="0">
                  <a:pos x="123" y="100"/>
                </a:cxn>
                <a:cxn ang="0">
                  <a:pos x="160" y="62"/>
                </a:cxn>
                <a:cxn ang="0">
                  <a:pos x="198" y="34"/>
                </a:cxn>
                <a:cxn ang="0">
                  <a:pos x="233" y="15"/>
                </a:cxn>
                <a:cxn ang="0">
                  <a:pos x="268" y="3"/>
                </a:cxn>
                <a:cxn ang="0">
                  <a:pos x="300" y="0"/>
                </a:cxn>
                <a:cxn ang="0">
                  <a:pos x="328" y="5"/>
                </a:cxn>
                <a:cxn ang="0">
                  <a:pos x="352" y="18"/>
                </a:cxn>
                <a:cxn ang="0">
                  <a:pos x="371" y="37"/>
                </a:cxn>
                <a:cxn ang="0">
                  <a:pos x="385" y="62"/>
                </a:cxn>
                <a:cxn ang="0">
                  <a:pos x="392" y="95"/>
                </a:cxn>
                <a:cxn ang="0">
                  <a:pos x="392" y="134"/>
                </a:cxn>
                <a:cxn ang="0">
                  <a:pos x="384" y="177"/>
                </a:cxn>
                <a:cxn ang="0">
                  <a:pos x="368" y="226"/>
                </a:cxn>
                <a:cxn ang="0">
                  <a:pos x="343" y="280"/>
                </a:cxn>
              </a:cxnLst>
              <a:rect l="0" t="0" r="r" b="b"/>
              <a:pathLst>
                <a:path w="393" h="483">
                  <a:moveTo>
                    <a:pt x="325" y="309"/>
                  </a:moveTo>
                  <a:lnTo>
                    <a:pt x="307" y="336"/>
                  </a:lnTo>
                  <a:lnTo>
                    <a:pt x="288" y="360"/>
                  </a:lnTo>
                  <a:lnTo>
                    <a:pt x="270" y="383"/>
                  </a:lnTo>
                  <a:lnTo>
                    <a:pt x="252" y="403"/>
                  </a:lnTo>
                  <a:lnTo>
                    <a:pt x="233" y="420"/>
                  </a:lnTo>
                  <a:lnTo>
                    <a:pt x="214" y="436"/>
                  </a:lnTo>
                  <a:lnTo>
                    <a:pt x="196" y="449"/>
                  </a:lnTo>
                  <a:lnTo>
                    <a:pt x="177" y="460"/>
                  </a:lnTo>
                  <a:lnTo>
                    <a:pt x="160" y="469"/>
                  </a:lnTo>
                  <a:lnTo>
                    <a:pt x="143" y="475"/>
                  </a:lnTo>
                  <a:lnTo>
                    <a:pt x="125" y="480"/>
                  </a:lnTo>
                  <a:lnTo>
                    <a:pt x="109" y="483"/>
                  </a:lnTo>
                  <a:lnTo>
                    <a:pt x="94" y="483"/>
                  </a:lnTo>
                  <a:lnTo>
                    <a:pt x="80" y="482"/>
                  </a:lnTo>
                  <a:lnTo>
                    <a:pt x="65" y="479"/>
                  </a:lnTo>
                  <a:lnTo>
                    <a:pt x="53" y="474"/>
                  </a:lnTo>
                  <a:lnTo>
                    <a:pt x="41" y="467"/>
                  </a:lnTo>
                  <a:lnTo>
                    <a:pt x="31" y="458"/>
                  </a:lnTo>
                  <a:lnTo>
                    <a:pt x="21" y="448"/>
                  </a:lnTo>
                  <a:lnTo>
                    <a:pt x="14" y="436"/>
                  </a:lnTo>
                  <a:lnTo>
                    <a:pt x="8" y="422"/>
                  </a:lnTo>
                  <a:lnTo>
                    <a:pt x="4" y="406"/>
                  </a:lnTo>
                  <a:lnTo>
                    <a:pt x="1" y="390"/>
                  </a:lnTo>
                  <a:lnTo>
                    <a:pt x="0" y="372"/>
                  </a:lnTo>
                  <a:lnTo>
                    <a:pt x="1" y="351"/>
                  </a:lnTo>
                  <a:lnTo>
                    <a:pt x="3" y="330"/>
                  </a:lnTo>
                  <a:lnTo>
                    <a:pt x="8" y="307"/>
                  </a:lnTo>
                  <a:lnTo>
                    <a:pt x="15" y="283"/>
                  </a:lnTo>
                  <a:lnTo>
                    <a:pt x="26" y="258"/>
                  </a:lnTo>
                  <a:lnTo>
                    <a:pt x="37" y="231"/>
                  </a:lnTo>
                  <a:lnTo>
                    <a:pt x="51" y="204"/>
                  </a:lnTo>
                  <a:lnTo>
                    <a:pt x="68" y="174"/>
                  </a:lnTo>
                  <a:lnTo>
                    <a:pt x="86" y="147"/>
                  </a:lnTo>
                  <a:lnTo>
                    <a:pt x="104" y="122"/>
                  </a:lnTo>
                  <a:lnTo>
                    <a:pt x="123" y="100"/>
                  </a:lnTo>
                  <a:lnTo>
                    <a:pt x="142" y="80"/>
                  </a:lnTo>
                  <a:lnTo>
                    <a:pt x="160" y="62"/>
                  </a:lnTo>
                  <a:lnTo>
                    <a:pt x="179" y="47"/>
                  </a:lnTo>
                  <a:lnTo>
                    <a:pt x="198" y="34"/>
                  </a:lnTo>
                  <a:lnTo>
                    <a:pt x="216" y="24"/>
                  </a:lnTo>
                  <a:lnTo>
                    <a:pt x="233" y="15"/>
                  </a:lnTo>
                  <a:lnTo>
                    <a:pt x="251" y="8"/>
                  </a:lnTo>
                  <a:lnTo>
                    <a:pt x="268" y="3"/>
                  </a:lnTo>
                  <a:lnTo>
                    <a:pt x="284" y="1"/>
                  </a:lnTo>
                  <a:lnTo>
                    <a:pt x="300" y="0"/>
                  </a:lnTo>
                  <a:lnTo>
                    <a:pt x="314" y="2"/>
                  </a:lnTo>
                  <a:lnTo>
                    <a:pt x="328" y="5"/>
                  </a:lnTo>
                  <a:lnTo>
                    <a:pt x="340" y="10"/>
                  </a:lnTo>
                  <a:lnTo>
                    <a:pt x="352" y="18"/>
                  </a:lnTo>
                  <a:lnTo>
                    <a:pt x="363" y="27"/>
                  </a:lnTo>
                  <a:lnTo>
                    <a:pt x="371" y="37"/>
                  </a:lnTo>
                  <a:lnTo>
                    <a:pt x="379" y="49"/>
                  </a:lnTo>
                  <a:lnTo>
                    <a:pt x="385" y="62"/>
                  </a:lnTo>
                  <a:lnTo>
                    <a:pt x="389" y="78"/>
                  </a:lnTo>
                  <a:lnTo>
                    <a:pt x="392" y="95"/>
                  </a:lnTo>
                  <a:lnTo>
                    <a:pt x="393" y="113"/>
                  </a:lnTo>
                  <a:lnTo>
                    <a:pt x="392" y="134"/>
                  </a:lnTo>
                  <a:lnTo>
                    <a:pt x="389" y="154"/>
                  </a:lnTo>
                  <a:lnTo>
                    <a:pt x="384" y="177"/>
                  </a:lnTo>
                  <a:lnTo>
                    <a:pt x="377" y="201"/>
                  </a:lnTo>
                  <a:lnTo>
                    <a:pt x="368" y="226"/>
                  </a:lnTo>
                  <a:lnTo>
                    <a:pt x="357" y="253"/>
                  </a:lnTo>
                  <a:lnTo>
                    <a:pt x="343" y="280"/>
                  </a:lnTo>
                  <a:lnTo>
                    <a:pt x="325" y="309"/>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9" name="Freeform 45"/>
            <p:cNvSpPr>
              <a:spLocks/>
            </p:cNvSpPr>
            <p:nvPr/>
          </p:nvSpPr>
          <p:spPr bwMode="auto">
            <a:xfrm>
              <a:off x="4354513" y="3821113"/>
              <a:ext cx="20638" cy="30163"/>
            </a:xfrm>
            <a:custGeom>
              <a:avLst/>
              <a:gdLst/>
              <a:ahLst/>
              <a:cxnLst>
                <a:cxn ang="0">
                  <a:pos x="340" y="379"/>
                </a:cxn>
                <a:cxn ang="0">
                  <a:pos x="308" y="440"/>
                </a:cxn>
                <a:cxn ang="0">
                  <a:pos x="274" y="491"/>
                </a:cxn>
                <a:cxn ang="0">
                  <a:pos x="239" y="531"/>
                </a:cxn>
                <a:cxn ang="0">
                  <a:pos x="202" y="562"/>
                </a:cxn>
                <a:cxn ang="0">
                  <a:pos x="166" y="583"/>
                </a:cxn>
                <a:cxn ang="0">
                  <a:pos x="132" y="593"/>
                </a:cxn>
                <a:cxn ang="0">
                  <a:pos x="99" y="595"/>
                </a:cxn>
                <a:cxn ang="0">
                  <a:pos x="70" y="587"/>
                </a:cxn>
                <a:cxn ang="0">
                  <a:pos x="44" y="571"/>
                </a:cxn>
                <a:cxn ang="0">
                  <a:pos x="24" y="544"/>
                </a:cxn>
                <a:cxn ang="0">
                  <a:pos x="9" y="511"/>
                </a:cxn>
                <a:cxn ang="0">
                  <a:pos x="1" y="468"/>
                </a:cxn>
                <a:cxn ang="0">
                  <a:pos x="1" y="416"/>
                </a:cxn>
                <a:cxn ang="0">
                  <a:pos x="10" y="357"/>
                </a:cxn>
                <a:cxn ang="0">
                  <a:pos x="29" y="290"/>
                </a:cxn>
                <a:cxn ang="0">
                  <a:pos x="56" y="219"/>
                </a:cxn>
                <a:cxn ang="0">
                  <a:pos x="88" y="157"/>
                </a:cxn>
                <a:cxn ang="0">
                  <a:pos x="123" y="106"/>
                </a:cxn>
                <a:cxn ang="0">
                  <a:pos x="158" y="65"/>
                </a:cxn>
                <a:cxn ang="0">
                  <a:pos x="195" y="34"/>
                </a:cxn>
                <a:cxn ang="0">
                  <a:pos x="231" y="13"/>
                </a:cxn>
                <a:cxn ang="0">
                  <a:pos x="266" y="2"/>
                </a:cxn>
                <a:cxn ang="0">
                  <a:pos x="299" y="0"/>
                </a:cxn>
                <a:cxn ang="0">
                  <a:pos x="328" y="8"/>
                </a:cxn>
                <a:cxn ang="0">
                  <a:pos x="354" y="25"/>
                </a:cxn>
                <a:cxn ang="0">
                  <a:pos x="374" y="51"/>
                </a:cxn>
                <a:cxn ang="0">
                  <a:pos x="388" y="85"/>
                </a:cxn>
                <a:cxn ang="0">
                  <a:pos x="397" y="129"/>
                </a:cxn>
                <a:cxn ang="0">
                  <a:pos x="396" y="180"/>
                </a:cxn>
                <a:cxn ang="0">
                  <a:pos x="386" y="240"/>
                </a:cxn>
                <a:cxn ang="0">
                  <a:pos x="368" y="308"/>
                </a:cxn>
              </a:cxnLst>
              <a:rect l="0" t="0" r="r" b="b"/>
              <a:pathLst>
                <a:path w="397" h="595">
                  <a:moveTo>
                    <a:pt x="355" y="345"/>
                  </a:moveTo>
                  <a:lnTo>
                    <a:pt x="340" y="379"/>
                  </a:lnTo>
                  <a:lnTo>
                    <a:pt x="324" y="411"/>
                  </a:lnTo>
                  <a:lnTo>
                    <a:pt x="308" y="440"/>
                  </a:lnTo>
                  <a:lnTo>
                    <a:pt x="292" y="467"/>
                  </a:lnTo>
                  <a:lnTo>
                    <a:pt x="274" y="491"/>
                  </a:lnTo>
                  <a:lnTo>
                    <a:pt x="256" y="513"/>
                  </a:lnTo>
                  <a:lnTo>
                    <a:pt x="239" y="531"/>
                  </a:lnTo>
                  <a:lnTo>
                    <a:pt x="220" y="548"/>
                  </a:lnTo>
                  <a:lnTo>
                    <a:pt x="202" y="562"/>
                  </a:lnTo>
                  <a:lnTo>
                    <a:pt x="185" y="574"/>
                  </a:lnTo>
                  <a:lnTo>
                    <a:pt x="166" y="583"/>
                  </a:lnTo>
                  <a:lnTo>
                    <a:pt x="149" y="589"/>
                  </a:lnTo>
                  <a:lnTo>
                    <a:pt x="132" y="593"/>
                  </a:lnTo>
                  <a:lnTo>
                    <a:pt x="115" y="595"/>
                  </a:lnTo>
                  <a:lnTo>
                    <a:pt x="99" y="595"/>
                  </a:lnTo>
                  <a:lnTo>
                    <a:pt x="84" y="592"/>
                  </a:lnTo>
                  <a:lnTo>
                    <a:pt x="70" y="587"/>
                  </a:lnTo>
                  <a:lnTo>
                    <a:pt x="56" y="580"/>
                  </a:lnTo>
                  <a:lnTo>
                    <a:pt x="44" y="571"/>
                  </a:lnTo>
                  <a:lnTo>
                    <a:pt x="34" y="558"/>
                  </a:lnTo>
                  <a:lnTo>
                    <a:pt x="24" y="544"/>
                  </a:lnTo>
                  <a:lnTo>
                    <a:pt x="15" y="529"/>
                  </a:lnTo>
                  <a:lnTo>
                    <a:pt x="9" y="511"/>
                  </a:lnTo>
                  <a:lnTo>
                    <a:pt x="4" y="490"/>
                  </a:lnTo>
                  <a:lnTo>
                    <a:pt x="1" y="468"/>
                  </a:lnTo>
                  <a:lnTo>
                    <a:pt x="0" y="442"/>
                  </a:lnTo>
                  <a:lnTo>
                    <a:pt x="1" y="416"/>
                  </a:lnTo>
                  <a:lnTo>
                    <a:pt x="5" y="388"/>
                  </a:lnTo>
                  <a:lnTo>
                    <a:pt x="10" y="357"/>
                  </a:lnTo>
                  <a:lnTo>
                    <a:pt x="19" y="325"/>
                  </a:lnTo>
                  <a:lnTo>
                    <a:pt x="29" y="290"/>
                  </a:lnTo>
                  <a:lnTo>
                    <a:pt x="42" y="253"/>
                  </a:lnTo>
                  <a:lnTo>
                    <a:pt x="56" y="219"/>
                  </a:lnTo>
                  <a:lnTo>
                    <a:pt x="72" y="186"/>
                  </a:lnTo>
                  <a:lnTo>
                    <a:pt x="88" y="157"/>
                  </a:lnTo>
                  <a:lnTo>
                    <a:pt x="105" y="130"/>
                  </a:lnTo>
                  <a:lnTo>
                    <a:pt x="123" y="106"/>
                  </a:lnTo>
                  <a:lnTo>
                    <a:pt x="140" y="84"/>
                  </a:lnTo>
                  <a:lnTo>
                    <a:pt x="158" y="65"/>
                  </a:lnTo>
                  <a:lnTo>
                    <a:pt x="177" y="48"/>
                  </a:lnTo>
                  <a:lnTo>
                    <a:pt x="195" y="34"/>
                  </a:lnTo>
                  <a:lnTo>
                    <a:pt x="213" y="22"/>
                  </a:lnTo>
                  <a:lnTo>
                    <a:pt x="231" y="13"/>
                  </a:lnTo>
                  <a:lnTo>
                    <a:pt x="249" y="6"/>
                  </a:lnTo>
                  <a:lnTo>
                    <a:pt x="266" y="2"/>
                  </a:lnTo>
                  <a:lnTo>
                    <a:pt x="283" y="0"/>
                  </a:lnTo>
                  <a:lnTo>
                    <a:pt x="299" y="0"/>
                  </a:lnTo>
                  <a:lnTo>
                    <a:pt x="314" y="3"/>
                  </a:lnTo>
                  <a:lnTo>
                    <a:pt x="328" y="8"/>
                  </a:lnTo>
                  <a:lnTo>
                    <a:pt x="342" y="15"/>
                  </a:lnTo>
                  <a:lnTo>
                    <a:pt x="354" y="25"/>
                  </a:lnTo>
                  <a:lnTo>
                    <a:pt x="365" y="37"/>
                  </a:lnTo>
                  <a:lnTo>
                    <a:pt x="374" y="51"/>
                  </a:lnTo>
                  <a:lnTo>
                    <a:pt x="382" y="67"/>
                  </a:lnTo>
                  <a:lnTo>
                    <a:pt x="388" y="85"/>
                  </a:lnTo>
                  <a:lnTo>
                    <a:pt x="394" y="106"/>
                  </a:lnTo>
                  <a:lnTo>
                    <a:pt x="397" y="129"/>
                  </a:lnTo>
                  <a:lnTo>
                    <a:pt x="397" y="154"/>
                  </a:lnTo>
                  <a:lnTo>
                    <a:pt x="396" y="180"/>
                  </a:lnTo>
                  <a:lnTo>
                    <a:pt x="393" y="210"/>
                  </a:lnTo>
                  <a:lnTo>
                    <a:pt x="386" y="240"/>
                  </a:lnTo>
                  <a:lnTo>
                    <a:pt x="378" y="273"/>
                  </a:lnTo>
                  <a:lnTo>
                    <a:pt x="368" y="308"/>
                  </a:lnTo>
                  <a:lnTo>
                    <a:pt x="355" y="34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0" name="Freeform 46"/>
            <p:cNvSpPr>
              <a:spLocks/>
            </p:cNvSpPr>
            <p:nvPr/>
          </p:nvSpPr>
          <p:spPr bwMode="auto">
            <a:xfrm>
              <a:off x="4354513" y="3821113"/>
              <a:ext cx="20638" cy="30163"/>
            </a:xfrm>
            <a:custGeom>
              <a:avLst/>
              <a:gdLst/>
              <a:ahLst/>
              <a:cxnLst>
                <a:cxn ang="0">
                  <a:pos x="340" y="379"/>
                </a:cxn>
                <a:cxn ang="0">
                  <a:pos x="308" y="440"/>
                </a:cxn>
                <a:cxn ang="0">
                  <a:pos x="274" y="491"/>
                </a:cxn>
                <a:cxn ang="0">
                  <a:pos x="239" y="531"/>
                </a:cxn>
                <a:cxn ang="0">
                  <a:pos x="202" y="562"/>
                </a:cxn>
                <a:cxn ang="0">
                  <a:pos x="166" y="583"/>
                </a:cxn>
                <a:cxn ang="0">
                  <a:pos x="132" y="593"/>
                </a:cxn>
                <a:cxn ang="0">
                  <a:pos x="99" y="595"/>
                </a:cxn>
                <a:cxn ang="0">
                  <a:pos x="70" y="587"/>
                </a:cxn>
                <a:cxn ang="0">
                  <a:pos x="44" y="571"/>
                </a:cxn>
                <a:cxn ang="0">
                  <a:pos x="24" y="544"/>
                </a:cxn>
                <a:cxn ang="0">
                  <a:pos x="9" y="511"/>
                </a:cxn>
                <a:cxn ang="0">
                  <a:pos x="1" y="468"/>
                </a:cxn>
                <a:cxn ang="0">
                  <a:pos x="1" y="416"/>
                </a:cxn>
                <a:cxn ang="0">
                  <a:pos x="10" y="357"/>
                </a:cxn>
                <a:cxn ang="0">
                  <a:pos x="29" y="290"/>
                </a:cxn>
                <a:cxn ang="0">
                  <a:pos x="56" y="219"/>
                </a:cxn>
                <a:cxn ang="0">
                  <a:pos x="88" y="157"/>
                </a:cxn>
                <a:cxn ang="0">
                  <a:pos x="123" y="106"/>
                </a:cxn>
                <a:cxn ang="0">
                  <a:pos x="158" y="65"/>
                </a:cxn>
                <a:cxn ang="0">
                  <a:pos x="195" y="34"/>
                </a:cxn>
                <a:cxn ang="0">
                  <a:pos x="231" y="13"/>
                </a:cxn>
                <a:cxn ang="0">
                  <a:pos x="266" y="2"/>
                </a:cxn>
                <a:cxn ang="0">
                  <a:pos x="299" y="0"/>
                </a:cxn>
                <a:cxn ang="0">
                  <a:pos x="328" y="8"/>
                </a:cxn>
                <a:cxn ang="0">
                  <a:pos x="354" y="25"/>
                </a:cxn>
                <a:cxn ang="0">
                  <a:pos x="374" y="51"/>
                </a:cxn>
                <a:cxn ang="0">
                  <a:pos x="388" y="85"/>
                </a:cxn>
                <a:cxn ang="0">
                  <a:pos x="397" y="129"/>
                </a:cxn>
                <a:cxn ang="0">
                  <a:pos x="396" y="180"/>
                </a:cxn>
                <a:cxn ang="0">
                  <a:pos x="386" y="240"/>
                </a:cxn>
                <a:cxn ang="0">
                  <a:pos x="368" y="308"/>
                </a:cxn>
              </a:cxnLst>
              <a:rect l="0" t="0" r="r" b="b"/>
              <a:pathLst>
                <a:path w="397" h="595">
                  <a:moveTo>
                    <a:pt x="355" y="345"/>
                  </a:moveTo>
                  <a:lnTo>
                    <a:pt x="340" y="379"/>
                  </a:lnTo>
                  <a:lnTo>
                    <a:pt x="324" y="411"/>
                  </a:lnTo>
                  <a:lnTo>
                    <a:pt x="308" y="440"/>
                  </a:lnTo>
                  <a:lnTo>
                    <a:pt x="292" y="467"/>
                  </a:lnTo>
                  <a:lnTo>
                    <a:pt x="274" y="491"/>
                  </a:lnTo>
                  <a:lnTo>
                    <a:pt x="256" y="513"/>
                  </a:lnTo>
                  <a:lnTo>
                    <a:pt x="239" y="531"/>
                  </a:lnTo>
                  <a:lnTo>
                    <a:pt x="220" y="548"/>
                  </a:lnTo>
                  <a:lnTo>
                    <a:pt x="202" y="562"/>
                  </a:lnTo>
                  <a:lnTo>
                    <a:pt x="185" y="574"/>
                  </a:lnTo>
                  <a:lnTo>
                    <a:pt x="166" y="583"/>
                  </a:lnTo>
                  <a:lnTo>
                    <a:pt x="149" y="589"/>
                  </a:lnTo>
                  <a:lnTo>
                    <a:pt x="132" y="593"/>
                  </a:lnTo>
                  <a:lnTo>
                    <a:pt x="115" y="595"/>
                  </a:lnTo>
                  <a:lnTo>
                    <a:pt x="99" y="595"/>
                  </a:lnTo>
                  <a:lnTo>
                    <a:pt x="84" y="592"/>
                  </a:lnTo>
                  <a:lnTo>
                    <a:pt x="70" y="587"/>
                  </a:lnTo>
                  <a:lnTo>
                    <a:pt x="56" y="580"/>
                  </a:lnTo>
                  <a:lnTo>
                    <a:pt x="44" y="571"/>
                  </a:lnTo>
                  <a:lnTo>
                    <a:pt x="34" y="558"/>
                  </a:lnTo>
                  <a:lnTo>
                    <a:pt x="24" y="544"/>
                  </a:lnTo>
                  <a:lnTo>
                    <a:pt x="15" y="529"/>
                  </a:lnTo>
                  <a:lnTo>
                    <a:pt x="9" y="511"/>
                  </a:lnTo>
                  <a:lnTo>
                    <a:pt x="4" y="490"/>
                  </a:lnTo>
                  <a:lnTo>
                    <a:pt x="1" y="468"/>
                  </a:lnTo>
                  <a:lnTo>
                    <a:pt x="0" y="442"/>
                  </a:lnTo>
                  <a:lnTo>
                    <a:pt x="1" y="416"/>
                  </a:lnTo>
                  <a:lnTo>
                    <a:pt x="5" y="388"/>
                  </a:lnTo>
                  <a:lnTo>
                    <a:pt x="10" y="357"/>
                  </a:lnTo>
                  <a:lnTo>
                    <a:pt x="19" y="325"/>
                  </a:lnTo>
                  <a:lnTo>
                    <a:pt x="29" y="290"/>
                  </a:lnTo>
                  <a:lnTo>
                    <a:pt x="42" y="253"/>
                  </a:lnTo>
                  <a:lnTo>
                    <a:pt x="56" y="219"/>
                  </a:lnTo>
                  <a:lnTo>
                    <a:pt x="72" y="186"/>
                  </a:lnTo>
                  <a:lnTo>
                    <a:pt x="88" y="157"/>
                  </a:lnTo>
                  <a:lnTo>
                    <a:pt x="105" y="130"/>
                  </a:lnTo>
                  <a:lnTo>
                    <a:pt x="123" y="106"/>
                  </a:lnTo>
                  <a:lnTo>
                    <a:pt x="140" y="84"/>
                  </a:lnTo>
                  <a:lnTo>
                    <a:pt x="158" y="65"/>
                  </a:lnTo>
                  <a:lnTo>
                    <a:pt x="177" y="48"/>
                  </a:lnTo>
                  <a:lnTo>
                    <a:pt x="195" y="34"/>
                  </a:lnTo>
                  <a:lnTo>
                    <a:pt x="213" y="22"/>
                  </a:lnTo>
                  <a:lnTo>
                    <a:pt x="231" y="13"/>
                  </a:lnTo>
                  <a:lnTo>
                    <a:pt x="249" y="6"/>
                  </a:lnTo>
                  <a:lnTo>
                    <a:pt x="266" y="2"/>
                  </a:lnTo>
                  <a:lnTo>
                    <a:pt x="283" y="0"/>
                  </a:lnTo>
                  <a:lnTo>
                    <a:pt x="299" y="0"/>
                  </a:lnTo>
                  <a:lnTo>
                    <a:pt x="314" y="3"/>
                  </a:lnTo>
                  <a:lnTo>
                    <a:pt x="328" y="8"/>
                  </a:lnTo>
                  <a:lnTo>
                    <a:pt x="342" y="15"/>
                  </a:lnTo>
                  <a:lnTo>
                    <a:pt x="354" y="25"/>
                  </a:lnTo>
                  <a:lnTo>
                    <a:pt x="365" y="37"/>
                  </a:lnTo>
                  <a:lnTo>
                    <a:pt x="374" y="51"/>
                  </a:lnTo>
                  <a:lnTo>
                    <a:pt x="382" y="67"/>
                  </a:lnTo>
                  <a:lnTo>
                    <a:pt x="388" y="85"/>
                  </a:lnTo>
                  <a:lnTo>
                    <a:pt x="394" y="106"/>
                  </a:lnTo>
                  <a:lnTo>
                    <a:pt x="397" y="129"/>
                  </a:lnTo>
                  <a:lnTo>
                    <a:pt x="397" y="154"/>
                  </a:lnTo>
                  <a:lnTo>
                    <a:pt x="396" y="180"/>
                  </a:lnTo>
                  <a:lnTo>
                    <a:pt x="393" y="210"/>
                  </a:lnTo>
                  <a:lnTo>
                    <a:pt x="386" y="240"/>
                  </a:lnTo>
                  <a:lnTo>
                    <a:pt x="378" y="273"/>
                  </a:lnTo>
                  <a:lnTo>
                    <a:pt x="368" y="308"/>
                  </a:lnTo>
                  <a:lnTo>
                    <a:pt x="355" y="34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1" name="Freeform 47"/>
            <p:cNvSpPr>
              <a:spLocks/>
            </p:cNvSpPr>
            <p:nvPr/>
          </p:nvSpPr>
          <p:spPr bwMode="auto">
            <a:xfrm>
              <a:off x="4379913" y="3824288"/>
              <a:ext cx="15875" cy="33338"/>
            </a:xfrm>
            <a:custGeom>
              <a:avLst/>
              <a:gdLst/>
              <a:ahLst/>
              <a:cxnLst>
                <a:cxn ang="0">
                  <a:pos x="323" y="329"/>
                </a:cxn>
                <a:cxn ang="0">
                  <a:pos x="321" y="398"/>
                </a:cxn>
                <a:cxn ang="0">
                  <a:pos x="312" y="458"/>
                </a:cxn>
                <a:cxn ang="0">
                  <a:pos x="297" y="510"/>
                </a:cxn>
                <a:cxn ang="0">
                  <a:pos x="277" y="553"/>
                </a:cxn>
                <a:cxn ang="0">
                  <a:pos x="253" y="586"/>
                </a:cxn>
                <a:cxn ang="0">
                  <a:pos x="227" y="611"/>
                </a:cxn>
                <a:cxn ang="0">
                  <a:pos x="198" y="625"/>
                </a:cxn>
                <a:cxn ang="0">
                  <a:pos x="167" y="630"/>
                </a:cxn>
                <a:cxn ang="0">
                  <a:pos x="138" y="626"/>
                </a:cxn>
                <a:cxn ang="0">
                  <a:pos x="108" y="611"/>
                </a:cxn>
                <a:cxn ang="0">
                  <a:pos x="81" y="585"/>
                </a:cxn>
                <a:cxn ang="0">
                  <a:pos x="55" y="549"/>
                </a:cxn>
                <a:cxn ang="0">
                  <a:pos x="34" y="504"/>
                </a:cxn>
                <a:cxn ang="0">
                  <a:pos x="17" y="446"/>
                </a:cxn>
                <a:cxn ang="0">
                  <a:pos x="5" y="378"/>
                </a:cxn>
                <a:cxn ang="0">
                  <a:pos x="0" y="301"/>
                </a:cxn>
                <a:cxn ang="0">
                  <a:pos x="2" y="232"/>
                </a:cxn>
                <a:cxn ang="0">
                  <a:pos x="11" y="172"/>
                </a:cxn>
                <a:cxn ang="0">
                  <a:pos x="27" y="120"/>
                </a:cxn>
                <a:cxn ang="0">
                  <a:pos x="47" y="77"/>
                </a:cxn>
                <a:cxn ang="0">
                  <a:pos x="71" y="44"/>
                </a:cxn>
                <a:cxn ang="0">
                  <a:pos x="97" y="20"/>
                </a:cxn>
                <a:cxn ang="0">
                  <a:pos x="127" y="5"/>
                </a:cxn>
                <a:cxn ang="0">
                  <a:pos x="156" y="0"/>
                </a:cxn>
                <a:cxn ang="0">
                  <a:pos x="187" y="4"/>
                </a:cxn>
                <a:cxn ang="0">
                  <a:pos x="216" y="20"/>
                </a:cxn>
                <a:cxn ang="0">
                  <a:pos x="244" y="45"/>
                </a:cxn>
                <a:cxn ang="0">
                  <a:pos x="268" y="81"/>
                </a:cxn>
                <a:cxn ang="0">
                  <a:pos x="291" y="126"/>
                </a:cxn>
                <a:cxn ang="0">
                  <a:pos x="307" y="184"/>
                </a:cxn>
                <a:cxn ang="0">
                  <a:pos x="319" y="252"/>
                </a:cxn>
              </a:cxnLst>
              <a:rect l="0" t="0" r="r" b="b"/>
              <a:pathLst>
                <a:path w="323" h="630">
                  <a:moveTo>
                    <a:pt x="322" y="291"/>
                  </a:moveTo>
                  <a:lnTo>
                    <a:pt x="323" y="329"/>
                  </a:lnTo>
                  <a:lnTo>
                    <a:pt x="323" y="364"/>
                  </a:lnTo>
                  <a:lnTo>
                    <a:pt x="321" y="398"/>
                  </a:lnTo>
                  <a:lnTo>
                    <a:pt x="317" y="428"/>
                  </a:lnTo>
                  <a:lnTo>
                    <a:pt x="312" y="458"/>
                  </a:lnTo>
                  <a:lnTo>
                    <a:pt x="305" y="484"/>
                  </a:lnTo>
                  <a:lnTo>
                    <a:pt x="297" y="510"/>
                  </a:lnTo>
                  <a:lnTo>
                    <a:pt x="288" y="532"/>
                  </a:lnTo>
                  <a:lnTo>
                    <a:pt x="277" y="553"/>
                  </a:lnTo>
                  <a:lnTo>
                    <a:pt x="265" y="570"/>
                  </a:lnTo>
                  <a:lnTo>
                    <a:pt x="253" y="586"/>
                  </a:lnTo>
                  <a:lnTo>
                    <a:pt x="241" y="599"/>
                  </a:lnTo>
                  <a:lnTo>
                    <a:pt x="227" y="611"/>
                  </a:lnTo>
                  <a:lnTo>
                    <a:pt x="212" y="619"/>
                  </a:lnTo>
                  <a:lnTo>
                    <a:pt x="198" y="625"/>
                  </a:lnTo>
                  <a:lnTo>
                    <a:pt x="183" y="629"/>
                  </a:lnTo>
                  <a:lnTo>
                    <a:pt x="167" y="630"/>
                  </a:lnTo>
                  <a:lnTo>
                    <a:pt x="152" y="629"/>
                  </a:lnTo>
                  <a:lnTo>
                    <a:pt x="138" y="626"/>
                  </a:lnTo>
                  <a:lnTo>
                    <a:pt x="123" y="620"/>
                  </a:lnTo>
                  <a:lnTo>
                    <a:pt x="108" y="611"/>
                  </a:lnTo>
                  <a:lnTo>
                    <a:pt x="94" y="599"/>
                  </a:lnTo>
                  <a:lnTo>
                    <a:pt x="81" y="585"/>
                  </a:lnTo>
                  <a:lnTo>
                    <a:pt x="68" y="569"/>
                  </a:lnTo>
                  <a:lnTo>
                    <a:pt x="55" y="549"/>
                  </a:lnTo>
                  <a:lnTo>
                    <a:pt x="44" y="528"/>
                  </a:lnTo>
                  <a:lnTo>
                    <a:pt x="34" y="504"/>
                  </a:lnTo>
                  <a:lnTo>
                    <a:pt x="25" y="476"/>
                  </a:lnTo>
                  <a:lnTo>
                    <a:pt x="17" y="446"/>
                  </a:lnTo>
                  <a:lnTo>
                    <a:pt x="10" y="413"/>
                  </a:lnTo>
                  <a:lnTo>
                    <a:pt x="5" y="378"/>
                  </a:lnTo>
                  <a:lnTo>
                    <a:pt x="2" y="339"/>
                  </a:lnTo>
                  <a:lnTo>
                    <a:pt x="0" y="301"/>
                  </a:lnTo>
                  <a:lnTo>
                    <a:pt x="0" y="266"/>
                  </a:lnTo>
                  <a:lnTo>
                    <a:pt x="2" y="232"/>
                  </a:lnTo>
                  <a:lnTo>
                    <a:pt x="6" y="202"/>
                  </a:lnTo>
                  <a:lnTo>
                    <a:pt x="11" y="172"/>
                  </a:lnTo>
                  <a:lnTo>
                    <a:pt x="19" y="146"/>
                  </a:lnTo>
                  <a:lnTo>
                    <a:pt x="27" y="120"/>
                  </a:lnTo>
                  <a:lnTo>
                    <a:pt x="36" y="98"/>
                  </a:lnTo>
                  <a:lnTo>
                    <a:pt x="47" y="77"/>
                  </a:lnTo>
                  <a:lnTo>
                    <a:pt x="58" y="60"/>
                  </a:lnTo>
                  <a:lnTo>
                    <a:pt x="71" y="44"/>
                  </a:lnTo>
                  <a:lnTo>
                    <a:pt x="84" y="31"/>
                  </a:lnTo>
                  <a:lnTo>
                    <a:pt x="97" y="20"/>
                  </a:lnTo>
                  <a:lnTo>
                    <a:pt x="111" y="11"/>
                  </a:lnTo>
                  <a:lnTo>
                    <a:pt x="127" y="5"/>
                  </a:lnTo>
                  <a:lnTo>
                    <a:pt x="141" y="1"/>
                  </a:lnTo>
                  <a:lnTo>
                    <a:pt x="156" y="0"/>
                  </a:lnTo>
                  <a:lnTo>
                    <a:pt x="171" y="1"/>
                  </a:lnTo>
                  <a:lnTo>
                    <a:pt x="187" y="4"/>
                  </a:lnTo>
                  <a:lnTo>
                    <a:pt x="201" y="10"/>
                  </a:lnTo>
                  <a:lnTo>
                    <a:pt x="216" y="20"/>
                  </a:lnTo>
                  <a:lnTo>
                    <a:pt x="230" y="31"/>
                  </a:lnTo>
                  <a:lnTo>
                    <a:pt x="244" y="45"/>
                  </a:lnTo>
                  <a:lnTo>
                    <a:pt x="257" y="61"/>
                  </a:lnTo>
                  <a:lnTo>
                    <a:pt x="268" y="81"/>
                  </a:lnTo>
                  <a:lnTo>
                    <a:pt x="280" y="102"/>
                  </a:lnTo>
                  <a:lnTo>
                    <a:pt x="291" y="126"/>
                  </a:lnTo>
                  <a:lnTo>
                    <a:pt x="299" y="154"/>
                  </a:lnTo>
                  <a:lnTo>
                    <a:pt x="307" y="184"/>
                  </a:lnTo>
                  <a:lnTo>
                    <a:pt x="314" y="217"/>
                  </a:lnTo>
                  <a:lnTo>
                    <a:pt x="319" y="252"/>
                  </a:lnTo>
                  <a:lnTo>
                    <a:pt x="322" y="29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2" name="Freeform 48"/>
            <p:cNvSpPr>
              <a:spLocks/>
            </p:cNvSpPr>
            <p:nvPr/>
          </p:nvSpPr>
          <p:spPr bwMode="auto">
            <a:xfrm>
              <a:off x="4379913" y="3824288"/>
              <a:ext cx="15875" cy="33338"/>
            </a:xfrm>
            <a:custGeom>
              <a:avLst/>
              <a:gdLst/>
              <a:ahLst/>
              <a:cxnLst>
                <a:cxn ang="0">
                  <a:pos x="323" y="329"/>
                </a:cxn>
                <a:cxn ang="0">
                  <a:pos x="321" y="398"/>
                </a:cxn>
                <a:cxn ang="0">
                  <a:pos x="312" y="458"/>
                </a:cxn>
                <a:cxn ang="0">
                  <a:pos x="297" y="510"/>
                </a:cxn>
                <a:cxn ang="0">
                  <a:pos x="277" y="553"/>
                </a:cxn>
                <a:cxn ang="0">
                  <a:pos x="253" y="586"/>
                </a:cxn>
                <a:cxn ang="0">
                  <a:pos x="227" y="611"/>
                </a:cxn>
                <a:cxn ang="0">
                  <a:pos x="198" y="625"/>
                </a:cxn>
                <a:cxn ang="0">
                  <a:pos x="167" y="630"/>
                </a:cxn>
                <a:cxn ang="0">
                  <a:pos x="138" y="626"/>
                </a:cxn>
                <a:cxn ang="0">
                  <a:pos x="108" y="611"/>
                </a:cxn>
                <a:cxn ang="0">
                  <a:pos x="81" y="585"/>
                </a:cxn>
                <a:cxn ang="0">
                  <a:pos x="55" y="549"/>
                </a:cxn>
                <a:cxn ang="0">
                  <a:pos x="34" y="504"/>
                </a:cxn>
                <a:cxn ang="0">
                  <a:pos x="17" y="446"/>
                </a:cxn>
                <a:cxn ang="0">
                  <a:pos x="5" y="378"/>
                </a:cxn>
                <a:cxn ang="0">
                  <a:pos x="0" y="301"/>
                </a:cxn>
                <a:cxn ang="0">
                  <a:pos x="2" y="232"/>
                </a:cxn>
                <a:cxn ang="0">
                  <a:pos x="11" y="172"/>
                </a:cxn>
                <a:cxn ang="0">
                  <a:pos x="27" y="120"/>
                </a:cxn>
                <a:cxn ang="0">
                  <a:pos x="47" y="77"/>
                </a:cxn>
                <a:cxn ang="0">
                  <a:pos x="71" y="44"/>
                </a:cxn>
                <a:cxn ang="0">
                  <a:pos x="97" y="20"/>
                </a:cxn>
                <a:cxn ang="0">
                  <a:pos x="127" y="5"/>
                </a:cxn>
                <a:cxn ang="0">
                  <a:pos x="156" y="0"/>
                </a:cxn>
                <a:cxn ang="0">
                  <a:pos x="187" y="4"/>
                </a:cxn>
                <a:cxn ang="0">
                  <a:pos x="216" y="20"/>
                </a:cxn>
                <a:cxn ang="0">
                  <a:pos x="244" y="45"/>
                </a:cxn>
                <a:cxn ang="0">
                  <a:pos x="268" y="81"/>
                </a:cxn>
                <a:cxn ang="0">
                  <a:pos x="291" y="126"/>
                </a:cxn>
                <a:cxn ang="0">
                  <a:pos x="307" y="184"/>
                </a:cxn>
                <a:cxn ang="0">
                  <a:pos x="319" y="252"/>
                </a:cxn>
              </a:cxnLst>
              <a:rect l="0" t="0" r="r" b="b"/>
              <a:pathLst>
                <a:path w="323" h="630">
                  <a:moveTo>
                    <a:pt x="322" y="291"/>
                  </a:moveTo>
                  <a:lnTo>
                    <a:pt x="323" y="329"/>
                  </a:lnTo>
                  <a:lnTo>
                    <a:pt x="323" y="364"/>
                  </a:lnTo>
                  <a:lnTo>
                    <a:pt x="321" y="398"/>
                  </a:lnTo>
                  <a:lnTo>
                    <a:pt x="317" y="428"/>
                  </a:lnTo>
                  <a:lnTo>
                    <a:pt x="312" y="458"/>
                  </a:lnTo>
                  <a:lnTo>
                    <a:pt x="305" y="484"/>
                  </a:lnTo>
                  <a:lnTo>
                    <a:pt x="297" y="510"/>
                  </a:lnTo>
                  <a:lnTo>
                    <a:pt x="288" y="532"/>
                  </a:lnTo>
                  <a:lnTo>
                    <a:pt x="277" y="553"/>
                  </a:lnTo>
                  <a:lnTo>
                    <a:pt x="265" y="570"/>
                  </a:lnTo>
                  <a:lnTo>
                    <a:pt x="253" y="586"/>
                  </a:lnTo>
                  <a:lnTo>
                    <a:pt x="241" y="599"/>
                  </a:lnTo>
                  <a:lnTo>
                    <a:pt x="227" y="611"/>
                  </a:lnTo>
                  <a:lnTo>
                    <a:pt x="212" y="619"/>
                  </a:lnTo>
                  <a:lnTo>
                    <a:pt x="198" y="625"/>
                  </a:lnTo>
                  <a:lnTo>
                    <a:pt x="183" y="629"/>
                  </a:lnTo>
                  <a:lnTo>
                    <a:pt x="167" y="630"/>
                  </a:lnTo>
                  <a:lnTo>
                    <a:pt x="152" y="629"/>
                  </a:lnTo>
                  <a:lnTo>
                    <a:pt x="138" y="626"/>
                  </a:lnTo>
                  <a:lnTo>
                    <a:pt x="123" y="620"/>
                  </a:lnTo>
                  <a:lnTo>
                    <a:pt x="108" y="611"/>
                  </a:lnTo>
                  <a:lnTo>
                    <a:pt x="94" y="599"/>
                  </a:lnTo>
                  <a:lnTo>
                    <a:pt x="81" y="585"/>
                  </a:lnTo>
                  <a:lnTo>
                    <a:pt x="68" y="569"/>
                  </a:lnTo>
                  <a:lnTo>
                    <a:pt x="55" y="549"/>
                  </a:lnTo>
                  <a:lnTo>
                    <a:pt x="44" y="528"/>
                  </a:lnTo>
                  <a:lnTo>
                    <a:pt x="34" y="504"/>
                  </a:lnTo>
                  <a:lnTo>
                    <a:pt x="25" y="476"/>
                  </a:lnTo>
                  <a:lnTo>
                    <a:pt x="17" y="446"/>
                  </a:lnTo>
                  <a:lnTo>
                    <a:pt x="10" y="413"/>
                  </a:lnTo>
                  <a:lnTo>
                    <a:pt x="5" y="378"/>
                  </a:lnTo>
                  <a:lnTo>
                    <a:pt x="2" y="339"/>
                  </a:lnTo>
                  <a:lnTo>
                    <a:pt x="0" y="301"/>
                  </a:lnTo>
                  <a:lnTo>
                    <a:pt x="0" y="266"/>
                  </a:lnTo>
                  <a:lnTo>
                    <a:pt x="2" y="232"/>
                  </a:lnTo>
                  <a:lnTo>
                    <a:pt x="6" y="202"/>
                  </a:lnTo>
                  <a:lnTo>
                    <a:pt x="11" y="172"/>
                  </a:lnTo>
                  <a:lnTo>
                    <a:pt x="19" y="146"/>
                  </a:lnTo>
                  <a:lnTo>
                    <a:pt x="27" y="120"/>
                  </a:lnTo>
                  <a:lnTo>
                    <a:pt x="36" y="98"/>
                  </a:lnTo>
                  <a:lnTo>
                    <a:pt x="47" y="77"/>
                  </a:lnTo>
                  <a:lnTo>
                    <a:pt x="58" y="60"/>
                  </a:lnTo>
                  <a:lnTo>
                    <a:pt x="71" y="44"/>
                  </a:lnTo>
                  <a:lnTo>
                    <a:pt x="84" y="31"/>
                  </a:lnTo>
                  <a:lnTo>
                    <a:pt x="97" y="20"/>
                  </a:lnTo>
                  <a:lnTo>
                    <a:pt x="111" y="11"/>
                  </a:lnTo>
                  <a:lnTo>
                    <a:pt x="127" y="5"/>
                  </a:lnTo>
                  <a:lnTo>
                    <a:pt x="141" y="1"/>
                  </a:lnTo>
                  <a:lnTo>
                    <a:pt x="156" y="0"/>
                  </a:lnTo>
                  <a:lnTo>
                    <a:pt x="171" y="1"/>
                  </a:lnTo>
                  <a:lnTo>
                    <a:pt x="187" y="4"/>
                  </a:lnTo>
                  <a:lnTo>
                    <a:pt x="201" y="10"/>
                  </a:lnTo>
                  <a:lnTo>
                    <a:pt x="216" y="20"/>
                  </a:lnTo>
                  <a:lnTo>
                    <a:pt x="230" y="31"/>
                  </a:lnTo>
                  <a:lnTo>
                    <a:pt x="244" y="45"/>
                  </a:lnTo>
                  <a:lnTo>
                    <a:pt x="257" y="61"/>
                  </a:lnTo>
                  <a:lnTo>
                    <a:pt x="268" y="81"/>
                  </a:lnTo>
                  <a:lnTo>
                    <a:pt x="280" y="102"/>
                  </a:lnTo>
                  <a:lnTo>
                    <a:pt x="291" y="126"/>
                  </a:lnTo>
                  <a:lnTo>
                    <a:pt x="299" y="154"/>
                  </a:lnTo>
                  <a:lnTo>
                    <a:pt x="307" y="184"/>
                  </a:lnTo>
                  <a:lnTo>
                    <a:pt x="314" y="217"/>
                  </a:lnTo>
                  <a:lnTo>
                    <a:pt x="319" y="252"/>
                  </a:lnTo>
                  <a:lnTo>
                    <a:pt x="322" y="29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3" name="Freeform 49"/>
            <p:cNvSpPr>
              <a:spLocks/>
            </p:cNvSpPr>
            <p:nvPr/>
          </p:nvSpPr>
          <p:spPr bwMode="auto">
            <a:xfrm>
              <a:off x="4402138" y="3825875"/>
              <a:ext cx="17463" cy="26988"/>
            </a:xfrm>
            <a:custGeom>
              <a:avLst/>
              <a:gdLst/>
              <a:ahLst/>
              <a:cxnLst>
                <a:cxn ang="0">
                  <a:pos x="299" y="242"/>
                </a:cxn>
                <a:cxn ang="0">
                  <a:pos x="315" y="301"/>
                </a:cxn>
                <a:cxn ang="0">
                  <a:pos x="321" y="354"/>
                </a:cxn>
                <a:cxn ang="0">
                  <a:pos x="321" y="401"/>
                </a:cxn>
                <a:cxn ang="0">
                  <a:pos x="315" y="441"/>
                </a:cxn>
                <a:cxn ang="0">
                  <a:pos x="302" y="473"/>
                </a:cxn>
                <a:cxn ang="0">
                  <a:pos x="285" y="499"/>
                </a:cxn>
                <a:cxn ang="0">
                  <a:pos x="265" y="517"/>
                </a:cxn>
                <a:cxn ang="0">
                  <a:pos x="240" y="526"/>
                </a:cxn>
                <a:cxn ang="0">
                  <a:pos x="214" y="528"/>
                </a:cxn>
                <a:cxn ang="0">
                  <a:pos x="185" y="521"/>
                </a:cxn>
                <a:cxn ang="0">
                  <a:pos x="157" y="505"/>
                </a:cxn>
                <a:cxn ang="0">
                  <a:pos x="127" y="480"/>
                </a:cxn>
                <a:cxn ang="0">
                  <a:pos x="98" y="446"/>
                </a:cxn>
                <a:cxn ang="0">
                  <a:pos x="70" y="402"/>
                </a:cxn>
                <a:cxn ang="0">
                  <a:pos x="45" y="348"/>
                </a:cxn>
                <a:cxn ang="0">
                  <a:pos x="22" y="285"/>
                </a:cxn>
                <a:cxn ang="0">
                  <a:pos x="8" y="227"/>
                </a:cxn>
                <a:cxn ang="0">
                  <a:pos x="1" y="174"/>
                </a:cxn>
                <a:cxn ang="0">
                  <a:pos x="1" y="127"/>
                </a:cxn>
                <a:cxn ang="0">
                  <a:pos x="8" y="88"/>
                </a:cxn>
                <a:cxn ang="0">
                  <a:pos x="19" y="55"/>
                </a:cxn>
                <a:cxn ang="0">
                  <a:pos x="36" y="30"/>
                </a:cxn>
                <a:cxn ang="0">
                  <a:pos x="57" y="12"/>
                </a:cxn>
                <a:cxn ang="0">
                  <a:pos x="81" y="2"/>
                </a:cxn>
                <a:cxn ang="0">
                  <a:pos x="108" y="0"/>
                </a:cxn>
                <a:cxn ang="0">
                  <a:pos x="136" y="7"/>
                </a:cxn>
                <a:cxn ang="0">
                  <a:pos x="166" y="23"/>
                </a:cxn>
                <a:cxn ang="0">
                  <a:pos x="195" y="47"/>
                </a:cxn>
                <a:cxn ang="0">
                  <a:pos x="224" y="82"/>
                </a:cxn>
                <a:cxn ang="0">
                  <a:pos x="251" y="125"/>
                </a:cxn>
                <a:cxn ang="0">
                  <a:pos x="278" y="179"/>
                </a:cxn>
              </a:cxnLst>
              <a:rect l="0" t="0" r="r" b="b"/>
              <a:pathLst>
                <a:path w="322" h="528">
                  <a:moveTo>
                    <a:pt x="289" y="210"/>
                  </a:moveTo>
                  <a:lnTo>
                    <a:pt x="299" y="242"/>
                  </a:lnTo>
                  <a:lnTo>
                    <a:pt x="309" y="273"/>
                  </a:lnTo>
                  <a:lnTo>
                    <a:pt x="315" y="301"/>
                  </a:lnTo>
                  <a:lnTo>
                    <a:pt x="319" y="329"/>
                  </a:lnTo>
                  <a:lnTo>
                    <a:pt x="321" y="354"/>
                  </a:lnTo>
                  <a:lnTo>
                    <a:pt x="322" y="379"/>
                  </a:lnTo>
                  <a:lnTo>
                    <a:pt x="321" y="401"/>
                  </a:lnTo>
                  <a:lnTo>
                    <a:pt x="318" y="421"/>
                  </a:lnTo>
                  <a:lnTo>
                    <a:pt x="315" y="441"/>
                  </a:lnTo>
                  <a:lnTo>
                    <a:pt x="309" y="458"/>
                  </a:lnTo>
                  <a:lnTo>
                    <a:pt x="302" y="473"/>
                  </a:lnTo>
                  <a:lnTo>
                    <a:pt x="294" y="488"/>
                  </a:lnTo>
                  <a:lnTo>
                    <a:pt x="285" y="499"/>
                  </a:lnTo>
                  <a:lnTo>
                    <a:pt x="275" y="509"/>
                  </a:lnTo>
                  <a:lnTo>
                    <a:pt x="265" y="517"/>
                  </a:lnTo>
                  <a:lnTo>
                    <a:pt x="252" y="523"/>
                  </a:lnTo>
                  <a:lnTo>
                    <a:pt x="240" y="526"/>
                  </a:lnTo>
                  <a:lnTo>
                    <a:pt x="227" y="528"/>
                  </a:lnTo>
                  <a:lnTo>
                    <a:pt x="214" y="528"/>
                  </a:lnTo>
                  <a:lnTo>
                    <a:pt x="199" y="526"/>
                  </a:lnTo>
                  <a:lnTo>
                    <a:pt x="185" y="521"/>
                  </a:lnTo>
                  <a:lnTo>
                    <a:pt x="171" y="514"/>
                  </a:lnTo>
                  <a:lnTo>
                    <a:pt x="157" y="505"/>
                  </a:lnTo>
                  <a:lnTo>
                    <a:pt x="141" y="494"/>
                  </a:lnTo>
                  <a:lnTo>
                    <a:pt x="127" y="480"/>
                  </a:lnTo>
                  <a:lnTo>
                    <a:pt x="112" y="464"/>
                  </a:lnTo>
                  <a:lnTo>
                    <a:pt x="98" y="446"/>
                  </a:lnTo>
                  <a:lnTo>
                    <a:pt x="83" y="425"/>
                  </a:lnTo>
                  <a:lnTo>
                    <a:pt x="70" y="402"/>
                  </a:lnTo>
                  <a:lnTo>
                    <a:pt x="57" y="376"/>
                  </a:lnTo>
                  <a:lnTo>
                    <a:pt x="45" y="348"/>
                  </a:lnTo>
                  <a:lnTo>
                    <a:pt x="32" y="317"/>
                  </a:lnTo>
                  <a:lnTo>
                    <a:pt x="22" y="285"/>
                  </a:lnTo>
                  <a:lnTo>
                    <a:pt x="14" y="256"/>
                  </a:lnTo>
                  <a:lnTo>
                    <a:pt x="8" y="227"/>
                  </a:lnTo>
                  <a:lnTo>
                    <a:pt x="3" y="200"/>
                  </a:lnTo>
                  <a:lnTo>
                    <a:pt x="1" y="174"/>
                  </a:lnTo>
                  <a:lnTo>
                    <a:pt x="0" y="150"/>
                  </a:lnTo>
                  <a:lnTo>
                    <a:pt x="1" y="127"/>
                  </a:lnTo>
                  <a:lnTo>
                    <a:pt x="4" y="107"/>
                  </a:lnTo>
                  <a:lnTo>
                    <a:pt x="8" y="88"/>
                  </a:lnTo>
                  <a:lnTo>
                    <a:pt x="13" y="70"/>
                  </a:lnTo>
                  <a:lnTo>
                    <a:pt x="19" y="55"/>
                  </a:lnTo>
                  <a:lnTo>
                    <a:pt x="27" y="42"/>
                  </a:lnTo>
                  <a:lnTo>
                    <a:pt x="36" y="30"/>
                  </a:lnTo>
                  <a:lnTo>
                    <a:pt x="47" y="20"/>
                  </a:lnTo>
                  <a:lnTo>
                    <a:pt x="57" y="12"/>
                  </a:lnTo>
                  <a:lnTo>
                    <a:pt x="69" y="6"/>
                  </a:lnTo>
                  <a:lnTo>
                    <a:pt x="81" y="2"/>
                  </a:lnTo>
                  <a:lnTo>
                    <a:pt x="95" y="0"/>
                  </a:lnTo>
                  <a:lnTo>
                    <a:pt x="108" y="0"/>
                  </a:lnTo>
                  <a:lnTo>
                    <a:pt x="122" y="2"/>
                  </a:lnTo>
                  <a:lnTo>
                    <a:pt x="136" y="7"/>
                  </a:lnTo>
                  <a:lnTo>
                    <a:pt x="151" y="14"/>
                  </a:lnTo>
                  <a:lnTo>
                    <a:pt x="166" y="23"/>
                  </a:lnTo>
                  <a:lnTo>
                    <a:pt x="180" y="34"/>
                  </a:lnTo>
                  <a:lnTo>
                    <a:pt x="195" y="47"/>
                  </a:lnTo>
                  <a:lnTo>
                    <a:pt x="210" y="63"/>
                  </a:lnTo>
                  <a:lnTo>
                    <a:pt x="224" y="82"/>
                  </a:lnTo>
                  <a:lnTo>
                    <a:pt x="238" y="102"/>
                  </a:lnTo>
                  <a:lnTo>
                    <a:pt x="251" y="125"/>
                  </a:lnTo>
                  <a:lnTo>
                    <a:pt x="265" y="151"/>
                  </a:lnTo>
                  <a:lnTo>
                    <a:pt x="278" y="179"/>
                  </a:lnTo>
                  <a:lnTo>
                    <a:pt x="289" y="21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4" name="Freeform 50"/>
            <p:cNvSpPr>
              <a:spLocks/>
            </p:cNvSpPr>
            <p:nvPr/>
          </p:nvSpPr>
          <p:spPr bwMode="auto">
            <a:xfrm>
              <a:off x="4402138" y="3825875"/>
              <a:ext cx="17463" cy="26988"/>
            </a:xfrm>
            <a:custGeom>
              <a:avLst/>
              <a:gdLst/>
              <a:ahLst/>
              <a:cxnLst>
                <a:cxn ang="0">
                  <a:pos x="299" y="242"/>
                </a:cxn>
                <a:cxn ang="0">
                  <a:pos x="315" y="301"/>
                </a:cxn>
                <a:cxn ang="0">
                  <a:pos x="321" y="354"/>
                </a:cxn>
                <a:cxn ang="0">
                  <a:pos x="321" y="401"/>
                </a:cxn>
                <a:cxn ang="0">
                  <a:pos x="315" y="441"/>
                </a:cxn>
                <a:cxn ang="0">
                  <a:pos x="302" y="473"/>
                </a:cxn>
                <a:cxn ang="0">
                  <a:pos x="285" y="499"/>
                </a:cxn>
                <a:cxn ang="0">
                  <a:pos x="265" y="517"/>
                </a:cxn>
                <a:cxn ang="0">
                  <a:pos x="240" y="526"/>
                </a:cxn>
                <a:cxn ang="0">
                  <a:pos x="214" y="528"/>
                </a:cxn>
                <a:cxn ang="0">
                  <a:pos x="185" y="521"/>
                </a:cxn>
                <a:cxn ang="0">
                  <a:pos x="157" y="505"/>
                </a:cxn>
                <a:cxn ang="0">
                  <a:pos x="127" y="480"/>
                </a:cxn>
                <a:cxn ang="0">
                  <a:pos x="98" y="446"/>
                </a:cxn>
                <a:cxn ang="0">
                  <a:pos x="70" y="402"/>
                </a:cxn>
                <a:cxn ang="0">
                  <a:pos x="45" y="348"/>
                </a:cxn>
                <a:cxn ang="0">
                  <a:pos x="22" y="285"/>
                </a:cxn>
                <a:cxn ang="0">
                  <a:pos x="8" y="227"/>
                </a:cxn>
                <a:cxn ang="0">
                  <a:pos x="1" y="174"/>
                </a:cxn>
                <a:cxn ang="0">
                  <a:pos x="1" y="127"/>
                </a:cxn>
                <a:cxn ang="0">
                  <a:pos x="8" y="88"/>
                </a:cxn>
                <a:cxn ang="0">
                  <a:pos x="19" y="55"/>
                </a:cxn>
                <a:cxn ang="0">
                  <a:pos x="36" y="30"/>
                </a:cxn>
                <a:cxn ang="0">
                  <a:pos x="57" y="12"/>
                </a:cxn>
                <a:cxn ang="0">
                  <a:pos x="81" y="2"/>
                </a:cxn>
                <a:cxn ang="0">
                  <a:pos x="108" y="0"/>
                </a:cxn>
                <a:cxn ang="0">
                  <a:pos x="136" y="7"/>
                </a:cxn>
                <a:cxn ang="0">
                  <a:pos x="166" y="23"/>
                </a:cxn>
                <a:cxn ang="0">
                  <a:pos x="195" y="47"/>
                </a:cxn>
                <a:cxn ang="0">
                  <a:pos x="224" y="82"/>
                </a:cxn>
                <a:cxn ang="0">
                  <a:pos x="251" y="125"/>
                </a:cxn>
                <a:cxn ang="0">
                  <a:pos x="278" y="179"/>
                </a:cxn>
              </a:cxnLst>
              <a:rect l="0" t="0" r="r" b="b"/>
              <a:pathLst>
                <a:path w="322" h="528">
                  <a:moveTo>
                    <a:pt x="289" y="210"/>
                  </a:moveTo>
                  <a:lnTo>
                    <a:pt x="299" y="242"/>
                  </a:lnTo>
                  <a:lnTo>
                    <a:pt x="309" y="273"/>
                  </a:lnTo>
                  <a:lnTo>
                    <a:pt x="315" y="301"/>
                  </a:lnTo>
                  <a:lnTo>
                    <a:pt x="319" y="329"/>
                  </a:lnTo>
                  <a:lnTo>
                    <a:pt x="321" y="354"/>
                  </a:lnTo>
                  <a:lnTo>
                    <a:pt x="322" y="379"/>
                  </a:lnTo>
                  <a:lnTo>
                    <a:pt x="321" y="401"/>
                  </a:lnTo>
                  <a:lnTo>
                    <a:pt x="318" y="421"/>
                  </a:lnTo>
                  <a:lnTo>
                    <a:pt x="315" y="441"/>
                  </a:lnTo>
                  <a:lnTo>
                    <a:pt x="309" y="458"/>
                  </a:lnTo>
                  <a:lnTo>
                    <a:pt x="302" y="473"/>
                  </a:lnTo>
                  <a:lnTo>
                    <a:pt x="294" y="488"/>
                  </a:lnTo>
                  <a:lnTo>
                    <a:pt x="285" y="499"/>
                  </a:lnTo>
                  <a:lnTo>
                    <a:pt x="275" y="509"/>
                  </a:lnTo>
                  <a:lnTo>
                    <a:pt x="265" y="517"/>
                  </a:lnTo>
                  <a:lnTo>
                    <a:pt x="252" y="523"/>
                  </a:lnTo>
                  <a:lnTo>
                    <a:pt x="240" y="526"/>
                  </a:lnTo>
                  <a:lnTo>
                    <a:pt x="227" y="528"/>
                  </a:lnTo>
                  <a:lnTo>
                    <a:pt x="214" y="528"/>
                  </a:lnTo>
                  <a:lnTo>
                    <a:pt x="199" y="526"/>
                  </a:lnTo>
                  <a:lnTo>
                    <a:pt x="185" y="521"/>
                  </a:lnTo>
                  <a:lnTo>
                    <a:pt x="171" y="514"/>
                  </a:lnTo>
                  <a:lnTo>
                    <a:pt x="157" y="505"/>
                  </a:lnTo>
                  <a:lnTo>
                    <a:pt x="141" y="494"/>
                  </a:lnTo>
                  <a:lnTo>
                    <a:pt x="127" y="480"/>
                  </a:lnTo>
                  <a:lnTo>
                    <a:pt x="112" y="464"/>
                  </a:lnTo>
                  <a:lnTo>
                    <a:pt x="98" y="446"/>
                  </a:lnTo>
                  <a:lnTo>
                    <a:pt x="83" y="425"/>
                  </a:lnTo>
                  <a:lnTo>
                    <a:pt x="70" y="402"/>
                  </a:lnTo>
                  <a:lnTo>
                    <a:pt x="57" y="376"/>
                  </a:lnTo>
                  <a:lnTo>
                    <a:pt x="45" y="348"/>
                  </a:lnTo>
                  <a:lnTo>
                    <a:pt x="32" y="317"/>
                  </a:lnTo>
                  <a:lnTo>
                    <a:pt x="22" y="285"/>
                  </a:lnTo>
                  <a:lnTo>
                    <a:pt x="14" y="256"/>
                  </a:lnTo>
                  <a:lnTo>
                    <a:pt x="8" y="227"/>
                  </a:lnTo>
                  <a:lnTo>
                    <a:pt x="3" y="200"/>
                  </a:lnTo>
                  <a:lnTo>
                    <a:pt x="1" y="174"/>
                  </a:lnTo>
                  <a:lnTo>
                    <a:pt x="0" y="150"/>
                  </a:lnTo>
                  <a:lnTo>
                    <a:pt x="1" y="127"/>
                  </a:lnTo>
                  <a:lnTo>
                    <a:pt x="4" y="107"/>
                  </a:lnTo>
                  <a:lnTo>
                    <a:pt x="8" y="88"/>
                  </a:lnTo>
                  <a:lnTo>
                    <a:pt x="13" y="70"/>
                  </a:lnTo>
                  <a:lnTo>
                    <a:pt x="19" y="55"/>
                  </a:lnTo>
                  <a:lnTo>
                    <a:pt x="27" y="42"/>
                  </a:lnTo>
                  <a:lnTo>
                    <a:pt x="36" y="30"/>
                  </a:lnTo>
                  <a:lnTo>
                    <a:pt x="47" y="20"/>
                  </a:lnTo>
                  <a:lnTo>
                    <a:pt x="57" y="12"/>
                  </a:lnTo>
                  <a:lnTo>
                    <a:pt x="69" y="6"/>
                  </a:lnTo>
                  <a:lnTo>
                    <a:pt x="81" y="2"/>
                  </a:lnTo>
                  <a:lnTo>
                    <a:pt x="95" y="0"/>
                  </a:lnTo>
                  <a:lnTo>
                    <a:pt x="108" y="0"/>
                  </a:lnTo>
                  <a:lnTo>
                    <a:pt x="122" y="2"/>
                  </a:lnTo>
                  <a:lnTo>
                    <a:pt x="136" y="7"/>
                  </a:lnTo>
                  <a:lnTo>
                    <a:pt x="151" y="14"/>
                  </a:lnTo>
                  <a:lnTo>
                    <a:pt x="166" y="23"/>
                  </a:lnTo>
                  <a:lnTo>
                    <a:pt x="180" y="34"/>
                  </a:lnTo>
                  <a:lnTo>
                    <a:pt x="195" y="47"/>
                  </a:lnTo>
                  <a:lnTo>
                    <a:pt x="210" y="63"/>
                  </a:lnTo>
                  <a:lnTo>
                    <a:pt x="224" y="82"/>
                  </a:lnTo>
                  <a:lnTo>
                    <a:pt x="238" y="102"/>
                  </a:lnTo>
                  <a:lnTo>
                    <a:pt x="251" y="125"/>
                  </a:lnTo>
                  <a:lnTo>
                    <a:pt x="265" y="151"/>
                  </a:lnTo>
                  <a:lnTo>
                    <a:pt x="278" y="179"/>
                  </a:lnTo>
                  <a:lnTo>
                    <a:pt x="289" y="21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5" name="Freeform 51"/>
            <p:cNvSpPr>
              <a:spLocks/>
            </p:cNvSpPr>
            <p:nvPr/>
          </p:nvSpPr>
          <p:spPr bwMode="auto">
            <a:xfrm>
              <a:off x="4419600" y="3821113"/>
              <a:ext cx="17463" cy="22225"/>
            </a:xfrm>
            <a:custGeom>
              <a:avLst/>
              <a:gdLst/>
              <a:ahLst/>
              <a:cxnLst>
                <a:cxn ang="0">
                  <a:pos x="298" y="155"/>
                </a:cxn>
                <a:cxn ang="0">
                  <a:pos x="316" y="200"/>
                </a:cxn>
                <a:cxn ang="0">
                  <a:pos x="327" y="240"/>
                </a:cxn>
                <a:cxn ang="0">
                  <a:pos x="330" y="277"/>
                </a:cxn>
                <a:cxn ang="0">
                  <a:pos x="327" y="310"/>
                </a:cxn>
                <a:cxn ang="0">
                  <a:pos x="319" y="339"/>
                </a:cxn>
                <a:cxn ang="0">
                  <a:pos x="305" y="363"/>
                </a:cxn>
                <a:cxn ang="0">
                  <a:pos x="286" y="383"/>
                </a:cxn>
                <a:cxn ang="0">
                  <a:pos x="264" y="396"/>
                </a:cxn>
                <a:cxn ang="0">
                  <a:pos x="238" y="403"/>
                </a:cxn>
                <a:cxn ang="0">
                  <a:pos x="211" y="404"/>
                </a:cxn>
                <a:cxn ang="0">
                  <a:pos x="181" y="398"/>
                </a:cxn>
                <a:cxn ang="0">
                  <a:pos x="152" y="385"/>
                </a:cxn>
                <a:cxn ang="0">
                  <a:pos x="121" y="363"/>
                </a:cxn>
                <a:cxn ang="0">
                  <a:pos x="91" y="334"/>
                </a:cxn>
                <a:cxn ang="0">
                  <a:pos x="61" y="296"/>
                </a:cxn>
                <a:cxn ang="0">
                  <a:pos x="35" y="251"/>
                </a:cxn>
                <a:cxn ang="0">
                  <a:pos x="15" y="208"/>
                </a:cxn>
                <a:cxn ang="0">
                  <a:pos x="4" y="166"/>
                </a:cxn>
                <a:cxn ang="0">
                  <a:pos x="0" y="129"/>
                </a:cxn>
                <a:cxn ang="0">
                  <a:pos x="3" y="96"/>
                </a:cxn>
                <a:cxn ang="0">
                  <a:pos x="11" y="66"/>
                </a:cxn>
                <a:cxn ang="0">
                  <a:pos x="25" y="42"/>
                </a:cxn>
                <a:cxn ang="0">
                  <a:pos x="44" y="23"/>
                </a:cxn>
                <a:cxn ang="0">
                  <a:pos x="66" y="9"/>
                </a:cxn>
                <a:cxn ang="0">
                  <a:pos x="92" y="2"/>
                </a:cxn>
                <a:cxn ang="0">
                  <a:pos x="120" y="1"/>
                </a:cxn>
                <a:cxn ang="0">
                  <a:pos x="150" y="7"/>
                </a:cxn>
                <a:cxn ang="0">
                  <a:pos x="180" y="21"/>
                </a:cxn>
                <a:cxn ang="0">
                  <a:pos x="211" y="42"/>
                </a:cxn>
                <a:cxn ang="0">
                  <a:pos x="242" y="71"/>
                </a:cxn>
                <a:cxn ang="0">
                  <a:pos x="271" y="110"/>
                </a:cxn>
              </a:cxnLst>
              <a:rect l="0" t="0" r="r" b="b"/>
              <a:pathLst>
                <a:path w="330" h="404">
                  <a:moveTo>
                    <a:pt x="284" y="132"/>
                  </a:moveTo>
                  <a:lnTo>
                    <a:pt x="298" y="155"/>
                  </a:lnTo>
                  <a:lnTo>
                    <a:pt x="308" y="177"/>
                  </a:lnTo>
                  <a:lnTo>
                    <a:pt x="316" y="200"/>
                  </a:lnTo>
                  <a:lnTo>
                    <a:pt x="322" y="220"/>
                  </a:lnTo>
                  <a:lnTo>
                    <a:pt x="327" y="240"/>
                  </a:lnTo>
                  <a:lnTo>
                    <a:pt x="329" y="259"/>
                  </a:lnTo>
                  <a:lnTo>
                    <a:pt x="330" y="277"/>
                  </a:lnTo>
                  <a:lnTo>
                    <a:pt x="330" y="294"/>
                  </a:lnTo>
                  <a:lnTo>
                    <a:pt x="327" y="310"/>
                  </a:lnTo>
                  <a:lnTo>
                    <a:pt x="324" y="326"/>
                  </a:lnTo>
                  <a:lnTo>
                    <a:pt x="319" y="339"/>
                  </a:lnTo>
                  <a:lnTo>
                    <a:pt x="313" y="352"/>
                  </a:lnTo>
                  <a:lnTo>
                    <a:pt x="305" y="363"/>
                  </a:lnTo>
                  <a:lnTo>
                    <a:pt x="297" y="374"/>
                  </a:lnTo>
                  <a:lnTo>
                    <a:pt x="286" y="383"/>
                  </a:lnTo>
                  <a:lnTo>
                    <a:pt x="276" y="390"/>
                  </a:lnTo>
                  <a:lnTo>
                    <a:pt x="264" y="396"/>
                  </a:lnTo>
                  <a:lnTo>
                    <a:pt x="252" y="400"/>
                  </a:lnTo>
                  <a:lnTo>
                    <a:pt x="238" y="403"/>
                  </a:lnTo>
                  <a:lnTo>
                    <a:pt x="225" y="404"/>
                  </a:lnTo>
                  <a:lnTo>
                    <a:pt x="211" y="404"/>
                  </a:lnTo>
                  <a:lnTo>
                    <a:pt x="197" y="402"/>
                  </a:lnTo>
                  <a:lnTo>
                    <a:pt x="181" y="398"/>
                  </a:lnTo>
                  <a:lnTo>
                    <a:pt x="167" y="392"/>
                  </a:lnTo>
                  <a:lnTo>
                    <a:pt x="152" y="385"/>
                  </a:lnTo>
                  <a:lnTo>
                    <a:pt x="137" y="375"/>
                  </a:lnTo>
                  <a:lnTo>
                    <a:pt x="121" y="363"/>
                  </a:lnTo>
                  <a:lnTo>
                    <a:pt x="106" y="350"/>
                  </a:lnTo>
                  <a:lnTo>
                    <a:pt x="91" y="334"/>
                  </a:lnTo>
                  <a:lnTo>
                    <a:pt x="75" y="317"/>
                  </a:lnTo>
                  <a:lnTo>
                    <a:pt x="61" y="296"/>
                  </a:lnTo>
                  <a:lnTo>
                    <a:pt x="48" y="274"/>
                  </a:lnTo>
                  <a:lnTo>
                    <a:pt x="35" y="251"/>
                  </a:lnTo>
                  <a:lnTo>
                    <a:pt x="23" y="229"/>
                  </a:lnTo>
                  <a:lnTo>
                    <a:pt x="15" y="208"/>
                  </a:lnTo>
                  <a:lnTo>
                    <a:pt x="8" y="186"/>
                  </a:lnTo>
                  <a:lnTo>
                    <a:pt x="4" y="166"/>
                  </a:lnTo>
                  <a:lnTo>
                    <a:pt x="1" y="148"/>
                  </a:lnTo>
                  <a:lnTo>
                    <a:pt x="0" y="129"/>
                  </a:lnTo>
                  <a:lnTo>
                    <a:pt x="0" y="112"/>
                  </a:lnTo>
                  <a:lnTo>
                    <a:pt x="3" y="96"/>
                  </a:lnTo>
                  <a:lnTo>
                    <a:pt x="6" y="81"/>
                  </a:lnTo>
                  <a:lnTo>
                    <a:pt x="11" y="66"/>
                  </a:lnTo>
                  <a:lnTo>
                    <a:pt x="17" y="53"/>
                  </a:lnTo>
                  <a:lnTo>
                    <a:pt x="25" y="42"/>
                  </a:lnTo>
                  <a:lnTo>
                    <a:pt x="35" y="32"/>
                  </a:lnTo>
                  <a:lnTo>
                    <a:pt x="44" y="23"/>
                  </a:lnTo>
                  <a:lnTo>
                    <a:pt x="55" y="15"/>
                  </a:lnTo>
                  <a:lnTo>
                    <a:pt x="66" y="9"/>
                  </a:lnTo>
                  <a:lnTo>
                    <a:pt x="78" y="5"/>
                  </a:lnTo>
                  <a:lnTo>
                    <a:pt x="92" y="2"/>
                  </a:lnTo>
                  <a:lnTo>
                    <a:pt x="106" y="0"/>
                  </a:lnTo>
                  <a:lnTo>
                    <a:pt x="120" y="1"/>
                  </a:lnTo>
                  <a:lnTo>
                    <a:pt x="135" y="3"/>
                  </a:lnTo>
                  <a:lnTo>
                    <a:pt x="150" y="7"/>
                  </a:lnTo>
                  <a:lnTo>
                    <a:pt x="165" y="12"/>
                  </a:lnTo>
                  <a:lnTo>
                    <a:pt x="180" y="21"/>
                  </a:lnTo>
                  <a:lnTo>
                    <a:pt x="196" y="31"/>
                  </a:lnTo>
                  <a:lnTo>
                    <a:pt x="211" y="42"/>
                  </a:lnTo>
                  <a:lnTo>
                    <a:pt x="226" y="55"/>
                  </a:lnTo>
                  <a:lnTo>
                    <a:pt x="242" y="71"/>
                  </a:lnTo>
                  <a:lnTo>
                    <a:pt x="256" y="90"/>
                  </a:lnTo>
                  <a:lnTo>
                    <a:pt x="271" y="110"/>
                  </a:lnTo>
                  <a:lnTo>
                    <a:pt x="284" y="1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6" name="Freeform 52"/>
            <p:cNvSpPr>
              <a:spLocks/>
            </p:cNvSpPr>
            <p:nvPr/>
          </p:nvSpPr>
          <p:spPr bwMode="auto">
            <a:xfrm>
              <a:off x="4419600" y="3821113"/>
              <a:ext cx="17463" cy="22225"/>
            </a:xfrm>
            <a:custGeom>
              <a:avLst/>
              <a:gdLst/>
              <a:ahLst/>
              <a:cxnLst>
                <a:cxn ang="0">
                  <a:pos x="298" y="155"/>
                </a:cxn>
                <a:cxn ang="0">
                  <a:pos x="316" y="200"/>
                </a:cxn>
                <a:cxn ang="0">
                  <a:pos x="327" y="240"/>
                </a:cxn>
                <a:cxn ang="0">
                  <a:pos x="330" y="277"/>
                </a:cxn>
                <a:cxn ang="0">
                  <a:pos x="327" y="310"/>
                </a:cxn>
                <a:cxn ang="0">
                  <a:pos x="319" y="339"/>
                </a:cxn>
                <a:cxn ang="0">
                  <a:pos x="305" y="363"/>
                </a:cxn>
                <a:cxn ang="0">
                  <a:pos x="286" y="383"/>
                </a:cxn>
                <a:cxn ang="0">
                  <a:pos x="264" y="396"/>
                </a:cxn>
                <a:cxn ang="0">
                  <a:pos x="238" y="403"/>
                </a:cxn>
                <a:cxn ang="0">
                  <a:pos x="211" y="404"/>
                </a:cxn>
                <a:cxn ang="0">
                  <a:pos x="181" y="398"/>
                </a:cxn>
                <a:cxn ang="0">
                  <a:pos x="152" y="385"/>
                </a:cxn>
                <a:cxn ang="0">
                  <a:pos x="121" y="363"/>
                </a:cxn>
                <a:cxn ang="0">
                  <a:pos x="91" y="334"/>
                </a:cxn>
                <a:cxn ang="0">
                  <a:pos x="61" y="296"/>
                </a:cxn>
                <a:cxn ang="0">
                  <a:pos x="35" y="251"/>
                </a:cxn>
                <a:cxn ang="0">
                  <a:pos x="15" y="208"/>
                </a:cxn>
                <a:cxn ang="0">
                  <a:pos x="4" y="166"/>
                </a:cxn>
                <a:cxn ang="0">
                  <a:pos x="0" y="129"/>
                </a:cxn>
                <a:cxn ang="0">
                  <a:pos x="3" y="96"/>
                </a:cxn>
                <a:cxn ang="0">
                  <a:pos x="11" y="66"/>
                </a:cxn>
                <a:cxn ang="0">
                  <a:pos x="25" y="42"/>
                </a:cxn>
                <a:cxn ang="0">
                  <a:pos x="44" y="23"/>
                </a:cxn>
                <a:cxn ang="0">
                  <a:pos x="66" y="9"/>
                </a:cxn>
                <a:cxn ang="0">
                  <a:pos x="92" y="2"/>
                </a:cxn>
                <a:cxn ang="0">
                  <a:pos x="120" y="1"/>
                </a:cxn>
                <a:cxn ang="0">
                  <a:pos x="150" y="7"/>
                </a:cxn>
                <a:cxn ang="0">
                  <a:pos x="180" y="21"/>
                </a:cxn>
                <a:cxn ang="0">
                  <a:pos x="211" y="42"/>
                </a:cxn>
                <a:cxn ang="0">
                  <a:pos x="242" y="71"/>
                </a:cxn>
                <a:cxn ang="0">
                  <a:pos x="271" y="110"/>
                </a:cxn>
              </a:cxnLst>
              <a:rect l="0" t="0" r="r" b="b"/>
              <a:pathLst>
                <a:path w="330" h="404">
                  <a:moveTo>
                    <a:pt x="284" y="132"/>
                  </a:moveTo>
                  <a:lnTo>
                    <a:pt x="298" y="155"/>
                  </a:lnTo>
                  <a:lnTo>
                    <a:pt x="308" y="177"/>
                  </a:lnTo>
                  <a:lnTo>
                    <a:pt x="316" y="200"/>
                  </a:lnTo>
                  <a:lnTo>
                    <a:pt x="322" y="220"/>
                  </a:lnTo>
                  <a:lnTo>
                    <a:pt x="327" y="240"/>
                  </a:lnTo>
                  <a:lnTo>
                    <a:pt x="329" y="259"/>
                  </a:lnTo>
                  <a:lnTo>
                    <a:pt x="330" y="277"/>
                  </a:lnTo>
                  <a:lnTo>
                    <a:pt x="330" y="294"/>
                  </a:lnTo>
                  <a:lnTo>
                    <a:pt x="327" y="310"/>
                  </a:lnTo>
                  <a:lnTo>
                    <a:pt x="324" y="326"/>
                  </a:lnTo>
                  <a:lnTo>
                    <a:pt x="319" y="339"/>
                  </a:lnTo>
                  <a:lnTo>
                    <a:pt x="313" y="352"/>
                  </a:lnTo>
                  <a:lnTo>
                    <a:pt x="305" y="363"/>
                  </a:lnTo>
                  <a:lnTo>
                    <a:pt x="297" y="374"/>
                  </a:lnTo>
                  <a:lnTo>
                    <a:pt x="286" y="383"/>
                  </a:lnTo>
                  <a:lnTo>
                    <a:pt x="276" y="390"/>
                  </a:lnTo>
                  <a:lnTo>
                    <a:pt x="264" y="396"/>
                  </a:lnTo>
                  <a:lnTo>
                    <a:pt x="252" y="400"/>
                  </a:lnTo>
                  <a:lnTo>
                    <a:pt x="238" y="403"/>
                  </a:lnTo>
                  <a:lnTo>
                    <a:pt x="225" y="404"/>
                  </a:lnTo>
                  <a:lnTo>
                    <a:pt x="211" y="404"/>
                  </a:lnTo>
                  <a:lnTo>
                    <a:pt x="197" y="402"/>
                  </a:lnTo>
                  <a:lnTo>
                    <a:pt x="181" y="398"/>
                  </a:lnTo>
                  <a:lnTo>
                    <a:pt x="167" y="392"/>
                  </a:lnTo>
                  <a:lnTo>
                    <a:pt x="152" y="385"/>
                  </a:lnTo>
                  <a:lnTo>
                    <a:pt x="137" y="375"/>
                  </a:lnTo>
                  <a:lnTo>
                    <a:pt x="121" y="363"/>
                  </a:lnTo>
                  <a:lnTo>
                    <a:pt x="106" y="350"/>
                  </a:lnTo>
                  <a:lnTo>
                    <a:pt x="91" y="334"/>
                  </a:lnTo>
                  <a:lnTo>
                    <a:pt x="75" y="317"/>
                  </a:lnTo>
                  <a:lnTo>
                    <a:pt x="61" y="296"/>
                  </a:lnTo>
                  <a:lnTo>
                    <a:pt x="48" y="274"/>
                  </a:lnTo>
                  <a:lnTo>
                    <a:pt x="35" y="251"/>
                  </a:lnTo>
                  <a:lnTo>
                    <a:pt x="23" y="229"/>
                  </a:lnTo>
                  <a:lnTo>
                    <a:pt x="15" y="208"/>
                  </a:lnTo>
                  <a:lnTo>
                    <a:pt x="8" y="186"/>
                  </a:lnTo>
                  <a:lnTo>
                    <a:pt x="4" y="166"/>
                  </a:lnTo>
                  <a:lnTo>
                    <a:pt x="1" y="148"/>
                  </a:lnTo>
                  <a:lnTo>
                    <a:pt x="0" y="129"/>
                  </a:lnTo>
                  <a:lnTo>
                    <a:pt x="0" y="112"/>
                  </a:lnTo>
                  <a:lnTo>
                    <a:pt x="3" y="96"/>
                  </a:lnTo>
                  <a:lnTo>
                    <a:pt x="6" y="81"/>
                  </a:lnTo>
                  <a:lnTo>
                    <a:pt x="11" y="66"/>
                  </a:lnTo>
                  <a:lnTo>
                    <a:pt x="17" y="53"/>
                  </a:lnTo>
                  <a:lnTo>
                    <a:pt x="25" y="42"/>
                  </a:lnTo>
                  <a:lnTo>
                    <a:pt x="35" y="32"/>
                  </a:lnTo>
                  <a:lnTo>
                    <a:pt x="44" y="23"/>
                  </a:lnTo>
                  <a:lnTo>
                    <a:pt x="55" y="15"/>
                  </a:lnTo>
                  <a:lnTo>
                    <a:pt x="66" y="9"/>
                  </a:lnTo>
                  <a:lnTo>
                    <a:pt x="78" y="5"/>
                  </a:lnTo>
                  <a:lnTo>
                    <a:pt x="92" y="2"/>
                  </a:lnTo>
                  <a:lnTo>
                    <a:pt x="106" y="0"/>
                  </a:lnTo>
                  <a:lnTo>
                    <a:pt x="120" y="1"/>
                  </a:lnTo>
                  <a:lnTo>
                    <a:pt x="135" y="3"/>
                  </a:lnTo>
                  <a:lnTo>
                    <a:pt x="150" y="7"/>
                  </a:lnTo>
                  <a:lnTo>
                    <a:pt x="165" y="12"/>
                  </a:lnTo>
                  <a:lnTo>
                    <a:pt x="180" y="21"/>
                  </a:lnTo>
                  <a:lnTo>
                    <a:pt x="196" y="31"/>
                  </a:lnTo>
                  <a:lnTo>
                    <a:pt x="211" y="42"/>
                  </a:lnTo>
                  <a:lnTo>
                    <a:pt x="226" y="55"/>
                  </a:lnTo>
                  <a:lnTo>
                    <a:pt x="242" y="71"/>
                  </a:lnTo>
                  <a:lnTo>
                    <a:pt x="256" y="90"/>
                  </a:lnTo>
                  <a:lnTo>
                    <a:pt x="271" y="110"/>
                  </a:lnTo>
                  <a:lnTo>
                    <a:pt x="284" y="13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7" name="Freeform 53"/>
            <p:cNvSpPr>
              <a:spLocks/>
            </p:cNvSpPr>
            <p:nvPr/>
          </p:nvSpPr>
          <p:spPr bwMode="auto">
            <a:xfrm>
              <a:off x="4437063" y="3816350"/>
              <a:ext cx="15875" cy="14288"/>
            </a:xfrm>
            <a:custGeom>
              <a:avLst/>
              <a:gdLst/>
              <a:ahLst/>
              <a:cxnLst>
                <a:cxn ang="0">
                  <a:pos x="250" y="103"/>
                </a:cxn>
                <a:cxn ang="0">
                  <a:pos x="274" y="135"/>
                </a:cxn>
                <a:cxn ang="0">
                  <a:pos x="292" y="167"/>
                </a:cxn>
                <a:cxn ang="0">
                  <a:pos x="302" y="197"/>
                </a:cxn>
                <a:cxn ang="0">
                  <a:pos x="307" y="223"/>
                </a:cxn>
                <a:cxn ang="0">
                  <a:pos x="305" y="246"/>
                </a:cxn>
                <a:cxn ang="0">
                  <a:pos x="298" y="266"/>
                </a:cxn>
                <a:cxn ang="0">
                  <a:pos x="287" y="282"/>
                </a:cxn>
                <a:cxn ang="0">
                  <a:pos x="271" y="294"/>
                </a:cxn>
                <a:cxn ang="0">
                  <a:pos x="252" y="302"/>
                </a:cxn>
                <a:cxn ang="0">
                  <a:pos x="229" y="305"/>
                </a:cxn>
                <a:cxn ang="0">
                  <a:pos x="204" y="303"/>
                </a:cxn>
                <a:cxn ang="0">
                  <a:pos x="177" y="295"/>
                </a:cxn>
                <a:cxn ang="0">
                  <a:pos x="148" y="282"/>
                </a:cxn>
                <a:cxn ang="0">
                  <a:pos x="117" y="262"/>
                </a:cxn>
                <a:cxn ang="0">
                  <a:pos x="88" y="235"/>
                </a:cxn>
                <a:cxn ang="0">
                  <a:pos x="57" y="203"/>
                </a:cxn>
                <a:cxn ang="0">
                  <a:pos x="32" y="169"/>
                </a:cxn>
                <a:cxn ang="0">
                  <a:pos x="15" y="138"/>
                </a:cxn>
                <a:cxn ang="0">
                  <a:pos x="4" y="109"/>
                </a:cxn>
                <a:cxn ang="0">
                  <a:pos x="0" y="83"/>
                </a:cxn>
                <a:cxn ang="0">
                  <a:pos x="1" y="59"/>
                </a:cxn>
                <a:cxn ang="0">
                  <a:pos x="8" y="39"/>
                </a:cxn>
                <a:cxn ang="0">
                  <a:pos x="20" y="23"/>
                </a:cxn>
                <a:cxn ang="0">
                  <a:pos x="36" y="10"/>
                </a:cxn>
                <a:cxn ang="0">
                  <a:pos x="55" y="3"/>
                </a:cxn>
                <a:cxn ang="0">
                  <a:pos x="78" y="0"/>
                </a:cxn>
                <a:cxn ang="0">
                  <a:pos x="103" y="2"/>
                </a:cxn>
                <a:cxn ang="0">
                  <a:pos x="130" y="10"/>
                </a:cxn>
                <a:cxn ang="0">
                  <a:pos x="159" y="24"/>
                </a:cxn>
                <a:cxn ang="0">
                  <a:pos x="189" y="43"/>
                </a:cxn>
                <a:cxn ang="0">
                  <a:pos x="219" y="69"/>
                </a:cxn>
              </a:cxnLst>
              <a:rect l="0" t="0" r="r" b="b"/>
              <a:pathLst>
                <a:path w="307" h="305">
                  <a:moveTo>
                    <a:pt x="235" y="86"/>
                  </a:moveTo>
                  <a:lnTo>
                    <a:pt x="250" y="103"/>
                  </a:lnTo>
                  <a:lnTo>
                    <a:pt x="263" y="119"/>
                  </a:lnTo>
                  <a:lnTo>
                    <a:pt x="274" y="135"/>
                  </a:lnTo>
                  <a:lnTo>
                    <a:pt x="284" y="152"/>
                  </a:lnTo>
                  <a:lnTo>
                    <a:pt x="292" y="167"/>
                  </a:lnTo>
                  <a:lnTo>
                    <a:pt x="298" y="182"/>
                  </a:lnTo>
                  <a:lnTo>
                    <a:pt x="302" y="197"/>
                  </a:lnTo>
                  <a:lnTo>
                    <a:pt x="305" y="210"/>
                  </a:lnTo>
                  <a:lnTo>
                    <a:pt x="307" y="223"/>
                  </a:lnTo>
                  <a:lnTo>
                    <a:pt x="306" y="234"/>
                  </a:lnTo>
                  <a:lnTo>
                    <a:pt x="305" y="246"/>
                  </a:lnTo>
                  <a:lnTo>
                    <a:pt x="302" y="257"/>
                  </a:lnTo>
                  <a:lnTo>
                    <a:pt x="298" y="266"/>
                  </a:lnTo>
                  <a:lnTo>
                    <a:pt x="293" y="275"/>
                  </a:lnTo>
                  <a:lnTo>
                    <a:pt x="287" y="282"/>
                  </a:lnTo>
                  <a:lnTo>
                    <a:pt x="280" y="289"/>
                  </a:lnTo>
                  <a:lnTo>
                    <a:pt x="271" y="294"/>
                  </a:lnTo>
                  <a:lnTo>
                    <a:pt x="262" y="299"/>
                  </a:lnTo>
                  <a:lnTo>
                    <a:pt x="252" y="302"/>
                  </a:lnTo>
                  <a:lnTo>
                    <a:pt x="241" y="304"/>
                  </a:lnTo>
                  <a:lnTo>
                    <a:pt x="229" y="305"/>
                  </a:lnTo>
                  <a:lnTo>
                    <a:pt x="216" y="304"/>
                  </a:lnTo>
                  <a:lnTo>
                    <a:pt x="204" y="303"/>
                  </a:lnTo>
                  <a:lnTo>
                    <a:pt x="191" y="299"/>
                  </a:lnTo>
                  <a:lnTo>
                    <a:pt x="177" y="295"/>
                  </a:lnTo>
                  <a:lnTo>
                    <a:pt x="162" y="289"/>
                  </a:lnTo>
                  <a:lnTo>
                    <a:pt x="148" y="282"/>
                  </a:lnTo>
                  <a:lnTo>
                    <a:pt x="133" y="273"/>
                  </a:lnTo>
                  <a:lnTo>
                    <a:pt x="117" y="262"/>
                  </a:lnTo>
                  <a:lnTo>
                    <a:pt x="102" y="249"/>
                  </a:lnTo>
                  <a:lnTo>
                    <a:pt x="88" y="235"/>
                  </a:lnTo>
                  <a:lnTo>
                    <a:pt x="73" y="220"/>
                  </a:lnTo>
                  <a:lnTo>
                    <a:pt x="57" y="203"/>
                  </a:lnTo>
                  <a:lnTo>
                    <a:pt x="43" y="185"/>
                  </a:lnTo>
                  <a:lnTo>
                    <a:pt x="32" y="169"/>
                  </a:lnTo>
                  <a:lnTo>
                    <a:pt x="23" y="154"/>
                  </a:lnTo>
                  <a:lnTo>
                    <a:pt x="15" y="138"/>
                  </a:lnTo>
                  <a:lnTo>
                    <a:pt x="8" y="123"/>
                  </a:lnTo>
                  <a:lnTo>
                    <a:pt x="4" y="109"/>
                  </a:lnTo>
                  <a:lnTo>
                    <a:pt x="1" y="96"/>
                  </a:lnTo>
                  <a:lnTo>
                    <a:pt x="0" y="83"/>
                  </a:lnTo>
                  <a:lnTo>
                    <a:pt x="0" y="70"/>
                  </a:lnTo>
                  <a:lnTo>
                    <a:pt x="1" y="59"/>
                  </a:lnTo>
                  <a:lnTo>
                    <a:pt x="4" y="49"/>
                  </a:lnTo>
                  <a:lnTo>
                    <a:pt x="8" y="39"/>
                  </a:lnTo>
                  <a:lnTo>
                    <a:pt x="14" y="31"/>
                  </a:lnTo>
                  <a:lnTo>
                    <a:pt x="20" y="23"/>
                  </a:lnTo>
                  <a:lnTo>
                    <a:pt x="27" y="16"/>
                  </a:lnTo>
                  <a:lnTo>
                    <a:pt x="36" y="10"/>
                  </a:lnTo>
                  <a:lnTo>
                    <a:pt x="45" y="6"/>
                  </a:lnTo>
                  <a:lnTo>
                    <a:pt x="55" y="3"/>
                  </a:lnTo>
                  <a:lnTo>
                    <a:pt x="66" y="1"/>
                  </a:lnTo>
                  <a:lnTo>
                    <a:pt x="78" y="0"/>
                  </a:lnTo>
                  <a:lnTo>
                    <a:pt x="90" y="0"/>
                  </a:lnTo>
                  <a:lnTo>
                    <a:pt x="103" y="2"/>
                  </a:lnTo>
                  <a:lnTo>
                    <a:pt x="116" y="5"/>
                  </a:lnTo>
                  <a:lnTo>
                    <a:pt x="130" y="10"/>
                  </a:lnTo>
                  <a:lnTo>
                    <a:pt x="144" y="16"/>
                  </a:lnTo>
                  <a:lnTo>
                    <a:pt x="159" y="24"/>
                  </a:lnTo>
                  <a:lnTo>
                    <a:pt x="174" y="33"/>
                  </a:lnTo>
                  <a:lnTo>
                    <a:pt x="189" y="43"/>
                  </a:lnTo>
                  <a:lnTo>
                    <a:pt x="204" y="56"/>
                  </a:lnTo>
                  <a:lnTo>
                    <a:pt x="219" y="69"/>
                  </a:lnTo>
                  <a:lnTo>
                    <a:pt x="235" y="8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8" name="Freeform 54"/>
            <p:cNvSpPr>
              <a:spLocks/>
            </p:cNvSpPr>
            <p:nvPr/>
          </p:nvSpPr>
          <p:spPr bwMode="auto">
            <a:xfrm>
              <a:off x="4437063" y="3816350"/>
              <a:ext cx="15875" cy="14288"/>
            </a:xfrm>
            <a:custGeom>
              <a:avLst/>
              <a:gdLst/>
              <a:ahLst/>
              <a:cxnLst>
                <a:cxn ang="0">
                  <a:pos x="250" y="103"/>
                </a:cxn>
                <a:cxn ang="0">
                  <a:pos x="274" y="135"/>
                </a:cxn>
                <a:cxn ang="0">
                  <a:pos x="292" y="167"/>
                </a:cxn>
                <a:cxn ang="0">
                  <a:pos x="302" y="197"/>
                </a:cxn>
                <a:cxn ang="0">
                  <a:pos x="307" y="223"/>
                </a:cxn>
                <a:cxn ang="0">
                  <a:pos x="305" y="246"/>
                </a:cxn>
                <a:cxn ang="0">
                  <a:pos x="298" y="266"/>
                </a:cxn>
                <a:cxn ang="0">
                  <a:pos x="287" y="282"/>
                </a:cxn>
                <a:cxn ang="0">
                  <a:pos x="271" y="294"/>
                </a:cxn>
                <a:cxn ang="0">
                  <a:pos x="252" y="302"/>
                </a:cxn>
                <a:cxn ang="0">
                  <a:pos x="229" y="305"/>
                </a:cxn>
                <a:cxn ang="0">
                  <a:pos x="204" y="303"/>
                </a:cxn>
                <a:cxn ang="0">
                  <a:pos x="177" y="295"/>
                </a:cxn>
                <a:cxn ang="0">
                  <a:pos x="148" y="282"/>
                </a:cxn>
                <a:cxn ang="0">
                  <a:pos x="117" y="262"/>
                </a:cxn>
                <a:cxn ang="0">
                  <a:pos x="88" y="235"/>
                </a:cxn>
                <a:cxn ang="0">
                  <a:pos x="57" y="203"/>
                </a:cxn>
                <a:cxn ang="0">
                  <a:pos x="32" y="169"/>
                </a:cxn>
                <a:cxn ang="0">
                  <a:pos x="15" y="138"/>
                </a:cxn>
                <a:cxn ang="0">
                  <a:pos x="4" y="109"/>
                </a:cxn>
                <a:cxn ang="0">
                  <a:pos x="0" y="83"/>
                </a:cxn>
                <a:cxn ang="0">
                  <a:pos x="1" y="59"/>
                </a:cxn>
                <a:cxn ang="0">
                  <a:pos x="8" y="39"/>
                </a:cxn>
                <a:cxn ang="0">
                  <a:pos x="20" y="23"/>
                </a:cxn>
                <a:cxn ang="0">
                  <a:pos x="36" y="10"/>
                </a:cxn>
                <a:cxn ang="0">
                  <a:pos x="55" y="3"/>
                </a:cxn>
                <a:cxn ang="0">
                  <a:pos x="78" y="0"/>
                </a:cxn>
                <a:cxn ang="0">
                  <a:pos x="103" y="2"/>
                </a:cxn>
                <a:cxn ang="0">
                  <a:pos x="130" y="10"/>
                </a:cxn>
                <a:cxn ang="0">
                  <a:pos x="159" y="24"/>
                </a:cxn>
                <a:cxn ang="0">
                  <a:pos x="189" y="43"/>
                </a:cxn>
                <a:cxn ang="0">
                  <a:pos x="219" y="69"/>
                </a:cxn>
              </a:cxnLst>
              <a:rect l="0" t="0" r="r" b="b"/>
              <a:pathLst>
                <a:path w="307" h="305">
                  <a:moveTo>
                    <a:pt x="235" y="86"/>
                  </a:moveTo>
                  <a:lnTo>
                    <a:pt x="250" y="103"/>
                  </a:lnTo>
                  <a:lnTo>
                    <a:pt x="263" y="119"/>
                  </a:lnTo>
                  <a:lnTo>
                    <a:pt x="274" y="135"/>
                  </a:lnTo>
                  <a:lnTo>
                    <a:pt x="284" y="152"/>
                  </a:lnTo>
                  <a:lnTo>
                    <a:pt x="292" y="167"/>
                  </a:lnTo>
                  <a:lnTo>
                    <a:pt x="298" y="182"/>
                  </a:lnTo>
                  <a:lnTo>
                    <a:pt x="302" y="197"/>
                  </a:lnTo>
                  <a:lnTo>
                    <a:pt x="305" y="210"/>
                  </a:lnTo>
                  <a:lnTo>
                    <a:pt x="307" y="223"/>
                  </a:lnTo>
                  <a:lnTo>
                    <a:pt x="306" y="234"/>
                  </a:lnTo>
                  <a:lnTo>
                    <a:pt x="305" y="246"/>
                  </a:lnTo>
                  <a:lnTo>
                    <a:pt x="302" y="257"/>
                  </a:lnTo>
                  <a:lnTo>
                    <a:pt x="298" y="266"/>
                  </a:lnTo>
                  <a:lnTo>
                    <a:pt x="293" y="275"/>
                  </a:lnTo>
                  <a:lnTo>
                    <a:pt x="287" y="282"/>
                  </a:lnTo>
                  <a:lnTo>
                    <a:pt x="280" y="289"/>
                  </a:lnTo>
                  <a:lnTo>
                    <a:pt x="271" y="294"/>
                  </a:lnTo>
                  <a:lnTo>
                    <a:pt x="262" y="299"/>
                  </a:lnTo>
                  <a:lnTo>
                    <a:pt x="252" y="302"/>
                  </a:lnTo>
                  <a:lnTo>
                    <a:pt x="241" y="304"/>
                  </a:lnTo>
                  <a:lnTo>
                    <a:pt x="229" y="305"/>
                  </a:lnTo>
                  <a:lnTo>
                    <a:pt x="216" y="304"/>
                  </a:lnTo>
                  <a:lnTo>
                    <a:pt x="204" y="303"/>
                  </a:lnTo>
                  <a:lnTo>
                    <a:pt x="191" y="299"/>
                  </a:lnTo>
                  <a:lnTo>
                    <a:pt x="177" y="295"/>
                  </a:lnTo>
                  <a:lnTo>
                    <a:pt x="162" y="289"/>
                  </a:lnTo>
                  <a:lnTo>
                    <a:pt x="148" y="282"/>
                  </a:lnTo>
                  <a:lnTo>
                    <a:pt x="133" y="273"/>
                  </a:lnTo>
                  <a:lnTo>
                    <a:pt x="117" y="262"/>
                  </a:lnTo>
                  <a:lnTo>
                    <a:pt x="102" y="249"/>
                  </a:lnTo>
                  <a:lnTo>
                    <a:pt x="88" y="235"/>
                  </a:lnTo>
                  <a:lnTo>
                    <a:pt x="73" y="220"/>
                  </a:lnTo>
                  <a:lnTo>
                    <a:pt x="57" y="203"/>
                  </a:lnTo>
                  <a:lnTo>
                    <a:pt x="43" y="185"/>
                  </a:lnTo>
                  <a:lnTo>
                    <a:pt x="32" y="169"/>
                  </a:lnTo>
                  <a:lnTo>
                    <a:pt x="23" y="154"/>
                  </a:lnTo>
                  <a:lnTo>
                    <a:pt x="15" y="138"/>
                  </a:lnTo>
                  <a:lnTo>
                    <a:pt x="8" y="123"/>
                  </a:lnTo>
                  <a:lnTo>
                    <a:pt x="4" y="109"/>
                  </a:lnTo>
                  <a:lnTo>
                    <a:pt x="1" y="96"/>
                  </a:lnTo>
                  <a:lnTo>
                    <a:pt x="0" y="83"/>
                  </a:lnTo>
                  <a:lnTo>
                    <a:pt x="0" y="70"/>
                  </a:lnTo>
                  <a:lnTo>
                    <a:pt x="1" y="59"/>
                  </a:lnTo>
                  <a:lnTo>
                    <a:pt x="4" y="49"/>
                  </a:lnTo>
                  <a:lnTo>
                    <a:pt x="8" y="39"/>
                  </a:lnTo>
                  <a:lnTo>
                    <a:pt x="14" y="31"/>
                  </a:lnTo>
                  <a:lnTo>
                    <a:pt x="20" y="23"/>
                  </a:lnTo>
                  <a:lnTo>
                    <a:pt x="27" y="16"/>
                  </a:lnTo>
                  <a:lnTo>
                    <a:pt x="36" y="10"/>
                  </a:lnTo>
                  <a:lnTo>
                    <a:pt x="45" y="6"/>
                  </a:lnTo>
                  <a:lnTo>
                    <a:pt x="55" y="3"/>
                  </a:lnTo>
                  <a:lnTo>
                    <a:pt x="66" y="1"/>
                  </a:lnTo>
                  <a:lnTo>
                    <a:pt x="78" y="0"/>
                  </a:lnTo>
                  <a:lnTo>
                    <a:pt x="90" y="0"/>
                  </a:lnTo>
                  <a:lnTo>
                    <a:pt x="103" y="2"/>
                  </a:lnTo>
                  <a:lnTo>
                    <a:pt x="116" y="5"/>
                  </a:lnTo>
                  <a:lnTo>
                    <a:pt x="130" y="10"/>
                  </a:lnTo>
                  <a:lnTo>
                    <a:pt x="144" y="16"/>
                  </a:lnTo>
                  <a:lnTo>
                    <a:pt x="159" y="24"/>
                  </a:lnTo>
                  <a:lnTo>
                    <a:pt x="174" y="33"/>
                  </a:lnTo>
                  <a:lnTo>
                    <a:pt x="189" y="43"/>
                  </a:lnTo>
                  <a:lnTo>
                    <a:pt x="204" y="56"/>
                  </a:lnTo>
                  <a:lnTo>
                    <a:pt x="219" y="69"/>
                  </a:lnTo>
                  <a:lnTo>
                    <a:pt x="235" y="8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9" name="Freeform 55"/>
            <p:cNvSpPr>
              <a:spLocks/>
            </p:cNvSpPr>
            <p:nvPr/>
          </p:nvSpPr>
          <p:spPr bwMode="auto">
            <a:xfrm>
              <a:off x="4452938" y="3808413"/>
              <a:ext cx="17463" cy="12700"/>
            </a:xfrm>
            <a:custGeom>
              <a:avLst/>
              <a:gdLst/>
              <a:ahLst/>
              <a:cxnLst>
                <a:cxn ang="0">
                  <a:pos x="240" y="38"/>
                </a:cxn>
                <a:cxn ang="0">
                  <a:pos x="271" y="60"/>
                </a:cxn>
                <a:cxn ang="0">
                  <a:pos x="296" y="82"/>
                </a:cxn>
                <a:cxn ang="0">
                  <a:pos x="313" y="106"/>
                </a:cxn>
                <a:cxn ang="0">
                  <a:pos x="324" y="129"/>
                </a:cxn>
                <a:cxn ang="0">
                  <a:pos x="328" y="151"/>
                </a:cxn>
                <a:cxn ang="0">
                  <a:pos x="327" y="173"/>
                </a:cxn>
                <a:cxn ang="0">
                  <a:pos x="321" y="193"/>
                </a:cxn>
                <a:cxn ang="0">
                  <a:pos x="310" y="210"/>
                </a:cxn>
                <a:cxn ang="0">
                  <a:pos x="295" y="226"/>
                </a:cxn>
                <a:cxn ang="0">
                  <a:pos x="274" y="238"/>
                </a:cxn>
                <a:cxn ang="0">
                  <a:pos x="251" y="245"/>
                </a:cxn>
                <a:cxn ang="0">
                  <a:pos x="223" y="249"/>
                </a:cxn>
                <a:cxn ang="0">
                  <a:pos x="193" y="248"/>
                </a:cxn>
                <a:cxn ang="0">
                  <a:pos x="160" y="242"/>
                </a:cxn>
                <a:cxn ang="0">
                  <a:pos x="124" y="230"/>
                </a:cxn>
                <a:cxn ang="0">
                  <a:pos x="88" y="211"/>
                </a:cxn>
                <a:cxn ang="0">
                  <a:pos x="57" y="190"/>
                </a:cxn>
                <a:cxn ang="0">
                  <a:pos x="33" y="168"/>
                </a:cxn>
                <a:cxn ang="0">
                  <a:pos x="15" y="144"/>
                </a:cxn>
                <a:cxn ang="0">
                  <a:pos x="5" y="121"/>
                </a:cxn>
                <a:cxn ang="0">
                  <a:pos x="0" y="98"/>
                </a:cxn>
                <a:cxn ang="0">
                  <a:pos x="1" y="77"/>
                </a:cxn>
                <a:cxn ang="0">
                  <a:pos x="7" y="57"/>
                </a:cxn>
                <a:cxn ang="0">
                  <a:pos x="18" y="39"/>
                </a:cxn>
                <a:cxn ang="0">
                  <a:pos x="34" y="24"/>
                </a:cxn>
                <a:cxn ang="0">
                  <a:pos x="54" y="12"/>
                </a:cxn>
                <a:cxn ang="0">
                  <a:pos x="78" y="4"/>
                </a:cxn>
                <a:cxn ang="0">
                  <a:pos x="105" y="1"/>
                </a:cxn>
                <a:cxn ang="0">
                  <a:pos x="135" y="1"/>
                </a:cxn>
                <a:cxn ang="0">
                  <a:pos x="167" y="8"/>
                </a:cxn>
                <a:cxn ang="0">
                  <a:pos x="203" y="20"/>
                </a:cxn>
              </a:cxnLst>
              <a:rect l="0" t="0" r="r" b="b"/>
              <a:pathLst>
                <a:path w="329" h="249">
                  <a:moveTo>
                    <a:pt x="221" y="28"/>
                  </a:moveTo>
                  <a:lnTo>
                    <a:pt x="240" y="38"/>
                  </a:lnTo>
                  <a:lnTo>
                    <a:pt x="256" y="49"/>
                  </a:lnTo>
                  <a:lnTo>
                    <a:pt x="271" y="60"/>
                  </a:lnTo>
                  <a:lnTo>
                    <a:pt x="284" y="71"/>
                  </a:lnTo>
                  <a:lnTo>
                    <a:pt x="296" y="82"/>
                  </a:lnTo>
                  <a:lnTo>
                    <a:pt x="305" y="94"/>
                  </a:lnTo>
                  <a:lnTo>
                    <a:pt x="313" y="106"/>
                  </a:lnTo>
                  <a:lnTo>
                    <a:pt x="319" y="117"/>
                  </a:lnTo>
                  <a:lnTo>
                    <a:pt x="324" y="129"/>
                  </a:lnTo>
                  <a:lnTo>
                    <a:pt x="327" y="140"/>
                  </a:lnTo>
                  <a:lnTo>
                    <a:pt x="328" y="151"/>
                  </a:lnTo>
                  <a:lnTo>
                    <a:pt x="329" y="163"/>
                  </a:lnTo>
                  <a:lnTo>
                    <a:pt x="327" y="173"/>
                  </a:lnTo>
                  <a:lnTo>
                    <a:pt x="325" y="183"/>
                  </a:lnTo>
                  <a:lnTo>
                    <a:pt x="321" y="193"/>
                  </a:lnTo>
                  <a:lnTo>
                    <a:pt x="316" y="202"/>
                  </a:lnTo>
                  <a:lnTo>
                    <a:pt x="310" y="210"/>
                  </a:lnTo>
                  <a:lnTo>
                    <a:pt x="303" y="219"/>
                  </a:lnTo>
                  <a:lnTo>
                    <a:pt x="295" y="226"/>
                  </a:lnTo>
                  <a:lnTo>
                    <a:pt x="284" y="232"/>
                  </a:lnTo>
                  <a:lnTo>
                    <a:pt x="274" y="238"/>
                  </a:lnTo>
                  <a:lnTo>
                    <a:pt x="263" y="242"/>
                  </a:lnTo>
                  <a:lnTo>
                    <a:pt x="251" y="245"/>
                  </a:lnTo>
                  <a:lnTo>
                    <a:pt x="238" y="248"/>
                  </a:lnTo>
                  <a:lnTo>
                    <a:pt x="223" y="249"/>
                  </a:lnTo>
                  <a:lnTo>
                    <a:pt x="208" y="249"/>
                  </a:lnTo>
                  <a:lnTo>
                    <a:pt x="193" y="248"/>
                  </a:lnTo>
                  <a:lnTo>
                    <a:pt x="176" y="246"/>
                  </a:lnTo>
                  <a:lnTo>
                    <a:pt x="160" y="242"/>
                  </a:lnTo>
                  <a:lnTo>
                    <a:pt x="143" y="237"/>
                  </a:lnTo>
                  <a:lnTo>
                    <a:pt x="124" y="230"/>
                  </a:lnTo>
                  <a:lnTo>
                    <a:pt x="106" y="222"/>
                  </a:lnTo>
                  <a:lnTo>
                    <a:pt x="88" y="211"/>
                  </a:lnTo>
                  <a:lnTo>
                    <a:pt x="71" y="200"/>
                  </a:lnTo>
                  <a:lnTo>
                    <a:pt x="57" y="190"/>
                  </a:lnTo>
                  <a:lnTo>
                    <a:pt x="44" y="179"/>
                  </a:lnTo>
                  <a:lnTo>
                    <a:pt x="33" y="168"/>
                  </a:lnTo>
                  <a:lnTo>
                    <a:pt x="24" y="155"/>
                  </a:lnTo>
                  <a:lnTo>
                    <a:pt x="15" y="144"/>
                  </a:lnTo>
                  <a:lnTo>
                    <a:pt x="9" y="132"/>
                  </a:lnTo>
                  <a:lnTo>
                    <a:pt x="5" y="121"/>
                  </a:lnTo>
                  <a:lnTo>
                    <a:pt x="2" y="110"/>
                  </a:lnTo>
                  <a:lnTo>
                    <a:pt x="0" y="98"/>
                  </a:lnTo>
                  <a:lnTo>
                    <a:pt x="0" y="87"/>
                  </a:lnTo>
                  <a:lnTo>
                    <a:pt x="1" y="77"/>
                  </a:lnTo>
                  <a:lnTo>
                    <a:pt x="3" y="67"/>
                  </a:lnTo>
                  <a:lnTo>
                    <a:pt x="7" y="57"/>
                  </a:lnTo>
                  <a:lnTo>
                    <a:pt x="12" y="48"/>
                  </a:lnTo>
                  <a:lnTo>
                    <a:pt x="18" y="39"/>
                  </a:lnTo>
                  <a:lnTo>
                    <a:pt x="26" y="31"/>
                  </a:lnTo>
                  <a:lnTo>
                    <a:pt x="34" y="24"/>
                  </a:lnTo>
                  <a:lnTo>
                    <a:pt x="44" y="18"/>
                  </a:lnTo>
                  <a:lnTo>
                    <a:pt x="54" y="12"/>
                  </a:lnTo>
                  <a:lnTo>
                    <a:pt x="65" y="8"/>
                  </a:lnTo>
                  <a:lnTo>
                    <a:pt x="78" y="4"/>
                  </a:lnTo>
                  <a:lnTo>
                    <a:pt x="91" y="2"/>
                  </a:lnTo>
                  <a:lnTo>
                    <a:pt x="105" y="1"/>
                  </a:lnTo>
                  <a:lnTo>
                    <a:pt x="119" y="0"/>
                  </a:lnTo>
                  <a:lnTo>
                    <a:pt x="135" y="1"/>
                  </a:lnTo>
                  <a:lnTo>
                    <a:pt x="151" y="4"/>
                  </a:lnTo>
                  <a:lnTo>
                    <a:pt x="167" y="8"/>
                  </a:lnTo>
                  <a:lnTo>
                    <a:pt x="185" y="13"/>
                  </a:lnTo>
                  <a:lnTo>
                    <a:pt x="203" y="20"/>
                  </a:lnTo>
                  <a:lnTo>
                    <a:pt x="221" y="2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0" name="Freeform 56"/>
            <p:cNvSpPr>
              <a:spLocks/>
            </p:cNvSpPr>
            <p:nvPr/>
          </p:nvSpPr>
          <p:spPr bwMode="auto">
            <a:xfrm>
              <a:off x="4452938" y="3808413"/>
              <a:ext cx="17463" cy="12700"/>
            </a:xfrm>
            <a:custGeom>
              <a:avLst/>
              <a:gdLst/>
              <a:ahLst/>
              <a:cxnLst>
                <a:cxn ang="0">
                  <a:pos x="240" y="38"/>
                </a:cxn>
                <a:cxn ang="0">
                  <a:pos x="271" y="60"/>
                </a:cxn>
                <a:cxn ang="0">
                  <a:pos x="296" y="82"/>
                </a:cxn>
                <a:cxn ang="0">
                  <a:pos x="313" y="106"/>
                </a:cxn>
                <a:cxn ang="0">
                  <a:pos x="324" y="129"/>
                </a:cxn>
                <a:cxn ang="0">
                  <a:pos x="328" y="151"/>
                </a:cxn>
                <a:cxn ang="0">
                  <a:pos x="327" y="173"/>
                </a:cxn>
                <a:cxn ang="0">
                  <a:pos x="321" y="193"/>
                </a:cxn>
                <a:cxn ang="0">
                  <a:pos x="310" y="210"/>
                </a:cxn>
                <a:cxn ang="0">
                  <a:pos x="295" y="226"/>
                </a:cxn>
                <a:cxn ang="0">
                  <a:pos x="274" y="238"/>
                </a:cxn>
                <a:cxn ang="0">
                  <a:pos x="251" y="245"/>
                </a:cxn>
                <a:cxn ang="0">
                  <a:pos x="223" y="249"/>
                </a:cxn>
                <a:cxn ang="0">
                  <a:pos x="193" y="248"/>
                </a:cxn>
                <a:cxn ang="0">
                  <a:pos x="160" y="242"/>
                </a:cxn>
                <a:cxn ang="0">
                  <a:pos x="124" y="230"/>
                </a:cxn>
                <a:cxn ang="0">
                  <a:pos x="88" y="211"/>
                </a:cxn>
                <a:cxn ang="0">
                  <a:pos x="57" y="190"/>
                </a:cxn>
                <a:cxn ang="0">
                  <a:pos x="33" y="168"/>
                </a:cxn>
                <a:cxn ang="0">
                  <a:pos x="15" y="144"/>
                </a:cxn>
                <a:cxn ang="0">
                  <a:pos x="5" y="121"/>
                </a:cxn>
                <a:cxn ang="0">
                  <a:pos x="0" y="98"/>
                </a:cxn>
                <a:cxn ang="0">
                  <a:pos x="1" y="77"/>
                </a:cxn>
                <a:cxn ang="0">
                  <a:pos x="7" y="57"/>
                </a:cxn>
                <a:cxn ang="0">
                  <a:pos x="18" y="39"/>
                </a:cxn>
                <a:cxn ang="0">
                  <a:pos x="34" y="24"/>
                </a:cxn>
                <a:cxn ang="0">
                  <a:pos x="54" y="12"/>
                </a:cxn>
                <a:cxn ang="0">
                  <a:pos x="78" y="4"/>
                </a:cxn>
                <a:cxn ang="0">
                  <a:pos x="105" y="1"/>
                </a:cxn>
                <a:cxn ang="0">
                  <a:pos x="135" y="1"/>
                </a:cxn>
                <a:cxn ang="0">
                  <a:pos x="167" y="8"/>
                </a:cxn>
                <a:cxn ang="0">
                  <a:pos x="203" y="20"/>
                </a:cxn>
              </a:cxnLst>
              <a:rect l="0" t="0" r="r" b="b"/>
              <a:pathLst>
                <a:path w="329" h="249">
                  <a:moveTo>
                    <a:pt x="221" y="28"/>
                  </a:moveTo>
                  <a:lnTo>
                    <a:pt x="240" y="38"/>
                  </a:lnTo>
                  <a:lnTo>
                    <a:pt x="256" y="49"/>
                  </a:lnTo>
                  <a:lnTo>
                    <a:pt x="271" y="60"/>
                  </a:lnTo>
                  <a:lnTo>
                    <a:pt x="284" y="71"/>
                  </a:lnTo>
                  <a:lnTo>
                    <a:pt x="296" y="82"/>
                  </a:lnTo>
                  <a:lnTo>
                    <a:pt x="305" y="94"/>
                  </a:lnTo>
                  <a:lnTo>
                    <a:pt x="313" y="106"/>
                  </a:lnTo>
                  <a:lnTo>
                    <a:pt x="319" y="117"/>
                  </a:lnTo>
                  <a:lnTo>
                    <a:pt x="324" y="129"/>
                  </a:lnTo>
                  <a:lnTo>
                    <a:pt x="327" y="140"/>
                  </a:lnTo>
                  <a:lnTo>
                    <a:pt x="328" y="151"/>
                  </a:lnTo>
                  <a:lnTo>
                    <a:pt x="329" y="163"/>
                  </a:lnTo>
                  <a:lnTo>
                    <a:pt x="327" y="173"/>
                  </a:lnTo>
                  <a:lnTo>
                    <a:pt x="325" y="183"/>
                  </a:lnTo>
                  <a:lnTo>
                    <a:pt x="321" y="193"/>
                  </a:lnTo>
                  <a:lnTo>
                    <a:pt x="316" y="202"/>
                  </a:lnTo>
                  <a:lnTo>
                    <a:pt x="310" y="210"/>
                  </a:lnTo>
                  <a:lnTo>
                    <a:pt x="303" y="219"/>
                  </a:lnTo>
                  <a:lnTo>
                    <a:pt x="295" y="226"/>
                  </a:lnTo>
                  <a:lnTo>
                    <a:pt x="284" y="232"/>
                  </a:lnTo>
                  <a:lnTo>
                    <a:pt x="274" y="238"/>
                  </a:lnTo>
                  <a:lnTo>
                    <a:pt x="263" y="242"/>
                  </a:lnTo>
                  <a:lnTo>
                    <a:pt x="251" y="245"/>
                  </a:lnTo>
                  <a:lnTo>
                    <a:pt x="238" y="248"/>
                  </a:lnTo>
                  <a:lnTo>
                    <a:pt x="223" y="249"/>
                  </a:lnTo>
                  <a:lnTo>
                    <a:pt x="208" y="249"/>
                  </a:lnTo>
                  <a:lnTo>
                    <a:pt x="193" y="248"/>
                  </a:lnTo>
                  <a:lnTo>
                    <a:pt x="176" y="246"/>
                  </a:lnTo>
                  <a:lnTo>
                    <a:pt x="160" y="242"/>
                  </a:lnTo>
                  <a:lnTo>
                    <a:pt x="143" y="237"/>
                  </a:lnTo>
                  <a:lnTo>
                    <a:pt x="124" y="230"/>
                  </a:lnTo>
                  <a:lnTo>
                    <a:pt x="106" y="222"/>
                  </a:lnTo>
                  <a:lnTo>
                    <a:pt x="88" y="211"/>
                  </a:lnTo>
                  <a:lnTo>
                    <a:pt x="71" y="200"/>
                  </a:lnTo>
                  <a:lnTo>
                    <a:pt x="57" y="190"/>
                  </a:lnTo>
                  <a:lnTo>
                    <a:pt x="44" y="179"/>
                  </a:lnTo>
                  <a:lnTo>
                    <a:pt x="33" y="168"/>
                  </a:lnTo>
                  <a:lnTo>
                    <a:pt x="24" y="155"/>
                  </a:lnTo>
                  <a:lnTo>
                    <a:pt x="15" y="144"/>
                  </a:lnTo>
                  <a:lnTo>
                    <a:pt x="9" y="132"/>
                  </a:lnTo>
                  <a:lnTo>
                    <a:pt x="5" y="121"/>
                  </a:lnTo>
                  <a:lnTo>
                    <a:pt x="2" y="110"/>
                  </a:lnTo>
                  <a:lnTo>
                    <a:pt x="0" y="98"/>
                  </a:lnTo>
                  <a:lnTo>
                    <a:pt x="0" y="87"/>
                  </a:lnTo>
                  <a:lnTo>
                    <a:pt x="1" y="77"/>
                  </a:lnTo>
                  <a:lnTo>
                    <a:pt x="3" y="67"/>
                  </a:lnTo>
                  <a:lnTo>
                    <a:pt x="7" y="57"/>
                  </a:lnTo>
                  <a:lnTo>
                    <a:pt x="12" y="48"/>
                  </a:lnTo>
                  <a:lnTo>
                    <a:pt x="18" y="39"/>
                  </a:lnTo>
                  <a:lnTo>
                    <a:pt x="26" y="31"/>
                  </a:lnTo>
                  <a:lnTo>
                    <a:pt x="34" y="24"/>
                  </a:lnTo>
                  <a:lnTo>
                    <a:pt x="44" y="18"/>
                  </a:lnTo>
                  <a:lnTo>
                    <a:pt x="54" y="12"/>
                  </a:lnTo>
                  <a:lnTo>
                    <a:pt x="65" y="8"/>
                  </a:lnTo>
                  <a:lnTo>
                    <a:pt x="78" y="4"/>
                  </a:lnTo>
                  <a:lnTo>
                    <a:pt x="91" y="2"/>
                  </a:lnTo>
                  <a:lnTo>
                    <a:pt x="105" y="1"/>
                  </a:lnTo>
                  <a:lnTo>
                    <a:pt x="119" y="0"/>
                  </a:lnTo>
                  <a:lnTo>
                    <a:pt x="135" y="1"/>
                  </a:lnTo>
                  <a:lnTo>
                    <a:pt x="151" y="4"/>
                  </a:lnTo>
                  <a:lnTo>
                    <a:pt x="167" y="8"/>
                  </a:lnTo>
                  <a:lnTo>
                    <a:pt x="185" y="13"/>
                  </a:lnTo>
                  <a:lnTo>
                    <a:pt x="203" y="20"/>
                  </a:lnTo>
                  <a:lnTo>
                    <a:pt x="221" y="2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1" name="Freeform 57"/>
            <p:cNvSpPr>
              <a:spLocks/>
            </p:cNvSpPr>
            <p:nvPr/>
          </p:nvSpPr>
          <p:spPr bwMode="auto">
            <a:xfrm>
              <a:off x="4467225" y="3798888"/>
              <a:ext cx="15875" cy="11113"/>
            </a:xfrm>
            <a:custGeom>
              <a:avLst/>
              <a:gdLst/>
              <a:ahLst/>
              <a:cxnLst>
                <a:cxn ang="0">
                  <a:pos x="216" y="16"/>
                </a:cxn>
                <a:cxn ang="0">
                  <a:pos x="248" y="30"/>
                </a:cxn>
                <a:cxn ang="0">
                  <a:pos x="274" y="47"/>
                </a:cxn>
                <a:cxn ang="0">
                  <a:pos x="293" y="65"/>
                </a:cxn>
                <a:cxn ang="0">
                  <a:pos x="307" y="84"/>
                </a:cxn>
                <a:cxn ang="0">
                  <a:pos x="314" y="104"/>
                </a:cxn>
                <a:cxn ang="0">
                  <a:pos x="317" y="123"/>
                </a:cxn>
                <a:cxn ang="0">
                  <a:pos x="314" y="142"/>
                </a:cxn>
                <a:cxn ang="0">
                  <a:pos x="307" y="161"/>
                </a:cxn>
                <a:cxn ang="0">
                  <a:pos x="295" y="177"/>
                </a:cxn>
                <a:cxn ang="0">
                  <a:pos x="278" y="191"/>
                </a:cxn>
                <a:cxn ang="0">
                  <a:pos x="257" y="202"/>
                </a:cxn>
                <a:cxn ang="0">
                  <a:pos x="233" y="210"/>
                </a:cxn>
                <a:cxn ang="0">
                  <a:pos x="204" y="214"/>
                </a:cxn>
                <a:cxn ang="0">
                  <a:pos x="173" y="214"/>
                </a:cxn>
                <a:cxn ang="0">
                  <a:pos x="137" y="209"/>
                </a:cxn>
                <a:cxn ang="0">
                  <a:pos x="100" y="198"/>
                </a:cxn>
                <a:cxn ang="0">
                  <a:pos x="69" y="183"/>
                </a:cxn>
                <a:cxn ang="0">
                  <a:pos x="43" y="167"/>
                </a:cxn>
                <a:cxn ang="0">
                  <a:pos x="24" y="148"/>
                </a:cxn>
                <a:cxn ang="0">
                  <a:pos x="11" y="129"/>
                </a:cxn>
                <a:cxn ang="0">
                  <a:pos x="3" y="110"/>
                </a:cxn>
                <a:cxn ang="0">
                  <a:pos x="0" y="89"/>
                </a:cxn>
                <a:cxn ang="0">
                  <a:pos x="3" y="71"/>
                </a:cxn>
                <a:cxn ang="0">
                  <a:pos x="12" y="53"/>
                </a:cxn>
                <a:cxn ang="0">
                  <a:pos x="24" y="36"/>
                </a:cxn>
                <a:cxn ang="0">
                  <a:pos x="40" y="22"/>
                </a:cxn>
                <a:cxn ang="0">
                  <a:pos x="62" y="11"/>
                </a:cxn>
                <a:cxn ang="0">
                  <a:pos x="86" y="4"/>
                </a:cxn>
                <a:cxn ang="0">
                  <a:pos x="115" y="0"/>
                </a:cxn>
                <a:cxn ang="0">
                  <a:pos x="145" y="0"/>
                </a:cxn>
                <a:cxn ang="0">
                  <a:pos x="180" y="6"/>
                </a:cxn>
              </a:cxnLst>
              <a:rect l="0" t="0" r="r" b="b"/>
              <a:pathLst>
                <a:path w="317" h="215">
                  <a:moveTo>
                    <a:pt x="198" y="11"/>
                  </a:moveTo>
                  <a:lnTo>
                    <a:pt x="216" y="16"/>
                  </a:lnTo>
                  <a:lnTo>
                    <a:pt x="233" y="23"/>
                  </a:lnTo>
                  <a:lnTo>
                    <a:pt x="248" y="30"/>
                  </a:lnTo>
                  <a:lnTo>
                    <a:pt x="262" y="39"/>
                  </a:lnTo>
                  <a:lnTo>
                    <a:pt x="274" y="47"/>
                  </a:lnTo>
                  <a:lnTo>
                    <a:pt x="285" y="56"/>
                  </a:lnTo>
                  <a:lnTo>
                    <a:pt x="293" y="65"/>
                  </a:lnTo>
                  <a:lnTo>
                    <a:pt x="301" y="74"/>
                  </a:lnTo>
                  <a:lnTo>
                    <a:pt x="307" y="84"/>
                  </a:lnTo>
                  <a:lnTo>
                    <a:pt x="311" y="93"/>
                  </a:lnTo>
                  <a:lnTo>
                    <a:pt x="314" y="104"/>
                  </a:lnTo>
                  <a:lnTo>
                    <a:pt x="316" y="114"/>
                  </a:lnTo>
                  <a:lnTo>
                    <a:pt x="317" y="123"/>
                  </a:lnTo>
                  <a:lnTo>
                    <a:pt x="316" y="133"/>
                  </a:lnTo>
                  <a:lnTo>
                    <a:pt x="314" y="142"/>
                  </a:lnTo>
                  <a:lnTo>
                    <a:pt x="311" y="151"/>
                  </a:lnTo>
                  <a:lnTo>
                    <a:pt x="307" y="161"/>
                  </a:lnTo>
                  <a:lnTo>
                    <a:pt x="301" y="169"/>
                  </a:lnTo>
                  <a:lnTo>
                    <a:pt x="295" y="177"/>
                  </a:lnTo>
                  <a:lnTo>
                    <a:pt x="287" y="185"/>
                  </a:lnTo>
                  <a:lnTo>
                    <a:pt x="278" y="191"/>
                  </a:lnTo>
                  <a:lnTo>
                    <a:pt x="268" y="197"/>
                  </a:lnTo>
                  <a:lnTo>
                    <a:pt x="257" y="202"/>
                  </a:lnTo>
                  <a:lnTo>
                    <a:pt x="245" y="207"/>
                  </a:lnTo>
                  <a:lnTo>
                    <a:pt x="233" y="210"/>
                  </a:lnTo>
                  <a:lnTo>
                    <a:pt x="219" y="213"/>
                  </a:lnTo>
                  <a:lnTo>
                    <a:pt x="204" y="214"/>
                  </a:lnTo>
                  <a:lnTo>
                    <a:pt x="189" y="215"/>
                  </a:lnTo>
                  <a:lnTo>
                    <a:pt x="173" y="214"/>
                  </a:lnTo>
                  <a:lnTo>
                    <a:pt x="155" y="212"/>
                  </a:lnTo>
                  <a:lnTo>
                    <a:pt x="137" y="209"/>
                  </a:lnTo>
                  <a:lnTo>
                    <a:pt x="119" y="204"/>
                  </a:lnTo>
                  <a:lnTo>
                    <a:pt x="100" y="198"/>
                  </a:lnTo>
                  <a:lnTo>
                    <a:pt x="84" y="191"/>
                  </a:lnTo>
                  <a:lnTo>
                    <a:pt x="69" y="183"/>
                  </a:lnTo>
                  <a:lnTo>
                    <a:pt x="55" y="175"/>
                  </a:lnTo>
                  <a:lnTo>
                    <a:pt x="43" y="167"/>
                  </a:lnTo>
                  <a:lnTo>
                    <a:pt x="33" y="158"/>
                  </a:lnTo>
                  <a:lnTo>
                    <a:pt x="24" y="148"/>
                  </a:lnTo>
                  <a:lnTo>
                    <a:pt x="17" y="139"/>
                  </a:lnTo>
                  <a:lnTo>
                    <a:pt x="11" y="129"/>
                  </a:lnTo>
                  <a:lnTo>
                    <a:pt x="7" y="119"/>
                  </a:lnTo>
                  <a:lnTo>
                    <a:pt x="3" y="110"/>
                  </a:lnTo>
                  <a:lnTo>
                    <a:pt x="1" y="100"/>
                  </a:lnTo>
                  <a:lnTo>
                    <a:pt x="0" y="89"/>
                  </a:lnTo>
                  <a:lnTo>
                    <a:pt x="1" y="80"/>
                  </a:lnTo>
                  <a:lnTo>
                    <a:pt x="3" y="71"/>
                  </a:lnTo>
                  <a:lnTo>
                    <a:pt x="8" y="62"/>
                  </a:lnTo>
                  <a:lnTo>
                    <a:pt x="12" y="53"/>
                  </a:lnTo>
                  <a:lnTo>
                    <a:pt x="17" y="45"/>
                  </a:lnTo>
                  <a:lnTo>
                    <a:pt x="24" y="36"/>
                  </a:lnTo>
                  <a:lnTo>
                    <a:pt x="32" y="29"/>
                  </a:lnTo>
                  <a:lnTo>
                    <a:pt x="40" y="22"/>
                  </a:lnTo>
                  <a:lnTo>
                    <a:pt x="50" y="17"/>
                  </a:lnTo>
                  <a:lnTo>
                    <a:pt x="62" y="11"/>
                  </a:lnTo>
                  <a:lnTo>
                    <a:pt x="73" y="7"/>
                  </a:lnTo>
                  <a:lnTo>
                    <a:pt x="86" y="4"/>
                  </a:lnTo>
                  <a:lnTo>
                    <a:pt x="99" y="1"/>
                  </a:lnTo>
                  <a:lnTo>
                    <a:pt x="115" y="0"/>
                  </a:lnTo>
                  <a:lnTo>
                    <a:pt x="130" y="0"/>
                  </a:lnTo>
                  <a:lnTo>
                    <a:pt x="145" y="0"/>
                  </a:lnTo>
                  <a:lnTo>
                    <a:pt x="162" y="3"/>
                  </a:lnTo>
                  <a:lnTo>
                    <a:pt x="180" y="6"/>
                  </a:lnTo>
                  <a:lnTo>
                    <a:pt x="198" y="1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2" name="Freeform 58"/>
            <p:cNvSpPr>
              <a:spLocks/>
            </p:cNvSpPr>
            <p:nvPr/>
          </p:nvSpPr>
          <p:spPr bwMode="auto">
            <a:xfrm>
              <a:off x="4467225" y="3798888"/>
              <a:ext cx="15875" cy="11113"/>
            </a:xfrm>
            <a:custGeom>
              <a:avLst/>
              <a:gdLst/>
              <a:ahLst/>
              <a:cxnLst>
                <a:cxn ang="0">
                  <a:pos x="216" y="16"/>
                </a:cxn>
                <a:cxn ang="0">
                  <a:pos x="248" y="30"/>
                </a:cxn>
                <a:cxn ang="0">
                  <a:pos x="274" y="47"/>
                </a:cxn>
                <a:cxn ang="0">
                  <a:pos x="293" y="65"/>
                </a:cxn>
                <a:cxn ang="0">
                  <a:pos x="307" y="84"/>
                </a:cxn>
                <a:cxn ang="0">
                  <a:pos x="314" y="104"/>
                </a:cxn>
                <a:cxn ang="0">
                  <a:pos x="317" y="123"/>
                </a:cxn>
                <a:cxn ang="0">
                  <a:pos x="314" y="142"/>
                </a:cxn>
                <a:cxn ang="0">
                  <a:pos x="307" y="161"/>
                </a:cxn>
                <a:cxn ang="0">
                  <a:pos x="295" y="177"/>
                </a:cxn>
                <a:cxn ang="0">
                  <a:pos x="278" y="191"/>
                </a:cxn>
                <a:cxn ang="0">
                  <a:pos x="257" y="202"/>
                </a:cxn>
                <a:cxn ang="0">
                  <a:pos x="233" y="210"/>
                </a:cxn>
                <a:cxn ang="0">
                  <a:pos x="204" y="214"/>
                </a:cxn>
                <a:cxn ang="0">
                  <a:pos x="173" y="214"/>
                </a:cxn>
                <a:cxn ang="0">
                  <a:pos x="137" y="209"/>
                </a:cxn>
                <a:cxn ang="0">
                  <a:pos x="100" y="198"/>
                </a:cxn>
                <a:cxn ang="0">
                  <a:pos x="69" y="183"/>
                </a:cxn>
                <a:cxn ang="0">
                  <a:pos x="43" y="167"/>
                </a:cxn>
                <a:cxn ang="0">
                  <a:pos x="24" y="148"/>
                </a:cxn>
                <a:cxn ang="0">
                  <a:pos x="11" y="129"/>
                </a:cxn>
                <a:cxn ang="0">
                  <a:pos x="3" y="110"/>
                </a:cxn>
                <a:cxn ang="0">
                  <a:pos x="0" y="89"/>
                </a:cxn>
                <a:cxn ang="0">
                  <a:pos x="3" y="71"/>
                </a:cxn>
                <a:cxn ang="0">
                  <a:pos x="12" y="53"/>
                </a:cxn>
                <a:cxn ang="0">
                  <a:pos x="24" y="36"/>
                </a:cxn>
                <a:cxn ang="0">
                  <a:pos x="40" y="22"/>
                </a:cxn>
                <a:cxn ang="0">
                  <a:pos x="62" y="11"/>
                </a:cxn>
                <a:cxn ang="0">
                  <a:pos x="86" y="4"/>
                </a:cxn>
                <a:cxn ang="0">
                  <a:pos x="115" y="0"/>
                </a:cxn>
                <a:cxn ang="0">
                  <a:pos x="145" y="0"/>
                </a:cxn>
                <a:cxn ang="0">
                  <a:pos x="180" y="6"/>
                </a:cxn>
              </a:cxnLst>
              <a:rect l="0" t="0" r="r" b="b"/>
              <a:pathLst>
                <a:path w="317" h="215">
                  <a:moveTo>
                    <a:pt x="198" y="11"/>
                  </a:moveTo>
                  <a:lnTo>
                    <a:pt x="216" y="16"/>
                  </a:lnTo>
                  <a:lnTo>
                    <a:pt x="233" y="23"/>
                  </a:lnTo>
                  <a:lnTo>
                    <a:pt x="248" y="30"/>
                  </a:lnTo>
                  <a:lnTo>
                    <a:pt x="262" y="39"/>
                  </a:lnTo>
                  <a:lnTo>
                    <a:pt x="274" y="47"/>
                  </a:lnTo>
                  <a:lnTo>
                    <a:pt x="285" y="56"/>
                  </a:lnTo>
                  <a:lnTo>
                    <a:pt x="293" y="65"/>
                  </a:lnTo>
                  <a:lnTo>
                    <a:pt x="301" y="74"/>
                  </a:lnTo>
                  <a:lnTo>
                    <a:pt x="307" y="84"/>
                  </a:lnTo>
                  <a:lnTo>
                    <a:pt x="311" y="93"/>
                  </a:lnTo>
                  <a:lnTo>
                    <a:pt x="314" y="104"/>
                  </a:lnTo>
                  <a:lnTo>
                    <a:pt x="316" y="114"/>
                  </a:lnTo>
                  <a:lnTo>
                    <a:pt x="317" y="123"/>
                  </a:lnTo>
                  <a:lnTo>
                    <a:pt x="316" y="133"/>
                  </a:lnTo>
                  <a:lnTo>
                    <a:pt x="314" y="142"/>
                  </a:lnTo>
                  <a:lnTo>
                    <a:pt x="311" y="151"/>
                  </a:lnTo>
                  <a:lnTo>
                    <a:pt x="307" y="161"/>
                  </a:lnTo>
                  <a:lnTo>
                    <a:pt x="301" y="169"/>
                  </a:lnTo>
                  <a:lnTo>
                    <a:pt x="295" y="177"/>
                  </a:lnTo>
                  <a:lnTo>
                    <a:pt x="287" y="185"/>
                  </a:lnTo>
                  <a:lnTo>
                    <a:pt x="278" y="191"/>
                  </a:lnTo>
                  <a:lnTo>
                    <a:pt x="268" y="197"/>
                  </a:lnTo>
                  <a:lnTo>
                    <a:pt x="257" y="202"/>
                  </a:lnTo>
                  <a:lnTo>
                    <a:pt x="245" y="207"/>
                  </a:lnTo>
                  <a:lnTo>
                    <a:pt x="233" y="210"/>
                  </a:lnTo>
                  <a:lnTo>
                    <a:pt x="219" y="213"/>
                  </a:lnTo>
                  <a:lnTo>
                    <a:pt x="204" y="214"/>
                  </a:lnTo>
                  <a:lnTo>
                    <a:pt x="189" y="215"/>
                  </a:lnTo>
                  <a:lnTo>
                    <a:pt x="173" y="214"/>
                  </a:lnTo>
                  <a:lnTo>
                    <a:pt x="155" y="212"/>
                  </a:lnTo>
                  <a:lnTo>
                    <a:pt x="137" y="209"/>
                  </a:lnTo>
                  <a:lnTo>
                    <a:pt x="119" y="204"/>
                  </a:lnTo>
                  <a:lnTo>
                    <a:pt x="100" y="198"/>
                  </a:lnTo>
                  <a:lnTo>
                    <a:pt x="84" y="191"/>
                  </a:lnTo>
                  <a:lnTo>
                    <a:pt x="69" y="183"/>
                  </a:lnTo>
                  <a:lnTo>
                    <a:pt x="55" y="175"/>
                  </a:lnTo>
                  <a:lnTo>
                    <a:pt x="43" y="167"/>
                  </a:lnTo>
                  <a:lnTo>
                    <a:pt x="33" y="158"/>
                  </a:lnTo>
                  <a:lnTo>
                    <a:pt x="24" y="148"/>
                  </a:lnTo>
                  <a:lnTo>
                    <a:pt x="17" y="139"/>
                  </a:lnTo>
                  <a:lnTo>
                    <a:pt x="11" y="129"/>
                  </a:lnTo>
                  <a:lnTo>
                    <a:pt x="7" y="119"/>
                  </a:lnTo>
                  <a:lnTo>
                    <a:pt x="3" y="110"/>
                  </a:lnTo>
                  <a:lnTo>
                    <a:pt x="1" y="100"/>
                  </a:lnTo>
                  <a:lnTo>
                    <a:pt x="0" y="89"/>
                  </a:lnTo>
                  <a:lnTo>
                    <a:pt x="1" y="80"/>
                  </a:lnTo>
                  <a:lnTo>
                    <a:pt x="3" y="71"/>
                  </a:lnTo>
                  <a:lnTo>
                    <a:pt x="8" y="62"/>
                  </a:lnTo>
                  <a:lnTo>
                    <a:pt x="12" y="53"/>
                  </a:lnTo>
                  <a:lnTo>
                    <a:pt x="17" y="45"/>
                  </a:lnTo>
                  <a:lnTo>
                    <a:pt x="24" y="36"/>
                  </a:lnTo>
                  <a:lnTo>
                    <a:pt x="32" y="29"/>
                  </a:lnTo>
                  <a:lnTo>
                    <a:pt x="40" y="22"/>
                  </a:lnTo>
                  <a:lnTo>
                    <a:pt x="50" y="17"/>
                  </a:lnTo>
                  <a:lnTo>
                    <a:pt x="62" y="11"/>
                  </a:lnTo>
                  <a:lnTo>
                    <a:pt x="73" y="7"/>
                  </a:lnTo>
                  <a:lnTo>
                    <a:pt x="86" y="4"/>
                  </a:lnTo>
                  <a:lnTo>
                    <a:pt x="99" y="1"/>
                  </a:lnTo>
                  <a:lnTo>
                    <a:pt x="115" y="0"/>
                  </a:lnTo>
                  <a:lnTo>
                    <a:pt x="130" y="0"/>
                  </a:lnTo>
                  <a:lnTo>
                    <a:pt x="145" y="0"/>
                  </a:lnTo>
                  <a:lnTo>
                    <a:pt x="162" y="3"/>
                  </a:lnTo>
                  <a:lnTo>
                    <a:pt x="180" y="6"/>
                  </a:lnTo>
                  <a:lnTo>
                    <a:pt x="198" y="1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3" name="Freeform 59"/>
            <p:cNvSpPr>
              <a:spLocks/>
            </p:cNvSpPr>
            <p:nvPr/>
          </p:nvSpPr>
          <p:spPr bwMode="auto">
            <a:xfrm>
              <a:off x="4481513" y="3789363"/>
              <a:ext cx="14288" cy="9525"/>
            </a:xfrm>
            <a:custGeom>
              <a:avLst/>
              <a:gdLst/>
              <a:ahLst/>
              <a:cxnLst>
                <a:cxn ang="0">
                  <a:pos x="185" y="10"/>
                </a:cxn>
                <a:cxn ang="0">
                  <a:pos x="215" y="20"/>
                </a:cxn>
                <a:cxn ang="0">
                  <a:pos x="240" y="32"/>
                </a:cxn>
                <a:cxn ang="0">
                  <a:pos x="258" y="47"/>
                </a:cxn>
                <a:cxn ang="0">
                  <a:pos x="273" y="63"/>
                </a:cxn>
                <a:cxn ang="0">
                  <a:pos x="281" y="80"/>
                </a:cxn>
                <a:cxn ang="0">
                  <a:pos x="285" y="97"/>
                </a:cxn>
                <a:cxn ang="0">
                  <a:pos x="284" y="114"/>
                </a:cxn>
                <a:cxn ang="0">
                  <a:pos x="279" y="131"/>
                </a:cxn>
                <a:cxn ang="0">
                  <a:pos x="270" y="146"/>
                </a:cxn>
                <a:cxn ang="0">
                  <a:pos x="256" y="159"/>
                </a:cxn>
                <a:cxn ang="0">
                  <a:pos x="238" y="171"/>
                </a:cxn>
                <a:cxn ang="0">
                  <a:pos x="218" y="180"/>
                </a:cxn>
                <a:cxn ang="0">
                  <a:pos x="193" y="186"/>
                </a:cxn>
                <a:cxn ang="0">
                  <a:pos x="165" y="188"/>
                </a:cxn>
                <a:cxn ang="0">
                  <a:pos x="134" y="186"/>
                </a:cxn>
                <a:cxn ang="0">
                  <a:pos x="99" y="178"/>
                </a:cxn>
                <a:cxn ang="0">
                  <a:pos x="70" y="168"/>
                </a:cxn>
                <a:cxn ang="0">
                  <a:pos x="45" y="156"/>
                </a:cxn>
                <a:cxn ang="0">
                  <a:pos x="27" y="142"/>
                </a:cxn>
                <a:cxn ang="0">
                  <a:pos x="13" y="126"/>
                </a:cxn>
                <a:cxn ang="0">
                  <a:pos x="5" y="108"/>
                </a:cxn>
                <a:cxn ang="0">
                  <a:pos x="0" y="92"/>
                </a:cxn>
                <a:cxn ang="0">
                  <a:pos x="1" y="75"/>
                </a:cxn>
                <a:cxn ang="0">
                  <a:pos x="7" y="58"/>
                </a:cxn>
                <a:cxn ang="0">
                  <a:pos x="16" y="43"/>
                </a:cxn>
                <a:cxn ang="0">
                  <a:pos x="29" y="29"/>
                </a:cxn>
                <a:cxn ang="0">
                  <a:pos x="46" y="18"/>
                </a:cxn>
                <a:cxn ang="0">
                  <a:pos x="68" y="9"/>
                </a:cxn>
                <a:cxn ang="0">
                  <a:pos x="92" y="3"/>
                </a:cxn>
                <a:cxn ang="0">
                  <a:pos x="121" y="0"/>
                </a:cxn>
                <a:cxn ang="0">
                  <a:pos x="151" y="3"/>
                </a:cxn>
              </a:cxnLst>
              <a:rect l="0" t="0" r="r" b="b"/>
              <a:pathLst>
                <a:path w="285" h="188">
                  <a:moveTo>
                    <a:pt x="169" y="6"/>
                  </a:moveTo>
                  <a:lnTo>
                    <a:pt x="185" y="10"/>
                  </a:lnTo>
                  <a:lnTo>
                    <a:pt x="201" y="15"/>
                  </a:lnTo>
                  <a:lnTo>
                    <a:pt x="215" y="20"/>
                  </a:lnTo>
                  <a:lnTo>
                    <a:pt x="228" y="26"/>
                  </a:lnTo>
                  <a:lnTo>
                    <a:pt x="240" y="32"/>
                  </a:lnTo>
                  <a:lnTo>
                    <a:pt x="249" y="39"/>
                  </a:lnTo>
                  <a:lnTo>
                    <a:pt x="258" y="47"/>
                  </a:lnTo>
                  <a:lnTo>
                    <a:pt x="265" y="54"/>
                  </a:lnTo>
                  <a:lnTo>
                    <a:pt x="273" y="63"/>
                  </a:lnTo>
                  <a:lnTo>
                    <a:pt x="277" y="72"/>
                  </a:lnTo>
                  <a:lnTo>
                    <a:pt x="281" y="80"/>
                  </a:lnTo>
                  <a:lnTo>
                    <a:pt x="284" y="88"/>
                  </a:lnTo>
                  <a:lnTo>
                    <a:pt x="285" y="97"/>
                  </a:lnTo>
                  <a:lnTo>
                    <a:pt x="285" y="105"/>
                  </a:lnTo>
                  <a:lnTo>
                    <a:pt x="284" y="114"/>
                  </a:lnTo>
                  <a:lnTo>
                    <a:pt x="282" y="123"/>
                  </a:lnTo>
                  <a:lnTo>
                    <a:pt x="279" y="131"/>
                  </a:lnTo>
                  <a:lnTo>
                    <a:pt x="275" y="139"/>
                  </a:lnTo>
                  <a:lnTo>
                    <a:pt x="270" y="146"/>
                  </a:lnTo>
                  <a:lnTo>
                    <a:pt x="263" y="153"/>
                  </a:lnTo>
                  <a:lnTo>
                    <a:pt x="256" y="159"/>
                  </a:lnTo>
                  <a:lnTo>
                    <a:pt x="248" y="165"/>
                  </a:lnTo>
                  <a:lnTo>
                    <a:pt x="238" y="171"/>
                  </a:lnTo>
                  <a:lnTo>
                    <a:pt x="229" y="175"/>
                  </a:lnTo>
                  <a:lnTo>
                    <a:pt x="218" y="180"/>
                  </a:lnTo>
                  <a:lnTo>
                    <a:pt x="205" y="184"/>
                  </a:lnTo>
                  <a:lnTo>
                    <a:pt x="193" y="186"/>
                  </a:lnTo>
                  <a:lnTo>
                    <a:pt x="179" y="188"/>
                  </a:lnTo>
                  <a:lnTo>
                    <a:pt x="165" y="188"/>
                  </a:lnTo>
                  <a:lnTo>
                    <a:pt x="149" y="188"/>
                  </a:lnTo>
                  <a:lnTo>
                    <a:pt x="134" y="186"/>
                  </a:lnTo>
                  <a:lnTo>
                    <a:pt x="117" y="183"/>
                  </a:lnTo>
                  <a:lnTo>
                    <a:pt x="99" y="178"/>
                  </a:lnTo>
                  <a:lnTo>
                    <a:pt x="84" y="174"/>
                  </a:lnTo>
                  <a:lnTo>
                    <a:pt x="70" y="168"/>
                  </a:lnTo>
                  <a:lnTo>
                    <a:pt x="58" y="162"/>
                  </a:lnTo>
                  <a:lnTo>
                    <a:pt x="45" y="156"/>
                  </a:lnTo>
                  <a:lnTo>
                    <a:pt x="35" y="149"/>
                  </a:lnTo>
                  <a:lnTo>
                    <a:pt x="27" y="142"/>
                  </a:lnTo>
                  <a:lnTo>
                    <a:pt x="19" y="134"/>
                  </a:lnTo>
                  <a:lnTo>
                    <a:pt x="13" y="126"/>
                  </a:lnTo>
                  <a:lnTo>
                    <a:pt x="8" y="117"/>
                  </a:lnTo>
                  <a:lnTo>
                    <a:pt x="5" y="108"/>
                  </a:lnTo>
                  <a:lnTo>
                    <a:pt x="1" y="100"/>
                  </a:lnTo>
                  <a:lnTo>
                    <a:pt x="0" y="92"/>
                  </a:lnTo>
                  <a:lnTo>
                    <a:pt x="0" y="83"/>
                  </a:lnTo>
                  <a:lnTo>
                    <a:pt x="1" y="75"/>
                  </a:lnTo>
                  <a:lnTo>
                    <a:pt x="4" y="67"/>
                  </a:lnTo>
                  <a:lnTo>
                    <a:pt x="7" y="58"/>
                  </a:lnTo>
                  <a:lnTo>
                    <a:pt x="11" y="50"/>
                  </a:lnTo>
                  <a:lnTo>
                    <a:pt x="16" y="43"/>
                  </a:lnTo>
                  <a:lnTo>
                    <a:pt x="22" y="36"/>
                  </a:lnTo>
                  <a:lnTo>
                    <a:pt x="29" y="29"/>
                  </a:lnTo>
                  <a:lnTo>
                    <a:pt x="37" y="23"/>
                  </a:lnTo>
                  <a:lnTo>
                    <a:pt x="46" y="18"/>
                  </a:lnTo>
                  <a:lnTo>
                    <a:pt x="57" y="13"/>
                  </a:lnTo>
                  <a:lnTo>
                    <a:pt x="68" y="9"/>
                  </a:lnTo>
                  <a:lnTo>
                    <a:pt x="80" y="6"/>
                  </a:lnTo>
                  <a:lnTo>
                    <a:pt x="92" y="3"/>
                  </a:lnTo>
                  <a:lnTo>
                    <a:pt x="106" y="2"/>
                  </a:lnTo>
                  <a:lnTo>
                    <a:pt x="121" y="0"/>
                  </a:lnTo>
                  <a:lnTo>
                    <a:pt x="136" y="2"/>
                  </a:lnTo>
                  <a:lnTo>
                    <a:pt x="151" y="3"/>
                  </a:lnTo>
                  <a:lnTo>
                    <a:pt x="169" y="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4" name="Freeform 60"/>
            <p:cNvSpPr>
              <a:spLocks/>
            </p:cNvSpPr>
            <p:nvPr/>
          </p:nvSpPr>
          <p:spPr bwMode="auto">
            <a:xfrm>
              <a:off x="4481513" y="3789363"/>
              <a:ext cx="14288" cy="9525"/>
            </a:xfrm>
            <a:custGeom>
              <a:avLst/>
              <a:gdLst/>
              <a:ahLst/>
              <a:cxnLst>
                <a:cxn ang="0">
                  <a:pos x="185" y="10"/>
                </a:cxn>
                <a:cxn ang="0">
                  <a:pos x="215" y="20"/>
                </a:cxn>
                <a:cxn ang="0">
                  <a:pos x="240" y="32"/>
                </a:cxn>
                <a:cxn ang="0">
                  <a:pos x="258" y="47"/>
                </a:cxn>
                <a:cxn ang="0">
                  <a:pos x="273" y="63"/>
                </a:cxn>
                <a:cxn ang="0">
                  <a:pos x="281" y="80"/>
                </a:cxn>
                <a:cxn ang="0">
                  <a:pos x="285" y="97"/>
                </a:cxn>
                <a:cxn ang="0">
                  <a:pos x="284" y="114"/>
                </a:cxn>
                <a:cxn ang="0">
                  <a:pos x="279" y="131"/>
                </a:cxn>
                <a:cxn ang="0">
                  <a:pos x="270" y="146"/>
                </a:cxn>
                <a:cxn ang="0">
                  <a:pos x="256" y="159"/>
                </a:cxn>
                <a:cxn ang="0">
                  <a:pos x="238" y="171"/>
                </a:cxn>
                <a:cxn ang="0">
                  <a:pos x="218" y="180"/>
                </a:cxn>
                <a:cxn ang="0">
                  <a:pos x="193" y="186"/>
                </a:cxn>
                <a:cxn ang="0">
                  <a:pos x="165" y="188"/>
                </a:cxn>
                <a:cxn ang="0">
                  <a:pos x="134" y="186"/>
                </a:cxn>
                <a:cxn ang="0">
                  <a:pos x="99" y="178"/>
                </a:cxn>
                <a:cxn ang="0">
                  <a:pos x="70" y="168"/>
                </a:cxn>
                <a:cxn ang="0">
                  <a:pos x="45" y="156"/>
                </a:cxn>
                <a:cxn ang="0">
                  <a:pos x="27" y="142"/>
                </a:cxn>
                <a:cxn ang="0">
                  <a:pos x="13" y="126"/>
                </a:cxn>
                <a:cxn ang="0">
                  <a:pos x="5" y="108"/>
                </a:cxn>
                <a:cxn ang="0">
                  <a:pos x="0" y="92"/>
                </a:cxn>
                <a:cxn ang="0">
                  <a:pos x="1" y="75"/>
                </a:cxn>
                <a:cxn ang="0">
                  <a:pos x="7" y="58"/>
                </a:cxn>
                <a:cxn ang="0">
                  <a:pos x="16" y="43"/>
                </a:cxn>
                <a:cxn ang="0">
                  <a:pos x="29" y="29"/>
                </a:cxn>
                <a:cxn ang="0">
                  <a:pos x="46" y="18"/>
                </a:cxn>
                <a:cxn ang="0">
                  <a:pos x="68" y="9"/>
                </a:cxn>
                <a:cxn ang="0">
                  <a:pos x="92" y="3"/>
                </a:cxn>
                <a:cxn ang="0">
                  <a:pos x="121" y="0"/>
                </a:cxn>
                <a:cxn ang="0">
                  <a:pos x="151" y="3"/>
                </a:cxn>
              </a:cxnLst>
              <a:rect l="0" t="0" r="r" b="b"/>
              <a:pathLst>
                <a:path w="285" h="188">
                  <a:moveTo>
                    <a:pt x="169" y="6"/>
                  </a:moveTo>
                  <a:lnTo>
                    <a:pt x="185" y="10"/>
                  </a:lnTo>
                  <a:lnTo>
                    <a:pt x="201" y="15"/>
                  </a:lnTo>
                  <a:lnTo>
                    <a:pt x="215" y="20"/>
                  </a:lnTo>
                  <a:lnTo>
                    <a:pt x="228" y="26"/>
                  </a:lnTo>
                  <a:lnTo>
                    <a:pt x="240" y="32"/>
                  </a:lnTo>
                  <a:lnTo>
                    <a:pt x="249" y="39"/>
                  </a:lnTo>
                  <a:lnTo>
                    <a:pt x="258" y="47"/>
                  </a:lnTo>
                  <a:lnTo>
                    <a:pt x="265" y="54"/>
                  </a:lnTo>
                  <a:lnTo>
                    <a:pt x="273" y="63"/>
                  </a:lnTo>
                  <a:lnTo>
                    <a:pt x="277" y="72"/>
                  </a:lnTo>
                  <a:lnTo>
                    <a:pt x="281" y="80"/>
                  </a:lnTo>
                  <a:lnTo>
                    <a:pt x="284" y="88"/>
                  </a:lnTo>
                  <a:lnTo>
                    <a:pt x="285" y="97"/>
                  </a:lnTo>
                  <a:lnTo>
                    <a:pt x="285" y="105"/>
                  </a:lnTo>
                  <a:lnTo>
                    <a:pt x="284" y="114"/>
                  </a:lnTo>
                  <a:lnTo>
                    <a:pt x="282" y="123"/>
                  </a:lnTo>
                  <a:lnTo>
                    <a:pt x="279" y="131"/>
                  </a:lnTo>
                  <a:lnTo>
                    <a:pt x="275" y="139"/>
                  </a:lnTo>
                  <a:lnTo>
                    <a:pt x="270" y="146"/>
                  </a:lnTo>
                  <a:lnTo>
                    <a:pt x="263" y="153"/>
                  </a:lnTo>
                  <a:lnTo>
                    <a:pt x="256" y="159"/>
                  </a:lnTo>
                  <a:lnTo>
                    <a:pt x="248" y="165"/>
                  </a:lnTo>
                  <a:lnTo>
                    <a:pt x="238" y="171"/>
                  </a:lnTo>
                  <a:lnTo>
                    <a:pt x="229" y="175"/>
                  </a:lnTo>
                  <a:lnTo>
                    <a:pt x="218" y="180"/>
                  </a:lnTo>
                  <a:lnTo>
                    <a:pt x="205" y="184"/>
                  </a:lnTo>
                  <a:lnTo>
                    <a:pt x="193" y="186"/>
                  </a:lnTo>
                  <a:lnTo>
                    <a:pt x="179" y="188"/>
                  </a:lnTo>
                  <a:lnTo>
                    <a:pt x="165" y="188"/>
                  </a:lnTo>
                  <a:lnTo>
                    <a:pt x="149" y="188"/>
                  </a:lnTo>
                  <a:lnTo>
                    <a:pt x="134" y="186"/>
                  </a:lnTo>
                  <a:lnTo>
                    <a:pt x="117" y="183"/>
                  </a:lnTo>
                  <a:lnTo>
                    <a:pt x="99" y="178"/>
                  </a:lnTo>
                  <a:lnTo>
                    <a:pt x="84" y="174"/>
                  </a:lnTo>
                  <a:lnTo>
                    <a:pt x="70" y="168"/>
                  </a:lnTo>
                  <a:lnTo>
                    <a:pt x="58" y="162"/>
                  </a:lnTo>
                  <a:lnTo>
                    <a:pt x="45" y="156"/>
                  </a:lnTo>
                  <a:lnTo>
                    <a:pt x="35" y="149"/>
                  </a:lnTo>
                  <a:lnTo>
                    <a:pt x="27" y="142"/>
                  </a:lnTo>
                  <a:lnTo>
                    <a:pt x="19" y="134"/>
                  </a:lnTo>
                  <a:lnTo>
                    <a:pt x="13" y="126"/>
                  </a:lnTo>
                  <a:lnTo>
                    <a:pt x="8" y="117"/>
                  </a:lnTo>
                  <a:lnTo>
                    <a:pt x="5" y="108"/>
                  </a:lnTo>
                  <a:lnTo>
                    <a:pt x="1" y="100"/>
                  </a:lnTo>
                  <a:lnTo>
                    <a:pt x="0" y="92"/>
                  </a:lnTo>
                  <a:lnTo>
                    <a:pt x="0" y="83"/>
                  </a:lnTo>
                  <a:lnTo>
                    <a:pt x="1" y="75"/>
                  </a:lnTo>
                  <a:lnTo>
                    <a:pt x="4" y="67"/>
                  </a:lnTo>
                  <a:lnTo>
                    <a:pt x="7" y="58"/>
                  </a:lnTo>
                  <a:lnTo>
                    <a:pt x="11" y="50"/>
                  </a:lnTo>
                  <a:lnTo>
                    <a:pt x="16" y="43"/>
                  </a:lnTo>
                  <a:lnTo>
                    <a:pt x="22" y="36"/>
                  </a:lnTo>
                  <a:lnTo>
                    <a:pt x="29" y="29"/>
                  </a:lnTo>
                  <a:lnTo>
                    <a:pt x="37" y="23"/>
                  </a:lnTo>
                  <a:lnTo>
                    <a:pt x="46" y="18"/>
                  </a:lnTo>
                  <a:lnTo>
                    <a:pt x="57" y="13"/>
                  </a:lnTo>
                  <a:lnTo>
                    <a:pt x="68" y="9"/>
                  </a:lnTo>
                  <a:lnTo>
                    <a:pt x="80" y="6"/>
                  </a:lnTo>
                  <a:lnTo>
                    <a:pt x="92" y="3"/>
                  </a:lnTo>
                  <a:lnTo>
                    <a:pt x="106" y="2"/>
                  </a:lnTo>
                  <a:lnTo>
                    <a:pt x="121" y="0"/>
                  </a:lnTo>
                  <a:lnTo>
                    <a:pt x="136" y="2"/>
                  </a:lnTo>
                  <a:lnTo>
                    <a:pt x="151" y="3"/>
                  </a:lnTo>
                  <a:lnTo>
                    <a:pt x="169" y="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5" name="Freeform 61"/>
            <p:cNvSpPr>
              <a:spLocks/>
            </p:cNvSpPr>
            <p:nvPr/>
          </p:nvSpPr>
          <p:spPr bwMode="auto">
            <a:xfrm>
              <a:off x="4494213" y="3778250"/>
              <a:ext cx="11113" cy="7938"/>
            </a:xfrm>
            <a:custGeom>
              <a:avLst/>
              <a:gdLst/>
              <a:ahLst/>
              <a:cxnLst>
                <a:cxn ang="0">
                  <a:pos x="128" y="1"/>
                </a:cxn>
                <a:cxn ang="0">
                  <a:pos x="153" y="5"/>
                </a:cxn>
                <a:cxn ang="0">
                  <a:pos x="173" y="11"/>
                </a:cxn>
                <a:cxn ang="0">
                  <a:pos x="190" y="20"/>
                </a:cxn>
                <a:cxn ang="0">
                  <a:pos x="202" y="32"/>
                </a:cxn>
                <a:cxn ang="0">
                  <a:pos x="211" y="44"/>
                </a:cxn>
                <a:cxn ang="0">
                  <a:pos x="216" y="57"/>
                </a:cxn>
                <a:cxn ang="0">
                  <a:pos x="217" y="71"/>
                </a:cxn>
                <a:cxn ang="0">
                  <a:pos x="215" y="85"/>
                </a:cxn>
                <a:cxn ang="0">
                  <a:pos x="210" y="99"/>
                </a:cxn>
                <a:cxn ang="0">
                  <a:pos x="202" y="112"/>
                </a:cxn>
                <a:cxn ang="0">
                  <a:pos x="190" y="124"/>
                </a:cxn>
                <a:cxn ang="0">
                  <a:pos x="175" y="134"/>
                </a:cxn>
                <a:cxn ang="0">
                  <a:pos x="157" y="142"/>
                </a:cxn>
                <a:cxn ang="0">
                  <a:pos x="137" y="148"/>
                </a:cxn>
                <a:cxn ang="0">
                  <a:pos x="112" y="151"/>
                </a:cxn>
                <a:cxn ang="0">
                  <a:pos x="86" y="150"/>
                </a:cxn>
                <a:cxn ang="0">
                  <a:pos x="62" y="144"/>
                </a:cxn>
                <a:cxn ang="0">
                  <a:pos x="43" y="137"/>
                </a:cxn>
                <a:cxn ang="0">
                  <a:pos x="28" y="128"/>
                </a:cxn>
                <a:cxn ang="0">
                  <a:pos x="15" y="117"/>
                </a:cxn>
                <a:cxn ang="0">
                  <a:pos x="6" y="105"/>
                </a:cxn>
                <a:cxn ang="0">
                  <a:pos x="1" y="92"/>
                </a:cxn>
                <a:cxn ang="0">
                  <a:pos x="0" y="77"/>
                </a:cxn>
                <a:cxn ang="0">
                  <a:pos x="2" y="64"/>
                </a:cxn>
                <a:cxn ang="0">
                  <a:pos x="7" y="51"/>
                </a:cxn>
                <a:cxn ang="0">
                  <a:pos x="15" y="38"/>
                </a:cxn>
                <a:cxn ang="0">
                  <a:pos x="27" y="26"/>
                </a:cxn>
                <a:cxn ang="0">
                  <a:pos x="42" y="16"/>
                </a:cxn>
                <a:cxn ang="0">
                  <a:pos x="59" y="8"/>
                </a:cxn>
                <a:cxn ang="0">
                  <a:pos x="79" y="3"/>
                </a:cxn>
                <a:cxn ang="0">
                  <a:pos x="103" y="0"/>
                </a:cxn>
              </a:cxnLst>
              <a:rect l="0" t="0" r="r" b="b"/>
              <a:pathLst>
                <a:path w="217" h="151">
                  <a:moveTo>
                    <a:pt x="115" y="0"/>
                  </a:moveTo>
                  <a:lnTo>
                    <a:pt x="128" y="1"/>
                  </a:lnTo>
                  <a:lnTo>
                    <a:pt x="142" y="3"/>
                  </a:lnTo>
                  <a:lnTo>
                    <a:pt x="153" y="5"/>
                  </a:lnTo>
                  <a:lnTo>
                    <a:pt x="163" y="8"/>
                  </a:lnTo>
                  <a:lnTo>
                    <a:pt x="173" y="11"/>
                  </a:lnTo>
                  <a:lnTo>
                    <a:pt x="181" y="16"/>
                  </a:lnTo>
                  <a:lnTo>
                    <a:pt x="190" y="20"/>
                  </a:lnTo>
                  <a:lnTo>
                    <a:pt x="196" y="25"/>
                  </a:lnTo>
                  <a:lnTo>
                    <a:pt x="202" y="32"/>
                  </a:lnTo>
                  <a:lnTo>
                    <a:pt x="207" y="38"/>
                  </a:lnTo>
                  <a:lnTo>
                    <a:pt x="211" y="44"/>
                  </a:lnTo>
                  <a:lnTo>
                    <a:pt x="214" y="51"/>
                  </a:lnTo>
                  <a:lnTo>
                    <a:pt x="216" y="57"/>
                  </a:lnTo>
                  <a:lnTo>
                    <a:pt x="217" y="64"/>
                  </a:lnTo>
                  <a:lnTo>
                    <a:pt x="217" y="71"/>
                  </a:lnTo>
                  <a:lnTo>
                    <a:pt x="217" y="78"/>
                  </a:lnTo>
                  <a:lnTo>
                    <a:pt x="215" y="85"/>
                  </a:lnTo>
                  <a:lnTo>
                    <a:pt x="213" y="93"/>
                  </a:lnTo>
                  <a:lnTo>
                    <a:pt x="210" y="99"/>
                  </a:lnTo>
                  <a:lnTo>
                    <a:pt x="207" y="106"/>
                  </a:lnTo>
                  <a:lnTo>
                    <a:pt x="202" y="112"/>
                  </a:lnTo>
                  <a:lnTo>
                    <a:pt x="197" y="118"/>
                  </a:lnTo>
                  <a:lnTo>
                    <a:pt x="190" y="124"/>
                  </a:lnTo>
                  <a:lnTo>
                    <a:pt x="183" y="129"/>
                  </a:lnTo>
                  <a:lnTo>
                    <a:pt x="175" y="134"/>
                  </a:lnTo>
                  <a:lnTo>
                    <a:pt x="166" y="138"/>
                  </a:lnTo>
                  <a:lnTo>
                    <a:pt x="157" y="142"/>
                  </a:lnTo>
                  <a:lnTo>
                    <a:pt x="147" y="145"/>
                  </a:lnTo>
                  <a:lnTo>
                    <a:pt x="137" y="148"/>
                  </a:lnTo>
                  <a:lnTo>
                    <a:pt x="124" y="150"/>
                  </a:lnTo>
                  <a:lnTo>
                    <a:pt x="112" y="151"/>
                  </a:lnTo>
                  <a:lnTo>
                    <a:pt x="99" y="151"/>
                  </a:lnTo>
                  <a:lnTo>
                    <a:pt x="86" y="150"/>
                  </a:lnTo>
                  <a:lnTo>
                    <a:pt x="73" y="148"/>
                  </a:lnTo>
                  <a:lnTo>
                    <a:pt x="62" y="144"/>
                  </a:lnTo>
                  <a:lnTo>
                    <a:pt x="52" y="141"/>
                  </a:lnTo>
                  <a:lnTo>
                    <a:pt x="43" y="137"/>
                  </a:lnTo>
                  <a:lnTo>
                    <a:pt x="35" y="133"/>
                  </a:lnTo>
                  <a:lnTo>
                    <a:pt x="28" y="128"/>
                  </a:lnTo>
                  <a:lnTo>
                    <a:pt x="20" y="123"/>
                  </a:lnTo>
                  <a:lnTo>
                    <a:pt x="15" y="117"/>
                  </a:lnTo>
                  <a:lnTo>
                    <a:pt x="10" y="111"/>
                  </a:lnTo>
                  <a:lnTo>
                    <a:pt x="6" y="105"/>
                  </a:lnTo>
                  <a:lnTo>
                    <a:pt x="3" y="99"/>
                  </a:lnTo>
                  <a:lnTo>
                    <a:pt x="1" y="92"/>
                  </a:lnTo>
                  <a:lnTo>
                    <a:pt x="0" y="84"/>
                  </a:lnTo>
                  <a:lnTo>
                    <a:pt x="0" y="77"/>
                  </a:lnTo>
                  <a:lnTo>
                    <a:pt x="0" y="71"/>
                  </a:lnTo>
                  <a:lnTo>
                    <a:pt x="2" y="64"/>
                  </a:lnTo>
                  <a:lnTo>
                    <a:pt x="4" y="57"/>
                  </a:lnTo>
                  <a:lnTo>
                    <a:pt x="7" y="51"/>
                  </a:lnTo>
                  <a:lnTo>
                    <a:pt x="10" y="44"/>
                  </a:lnTo>
                  <a:lnTo>
                    <a:pt x="15" y="38"/>
                  </a:lnTo>
                  <a:lnTo>
                    <a:pt x="20" y="32"/>
                  </a:lnTo>
                  <a:lnTo>
                    <a:pt x="27" y="26"/>
                  </a:lnTo>
                  <a:lnTo>
                    <a:pt x="34" y="21"/>
                  </a:lnTo>
                  <a:lnTo>
                    <a:pt x="42" y="16"/>
                  </a:lnTo>
                  <a:lnTo>
                    <a:pt x="50" y="12"/>
                  </a:lnTo>
                  <a:lnTo>
                    <a:pt x="59" y="8"/>
                  </a:lnTo>
                  <a:lnTo>
                    <a:pt x="68" y="5"/>
                  </a:lnTo>
                  <a:lnTo>
                    <a:pt x="79" y="3"/>
                  </a:lnTo>
                  <a:lnTo>
                    <a:pt x="91" y="1"/>
                  </a:lnTo>
                  <a:lnTo>
                    <a:pt x="103" y="0"/>
                  </a:lnTo>
                  <a:lnTo>
                    <a:pt x="11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6" name="Freeform 62"/>
            <p:cNvSpPr>
              <a:spLocks/>
            </p:cNvSpPr>
            <p:nvPr/>
          </p:nvSpPr>
          <p:spPr bwMode="auto">
            <a:xfrm>
              <a:off x="4494213" y="3778250"/>
              <a:ext cx="11113" cy="7938"/>
            </a:xfrm>
            <a:custGeom>
              <a:avLst/>
              <a:gdLst/>
              <a:ahLst/>
              <a:cxnLst>
                <a:cxn ang="0">
                  <a:pos x="128" y="1"/>
                </a:cxn>
                <a:cxn ang="0">
                  <a:pos x="153" y="5"/>
                </a:cxn>
                <a:cxn ang="0">
                  <a:pos x="173" y="11"/>
                </a:cxn>
                <a:cxn ang="0">
                  <a:pos x="190" y="20"/>
                </a:cxn>
                <a:cxn ang="0">
                  <a:pos x="202" y="32"/>
                </a:cxn>
                <a:cxn ang="0">
                  <a:pos x="211" y="44"/>
                </a:cxn>
                <a:cxn ang="0">
                  <a:pos x="216" y="57"/>
                </a:cxn>
                <a:cxn ang="0">
                  <a:pos x="217" y="71"/>
                </a:cxn>
                <a:cxn ang="0">
                  <a:pos x="215" y="85"/>
                </a:cxn>
                <a:cxn ang="0">
                  <a:pos x="210" y="99"/>
                </a:cxn>
                <a:cxn ang="0">
                  <a:pos x="202" y="112"/>
                </a:cxn>
                <a:cxn ang="0">
                  <a:pos x="190" y="124"/>
                </a:cxn>
                <a:cxn ang="0">
                  <a:pos x="175" y="134"/>
                </a:cxn>
                <a:cxn ang="0">
                  <a:pos x="157" y="142"/>
                </a:cxn>
                <a:cxn ang="0">
                  <a:pos x="137" y="148"/>
                </a:cxn>
                <a:cxn ang="0">
                  <a:pos x="112" y="151"/>
                </a:cxn>
                <a:cxn ang="0">
                  <a:pos x="86" y="150"/>
                </a:cxn>
                <a:cxn ang="0">
                  <a:pos x="62" y="144"/>
                </a:cxn>
                <a:cxn ang="0">
                  <a:pos x="43" y="137"/>
                </a:cxn>
                <a:cxn ang="0">
                  <a:pos x="28" y="128"/>
                </a:cxn>
                <a:cxn ang="0">
                  <a:pos x="15" y="117"/>
                </a:cxn>
                <a:cxn ang="0">
                  <a:pos x="6" y="105"/>
                </a:cxn>
                <a:cxn ang="0">
                  <a:pos x="1" y="92"/>
                </a:cxn>
                <a:cxn ang="0">
                  <a:pos x="0" y="77"/>
                </a:cxn>
                <a:cxn ang="0">
                  <a:pos x="2" y="64"/>
                </a:cxn>
                <a:cxn ang="0">
                  <a:pos x="7" y="51"/>
                </a:cxn>
                <a:cxn ang="0">
                  <a:pos x="15" y="38"/>
                </a:cxn>
                <a:cxn ang="0">
                  <a:pos x="27" y="26"/>
                </a:cxn>
                <a:cxn ang="0">
                  <a:pos x="42" y="16"/>
                </a:cxn>
                <a:cxn ang="0">
                  <a:pos x="59" y="8"/>
                </a:cxn>
                <a:cxn ang="0">
                  <a:pos x="79" y="3"/>
                </a:cxn>
                <a:cxn ang="0">
                  <a:pos x="103" y="0"/>
                </a:cxn>
              </a:cxnLst>
              <a:rect l="0" t="0" r="r" b="b"/>
              <a:pathLst>
                <a:path w="217" h="151">
                  <a:moveTo>
                    <a:pt x="115" y="0"/>
                  </a:moveTo>
                  <a:lnTo>
                    <a:pt x="128" y="1"/>
                  </a:lnTo>
                  <a:lnTo>
                    <a:pt x="142" y="3"/>
                  </a:lnTo>
                  <a:lnTo>
                    <a:pt x="153" y="5"/>
                  </a:lnTo>
                  <a:lnTo>
                    <a:pt x="163" y="8"/>
                  </a:lnTo>
                  <a:lnTo>
                    <a:pt x="173" y="11"/>
                  </a:lnTo>
                  <a:lnTo>
                    <a:pt x="181" y="16"/>
                  </a:lnTo>
                  <a:lnTo>
                    <a:pt x="190" y="20"/>
                  </a:lnTo>
                  <a:lnTo>
                    <a:pt x="196" y="25"/>
                  </a:lnTo>
                  <a:lnTo>
                    <a:pt x="202" y="32"/>
                  </a:lnTo>
                  <a:lnTo>
                    <a:pt x="207" y="38"/>
                  </a:lnTo>
                  <a:lnTo>
                    <a:pt x="211" y="44"/>
                  </a:lnTo>
                  <a:lnTo>
                    <a:pt x="214" y="51"/>
                  </a:lnTo>
                  <a:lnTo>
                    <a:pt x="216" y="57"/>
                  </a:lnTo>
                  <a:lnTo>
                    <a:pt x="217" y="64"/>
                  </a:lnTo>
                  <a:lnTo>
                    <a:pt x="217" y="71"/>
                  </a:lnTo>
                  <a:lnTo>
                    <a:pt x="217" y="78"/>
                  </a:lnTo>
                  <a:lnTo>
                    <a:pt x="215" y="85"/>
                  </a:lnTo>
                  <a:lnTo>
                    <a:pt x="213" y="93"/>
                  </a:lnTo>
                  <a:lnTo>
                    <a:pt x="210" y="99"/>
                  </a:lnTo>
                  <a:lnTo>
                    <a:pt x="207" y="106"/>
                  </a:lnTo>
                  <a:lnTo>
                    <a:pt x="202" y="112"/>
                  </a:lnTo>
                  <a:lnTo>
                    <a:pt x="197" y="118"/>
                  </a:lnTo>
                  <a:lnTo>
                    <a:pt x="190" y="124"/>
                  </a:lnTo>
                  <a:lnTo>
                    <a:pt x="183" y="129"/>
                  </a:lnTo>
                  <a:lnTo>
                    <a:pt x="175" y="134"/>
                  </a:lnTo>
                  <a:lnTo>
                    <a:pt x="166" y="138"/>
                  </a:lnTo>
                  <a:lnTo>
                    <a:pt x="157" y="142"/>
                  </a:lnTo>
                  <a:lnTo>
                    <a:pt x="147" y="145"/>
                  </a:lnTo>
                  <a:lnTo>
                    <a:pt x="137" y="148"/>
                  </a:lnTo>
                  <a:lnTo>
                    <a:pt x="124" y="150"/>
                  </a:lnTo>
                  <a:lnTo>
                    <a:pt x="112" y="151"/>
                  </a:lnTo>
                  <a:lnTo>
                    <a:pt x="99" y="151"/>
                  </a:lnTo>
                  <a:lnTo>
                    <a:pt x="86" y="150"/>
                  </a:lnTo>
                  <a:lnTo>
                    <a:pt x="73" y="148"/>
                  </a:lnTo>
                  <a:lnTo>
                    <a:pt x="62" y="144"/>
                  </a:lnTo>
                  <a:lnTo>
                    <a:pt x="52" y="141"/>
                  </a:lnTo>
                  <a:lnTo>
                    <a:pt x="43" y="137"/>
                  </a:lnTo>
                  <a:lnTo>
                    <a:pt x="35" y="133"/>
                  </a:lnTo>
                  <a:lnTo>
                    <a:pt x="28" y="128"/>
                  </a:lnTo>
                  <a:lnTo>
                    <a:pt x="20" y="123"/>
                  </a:lnTo>
                  <a:lnTo>
                    <a:pt x="15" y="117"/>
                  </a:lnTo>
                  <a:lnTo>
                    <a:pt x="10" y="111"/>
                  </a:lnTo>
                  <a:lnTo>
                    <a:pt x="6" y="105"/>
                  </a:lnTo>
                  <a:lnTo>
                    <a:pt x="3" y="99"/>
                  </a:lnTo>
                  <a:lnTo>
                    <a:pt x="1" y="92"/>
                  </a:lnTo>
                  <a:lnTo>
                    <a:pt x="0" y="84"/>
                  </a:lnTo>
                  <a:lnTo>
                    <a:pt x="0" y="77"/>
                  </a:lnTo>
                  <a:lnTo>
                    <a:pt x="0" y="71"/>
                  </a:lnTo>
                  <a:lnTo>
                    <a:pt x="2" y="64"/>
                  </a:lnTo>
                  <a:lnTo>
                    <a:pt x="4" y="57"/>
                  </a:lnTo>
                  <a:lnTo>
                    <a:pt x="7" y="51"/>
                  </a:lnTo>
                  <a:lnTo>
                    <a:pt x="10" y="44"/>
                  </a:lnTo>
                  <a:lnTo>
                    <a:pt x="15" y="38"/>
                  </a:lnTo>
                  <a:lnTo>
                    <a:pt x="20" y="32"/>
                  </a:lnTo>
                  <a:lnTo>
                    <a:pt x="27" y="26"/>
                  </a:lnTo>
                  <a:lnTo>
                    <a:pt x="34" y="21"/>
                  </a:lnTo>
                  <a:lnTo>
                    <a:pt x="42" y="16"/>
                  </a:lnTo>
                  <a:lnTo>
                    <a:pt x="50" y="12"/>
                  </a:lnTo>
                  <a:lnTo>
                    <a:pt x="59" y="8"/>
                  </a:lnTo>
                  <a:lnTo>
                    <a:pt x="68" y="5"/>
                  </a:lnTo>
                  <a:lnTo>
                    <a:pt x="79" y="3"/>
                  </a:lnTo>
                  <a:lnTo>
                    <a:pt x="91" y="1"/>
                  </a:lnTo>
                  <a:lnTo>
                    <a:pt x="103" y="0"/>
                  </a:lnTo>
                  <a:lnTo>
                    <a:pt x="115" y="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7" name="Freeform 63"/>
            <p:cNvSpPr>
              <a:spLocks/>
            </p:cNvSpPr>
            <p:nvPr/>
          </p:nvSpPr>
          <p:spPr bwMode="auto">
            <a:xfrm>
              <a:off x="4370388" y="3762375"/>
              <a:ext cx="11113" cy="6350"/>
            </a:xfrm>
            <a:custGeom>
              <a:avLst/>
              <a:gdLst/>
              <a:ahLst/>
              <a:cxnLst>
                <a:cxn ang="0">
                  <a:pos x="115" y="142"/>
                </a:cxn>
                <a:cxn ang="0">
                  <a:pos x="87" y="145"/>
                </a:cxn>
                <a:cxn ang="0">
                  <a:pos x="64" y="143"/>
                </a:cxn>
                <a:cxn ang="0">
                  <a:pos x="43" y="139"/>
                </a:cxn>
                <a:cxn ang="0">
                  <a:pos x="27" y="133"/>
                </a:cxn>
                <a:cxn ang="0">
                  <a:pos x="15" y="124"/>
                </a:cxn>
                <a:cxn ang="0">
                  <a:pos x="6" y="113"/>
                </a:cxn>
                <a:cxn ang="0">
                  <a:pos x="2" y="101"/>
                </a:cxn>
                <a:cxn ang="0">
                  <a:pos x="0" y="89"/>
                </a:cxn>
                <a:cxn ang="0">
                  <a:pos x="3" y="75"/>
                </a:cxn>
                <a:cxn ang="0">
                  <a:pos x="9" y="62"/>
                </a:cxn>
                <a:cxn ang="0">
                  <a:pos x="20" y="49"/>
                </a:cxn>
                <a:cxn ang="0">
                  <a:pos x="34" y="37"/>
                </a:cxn>
                <a:cxn ang="0">
                  <a:pos x="52" y="26"/>
                </a:cxn>
                <a:cxn ang="0">
                  <a:pos x="74" y="16"/>
                </a:cxn>
                <a:cxn ang="0">
                  <a:pos x="99" y="9"/>
                </a:cxn>
                <a:cxn ang="0">
                  <a:pos x="129" y="4"/>
                </a:cxn>
                <a:cxn ang="0">
                  <a:pos x="156" y="0"/>
                </a:cxn>
                <a:cxn ang="0">
                  <a:pos x="179" y="3"/>
                </a:cxn>
                <a:cxn ang="0">
                  <a:pos x="198" y="7"/>
                </a:cxn>
                <a:cxn ang="0">
                  <a:pos x="215" y="13"/>
                </a:cxn>
                <a:cxn ang="0">
                  <a:pos x="227" y="22"/>
                </a:cxn>
                <a:cxn ang="0">
                  <a:pos x="236" y="32"/>
                </a:cxn>
                <a:cxn ang="0">
                  <a:pos x="241" y="44"/>
                </a:cxn>
                <a:cxn ang="0">
                  <a:pos x="242" y="57"/>
                </a:cxn>
                <a:cxn ang="0">
                  <a:pos x="239" y="71"/>
                </a:cxn>
                <a:cxn ang="0">
                  <a:pos x="233" y="84"/>
                </a:cxn>
                <a:cxn ang="0">
                  <a:pos x="223" y="96"/>
                </a:cxn>
                <a:cxn ang="0">
                  <a:pos x="210" y="108"/>
                </a:cxn>
                <a:cxn ang="0">
                  <a:pos x="191" y="119"/>
                </a:cxn>
                <a:cxn ang="0">
                  <a:pos x="170" y="130"/>
                </a:cxn>
                <a:cxn ang="0">
                  <a:pos x="144" y="137"/>
                </a:cxn>
              </a:cxnLst>
              <a:rect l="0" t="0" r="r" b="b"/>
              <a:pathLst>
                <a:path w="242" h="145">
                  <a:moveTo>
                    <a:pt x="130" y="140"/>
                  </a:moveTo>
                  <a:lnTo>
                    <a:pt x="115" y="142"/>
                  </a:lnTo>
                  <a:lnTo>
                    <a:pt x="100" y="144"/>
                  </a:lnTo>
                  <a:lnTo>
                    <a:pt x="87" y="145"/>
                  </a:lnTo>
                  <a:lnTo>
                    <a:pt x="75" y="144"/>
                  </a:lnTo>
                  <a:lnTo>
                    <a:pt x="64" y="143"/>
                  </a:lnTo>
                  <a:lnTo>
                    <a:pt x="53" y="142"/>
                  </a:lnTo>
                  <a:lnTo>
                    <a:pt x="43" y="139"/>
                  </a:lnTo>
                  <a:lnTo>
                    <a:pt x="35" y="136"/>
                  </a:lnTo>
                  <a:lnTo>
                    <a:pt x="27" y="133"/>
                  </a:lnTo>
                  <a:lnTo>
                    <a:pt x="21" y="129"/>
                  </a:lnTo>
                  <a:lnTo>
                    <a:pt x="15" y="124"/>
                  </a:lnTo>
                  <a:lnTo>
                    <a:pt x="10" y="118"/>
                  </a:lnTo>
                  <a:lnTo>
                    <a:pt x="6" y="113"/>
                  </a:lnTo>
                  <a:lnTo>
                    <a:pt x="3" y="107"/>
                  </a:lnTo>
                  <a:lnTo>
                    <a:pt x="2" y="101"/>
                  </a:lnTo>
                  <a:lnTo>
                    <a:pt x="1" y="95"/>
                  </a:lnTo>
                  <a:lnTo>
                    <a:pt x="0" y="89"/>
                  </a:lnTo>
                  <a:lnTo>
                    <a:pt x="1" y="82"/>
                  </a:lnTo>
                  <a:lnTo>
                    <a:pt x="3" y="75"/>
                  </a:lnTo>
                  <a:lnTo>
                    <a:pt x="6" y="69"/>
                  </a:lnTo>
                  <a:lnTo>
                    <a:pt x="9" y="62"/>
                  </a:lnTo>
                  <a:lnTo>
                    <a:pt x="14" y="55"/>
                  </a:lnTo>
                  <a:lnTo>
                    <a:pt x="20" y="49"/>
                  </a:lnTo>
                  <a:lnTo>
                    <a:pt x="26" y="42"/>
                  </a:lnTo>
                  <a:lnTo>
                    <a:pt x="34" y="37"/>
                  </a:lnTo>
                  <a:lnTo>
                    <a:pt x="42" y="31"/>
                  </a:lnTo>
                  <a:lnTo>
                    <a:pt x="52" y="26"/>
                  </a:lnTo>
                  <a:lnTo>
                    <a:pt x="63" y="21"/>
                  </a:lnTo>
                  <a:lnTo>
                    <a:pt x="74" y="16"/>
                  </a:lnTo>
                  <a:lnTo>
                    <a:pt x="86" y="12"/>
                  </a:lnTo>
                  <a:lnTo>
                    <a:pt x="99" y="9"/>
                  </a:lnTo>
                  <a:lnTo>
                    <a:pt x="114" y="6"/>
                  </a:lnTo>
                  <a:lnTo>
                    <a:pt x="129" y="4"/>
                  </a:lnTo>
                  <a:lnTo>
                    <a:pt x="142" y="1"/>
                  </a:lnTo>
                  <a:lnTo>
                    <a:pt x="156" y="0"/>
                  </a:lnTo>
                  <a:lnTo>
                    <a:pt x="168" y="1"/>
                  </a:lnTo>
                  <a:lnTo>
                    <a:pt x="179" y="3"/>
                  </a:lnTo>
                  <a:lnTo>
                    <a:pt x="189" y="4"/>
                  </a:lnTo>
                  <a:lnTo>
                    <a:pt x="198" y="7"/>
                  </a:lnTo>
                  <a:lnTo>
                    <a:pt x="206" y="10"/>
                  </a:lnTo>
                  <a:lnTo>
                    <a:pt x="215" y="13"/>
                  </a:lnTo>
                  <a:lnTo>
                    <a:pt x="221" y="17"/>
                  </a:lnTo>
                  <a:lnTo>
                    <a:pt x="227" y="22"/>
                  </a:lnTo>
                  <a:lnTo>
                    <a:pt x="232" y="27"/>
                  </a:lnTo>
                  <a:lnTo>
                    <a:pt x="236" y="32"/>
                  </a:lnTo>
                  <a:lnTo>
                    <a:pt x="239" y="38"/>
                  </a:lnTo>
                  <a:lnTo>
                    <a:pt x="241" y="44"/>
                  </a:lnTo>
                  <a:lnTo>
                    <a:pt x="242" y="50"/>
                  </a:lnTo>
                  <a:lnTo>
                    <a:pt x="242" y="57"/>
                  </a:lnTo>
                  <a:lnTo>
                    <a:pt x="241" y="64"/>
                  </a:lnTo>
                  <a:lnTo>
                    <a:pt x="239" y="71"/>
                  </a:lnTo>
                  <a:lnTo>
                    <a:pt x="237" y="77"/>
                  </a:lnTo>
                  <a:lnTo>
                    <a:pt x="233" y="84"/>
                  </a:lnTo>
                  <a:lnTo>
                    <a:pt x="229" y="90"/>
                  </a:lnTo>
                  <a:lnTo>
                    <a:pt x="223" y="96"/>
                  </a:lnTo>
                  <a:lnTo>
                    <a:pt x="217" y="103"/>
                  </a:lnTo>
                  <a:lnTo>
                    <a:pt x="210" y="108"/>
                  </a:lnTo>
                  <a:lnTo>
                    <a:pt x="200" y="114"/>
                  </a:lnTo>
                  <a:lnTo>
                    <a:pt x="191" y="119"/>
                  </a:lnTo>
                  <a:lnTo>
                    <a:pt x="181" y="125"/>
                  </a:lnTo>
                  <a:lnTo>
                    <a:pt x="170" y="130"/>
                  </a:lnTo>
                  <a:lnTo>
                    <a:pt x="158" y="134"/>
                  </a:lnTo>
                  <a:lnTo>
                    <a:pt x="144" y="137"/>
                  </a:lnTo>
                  <a:lnTo>
                    <a:pt x="130" y="14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8" name="Freeform 64"/>
            <p:cNvSpPr>
              <a:spLocks/>
            </p:cNvSpPr>
            <p:nvPr/>
          </p:nvSpPr>
          <p:spPr bwMode="auto">
            <a:xfrm>
              <a:off x="4370388" y="3762375"/>
              <a:ext cx="11113" cy="6350"/>
            </a:xfrm>
            <a:custGeom>
              <a:avLst/>
              <a:gdLst/>
              <a:ahLst/>
              <a:cxnLst>
                <a:cxn ang="0">
                  <a:pos x="115" y="142"/>
                </a:cxn>
                <a:cxn ang="0">
                  <a:pos x="87" y="145"/>
                </a:cxn>
                <a:cxn ang="0">
                  <a:pos x="64" y="143"/>
                </a:cxn>
                <a:cxn ang="0">
                  <a:pos x="43" y="139"/>
                </a:cxn>
                <a:cxn ang="0">
                  <a:pos x="27" y="133"/>
                </a:cxn>
                <a:cxn ang="0">
                  <a:pos x="15" y="124"/>
                </a:cxn>
                <a:cxn ang="0">
                  <a:pos x="6" y="113"/>
                </a:cxn>
                <a:cxn ang="0">
                  <a:pos x="2" y="101"/>
                </a:cxn>
                <a:cxn ang="0">
                  <a:pos x="0" y="89"/>
                </a:cxn>
                <a:cxn ang="0">
                  <a:pos x="3" y="75"/>
                </a:cxn>
                <a:cxn ang="0">
                  <a:pos x="9" y="62"/>
                </a:cxn>
                <a:cxn ang="0">
                  <a:pos x="20" y="49"/>
                </a:cxn>
                <a:cxn ang="0">
                  <a:pos x="34" y="37"/>
                </a:cxn>
                <a:cxn ang="0">
                  <a:pos x="52" y="26"/>
                </a:cxn>
                <a:cxn ang="0">
                  <a:pos x="74" y="16"/>
                </a:cxn>
                <a:cxn ang="0">
                  <a:pos x="99" y="9"/>
                </a:cxn>
                <a:cxn ang="0">
                  <a:pos x="129" y="4"/>
                </a:cxn>
                <a:cxn ang="0">
                  <a:pos x="156" y="0"/>
                </a:cxn>
                <a:cxn ang="0">
                  <a:pos x="179" y="3"/>
                </a:cxn>
                <a:cxn ang="0">
                  <a:pos x="198" y="7"/>
                </a:cxn>
                <a:cxn ang="0">
                  <a:pos x="215" y="13"/>
                </a:cxn>
                <a:cxn ang="0">
                  <a:pos x="227" y="22"/>
                </a:cxn>
                <a:cxn ang="0">
                  <a:pos x="236" y="32"/>
                </a:cxn>
                <a:cxn ang="0">
                  <a:pos x="241" y="44"/>
                </a:cxn>
                <a:cxn ang="0">
                  <a:pos x="242" y="57"/>
                </a:cxn>
                <a:cxn ang="0">
                  <a:pos x="239" y="71"/>
                </a:cxn>
                <a:cxn ang="0">
                  <a:pos x="233" y="84"/>
                </a:cxn>
                <a:cxn ang="0">
                  <a:pos x="223" y="96"/>
                </a:cxn>
                <a:cxn ang="0">
                  <a:pos x="210" y="108"/>
                </a:cxn>
                <a:cxn ang="0">
                  <a:pos x="191" y="119"/>
                </a:cxn>
                <a:cxn ang="0">
                  <a:pos x="170" y="130"/>
                </a:cxn>
                <a:cxn ang="0">
                  <a:pos x="144" y="137"/>
                </a:cxn>
              </a:cxnLst>
              <a:rect l="0" t="0" r="r" b="b"/>
              <a:pathLst>
                <a:path w="242" h="145">
                  <a:moveTo>
                    <a:pt x="130" y="140"/>
                  </a:moveTo>
                  <a:lnTo>
                    <a:pt x="115" y="142"/>
                  </a:lnTo>
                  <a:lnTo>
                    <a:pt x="100" y="144"/>
                  </a:lnTo>
                  <a:lnTo>
                    <a:pt x="87" y="145"/>
                  </a:lnTo>
                  <a:lnTo>
                    <a:pt x="75" y="144"/>
                  </a:lnTo>
                  <a:lnTo>
                    <a:pt x="64" y="143"/>
                  </a:lnTo>
                  <a:lnTo>
                    <a:pt x="53" y="142"/>
                  </a:lnTo>
                  <a:lnTo>
                    <a:pt x="43" y="139"/>
                  </a:lnTo>
                  <a:lnTo>
                    <a:pt x="35" y="136"/>
                  </a:lnTo>
                  <a:lnTo>
                    <a:pt x="27" y="133"/>
                  </a:lnTo>
                  <a:lnTo>
                    <a:pt x="21" y="129"/>
                  </a:lnTo>
                  <a:lnTo>
                    <a:pt x="15" y="124"/>
                  </a:lnTo>
                  <a:lnTo>
                    <a:pt x="10" y="118"/>
                  </a:lnTo>
                  <a:lnTo>
                    <a:pt x="6" y="113"/>
                  </a:lnTo>
                  <a:lnTo>
                    <a:pt x="3" y="107"/>
                  </a:lnTo>
                  <a:lnTo>
                    <a:pt x="2" y="101"/>
                  </a:lnTo>
                  <a:lnTo>
                    <a:pt x="1" y="95"/>
                  </a:lnTo>
                  <a:lnTo>
                    <a:pt x="0" y="89"/>
                  </a:lnTo>
                  <a:lnTo>
                    <a:pt x="1" y="82"/>
                  </a:lnTo>
                  <a:lnTo>
                    <a:pt x="3" y="75"/>
                  </a:lnTo>
                  <a:lnTo>
                    <a:pt x="6" y="69"/>
                  </a:lnTo>
                  <a:lnTo>
                    <a:pt x="9" y="62"/>
                  </a:lnTo>
                  <a:lnTo>
                    <a:pt x="14" y="55"/>
                  </a:lnTo>
                  <a:lnTo>
                    <a:pt x="20" y="49"/>
                  </a:lnTo>
                  <a:lnTo>
                    <a:pt x="26" y="42"/>
                  </a:lnTo>
                  <a:lnTo>
                    <a:pt x="34" y="37"/>
                  </a:lnTo>
                  <a:lnTo>
                    <a:pt x="42" y="31"/>
                  </a:lnTo>
                  <a:lnTo>
                    <a:pt x="52" y="26"/>
                  </a:lnTo>
                  <a:lnTo>
                    <a:pt x="63" y="21"/>
                  </a:lnTo>
                  <a:lnTo>
                    <a:pt x="74" y="16"/>
                  </a:lnTo>
                  <a:lnTo>
                    <a:pt x="86" y="12"/>
                  </a:lnTo>
                  <a:lnTo>
                    <a:pt x="99" y="9"/>
                  </a:lnTo>
                  <a:lnTo>
                    <a:pt x="114" y="6"/>
                  </a:lnTo>
                  <a:lnTo>
                    <a:pt x="129" y="4"/>
                  </a:lnTo>
                  <a:lnTo>
                    <a:pt x="142" y="1"/>
                  </a:lnTo>
                  <a:lnTo>
                    <a:pt x="156" y="0"/>
                  </a:lnTo>
                  <a:lnTo>
                    <a:pt x="168" y="1"/>
                  </a:lnTo>
                  <a:lnTo>
                    <a:pt x="179" y="3"/>
                  </a:lnTo>
                  <a:lnTo>
                    <a:pt x="189" y="4"/>
                  </a:lnTo>
                  <a:lnTo>
                    <a:pt x="198" y="7"/>
                  </a:lnTo>
                  <a:lnTo>
                    <a:pt x="206" y="10"/>
                  </a:lnTo>
                  <a:lnTo>
                    <a:pt x="215" y="13"/>
                  </a:lnTo>
                  <a:lnTo>
                    <a:pt x="221" y="17"/>
                  </a:lnTo>
                  <a:lnTo>
                    <a:pt x="227" y="22"/>
                  </a:lnTo>
                  <a:lnTo>
                    <a:pt x="232" y="27"/>
                  </a:lnTo>
                  <a:lnTo>
                    <a:pt x="236" y="32"/>
                  </a:lnTo>
                  <a:lnTo>
                    <a:pt x="239" y="38"/>
                  </a:lnTo>
                  <a:lnTo>
                    <a:pt x="241" y="44"/>
                  </a:lnTo>
                  <a:lnTo>
                    <a:pt x="242" y="50"/>
                  </a:lnTo>
                  <a:lnTo>
                    <a:pt x="242" y="57"/>
                  </a:lnTo>
                  <a:lnTo>
                    <a:pt x="241" y="64"/>
                  </a:lnTo>
                  <a:lnTo>
                    <a:pt x="239" y="71"/>
                  </a:lnTo>
                  <a:lnTo>
                    <a:pt x="237" y="77"/>
                  </a:lnTo>
                  <a:lnTo>
                    <a:pt x="233" y="84"/>
                  </a:lnTo>
                  <a:lnTo>
                    <a:pt x="229" y="90"/>
                  </a:lnTo>
                  <a:lnTo>
                    <a:pt x="223" y="96"/>
                  </a:lnTo>
                  <a:lnTo>
                    <a:pt x="217" y="103"/>
                  </a:lnTo>
                  <a:lnTo>
                    <a:pt x="210" y="108"/>
                  </a:lnTo>
                  <a:lnTo>
                    <a:pt x="200" y="114"/>
                  </a:lnTo>
                  <a:lnTo>
                    <a:pt x="191" y="119"/>
                  </a:lnTo>
                  <a:lnTo>
                    <a:pt x="181" y="125"/>
                  </a:lnTo>
                  <a:lnTo>
                    <a:pt x="170" y="130"/>
                  </a:lnTo>
                  <a:lnTo>
                    <a:pt x="158" y="134"/>
                  </a:lnTo>
                  <a:lnTo>
                    <a:pt x="144" y="137"/>
                  </a:lnTo>
                  <a:lnTo>
                    <a:pt x="130" y="14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9" name="Freeform 65"/>
            <p:cNvSpPr>
              <a:spLocks/>
            </p:cNvSpPr>
            <p:nvPr/>
          </p:nvSpPr>
          <p:spPr bwMode="auto">
            <a:xfrm>
              <a:off x="4383088" y="3754438"/>
              <a:ext cx="9525" cy="6350"/>
            </a:xfrm>
            <a:custGeom>
              <a:avLst/>
              <a:gdLst/>
              <a:ahLst/>
              <a:cxnLst>
                <a:cxn ang="0">
                  <a:pos x="85" y="126"/>
                </a:cxn>
                <a:cxn ang="0">
                  <a:pos x="62" y="123"/>
                </a:cxn>
                <a:cxn ang="0">
                  <a:pos x="43" y="118"/>
                </a:cxn>
                <a:cxn ang="0">
                  <a:pos x="28" y="111"/>
                </a:cxn>
                <a:cxn ang="0">
                  <a:pos x="16" y="102"/>
                </a:cxn>
                <a:cxn ang="0">
                  <a:pos x="7" y="91"/>
                </a:cxn>
                <a:cxn ang="0">
                  <a:pos x="2" y="80"/>
                </a:cxn>
                <a:cxn ang="0">
                  <a:pos x="0" y="69"/>
                </a:cxn>
                <a:cxn ang="0">
                  <a:pos x="1" y="57"/>
                </a:cxn>
                <a:cxn ang="0">
                  <a:pos x="5" y="46"/>
                </a:cxn>
                <a:cxn ang="0">
                  <a:pos x="13" y="34"/>
                </a:cxn>
                <a:cxn ang="0">
                  <a:pos x="23" y="24"/>
                </a:cxn>
                <a:cxn ang="0">
                  <a:pos x="36" y="15"/>
                </a:cxn>
                <a:cxn ang="0">
                  <a:pos x="52" y="8"/>
                </a:cxn>
                <a:cxn ang="0">
                  <a:pos x="72" y="3"/>
                </a:cxn>
                <a:cxn ang="0">
                  <a:pos x="93" y="0"/>
                </a:cxn>
                <a:cxn ang="0">
                  <a:pos x="118" y="0"/>
                </a:cxn>
                <a:cxn ang="0">
                  <a:pos x="140" y="2"/>
                </a:cxn>
                <a:cxn ang="0">
                  <a:pos x="159" y="6"/>
                </a:cxn>
                <a:cxn ang="0">
                  <a:pos x="175" y="13"/>
                </a:cxn>
                <a:cxn ang="0">
                  <a:pos x="187" y="21"/>
                </a:cxn>
                <a:cxn ang="0">
                  <a:pos x="196" y="31"/>
                </a:cxn>
                <a:cxn ang="0">
                  <a:pos x="201" y="43"/>
                </a:cxn>
                <a:cxn ang="0">
                  <a:pos x="203" y="54"/>
                </a:cxn>
                <a:cxn ang="0">
                  <a:pos x="202" y="66"/>
                </a:cxn>
                <a:cxn ang="0">
                  <a:pos x="198" y="77"/>
                </a:cxn>
                <a:cxn ang="0">
                  <a:pos x="191" y="88"/>
                </a:cxn>
                <a:cxn ang="0">
                  <a:pos x="181" y="100"/>
                </a:cxn>
                <a:cxn ang="0">
                  <a:pos x="167" y="109"/>
                </a:cxn>
                <a:cxn ang="0">
                  <a:pos x="151" y="116"/>
                </a:cxn>
                <a:cxn ang="0">
                  <a:pos x="132" y="122"/>
                </a:cxn>
                <a:cxn ang="0">
                  <a:pos x="109" y="125"/>
                </a:cxn>
              </a:cxnLst>
              <a:rect l="0" t="0" r="r" b="b"/>
              <a:pathLst>
                <a:path w="203" h="126">
                  <a:moveTo>
                    <a:pt x="97" y="126"/>
                  </a:moveTo>
                  <a:lnTo>
                    <a:pt x="85" y="126"/>
                  </a:lnTo>
                  <a:lnTo>
                    <a:pt x="73" y="125"/>
                  </a:lnTo>
                  <a:lnTo>
                    <a:pt x="62" y="123"/>
                  </a:lnTo>
                  <a:lnTo>
                    <a:pt x="52" y="121"/>
                  </a:lnTo>
                  <a:lnTo>
                    <a:pt x="43" y="118"/>
                  </a:lnTo>
                  <a:lnTo>
                    <a:pt x="35" y="115"/>
                  </a:lnTo>
                  <a:lnTo>
                    <a:pt x="28" y="111"/>
                  </a:lnTo>
                  <a:lnTo>
                    <a:pt x="22" y="107"/>
                  </a:lnTo>
                  <a:lnTo>
                    <a:pt x="16" y="102"/>
                  </a:lnTo>
                  <a:lnTo>
                    <a:pt x="12" y="97"/>
                  </a:lnTo>
                  <a:lnTo>
                    <a:pt x="7" y="91"/>
                  </a:lnTo>
                  <a:lnTo>
                    <a:pt x="4" y="86"/>
                  </a:lnTo>
                  <a:lnTo>
                    <a:pt x="2" y="80"/>
                  </a:lnTo>
                  <a:lnTo>
                    <a:pt x="0" y="74"/>
                  </a:lnTo>
                  <a:lnTo>
                    <a:pt x="0" y="69"/>
                  </a:lnTo>
                  <a:lnTo>
                    <a:pt x="0" y="63"/>
                  </a:lnTo>
                  <a:lnTo>
                    <a:pt x="1" y="57"/>
                  </a:lnTo>
                  <a:lnTo>
                    <a:pt x="3" y="51"/>
                  </a:lnTo>
                  <a:lnTo>
                    <a:pt x="5" y="46"/>
                  </a:lnTo>
                  <a:lnTo>
                    <a:pt x="8" y="40"/>
                  </a:lnTo>
                  <a:lnTo>
                    <a:pt x="13" y="34"/>
                  </a:lnTo>
                  <a:lnTo>
                    <a:pt x="18" y="29"/>
                  </a:lnTo>
                  <a:lnTo>
                    <a:pt x="23" y="24"/>
                  </a:lnTo>
                  <a:lnTo>
                    <a:pt x="29" y="19"/>
                  </a:lnTo>
                  <a:lnTo>
                    <a:pt x="36" y="15"/>
                  </a:lnTo>
                  <a:lnTo>
                    <a:pt x="44" y="11"/>
                  </a:lnTo>
                  <a:lnTo>
                    <a:pt x="52" y="8"/>
                  </a:lnTo>
                  <a:lnTo>
                    <a:pt x="61" y="5"/>
                  </a:lnTo>
                  <a:lnTo>
                    <a:pt x="72" y="3"/>
                  </a:lnTo>
                  <a:lnTo>
                    <a:pt x="82" y="1"/>
                  </a:lnTo>
                  <a:lnTo>
                    <a:pt x="93" y="0"/>
                  </a:lnTo>
                  <a:lnTo>
                    <a:pt x="105" y="0"/>
                  </a:lnTo>
                  <a:lnTo>
                    <a:pt x="118" y="0"/>
                  </a:lnTo>
                  <a:lnTo>
                    <a:pt x="130" y="1"/>
                  </a:lnTo>
                  <a:lnTo>
                    <a:pt x="140" y="2"/>
                  </a:lnTo>
                  <a:lnTo>
                    <a:pt x="150" y="4"/>
                  </a:lnTo>
                  <a:lnTo>
                    <a:pt x="159" y="6"/>
                  </a:lnTo>
                  <a:lnTo>
                    <a:pt x="167" y="10"/>
                  </a:lnTo>
                  <a:lnTo>
                    <a:pt x="175" y="13"/>
                  </a:lnTo>
                  <a:lnTo>
                    <a:pt x="181" y="17"/>
                  </a:lnTo>
                  <a:lnTo>
                    <a:pt x="187" y="21"/>
                  </a:lnTo>
                  <a:lnTo>
                    <a:pt x="192" y="26"/>
                  </a:lnTo>
                  <a:lnTo>
                    <a:pt x="196" y="31"/>
                  </a:lnTo>
                  <a:lnTo>
                    <a:pt x="199" y="37"/>
                  </a:lnTo>
                  <a:lnTo>
                    <a:pt x="201" y="43"/>
                  </a:lnTo>
                  <a:lnTo>
                    <a:pt x="203" y="48"/>
                  </a:lnTo>
                  <a:lnTo>
                    <a:pt x="203" y="54"/>
                  </a:lnTo>
                  <a:lnTo>
                    <a:pt x="203" y="60"/>
                  </a:lnTo>
                  <a:lnTo>
                    <a:pt x="202" y="66"/>
                  </a:lnTo>
                  <a:lnTo>
                    <a:pt x="201" y="72"/>
                  </a:lnTo>
                  <a:lnTo>
                    <a:pt x="198" y="77"/>
                  </a:lnTo>
                  <a:lnTo>
                    <a:pt x="195" y="83"/>
                  </a:lnTo>
                  <a:lnTo>
                    <a:pt x="191" y="88"/>
                  </a:lnTo>
                  <a:lnTo>
                    <a:pt x="187" y="94"/>
                  </a:lnTo>
                  <a:lnTo>
                    <a:pt x="181" y="100"/>
                  </a:lnTo>
                  <a:lnTo>
                    <a:pt x="175" y="104"/>
                  </a:lnTo>
                  <a:lnTo>
                    <a:pt x="167" y="109"/>
                  </a:lnTo>
                  <a:lnTo>
                    <a:pt x="159" y="113"/>
                  </a:lnTo>
                  <a:lnTo>
                    <a:pt x="151" y="116"/>
                  </a:lnTo>
                  <a:lnTo>
                    <a:pt x="142" y="119"/>
                  </a:lnTo>
                  <a:lnTo>
                    <a:pt x="132" y="122"/>
                  </a:lnTo>
                  <a:lnTo>
                    <a:pt x="121" y="124"/>
                  </a:lnTo>
                  <a:lnTo>
                    <a:pt x="109" y="125"/>
                  </a:lnTo>
                  <a:lnTo>
                    <a:pt x="97" y="12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0" name="Freeform 66"/>
            <p:cNvSpPr>
              <a:spLocks/>
            </p:cNvSpPr>
            <p:nvPr/>
          </p:nvSpPr>
          <p:spPr bwMode="auto">
            <a:xfrm>
              <a:off x="4383088" y="3754438"/>
              <a:ext cx="9525" cy="6350"/>
            </a:xfrm>
            <a:custGeom>
              <a:avLst/>
              <a:gdLst/>
              <a:ahLst/>
              <a:cxnLst>
                <a:cxn ang="0">
                  <a:pos x="85" y="126"/>
                </a:cxn>
                <a:cxn ang="0">
                  <a:pos x="62" y="123"/>
                </a:cxn>
                <a:cxn ang="0">
                  <a:pos x="43" y="118"/>
                </a:cxn>
                <a:cxn ang="0">
                  <a:pos x="28" y="111"/>
                </a:cxn>
                <a:cxn ang="0">
                  <a:pos x="16" y="102"/>
                </a:cxn>
                <a:cxn ang="0">
                  <a:pos x="7" y="91"/>
                </a:cxn>
                <a:cxn ang="0">
                  <a:pos x="2" y="80"/>
                </a:cxn>
                <a:cxn ang="0">
                  <a:pos x="0" y="69"/>
                </a:cxn>
                <a:cxn ang="0">
                  <a:pos x="1" y="57"/>
                </a:cxn>
                <a:cxn ang="0">
                  <a:pos x="5" y="46"/>
                </a:cxn>
                <a:cxn ang="0">
                  <a:pos x="13" y="34"/>
                </a:cxn>
                <a:cxn ang="0">
                  <a:pos x="23" y="24"/>
                </a:cxn>
                <a:cxn ang="0">
                  <a:pos x="36" y="15"/>
                </a:cxn>
                <a:cxn ang="0">
                  <a:pos x="52" y="8"/>
                </a:cxn>
                <a:cxn ang="0">
                  <a:pos x="72" y="3"/>
                </a:cxn>
                <a:cxn ang="0">
                  <a:pos x="93" y="0"/>
                </a:cxn>
                <a:cxn ang="0">
                  <a:pos x="118" y="0"/>
                </a:cxn>
                <a:cxn ang="0">
                  <a:pos x="140" y="2"/>
                </a:cxn>
                <a:cxn ang="0">
                  <a:pos x="159" y="6"/>
                </a:cxn>
                <a:cxn ang="0">
                  <a:pos x="175" y="13"/>
                </a:cxn>
                <a:cxn ang="0">
                  <a:pos x="187" y="21"/>
                </a:cxn>
                <a:cxn ang="0">
                  <a:pos x="196" y="31"/>
                </a:cxn>
                <a:cxn ang="0">
                  <a:pos x="201" y="43"/>
                </a:cxn>
                <a:cxn ang="0">
                  <a:pos x="203" y="54"/>
                </a:cxn>
                <a:cxn ang="0">
                  <a:pos x="202" y="66"/>
                </a:cxn>
                <a:cxn ang="0">
                  <a:pos x="198" y="77"/>
                </a:cxn>
                <a:cxn ang="0">
                  <a:pos x="191" y="88"/>
                </a:cxn>
                <a:cxn ang="0">
                  <a:pos x="181" y="100"/>
                </a:cxn>
                <a:cxn ang="0">
                  <a:pos x="167" y="109"/>
                </a:cxn>
                <a:cxn ang="0">
                  <a:pos x="151" y="116"/>
                </a:cxn>
                <a:cxn ang="0">
                  <a:pos x="132" y="122"/>
                </a:cxn>
                <a:cxn ang="0">
                  <a:pos x="109" y="125"/>
                </a:cxn>
              </a:cxnLst>
              <a:rect l="0" t="0" r="r" b="b"/>
              <a:pathLst>
                <a:path w="203" h="126">
                  <a:moveTo>
                    <a:pt x="97" y="126"/>
                  </a:moveTo>
                  <a:lnTo>
                    <a:pt x="85" y="126"/>
                  </a:lnTo>
                  <a:lnTo>
                    <a:pt x="73" y="125"/>
                  </a:lnTo>
                  <a:lnTo>
                    <a:pt x="62" y="123"/>
                  </a:lnTo>
                  <a:lnTo>
                    <a:pt x="52" y="121"/>
                  </a:lnTo>
                  <a:lnTo>
                    <a:pt x="43" y="118"/>
                  </a:lnTo>
                  <a:lnTo>
                    <a:pt x="35" y="115"/>
                  </a:lnTo>
                  <a:lnTo>
                    <a:pt x="28" y="111"/>
                  </a:lnTo>
                  <a:lnTo>
                    <a:pt x="22" y="107"/>
                  </a:lnTo>
                  <a:lnTo>
                    <a:pt x="16" y="102"/>
                  </a:lnTo>
                  <a:lnTo>
                    <a:pt x="12" y="97"/>
                  </a:lnTo>
                  <a:lnTo>
                    <a:pt x="7" y="91"/>
                  </a:lnTo>
                  <a:lnTo>
                    <a:pt x="4" y="86"/>
                  </a:lnTo>
                  <a:lnTo>
                    <a:pt x="2" y="80"/>
                  </a:lnTo>
                  <a:lnTo>
                    <a:pt x="0" y="74"/>
                  </a:lnTo>
                  <a:lnTo>
                    <a:pt x="0" y="69"/>
                  </a:lnTo>
                  <a:lnTo>
                    <a:pt x="0" y="63"/>
                  </a:lnTo>
                  <a:lnTo>
                    <a:pt x="1" y="57"/>
                  </a:lnTo>
                  <a:lnTo>
                    <a:pt x="3" y="51"/>
                  </a:lnTo>
                  <a:lnTo>
                    <a:pt x="5" y="46"/>
                  </a:lnTo>
                  <a:lnTo>
                    <a:pt x="8" y="40"/>
                  </a:lnTo>
                  <a:lnTo>
                    <a:pt x="13" y="34"/>
                  </a:lnTo>
                  <a:lnTo>
                    <a:pt x="18" y="29"/>
                  </a:lnTo>
                  <a:lnTo>
                    <a:pt x="23" y="24"/>
                  </a:lnTo>
                  <a:lnTo>
                    <a:pt x="29" y="19"/>
                  </a:lnTo>
                  <a:lnTo>
                    <a:pt x="36" y="15"/>
                  </a:lnTo>
                  <a:lnTo>
                    <a:pt x="44" y="11"/>
                  </a:lnTo>
                  <a:lnTo>
                    <a:pt x="52" y="8"/>
                  </a:lnTo>
                  <a:lnTo>
                    <a:pt x="61" y="5"/>
                  </a:lnTo>
                  <a:lnTo>
                    <a:pt x="72" y="3"/>
                  </a:lnTo>
                  <a:lnTo>
                    <a:pt x="82" y="1"/>
                  </a:lnTo>
                  <a:lnTo>
                    <a:pt x="93" y="0"/>
                  </a:lnTo>
                  <a:lnTo>
                    <a:pt x="105" y="0"/>
                  </a:lnTo>
                  <a:lnTo>
                    <a:pt x="118" y="0"/>
                  </a:lnTo>
                  <a:lnTo>
                    <a:pt x="130" y="1"/>
                  </a:lnTo>
                  <a:lnTo>
                    <a:pt x="140" y="2"/>
                  </a:lnTo>
                  <a:lnTo>
                    <a:pt x="150" y="4"/>
                  </a:lnTo>
                  <a:lnTo>
                    <a:pt x="159" y="6"/>
                  </a:lnTo>
                  <a:lnTo>
                    <a:pt x="167" y="10"/>
                  </a:lnTo>
                  <a:lnTo>
                    <a:pt x="175" y="13"/>
                  </a:lnTo>
                  <a:lnTo>
                    <a:pt x="181" y="17"/>
                  </a:lnTo>
                  <a:lnTo>
                    <a:pt x="187" y="21"/>
                  </a:lnTo>
                  <a:lnTo>
                    <a:pt x="192" y="26"/>
                  </a:lnTo>
                  <a:lnTo>
                    <a:pt x="196" y="31"/>
                  </a:lnTo>
                  <a:lnTo>
                    <a:pt x="199" y="37"/>
                  </a:lnTo>
                  <a:lnTo>
                    <a:pt x="201" y="43"/>
                  </a:lnTo>
                  <a:lnTo>
                    <a:pt x="203" y="48"/>
                  </a:lnTo>
                  <a:lnTo>
                    <a:pt x="203" y="54"/>
                  </a:lnTo>
                  <a:lnTo>
                    <a:pt x="203" y="60"/>
                  </a:lnTo>
                  <a:lnTo>
                    <a:pt x="202" y="66"/>
                  </a:lnTo>
                  <a:lnTo>
                    <a:pt x="201" y="72"/>
                  </a:lnTo>
                  <a:lnTo>
                    <a:pt x="198" y="77"/>
                  </a:lnTo>
                  <a:lnTo>
                    <a:pt x="195" y="83"/>
                  </a:lnTo>
                  <a:lnTo>
                    <a:pt x="191" y="88"/>
                  </a:lnTo>
                  <a:lnTo>
                    <a:pt x="187" y="94"/>
                  </a:lnTo>
                  <a:lnTo>
                    <a:pt x="181" y="100"/>
                  </a:lnTo>
                  <a:lnTo>
                    <a:pt x="175" y="104"/>
                  </a:lnTo>
                  <a:lnTo>
                    <a:pt x="167" y="109"/>
                  </a:lnTo>
                  <a:lnTo>
                    <a:pt x="159" y="113"/>
                  </a:lnTo>
                  <a:lnTo>
                    <a:pt x="151" y="116"/>
                  </a:lnTo>
                  <a:lnTo>
                    <a:pt x="142" y="119"/>
                  </a:lnTo>
                  <a:lnTo>
                    <a:pt x="132" y="122"/>
                  </a:lnTo>
                  <a:lnTo>
                    <a:pt x="121" y="124"/>
                  </a:lnTo>
                  <a:lnTo>
                    <a:pt x="109" y="125"/>
                  </a:lnTo>
                  <a:lnTo>
                    <a:pt x="97" y="12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1" name="Freeform 67"/>
            <p:cNvSpPr>
              <a:spLocks/>
            </p:cNvSpPr>
            <p:nvPr/>
          </p:nvSpPr>
          <p:spPr bwMode="auto">
            <a:xfrm>
              <a:off x="4394200" y="3748088"/>
              <a:ext cx="9525" cy="6350"/>
            </a:xfrm>
            <a:custGeom>
              <a:avLst/>
              <a:gdLst/>
              <a:ahLst/>
              <a:cxnLst>
                <a:cxn ang="0">
                  <a:pos x="64" y="122"/>
                </a:cxn>
                <a:cxn ang="0">
                  <a:pos x="45" y="116"/>
                </a:cxn>
                <a:cxn ang="0">
                  <a:pos x="30" y="109"/>
                </a:cxn>
                <a:cxn ang="0">
                  <a:pos x="18" y="99"/>
                </a:cxn>
                <a:cxn ang="0">
                  <a:pos x="9" y="89"/>
                </a:cxn>
                <a:cxn ang="0">
                  <a:pos x="3" y="78"/>
                </a:cxn>
                <a:cxn ang="0">
                  <a:pos x="1" y="67"/>
                </a:cxn>
                <a:cxn ang="0">
                  <a:pos x="1" y="55"/>
                </a:cxn>
                <a:cxn ang="0">
                  <a:pos x="4" y="43"/>
                </a:cxn>
                <a:cxn ang="0">
                  <a:pos x="9" y="33"/>
                </a:cxn>
                <a:cxn ang="0">
                  <a:pos x="18" y="23"/>
                </a:cxn>
                <a:cxn ang="0">
                  <a:pos x="28" y="15"/>
                </a:cxn>
                <a:cxn ang="0">
                  <a:pos x="41" y="8"/>
                </a:cxn>
                <a:cxn ang="0">
                  <a:pos x="58" y="3"/>
                </a:cxn>
                <a:cxn ang="0">
                  <a:pos x="75" y="1"/>
                </a:cxn>
                <a:cxn ang="0">
                  <a:pos x="95" y="1"/>
                </a:cxn>
                <a:cxn ang="0">
                  <a:pos x="117" y="4"/>
                </a:cxn>
                <a:cxn ang="0">
                  <a:pos x="136" y="10"/>
                </a:cxn>
                <a:cxn ang="0">
                  <a:pos x="151" y="17"/>
                </a:cxn>
                <a:cxn ang="0">
                  <a:pos x="163" y="26"/>
                </a:cxn>
                <a:cxn ang="0">
                  <a:pos x="172" y="36"/>
                </a:cxn>
                <a:cxn ang="0">
                  <a:pos x="177" y="47"/>
                </a:cxn>
                <a:cxn ang="0">
                  <a:pos x="180" y="59"/>
                </a:cxn>
                <a:cxn ang="0">
                  <a:pos x="179" y="70"/>
                </a:cxn>
                <a:cxn ang="0">
                  <a:pos x="176" y="82"/>
                </a:cxn>
                <a:cxn ang="0">
                  <a:pos x="171" y="92"/>
                </a:cxn>
                <a:cxn ang="0">
                  <a:pos x="162" y="102"/>
                </a:cxn>
                <a:cxn ang="0">
                  <a:pos x="151" y="111"/>
                </a:cxn>
                <a:cxn ang="0">
                  <a:pos x="138" y="118"/>
                </a:cxn>
                <a:cxn ang="0">
                  <a:pos x="123" y="123"/>
                </a:cxn>
                <a:cxn ang="0">
                  <a:pos x="105" y="125"/>
                </a:cxn>
                <a:cxn ang="0">
                  <a:pos x="85" y="125"/>
                </a:cxn>
              </a:cxnLst>
              <a:rect l="0" t="0" r="r" b="b"/>
              <a:pathLst>
                <a:path w="180" h="125">
                  <a:moveTo>
                    <a:pt x="75" y="124"/>
                  </a:moveTo>
                  <a:lnTo>
                    <a:pt x="64" y="122"/>
                  </a:lnTo>
                  <a:lnTo>
                    <a:pt x="55" y="119"/>
                  </a:lnTo>
                  <a:lnTo>
                    <a:pt x="45" y="116"/>
                  </a:lnTo>
                  <a:lnTo>
                    <a:pt x="37" y="113"/>
                  </a:lnTo>
                  <a:lnTo>
                    <a:pt x="30" y="109"/>
                  </a:lnTo>
                  <a:lnTo>
                    <a:pt x="23" y="103"/>
                  </a:lnTo>
                  <a:lnTo>
                    <a:pt x="18" y="99"/>
                  </a:lnTo>
                  <a:lnTo>
                    <a:pt x="13" y="94"/>
                  </a:lnTo>
                  <a:lnTo>
                    <a:pt x="9" y="89"/>
                  </a:lnTo>
                  <a:lnTo>
                    <a:pt x="6" y="83"/>
                  </a:lnTo>
                  <a:lnTo>
                    <a:pt x="3" y="78"/>
                  </a:lnTo>
                  <a:lnTo>
                    <a:pt x="2" y="72"/>
                  </a:lnTo>
                  <a:lnTo>
                    <a:pt x="1" y="67"/>
                  </a:lnTo>
                  <a:lnTo>
                    <a:pt x="0" y="61"/>
                  </a:lnTo>
                  <a:lnTo>
                    <a:pt x="1" y="55"/>
                  </a:lnTo>
                  <a:lnTo>
                    <a:pt x="2" y="50"/>
                  </a:lnTo>
                  <a:lnTo>
                    <a:pt x="4" y="43"/>
                  </a:lnTo>
                  <a:lnTo>
                    <a:pt x="6" y="38"/>
                  </a:lnTo>
                  <a:lnTo>
                    <a:pt x="9" y="33"/>
                  </a:lnTo>
                  <a:lnTo>
                    <a:pt x="13" y="28"/>
                  </a:lnTo>
                  <a:lnTo>
                    <a:pt x="18" y="23"/>
                  </a:lnTo>
                  <a:lnTo>
                    <a:pt x="23" y="19"/>
                  </a:lnTo>
                  <a:lnTo>
                    <a:pt x="28" y="15"/>
                  </a:lnTo>
                  <a:lnTo>
                    <a:pt x="35" y="11"/>
                  </a:lnTo>
                  <a:lnTo>
                    <a:pt x="41" y="8"/>
                  </a:lnTo>
                  <a:lnTo>
                    <a:pt x="50" y="5"/>
                  </a:lnTo>
                  <a:lnTo>
                    <a:pt x="58" y="3"/>
                  </a:lnTo>
                  <a:lnTo>
                    <a:pt x="66" y="2"/>
                  </a:lnTo>
                  <a:lnTo>
                    <a:pt x="75" y="1"/>
                  </a:lnTo>
                  <a:lnTo>
                    <a:pt x="85" y="0"/>
                  </a:lnTo>
                  <a:lnTo>
                    <a:pt x="95" y="1"/>
                  </a:lnTo>
                  <a:lnTo>
                    <a:pt x="107" y="2"/>
                  </a:lnTo>
                  <a:lnTo>
                    <a:pt x="117" y="4"/>
                  </a:lnTo>
                  <a:lnTo>
                    <a:pt x="127" y="6"/>
                  </a:lnTo>
                  <a:lnTo>
                    <a:pt x="136" y="10"/>
                  </a:lnTo>
                  <a:lnTo>
                    <a:pt x="144" y="13"/>
                  </a:lnTo>
                  <a:lnTo>
                    <a:pt x="151" y="17"/>
                  </a:lnTo>
                  <a:lnTo>
                    <a:pt x="158" y="21"/>
                  </a:lnTo>
                  <a:lnTo>
                    <a:pt x="163" y="26"/>
                  </a:lnTo>
                  <a:lnTo>
                    <a:pt x="168" y="31"/>
                  </a:lnTo>
                  <a:lnTo>
                    <a:pt x="172" y="36"/>
                  </a:lnTo>
                  <a:lnTo>
                    <a:pt x="175" y="41"/>
                  </a:lnTo>
                  <a:lnTo>
                    <a:pt x="177" y="47"/>
                  </a:lnTo>
                  <a:lnTo>
                    <a:pt x="179" y="53"/>
                  </a:lnTo>
                  <a:lnTo>
                    <a:pt x="180" y="59"/>
                  </a:lnTo>
                  <a:lnTo>
                    <a:pt x="180" y="65"/>
                  </a:lnTo>
                  <a:lnTo>
                    <a:pt x="179" y="70"/>
                  </a:lnTo>
                  <a:lnTo>
                    <a:pt x="178" y="76"/>
                  </a:lnTo>
                  <a:lnTo>
                    <a:pt x="176" y="82"/>
                  </a:lnTo>
                  <a:lnTo>
                    <a:pt x="174" y="87"/>
                  </a:lnTo>
                  <a:lnTo>
                    <a:pt x="171" y="92"/>
                  </a:lnTo>
                  <a:lnTo>
                    <a:pt x="167" y="97"/>
                  </a:lnTo>
                  <a:lnTo>
                    <a:pt x="162" y="102"/>
                  </a:lnTo>
                  <a:lnTo>
                    <a:pt x="157" y="106"/>
                  </a:lnTo>
                  <a:lnTo>
                    <a:pt x="151" y="111"/>
                  </a:lnTo>
                  <a:lnTo>
                    <a:pt x="145" y="115"/>
                  </a:lnTo>
                  <a:lnTo>
                    <a:pt x="138" y="118"/>
                  </a:lnTo>
                  <a:lnTo>
                    <a:pt x="130" y="120"/>
                  </a:lnTo>
                  <a:lnTo>
                    <a:pt x="123" y="123"/>
                  </a:lnTo>
                  <a:lnTo>
                    <a:pt x="114" y="124"/>
                  </a:lnTo>
                  <a:lnTo>
                    <a:pt x="105" y="125"/>
                  </a:lnTo>
                  <a:lnTo>
                    <a:pt x="95" y="125"/>
                  </a:lnTo>
                  <a:lnTo>
                    <a:pt x="85" y="125"/>
                  </a:lnTo>
                  <a:lnTo>
                    <a:pt x="75" y="12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2" name="Freeform 68"/>
            <p:cNvSpPr>
              <a:spLocks/>
            </p:cNvSpPr>
            <p:nvPr/>
          </p:nvSpPr>
          <p:spPr bwMode="auto">
            <a:xfrm>
              <a:off x="4394200" y="3748088"/>
              <a:ext cx="9525" cy="6350"/>
            </a:xfrm>
            <a:custGeom>
              <a:avLst/>
              <a:gdLst/>
              <a:ahLst/>
              <a:cxnLst>
                <a:cxn ang="0">
                  <a:pos x="64" y="122"/>
                </a:cxn>
                <a:cxn ang="0">
                  <a:pos x="45" y="116"/>
                </a:cxn>
                <a:cxn ang="0">
                  <a:pos x="30" y="109"/>
                </a:cxn>
                <a:cxn ang="0">
                  <a:pos x="18" y="99"/>
                </a:cxn>
                <a:cxn ang="0">
                  <a:pos x="9" y="89"/>
                </a:cxn>
                <a:cxn ang="0">
                  <a:pos x="3" y="78"/>
                </a:cxn>
                <a:cxn ang="0">
                  <a:pos x="1" y="67"/>
                </a:cxn>
                <a:cxn ang="0">
                  <a:pos x="1" y="55"/>
                </a:cxn>
                <a:cxn ang="0">
                  <a:pos x="4" y="43"/>
                </a:cxn>
                <a:cxn ang="0">
                  <a:pos x="9" y="33"/>
                </a:cxn>
                <a:cxn ang="0">
                  <a:pos x="18" y="23"/>
                </a:cxn>
                <a:cxn ang="0">
                  <a:pos x="28" y="15"/>
                </a:cxn>
                <a:cxn ang="0">
                  <a:pos x="41" y="8"/>
                </a:cxn>
                <a:cxn ang="0">
                  <a:pos x="58" y="3"/>
                </a:cxn>
                <a:cxn ang="0">
                  <a:pos x="75" y="1"/>
                </a:cxn>
                <a:cxn ang="0">
                  <a:pos x="95" y="1"/>
                </a:cxn>
                <a:cxn ang="0">
                  <a:pos x="117" y="4"/>
                </a:cxn>
                <a:cxn ang="0">
                  <a:pos x="136" y="10"/>
                </a:cxn>
                <a:cxn ang="0">
                  <a:pos x="151" y="17"/>
                </a:cxn>
                <a:cxn ang="0">
                  <a:pos x="163" y="26"/>
                </a:cxn>
                <a:cxn ang="0">
                  <a:pos x="172" y="36"/>
                </a:cxn>
                <a:cxn ang="0">
                  <a:pos x="177" y="47"/>
                </a:cxn>
                <a:cxn ang="0">
                  <a:pos x="180" y="59"/>
                </a:cxn>
                <a:cxn ang="0">
                  <a:pos x="179" y="70"/>
                </a:cxn>
                <a:cxn ang="0">
                  <a:pos x="176" y="82"/>
                </a:cxn>
                <a:cxn ang="0">
                  <a:pos x="171" y="92"/>
                </a:cxn>
                <a:cxn ang="0">
                  <a:pos x="162" y="102"/>
                </a:cxn>
                <a:cxn ang="0">
                  <a:pos x="151" y="111"/>
                </a:cxn>
                <a:cxn ang="0">
                  <a:pos x="138" y="118"/>
                </a:cxn>
                <a:cxn ang="0">
                  <a:pos x="123" y="123"/>
                </a:cxn>
                <a:cxn ang="0">
                  <a:pos x="105" y="125"/>
                </a:cxn>
                <a:cxn ang="0">
                  <a:pos x="85" y="125"/>
                </a:cxn>
              </a:cxnLst>
              <a:rect l="0" t="0" r="r" b="b"/>
              <a:pathLst>
                <a:path w="180" h="125">
                  <a:moveTo>
                    <a:pt x="75" y="124"/>
                  </a:moveTo>
                  <a:lnTo>
                    <a:pt x="64" y="122"/>
                  </a:lnTo>
                  <a:lnTo>
                    <a:pt x="55" y="119"/>
                  </a:lnTo>
                  <a:lnTo>
                    <a:pt x="45" y="116"/>
                  </a:lnTo>
                  <a:lnTo>
                    <a:pt x="37" y="113"/>
                  </a:lnTo>
                  <a:lnTo>
                    <a:pt x="30" y="109"/>
                  </a:lnTo>
                  <a:lnTo>
                    <a:pt x="23" y="103"/>
                  </a:lnTo>
                  <a:lnTo>
                    <a:pt x="18" y="99"/>
                  </a:lnTo>
                  <a:lnTo>
                    <a:pt x="13" y="94"/>
                  </a:lnTo>
                  <a:lnTo>
                    <a:pt x="9" y="89"/>
                  </a:lnTo>
                  <a:lnTo>
                    <a:pt x="6" y="83"/>
                  </a:lnTo>
                  <a:lnTo>
                    <a:pt x="3" y="78"/>
                  </a:lnTo>
                  <a:lnTo>
                    <a:pt x="2" y="72"/>
                  </a:lnTo>
                  <a:lnTo>
                    <a:pt x="1" y="67"/>
                  </a:lnTo>
                  <a:lnTo>
                    <a:pt x="0" y="61"/>
                  </a:lnTo>
                  <a:lnTo>
                    <a:pt x="1" y="55"/>
                  </a:lnTo>
                  <a:lnTo>
                    <a:pt x="2" y="50"/>
                  </a:lnTo>
                  <a:lnTo>
                    <a:pt x="4" y="43"/>
                  </a:lnTo>
                  <a:lnTo>
                    <a:pt x="6" y="38"/>
                  </a:lnTo>
                  <a:lnTo>
                    <a:pt x="9" y="33"/>
                  </a:lnTo>
                  <a:lnTo>
                    <a:pt x="13" y="28"/>
                  </a:lnTo>
                  <a:lnTo>
                    <a:pt x="18" y="23"/>
                  </a:lnTo>
                  <a:lnTo>
                    <a:pt x="23" y="19"/>
                  </a:lnTo>
                  <a:lnTo>
                    <a:pt x="28" y="15"/>
                  </a:lnTo>
                  <a:lnTo>
                    <a:pt x="35" y="11"/>
                  </a:lnTo>
                  <a:lnTo>
                    <a:pt x="41" y="8"/>
                  </a:lnTo>
                  <a:lnTo>
                    <a:pt x="50" y="5"/>
                  </a:lnTo>
                  <a:lnTo>
                    <a:pt x="58" y="3"/>
                  </a:lnTo>
                  <a:lnTo>
                    <a:pt x="66" y="2"/>
                  </a:lnTo>
                  <a:lnTo>
                    <a:pt x="75" y="1"/>
                  </a:lnTo>
                  <a:lnTo>
                    <a:pt x="85" y="0"/>
                  </a:lnTo>
                  <a:lnTo>
                    <a:pt x="95" y="1"/>
                  </a:lnTo>
                  <a:lnTo>
                    <a:pt x="107" y="2"/>
                  </a:lnTo>
                  <a:lnTo>
                    <a:pt x="117" y="4"/>
                  </a:lnTo>
                  <a:lnTo>
                    <a:pt x="127" y="6"/>
                  </a:lnTo>
                  <a:lnTo>
                    <a:pt x="136" y="10"/>
                  </a:lnTo>
                  <a:lnTo>
                    <a:pt x="144" y="13"/>
                  </a:lnTo>
                  <a:lnTo>
                    <a:pt x="151" y="17"/>
                  </a:lnTo>
                  <a:lnTo>
                    <a:pt x="158" y="21"/>
                  </a:lnTo>
                  <a:lnTo>
                    <a:pt x="163" y="26"/>
                  </a:lnTo>
                  <a:lnTo>
                    <a:pt x="168" y="31"/>
                  </a:lnTo>
                  <a:lnTo>
                    <a:pt x="172" y="36"/>
                  </a:lnTo>
                  <a:lnTo>
                    <a:pt x="175" y="41"/>
                  </a:lnTo>
                  <a:lnTo>
                    <a:pt x="177" y="47"/>
                  </a:lnTo>
                  <a:lnTo>
                    <a:pt x="179" y="53"/>
                  </a:lnTo>
                  <a:lnTo>
                    <a:pt x="180" y="59"/>
                  </a:lnTo>
                  <a:lnTo>
                    <a:pt x="180" y="65"/>
                  </a:lnTo>
                  <a:lnTo>
                    <a:pt x="179" y="70"/>
                  </a:lnTo>
                  <a:lnTo>
                    <a:pt x="178" y="76"/>
                  </a:lnTo>
                  <a:lnTo>
                    <a:pt x="176" y="82"/>
                  </a:lnTo>
                  <a:lnTo>
                    <a:pt x="174" y="87"/>
                  </a:lnTo>
                  <a:lnTo>
                    <a:pt x="171" y="92"/>
                  </a:lnTo>
                  <a:lnTo>
                    <a:pt x="167" y="97"/>
                  </a:lnTo>
                  <a:lnTo>
                    <a:pt x="162" y="102"/>
                  </a:lnTo>
                  <a:lnTo>
                    <a:pt x="157" y="106"/>
                  </a:lnTo>
                  <a:lnTo>
                    <a:pt x="151" y="111"/>
                  </a:lnTo>
                  <a:lnTo>
                    <a:pt x="145" y="115"/>
                  </a:lnTo>
                  <a:lnTo>
                    <a:pt x="138" y="118"/>
                  </a:lnTo>
                  <a:lnTo>
                    <a:pt x="130" y="120"/>
                  </a:lnTo>
                  <a:lnTo>
                    <a:pt x="123" y="123"/>
                  </a:lnTo>
                  <a:lnTo>
                    <a:pt x="114" y="124"/>
                  </a:lnTo>
                  <a:lnTo>
                    <a:pt x="105" y="125"/>
                  </a:lnTo>
                  <a:lnTo>
                    <a:pt x="95" y="125"/>
                  </a:lnTo>
                  <a:lnTo>
                    <a:pt x="85" y="125"/>
                  </a:lnTo>
                  <a:lnTo>
                    <a:pt x="75" y="124"/>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3" name="Freeform 69"/>
            <p:cNvSpPr>
              <a:spLocks/>
            </p:cNvSpPr>
            <p:nvPr/>
          </p:nvSpPr>
          <p:spPr bwMode="auto">
            <a:xfrm>
              <a:off x="4492625" y="3844925"/>
              <a:ext cx="15875" cy="11113"/>
            </a:xfrm>
            <a:custGeom>
              <a:avLst/>
              <a:gdLst/>
              <a:ahLst/>
              <a:cxnLst>
                <a:cxn ang="0">
                  <a:pos x="90" y="182"/>
                </a:cxn>
                <a:cxn ang="0">
                  <a:pos x="60" y="160"/>
                </a:cxn>
                <a:cxn ang="0">
                  <a:pos x="37" y="139"/>
                </a:cxn>
                <a:cxn ang="0">
                  <a:pos x="19" y="118"/>
                </a:cxn>
                <a:cxn ang="0">
                  <a:pos x="8" y="96"/>
                </a:cxn>
                <a:cxn ang="0">
                  <a:pos x="2" y="77"/>
                </a:cxn>
                <a:cxn ang="0">
                  <a:pos x="0" y="58"/>
                </a:cxn>
                <a:cxn ang="0">
                  <a:pos x="4" y="41"/>
                </a:cxn>
                <a:cxn ang="0">
                  <a:pos x="12" y="26"/>
                </a:cxn>
                <a:cxn ang="0">
                  <a:pos x="24" y="15"/>
                </a:cxn>
                <a:cxn ang="0">
                  <a:pos x="41" y="6"/>
                </a:cxn>
                <a:cxn ang="0">
                  <a:pos x="61" y="1"/>
                </a:cxn>
                <a:cxn ang="0">
                  <a:pos x="85" y="1"/>
                </a:cxn>
                <a:cxn ang="0">
                  <a:pos x="112" y="5"/>
                </a:cxn>
                <a:cxn ang="0">
                  <a:pos x="143" y="14"/>
                </a:cxn>
                <a:cxn ang="0">
                  <a:pos x="176" y="28"/>
                </a:cxn>
                <a:cxn ang="0">
                  <a:pos x="210" y="47"/>
                </a:cxn>
                <a:cxn ang="0">
                  <a:pos x="239" y="69"/>
                </a:cxn>
                <a:cxn ang="0">
                  <a:pos x="263" y="90"/>
                </a:cxn>
                <a:cxn ang="0">
                  <a:pos x="280" y="111"/>
                </a:cxn>
                <a:cxn ang="0">
                  <a:pos x="291" y="133"/>
                </a:cxn>
                <a:cxn ang="0">
                  <a:pos x="297" y="153"/>
                </a:cxn>
                <a:cxn ang="0">
                  <a:pos x="299" y="172"/>
                </a:cxn>
                <a:cxn ang="0">
                  <a:pos x="295" y="189"/>
                </a:cxn>
                <a:cxn ang="0">
                  <a:pos x="287" y="203"/>
                </a:cxn>
                <a:cxn ang="0">
                  <a:pos x="275" y="215"/>
                </a:cxn>
                <a:cxn ang="0">
                  <a:pos x="259" y="223"/>
                </a:cxn>
                <a:cxn ang="0">
                  <a:pos x="238" y="228"/>
                </a:cxn>
                <a:cxn ang="0">
                  <a:pos x="214" y="228"/>
                </a:cxn>
                <a:cxn ang="0">
                  <a:pos x="187" y="225"/>
                </a:cxn>
                <a:cxn ang="0">
                  <a:pos x="157" y="216"/>
                </a:cxn>
                <a:cxn ang="0">
                  <a:pos x="124" y="201"/>
                </a:cxn>
              </a:cxnLst>
              <a:rect l="0" t="0" r="r" b="b"/>
              <a:pathLst>
                <a:path w="299" h="229">
                  <a:moveTo>
                    <a:pt x="106" y="192"/>
                  </a:moveTo>
                  <a:lnTo>
                    <a:pt x="90" y="182"/>
                  </a:lnTo>
                  <a:lnTo>
                    <a:pt x="74" y="172"/>
                  </a:lnTo>
                  <a:lnTo>
                    <a:pt x="60" y="160"/>
                  </a:lnTo>
                  <a:lnTo>
                    <a:pt x="48" y="150"/>
                  </a:lnTo>
                  <a:lnTo>
                    <a:pt x="37" y="139"/>
                  </a:lnTo>
                  <a:lnTo>
                    <a:pt x="27" y="129"/>
                  </a:lnTo>
                  <a:lnTo>
                    <a:pt x="19" y="118"/>
                  </a:lnTo>
                  <a:lnTo>
                    <a:pt x="13" y="107"/>
                  </a:lnTo>
                  <a:lnTo>
                    <a:pt x="8" y="96"/>
                  </a:lnTo>
                  <a:lnTo>
                    <a:pt x="4" y="86"/>
                  </a:lnTo>
                  <a:lnTo>
                    <a:pt x="2" y="77"/>
                  </a:lnTo>
                  <a:lnTo>
                    <a:pt x="0" y="67"/>
                  </a:lnTo>
                  <a:lnTo>
                    <a:pt x="0" y="58"/>
                  </a:lnTo>
                  <a:lnTo>
                    <a:pt x="2" y="49"/>
                  </a:lnTo>
                  <a:lnTo>
                    <a:pt x="4" y="41"/>
                  </a:lnTo>
                  <a:lnTo>
                    <a:pt x="7" y="33"/>
                  </a:lnTo>
                  <a:lnTo>
                    <a:pt x="12" y="26"/>
                  </a:lnTo>
                  <a:lnTo>
                    <a:pt x="18" y="20"/>
                  </a:lnTo>
                  <a:lnTo>
                    <a:pt x="24" y="15"/>
                  </a:lnTo>
                  <a:lnTo>
                    <a:pt x="32" y="10"/>
                  </a:lnTo>
                  <a:lnTo>
                    <a:pt x="41" y="6"/>
                  </a:lnTo>
                  <a:lnTo>
                    <a:pt x="51" y="3"/>
                  </a:lnTo>
                  <a:lnTo>
                    <a:pt x="61" y="1"/>
                  </a:lnTo>
                  <a:lnTo>
                    <a:pt x="73" y="0"/>
                  </a:lnTo>
                  <a:lnTo>
                    <a:pt x="85" y="1"/>
                  </a:lnTo>
                  <a:lnTo>
                    <a:pt x="99" y="2"/>
                  </a:lnTo>
                  <a:lnTo>
                    <a:pt x="112" y="5"/>
                  </a:lnTo>
                  <a:lnTo>
                    <a:pt x="127" y="8"/>
                  </a:lnTo>
                  <a:lnTo>
                    <a:pt x="143" y="14"/>
                  </a:lnTo>
                  <a:lnTo>
                    <a:pt x="159" y="20"/>
                  </a:lnTo>
                  <a:lnTo>
                    <a:pt x="176" y="28"/>
                  </a:lnTo>
                  <a:lnTo>
                    <a:pt x="194" y="37"/>
                  </a:lnTo>
                  <a:lnTo>
                    <a:pt x="210" y="47"/>
                  </a:lnTo>
                  <a:lnTo>
                    <a:pt x="226" y="59"/>
                  </a:lnTo>
                  <a:lnTo>
                    <a:pt x="239" y="69"/>
                  </a:lnTo>
                  <a:lnTo>
                    <a:pt x="252" y="79"/>
                  </a:lnTo>
                  <a:lnTo>
                    <a:pt x="263" y="90"/>
                  </a:lnTo>
                  <a:lnTo>
                    <a:pt x="272" y="101"/>
                  </a:lnTo>
                  <a:lnTo>
                    <a:pt x="280" y="111"/>
                  </a:lnTo>
                  <a:lnTo>
                    <a:pt x="286" y="123"/>
                  </a:lnTo>
                  <a:lnTo>
                    <a:pt x="291" y="133"/>
                  </a:lnTo>
                  <a:lnTo>
                    <a:pt x="295" y="143"/>
                  </a:lnTo>
                  <a:lnTo>
                    <a:pt x="297" y="153"/>
                  </a:lnTo>
                  <a:lnTo>
                    <a:pt x="299" y="162"/>
                  </a:lnTo>
                  <a:lnTo>
                    <a:pt x="299" y="172"/>
                  </a:lnTo>
                  <a:lnTo>
                    <a:pt x="298" y="181"/>
                  </a:lnTo>
                  <a:lnTo>
                    <a:pt x="295" y="189"/>
                  </a:lnTo>
                  <a:lnTo>
                    <a:pt x="292" y="196"/>
                  </a:lnTo>
                  <a:lnTo>
                    <a:pt x="287" y="203"/>
                  </a:lnTo>
                  <a:lnTo>
                    <a:pt x="282" y="209"/>
                  </a:lnTo>
                  <a:lnTo>
                    <a:pt x="275" y="215"/>
                  </a:lnTo>
                  <a:lnTo>
                    <a:pt x="267" y="219"/>
                  </a:lnTo>
                  <a:lnTo>
                    <a:pt x="259" y="223"/>
                  </a:lnTo>
                  <a:lnTo>
                    <a:pt x="249" y="226"/>
                  </a:lnTo>
                  <a:lnTo>
                    <a:pt x="238" y="228"/>
                  </a:lnTo>
                  <a:lnTo>
                    <a:pt x="227" y="229"/>
                  </a:lnTo>
                  <a:lnTo>
                    <a:pt x="214" y="228"/>
                  </a:lnTo>
                  <a:lnTo>
                    <a:pt x="201" y="227"/>
                  </a:lnTo>
                  <a:lnTo>
                    <a:pt x="187" y="225"/>
                  </a:lnTo>
                  <a:lnTo>
                    <a:pt x="172" y="221"/>
                  </a:lnTo>
                  <a:lnTo>
                    <a:pt x="157" y="216"/>
                  </a:lnTo>
                  <a:lnTo>
                    <a:pt x="141" y="209"/>
                  </a:lnTo>
                  <a:lnTo>
                    <a:pt x="124" y="201"/>
                  </a:lnTo>
                  <a:lnTo>
                    <a:pt x="106" y="19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4" name="Freeform 70"/>
            <p:cNvSpPr>
              <a:spLocks/>
            </p:cNvSpPr>
            <p:nvPr/>
          </p:nvSpPr>
          <p:spPr bwMode="auto">
            <a:xfrm>
              <a:off x="4492625" y="3844925"/>
              <a:ext cx="15875" cy="11113"/>
            </a:xfrm>
            <a:custGeom>
              <a:avLst/>
              <a:gdLst/>
              <a:ahLst/>
              <a:cxnLst>
                <a:cxn ang="0">
                  <a:pos x="90" y="182"/>
                </a:cxn>
                <a:cxn ang="0">
                  <a:pos x="60" y="160"/>
                </a:cxn>
                <a:cxn ang="0">
                  <a:pos x="37" y="139"/>
                </a:cxn>
                <a:cxn ang="0">
                  <a:pos x="19" y="118"/>
                </a:cxn>
                <a:cxn ang="0">
                  <a:pos x="8" y="96"/>
                </a:cxn>
                <a:cxn ang="0">
                  <a:pos x="2" y="77"/>
                </a:cxn>
                <a:cxn ang="0">
                  <a:pos x="0" y="58"/>
                </a:cxn>
                <a:cxn ang="0">
                  <a:pos x="4" y="41"/>
                </a:cxn>
                <a:cxn ang="0">
                  <a:pos x="12" y="26"/>
                </a:cxn>
                <a:cxn ang="0">
                  <a:pos x="24" y="15"/>
                </a:cxn>
                <a:cxn ang="0">
                  <a:pos x="41" y="6"/>
                </a:cxn>
                <a:cxn ang="0">
                  <a:pos x="61" y="1"/>
                </a:cxn>
                <a:cxn ang="0">
                  <a:pos x="85" y="1"/>
                </a:cxn>
                <a:cxn ang="0">
                  <a:pos x="112" y="5"/>
                </a:cxn>
                <a:cxn ang="0">
                  <a:pos x="143" y="14"/>
                </a:cxn>
                <a:cxn ang="0">
                  <a:pos x="176" y="28"/>
                </a:cxn>
                <a:cxn ang="0">
                  <a:pos x="210" y="47"/>
                </a:cxn>
                <a:cxn ang="0">
                  <a:pos x="239" y="69"/>
                </a:cxn>
                <a:cxn ang="0">
                  <a:pos x="263" y="90"/>
                </a:cxn>
                <a:cxn ang="0">
                  <a:pos x="280" y="111"/>
                </a:cxn>
                <a:cxn ang="0">
                  <a:pos x="291" y="133"/>
                </a:cxn>
                <a:cxn ang="0">
                  <a:pos x="297" y="153"/>
                </a:cxn>
                <a:cxn ang="0">
                  <a:pos x="299" y="172"/>
                </a:cxn>
                <a:cxn ang="0">
                  <a:pos x="295" y="189"/>
                </a:cxn>
                <a:cxn ang="0">
                  <a:pos x="287" y="203"/>
                </a:cxn>
                <a:cxn ang="0">
                  <a:pos x="275" y="215"/>
                </a:cxn>
                <a:cxn ang="0">
                  <a:pos x="259" y="223"/>
                </a:cxn>
                <a:cxn ang="0">
                  <a:pos x="238" y="228"/>
                </a:cxn>
                <a:cxn ang="0">
                  <a:pos x="214" y="228"/>
                </a:cxn>
                <a:cxn ang="0">
                  <a:pos x="187" y="225"/>
                </a:cxn>
                <a:cxn ang="0">
                  <a:pos x="157" y="216"/>
                </a:cxn>
                <a:cxn ang="0">
                  <a:pos x="124" y="201"/>
                </a:cxn>
              </a:cxnLst>
              <a:rect l="0" t="0" r="r" b="b"/>
              <a:pathLst>
                <a:path w="299" h="229">
                  <a:moveTo>
                    <a:pt x="106" y="192"/>
                  </a:moveTo>
                  <a:lnTo>
                    <a:pt x="90" y="182"/>
                  </a:lnTo>
                  <a:lnTo>
                    <a:pt x="74" y="172"/>
                  </a:lnTo>
                  <a:lnTo>
                    <a:pt x="60" y="160"/>
                  </a:lnTo>
                  <a:lnTo>
                    <a:pt x="48" y="150"/>
                  </a:lnTo>
                  <a:lnTo>
                    <a:pt x="37" y="139"/>
                  </a:lnTo>
                  <a:lnTo>
                    <a:pt x="27" y="129"/>
                  </a:lnTo>
                  <a:lnTo>
                    <a:pt x="19" y="118"/>
                  </a:lnTo>
                  <a:lnTo>
                    <a:pt x="13" y="107"/>
                  </a:lnTo>
                  <a:lnTo>
                    <a:pt x="8" y="96"/>
                  </a:lnTo>
                  <a:lnTo>
                    <a:pt x="4" y="86"/>
                  </a:lnTo>
                  <a:lnTo>
                    <a:pt x="2" y="77"/>
                  </a:lnTo>
                  <a:lnTo>
                    <a:pt x="0" y="67"/>
                  </a:lnTo>
                  <a:lnTo>
                    <a:pt x="0" y="58"/>
                  </a:lnTo>
                  <a:lnTo>
                    <a:pt x="2" y="49"/>
                  </a:lnTo>
                  <a:lnTo>
                    <a:pt x="4" y="41"/>
                  </a:lnTo>
                  <a:lnTo>
                    <a:pt x="7" y="33"/>
                  </a:lnTo>
                  <a:lnTo>
                    <a:pt x="12" y="26"/>
                  </a:lnTo>
                  <a:lnTo>
                    <a:pt x="18" y="20"/>
                  </a:lnTo>
                  <a:lnTo>
                    <a:pt x="24" y="15"/>
                  </a:lnTo>
                  <a:lnTo>
                    <a:pt x="32" y="10"/>
                  </a:lnTo>
                  <a:lnTo>
                    <a:pt x="41" y="6"/>
                  </a:lnTo>
                  <a:lnTo>
                    <a:pt x="51" y="3"/>
                  </a:lnTo>
                  <a:lnTo>
                    <a:pt x="61" y="1"/>
                  </a:lnTo>
                  <a:lnTo>
                    <a:pt x="73" y="0"/>
                  </a:lnTo>
                  <a:lnTo>
                    <a:pt x="85" y="1"/>
                  </a:lnTo>
                  <a:lnTo>
                    <a:pt x="99" y="2"/>
                  </a:lnTo>
                  <a:lnTo>
                    <a:pt x="112" y="5"/>
                  </a:lnTo>
                  <a:lnTo>
                    <a:pt x="127" y="8"/>
                  </a:lnTo>
                  <a:lnTo>
                    <a:pt x="143" y="14"/>
                  </a:lnTo>
                  <a:lnTo>
                    <a:pt x="159" y="20"/>
                  </a:lnTo>
                  <a:lnTo>
                    <a:pt x="176" y="28"/>
                  </a:lnTo>
                  <a:lnTo>
                    <a:pt x="194" y="37"/>
                  </a:lnTo>
                  <a:lnTo>
                    <a:pt x="210" y="47"/>
                  </a:lnTo>
                  <a:lnTo>
                    <a:pt x="226" y="59"/>
                  </a:lnTo>
                  <a:lnTo>
                    <a:pt x="239" y="69"/>
                  </a:lnTo>
                  <a:lnTo>
                    <a:pt x="252" y="79"/>
                  </a:lnTo>
                  <a:lnTo>
                    <a:pt x="263" y="90"/>
                  </a:lnTo>
                  <a:lnTo>
                    <a:pt x="272" y="101"/>
                  </a:lnTo>
                  <a:lnTo>
                    <a:pt x="280" y="111"/>
                  </a:lnTo>
                  <a:lnTo>
                    <a:pt x="286" y="123"/>
                  </a:lnTo>
                  <a:lnTo>
                    <a:pt x="291" y="133"/>
                  </a:lnTo>
                  <a:lnTo>
                    <a:pt x="295" y="143"/>
                  </a:lnTo>
                  <a:lnTo>
                    <a:pt x="297" y="153"/>
                  </a:lnTo>
                  <a:lnTo>
                    <a:pt x="299" y="162"/>
                  </a:lnTo>
                  <a:lnTo>
                    <a:pt x="299" y="172"/>
                  </a:lnTo>
                  <a:lnTo>
                    <a:pt x="298" y="181"/>
                  </a:lnTo>
                  <a:lnTo>
                    <a:pt x="295" y="189"/>
                  </a:lnTo>
                  <a:lnTo>
                    <a:pt x="292" y="196"/>
                  </a:lnTo>
                  <a:lnTo>
                    <a:pt x="287" y="203"/>
                  </a:lnTo>
                  <a:lnTo>
                    <a:pt x="282" y="209"/>
                  </a:lnTo>
                  <a:lnTo>
                    <a:pt x="275" y="215"/>
                  </a:lnTo>
                  <a:lnTo>
                    <a:pt x="267" y="219"/>
                  </a:lnTo>
                  <a:lnTo>
                    <a:pt x="259" y="223"/>
                  </a:lnTo>
                  <a:lnTo>
                    <a:pt x="249" y="226"/>
                  </a:lnTo>
                  <a:lnTo>
                    <a:pt x="238" y="228"/>
                  </a:lnTo>
                  <a:lnTo>
                    <a:pt x="227" y="229"/>
                  </a:lnTo>
                  <a:lnTo>
                    <a:pt x="214" y="228"/>
                  </a:lnTo>
                  <a:lnTo>
                    <a:pt x="201" y="227"/>
                  </a:lnTo>
                  <a:lnTo>
                    <a:pt x="187" y="225"/>
                  </a:lnTo>
                  <a:lnTo>
                    <a:pt x="172" y="221"/>
                  </a:lnTo>
                  <a:lnTo>
                    <a:pt x="157" y="216"/>
                  </a:lnTo>
                  <a:lnTo>
                    <a:pt x="141" y="209"/>
                  </a:lnTo>
                  <a:lnTo>
                    <a:pt x="124" y="201"/>
                  </a:lnTo>
                  <a:lnTo>
                    <a:pt x="106" y="19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5" name="Freeform 71"/>
            <p:cNvSpPr>
              <a:spLocks/>
            </p:cNvSpPr>
            <p:nvPr/>
          </p:nvSpPr>
          <p:spPr bwMode="auto">
            <a:xfrm>
              <a:off x="4486275" y="3746500"/>
              <a:ext cx="9525" cy="20638"/>
            </a:xfrm>
            <a:custGeom>
              <a:avLst/>
              <a:gdLst/>
              <a:ahLst/>
              <a:cxnLst>
                <a:cxn ang="0">
                  <a:pos x="14" y="147"/>
                </a:cxn>
                <a:cxn ang="0">
                  <a:pos x="28" y="105"/>
                </a:cxn>
                <a:cxn ang="0">
                  <a:pos x="43" y="71"/>
                </a:cxn>
                <a:cxn ang="0">
                  <a:pos x="60" y="43"/>
                </a:cxn>
                <a:cxn ang="0">
                  <a:pos x="79" y="22"/>
                </a:cxn>
                <a:cxn ang="0">
                  <a:pos x="97" y="9"/>
                </a:cxn>
                <a:cxn ang="0">
                  <a:pos x="116" y="1"/>
                </a:cxn>
                <a:cxn ang="0">
                  <a:pos x="135" y="0"/>
                </a:cxn>
                <a:cxn ang="0">
                  <a:pos x="153" y="5"/>
                </a:cxn>
                <a:cxn ang="0">
                  <a:pos x="168" y="16"/>
                </a:cxn>
                <a:cxn ang="0">
                  <a:pos x="183" y="33"/>
                </a:cxn>
                <a:cxn ang="0">
                  <a:pos x="194" y="55"/>
                </a:cxn>
                <a:cxn ang="0">
                  <a:pos x="202" y="84"/>
                </a:cxn>
                <a:cxn ang="0">
                  <a:pos x="207" y="118"/>
                </a:cxn>
                <a:cxn ang="0">
                  <a:pos x="207" y="156"/>
                </a:cxn>
                <a:cxn ang="0">
                  <a:pos x="203" y="199"/>
                </a:cxn>
                <a:cxn ang="0">
                  <a:pos x="193" y="247"/>
                </a:cxn>
                <a:cxn ang="0">
                  <a:pos x="181" y="288"/>
                </a:cxn>
                <a:cxn ang="0">
                  <a:pos x="164" y="323"/>
                </a:cxn>
                <a:cxn ang="0">
                  <a:pos x="148" y="351"/>
                </a:cxn>
                <a:cxn ang="0">
                  <a:pos x="130" y="372"/>
                </a:cxn>
                <a:cxn ang="0">
                  <a:pos x="110" y="386"/>
                </a:cxn>
                <a:cxn ang="0">
                  <a:pos x="91" y="393"/>
                </a:cxn>
                <a:cxn ang="0">
                  <a:pos x="73" y="394"/>
                </a:cxn>
                <a:cxn ang="0">
                  <a:pos x="55" y="389"/>
                </a:cxn>
                <a:cxn ang="0">
                  <a:pos x="39" y="378"/>
                </a:cxn>
                <a:cxn ang="0">
                  <a:pos x="26" y="361"/>
                </a:cxn>
                <a:cxn ang="0">
                  <a:pos x="13" y="338"/>
                </a:cxn>
                <a:cxn ang="0">
                  <a:pos x="5" y="310"/>
                </a:cxn>
                <a:cxn ang="0">
                  <a:pos x="1" y="276"/>
                </a:cxn>
                <a:cxn ang="0">
                  <a:pos x="0" y="239"/>
                </a:cxn>
                <a:cxn ang="0">
                  <a:pos x="5" y="195"/>
                </a:cxn>
              </a:cxnLst>
              <a:rect l="0" t="0" r="r" b="b"/>
              <a:pathLst>
                <a:path w="208" h="394">
                  <a:moveTo>
                    <a:pt x="9" y="171"/>
                  </a:moveTo>
                  <a:lnTo>
                    <a:pt x="14" y="147"/>
                  </a:lnTo>
                  <a:lnTo>
                    <a:pt x="21" y="126"/>
                  </a:lnTo>
                  <a:lnTo>
                    <a:pt x="28" y="105"/>
                  </a:lnTo>
                  <a:lnTo>
                    <a:pt x="35" y="87"/>
                  </a:lnTo>
                  <a:lnTo>
                    <a:pt x="43" y="71"/>
                  </a:lnTo>
                  <a:lnTo>
                    <a:pt x="51" y="55"/>
                  </a:lnTo>
                  <a:lnTo>
                    <a:pt x="60" y="43"/>
                  </a:lnTo>
                  <a:lnTo>
                    <a:pt x="69" y="32"/>
                  </a:lnTo>
                  <a:lnTo>
                    <a:pt x="79" y="22"/>
                  </a:lnTo>
                  <a:lnTo>
                    <a:pt x="88" y="15"/>
                  </a:lnTo>
                  <a:lnTo>
                    <a:pt x="97" y="9"/>
                  </a:lnTo>
                  <a:lnTo>
                    <a:pt x="107" y="4"/>
                  </a:lnTo>
                  <a:lnTo>
                    <a:pt x="116" y="1"/>
                  </a:lnTo>
                  <a:lnTo>
                    <a:pt x="126" y="0"/>
                  </a:lnTo>
                  <a:lnTo>
                    <a:pt x="135" y="0"/>
                  </a:lnTo>
                  <a:lnTo>
                    <a:pt x="144" y="2"/>
                  </a:lnTo>
                  <a:lnTo>
                    <a:pt x="153" y="5"/>
                  </a:lnTo>
                  <a:lnTo>
                    <a:pt x="161" y="10"/>
                  </a:lnTo>
                  <a:lnTo>
                    <a:pt x="168" y="16"/>
                  </a:lnTo>
                  <a:lnTo>
                    <a:pt x="175" y="24"/>
                  </a:lnTo>
                  <a:lnTo>
                    <a:pt x="183" y="33"/>
                  </a:lnTo>
                  <a:lnTo>
                    <a:pt x="189" y="44"/>
                  </a:lnTo>
                  <a:lnTo>
                    <a:pt x="194" y="55"/>
                  </a:lnTo>
                  <a:lnTo>
                    <a:pt x="199" y="69"/>
                  </a:lnTo>
                  <a:lnTo>
                    <a:pt x="202" y="84"/>
                  </a:lnTo>
                  <a:lnTo>
                    <a:pt x="205" y="100"/>
                  </a:lnTo>
                  <a:lnTo>
                    <a:pt x="207" y="118"/>
                  </a:lnTo>
                  <a:lnTo>
                    <a:pt x="208" y="136"/>
                  </a:lnTo>
                  <a:lnTo>
                    <a:pt x="207" y="156"/>
                  </a:lnTo>
                  <a:lnTo>
                    <a:pt x="206" y="177"/>
                  </a:lnTo>
                  <a:lnTo>
                    <a:pt x="203" y="199"/>
                  </a:lnTo>
                  <a:lnTo>
                    <a:pt x="199" y="222"/>
                  </a:lnTo>
                  <a:lnTo>
                    <a:pt x="193" y="247"/>
                  </a:lnTo>
                  <a:lnTo>
                    <a:pt x="187" y="268"/>
                  </a:lnTo>
                  <a:lnTo>
                    <a:pt x="181" y="288"/>
                  </a:lnTo>
                  <a:lnTo>
                    <a:pt x="172" y="307"/>
                  </a:lnTo>
                  <a:lnTo>
                    <a:pt x="164" y="323"/>
                  </a:lnTo>
                  <a:lnTo>
                    <a:pt x="156" y="338"/>
                  </a:lnTo>
                  <a:lnTo>
                    <a:pt x="148" y="351"/>
                  </a:lnTo>
                  <a:lnTo>
                    <a:pt x="139" y="363"/>
                  </a:lnTo>
                  <a:lnTo>
                    <a:pt x="130" y="372"/>
                  </a:lnTo>
                  <a:lnTo>
                    <a:pt x="119" y="380"/>
                  </a:lnTo>
                  <a:lnTo>
                    <a:pt x="110" y="386"/>
                  </a:lnTo>
                  <a:lnTo>
                    <a:pt x="101" y="390"/>
                  </a:lnTo>
                  <a:lnTo>
                    <a:pt x="91" y="393"/>
                  </a:lnTo>
                  <a:lnTo>
                    <a:pt x="82" y="394"/>
                  </a:lnTo>
                  <a:lnTo>
                    <a:pt x="73" y="394"/>
                  </a:lnTo>
                  <a:lnTo>
                    <a:pt x="64" y="392"/>
                  </a:lnTo>
                  <a:lnTo>
                    <a:pt x="55" y="389"/>
                  </a:lnTo>
                  <a:lnTo>
                    <a:pt x="47" y="384"/>
                  </a:lnTo>
                  <a:lnTo>
                    <a:pt x="39" y="378"/>
                  </a:lnTo>
                  <a:lnTo>
                    <a:pt x="32" y="370"/>
                  </a:lnTo>
                  <a:lnTo>
                    <a:pt x="26" y="361"/>
                  </a:lnTo>
                  <a:lnTo>
                    <a:pt x="20" y="350"/>
                  </a:lnTo>
                  <a:lnTo>
                    <a:pt x="13" y="338"/>
                  </a:lnTo>
                  <a:lnTo>
                    <a:pt x="9" y="325"/>
                  </a:lnTo>
                  <a:lnTo>
                    <a:pt x="5" y="310"/>
                  </a:lnTo>
                  <a:lnTo>
                    <a:pt x="2" y="293"/>
                  </a:lnTo>
                  <a:lnTo>
                    <a:pt x="1" y="276"/>
                  </a:lnTo>
                  <a:lnTo>
                    <a:pt x="0" y="258"/>
                  </a:lnTo>
                  <a:lnTo>
                    <a:pt x="0" y="239"/>
                  </a:lnTo>
                  <a:lnTo>
                    <a:pt x="2" y="217"/>
                  </a:lnTo>
                  <a:lnTo>
                    <a:pt x="5" y="195"/>
                  </a:lnTo>
                  <a:lnTo>
                    <a:pt x="9" y="17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6" name="Freeform 72"/>
            <p:cNvSpPr>
              <a:spLocks/>
            </p:cNvSpPr>
            <p:nvPr/>
          </p:nvSpPr>
          <p:spPr bwMode="auto">
            <a:xfrm>
              <a:off x="4486275" y="3746500"/>
              <a:ext cx="9525" cy="20638"/>
            </a:xfrm>
            <a:custGeom>
              <a:avLst/>
              <a:gdLst/>
              <a:ahLst/>
              <a:cxnLst>
                <a:cxn ang="0">
                  <a:pos x="14" y="147"/>
                </a:cxn>
                <a:cxn ang="0">
                  <a:pos x="28" y="105"/>
                </a:cxn>
                <a:cxn ang="0">
                  <a:pos x="43" y="71"/>
                </a:cxn>
                <a:cxn ang="0">
                  <a:pos x="60" y="43"/>
                </a:cxn>
                <a:cxn ang="0">
                  <a:pos x="79" y="22"/>
                </a:cxn>
                <a:cxn ang="0">
                  <a:pos x="97" y="9"/>
                </a:cxn>
                <a:cxn ang="0">
                  <a:pos x="116" y="1"/>
                </a:cxn>
                <a:cxn ang="0">
                  <a:pos x="135" y="0"/>
                </a:cxn>
                <a:cxn ang="0">
                  <a:pos x="153" y="5"/>
                </a:cxn>
                <a:cxn ang="0">
                  <a:pos x="168" y="16"/>
                </a:cxn>
                <a:cxn ang="0">
                  <a:pos x="183" y="33"/>
                </a:cxn>
                <a:cxn ang="0">
                  <a:pos x="194" y="55"/>
                </a:cxn>
                <a:cxn ang="0">
                  <a:pos x="202" y="84"/>
                </a:cxn>
                <a:cxn ang="0">
                  <a:pos x="207" y="118"/>
                </a:cxn>
                <a:cxn ang="0">
                  <a:pos x="207" y="156"/>
                </a:cxn>
                <a:cxn ang="0">
                  <a:pos x="203" y="199"/>
                </a:cxn>
                <a:cxn ang="0">
                  <a:pos x="193" y="247"/>
                </a:cxn>
                <a:cxn ang="0">
                  <a:pos x="181" y="288"/>
                </a:cxn>
                <a:cxn ang="0">
                  <a:pos x="164" y="323"/>
                </a:cxn>
                <a:cxn ang="0">
                  <a:pos x="148" y="351"/>
                </a:cxn>
                <a:cxn ang="0">
                  <a:pos x="130" y="372"/>
                </a:cxn>
                <a:cxn ang="0">
                  <a:pos x="110" y="386"/>
                </a:cxn>
                <a:cxn ang="0">
                  <a:pos x="91" y="393"/>
                </a:cxn>
                <a:cxn ang="0">
                  <a:pos x="73" y="394"/>
                </a:cxn>
                <a:cxn ang="0">
                  <a:pos x="55" y="389"/>
                </a:cxn>
                <a:cxn ang="0">
                  <a:pos x="39" y="378"/>
                </a:cxn>
                <a:cxn ang="0">
                  <a:pos x="26" y="361"/>
                </a:cxn>
                <a:cxn ang="0">
                  <a:pos x="13" y="338"/>
                </a:cxn>
                <a:cxn ang="0">
                  <a:pos x="5" y="310"/>
                </a:cxn>
                <a:cxn ang="0">
                  <a:pos x="1" y="276"/>
                </a:cxn>
                <a:cxn ang="0">
                  <a:pos x="0" y="239"/>
                </a:cxn>
                <a:cxn ang="0">
                  <a:pos x="5" y="195"/>
                </a:cxn>
              </a:cxnLst>
              <a:rect l="0" t="0" r="r" b="b"/>
              <a:pathLst>
                <a:path w="208" h="394">
                  <a:moveTo>
                    <a:pt x="9" y="171"/>
                  </a:moveTo>
                  <a:lnTo>
                    <a:pt x="14" y="147"/>
                  </a:lnTo>
                  <a:lnTo>
                    <a:pt x="21" y="126"/>
                  </a:lnTo>
                  <a:lnTo>
                    <a:pt x="28" y="105"/>
                  </a:lnTo>
                  <a:lnTo>
                    <a:pt x="35" y="87"/>
                  </a:lnTo>
                  <a:lnTo>
                    <a:pt x="43" y="71"/>
                  </a:lnTo>
                  <a:lnTo>
                    <a:pt x="51" y="55"/>
                  </a:lnTo>
                  <a:lnTo>
                    <a:pt x="60" y="43"/>
                  </a:lnTo>
                  <a:lnTo>
                    <a:pt x="69" y="32"/>
                  </a:lnTo>
                  <a:lnTo>
                    <a:pt x="79" y="22"/>
                  </a:lnTo>
                  <a:lnTo>
                    <a:pt x="88" y="15"/>
                  </a:lnTo>
                  <a:lnTo>
                    <a:pt x="97" y="9"/>
                  </a:lnTo>
                  <a:lnTo>
                    <a:pt x="107" y="4"/>
                  </a:lnTo>
                  <a:lnTo>
                    <a:pt x="116" y="1"/>
                  </a:lnTo>
                  <a:lnTo>
                    <a:pt x="126" y="0"/>
                  </a:lnTo>
                  <a:lnTo>
                    <a:pt x="135" y="0"/>
                  </a:lnTo>
                  <a:lnTo>
                    <a:pt x="144" y="2"/>
                  </a:lnTo>
                  <a:lnTo>
                    <a:pt x="153" y="5"/>
                  </a:lnTo>
                  <a:lnTo>
                    <a:pt x="161" y="10"/>
                  </a:lnTo>
                  <a:lnTo>
                    <a:pt x="168" y="16"/>
                  </a:lnTo>
                  <a:lnTo>
                    <a:pt x="175" y="24"/>
                  </a:lnTo>
                  <a:lnTo>
                    <a:pt x="183" y="33"/>
                  </a:lnTo>
                  <a:lnTo>
                    <a:pt x="189" y="44"/>
                  </a:lnTo>
                  <a:lnTo>
                    <a:pt x="194" y="55"/>
                  </a:lnTo>
                  <a:lnTo>
                    <a:pt x="199" y="69"/>
                  </a:lnTo>
                  <a:lnTo>
                    <a:pt x="202" y="84"/>
                  </a:lnTo>
                  <a:lnTo>
                    <a:pt x="205" y="100"/>
                  </a:lnTo>
                  <a:lnTo>
                    <a:pt x="207" y="118"/>
                  </a:lnTo>
                  <a:lnTo>
                    <a:pt x="208" y="136"/>
                  </a:lnTo>
                  <a:lnTo>
                    <a:pt x="207" y="156"/>
                  </a:lnTo>
                  <a:lnTo>
                    <a:pt x="206" y="177"/>
                  </a:lnTo>
                  <a:lnTo>
                    <a:pt x="203" y="199"/>
                  </a:lnTo>
                  <a:lnTo>
                    <a:pt x="199" y="222"/>
                  </a:lnTo>
                  <a:lnTo>
                    <a:pt x="193" y="247"/>
                  </a:lnTo>
                  <a:lnTo>
                    <a:pt x="187" y="268"/>
                  </a:lnTo>
                  <a:lnTo>
                    <a:pt x="181" y="288"/>
                  </a:lnTo>
                  <a:lnTo>
                    <a:pt x="172" y="307"/>
                  </a:lnTo>
                  <a:lnTo>
                    <a:pt x="164" y="323"/>
                  </a:lnTo>
                  <a:lnTo>
                    <a:pt x="156" y="338"/>
                  </a:lnTo>
                  <a:lnTo>
                    <a:pt x="148" y="351"/>
                  </a:lnTo>
                  <a:lnTo>
                    <a:pt x="139" y="363"/>
                  </a:lnTo>
                  <a:lnTo>
                    <a:pt x="130" y="372"/>
                  </a:lnTo>
                  <a:lnTo>
                    <a:pt x="119" y="380"/>
                  </a:lnTo>
                  <a:lnTo>
                    <a:pt x="110" y="386"/>
                  </a:lnTo>
                  <a:lnTo>
                    <a:pt x="101" y="390"/>
                  </a:lnTo>
                  <a:lnTo>
                    <a:pt x="91" y="393"/>
                  </a:lnTo>
                  <a:lnTo>
                    <a:pt x="82" y="394"/>
                  </a:lnTo>
                  <a:lnTo>
                    <a:pt x="73" y="394"/>
                  </a:lnTo>
                  <a:lnTo>
                    <a:pt x="64" y="392"/>
                  </a:lnTo>
                  <a:lnTo>
                    <a:pt x="55" y="389"/>
                  </a:lnTo>
                  <a:lnTo>
                    <a:pt x="47" y="384"/>
                  </a:lnTo>
                  <a:lnTo>
                    <a:pt x="39" y="378"/>
                  </a:lnTo>
                  <a:lnTo>
                    <a:pt x="32" y="370"/>
                  </a:lnTo>
                  <a:lnTo>
                    <a:pt x="26" y="361"/>
                  </a:lnTo>
                  <a:lnTo>
                    <a:pt x="20" y="350"/>
                  </a:lnTo>
                  <a:lnTo>
                    <a:pt x="13" y="338"/>
                  </a:lnTo>
                  <a:lnTo>
                    <a:pt x="9" y="325"/>
                  </a:lnTo>
                  <a:lnTo>
                    <a:pt x="5" y="310"/>
                  </a:lnTo>
                  <a:lnTo>
                    <a:pt x="2" y="293"/>
                  </a:lnTo>
                  <a:lnTo>
                    <a:pt x="1" y="276"/>
                  </a:lnTo>
                  <a:lnTo>
                    <a:pt x="0" y="258"/>
                  </a:lnTo>
                  <a:lnTo>
                    <a:pt x="0" y="239"/>
                  </a:lnTo>
                  <a:lnTo>
                    <a:pt x="2" y="217"/>
                  </a:lnTo>
                  <a:lnTo>
                    <a:pt x="5" y="195"/>
                  </a:lnTo>
                  <a:lnTo>
                    <a:pt x="9" y="17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7" name="Freeform 73"/>
            <p:cNvSpPr>
              <a:spLocks/>
            </p:cNvSpPr>
            <p:nvPr/>
          </p:nvSpPr>
          <p:spPr bwMode="auto">
            <a:xfrm>
              <a:off x="4470400" y="3743325"/>
              <a:ext cx="11113" cy="17463"/>
            </a:xfrm>
            <a:custGeom>
              <a:avLst/>
              <a:gdLst/>
              <a:ahLst/>
              <a:cxnLst>
                <a:cxn ang="0">
                  <a:pos x="10" y="121"/>
                </a:cxn>
                <a:cxn ang="0">
                  <a:pos x="22" y="85"/>
                </a:cxn>
                <a:cxn ang="0">
                  <a:pos x="36" y="55"/>
                </a:cxn>
                <a:cxn ang="0">
                  <a:pos x="52" y="33"/>
                </a:cxn>
                <a:cxn ang="0">
                  <a:pos x="71" y="16"/>
                </a:cxn>
                <a:cxn ang="0">
                  <a:pos x="90" y="6"/>
                </a:cxn>
                <a:cxn ang="0">
                  <a:pos x="111" y="1"/>
                </a:cxn>
                <a:cxn ang="0">
                  <a:pos x="130" y="1"/>
                </a:cxn>
                <a:cxn ang="0">
                  <a:pos x="149" y="6"/>
                </a:cxn>
                <a:cxn ang="0">
                  <a:pos x="167" y="17"/>
                </a:cxn>
                <a:cxn ang="0">
                  <a:pos x="183" y="32"/>
                </a:cxn>
                <a:cxn ang="0">
                  <a:pos x="196" y="52"/>
                </a:cxn>
                <a:cxn ang="0">
                  <a:pos x="206" y="77"/>
                </a:cxn>
                <a:cxn ang="0">
                  <a:pos x="213" y="106"/>
                </a:cxn>
                <a:cxn ang="0">
                  <a:pos x="217" y="139"/>
                </a:cxn>
                <a:cxn ang="0">
                  <a:pos x="214" y="175"/>
                </a:cxn>
                <a:cxn ang="0">
                  <a:pos x="206" y="215"/>
                </a:cxn>
                <a:cxn ang="0">
                  <a:pos x="195" y="251"/>
                </a:cxn>
                <a:cxn ang="0">
                  <a:pos x="181" y="279"/>
                </a:cxn>
                <a:cxn ang="0">
                  <a:pos x="165" y="302"/>
                </a:cxn>
                <a:cxn ang="0">
                  <a:pos x="146" y="318"/>
                </a:cxn>
                <a:cxn ang="0">
                  <a:pos x="127" y="328"/>
                </a:cxn>
                <a:cxn ang="0">
                  <a:pos x="106" y="333"/>
                </a:cxn>
                <a:cxn ang="0">
                  <a:pos x="87" y="333"/>
                </a:cxn>
                <a:cxn ang="0">
                  <a:pos x="68" y="327"/>
                </a:cxn>
                <a:cxn ang="0">
                  <a:pos x="50" y="317"/>
                </a:cxn>
                <a:cxn ang="0">
                  <a:pos x="34" y="302"/>
                </a:cxn>
                <a:cxn ang="0">
                  <a:pos x="21" y="282"/>
                </a:cxn>
                <a:cxn ang="0">
                  <a:pos x="10" y="258"/>
                </a:cxn>
                <a:cxn ang="0">
                  <a:pos x="4" y="229"/>
                </a:cxn>
                <a:cxn ang="0">
                  <a:pos x="0" y="197"/>
                </a:cxn>
                <a:cxn ang="0">
                  <a:pos x="2" y="160"/>
                </a:cxn>
              </a:cxnLst>
              <a:rect l="0" t="0" r="r" b="b"/>
              <a:pathLst>
                <a:path w="217" h="334">
                  <a:moveTo>
                    <a:pt x="6" y="141"/>
                  </a:moveTo>
                  <a:lnTo>
                    <a:pt x="10" y="121"/>
                  </a:lnTo>
                  <a:lnTo>
                    <a:pt x="16" y="101"/>
                  </a:lnTo>
                  <a:lnTo>
                    <a:pt x="22" y="85"/>
                  </a:lnTo>
                  <a:lnTo>
                    <a:pt x="29" y="70"/>
                  </a:lnTo>
                  <a:lnTo>
                    <a:pt x="36" y="55"/>
                  </a:lnTo>
                  <a:lnTo>
                    <a:pt x="44" y="43"/>
                  </a:lnTo>
                  <a:lnTo>
                    <a:pt x="52" y="33"/>
                  </a:lnTo>
                  <a:lnTo>
                    <a:pt x="62" y="24"/>
                  </a:lnTo>
                  <a:lnTo>
                    <a:pt x="71" y="16"/>
                  </a:lnTo>
                  <a:lnTo>
                    <a:pt x="81" y="10"/>
                  </a:lnTo>
                  <a:lnTo>
                    <a:pt x="90" y="6"/>
                  </a:lnTo>
                  <a:lnTo>
                    <a:pt x="100" y="2"/>
                  </a:lnTo>
                  <a:lnTo>
                    <a:pt x="111" y="1"/>
                  </a:lnTo>
                  <a:lnTo>
                    <a:pt x="120" y="0"/>
                  </a:lnTo>
                  <a:lnTo>
                    <a:pt x="130" y="1"/>
                  </a:lnTo>
                  <a:lnTo>
                    <a:pt x="139" y="3"/>
                  </a:lnTo>
                  <a:lnTo>
                    <a:pt x="149" y="6"/>
                  </a:lnTo>
                  <a:lnTo>
                    <a:pt x="158" y="11"/>
                  </a:lnTo>
                  <a:lnTo>
                    <a:pt x="167" y="17"/>
                  </a:lnTo>
                  <a:lnTo>
                    <a:pt x="175" y="24"/>
                  </a:lnTo>
                  <a:lnTo>
                    <a:pt x="183" y="32"/>
                  </a:lnTo>
                  <a:lnTo>
                    <a:pt x="190" y="41"/>
                  </a:lnTo>
                  <a:lnTo>
                    <a:pt x="196" y="52"/>
                  </a:lnTo>
                  <a:lnTo>
                    <a:pt x="202" y="64"/>
                  </a:lnTo>
                  <a:lnTo>
                    <a:pt x="206" y="77"/>
                  </a:lnTo>
                  <a:lnTo>
                    <a:pt x="210" y="91"/>
                  </a:lnTo>
                  <a:lnTo>
                    <a:pt x="213" y="106"/>
                  </a:lnTo>
                  <a:lnTo>
                    <a:pt x="215" y="122"/>
                  </a:lnTo>
                  <a:lnTo>
                    <a:pt x="217" y="139"/>
                  </a:lnTo>
                  <a:lnTo>
                    <a:pt x="215" y="157"/>
                  </a:lnTo>
                  <a:lnTo>
                    <a:pt x="214" y="175"/>
                  </a:lnTo>
                  <a:lnTo>
                    <a:pt x="211" y="196"/>
                  </a:lnTo>
                  <a:lnTo>
                    <a:pt x="206" y="215"/>
                  </a:lnTo>
                  <a:lnTo>
                    <a:pt x="201" y="233"/>
                  </a:lnTo>
                  <a:lnTo>
                    <a:pt x="195" y="251"/>
                  </a:lnTo>
                  <a:lnTo>
                    <a:pt x="188" y="266"/>
                  </a:lnTo>
                  <a:lnTo>
                    <a:pt x="181" y="279"/>
                  </a:lnTo>
                  <a:lnTo>
                    <a:pt x="173" y="291"/>
                  </a:lnTo>
                  <a:lnTo>
                    <a:pt x="165" y="302"/>
                  </a:lnTo>
                  <a:lnTo>
                    <a:pt x="155" y="311"/>
                  </a:lnTo>
                  <a:lnTo>
                    <a:pt x="146" y="318"/>
                  </a:lnTo>
                  <a:lnTo>
                    <a:pt x="136" y="324"/>
                  </a:lnTo>
                  <a:lnTo>
                    <a:pt x="127" y="328"/>
                  </a:lnTo>
                  <a:lnTo>
                    <a:pt x="117" y="331"/>
                  </a:lnTo>
                  <a:lnTo>
                    <a:pt x="106" y="333"/>
                  </a:lnTo>
                  <a:lnTo>
                    <a:pt x="96" y="334"/>
                  </a:lnTo>
                  <a:lnTo>
                    <a:pt x="87" y="333"/>
                  </a:lnTo>
                  <a:lnTo>
                    <a:pt x="77" y="331"/>
                  </a:lnTo>
                  <a:lnTo>
                    <a:pt x="68" y="327"/>
                  </a:lnTo>
                  <a:lnTo>
                    <a:pt x="59" y="323"/>
                  </a:lnTo>
                  <a:lnTo>
                    <a:pt x="50" y="317"/>
                  </a:lnTo>
                  <a:lnTo>
                    <a:pt x="42" y="310"/>
                  </a:lnTo>
                  <a:lnTo>
                    <a:pt x="34" y="302"/>
                  </a:lnTo>
                  <a:lnTo>
                    <a:pt x="27" y="292"/>
                  </a:lnTo>
                  <a:lnTo>
                    <a:pt x="21" y="282"/>
                  </a:lnTo>
                  <a:lnTo>
                    <a:pt x="15" y="270"/>
                  </a:lnTo>
                  <a:lnTo>
                    <a:pt x="10" y="258"/>
                  </a:lnTo>
                  <a:lnTo>
                    <a:pt x="7" y="244"/>
                  </a:lnTo>
                  <a:lnTo>
                    <a:pt x="4" y="229"/>
                  </a:lnTo>
                  <a:lnTo>
                    <a:pt x="1" y="213"/>
                  </a:lnTo>
                  <a:lnTo>
                    <a:pt x="0" y="197"/>
                  </a:lnTo>
                  <a:lnTo>
                    <a:pt x="0" y="179"/>
                  </a:lnTo>
                  <a:lnTo>
                    <a:pt x="2" y="160"/>
                  </a:lnTo>
                  <a:lnTo>
                    <a:pt x="6" y="14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8" name="Freeform 74"/>
            <p:cNvSpPr>
              <a:spLocks/>
            </p:cNvSpPr>
            <p:nvPr/>
          </p:nvSpPr>
          <p:spPr bwMode="auto">
            <a:xfrm>
              <a:off x="4470400" y="3743325"/>
              <a:ext cx="11113" cy="17463"/>
            </a:xfrm>
            <a:custGeom>
              <a:avLst/>
              <a:gdLst/>
              <a:ahLst/>
              <a:cxnLst>
                <a:cxn ang="0">
                  <a:pos x="10" y="121"/>
                </a:cxn>
                <a:cxn ang="0">
                  <a:pos x="22" y="85"/>
                </a:cxn>
                <a:cxn ang="0">
                  <a:pos x="36" y="55"/>
                </a:cxn>
                <a:cxn ang="0">
                  <a:pos x="52" y="33"/>
                </a:cxn>
                <a:cxn ang="0">
                  <a:pos x="71" y="16"/>
                </a:cxn>
                <a:cxn ang="0">
                  <a:pos x="90" y="6"/>
                </a:cxn>
                <a:cxn ang="0">
                  <a:pos x="111" y="1"/>
                </a:cxn>
                <a:cxn ang="0">
                  <a:pos x="130" y="1"/>
                </a:cxn>
                <a:cxn ang="0">
                  <a:pos x="149" y="6"/>
                </a:cxn>
                <a:cxn ang="0">
                  <a:pos x="167" y="17"/>
                </a:cxn>
                <a:cxn ang="0">
                  <a:pos x="183" y="32"/>
                </a:cxn>
                <a:cxn ang="0">
                  <a:pos x="196" y="52"/>
                </a:cxn>
                <a:cxn ang="0">
                  <a:pos x="206" y="77"/>
                </a:cxn>
                <a:cxn ang="0">
                  <a:pos x="213" y="106"/>
                </a:cxn>
                <a:cxn ang="0">
                  <a:pos x="217" y="139"/>
                </a:cxn>
                <a:cxn ang="0">
                  <a:pos x="214" y="175"/>
                </a:cxn>
                <a:cxn ang="0">
                  <a:pos x="206" y="215"/>
                </a:cxn>
                <a:cxn ang="0">
                  <a:pos x="195" y="251"/>
                </a:cxn>
                <a:cxn ang="0">
                  <a:pos x="181" y="279"/>
                </a:cxn>
                <a:cxn ang="0">
                  <a:pos x="165" y="302"/>
                </a:cxn>
                <a:cxn ang="0">
                  <a:pos x="146" y="318"/>
                </a:cxn>
                <a:cxn ang="0">
                  <a:pos x="127" y="328"/>
                </a:cxn>
                <a:cxn ang="0">
                  <a:pos x="106" y="333"/>
                </a:cxn>
                <a:cxn ang="0">
                  <a:pos x="87" y="333"/>
                </a:cxn>
                <a:cxn ang="0">
                  <a:pos x="68" y="327"/>
                </a:cxn>
                <a:cxn ang="0">
                  <a:pos x="50" y="317"/>
                </a:cxn>
                <a:cxn ang="0">
                  <a:pos x="34" y="302"/>
                </a:cxn>
                <a:cxn ang="0">
                  <a:pos x="21" y="282"/>
                </a:cxn>
                <a:cxn ang="0">
                  <a:pos x="10" y="258"/>
                </a:cxn>
                <a:cxn ang="0">
                  <a:pos x="4" y="229"/>
                </a:cxn>
                <a:cxn ang="0">
                  <a:pos x="0" y="197"/>
                </a:cxn>
                <a:cxn ang="0">
                  <a:pos x="2" y="160"/>
                </a:cxn>
              </a:cxnLst>
              <a:rect l="0" t="0" r="r" b="b"/>
              <a:pathLst>
                <a:path w="217" h="334">
                  <a:moveTo>
                    <a:pt x="6" y="141"/>
                  </a:moveTo>
                  <a:lnTo>
                    <a:pt x="10" y="121"/>
                  </a:lnTo>
                  <a:lnTo>
                    <a:pt x="16" y="101"/>
                  </a:lnTo>
                  <a:lnTo>
                    <a:pt x="22" y="85"/>
                  </a:lnTo>
                  <a:lnTo>
                    <a:pt x="29" y="70"/>
                  </a:lnTo>
                  <a:lnTo>
                    <a:pt x="36" y="55"/>
                  </a:lnTo>
                  <a:lnTo>
                    <a:pt x="44" y="43"/>
                  </a:lnTo>
                  <a:lnTo>
                    <a:pt x="52" y="33"/>
                  </a:lnTo>
                  <a:lnTo>
                    <a:pt x="62" y="24"/>
                  </a:lnTo>
                  <a:lnTo>
                    <a:pt x="71" y="16"/>
                  </a:lnTo>
                  <a:lnTo>
                    <a:pt x="81" y="10"/>
                  </a:lnTo>
                  <a:lnTo>
                    <a:pt x="90" y="6"/>
                  </a:lnTo>
                  <a:lnTo>
                    <a:pt x="100" y="2"/>
                  </a:lnTo>
                  <a:lnTo>
                    <a:pt x="111" y="1"/>
                  </a:lnTo>
                  <a:lnTo>
                    <a:pt x="120" y="0"/>
                  </a:lnTo>
                  <a:lnTo>
                    <a:pt x="130" y="1"/>
                  </a:lnTo>
                  <a:lnTo>
                    <a:pt x="139" y="3"/>
                  </a:lnTo>
                  <a:lnTo>
                    <a:pt x="149" y="6"/>
                  </a:lnTo>
                  <a:lnTo>
                    <a:pt x="158" y="11"/>
                  </a:lnTo>
                  <a:lnTo>
                    <a:pt x="167" y="17"/>
                  </a:lnTo>
                  <a:lnTo>
                    <a:pt x="175" y="24"/>
                  </a:lnTo>
                  <a:lnTo>
                    <a:pt x="183" y="32"/>
                  </a:lnTo>
                  <a:lnTo>
                    <a:pt x="190" y="41"/>
                  </a:lnTo>
                  <a:lnTo>
                    <a:pt x="196" y="52"/>
                  </a:lnTo>
                  <a:lnTo>
                    <a:pt x="202" y="64"/>
                  </a:lnTo>
                  <a:lnTo>
                    <a:pt x="206" y="77"/>
                  </a:lnTo>
                  <a:lnTo>
                    <a:pt x="210" y="91"/>
                  </a:lnTo>
                  <a:lnTo>
                    <a:pt x="213" y="106"/>
                  </a:lnTo>
                  <a:lnTo>
                    <a:pt x="215" y="122"/>
                  </a:lnTo>
                  <a:lnTo>
                    <a:pt x="217" y="139"/>
                  </a:lnTo>
                  <a:lnTo>
                    <a:pt x="215" y="157"/>
                  </a:lnTo>
                  <a:lnTo>
                    <a:pt x="214" y="175"/>
                  </a:lnTo>
                  <a:lnTo>
                    <a:pt x="211" y="196"/>
                  </a:lnTo>
                  <a:lnTo>
                    <a:pt x="206" y="215"/>
                  </a:lnTo>
                  <a:lnTo>
                    <a:pt x="201" y="233"/>
                  </a:lnTo>
                  <a:lnTo>
                    <a:pt x="195" y="251"/>
                  </a:lnTo>
                  <a:lnTo>
                    <a:pt x="188" y="266"/>
                  </a:lnTo>
                  <a:lnTo>
                    <a:pt x="181" y="279"/>
                  </a:lnTo>
                  <a:lnTo>
                    <a:pt x="173" y="291"/>
                  </a:lnTo>
                  <a:lnTo>
                    <a:pt x="165" y="302"/>
                  </a:lnTo>
                  <a:lnTo>
                    <a:pt x="155" y="311"/>
                  </a:lnTo>
                  <a:lnTo>
                    <a:pt x="146" y="318"/>
                  </a:lnTo>
                  <a:lnTo>
                    <a:pt x="136" y="324"/>
                  </a:lnTo>
                  <a:lnTo>
                    <a:pt x="127" y="328"/>
                  </a:lnTo>
                  <a:lnTo>
                    <a:pt x="117" y="331"/>
                  </a:lnTo>
                  <a:lnTo>
                    <a:pt x="106" y="333"/>
                  </a:lnTo>
                  <a:lnTo>
                    <a:pt x="96" y="334"/>
                  </a:lnTo>
                  <a:lnTo>
                    <a:pt x="87" y="333"/>
                  </a:lnTo>
                  <a:lnTo>
                    <a:pt x="77" y="331"/>
                  </a:lnTo>
                  <a:lnTo>
                    <a:pt x="68" y="327"/>
                  </a:lnTo>
                  <a:lnTo>
                    <a:pt x="59" y="323"/>
                  </a:lnTo>
                  <a:lnTo>
                    <a:pt x="50" y="317"/>
                  </a:lnTo>
                  <a:lnTo>
                    <a:pt x="42" y="310"/>
                  </a:lnTo>
                  <a:lnTo>
                    <a:pt x="34" y="302"/>
                  </a:lnTo>
                  <a:lnTo>
                    <a:pt x="27" y="292"/>
                  </a:lnTo>
                  <a:lnTo>
                    <a:pt x="21" y="282"/>
                  </a:lnTo>
                  <a:lnTo>
                    <a:pt x="15" y="270"/>
                  </a:lnTo>
                  <a:lnTo>
                    <a:pt x="10" y="258"/>
                  </a:lnTo>
                  <a:lnTo>
                    <a:pt x="7" y="244"/>
                  </a:lnTo>
                  <a:lnTo>
                    <a:pt x="4" y="229"/>
                  </a:lnTo>
                  <a:lnTo>
                    <a:pt x="1" y="213"/>
                  </a:lnTo>
                  <a:lnTo>
                    <a:pt x="0" y="197"/>
                  </a:lnTo>
                  <a:lnTo>
                    <a:pt x="0" y="179"/>
                  </a:lnTo>
                  <a:lnTo>
                    <a:pt x="2" y="160"/>
                  </a:lnTo>
                  <a:lnTo>
                    <a:pt x="6" y="14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9" name="Freeform 75"/>
            <p:cNvSpPr>
              <a:spLocks/>
            </p:cNvSpPr>
            <p:nvPr/>
          </p:nvSpPr>
          <p:spPr bwMode="auto">
            <a:xfrm>
              <a:off x="4457700" y="3741738"/>
              <a:ext cx="9525" cy="15875"/>
            </a:xfrm>
            <a:custGeom>
              <a:avLst/>
              <a:gdLst/>
              <a:ahLst/>
              <a:cxnLst>
                <a:cxn ang="0">
                  <a:pos x="0" y="137"/>
                </a:cxn>
                <a:cxn ang="0">
                  <a:pos x="1" y="102"/>
                </a:cxn>
                <a:cxn ang="0">
                  <a:pos x="7" y="73"/>
                </a:cxn>
                <a:cxn ang="0">
                  <a:pos x="17" y="47"/>
                </a:cxn>
                <a:cxn ang="0">
                  <a:pos x="29" y="28"/>
                </a:cxn>
                <a:cxn ang="0">
                  <a:pos x="45" y="14"/>
                </a:cxn>
                <a:cxn ang="0">
                  <a:pos x="63" y="5"/>
                </a:cxn>
                <a:cxn ang="0">
                  <a:pos x="82" y="0"/>
                </a:cxn>
                <a:cxn ang="0">
                  <a:pos x="102" y="1"/>
                </a:cxn>
                <a:cxn ang="0">
                  <a:pos x="122" y="6"/>
                </a:cxn>
                <a:cxn ang="0">
                  <a:pos x="141" y="17"/>
                </a:cxn>
                <a:cxn ang="0">
                  <a:pos x="160" y="32"/>
                </a:cxn>
                <a:cxn ang="0">
                  <a:pos x="176" y="51"/>
                </a:cxn>
                <a:cxn ang="0">
                  <a:pos x="190" y="77"/>
                </a:cxn>
                <a:cxn ang="0">
                  <a:pos x="200" y="106"/>
                </a:cxn>
                <a:cxn ang="0">
                  <a:pos x="209" y="141"/>
                </a:cxn>
                <a:cxn ang="0">
                  <a:pos x="211" y="180"/>
                </a:cxn>
                <a:cxn ang="0">
                  <a:pos x="209" y="214"/>
                </a:cxn>
                <a:cxn ang="0">
                  <a:pos x="202" y="244"/>
                </a:cxn>
                <a:cxn ang="0">
                  <a:pos x="192" y="268"/>
                </a:cxn>
                <a:cxn ang="0">
                  <a:pos x="179" y="287"/>
                </a:cxn>
                <a:cxn ang="0">
                  <a:pos x="164" y="302"/>
                </a:cxn>
                <a:cxn ang="0">
                  <a:pos x="146" y="311"/>
                </a:cxn>
                <a:cxn ang="0">
                  <a:pos x="127" y="315"/>
                </a:cxn>
                <a:cxn ang="0">
                  <a:pos x="108" y="314"/>
                </a:cxn>
                <a:cxn ang="0">
                  <a:pos x="87" y="309"/>
                </a:cxn>
                <a:cxn ang="0">
                  <a:pos x="69" y="298"/>
                </a:cxn>
                <a:cxn ang="0">
                  <a:pos x="51" y="282"/>
                </a:cxn>
                <a:cxn ang="0">
                  <a:pos x="34" y="263"/>
                </a:cxn>
                <a:cxn ang="0">
                  <a:pos x="20" y="238"/>
                </a:cxn>
                <a:cxn ang="0">
                  <a:pos x="10" y="209"/>
                </a:cxn>
                <a:cxn ang="0">
                  <a:pos x="3" y="174"/>
                </a:cxn>
              </a:cxnLst>
              <a:rect l="0" t="0" r="r" b="b"/>
              <a:pathLst>
                <a:path w="211" h="315">
                  <a:moveTo>
                    <a:pt x="1" y="156"/>
                  </a:moveTo>
                  <a:lnTo>
                    <a:pt x="0" y="137"/>
                  </a:lnTo>
                  <a:lnTo>
                    <a:pt x="0" y="119"/>
                  </a:lnTo>
                  <a:lnTo>
                    <a:pt x="1" y="102"/>
                  </a:lnTo>
                  <a:lnTo>
                    <a:pt x="4" y="87"/>
                  </a:lnTo>
                  <a:lnTo>
                    <a:pt x="7" y="73"/>
                  </a:lnTo>
                  <a:lnTo>
                    <a:pt x="11" y="60"/>
                  </a:lnTo>
                  <a:lnTo>
                    <a:pt x="17" y="47"/>
                  </a:lnTo>
                  <a:lnTo>
                    <a:pt x="23" y="37"/>
                  </a:lnTo>
                  <a:lnTo>
                    <a:pt x="29" y="28"/>
                  </a:lnTo>
                  <a:lnTo>
                    <a:pt x="37" y="21"/>
                  </a:lnTo>
                  <a:lnTo>
                    <a:pt x="45" y="14"/>
                  </a:lnTo>
                  <a:lnTo>
                    <a:pt x="54" y="9"/>
                  </a:lnTo>
                  <a:lnTo>
                    <a:pt x="63" y="5"/>
                  </a:lnTo>
                  <a:lnTo>
                    <a:pt x="72" y="2"/>
                  </a:lnTo>
                  <a:lnTo>
                    <a:pt x="82" y="0"/>
                  </a:lnTo>
                  <a:lnTo>
                    <a:pt x="92" y="0"/>
                  </a:lnTo>
                  <a:lnTo>
                    <a:pt x="102" y="1"/>
                  </a:lnTo>
                  <a:lnTo>
                    <a:pt x="112" y="3"/>
                  </a:lnTo>
                  <a:lnTo>
                    <a:pt x="122" y="6"/>
                  </a:lnTo>
                  <a:lnTo>
                    <a:pt x="132" y="11"/>
                  </a:lnTo>
                  <a:lnTo>
                    <a:pt x="141" y="17"/>
                  </a:lnTo>
                  <a:lnTo>
                    <a:pt x="150" y="24"/>
                  </a:lnTo>
                  <a:lnTo>
                    <a:pt x="160" y="32"/>
                  </a:lnTo>
                  <a:lnTo>
                    <a:pt x="168" y="41"/>
                  </a:lnTo>
                  <a:lnTo>
                    <a:pt x="176" y="51"/>
                  </a:lnTo>
                  <a:lnTo>
                    <a:pt x="183" y="64"/>
                  </a:lnTo>
                  <a:lnTo>
                    <a:pt x="190" y="77"/>
                  </a:lnTo>
                  <a:lnTo>
                    <a:pt x="196" y="91"/>
                  </a:lnTo>
                  <a:lnTo>
                    <a:pt x="200" y="106"/>
                  </a:lnTo>
                  <a:lnTo>
                    <a:pt x="204" y="124"/>
                  </a:lnTo>
                  <a:lnTo>
                    <a:pt x="209" y="141"/>
                  </a:lnTo>
                  <a:lnTo>
                    <a:pt x="211" y="160"/>
                  </a:lnTo>
                  <a:lnTo>
                    <a:pt x="211" y="180"/>
                  </a:lnTo>
                  <a:lnTo>
                    <a:pt x="211" y="198"/>
                  </a:lnTo>
                  <a:lnTo>
                    <a:pt x="209" y="214"/>
                  </a:lnTo>
                  <a:lnTo>
                    <a:pt x="207" y="229"/>
                  </a:lnTo>
                  <a:lnTo>
                    <a:pt x="202" y="244"/>
                  </a:lnTo>
                  <a:lnTo>
                    <a:pt x="198" y="257"/>
                  </a:lnTo>
                  <a:lnTo>
                    <a:pt x="192" y="268"/>
                  </a:lnTo>
                  <a:lnTo>
                    <a:pt x="186" y="278"/>
                  </a:lnTo>
                  <a:lnTo>
                    <a:pt x="179" y="287"/>
                  </a:lnTo>
                  <a:lnTo>
                    <a:pt x="172" y="295"/>
                  </a:lnTo>
                  <a:lnTo>
                    <a:pt x="164" y="302"/>
                  </a:lnTo>
                  <a:lnTo>
                    <a:pt x="155" y="307"/>
                  </a:lnTo>
                  <a:lnTo>
                    <a:pt x="146" y="311"/>
                  </a:lnTo>
                  <a:lnTo>
                    <a:pt x="136" y="313"/>
                  </a:lnTo>
                  <a:lnTo>
                    <a:pt x="127" y="315"/>
                  </a:lnTo>
                  <a:lnTo>
                    <a:pt x="117" y="315"/>
                  </a:lnTo>
                  <a:lnTo>
                    <a:pt x="108" y="314"/>
                  </a:lnTo>
                  <a:lnTo>
                    <a:pt x="97" y="312"/>
                  </a:lnTo>
                  <a:lnTo>
                    <a:pt x="87" y="309"/>
                  </a:lnTo>
                  <a:lnTo>
                    <a:pt x="78" y="304"/>
                  </a:lnTo>
                  <a:lnTo>
                    <a:pt x="69" y="298"/>
                  </a:lnTo>
                  <a:lnTo>
                    <a:pt x="60" y="290"/>
                  </a:lnTo>
                  <a:lnTo>
                    <a:pt x="51" y="282"/>
                  </a:lnTo>
                  <a:lnTo>
                    <a:pt x="42" y="273"/>
                  </a:lnTo>
                  <a:lnTo>
                    <a:pt x="34" y="263"/>
                  </a:lnTo>
                  <a:lnTo>
                    <a:pt x="27" y="251"/>
                  </a:lnTo>
                  <a:lnTo>
                    <a:pt x="20" y="238"/>
                  </a:lnTo>
                  <a:lnTo>
                    <a:pt x="15" y="224"/>
                  </a:lnTo>
                  <a:lnTo>
                    <a:pt x="10" y="209"/>
                  </a:lnTo>
                  <a:lnTo>
                    <a:pt x="6" y="193"/>
                  </a:lnTo>
                  <a:lnTo>
                    <a:pt x="3" y="174"/>
                  </a:lnTo>
                  <a:lnTo>
                    <a:pt x="1" y="15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0" name="Freeform 76"/>
            <p:cNvSpPr>
              <a:spLocks/>
            </p:cNvSpPr>
            <p:nvPr/>
          </p:nvSpPr>
          <p:spPr bwMode="auto">
            <a:xfrm>
              <a:off x="4457700" y="3741738"/>
              <a:ext cx="9525" cy="15875"/>
            </a:xfrm>
            <a:custGeom>
              <a:avLst/>
              <a:gdLst/>
              <a:ahLst/>
              <a:cxnLst>
                <a:cxn ang="0">
                  <a:pos x="0" y="137"/>
                </a:cxn>
                <a:cxn ang="0">
                  <a:pos x="1" y="102"/>
                </a:cxn>
                <a:cxn ang="0">
                  <a:pos x="7" y="73"/>
                </a:cxn>
                <a:cxn ang="0">
                  <a:pos x="17" y="47"/>
                </a:cxn>
                <a:cxn ang="0">
                  <a:pos x="29" y="28"/>
                </a:cxn>
                <a:cxn ang="0">
                  <a:pos x="45" y="14"/>
                </a:cxn>
                <a:cxn ang="0">
                  <a:pos x="63" y="5"/>
                </a:cxn>
                <a:cxn ang="0">
                  <a:pos x="82" y="0"/>
                </a:cxn>
                <a:cxn ang="0">
                  <a:pos x="102" y="1"/>
                </a:cxn>
                <a:cxn ang="0">
                  <a:pos x="122" y="6"/>
                </a:cxn>
                <a:cxn ang="0">
                  <a:pos x="141" y="17"/>
                </a:cxn>
                <a:cxn ang="0">
                  <a:pos x="160" y="32"/>
                </a:cxn>
                <a:cxn ang="0">
                  <a:pos x="176" y="51"/>
                </a:cxn>
                <a:cxn ang="0">
                  <a:pos x="190" y="77"/>
                </a:cxn>
                <a:cxn ang="0">
                  <a:pos x="200" y="106"/>
                </a:cxn>
                <a:cxn ang="0">
                  <a:pos x="209" y="141"/>
                </a:cxn>
                <a:cxn ang="0">
                  <a:pos x="211" y="180"/>
                </a:cxn>
                <a:cxn ang="0">
                  <a:pos x="209" y="214"/>
                </a:cxn>
                <a:cxn ang="0">
                  <a:pos x="202" y="244"/>
                </a:cxn>
                <a:cxn ang="0">
                  <a:pos x="192" y="268"/>
                </a:cxn>
                <a:cxn ang="0">
                  <a:pos x="179" y="287"/>
                </a:cxn>
                <a:cxn ang="0">
                  <a:pos x="164" y="302"/>
                </a:cxn>
                <a:cxn ang="0">
                  <a:pos x="146" y="311"/>
                </a:cxn>
                <a:cxn ang="0">
                  <a:pos x="127" y="315"/>
                </a:cxn>
                <a:cxn ang="0">
                  <a:pos x="108" y="314"/>
                </a:cxn>
                <a:cxn ang="0">
                  <a:pos x="87" y="309"/>
                </a:cxn>
                <a:cxn ang="0">
                  <a:pos x="69" y="298"/>
                </a:cxn>
                <a:cxn ang="0">
                  <a:pos x="51" y="282"/>
                </a:cxn>
                <a:cxn ang="0">
                  <a:pos x="34" y="263"/>
                </a:cxn>
                <a:cxn ang="0">
                  <a:pos x="20" y="238"/>
                </a:cxn>
                <a:cxn ang="0">
                  <a:pos x="10" y="209"/>
                </a:cxn>
                <a:cxn ang="0">
                  <a:pos x="3" y="174"/>
                </a:cxn>
              </a:cxnLst>
              <a:rect l="0" t="0" r="r" b="b"/>
              <a:pathLst>
                <a:path w="211" h="315">
                  <a:moveTo>
                    <a:pt x="1" y="156"/>
                  </a:moveTo>
                  <a:lnTo>
                    <a:pt x="0" y="137"/>
                  </a:lnTo>
                  <a:lnTo>
                    <a:pt x="0" y="119"/>
                  </a:lnTo>
                  <a:lnTo>
                    <a:pt x="1" y="102"/>
                  </a:lnTo>
                  <a:lnTo>
                    <a:pt x="4" y="87"/>
                  </a:lnTo>
                  <a:lnTo>
                    <a:pt x="7" y="73"/>
                  </a:lnTo>
                  <a:lnTo>
                    <a:pt x="11" y="60"/>
                  </a:lnTo>
                  <a:lnTo>
                    <a:pt x="17" y="47"/>
                  </a:lnTo>
                  <a:lnTo>
                    <a:pt x="23" y="37"/>
                  </a:lnTo>
                  <a:lnTo>
                    <a:pt x="29" y="28"/>
                  </a:lnTo>
                  <a:lnTo>
                    <a:pt x="37" y="21"/>
                  </a:lnTo>
                  <a:lnTo>
                    <a:pt x="45" y="14"/>
                  </a:lnTo>
                  <a:lnTo>
                    <a:pt x="54" y="9"/>
                  </a:lnTo>
                  <a:lnTo>
                    <a:pt x="63" y="5"/>
                  </a:lnTo>
                  <a:lnTo>
                    <a:pt x="72" y="2"/>
                  </a:lnTo>
                  <a:lnTo>
                    <a:pt x="82" y="0"/>
                  </a:lnTo>
                  <a:lnTo>
                    <a:pt x="92" y="0"/>
                  </a:lnTo>
                  <a:lnTo>
                    <a:pt x="102" y="1"/>
                  </a:lnTo>
                  <a:lnTo>
                    <a:pt x="112" y="3"/>
                  </a:lnTo>
                  <a:lnTo>
                    <a:pt x="122" y="6"/>
                  </a:lnTo>
                  <a:lnTo>
                    <a:pt x="132" y="11"/>
                  </a:lnTo>
                  <a:lnTo>
                    <a:pt x="141" y="17"/>
                  </a:lnTo>
                  <a:lnTo>
                    <a:pt x="150" y="24"/>
                  </a:lnTo>
                  <a:lnTo>
                    <a:pt x="160" y="32"/>
                  </a:lnTo>
                  <a:lnTo>
                    <a:pt x="168" y="41"/>
                  </a:lnTo>
                  <a:lnTo>
                    <a:pt x="176" y="51"/>
                  </a:lnTo>
                  <a:lnTo>
                    <a:pt x="183" y="64"/>
                  </a:lnTo>
                  <a:lnTo>
                    <a:pt x="190" y="77"/>
                  </a:lnTo>
                  <a:lnTo>
                    <a:pt x="196" y="91"/>
                  </a:lnTo>
                  <a:lnTo>
                    <a:pt x="200" y="106"/>
                  </a:lnTo>
                  <a:lnTo>
                    <a:pt x="204" y="124"/>
                  </a:lnTo>
                  <a:lnTo>
                    <a:pt x="209" y="141"/>
                  </a:lnTo>
                  <a:lnTo>
                    <a:pt x="211" y="160"/>
                  </a:lnTo>
                  <a:lnTo>
                    <a:pt x="211" y="180"/>
                  </a:lnTo>
                  <a:lnTo>
                    <a:pt x="211" y="198"/>
                  </a:lnTo>
                  <a:lnTo>
                    <a:pt x="209" y="214"/>
                  </a:lnTo>
                  <a:lnTo>
                    <a:pt x="207" y="229"/>
                  </a:lnTo>
                  <a:lnTo>
                    <a:pt x="202" y="244"/>
                  </a:lnTo>
                  <a:lnTo>
                    <a:pt x="198" y="257"/>
                  </a:lnTo>
                  <a:lnTo>
                    <a:pt x="192" y="268"/>
                  </a:lnTo>
                  <a:lnTo>
                    <a:pt x="186" y="278"/>
                  </a:lnTo>
                  <a:lnTo>
                    <a:pt x="179" y="287"/>
                  </a:lnTo>
                  <a:lnTo>
                    <a:pt x="172" y="295"/>
                  </a:lnTo>
                  <a:lnTo>
                    <a:pt x="164" y="302"/>
                  </a:lnTo>
                  <a:lnTo>
                    <a:pt x="155" y="307"/>
                  </a:lnTo>
                  <a:lnTo>
                    <a:pt x="146" y="311"/>
                  </a:lnTo>
                  <a:lnTo>
                    <a:pt x="136" y="313"/>
                  </a:lnTo>
                  <a:lnTo>
                    <a:pt x="127" y="315"/>
                  </a:lnTo>
                  <a:lnTo>
                    <a:pt x="117" y="315"/>
                  </a:lnTo>
                  <a:lnTo>
                    <a:pt x="108" y="314"/>
                  </a:lnTo>
                  <a:lnTo>
                    <a:pt x="97" y="312"/>
                  </a:lnTo>
                  <a:lnTo>
                    <a:pt x="87" y="309"/>
                  </a:lnTo>
                  <a:lnTo>
                    <a:pt x="78" y="304"/>
                  </a:lnTo>
                  <a:lnTo>
                    <a:pt x="69" y="298"/>
                  </a:lnTo>
                  <a:lnTo>
                    <a:pt x="60" y="290"/>
                  </a:lnTo>
                  <a:lnTo>
                    <a:pt x="51" y="282"/>
                  </a:lnTo>
                  <a:lnTo>
                    <a:pt x="42" y="273"/>
                  </a:lnTo>
                  <a:lnTo>
                    <a:pt x="34" y="263"/>
                  </a:lnTo>
                  <a:lnTo>
                    <a:pt x="27" y="251"/>
                  </a:lnTo>
                  <a:lnTo>
                    <a:pt x="20" y="238"/>
                  </a:lnTo>
                  <a:lnTo>
                    <a:pt x="15" y="224"/>
                  </a:lnTo>
                  <a:lnTo>
                    <a:pt x="10" y="209"/>
                  </a:lnTo>
                  <a:lnTo>
                    <a:pt x="6" y="193"/>
                  </a:lnTo>
                  <a:lnTo>
                    <a:pt x="3" y="174"/>
                  </a:lnTo>
                  <a:lnTo>
                    <a:pt x="1" y="15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1" name="Freeform 77"/>
            <p:cNvSpPr>
              <a:spLocks/>
            </p:cNvSpPr>
            <p:nvPr/>
          </p:nvSpPr>
          <p:spPr bwMode="auto">
            <a:xfrm>
              <a:off x="4443413" y="3740150"/>
              <a:ext cx="9525" cy="14288"/>
            </a:xfrm>
            <a:custGeom>
              <a:avLst/>
              <a:gdLst/>
              <a:ahLst/>
              <a:cxnLst>
                <a:cxn ang="0">
                  <a:pos x="9" y="146"/>
                </a:cxn>
                <a:cxn ang="0">
                  <a:pos x="2" y="114"/>
                </a:cxn>
                <a:cxn ang="0">
                  <a:pos x="0" y="87"/>
                </a:cxn>
                <a:cxn ang="0">
                  <a:pos x="3" y="62"/>
                </a:cxn>
                <a:cxn ang="0">
                  <a:pos x="9" y="42"/>
                </a:cxn>
                <a:cxn ang="0">
                  <a:pos x="18" y="26"/>
                </a:cxn>
                <a:cxn ang="0">
                  <a:pos x="31" y="13"/>
                </a:cxn>
                <a:cxn ang="0">
                  <a:pos x="45" y="5"/>
                </a:cxn>
                <a:cxn ang="0">
                  <a:pos x="63" y="1"/>
                </a:cxn>
                <a:cxn ang="0">
                  <a:pos x="80" y="1"/>
                </a:cxn>
                <a:cxn ang="0">
                  <a:pos x="99" y="6"/>
                </a:cxn>
                <a:cxn ang="0">
                  <a:pos x="118" y="15"/>
                </a:cxn>
                <a:cxn ang="0">
                  <a:pos x="136" y="29"/>
                </a:cxn>
                <a:cxn ang="0">
                  <a:pos x="153" y="47"/>
                </a:cxn>
                <a:cxn ang="0">
                  <a:pos x="169" y="70"/>
                </a:cxn>
                <a:cxn ang="0">
                  <a:pos x="183" y="99"/>
                </a:cxn>
                <a:cxn ang="0">
                  <a:pos x="194" y="131"/>
                </a:cxn>
                <a:cxn ang="0">
                  <a:pos x="200" y="162"/>
                </a:cxn>
                <a:cxn ang="0">
                  <a:pos x="201" y="189"/>
                </a:cxn>
                <a:cxn ang="0">
                  <a:pos x="199" y="213"/>
                </a:cxn>
                <a:cxn ang="0">
                  <a:pos x="192" y="233"/>
                </a:cxn>
                <a:cxn ang="0">
                  <a:pos x="183" y="248"/>
                </a:cxn>
                <a:cxn ang="0">
                  <a:pos x="171" y="261"/>
                </a:cxn>
                <a:cxn ang="0">
                  <a:pos x="155" y="269"/>
                </a:cxn>
                <a:cxn ang="0">
                  <a:pos x="139" y="273"/>
                </a:cxn>
                <a:cxn ang="0">
                  <a:pos x="122" y="273"/>
                </a:cxn>
                <a:cxn ang="0">
                  <a:pos x="103" y="269"/>
                </a:cxn>
                <a:cxn ang="0">
                  <a:pos x="85" y="260"/>
                </a:cxn>
                <a:cxn ang="0">
                  <a:pos x="67" y="246"/>
                </a:cxn>
                <a:cxn ang="0">
                  <a:pos x="49" y="228"/>
                </a:cxn>
                <a:cxn ang="0">
                  <a:pos x="34" y="206"/>
                </a:cxn>
                <a:cxn ang="0">
                  <a:pos x="20" y="178"/>
                </a:cxn>
              </a:cxnLst>
              <a:rect l="0" t="0" r="r" b="b"/>
              <a:pathLst>
                <a:path w="201" h="274">
                  <a:moveTo>
                    <a:pt x="15" y="162"/>
                  </a:moveTo>
                  <a:lnTo>
                    <a:pt x="9" y="146"/>
                  </a:lnTo>
                  <a:lnTo>
                    <a:pt x="5" y="129"/>
                  </a:lnTo>
                  <a:lnTo>
                    <a:pt x="2" y="114"/>
                  </a:lnTo>
                  <a:lnTo>
                    <a:pt x="1" y="100"/>
                  </a:lnTo>
                  <a:lnTo>
                    <a:pt x="0" y="87"/>
                  </a:lnTo>
                  <a:lnTo>
                    <a:pt x="1" y="73"/>
                  </a:lnTo>
                  <a:lnTo>
                    <a:pt x="3" y="62"/>
                  </a:lnTo>
                  <a:lnTo>
                    <a:pt x="5" y="52"/>
                  </a:lnTo>
                  <a:lnTo>
                    <a:pt x="9" y="42"/>
                  </a:lnTo>
                  <a:lnTo>
                    <a:pt x="13" y="34"/>
                  </a:lnTo>
                  <a:lnTo>
                    <a:pt x="18" y="26"/>
                  </a:lnTo>
                  <a:lnTo>
                    <a:pt x="24" y="19"/>
                  </a:lnTo>
                  <a:lnTo>
                    <a:pt x="31" y="13"/>
                  </a:lnTo>
                  <a:lnTo>
                    <a:pt x="38" y="8"/>
                  </a:lnTo>
                  <a:lnTo>
                    <a:pt x="45" y="5"/>
                  </a:lnTo>
                  <a:lnTo>
                    <a:pt x="54" y="2"/>
                  </a:lnTo>
                  <a:lnTo>
                    <a:pt x="63" y="1"/>
                  </a:lnTo>
                  <a:lnTo>
                    <a:pt x="71" y="0"/>
                  </a:lnTo>
                  <a:lnTo>
                    <a:pt x="80" y="1"/>
                  </a:lnTo>
                  <a:lnTo>
                    <a:pt x="89" y="3"/>
                  </a:lnTo>
                  <a:lnTo>
                    <a:pt x="99" y="6"/>
                  </a:lnTo>
                  <a:lnTo>
                    <a:pt x="109" y="9"/>
                  </a:lnTo>
                  <a:lnTo>
                    <a:pt x="118" y="15"/>
                  </a:lnTo>
                  <a:lnTo>
                    <a:pt x="127" y="22"/>
                  </a:lnTo>
                  <a:lnTo>
                    <a:pt x="136" y="29"/>
                  </a:lnTo>
                  <a:lnTo>
                    <a:pt x="144" y="38"/>
                  </a:lnTo>
                  <a:lnTo>
                    <a:pt x="153" y="47"/>
                  </a:lnTo>
                  <a:lnTo>
                    <a:pt x="162" y="58"/>
                  </a:lnTo>
                  <a:lnTo>
                    <a:pt x="169" y="70"/>
                  </a:lnTo>
                  <a:lnTo>
                    <a:pt x="176" y="84"/>
                  </a:lnTo>
                  <a:lnTo>
                    <a:pt x="183" y="99"/>
                  </a:lnTo>
                  <a:lnTo>
                    <a:pt x="188" y="115"/>
                  </a:lnTo>
                  <a:lnTo>
                    <a:pt x="194" y="131"/>
                  </a:lnTo>
                  <a:lnTo>
                    <a:pt x="197" y="148"/>
                  </a:lnTo>
                  <a:lnTo>
                    <a:pt x="200" y="162"/>
                  </a:lnTo>
                  <a:lnTo>
                    <a:pt x="201" y="176"/>
                  </a:lnTo>
                  <a:lnTo>
                    <a:pt x="201" y="189"/>
                  </a:lnTo>
                  <a:lnTo>
                    <a:pt x="201" y="202"/>
                  </a:lnTo>
                  <a:lnTo>
                    <a:pt x="199" y="213"/>
                  </a:lnTo>
                  <a:lnTo>
                    <a:pt x="196" y="223"/>
                  </a:lnTo>
                  <a:lnTo>
                    <a:pt x="192" y="233"/>
                  </a:lnTo>
                  <a:lnTo>
                    <a:pt x="188" y="241"/>
                  </a:lnTo>
                  <a:lnTo>
                    <a:pt x="183" y="248"/>
                  </a:lnTo>
                  <a:lnTo>
                    <a:pt x="177" y="256"/>
                  </a:lnTo>
                  <a:lnTo>
                    <a:pt x="171" y="261"/>
                  </a:lnTo>
                  <a:lnTo>
                    <a:pt x="164" y="266"/>
                  </a:lnTo>
                  <a:lnTo>
                    <a:pt x="155" y="269"/>
                  </a:lnTo>
                  <a:lnTo>
                    <a:pt x="147" y="272"/>
                  </a:lnTo>
                  <a:lnTo>
                    <a:pt x="139" y="273"/>
                  </a:lnTo>
                  <a:lnTo>
                    <a:pt x="130" y="274"/>
                  </a:lnTo>
                  <a:lnTo>
                    <a:pt x="122" y="273"/>
                  </a:lnTo>
                  <a:lnTo>
                    <a:pt x="113" y="272"/>
                  </a:lnTo>
                  <a:lnTo>
                    <a:pt x="103" y="269"/>
                  </a:lnTo>
                  <a:lnTo>
                    <a:pt x="94" y="265"/>
                  </a:lnTo>
                  <a:lnTo>
                    <a:pt x="85" y="260"/>
                  </a:lnTo>
                  <a:lnTo>
                    <a:pt x="76" y="254"/>
                  </a:lnTo>
                  <a:lnTo>
                    <a:pt x="67" y="246"/>
                  </a:lnTo>
                  <a:lnTo>
                    <a:pt x="58" y="238"/>
                  </a:lnTo>
                  <a:lnTo>
                    <a:pt x="49" y="228"/>
                  </a:lnTo>
                  <a:lnTo>
                    <a:pt x="41" y="218"/>
                  </a:lnTo>
                  <a:lnTo>
                    <a:pt x="34" y="206"/>
                  </a:lnTo>
                  <a:lnTo>
                    <a:pt x="27" y="192"/>
                  </a:lnTo>
                  <a:lnTo>
                    <a:pt x="20" y="178"/>
                  </a:lnTo>
                  <a:lnTo>
                    <a:pt x="15" y="16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2" name="Freeform 78"/>
            <p:cNvSpPr>
              <a:spLocks/>
            </p:cNvSpPr>
            <p:nvPr/>
          </p:nvSpPr>
          <p:spPr bwMode="auto">
            <a:xfrm>
              <a:off x="4443413" y="3740150"/>
              <a:ext cx="9525" cy="14288"/>
            </a:xfrm>
            <a:custGeom>
              <a:avLst/>
              <a:gdLst/>
              <a:ahLst/>
              <a:cxnLst>
                <a:cxn ang="0">
                  <a:pos x="9" y="146"/>
                </a:cxn>
                <a:cxn ang="0">
                  <a:pos x="2" y="114"/>
                </a:cxn>
                <a:cxn ang="0">
                  <a:pos x="0" y="87"/>
                </a:cxn>
                <a:cxn ang="0">
                  <a:pos x="3" y="62"/>
                </a:cxn>
                <a:cxn ang="0">
                  <a:pos x="9" y="42"/>
                </a:cxn>
                <a:cxn ang="0">
                  <a:pos x="18" y="26"/>
                </a:cxn>
                <a:cxn ang="0">
                  <a:pos x="31" y="13"/>
                </a:cxn>
                <a:cxn ang="0">
                  <a:pos x="45" y="5"/>
                </a:cxn>
                <a:cxn ang="0">
                  <a:pos x="63" y="1"/>
                </a:cxn>
                <a:cxn ang="0">
                  <a:pos x="80" y="1"/>
                </a:cxn>
                <a:cxn ang="0">
                  <a:pos x="99" y="6"/>
                </a:cxn>
                <a:cxn ang="0">
                  <a:pos x="118" y="15"/>
                </a:cxn>
                <a:cxn ang="0">
                  <a:pos x="136" y="29"/>
                </a:cxn>
                <a:cxn ang="0">
                  <a:pos x="153" y="47"/>
                </a:cxn>
                <a:cxn ang="0">
                  <a:pos x="169" y="70"/>
                </a:cxn>
                <a:cxn ang="0">
                  <a:pos x="183" y="99"/>
                </a:cxn>
                <a:cxn ang="0">
                  <a:pos x="194" y="131"/>
                </a:cxn>
                <a:cxn ang="0">
                  <a:pos x="200" y="162"/>
                </a:cxn>
                <a:cxn ang="0">
                  <a:pos x="201" y="189"/>
                </a:cxn>
                <a:cxn ang="0">
                  <a:pos x="199" y="213"/>
                </a:cxn>
                <a:cxn ang="0">
                  <a:pos x="192" y="233"/>
                </a:cxn>
                <a:cxn ang="0">
                  <a:pos x="183" y="248"/>
                </a:cxn>
                <a:cxn ang="0">
                  <a:pos x="171" y="261"/>
                </a:cxn>
                <a:cxn ang="0">
                  <a:pos x="155" y="269"/>
                </a:cxn>
                <a:cxn ang="0">
                  <a:pos x="139" y="273"/>
                </a:cxn>
                <a:cxn ang="0">
                  <a:pos x="122" y="273"/>
                </a:cxn>
                <a:cxn ang="0">
                  <a:pos x="103" y="269"/>
                </a:cxn>
                <a:cxn ang="0">
                  <a:pos x="85" y="260"/>
                </a:cxn>
                <a:cxn ang="0">
                  <a:pos x="67" y="246"/>
                </a:cxn>
                <a:cxn ang="0">
                  <a:pos x="49" y="228"/>
                </a:cxn>
                <a:cxn ang="0">
                  <a:pos x="34" y="206"/>
                </a:cxn>
                <a:cxn ang="0">
                  <a:pos x="20" y="178"/>
                </a:cxn>
              </a:cxnLst>
              <a:rect l="0" t="0" r="r" b="b"/>
              <a:pathLst>
                <a:path w="201" h="274">
                  <a:moveTo>
                    <a:pt x="15" y="162"/>
                  </a:moveTo>
                  <a:lnTo>
                    <a:pt x="9" y="146"/>
                  </a:lnTo>
                  <a:lnTo>
                    <a:pt x="5" y="129"/>
                  </a:lnTo>
                  <a:lnTo>
                    <a:pt x="2" y="114"/>
                  </a:lnTo>
                  <a:lnTo>
                    <a:pt x="1" y="100"/>
                  </a:lnTo>
                  <a:lnTo>
                    <a:pt x="0" y="87"/>
                  </a:lnTo>
                  <a:lnTo>
                    <a:pt x="1" y="73"/>
                  </a:lnTo>
                  <a:lnTo>
                    <a:pt x="3" y="62"/>
                  </a:lnTo>
                  <a:lnTo>
                    <a:pt x="5" y="52"/>
                  </a:lnTo>
                  <a:lnTo>
                    <a:pt x="9" y="42"/>
                  </a:lnTo>
                  <a:lnTo>
                    <a:pt x="13" y="34"/>
                  </a:lnTo>
                  <a:lnTo>
                    <a:pt x="18" y="26"/>
                  </a:lnTo>
                  <a:lnTo>
                    <a:pt x="24" y="19"/>
                  </a:lnTo>
                  <a:lnTo>
                    <a:pt x="31" y="13"/>
                  </a:lnTo>
                  <a:lnTo>
                    <a:pt x="38" y="8"/>
                  </a:lnTo>
                  <a:lnTo>
                    <a:pt x="45" y="5"/>
                  </a:lnTo>
                  <a:lnTo>
                    <a:pt x="54" y="2"/>
                  </a:lnTo>
                  <a:lnTo>
                    <a:pt x="63" y="1"/>
                  </a:lnTo>
                  <a:lnTo>
                    <a:pt x="71" y="0"/>
                  </a:lnTo>
                  <a:lnTo>
                    <a:pt x="80" y="1"/>
                  </a:lnTo>
                  <a:lnTo>
                    <a:pt x="89" y="3"/>
                  </a:lnTo>
                  <a:lnTo>
                    <a:pt x="99" y="6"/>
                  </a:lnTo>
                  <a:lnTo>
                    <a:pt x="109" y="9"/>
                  </a:lnTo>
                  <a:lnTo>
                    <a:pt x="118" y="15"/>
                  </a:lnTo>
                  <a:lnTo>
                    <a:pt x="127" y="22"/>
                  </a:lnTo>
                  <a:lnTo>
                    <a:pt x="136" y="29"/>
                  </a:lnTo>
                  <a:lnTo>
                    <a:pt x="144" y="38"/>
                  </a:lnTo>
                  <a:lnTo>
                    <a:pt x="153" y="47"/>
                  </a:lnTo>
                  <a:lnTo>
                    <a:pt x="162" y="58"/>
                  </a:lnTo>
                  <a:lnTo>
                    <a:pt x="169" y="70"/>
                  </a:lnTo>
                  <a:lnTo>
                    <a:pt x="176" y="84"/>
                  </a:lnTo>
                  <a:lnTo>
                    <a:pt x="183" y="99"/>
                  </a:lnTo>
                  <a:lnTo>
                    <a:pt x="188" y="115"/>
                  </a:lnTo>
                  <a:lnTo>
                    <a:pt x="194" y="131"/>
                  </a:lnTo>
                  <a:lnTo>
                    <a:pt x="197" y="148"/>
                  </a:lnTo>
                  <a:lnTo>
                    <a:pt x="200" y="162"/>
                  </a:lnTo>
                  <a:lnTo>
                    <a:pt x="201" y="176"/>
                  </a:lnTo>
                  <a:lnTo>
                    <a:pt x="201" y="189"/>
                  </a:lnTo>
                  <a:lnTo>
                    <a:pt x="201" y="202"/>
                  </a:lnTo>
                  <a:lnTo>
                    <a:pt x="199" y="213"/>
                  </a:lnTo>
                  <a:lnTo>
                    <a:pt x="196" y="223"/>
                  </a:lnTo>
                  <a:lnTo>
                    <a:pt x="192" y="233"/>
                  </a:lnTo>
                  <a:lnTo>
                    <a:pt x="188" y="241"/>
                  </a:lnTo>
                  <a:lnTo>
                    <a:pt x="183" y="248"/>
                  </a:lnTo>
                  <a:lnTo>
                    <a:pt x="177" y="256"/>
                  </a:lnTo>
                  <a:lnTo>
                    <a:pt x="171" y="261"/>
                  </a:lnTo>
                  <a:lnTo>
                    <a:pt x="164" y="266"/>
                  </a:lnTo>
                  <a:lnTo>
                    <a:pt x="155" y="269"/>
                  </a:lnTo>
                  <a:lnTo>
                    <a:pt x="147" y="272"/>
                  </a:lnTo>
                  <a:lnTo>
                    <a:pt x="139" y="273"/>
                  </a:lnTo>
                  <a:lnTo>
                    <a:pt x="130" y="274"/>
                  </a:lnTo>
                  <a:lnTo>
                    <a:pt x="122" y="273"/>
                  </a:lnTo>
                  <a:lnTo>
                    <a:pt x="113" y="272"/>
                  </a:lnTo>
                  <a:lnTo>
                    <a:pt x="103" y="269"/>
                  </a:lnTo>
                  <a:lnTo>
                    <a:pt x="94" y="265"/>
                  </a:lnTo>
                  <a:lnTo>
                    <a:pt x="85" y="260"/>
                  </a:lnTo>
                  <a:lnTo>
                    <a:pt x="76" y="254"/>
                  </a:lnTo>
                  <a:lnTo>
                    <a:pt x="67" y="246"/>
                  </a:lnTo>
                  <a:lnTo>
                    <a:pt x="58" y="238"/>
                  </a:lnTo>
                  <a:lnTo>
                    <a:pt x="49" y="228"/>
                  </a:lnTo>
                  <a:lnTo>
                    <a:pt x="41" y="218"/>
                  </a:lnTo>
                  <a:lnTo>
                    <a:pt x="34" y="206"/>
                  </a:lnTo>
                  <a:lnTo>
                    <a:pt x="27" y="192"/>
                  </a:lnTo>
                  <a:lnTo>
                    <a:pt x="20" y="178"/>
                  </a:lnTo>
                  <a:lnTo>
                    <a:pt x="15" y="16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3" name="Freeform 79"/>
            <p:cNvSpPr>
              <a:spLocks/>
            </p:cNvSpPr>
            <p:nvPr/>
          </p:nvSpPr>
          <p:spPr bwMode="auto">
            <a:xfrm>
              <a:off x="4430713" y="3740150"/>
              <a:ext cx="9525" cy="11113"/>
            </a:xfrm>
            <a:custGeom>
              <a:avLst/>
              <a:gdLst/>
              <a:ahLst/>
              <a:cxnLst>
                <a:cxn ang="0">
                  <a:pos x="14" y="118"/>
                </a:cxn>
                <a:cxn ang="0">
                  <a:pos x="5" y="97"/>
                </a:cxn>
                <a:cxn ang="0">
                  <a:pos x="1" y="77"/>
                </a:cxn>
                <a:cxn ang="0">
                  <a:pos x="1" y="58"/>
                </a:cxn>
                <a:cxn ang="0">
                  <a:pos x="4" y="42"/>
                </a:cxn>
                <a:cxn ang="0">
                  <a:pos x="10" y="29"/>
                </a:cxn>
                <a:cxn ang="0">
                  <a:pos x="18" y="18"/>
                </a:cxn>
                <a:cxn ang="0">
                  <a:pos x="30" y="9"/>
                </a:cxn>
                <a:cxn ang="0">
                  <a:pos x="43" y="3"/>
                </a:cxn>
                <a:cxn ang="0">
                  <a:pos x="57" y="0"/>
                </a:cxn>
                <a:cxn ang="0">
                  <a:pos x="72" y="1"/>
                </a:cxn>
                <a:cxn ang="0">
                  <a:pos x="89" y="5"/>
                </a:cxn>
                <a:cxn ang="0">
                  <a:pos x="105" y="12"/>
                </a:cxn>
                <a:cxn ang="0">
                  <a:pos x="121" y="23"/>
                </a:cxn>
                <a:cxn ang="0">
                  <a:pos x="137" y="38"/>
                </a:cxn>
                <a:cxn ang="0">
                  <a:pos x="152" y="56"/>
                </a:cxn>
                <a:cxn ang="0">
                  <a:pos x="165" y="80"/>
                </a:cxn>
                <a:cxn ang="0">
                  <a:pos x="173" y="102"/>
                </a:cxn>
                <a:cxn ang="0">
                  <a:pos x="177" y="122"/>
                </a:cxn>
                <a:cxn ang="0">
                  <a:pos x="177" y="141"/>
                </a:cxn>
                <a:cxn ang="0">
                  <a:pos x="174" y="157"/>
                </a:cxn>
                <a:cxn ang="0">
                  <a:pos x="168" y="171"/>
                </a:cxn>
                <a:cxn ang="0">
                  <a:pos x="159" y="183"/>
                </a:cxn>
                <a:cxn ang="0">
                  <a:pos x="148" y="191"/>
                </a:cxn>
                <a:cxn ang="0">
                  <a:pos x="135" y="196"/>
                </a:cxn>
                <a:cxn ang="0">
                  <a:pos x="120" y="199"/>
                </a:cxn>
                <a:cxn ang="0">
                  <a:pos x="104" y="198"/>
                </a:cxn>
                <a:cxn ang="0">
                  <a:pos x="89" y="194"/>
                </a:cxn>
                <a:cxn ang="0">
                  <a:pos x="72" y="187"/>
                </a:cxn>
                <a:cxn ang="0">
                  <a:pos x="56" y="175"/>
                </a:cxn>
                <a:cxn ang="0">
                  <a:pos x="41" y="160"/>
                </a:cxn>
                <a:cxn ang="0">
                  <a:pos x="26" y="142"/>
                </a:cxn>
              </a:cxnLst>
              <a:rect l="0" t="0" r="r" b="b"/>
              <a:pathLst>
                <a:path w="178" h="199">
                  <a:moveTo>
                    <a:pt x="20" y="131"/>
                  </a:moveTo>
                  <a:lnTo>
                    <a:pt x="14" y="118"/>
                  </a:lnTo>
                  <a:lnTo>
                    <a:pt x="9" y="107"/>
                  </a:lnTo>
                  <a:lnTo>
                    <a:pt x="5" y="97"/>
                  </a:lnTo>
                  <a:lnTo>
                    <a:pt x="3" y="87"/>
                  </a:lnTo>
                  <a:lnTo>
                    <a:pt x="1" y="77"/>
                  </a:lnTo>
                  <a:lnTo>
                    <a:pt x="0" y="68"/>
                  </a:lnTo>
                  <a:lnTo>
                    <a:pt x="1" y="58"/>
                  </a:lnTo>
                  <a:lnTo>
                    <a:pt x="2" y="50"/>
                  </a:lnTo>
                  <a:lnTo>
                    <a:pt x="4" y="42"/>
                  </a:lnTo>
                  <a:lnTo>
                    <a:pt x="6" y="35"/>
                  </a:lnTo>
                  <a:lnTo>
                    <a:pt x="10" y="29"/>
                  </a:lnTo>
                  <a:lnTo>
                    <a:pt x="14" y="23"/>
                  </a:lnTo>
                  <a:lnTo>
                    <a:pt x="18" y="18"/>
                  </a:lnTo>
                  <a:lnTo>
                    <a:pt x="24" y="13"/>
                  </a:lnTo>
                  <a:lnTo>
                    <a:pt x="30" y="9"/>
                  </a:lnTo>
                  <a:lnTo>
                    <a:pt x="36" y="6"/>
                  </a:lnTo>
                  <a:lnTo>
                    <a:pt x="43" y="3"/>
                  </a:lnTo>
                  <a:lnTo>
                    <a:pt x="50" y="1"/>
                  </a:lnTo>
                  <a:lnTo>
                    <a:pt x="57" y="0"/>
                  </a:lnTo>
                  <a:lnTo>
                    <a:pt x="65" y="0"/>
                  </a:lnTo>
                  <a:lnTo>
                    <a:pt x="72" y="1"/>
                  </a:lnTo>
                  <a:lnTo>
                    <a:pt x="81" y="2"/>
                  </a:lnTo>
                  <a:lnTo>
                    <a:pt x="89" y="5"/>
                  </a:lnTo>
                  <a:lnTo>
                    <a:pt x="97" y="8"/>
                  </a:lnTo>
                  <a:lnTo>
                    <a:pt x="105" y="12"/>
                  </a:lnTo>
                  <a:lnTo>
                    <a:pt x="113" y="17"/>
                  </a:lnTo>
                  <a:lnTo>
                    <a:pt x="121" y="23"/>
                  </a:lnTo>
                  <a:lnTo>
                    <a:pt x="129" y="30"/>
                  </a:lnTo>
                  <a:lnTo>
                    <a:pt x="137" y="38"/>
                  </a:lnTo>
                  <a:lnTo>
                    <a:pt x="145" y="46"/>
                  </a:lnTo>
                  <a:lnTo>
                    <a:pt x="152" y="56"/>
                  </a:lnTo>
                  <a:lnTo>
                    <a:pt x="159" y="68"/>
                  </a:lnTo>
                  <a:lnTo>
                    <a:pt x="165" y="80"/>
                  </a:lnTo>
                  <a:lnTo>
                    <a:pt x="169" y="91"/>
                  </a:lnTo>
                  <a:lnTo>
                    <a:pt x="173" y="102"/>
                  </a:lnTo>
                  <a:lnTo>
                    <a:pt x="176" y="112"/>
                  </a:lnTo>
                  <a:lnTo>
                    <a:pt x="177" y="122"/>
                  </a:lnTo>
                  <a:lnTo>
                    <a:pt x="178" y="132"/>
                  </a:lnTo>
                  <a:lnTo>
                    <a:pt x="177" y="141"/>
                  </a:lnTo>
                  <a:lnTo>
                    <a:pt x="176" y="149"/>
                  </a:lnTo>
                  <a:lnTo>
                    <a:pt x="174" y="157"/>
                  </a:lnTo>
                  <a:lnTo>
                    <a:pt x="171" y="164"/>
                  </a:lnTo>
                  <a:lnTo>
                    <a:pt x="168" y="171"/>
                  </a:lnTo>
                  <a:lnTo>
                    <a:pt x="164" y="176"/>
                  </a:lnTo>
                  <a:lnTo>
                    <a:pt x="159" y="183"/>
                  </a:lnTo>
                  <a:lnTo>
                    <a:pt x="154" y="187"/>
                  </a:lnTo>
                  <a:lnTo>
                    <a:pt x="148" y="191"/>
                  </a:lnTo>
                  <a:lnTo>
                    <a:pt x="142" y="194"/>
                  </a:lnTo>
                  <a:lnTo>
                    <a:pt x="135" y="196"/>
                  </a:lnTo>
                  <a:lnTo>
                    <a:pt x="127" y="198"/>
                  </a:lnTo>
                  <a:lnTo>
                    <a:pt x="120" y="199"/>
                  </a:lnTo>
                  <a:lnTo>
                    <a:pt x="112" y="199"/>
                  </a:lnTo>
                  <a:lnTo>
                    <a:pt x="104" y="198"/>
                  </a:lnTo>
                  <a:lnTo>
                    <a:pt x="97" y="197"/>
                  </a:lnTo>
                  <a:lnTo>
                    <a:pt x="89" y="194"/>
                  </a:lnTo>
                  <a:lnTo>
                    <a:pt x="81" y="191"/>
                  </a:lnTo>
                  <a:lnTo>
                    <a:pt x="72" y="187"/>
                  </a:lnTo>
                  <a:lnTo>
                    <a:pt x="64" y="181"/>
                  </a:lnTo>
                  <a:lnTo>
                    <a:pt x="56" y="175"/>
                  </a:lnTo>
                  <a:lnTo>
                    <a:pt x="48" y="168"/>
                  </a:lnTo>
                  <a:lnTo>
                    <a:pt x="41" y="160"/>
                  </a:lnTo>
                  <a:lnTo>
                    <a:pt x="34" y="151"/>
                  </a:lnTo>
                  <a:lnTo>
                    <a:pt x="26" y="142"/>
                  </a:lnTo>
                  <a:lnTo>
                    <a:pt x="20" y="13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4" name="Freeform 80"/>
            <p:cNvSpPr>
              <a:spLocks/>
            </p:cNvSpPr>
            <p:nvPr/>
          </p:nvSpPr>
          <p:spPr bwMode="auto">
            <a:xfrm>
              <a:off x="4430713" y="3740150"/>
              <a:ext cx="9525" cy="11113"/>
            </a:xfrm>
            <a:custGeom>
              <a:avLst/>
              <a:gdLst/>
              <a:ahLst/>
              <a:cxnLst>
                <a:cxn ang="0">
                  <a:pos x="14" y="118"/>
                </a:cxn>
                <a:cxn ang="0">
                  <a:pos x="5" y="97"/>
                </a:cxn>
                <a:cxn ang="0">
                  <a:pos x="1" y="77"/>
                </a:cxn>
                <a:cxn ang="0">
                  <a:pos x="1" y="58"/>
                </a:cxn>
                <a:cxn ang="0">
                  <a:pos x="4" y="42"/>
                </a:cxn>
                <a:cxn ang="0">
                  <a:pos x="10" y="29"/>
                </a:cxn>
                <a:cxn ang="0">
                  <a:pos x="18" y="18"/>
                </a:cxn>
                <a:cxn ang="0">
                  <a:pos x="30" y="9"/>
                </a:cxn>
                <a:cxn ang="0">
                  <a:pos x="43" y="3"/>
                </a:cxn>
                <a:cxn ang="0">
                  <a:pos x="57" y="0"/>
                </a:cxn>
                <a:cxn ang="0">
                  <a:pos x="72" y="1"/>
                </a:cxn>
                <a:cxn ang="0">
                  <a:pos x="89" y="5"/>
                </a:cxn>
                <a:cxn ang="0">
                  <a:pos x="105" y="12"/>
                </a:cxn>
                <a:cxn ang="0">
                  <a:pos x="121" y="23"/>
                </a:cxn>
                <a:cxn ang="0">
                  <a:pos x="137" y="38"/>
                </a:cxn>
                <a:cxn ang="0">
                  <a:pos x="152" y="56"/>
                </a:cxn>
                <a:cxn ang="0">
                  <a:pos x="165" y="80"/>
                </a:cxn>
                <a:cxn ang="0">
                  <a:pos x="173" y="102"/>
                </a:cxn>
                <a:cxn ang="0">
                  <a:pos x="177" y="122"/>
                </a:cxn>
                <a:cxn ang="0">
                  <a:pos x="177" y="141"/>
                </a:cxn>
                <a:cxn ang="0">
                  <a:pos x="174" y="157"/>
                </a:cxn>
                <a:cxn ang="0">
                  <a:pos x="168" y="171"/>
                </a:cxn>
                <a:cxn ang="0">
                  <a:pos x="159" y="183"/>
                </a:cxn>
                <a:cxn ang="0">
                  <a:pos x="148" y="191"/>
                </a:cxn>
                <a:cxn ang="0">
                  <a:pos x="135" y="196"/>
                </a:cxn>
                <a:cxn ang="0">
                  <a:pos x="120" y="199"/>
                </a:cxn>
                <a:cxn ang="0">
                  <a:pos x="104" y="198"/>
                </a:cxn>
                <a:cxn ang="0">
                  <a:pos x="89" y="194"/>
                </a:cxn>
                <a:cxn ang="0">
                  <a:pos x="72" y="187"/>
                </a:cxn>
                <a:cxn ang="0">
                  <a:pos x="56" y="175"/>
                </a:cxn>
                <a:cxn ang="0">
                  <a:pos x="41" y="160"/>
                </a:cxn>
                <a:cxn ang="0">
                  <a:pos x="26" y="142"/>
                </a:cxn>
              </a:cxnLst>
              <a:rect l="0" t="0" r="r" b="b"/>
              <a:pathLst>
                <a:path w="178" h="199">
                  <a:moveTo>
                    <a:pt x="20" y="131"/>
                  </a:moveTo>
                  <a:lnTo>
                    <a:pt x="14" y="118"/>
                  </a:lnTo>
                  <a:lnTo>
                    <a:pt x="9" y="107"/>
                  </a:lnTo>
                  <a:lnTo>
                    <a:pt x="5" y="97"/>
                  </a:lnTo>
                  <a:lnTo>
                    <a:pt x="3" y="87"/>
                  </a:lnTo>
                  <a:lnTo>
                    <a:pt x="1" y="77"/>
                  </a:lnTo>
                  <a:lnTo>
                    <a:pt x="0" y="68"/>
                  </a:lnTo>
                  <a:lnTo>
                    <a:pt x="1" y="58"/>
                  </a:lnTo>
                  <a:lnTo>
                    <a:pt x="2" y="50"/>
                  </a:lnTo>
                  <a:lnTo>
                    <a:pt x="4" y="42"/>
                  </a:lnTo>
                  <a:lnTo>
                    <a:pt x="6" y="35"/>
                  </a:lnTo>
                  <a:lnTo>
                    <a:pt x="10" y="29"/>
                  </a:lnTo>
                  <a:lnTo>
                    <a:pt x="14" y="23"/>
                  </a:lnTo>
                  <a:lnTo>
                    <a:pt x="18" y="18"/>
                  </a:lnTo>
                  <a:lnTo>
                    <a:pt x="24" y="13"/>
                  </a:lnTo>
                  <a:lnTo>
                    <a:pt x="30" y="9"/>
                  </a:lnTo>
                  <a:lnTo>
                    <a:pt x="36" y="6"/>
                  </a:lnTo>
                  <a:lnTo>
                    <a:pt x="43" y="3"/>
                  </a:lnTo>
                  <a:lnTo>
                    <a:pt x="50" y="1"/>
                  </a:lnTo>
                  <a:lnTo>
                    <a:pt x="57" y="0"/>
                  </a:lnTo>
                  <a:lnTo>
                    <a:pt x="65" y="0"/>
                  </a:lnTo>
                  <a:lnTo>
                    <a:pt x="72" y="1"/>
                  </a:lnTo>
                  <a:lnTo>
                    <a:pt x="81" y="2"/>
                  </a:lnTo>
                  <a:lnTo>
                    <a:pt x="89" y="5"/>
                  </a:lnTo>
                  <a:lnTo>
                    <a:pt x="97" y="8"/>
                  </a:lnTo>
                  <a:lnTo>
                    <a:pt x="105" y="12"/>
                  </a:lnTo>
                  <a:lnTo>
                    <a:pt x="113" y="17"/>
                  </a:lnTo>
                  <a:lnTo>
                    <a:pt x="121" y="23"/>
                  </a:lnTo>
                  <a:lnTo>
                    <a:pt x="129" y="30"/>
                  </a:lnTo>
                  <a:lnTo>
                    <a:pt x="137" y="38"/>
                  </a:lnTo>
                  <a:lnTo>
                    <a:pt x="145" y="46"/>
                  </a:lnTo>
                  <a:lnTo>
                    <a:pt x="152" y="56"/>
                  </a:lnTo>
                  <a:lnTo>
                    <a:pt x="159" y="68"/>
                  </a:lnTo>
                  <a:lnTo>
                    <a:pt x="165" y="80"/>
                  </a:lnTo>
                  <a:lnTo>
                    <a:pt x="169" y="91"/>
                  </a:lnTo>
                  <a:lnTo>
                    <a:pt x="173" y="102"/>
                  </a:lnTo>
                  <a:lnTo>
                    <a:pt x="176" y="112"/>
                  </a:lnTo>
                  <a:lnTo>
                    <a:pt x="177" y="122"/>
                  </a:lnTo>
                  <a:lnTo>
                    <a:pt x="178" y="132"/>
                  </a:lnTo>
                  <a:lnTo>
                    <a:pt x="177" y="141"/>
                  </a:lnTo>
                  <a:lnTo>
                    <a:pt x="176" y="149"/>
                  </a:lnTo>
                  <a:lnTo>
                    <a:pt x="174" y="157"/>
                  </a:lnTo>
                  <a:lnTo>
                    <a:pt x="171" y="164"/>
                  </a:lnTo>
                  <a:lnTo>
                    <a:pt x="168" y="171"/>
                  </a:lnTo>
                  <a:lnTo>
                    <a:pt x="164" y="176"/>
                  </a:lnTo>
                  <a:lnTo>
                    <a:pt x="159" y="183"/>
                  </a:lnTo>
                  <a:lnTo>
                    <a:pt x="154" y="187"/>
                  </a:lnTo>
                  <a:lnTo>
                    <a:pt x="148" y="191"/>
                  </a:lnTo>
                  <a:lnTo>
                    <a:pt x="142" y="194"/>
                  </a:lnTo>
                  <a:lnTo>
                    <a:pt x="135" y="196"/>
                  </a:lnTo>
                  <a:lnTo>
                    <a:pt x="127" y="198"/>
                  </a:lnTo>
                  <a:lnTo>
                    <a:pt x="120" y="199"/>
                  </a:lnTo>
                  <a:lnTo>
                    <a:pt x="112" y="199"/>
                  </a:lnTo>
                  <a:lnTo>
                    <a:pt x="104" y="198"/>
                  </a:lnTo>
                  <a:lnTo>
                    <a:pt x="97" y="197"/>
                  </a:lnTo>
                  <a:lnTo>
                    <a:pt x="89" y="194"/>
                  </a:lnTo>
                  <a:lnTo>
                    <a:pt x="81" y="191"/>
                  </a:lnTo>
                  <a:lnTo>
                    <a:pt x="72" y="187"/>
                  </a:lnTo>
                  <a:lnTo>
                    <a:pt x="64" y="181"/>
                  </a:lnTo>
                  <a:lnTo>
                    <a:pt x="56" y="175"/>
                  </a:lnTo>
                  <a:lnTo>
                    <a:pt x="48" y="168"/>
                  </a:lnTo>
                  <a:lnTo>
                    <a:pt x="41" y="160"/>
                  </a:lnTo>
                  <a:lnTo>
                    <a:pt x="34" y="151"/>
                  </a:lnTo>
                  <a:lnTo>
                    <a:pt x="26" y="142"/>
                  </a:lnTo>
                  <a:lnTo>
                    <a:pt x="20" y="13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5" name="Freeform 81"/>
            <p:cNvSpPr>
              <a:spLocks/>
            </p:cNvSpPr>
            <p:nvPr/>
          </p:nvSpPr>
          <p:spPr bwMode="auto">
            <a:xfrm>
              <a:off x="4478338" y="3841750"/>
              <a:ext cx="11113" cy="11113"/>
            </a:xfrm>
            <a:custGeom>
              <a:avLst/>
              <a:gdLst/>
              <a:ahLst/>
              <a:cxnLst>
                <a:cxn ang="0">
                  <a:pos x="176" y="63"/>
                </a:cxn>
                <a:cxn ang="0">
                  <a:pos x="195" y="85"/>
                </a:cxn>
                <a:cxn ang="0">
                  <a:pos x="209" y="106"/>
                </a:cxn>
                <a:cxn ang="0">
                  <a:pos x="218" y="126"/>
                </a:cxn>
                <a:cxn ang="0">
                  <a:pos x="222" y="144"/>
                </a:cxn>
                <a:cxn ang="0">
                  <a:pos x="222" y="162"/>
                </a:cxn>
                <a:cxn ang="0">
                  <a:pos x="219" y="176"/>
                </a:cxn>
                <a:cxn ang="0">
                  <a:pos x="212" y="188"/>
                </a:cxn>
                <a:cxn ang="0">
                  <a:pos x="200" y="197"/>
                </a:cxn>
                <a:cxn ang="0">
                  <a:pos x="187" y="203"/>
                </a:cxn>
                <a:cxn ang="0">
                  <a:pos x="172" y="207"/>
                </a:cxn>
                <a:cxn ang="0">
                  <a:pos x="155" y="206"/>
                </a:cxn>
                <a:cxn ang="0">
                  <a:pos x="135" y="202"/>
                </a:cxn>
                <a:cxn ang="0">
                  <a:pos x="114" y="194"/>
                </a:cxn>
                <a:cxn ang="0">
                  <a:pos x="92" y="182"/>
                </a:cxn>
                <a:cxn ang="0">
                  <a:pos x="70" y="165"/>
                </a:cxn>
                <a:cxn ang="0">
                  <a:pos x="46" y="142"/>
                </a:cxn>
                <a:cxn ang="0">
                  <a:pos x="27" y="120"/>
                </a:cxn>
                <a:cxn ang="0">
                  <a:pos x="14" y="99"/>
                </a:cxn>
                <a:cxn ang="0">
                  <a:pos x="5" y="79"/>
                </a:cxn>
                <a:cxn ang="0">
                  <a:pos x="1" y="61"/>
                </a:cxn>
                <a:cxn ang="0">
                  <a:pos x="0" y="45"/>
                </a:cxn>
                <a:cxn ang="0">
                  <a:pos x="4" y="30"/>
                </a:cxn>
                <a:cxn ang="0">
                  <a:pos x="10" y="18"/>
                </a:cxn>
                <a:cxn ang="0">
                  <a:pos x="20" y="9"/>
                </a:cxn>
                <a:cxn ang="0">
                  <a:pos x="33" y="3"/>
                </a:cxn>
                <a:cxn ang="0">
                  <a:pos x="49" y="0"/>
                </a:cxn>
                <a:cxn ang="0">
                  <a:pos x="67" y="0"/>
                </a:cxn>
                <a:cxn ang="0">
                  <a:pos x="86" y="4"/>
                </a:cxn>
                <a:cxn ang="0">
                  <a:pos x="108" y="12"/>
                </a:cxn>
                <a:cxn ang="0">
                  <a:pos x="130" y="24"/>
                </a:cxn>
                <a:cxn ang="0">
                  <a:pos x="153" y="41"/>
                </a:cxn>
              </a:cxnLst>
              <a:rect l="0" t="0" r="r" b="b"/>
              <a:pathLst>
                <a:path w="223" h="207">
                  <a:moveTo>
                    <a:pt x="165" y="51"/>
                  </a:moveTo>
                  <a:lnTo>
                    <a:pt x="176" y="63"/>
                  </a:lnTo>
                  <a:lnTo>
                    <a:pt x="186" y="74"/>
                  </a:lnTo>
                  <a:lnTo>
                    <a:pt x="195" y="85"/>
                  </a:lnTo>
                  <a:lnTo>
                    <a:pt x="202" y="95"/>
                  </a:lnTo>
                  <a:lnTo>
                    <a:pt x="209" y="106"/>
                  </a:lnTo>
                  <a:lnTo>
                    <a:pt x="214" y="116"/>
                  </a:lnTo>
                  <a:lnTo>
                    <a:pt x="218" y="126"/>
                  </a:lnTo>
                  <a:lnTo>
                    <a:pt x="221" y="135"/>
                  </a:lnTo>
                  <a:lnTo>
                    <a:pt x="222" y="144"/>
                  </a:lnTo>
                  <a:lnTo>
                    <a:pt x="223" y="153"/>
                  </a:lnTo>
                  <a:lnTo>
                    <a:pt x="222" y="162"/>
                  </a:lnTo>
                  <a:lnTo>
                    <a:pt x="221" y="169"/>
                  </a:lnTo>
                  <a:lnTo>
                    <a:pt x="219" y="176"/>
                  </a:lnTo>
                  <a:lnTo>
                    <a:pt x="215" y="182"/>
                  </a:lnTo>
                  <a:lnTo>
                    <a:pt x="212" y="188"/>
                  </a:lnTo>
                  <a:lnTo>
                    <a:pt x="206" y="193"/>
                  </a:lnTo>
                  <a:lnTo>
                    <a:pt x="200" y="197"/>
                  </a:lnTo>
                  <a:lnTo>
                    <a:pt x="194" y="201"/>
                  </a:lnTo>
                  <a:lnTo>
                    <a:pt x="187" y="203"/>
                  </a:lnTo>
                  <a:lnTo>
                    <a:pt x="180" y="205"/>
                  </a:lnTo>
                  <a:lnTo>
                    <a:pt x="172" y="207"/>
                  </a:lnTo>
                  <a:lnTo>
                    <a:pt x="164" y="207"/>
                  </a:lnTo>
                  <a:lnTo>
                    <a:pt x="155" y="206"/>
                  </a:lnTo>
                  <a:lnTo>
                    <a:pt x="144" y="205"/>
                  </a:lnTo>
                  <a:lnTo>
                    <a:pt x="135" y="202"/>
                  </a:lnTo>
                  <a:lnTo>
                    <a:pt x="125" y="199"/>
                  </a:lnTo>
                  <a:lnTo>
                    <a:pt x="114" y="194"/>
                  </a:lnTo>
                  <a:lnTo>
                    <a:pt x="104" y="188"/>
                  </a:lnTo>
                  <a:lnTo>
                    <a:pt x="92" y="182"/>
                  </a:lnTo>
                  <a:lnTo>
                    <a:pt x="81" y="174"/>
                  </a:lnTo>
                  <a:lnTo>
                    <a:pt x="70" y="165"/>
                  </a:lnTo>
                  <a:lnTo>
                    <a:pt x="58" y="153"/>
                  </a:lnTo>
                  <a:lnTo>
                    <a:pt x="46" y="142"/>
                  </a:lnTo>
                  <a:lnTo>
                    <a:pt x="36" y="131"/>
                  </a:lnTo>
                  <a:lnTo>
                    <a:pt x="27" y="120"/>
                  </a:lnTo>
                  <a:lnTo>
                    <a:pt x="20" y="110"/>
                  </a:lnTo>
                  <a:lnTo>
                    <a:pt x="14" y="99"/>
                  </a:lnTo>
                  <a:lnTo>
                    <a:pt x="9" y="89"/>
                  </a:lnTo>
                  <a:lnTo>
                    <a:pt x="5" y="79"/>
                  </a:lnTo>
                  <a:lnTo>
                    <a:pt x="2" y="70"/>
                  </a:lnTo>
                  <a:lnTo>
                    <a:pt x="1" y="61"/>
                  </a:lnTo>
                  <a:lnTo>
                    <a:pt x="0" y="53"/>
                  </a:lnTo>
                  <a:lnTo>
                    <a:pt x="0" y="45"/>
                  </a:lnTo>
                  <a:lnTo>
                    <a:pt x="1" y="37"/>
                  </a:lnTo>
                  <a:lnTo>
                    <a:pt x="4" y="30"/>
                  </a:lnTo>
                  <a:lnTo>
                    <a:pt x="7" y="24"/>
                  </a:lnTo>
                  <a:lnTo>
                    <a:pt x="10" y="18"/>
                  </a:lnTo>
                  <a:lnTo>
                    <a:pt x="15" y="14"/>
                  </a:lnTo>
                  <a:lnTo>
                    <a:pt x="20" y="9"/>
                  </a:lnTo>
                  <a:lnTo>
                    <a:pt x="27" y="6"/>
                  </a:lnTo>
                  <a:lnTo>
                    <a:pt x="33" y="3"/>
                  </a:lnTo>
                  <a:lnTo>
                    <a:pt x="41" y="1"/>
                  </a:lnTo>
                  <a:lnTo>
                    <a:pt x="49" y="0"/>
                  </a:lnTo>
                  <a:lnTo>
                    <a:pt x="58" y="0"/>
                  </a:lnTo>
                  <a:lnTo>
                    <a:pt x="67" y="0"/>
                  </a:lnTo>
                  <a:lnTo>
                    <a:pt x="76" y="2"/>
                  </a:lnTo>
                  <a:lnTo>
                    <a:pt x="86" y="4"/>
                  </a:lnTo>
                  <a:lnTo>
                    <a:pt x="96" y="8"/>
                  </a:lnTo>
                  <a:lnTo>
                    <a:pt x="108" y="12"/>
                  </a:lnTo>
                  <a:lnTo>
                    <a:pt x="119" y="18"/>
                  </a:lnTo>
                  <a:lnTo>
                    <a:pt x="130" y="24"/>
                  </a:lnTo>
                  <a:lnTo>
                    <a:pt x="141" y="32"/>
                  </a:lnTo>
                  <a:lnTo>
                    <a:pt x="153" y="41"/>
                  </a:lnTo>
                  <a:lnTo>
                    <a:pt x="165" y="5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6" name="Freeform 82"/>
            <p:cNvSpPr>
              <a:spLocks/>
            </p:cNvSpPr>
            <p:nvPr/>
          </p:nvSpPr>
          <p:spPr bwMode="auto">
            <a:xfrm>
              <a:off x="4478338" y="3841750"/>
              <a:ext cx="11113" cy="11113"/>
            </a:xfrm>
            <a:custGeom>
              <a:avLst/>
              <a:gdLst/>
              <a:ahLst/>
              <a:cxnLst>
                <a:cxn ang="0">
                  <a:pos x="176" y="63"/>
                </a:cxn>
                <a:cxn ang="0">
                  <a:pos x="195" y="85"/>
                </a:cxn>
                <a:cxn ang="0">
                  <a:pos x="209" y="106"/>
                </a:cxn>
                <a:cxn ang="0">
                  <a:pos x="218" y="126"/>
                </a:cxn>
                <a:cxn ang="0">
                  <a:pos x="222" y="144"/>
                </a:cxn>
                <a:cxn ang="0">
                  <a:pos x="222" y="162"/>
                </a:cxn>
                <a:cxn ang="0">
                  <a:pos x="219" y="176"/>
                </a:cxn>
                <a:cxn ang="0">
                  <a:pos x="212" y="188"/>
                </a:cxn>
                <a:cxn ang="0">
                  <a:pos x="200" y="197"/>
                </a:cxn>
                <a:cxn ang="0">
                  <a:pos x="187" y="203"/>
                </a:cxn>
                <a:cxn ang="0">
                  <a:pos x="172" y="207"/>
                </a:cxn>
                <a:cxn ang="0">
                  <a:pos x="155" y="206"/>
                </a:cxn>
                <a:cxn ang="0">
                  <a:pos x="135" y="202"/>
                </a:cxn>
                <a:cxn ang="0">
                  <a:pos x="114" y="194"/>
                </a:cxn>
                <a:cxn ang="0">
                  <a:pos x="92" y="182"/>
                </a:cxn>
                <a:cxn ang="0">
                  <a:pos x="70" y="165"/>
                </a:cxn>
                <a:cxn ang="0">
                  <a:pos x="46" y="142"/>
                </a:cxn>
                <a:cxn ang="0">
                  <a:pos x="27" y="120"/>
                </a:cxn>
                <a:cxn ang="0">
                  <a:pos x="14" y="99"/>
                </a:cxn>
                <a:cxn ang="0">
                  <a:pos x="5" y="79"/>
                </a:cxn>
                <a:cxn ang="0">
                  <a:pos x="1" y="61"/>
                </a:cxn>
                <a:cxn ang="0">
                  <a:pos x="0" y="45"/>
                </a:cxn>
                <a:cxn ang="0">
                  <a:pos x="4" y="30"/>
                </a:cxn>
                <a:cxn ang="0">
                  <a:pos x="10" y="18"/>
                </a:cxn>
                <a:cxn ang="0">
                  <a:pos x="20" y="9"/>
                </a:cxn>
                <a:cxn ang="0">
                  <a:pos x="33" y="3"/>
                </a:cxn>
                <a:cxn ang="0">
                  <a:pos x="49" y="0"/>
                </a:cxn>
                <a:cxn ang="0">
                  <a:pos x="67" y="0"/>
                </a:cxn>
                <a:cxn ang="0">
                  <a:pos x="86" y="4"/>
                </a:cxn>
                <a:cxn ang="0">
                  <a:pos x="108" y="12"/>
                </a:cxn>
                <a:cxn ang="0">
                  <a:pos x="130" y="24"/>
                </a:cxn>
                <a:cxn ang="0">
                  <a:pos x="153" y="41"/>
                </a:cxn>
              </a:cxnLst>
              <a:rect l="0" t="0" r="r" b="b"/>
              <a:pathLst>
                <a:path w="223" h="207">
                  <a:moveTo>
                    <a:pt x="165" y="51"/>
                  </a:moveTo>
                  <a:lnTo>
                    <a:pt x="176" y="63"/>
                  </a:lnTo>
                  <a:lnTo>
                    <a:pt x="186" y="74"/>
                  </a:lnTo>
                  <a:lnTo>
                    <a:pt x="195" y="85"/>
                  </a:lnTo>
                  <a:lnTo>
                    <a:pt x="202" y="95"/>
                  </a:lnTo>
                  <a:lnTo>
                    <a:pt x="209" y="106"/>
                  </a:lnTo>
                  <a:lnTo>
                    <a:pt x="214" y="116"/>
                  </a:lnTo>
                  <a:lnTo>
                    <a:pt x="218" y="126"/>
                  </a:lnTo>
                  <a:lnTo>
                    <a:pt x="221" y="135"/>
                  </a:lnTo>
                  <a:lnTo>
                    <a:pt x="222" y="144"/>
                  </a:lnTo>
                  <a:lnTo>
                    <a:pt x="223" y="153"/>
                  </a:lnTo>
                  <a:lnTo>
                    <a:pt x="222" y="162"/>
                  </a:lnTo>
                  <a:lnTo>
                    <a:pt x="221" y="169"/>
                  </a:lnTo>
                  <a:lnTo>
                    <a:pt x="219" y="176"/>
                  </a:lnTo>
                  <a:lnTo>
                    <a:pt x="215" y="182"/>
                  </a:lnTo>
                  <a:lnTo>
                    <a:pt x="212" y="188"/>
                  </a:lnTo>
                  <a:lnTo>
                    <a:pt x="206" y="193"/>
                  </a:lnTo>
                  <a:lnTo>
                    <a:pt x="200" y="197"/>
                  </a:lnTo>
                  <a:lnTo>
                    <a:pt x="194" y="201"/>
                  </a:lnTo>
                  <a:lnTo>
                    <a:pt x="187" y="203"/>
                  </a:lnTo>
                  <a:lnTo>
                    <a:pt x="180" y="205"/>
                  </a:lnTo>
                  <a:lnTo>
                    <a:pt x="172" y="207"/>
                  </a:lnTo>
                  <a:lnTo>
                    <a:pt x="164" y="207"/>
                  </a:lnTo>
                  <a:lnTo>
                    <a:pt x="155" y="206"/>
                  </a:lnTo>
                  <a:lnTo>
                    <a:pt x="144" y="205"/>
                  </a:lnTo>
                  <a:lnTo>
                    <a:pt x="135" y="202"/>
                  </a:lnTo>
                  <a:lnTo>
                    <a:pt x="125" y="199"/>
                  </a:lnTo>
                  <a:lnTo>
                    <a:pt x="114" y="194"/>
                  </a:lnTo>
                  <a:lnTo>
                    <a:pt x="104" y="188"/>
                  </a:lnTo>
                  <a:lnTo>
                    <a:pt x="92" y="182"/>
                  </a:lnTo>
                  <a:lnTo>
                    <a:pt x="81" y="174"/>
                  </a:lnTo>
                  <a:lnTo>
                    <a:pt x="70" y="165"/>
                  </a:lnTo>
                  <a:lnTo>
                    <a:pt x="58" y="153"/>
                  </a:lnTo>
                  <a:lnTo>
                    <a:pt x="46" y="142"/>
                  </a:lnTo>
                  <a:lnTo>
                    <a:pt x="36" y="131"/>
                  </a:lnTo>
                  <a:lnTo>
                    <a:pt x="27" y="120"/>
                  </a:lnTo>
                  <a:lnTo>
                    <a:pt x="20" y="110"/>
                  </a:lnTo>
                  <a:lnTo>
                    <a:pt x="14" y="99"/>
                  </a:lnTo>
                  <a:lnTo>
                    <a:pt x="9" y="89"/>
                  </a:lnTo>
                  <a:lnTo>
                    <a:pt x="5" y="79"/>
                  </a:lnTo>
                  <a:lnTo>
                    <a:pt x="2" y="70"/>
                  </a:lnTo>
                  <a:lnTo>
                    <a:pt x="1" y="61"/>
                  </a:lnTo>
                  <a:lnTo>
                    <a:pt x="0" y="53"/>
                  </a:lnTo>
                  <a:lnTo>
                    <a:pt x="0" y="45"/>
                  </a:lnTo>
                  <a:lnTo>
                    <a:pt x="1" y="37"/>
                  </a:lnTo>
                  <a:lnTo>
                    <a:pt x="4" y="30"/>
                  </a:lnTo>
                  <a:lnTo>
                    <a:pt x="7" y="24"/>
                  </a:lnTo>
                  <a:lnTo>
                    <a:pt x="10" y="18"/>
                  </a:lnTo>
                  <a:lnTo>
                    <a:pt x="15" y="14"/>
                  </a:lnTo>
                  <a:lnTo>
                    <a:pt x="20" y="9"/>
                  </a:lnTo>
                  <a:lnTo>
                    <a:pt x="27" y="6"/>
                  </a:lnTo>
                  <a:lnTo>
                    <a:pt x="33" y="3"/>
                  </a:lnTo>
                  <a:lnTo>
                    <a:pt x="41" y="1"/>
                  </a:lnTo>
                  <a:lnTo>
                    <a:pt x="49" y="0"/>
                  </a:lnTo>
                  <a:lnTo>
                    <a:pt x="58" y="0"/>
                  </a:lnTo>
                  <a:lnTo>
                    <a:pt x="67" y="0"/>
                  </a:lnTo>
                  <a:lnTo>
                    <a:pt x="76" y="2"/>
                  </a:lnTo>
                  <a:lnTo>
                    <a:pt x="86" y="4"/>
                  </a:lnTo>
                  <a:lnTo>
                    <a:pt x="96" y="8"/>
                  </a:lnTo>
                  <a:lnTo>
                    <a:pt x="108" y="12"/>
                  </a:lnTo>
                  <a:lnTo>
                    <a:pt x="119" y="18"/>
                  </a:lnTo>
                  <a:lnTo>
                    <a:pt x="130" y="24"/>
                  </a:lnTo>
                  <a:lnTo>
                    <a:pt x="141" y="32"/>
                  </a:lnTo>
                  <a:lnTo>
                    <a:pt x="153" y="41"/>
                  </a:lnTo>
                  <a:lnTo>
                    <a:pt x="165" y="5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7" name="Freeform 83"/>
            <p:cNvSpPr>
              <a:spLocks/>
            </p:cNvSpPr>
            <p:nvPr/>
          </p:nvSpPr>
          <p:spPr bwMode="auto">
            <a:xfrm>
              <a:off x="4465638" y="3836988"/>
              <a:ext cx="9525" cy="9525"/>
            </a:xfrm>
            <a:custGeom>
              <a:avLst/>
              <a:gdLst/>
              <a:ahLst/>
              <a:cxnLst>
                <a:cxn ang="0">
                  <a:pos x="144" y="65"/>
                </a:cxn>
                <a:cxn ang="0">
                  <a:pos x="155" y="85"/>
                </a:cxn>
                <a:cxn ang="0">
                  <a:pos x="163" y="103"/>
                </a:cxn>
                <a:cxn ang="0">
                  <a:pos x="166" y="120"/>
                </a:cxn>
                <a:cxn ang="0">
                  <a:pos x="167" y="136"/>
                </a:cxn>
                <a:cxn ang="0">
                  <a:pos x="164" y="149"/>
                </a:cxn>
                <a:cxn ang="0">
                  <a:pos x="158" y="160"/>
                </a:cxn>
                <a:cxn ang="0">
                  <a:pos x="150" y="168"/>
                </a:cxn>
                <a:cxn ang="0">
                  <a:pos x="140" y="175"/>
                </a:cxn>
                <a:cxn ang="0">
                  <a:pos x="127" y="179"/>
                </a:cxn>
                <a:cxn ang="0">
                  <a:pos x="114" y="179"/>
                </a:cxn>
                <a:cxn ang="0">
                  <a:pos x="99" y="177"/>
                </a:cxn>
                <a:cxn ang="0">
                  <a:pos x="84" y="172"/>
                </a:cxn>
                <a:cxn ang="0">
                  <a:pos x="68" y="164"/>
                </a:cxn>
                <a:cxn ang="0">
                  <a:pos x="52" y="152"/>
                </a:cxn>
                <a:cxn ang="0">
                  <a:pos x="37" y="136"/>
                </a:cxn>
                <a:cxn ang="0">
                  <a:pos x="22" y="115"/>
                </a:cxn>
                <a:cxn ang="0">
                  <a:pos x="10" y="96"/>
                </a:cxn>
                <a:cxn ang="0">
                  <a:pos x="3" y="77"/>
                </a:cxn>
                <a:cxn ang="0">
                  <a:pos x="0" y="59"/>
                </a:cxn>
                <a:cxn ang="0">
                  <a:pos x="0" y="44"/>
                </a:cxn>
                <a:cxn ang="0">
                  <a:pos x="3" y="31"/>
                </a:cxn>
                <a:cxn ang="0">
                  <a:pos x="9" y="20"/>
                </a:cxn>
                <a:cxn ang="0">
                  <a:pos x="17" y="12"/>
                </a:cxn>
                <a:cxn ang="0">
                  <a:pos x="28" y="5"/>
                </a:cxn>
                <a:cxn ang="0">
                  <a:pos x="39" y="1"/>
                </a:cxn>
                <a:cxn ang="0">
                  <a:pos x="52" y="0"/>
                </a:cxn>
                <a:cxn ang="0">
                  <a:pos x="66" y="3"/>
                </a:cxn>
                <a:cxn ang="0">
                  <a:pos x="82" y="9"/>
                </a:cxn>
                <a:cxn ang="0">
                  <a:pos x="98" y="18"/>
                </a:cxn>
                <a:cxn ang="0">
                  <a:pos x="113" y="30"/>
                </a:cxn>
                <a:cxn ang="0">
                  <a:pos x="128" y="46"/>
                </a:cxn>
              </a:cxnLst>
              <a:rect l="0" t="0" r="r" b="b"/>
              <a:pathLst>
                <a:path w="167" h="179">
                  <a:moveTo>
                    <a:pt x="136" y="55"/>
                  </a:moveTo>
                  <a:lnTo>
                    <a:pt x="144" y="65"/>
                  </a:lnTo>
                  <a:lnTo>
                    <a:pt x="150" y="76"/>
                  </a:lnTo>
                  <a:lnTo>
                    <a:pt x="155" y="85"/>
                  </a:lnTo>
                  <a:lnTo>
                    <a:pt x="160" y="94"/>
                  </a:lnTo>
                  <a:lnTo>
                    <a:pt x="163" y="103"/>
                  </a:lnTo>
                  <a:lnTo>
                    <a:pt x="165" y="112"/>
                  </a:lnTo>
                  <a:lnTo>
                    <a:pt x="166" y="120"/>
                  </a:lnTo>
                  <a:lnTo>
                    <a:pt x="167" y="128"/>
                  </a:lnTo>
                  <a:lnTo>
                    <a:pt x="167" y="136"/>
                  </a:lnTo>
                  <a:lnTo>
                    <a:pt x="165" y="142"/>
                  </a:lnTo>
                  <a:lnTo>
                    <a:pt x="164" y="149"/>
                  </a:lnTo>
                  <a:lnTo>
                    <a:pt x="161" y="154"/>
                  </a:lnTo>
                  <a:lnTo>
                    <a:pt x="158" y="160"/>
                  </a:lnTo>
                  <a:lnTo>
                    <a:pt x="154" y="164"/>
                  </a:lnTo>
                  <a:lnTo>
                    <a:pt x="150" y="168"/>
                  </a:lnTo>
                  <a:lnTo>
                    <a:pt x="145" y="172"/>
                  </a:lnTo>
                  <a:lnTo>
                    <a:pt x="140" y="175"/>
                  </a:lnTo>
                  <a:lnTo>
                    <a:pt x="134" y="177"/>
                  </a:lnTo>
                  <a:lnTo>
                    <a:pt x="127" y="179"/>
                  </a:lnTo>
                  <a:lnTo>
                    <a:pt x="120" y="179"/>
                  </a:lnTo>
                  <a:lnTo>
                    <a:pt x="114" y="179"/>
                  </a:lnTo>
                  <a:lnTo>
                    <a:pt x="106" y="179"/>
                  </a:lnTo>
                  <a:lnTo>
                    <a:pt x="99" y="177"/>
                  </a:lnTo>
                  <a:lnTo>
                    <a:pt x="92" y="175"/>
                  </a:lnTo>
                  <a:lnTo>
                    <a:pt x="84" y="172"/>
                  </a:lnTo>
                  <a:lnTo>
                    <a:pt x="75" y="169"/>
                  </a:lnTo>
                  <a:lnTo>
                    <a:pt x="68" y="164"/>
                  </a:lnTo>
                  <a:lnTo>
                    <a:pt x="60" y="158"/>
                  </a:lnTo>
                  <a:lnTo>
                    <a:pt x="52" y="152"/>
                  </a:lnTo>
                  <a:lnTo>
                    <a:pt x="44" y="144"/>
                  </a:lnTo>
                  <a:lnTo>
                    <a:pt x="37" y="136"/>
                  </a:lnTo>
                  <a:lnTo>
                    <a:pt x="30" y="127"/>
                  </a:lnTo>
                  <a:lnTo>
                    <a:pt x="22" y="115"/>
                  </a:lnTo>
                  <a:lnTo>
                    <a:pt x="15" y="105"/>
                  </a:lnTo>
                  <a:lnTo>
                    <a:pt x="10" y="96"/>
                  </a:lnTo>
                  <a:lnTo>
                    <a:pt x="7" y="86"/>
                  </a:lnTo>
                  <a:lnTo>
                    <a:pt x="3" y="77"/>
                  </a:lnTo>
                  <a:lnTo>
                    <a:pt x="1" y="69"/>
                  </a:lnTo>
                  <a:lnTo>
                    <a:pt x="0" y="59"/>
                  </a:lnTo>
                  <a:lnTo>
                    <a:pt x="0" y="52"/>
                  </a:lnTo>
                  <a:lnTo>
                    <a:pt x="0" y="44"/>
                  </a:lnTo>
                  <a:lnTo>
                    <a:pt x="1" y="38"/>
                  </a:lnTo>
                  <a:lnTo>
                    <a:pt x="3" y="31"/>
                  </a:lnTo>
                  <a:lnTo>
                    <a:pt x="5" y="26"/>
                  </a:lnTo>
                  <a:lnTo>
                    <a:pt x="9" y="20"/>
                  </a:lnTo>
                  <a:lnTo>
                    <a:pt x="12" y="16"/>
                  </a:lnTo>
                  <a:lnTo>
                    <a:pt x="17" y="12"/>
                  </a:lnTo>
                  <a:lnTo>
                    <a:pt x="21" y="8"/>
                  </a:lnTo>
                  <a:lnTo>
                    <a:pt x="28" y="5"/>
                  </a:lnTo>
                  <a:lnTo>
                    <a:pt x="33" y="2"/>
                  </a:lnTo>
                  <a:lnTo>
                    <a:pt x="39" y="1"/>
                  </a:lnTo>
                  <a:lnTo>
                    <a:pt x="46" y="0"/>
                  </a:lnTo>
                  <a:lnTo>
                    <a:pt x="52" y="0"/>
                  </a:lnTo>
                  <a:lnTo>
                    <a:pt x="59" y="1"/>
                  </a:lnTo>
                  <a:lnTo>
                    <a:pt x="66" y="3"/>
                  </a:lnTo>
                  <a:lnTo>
                    <a:pt x="74" y="5"/>
                  </a:lnTo>
                  <a:lnTo>
                    <a:pt x="82" y="9"/>
                  </a:lnTo>
                  <a:lnTo>
                    <a:pt x="90" y="13"/>
                  </a:lnTo>
                  <a:lnTo>
                    <a:pt x="98" y="18"/>
                  </a:lnTo>
                  <a:lnTo>
                    <a:pt x="105" y="23"/>
                  </a:lnTo>
                  <a:lnTo>
                    <a:pt x="113" y="30"/>
                  </a:lnTo>
                  <a:lnTo>
                    <a:pt x="120" y="37"/>
                  </a:lnTo>
                  <a:lnTo>
                    <a:pt x="128" y="46"/>
                  </a:lnTo>
                  <a:lnTo>
                    <a:pt x="136" y="5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8" name="Freeform 84"/>
            <p:cNvSpPr>
              <a:spLocks/>
            </p:cNvSpPr>
            <p:nvPr/>
          </p:nvSpPr>
          <p:spPr bwMode="auto">
            <a:xfrm>
              <a:off x="4465638" y="3836988"/>
              <a:ext cx="9525" cy="9525"/>
            </a:xfrm>
            <a:custGeom>
              <a:avLst/>
              <a:gdLst/>
              <a:ahLst/>
              <a:cxnLst>
                <a:cxn ang="0">
                  <a:pos x="144" y="65"/>
                </a:cxn>
                <a:cxn ang="0">
                  <a:pos x="155" y="85"/>
                </a:cxn>
                <a:cxn ang="0">
                  <a:pos x="163" y="103"/>
                </a:cxn>
                <a:cxn ang="0">
                  <a:pos x="166" y="120"/>
                </a:cxn>
                <a:cxn ang="0">
                  <a:pos x="167" y="136"/>
                </a:cxn>
                <a:cxn ang="0">
                  <a:pos x="164" y="149"/>
                </a:cxn>
                <a:cxn ang="0">
                  <a:pos x="158" y="160"/>
                </a:cxn>
                <a:cxn ang="0">
                  <a:pos x="150" y="168"/>
                </a:cxn>
                <a:cxn ang="0">
                  <a:pos x="140" y="175"/>
                </a:cxn>
                <a:cxn ang="0">
                  <a:pos x="127" y="179"/>
                </a:cxn>
                <a:cxn ang="0">
                  <a:pos x="114" y="179"/>
                </a:cxn>
                <a:cxn ang="0">
                  <a:pos x="99" y="177"/>
                </a:cxn>
                <a:cxn ang="0">
                  <a:pos x="84" y="172"/>
                </a:cxn>
                <a:cxn ang="0">
                  <a:pos x="68" y="164"/>
                </a:cxn>
                <a:cxn ang="0">
                  <a:pos x="52" y="152"/>
                </a:cxn>
                <a:cxn ang="0">
                  <a:pos x="37" y="136"/>
                </a:cxn>
                <a:cxn ang="0">
                  <a:pos x="22" y="115"/>
                </a:cxn>
                <a:cxn ang="0">
                  <a:pos x="10" y="96"/>
                </a:cxn>
                <a:cxn ang="0">
                  <a:pos x="3" y="77"/>
                </a:cxn>
                <a:cxn ang="0">
                  <a:pos x="0" y="59"/>
                </a:cxn>
                <a:cxn ang="0">
                  <a:pos x="0" y="44"/>
                </a:cxn>
                <a:cxn ang="0">
                  <a:pos x="3" y="31"/>
                </a:cxn>
                <a:cxn ang="0">
                  <a:pos x="9" y="20"/>
                </a:cxn>
                <a:cxn ang="0">
                  <a:pos x="17" y="12"/>
                </a:cxn>
                <a:cxn ang="0">
                  <a:pos x="28" y="5"/>
                </a:cxn>
                <a:cxn ang="0">
                  <a:pos x="39" y="1"/>
                </a:cxn>
                <a:cxn ang="0">
                  <a:pos x="52" y="0"/>
                </a:cxn>
                <a:cxn ang="0">
                  <a:pos x="66" y="3"/>
                </a:cxn>
                <a:cxn ang="0">
                  <a:pos x="82" y="9"/>
                </a:cxn>
                <a:cxn ang="0">
                  <a:pos x="98" y="18"/>
                </a:cxn>
                <a:cxn ang="0">
                  <a:pos x="113" y="30"/>
                </a:cxn>
                <a:cxn ang="0">
                  <a:pos x="128" y="46"/>
                </a:cxn>
              </a:cxnLst>
              <a:rect l="0" t="0" r="r" b="b"/>
              <a:pathLst>
                <a:path w="167" h="179">
                  <a:moveTo>
                    <a:pt x="136" y="55"/>
                  </a:moveTo>
                  <a:lnTo>
                    <a:pt x="144" y="65"/>
                  </a:lnTo>
                  <a:lnTo>
                    <a:pt x="150" y="76"/>
                  </a:lnTo>
                  <a:lnTo>
                    <a:pt x="155" y="85"/>
                  </a:lnTo>
                  <a:lnTo>
                    <a:pt x="160" y="94"/>
                  </a:lnTo>
                  <a:lnTo>
                    <a:pt x="163" y="103"/>
                  </a:lnTo>
                  <a:lnTo>
                    <a:pt x="165" y="112"/>
                  </a:lnTo>
                  <a:lnTo>
                    <a:pt x="166" y="120"/>
                  </a:lnTo>
                  <a:lnTo>
                    <a:pt x="167" y="128"/>
                  </a:lnTo>
                  <a:lnTo>
                    <a:pt x="167" y="136"/>
                  </a:lnTo>
                  <a:lnTo>
                    <a:pt x="165" y="142"/>
                  </a:lnTo>
                  <a:lnTo>
                    <a:pt x="164" y="149"/>
                  </a:lnTo>
                  <a:lnTo>
                    <a:pt x="161" y="154"/>
                  </a:lnTo>
                  <a:lnTo>
                    <a:pt x="158" y="160"/>
                  </a:lnTo>
                  <a:lnTo>
                    <a:pt x="154" y="164"/>
                  </a:lnTo>
                  <a:lnTo>
                    <a:pt x="150" y="168"/>
                  </a:lnTo>
                  <a:lnTo>
                    <a:pt x="145" y="172"/>
                  </a:lnTo>
                  <a:lnTo>
                    <a:pt x="140" y="175"/>
                  </a:lnTo>
                  <a:lnTo>
                    <a:pt x="134" y="177"/>
                  </a:lnTo>
                  <a:lnTo>
                    <a:pt x="127" y="179"/>
                  </a:lnTo>
                  <a:lnTo>
                    <a:pt x="120" y="179"/>
                  </a:lnTo>
                  <a:lnTo>
                    <a:pt x="114" y="179"/>
                  </a:lnTo>
                  <a:lnTo>
                    <a:pt x="106" y="179"/>
                  </a:lnTo>
                  <a:lnTo>
                    <a:pt x="99" y="177"/>
                  </a:lnTo>
                  <a:lnTo>
                    <a:pt x="92" y="175"/>
                  </a:lnTo>
                  <a:lnTo>
                    <a:pt x="84" y="172"/>
                  </a:lnTo>
                  <a:lnTo>
                    <a:pt x="75" y="169"/>
                  </a:lnTo>
                  <a:lnTo>
                    <a:pt x="68" y="164"/>
                  </a:lnTo>
                  <a:lnTo>
                    <a:pt x="60" y="158"/>
                  </a:lnTo>
                  <a:lnTo>
                    <a:pt x="52" y="152"/>
                  </a:lnTo>
                  <a:lnTo>
                    <a:pt x="44" y="144"/>
                  </a:lnTo>
                  <a:lnTo>
                    <a:pt x="37" y="136"/>
                  </a:lnTo>
                  <a:lnTo>
                    <a:pt x="30" y="127"/>
                  </a:lnTo>
                  <a:lnTo>
                    <a:pt x="22" y="115"/>
                  </a:lnTo>
                  <a:lnTo>
                    <a:pt x="15" y="105"/>
                  </a:lnTo>
                  <a:lnTo>
                    <a:pt x="10" y="96"/>
                  </a:lnTo>
                  <a:lnTo>
                    <a:pt x="7" y="86"/>
                  </a:lnTo>
                  <a:lnTo>
                    <a:pt x="3" y="77"/>
                  </a:lnTo>
                  <a:lnTo>
                    <a:pt x="1" y="69"/>
                  </a:lnTo>
                  <a:lnTo>
                    <a:pt x="0" y="59"/>
                  </a:lnTo>
                  <a:lnTo>
                    <a:pt x="0" y="52"/>
                  </a:lnTo>
                  <a:lnTo>
                    <a:pt x="0" y="44"/>
                  </a:lnTo>
                  <a:lnTo>
                    <a:pt x="1" y="38"/>
                  </a:lnTo>
                  <a:lnTo>
                    <a:pt x="3" y="31"/>
                  </a:lnTo>
                  <a:lnTo>
                    <a:pt x="5" y="26"/>
                  </a:lnTo>
                  <a:lnTo>
                    <a:pt x="9" y="20"/>
                  </a:lnTo>
                  <a:lnTo>
                    <a:pt x="12" y="16"/>
                  </a:lnTo>
                  <a:lnTo>
                    <a:pt x="17" y="12"/>
                  </a:lnTo>
                  <a:lnTo>
                    <a:pt x="21" y="8"/>
                  </a:lnTo>
                  <a:lnTo>
                    <a:pt x="28" y="5"/>
                  </a:lnTo>
                  <a:lnTo>
                    <a:pt x="33" y="2"/>
                  </a:lnTo>
                  <a:lnTo>
                    <a:pt x="39" y="1"/>
                  </a:lnTo>
                  <a:lnTo>
                    <a:pt x="46" y="0"/>
                  </a:lnTo>
                  <a:lnTo>
                    <a:pt x="52" y="0"/>
                  </a:lnTo>
                  <a:lnTo>
                    <a:pt x="59" y="1"/>
                  </a:lnTo>
                  <a:lnTo>
                    <a:pt x="66" y="3"/>
                  </a:lnTo>
                  <a:lnTo>
                    <a:pt x="74" y="5"/>
                  </a:lnTo>
                  <a:lnTo>
                    <a:pt x="82" y="9"/>
                  </a:lnTo>
                  <a:lnTo>
                    <a:pt x="90" y="13"/>
                  </a:lnTo>
                  <a:lnTo>
                    <a:pt x="98" y="18"/>
                  </a:lnTo>
                  <a:lnTo>
                    <a:pt x="105" y="23"/>
                  </a:lnTo>
                  <a:lnTo>
                    <a:pt x="113" y="30"/>
                  </a:lnTo>
                  <a:lnTo>
                    <a:pt x="120" y="37"/>
                  </a:lnTo>
                  <a:lnTo>
                    <a:pt x="128" y="46"/>
                  </a:lnTo>
                  <a:lnTo>
                    <a:pt x="136" y="5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9" name="Freeform 85"/>
            <p:cNvSpPr>
              <a:spLocks/>
            </p:cNvSpPr>
            <p:nvPr/>
          </p:nvSpPr>
          <p:spPr bwMode="auto">
            <a:xfrm>
              <a:off x="4454525" y="3832225"/>
              <a:ext cx="7938" cy="7938"/>
            </a:xfrm>
            <a:custGeom>
              <a:avLst/>
              <a:gdLst/>
              <a:ahLst/>
              <a:cxnLst>
                <a:cxn ang="0">
                  <a:pos x="123" y="68"/>
                </a:cxn>
                <a:cxn ang="0">
                  <a:pos x="129" y="85"/>
                </a:cxn>
                <a:cxn ang="0">
                  <a:pos x="132" y="101"/>
                </a:cxn>
                <a:cxn ang="0">
                  <a:pos x="132" y="116"/>
                </a:cxn>
                <a:cxn ang="0">
                  <a:pos x="129" y="128"/>
                </a:cxn>
                <a:cxn ang="0">
                  <a:pos x="125" y="138"/>
                </a:cxn>
                <a:cxn ang="0">
                  <a:pos x="118" y="146"/>
                </a:cxn>
                <a:cxn ang="0">
                  <a:pos x="110" y="151"/>
                </a:cxn>
                <a:cxn ang="0">
                  <a:pos x="101" y="155"/>
                </a:cxn>
                <a:cxn ang="0">
                  <a:pos x="90" y="156"/>
                </a:cxn>
                <a:cxn ang="0">
                  <a:pos x="78" y="155"/>
                </a:cxn>
                <a:cxn ang="0">
                  <a:pos x="67" y="151"/>
                </a:cxn>
                <a:cxn ang="0">
                  <a:pos x="55" y="144"/>
                </a:cxn>
                <a:cxn ang="0">
                  <a:pos x="43" y="135"/>
                </a:cxn>
                <a:cxn ang="0">
                  <a:pos x="32" y="122"/>
                </a:cxn>
                <a:cxn ang="0">
                  <a:pos x="20" y="107"/>
                </a:cxn>
                <a:cxn ang="0">
                  <a:pos x="11" y="88"/>
                </a:cxn>
                <a:cxn ang="0">
                  <a:pos x="4" y="71"/>
                </a:cxn>
                <a:cxn ang="0">
                  <a:pos x="1" y="55"/>
                </a:cxn>
                <a:cxn ang="0">
                  <a:pos x="0" y="41"/>
                </a:cxn>
                <a:cxn ang="0">
                  <a:pos x="3" y="29"/>
                </a:cxn>
                <a:cxn ang="0">
                  <a:pos x="7" y="19"/>
                </a:cxn>
                <a:cxn ang="0">
                  <a:pos x="14" y="11"/>
                </a:cxn>
                <a:cxn ang="0">
                  <a:pos x="22" y="5"/>
                </a:cxn>
                <a:cxn ang="0">
                  <a:pos x="33" y="2"/>
                </a:cxn>
                <a:cxn ang="0">
                  <a:pos x="43" y="0"/>
                </a:cxn>
                <a:cxn ang="0">
                  <a:pos x="55" y="2"/>
                </a:cxn>
                <a:cxn ang="0">
                  <a:pos x="67" y="6"/>
                </a:cxn>
                <a:cxn ang="0">
                  <a:pos x="79" y="12"/>
                </a:cxn>
                <a:cxn ang="0">
                  <a:pos x="92" y="22"/>
                </a:cxn>
                <a:cxn ang="0">
                  <a:pos x="103" y="34"/>
                </a:cxn>
                <a:cxn ang="0">
                  <a:pos x="113" y="50"/>
                </a:cxn>
              </a:cxnLst>
              <a:rect l="0" t="0" r="r" b="b"/>
              <a:pathLst>
                <a:path w="132" h="156">
                  <a:moveTo>
                    <a:pt x="118" y="59"/>
                  </a:moveTo>
                  <a:lnTo>
                    <a:pt x="123" y="68"/>
                  </a:lnTo>
                  <a:lnTo>
                    <a:pt x="126" y="77"/>
                  </a:lnTo>
                  <a:lnTo>
                    <a:pt x="129" y="85"/>
                  </a:lnTo>
                  <a:lnTo>
                    <a:pt x="131" y="93"/>
                  </a:lnTo>
                  <a:lnTo>
                    <a:pt x="132" y="101"/>
                  </a:lnTo>
                  <a:lnTo>
                    <a:pt x="132" y="109"/>
                  </a:lnTo>
                  <a:lnTo>
                    <a:pt x="132" y="116"/>
                  </a:lnTo>
                  <a:lnTo>
                    <a:pt x="131" y="122"/>
                  </a:lnTo>
                  <a:lnTo>
                    <a:pt x="129" y="128"/>
                  </a:lnTo>
                  <a:lnTo>
                    <a:pt x="127" y="133"/>
                  </a:lnTo>
                  <a:lnTo>
                    <a:pt x="125" y="138"/>
                  </a:lnTo>
                  <a:lnTo>
                    <a:pt x="122" y="142"/>
                  </a:lnTo>
                  <a:lnTo>
                    <a:pt x="118" y="146"/>
                  </a:lnTo>
                  <a:lnTo>
                    <a:pt x="115" y="149"/>
                  </a:lnTo>
                  <a:lnTo>
                    <a:pt x="110" y="151"/>
                  </a:lnTo>
                  <a:lnTo>
                    <a:pt x="106" y="153"/>
                  </a:lnTo>
                  <a:lnTo>
                    <a:pt x="101" y="155"/>
                  </a:lnTo>
                  <a:lnTo>
                    <a:pt x="96" y="156"/>
                  </a:lnTo>
                  <a:lnTo>
                    <a:pt x="90" y="156"/>
                  </a:lnTo>
                  <a:lnTo>
                    <a:pt x="85" y="155"/>
                  </a:lnTo>
                  <a:lnTo>
                    <a:pt x="78" y="155"/>
                  </a:lnTo>
                  <a:lnTo>
                    <a:pt x="72" y="153"/>
                  </a:lnTo>
                  <a:lnTo>
                    <a:pt x="67" y="151"/>
                  </a:lnTo>
                  <a:lnTo>
                    <a:pt x="61" y="148"/>
                  </a:lnTo>
                  <a:lnTo>
                    <a:pt x="55" y="144"/>
                  </a:lnTo>
                  <a:lnTo>
                    <a:pt x="49" y="140"/>
                  </a:lnTo>
                  <a:lnTo>
                    <a:pt x="43" y="135"/>
                  </a:lnTo>
                  <a:lnTo>
                    <a:pt x="37" y="129"/>
                  </a:lnTo>
                  <a:lnTo>
                    <a:pt x="32" y="122"/>
                  </a:lnTo>
                  <a:lnTo>
                    <a:pt x="26" y="115"/>
                  </a:lnTo>
                  <a:lnTo>
                    <a:pt x="20" y="107"/>
                  </a:lnTo>
                  <a:lnTo>
                    <a:pt x="16" y="98"/>
                  </a:lnTo>
                  <a:lnTo>
                    <a:pt x="11" y="88"/>
                  </a:lnTo>
                  <a:lnTo>
                    <a:pt x="7" y="79"/>
                  </a:lnTo>
                  <a:lnTo>
                    <a:pt x="4" y="71"/>
                  </a:lnTo>
                  <a:lnTo>
                    <a:pt x="2" y="63"/>
                  </a:lnTo>
                  <a:lnTo>
                    <a:pt x="1" y="55"/>
                  </a:lnTo>
                  <a:lnTo>
                    <a:pt x="0" y="48"/>
                  </a:lnTo>
                  <a:lnTo>
                    <a:pt x="0" y="41"/>
                  </a:lnTo>
                  <a:lnTo>
                    <a:pt x="1" y="34"/>
                  </a:lnTo>
                  <a:lnTo>
                    <a:pt x="3" y="29"/>
                  </a:lnTo>
                  <a:lnTo>
                    <a:pt x="5" y="23"/>
                  </a:lnTo>
                  <a:lnTo>
                    <a:pt x="7" y="19"/>
                  </a:lnTo>
                  <a:lnTo>
                    <a:pt x="10" y="14"/>
                  </a:lnTo>
                  <a:lnTo>
                    <a:pt x="14" y="11"/>
                  </a:lnTo>
                  <a:lnTo>
                    <a:pt x="18" y="8"/>
                  </a:lnTo>
                  <a:lnTo>
                    <a:pt x="22" y="5"/>
                  </a:lnTo>
                  <a:lnTo>
                    <a:pt x="28" y="3"/>
                  </a:lnTo>
                  <a:lnTo>
                    <a:pt x="33" y="2"/>
                  </a:lnTo>
                  <a:lnTo>
                    <a:pt x="38" y="1"/>
                  </a:lnTo>
                  <a:lnTo>
                    <a:pt x="43" y="0"/>
                  </a:lnTo>
                  <a:lnTo>
                    <a:pt x="49" y="1"/>
                  </a:lnTo>
                  <a:lnTo>
                    <a:pt x="55" y="2"/>
                  </a:lnTo>
                  <a:lnTo>
                    <a:pt x="61" y="3"/>
                  </a:lnTo>
                  <a:lnTo>
                    <a:pt x="67" y="6"/>
                  </a:lnTo>
                  <a:lnTo>
                    <a:pt x="73" y="9"/>
                  </a:lnTo>
                  <a:lnTo>
                    <a:pt x="79" y="12"/>
                  </a:lnTo>
                  <a:lnTo>
                    <a:pt x="86" y="17"/>
                  </a:lnTo>
                  <a:lnTo>
                    <a:pt x="92" y="22"/>
                  </a:lnTo>
                  <a:lnTo>
                    <a:pt x="97" y="27"/>
                  </a:lnTo>
                  <a:lnTo>
                    <a:pt x="103" y="34"/>
                  </a:lnTo>
                  <a:lnTo>
                    <a:pt x="108" y="41"/>
                  </a:lnTo>
                  <a:lnTo>
                    <a:pt x="113" y="50"/>
                  </a:lnTo>
                  <a:lnTo>
                    <a:pt x="118" y="5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10" name="Freeform 86"/>
            <p:cNvSpPr>
              <a:spLocks/>
            </p:cNvSpPr>
            <p:nvPr/>
          </p:nvSpPr>
          <p:spPr bwMode="auto">
            <a:xfrm>
              <a:off x="4454525" y="3832225"/>
              <a:ext cx="7938" cy="7938"/>
            </a:xfrm>
            <a:custGeom>
              <a:avLst/>
              <a:gdLst/>
              <a:ahLst/>
              <a:cxnLst>
                <a:cxn ang="0">
                  <a:pos x="123" y="68"/>
                </a:cxn>
                <a:cxn ang="0">
                  <a:pos x="129" y="85"/>
                </a:cxn>
                <a:cxn ang="0">
                  <a:pos x="132" y="101"/>
                </a:cxn>
                <a:cxn ang="0">
                  <a:pos x="132" y="116"/>
                </a:cxn>
                <a:cxn ang="0">
                  <a:pos x="129" y="128"/>
                </a:cxn>
                <a:cxn ang="0">
                  <a:pos x="125" y="138"/>
                </a:cxn>
                <a:cxn ang="0">
                  <a:pos x="118" y="146"/>
                </a:cxn>
                <a:cxn ang="0">
                  <a:pos x="110" y="151"/>
                </a:cxn>
                <a:cxn ang="0">
                  <a:pos x="101" y="155"/>
                </a:cxn>
                <a:cxn ang="0">
                  <a:pos x="90" y="156"/>
                </a:cxn>
                <a:cxn ang="0">
                  <a:pos x="78" y="155"/>
                </a:cxn>
                <a:cxn ang="0">
                  <a:pos x="67" y="151"/>
                </a:cxn>
                <a:cxn ang="0">
                  <a:pos x="55" y="144"/>
                </a:cxn>
                <a:cxn ang="0">
                  <a:pos x="43" y="135"/>
                </a:cxn>
                <a:cxn ang="0">
                  <a:pos x="32" y="122"/>
                </a:cxn>
                <a:cxn ang="0">
                  <a:pos x="20" y="107"/>
                </a:cxn>
                <a:cxn ang="0">
                  <a:pos x="11" y="88"/>
                </a:cxn>
                <a:cxn ang="0">
                  <a:pos x="4" y="71"/>
                </a:cxn>
                <a:cxn ang="0">
                  <a:pos x="1" y="55"/>
                </a:cxn>
                <a:cxn ang="0">
                  <a:pos x="0" y="41"/>
                </a:cxn>
                <a:cxn ang="0">
                  <a:pos x="3" y="29"/>
                </a:cxn>
                <a:cxn ang="0">
                  <a:pos x="7" y="19"/>
                </a:cxn>
                <a:cxn ang="0">
                  <a:pos x="14" y="11"/>
                </a:cxn>
                <a:cxn ang="0">
                  <a:pos x="22" y="5"/>
                </a:cxn>
                <a:cxn ang="0">
                  <a:pos x="33" y="2"/>
                </a:cxn>
                <a:cxn ang="0">
                  <a:pos x="43" y="0"/>
                </a:cxn>
                <a:cxn ang="0">
                  <a:pos x="55" y="2"/>
                </a:cxn>
                <a:cxn ang="0">
                  <a:pos x="67" y="6"/>
                </a:cxn>
                <a:cxn ang="0">
                  <a:pos x="79" y="12"/>
                </a:cxn>
                <a:cxn ang="0">
                  <a:pos x="92" y="22"/>
                </a:cxn>
                <a:cxn ang="0">
                  <a:pos x="103" y="34"/>
                </a:cxn>
                <a:cxn ang="0">
                  <a:pos x="113" y="50"/>
                </a:cxn>
              </a:cxnLst>
              <a:rect l="0" t="0" r="r" b="b"/>
              <a:pathLst>
                <a:path w="132" h="156">
                  <a:moveTo>
                    <a:pt x="118" y="59"/>
                  </a:moveTo>
                  <a:lnTo>
                    <a:pt x="123" y="68"/>
                  </a:lnTo>
                  <a:lnTo>
                    <a:pt x="126" y="77"/>
                  </a:lnTo>
                  <a:lnTo>
                    <a:pt x="129" y="85"/>
                  </a:lnTo>
                  <a:lnTo>
                    <a:pt x="131" y="93"/>
                  </a:lnTo>
                  <a:lnTo>
                    <a:pt x="132" y="101"/>
                  </a:lnTo>
                  <a:lnTo>
                    <a:pt x="132" y="109"/>
                  </a:lnTo>
                  <a:lnTo>
                    <a:pt x="132" y="116"/>
                  </a:lnTo>
                  <a:lnTo>
                    <a:pt x="131" y="122"/>
                  </a:lnTo>
                  <a:lnTo>
                    <a:pt x="129" y="128"/>
                  </a:lnTo>
                  <a:lnTo>
                    <a:pt x="127" y="133"/>
                  </a:lnTo>
                  <a:lnTo>
                    <a:pt x="125" y="138"/>
                  </a:lnTo>
                  <a:lnTo>
                    <a:pt x="122" y="142"/>
                  </a:lnTo>
                  <a:lnTo>
                    <a:pt x="118" y="146"/>
                  </a:lnTo>
                  <a:lnTo>
                    <a:pt x="115" y="149"/>
                  </a:lnTo>
                  <a:lnTo>
                    <a:pt x="110" y="151"/>
                  </a:lnTo>
                  <a:lnTo>
                    <a:pt x="106" y="153"/>
                  </a:lnTo>
                  <a:lnTo>
                    <a:pt x="101" y="155"/>
                  </a:lnTo>
                  <a:lnTo>
                    <a:pt x="96" y="156"/>
                  </a:lnTo>
                  <a:lnTo>
                    <a:pt x="90" y="156"/>
                  </a:lnTo>
                  <a:lnTo>
                    <a:pt x="85" y="155"/>
                  </a:lnTo>
                  <a:lnTo>
                    <a:pt x="78" y="155"/>
                  </a:lnTo>
                  <a:lnTo>
                    <a:pt x="72" y="153"/>
                  </a:lnTo>
                  <a:lnTo>
                    <a:pt x="67" y="151"/>
                  </a:lnTo>
                  <a:lnTo>
                    <a:pt x="61" y="148"/>
                  </a:lnTo>
                  <a:lnTo>
                    <a:pt x="55" y="144"/>
                  </a:lnTo>
                  <a:lnTo>
                    <a:pt x="49" y="140"/>
                  </a:lnTo>
                  <a:lnTo>
                    <a:pt x="43" y="135"/>
                  </a:lnTo>
                  <a:lnTo>
                    <a:pt x="37" y="129"/>
                  </a:lnTo>
                  <a:lnTo>
                    <a:pt x="32" y="122"/>
                  </a:lnTo>
                  <a:lnTo>
                    <a:pt x="26" y="115"/>
                  </a:lnTo>
                  <a:lnTo>
                    <a:pt x="20" y="107"/>
                  </a:lnTo>
                  <a:lnTo>
                    <a:pt x="16" y="98"/>
                  </a:lnTo>
                  <a:lnTo>
                    <a:pt x="11" y="88"/>
                  </a:lnTo>
                  <a:lnTo>
                    <a:pt x="7" y="79"/>
                  </a:lnTo>
                  <a:lnTo>
                    <a:pt x="4" y="71"/>
                  </a:lnTo>
                  <a:lnTo>
                    <a:pt x="2" y="63"/>
                  </a:lnTo>
                  <a:lnTo>
                    <a:pt x="1" y="55"/>
                  </a:lnTo>
                  <a:lnTo>
                    <a:pt x="0" y="48"/>
                  </a:lnTo>
                  <a:lnTo>
                    <a:pt x="0" y="41"/>
                  </a:lnTo>
                  <a:lnTo>
                    <a:pt x="1" y="34"/>
                  </a:lnTo>
                  <a:lnTo>
                    <a:pt x="3" y="29"/>
                  </a:lnTo>
                  <a:lnTo>
                    <a:pt x="5" y="23"/>
                  </a:lnTo>
                  <a:lnTo>
                    <a:pt x="7" y="19"/>
                  </a:lnTo>
                  <a:lnTo>
                    <a:pt x="10" y="14"/>
                  </a:lnTo>
                  <a:lnTo>
                    <a:pt x="14" y="11"/>
                  </a:lnTo>
                  <a:lnTo>
                    <a:pt x="18" y="8"/>
                  </a:lnTo>
                  <a:lnTo>
                    <a:pt x="22" y="5"/>
                  </a:lnTo>
                  <a:lnTo>
                    <a:pt x="28" y="3"/>
                  </a:lnTo>
                  <a:lnTo>
                    <a:pt x="33" y="2"/>
                  </a:lnTo>
                  <a:lnTo>
                    <a:pt x="38" y="1"/>
                  </a:lnTo>
                  <a:lnTo>
                    <a:pt x="43" y="0"/>
                  </a:lnTo>
                  <a:lnTo>
                    <a:pt x="49" y="1"/>
                  </a:lnTo>
                  <a:lnTo>
                    <a:pt x="55" y="2"/>
                  </a:lnTo>
                  <a:lnTo>
                    <a:pt x="61" y="3"/>
                  </a:lnTo>
                  <a:lnTo>
                    <a:pt x="67" y="6"/>
                  </a:lnTo>
                  <a:lnTo>
                    <a:pt x="73" y="9"/>
                  </a:lnTo>
                  <a:lnTo>
                    <a:pt x="79" y="12"/>
                  </a:lnTo>
                  <a:lnTo>
                    <a:pt x="86" y="17"/>
                  </a:lnTo>
                  <a:lnTo>
                    <a:pt x="92" y="22"/>
                  </a:lnTo>
                  <a:lnTo>
                    <a:pt x="97" y="27"/>
                  </a:lnTo>
                  <a:lnTo>
                    <a:pt x="103" y="34"/>
                  </a:lnTo>
                  <a:lnTo>
                    <a:pt x="108" y="41"/>
                  </a:lnTo>
                  <a:lnTo>
                    <a:pt x="113" y="50"/>
                  </a:lnTo>
                  <a:lnTo>
                    <a:pt x="118" y="59"/>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1" name="Freeform 87"/>
            <p:cNvSpPr>
              <a:spLocks noEditPoints="1"/>
            </p:cNvSpPr>
            <p:nvPr/>
          </p:nvSpPr>
          <p:spPr bwMode="auto">
            <a:xfrm>
              <a:off x="4500563" y="3756025"/>
              <a:ext cx="63500" cy="98425"/>
            </a:xfrm>
            <a:custGeom>
              <a:avLst/>
              <a:gdLst/>
              <a:ahLst/>
              <a:cxnLst>
                <a:cxn ang="0">
                  <a:pos x="125" y="36"/>
                </a:cxn>
                <a:cxn ang="0">
                  <a:pos x="226" y="0"/>
                </a:cxn>
                <a:cxn ang="0">
                  <a:pos x="300" y="45"/>
                </a:cxn>
                <a:cxn ang="0">
                  <a:pos x="318" y="154"/>
                </a:cxn>
                <a:cxn ang="0">
                  <a:pos x="251" y="306"/>
                </a:cxn>
                <a:cxn ang="0">
                  <a:pos x="149" y="393"/>
                </a:cxn>
                <a:cxn ang="0">
                  <a:pos x="57" y="393"/>
                </a:cxn>
                <a:cxn ang="0">
                  <a:pos x="3" y="319"/>
                </a:cxn>
                <a:cxn ang="0">
                  <a:pos x="20" y="187"/>
                </a:cxn>
                <a:cxn ang="0">
                  <a:pos x="514" y="1733"/>
                </a:cxn>
                <a:cxn ang="0">
                  <a:pos x="595" y="1807"/>
                </a:cxn>
                <a:cxn ang="0">
                  <a:pos x="595" y="1880"/>
                </a:cxn>
                <a:cxn ang="0">
                  <a:pos x="519" y="1925"/>
                </a:cxn>
                <a:cxn ang="0">
                  <a:pos x="374" y="1913"/>
                </a:cxn>
                <a:cxn ang="0">
                  <a:pos x="243" y="1848"/>
                </a:cxn>
                <a:cxn ang="0">
                  <a:pos x="198" y="1769"/>
                </a:cxn>
                <a:cxn ang="0">
                  <a:pos x="231" y="1705"/>
                </a:cxn>
                <a:cxn ang="0">
                  <a:pos x="337" y="1683"/>
                </a:cxn>
                <a:cxn ang="0">
                  <a:pos x="788" y="1422"/>
                </a:cxn>
                <a:cxn ang="0">
                  <a:pos x="950" y="1465"/>
                </a:cxn>
                <a:cxn ang="0">
                  <a:pos x="1017" y="1552"/>
                </a:cxn>
                <a:cxn ang="0">
                  <a:pos x="980" y="1646"/>
                </a:cxn>
                <a:cxn ang="0">
                  <a:pos x="830" y="1711"/>
                </a:cxn>
                <a:cxn ang="0">
                  <a:pos x="622" y="1711"/>
                </a:cxn>
                <a:cxn ang="0">
                  <a:pos x="500" y="1645"/>
                </a:cxn>
                <a:cxn ang="0">
                  <a:pos x="477" y="1551"/>
                </a:cxn>
                <a:cxn ang="0">
                  <a:pos x="561" y="1463"/>
                </a:cxn>
                <a:cxn ang="0">
                  <a:pos x="876" y="1004"/>
                </a:cxn>
                <a:cxn ang="0">
                  <a:pos x="1096" y="989"/>
                </a:cxn>
                <a:cxn ang="0">
                  <a:pos x="1220" y="1052"/>
                </a:cxn>
                <a:cxn ang="0">
                  <a:pos x="1233" y="1156"/>
                </a:cxn>
                <a:cxn ang="0">
                  <a:pos x="1114" y="1264"/>
                </a:cxn>
                <a:cxn ang="0">
                  <a:pos x="878" y="1332"/>
                </a:cxn>
                <a:cxn ang="0">
                  <a:pos x="698" y="1311"/>
                </a:cxn>
                <a:cxn ang="0">
                  <a:pos x="619" y="1225"/>
                </a:cxn>
                <a:cxn ang="0">
                  <a:pos x="660" y="1114"/>
                </a:cxn>
                <a:cxn ang="0">
                  <a:pos x="838" y="1016"/>
                </a:cxn>
                <a:cxn ang="0">
                  <a:pos x="782" y="537"/>
                </a:cxn>
                <a:cxn ang="0">
                  <a:pos x="940" y="509"/>
                </a:cxn>
                <a:cxn ang="0">
                  <a:pos x="1020" y="575"/>
                </a:cxn>
                <a:cxn ang="0">
                  <a:pos x="992" y="709"/>
                </a:cxn>
                <a:cxn ang="0">
                  <a:pos x="830" y="882"/>
                </a:cxn>
                <a:cxn ang="0">
                  <a:pos x="643" y="976"/>
                </a:cxn>
                <a:cxn ang="0">
                  <a:pos x="515" y="960"/>
                </a:cxn>
                <a:cxn ang="0">
                  <a:pos x="477" y="861"/>
                </a:cxn>
                <a:cxn ang="0">
                  <a:pos x="559" y="706"/>
                </a:cxn>
                <a:cxn ang="0">
                  <a:pos x="399" y="261"/>
                </a:cxn>
                <a:cxn ang="0">
                  <a:pos x="528" y="173"/>
                </a:cxn>
                <a:cxn ang="0">
                  <a:pos x="625" y="187"/>
                </a:cxn>
                <a:cxn ang="0">
                  <a:pos x="659" y="285"/>
                </a:cxn>
                <a:cxn ang="0">
                  <a:pos x="598" y="452"/>
                </a:cxn>
                <a:cxn ang="0">
                  <a:pos x="464" y="603"/>
                </a:cxn>
                <a:cxn ang="0">
                  <a:pos x="345" y="645"/>
                </a:cxn>
                <a:cxn ang="0">
                  <a:pos x="272" y="593"/>
                </a:cxn>
                <a:cxn ang="0">
                  <a:pos x="275" y="464"/>
                </a:cxn>
              </a:cxnLst>
              <a:rect l="0" t="0" r="r" b="b"/>
              <a:pathLst>
                <a:path w="1242" h="1928">
                  <a:moveTo>
                    <a:pt x="41" y="141"/>
                  </a:moveTo>
                  <a:lnTo>
                    <a:pt x="55" y="117"/>
                  </a:lnTo>
                  <a:lnTo>
                    <a:pt x="68" y="97"/>
                  </a:lnTo>
                  <a:lnTo>
                    <a:pt x="81" y="79"/>
                  </a:lnTo>
                  <a:lnTo>
                    <a:pt x="95" y="62"/>
                  </a:lnTo>
                  <a:lnTo>
                    <a:pt x="111" y="48"/>
                  </a:lnTo>
                  <a:lnTo>
                    <a:pt x="125" y="36"/>
                  </a:lnTo>
                  <a:lnTo>
                    <a:pt x="140" y="26"/>
                  </a:lnTo>
                  <a:lnTo>
                    <a:pt x="154" y="17"/>
                  </a:lnTo>
                  <a:lnTo>
                    <a:pt x="170" y="11"/>
                  </a:lnTo>
                  <a:lnTo>
                    <a:pt x="184" y="5"/>
                  </a:lnTo>
                  <a:lnTo>
                    <a:pt x="198" y="2"/>
                  </a:lnTo>
                  <a:lnTo>
                    <a:pt x="212" y="0"/>
                  </a:lnTo>
                  <a:lnTo>
                    <a:pt x="226" y="0"/>
                  </a:lnTo>
                  <a:lnTo>
                    <a:pt x="238" y="2"/>
                  </a:lnTo>
                  <a:lnTo>
                    <a:pt x="250" y="5"/>
                  </a:lnTo>
                  <a:lnTo>
                    <a:pt x="263" y="11"/>
                  </a:lnTo>
                  <a:lnTo>
                    <a:pt x="273" y="17"/>
                  </a:lnTo>
                  <a:lnTo>
                    <a:pt x="283" y="25"/>
                  </a:lnTo>
                  <a:lnTo>
                    <a:pt x="292" y="34"/>
                  </a:lnTo>
                  <a:lnTo>
                    <a:pt x="300" y="45"/>
                  </a:lnTo>
                  <a:lnTo>
                    <a:pt x="306" y="56"/>
                  </a:lnTo>
                  <a:lnTo>
                    <a:pt x="312" y="70"/>
                  </a:lnTo>
                  <a:lnTo>
                    <a:pt x="317" y="84"/>
                  </a:lnTo>
                  <a:lnTo>
                    <a:pt x="319" y="100"/>
                  </a:lnTo>
                  <a:lnTo>
                    <a:pt x="320" y="116"/>
                  </a:lnTo>
                  <a:lnTo>
                    <a:pt x="320" y="135"/>
                  </a:lnTo>
                  <a:lnTo>
                    <a:pt x="318" y="154"/>
                  </a:lnTo>
                  <a:lnTo>
                    <a:pt x="313" y="173"/>
                  </a:lnTo>
                  <a:lnTo>
                    <a:pt x="308" y="195"/>
                  </a:lnTo>
                  <a:lnTo>
                    <a:pt x="300" y="216"/>
                  </a:lnTo>
                  <a:lnTo>
                    <a:pt x="290" y="239"/>
                  </a:lnTo>
                  <a:lnTo>
                    <a:pt x="279" y="263"/>
                  </a:lnTo>
                  <a:lnTo>
                    <a:pt x="266" y="285"/>
                  </a:lnTo>
                  <a:lnTo>
                    <a:pt x="251" y="306"/>
                  </a:lnTo>
                  <a:lnTo>
                    <a:pt x="237" y="324"/>
                  </a:lnTo>
                  <a:lnTo>
                    <a:pt x="223" y="340"/>
                  </a:lnTo>
                  <a:lnTo>
                    <a:pt x="208" y="355"/>
                  </a:lnTo>
                  <a:lnTo>
                    <a:pt x="193" y="368"/>
                  </a:lnTo>
                  <a:lnTo>
                    <a:pt x="179" y="378"/>
                  </a:lnTo>
                  <a:lnTo>
                    <a:pt x="164" y="386"/>
                  </a:lnTo>
                  <a:lnTo>
                    <a:pt x="149" y="393"/>
                  </a:lnTo>
                  <a:lnTo>
                    <a:pt x="134" y="398"/>
                  </a:lnTo>
                  <a:lnTo>
                    <a:pt x="120" y="401"/>
                  </a:lnTo>
                  <a:lnTo>
                    <a:pt x="107" y="403"/>
                  </a:lnTo>
                  <a:lnTo>
                    <a:pt x="92" y="402"/>
                  </a:lnTo>
                  <a:lnTo>
                    <a:pt x="80" y="401"/>
                  </a:lnTo>
                  <a:lnTo>
                    <a:pt x="68" y="397"/>
                  </a:lnTo>
                  <a:lnTo>
                    <a:pt x="57" y="393"/>
                  </a:lnTo>
                  <a:lnTo>
                    <a:pt x="45" y="386"/>
                  </a:lnTo>
                  <a:lnTo>
                    <a:pt x="35" y="379"/>
                  </a:lnTo>
                  <a:lnTo>
                    <a:pt x="27" y="370"/>
                  </a:lnTo>
                  <a:lnTo>
                    <a:pt x="19" y="358"/>
                  </a:lnTo>
                  <a:lnTo>
                    <a:pt x="13" y="346"/>
                  </a:lnTo>
                  <a:lnTo>
                    <a:pt x="7" y="333"/>
                  </a:lnTo>
                  <a:lnTo>
                    <a:pt x="3" y="319"/>
                  </a:lnTo>
                  <a:lnTo>
                    <a:pt x="1" y="304"/>
                  </a:lnTo>
                  <a:lnTo>
                    <a:pt x="0" y="286"/>
                  </a:lnTo>
                  <a:lnTo>
                    <a:pt x="0" y="269"/>
                  </a:lnTo>
                  <a:lnTo>
                    <a:pt x="3" y="250"/>
                  </a:lnTo>
                  <a:lnTo>
                    <a:pt x="6" y="229"/>
                  </a:lnTo>
                  <a:lnTo>
                    <a:pt x="12" y="209"/>
                  </a:lnTo>
                  <a:lnTo>
                    <a:pt x="20" y="187"/>
                  </a:lnTo>
                  <a:lnTo>
                    <a:pt x="29" y="164"/>
                  </a:lnTo>
                  <a:lnTo>
                    <a:pt x="41" y="141"/>
                  </a:lnTo>
                  <a:close/>
                  <a:moveTo>
                    <a:pt x="429" y="1699"/>
                  </a:moveTo>
                  <a:lnTo>
                    <a:pt x="453" y="1706"/>
                  </a:lnTo>
                  <a:lnTo>
                    <a:pt x="474" y="1714"/>
                  </a:lnTo>
                  <a:lnTo>
                    <a:pt x="495" y="1724"/>
                  </a:lnTo>
                  <a:lnTo>
                    <a:pt x="514" y="1733"/>
                  </a:lnTo>
                  <a:lnTo>
                    <a:pt x="531" y="1742"/>
                  </a:lnTo>
                  <a:lnTo>
                    <a:pt x="546" y="1752"/>
                  </a:lnTo>
                  <a:lnTo>
                    <a:pt x="559" y="1762"/>
                  </a:lnTo>
                  <a:lnTo>
                    <a:pt x="570" y="1773"/>
                  </a:lnTo>
                  <a:lnTo>
                    <a:pt x="580" y="1785"/>
                  </a:lnTo>
                  <a:lnTo>
                    <a:pt x="589" y="1796"/>
                  </a:lnTo>
                  <a:lnTo>
                    <a:pt x="595" y="1807"/>
                  </a:lnTo>
                  <a:lnTo>
                    <a:pt x="600" y="1818"/>
                  </a:lnTo>
                  <a:lnTo>
                    <a:pt x="603" y="1829"/>
                  </a:lnTo>
                  <a:lnTo>
                    <a:pt x="605" y="1839"/>
                  </a:lnTo>
                  <a:lnTo>
                    <a:pt x="605" y="1851"/>
                  </a:lnTo>
                  <a:lnTo>
                    <a:pt x="603" y="1861"/>
                  </a:lnTo>
                  <a:lnTo>
                    <a:pt x="600" y="1871"/>
                  </a:lnTo>
                  <a:lnTo>
                    <a:pt x="595" y="1880"/>
                  </a:lnTo>
                  <a:lnTo>
                    <a:pt x="589" y="1889"/>
                  </a:lnTo>
                  <a:lnTo>
                    <a:pt x="580" y="1896"/>
                  </a:lnTo>
                  <a:lnTo>
                    <a:pt x="571" y="1905"/>
                  </a:lnTo>
                  <a:lnTo>
                    <a:pt x="561" y="1911"/>
                  </a:lnTo>
                  <a:lnTo>
                    <a:pt x="548" y="1917"/>
                  </a:lnTo>
                  <a:lnTo>
                    <a:pt x="535" y="1921"/>
                  </a:lnTo>
                  <a:lnTo>
                    <a:pt x="519" y="1925"/>
                  </a:lnTo>
                  <a:lnTo>
                    <a:pt x="503" y="1927"/>
                  </a:lnTo>
                  <a:lnTo>
                    <a:pt x="485" y="1928"/>
                  </a:lnTo>
                  <a:lnTo>
                    <a:pt x="465" y="1928"/>
                  </a:lnTo>
                  <a:lnTo>
                    <a:pt x="444" y="1927"/>
                  </a:lnTo>
                  <a:lnTo>
                    <a:pt x="423" y="1924"/>
                  </a:lnTo>
                  <a:lnTo>
                    <a:pt x="398" y="1919"/>
                  </a:lnTo>
                  <a:lnTo>
                    <a:pt x="374" y="1913"/>
                  </a:lnTo>
                  <a:lnTo>
                    <a:pt x="350" y="1906"/>
                  </a:lnTo>
                  <a:lnTo>
                    <a:pt x="328" y="1897"/>
                  </a:lnTo>
                  <a:lnTo>
                    <a:pt x="307" y="1888"/>
                  </a:lnTo>
                  <a:lnTo>
                    <a:pt x="289" y="1879"/>
                  </a:lnTo>
                  <a:lnTo>
                    <a:pt x="272" y="1869"/>
                  </a:lnTo>
                  <a:lnTo>
                    <a:pt x="256" y="1859"/>
                  </a:lnTo>
                  <a:lnTo>
                    <a:pt x="243" y="1848"/>
                  </a:lnTo>
                  <a:lnTo>
                    <a:pt x="232" y="1836"/>
                  </a:lnTo>
                  <a:lnTo>
                    <a:pt x="222" y="1825"/>
                  </a:lnTo>
                  <a:lnTo>
                    <a:pt x="214" y="1814"/>
                  </a:lnTo>
                  <a:lnTo>
                    <a:pt x="207" y="1803"/>
                  </a:lnTo>
                  <a:lnTo>
                    <a:pt x="202" y="1792"/>
                  </a:lnTo>
                  <a:lnTo>
                    <a:pt x="199" y="1780"/>
                  </a:lnTo>
                  <a:lnTo>
                    <a:pt x="198" y="1769"/>
                  </a:lnTo>
                  <a:lnTo>
                    <a:pt x="198" y="1759"/>
                  </a:lnTo>
                  <a:lnTo>
                    <a:pt x="199" y="1748"/>
                  </a:lnTo>
                  <a:lnTo>
                    <a:pt x="202" y="1739"/>
                  </a:lnTo>
                  <a:lnTo>
                    <a:pt x="207" y="1730"/>
                  </a:lnTo>
                  <a:lnTo>
                    <a:pt x="214" y="1720"/>
                  </a:lnTo>
                  <a:lnTo>
                    <a:pt x="222" y="1712"/>
                  </a:lnTo>
                  <a:lnTo>
                    <a:pt x="231" y="1705"/>
                  </a:lnTo>
                  <a:lnTo>
                    <a:pt x="242" y="1699"/>
                  </a:lnTo>
                  <a:lnTo>
                    <a:pt x="254" y="1693"/>
                  </a:lnTo>
                  <a:lnTo>
                    <a:pt x="268" y="1689"/>
                  </a:lnTo>
                  <a:lnTo>
                    <a:pt x="283" y="1686"/>
                  </a:lnTo>
                  <a:lnTo>
                    <a:pt x="300" y="1684"/>
                  </a:lnTo>
                  <a:lnTo>
                    <a:pt x="318" y="1683"/>
                  </a:lnTo>
                  <a:lnTo>
                    <a:pt x="337" y="1683"/>
                  </a:lnTo>
                  <a:lnTo>
                    <a:pt x="358" y="1685"/>
                  </a:lnTo>
                  <a:lnTo>
                    <a:pt x="381" y="1688"/>
                  </a:lnTo>
                  <a:lnTo>
                    <a:pt x="404" y="1693"/>
                  </a:lnTo>
                  <a:lnTo>
                    <a:pt x="429" y="1699"/>
                  </a:lnTo>
                  <a:close/>
                  <a:moveTo>
                    <a:pt x="725" y="1423"/>
                  </a:moveTo>
                  <a:lnTo>
                    <a:pt x="758" y="1422"/>
                  </a:lnTo>
                  <a:lnTo>
                    <a:pt x="788" y="1422"/>
                  </a:lnTo>
                  <a:lnTo>
                    <a:pt x="817" y="1424"/>
                  </a:lnTo>
                  <a:lnTo>
                    <a:pt x="843" y="1429"/>
                  </a:lnTo>
                  <a:lnTo>
                    <a:pt x="869" y="1433"/>
                  </a:lnTo>
                  <a:lnTo>
                    <a:pt x="891" y="1440"/>
                  </a:lnTo>
                  <a:lnTo>
                    <a:pt x="913" y="1447"/>
                  </a:lnTo>
                  <a:lnTo>
                    <a:pt x="932" y="1456"/>
                  </a:lnTo>
                  <a:lnTo>
                    <a:pt x="950" y="1465"/>
                  </a:lnTo>
                  <a:lnTo>
                    <a:pt x="966" y="1476"/>
                  </a:lnTo>
                  <a:lnTo>
                    <a:pt x="979" y="1488"/>
                  </a:lnTo>
                  <a:lnTo>
                    <a:pt x="991" y="1499"/>
                  </a:lnTo>
                  <a:lnTo>
                    <a:pt x="1000" y="1512"/>
                  </a:lnTo>
                  <a:lnTo>
                    <a:pt x="1007" y="1525"/>
                  </a:lnTo>
                  <a:lnTo>
                    <a:pt x="1014" y="1538"/>
                  </a:lnTo>
                  <a:lnTo>
                    <a:pt x="1017" y="1552"/>
                  </a:lnTo>
                  <a:lnTo>
                    <a:pt x="1018" y="1566"/>
                  </a:lnTo>
                  <a:lnTo>
                    <a:pt x="1017" y="1580"/>
                  </a:lnTo>
                  <a:lnTo>
                    <a:pt x="1014" y="1593"/>
                  </a:lnTo>
                  <a:lnTo>
                    <a:pt x="1009" y="1608"/>
                  </a:lnTo>
                  <a:lnTo>
                    <a:pt x="1001" y="1621"/>
                  </a:lnTo>
                  <a:lnTo>
                    <a:pt x="991" y="1634"/>
                  </a:lnTo>
                  <a:lnTo>
                    <a:pt x="980" y="1646"/>
                  </a:lnTo>
                  <a:lnTo>
                    <a:pt x="966" y="1658"/>
                  </a:lnTo>
                  <a:lnTo>
                    <a:pt x="948" y="1670"/>
                  </a:lnTo>
                  <a:lnTo>
                    <a:pt x="930" y="1680"/>
                  </a:lnTo>
                  <a:lnTo>
                    <a:pt x="909" y="1689"/>
                  </a:lnTo>
                  <a:lnTo>
                    <a:pt x="884" y="1698"/>
                  </a:lnTo>
                  <a:lnTo>
                    <a:pt x="859" y="1705"/>
                  </a:lnTo>
                  <a:lnTo>
                    <a:pt x="830" y="1711"/>
                  </a:lnTo>
                  <a:lnTo>
                    <a:pt x="799" y="1716"/>
                  </a:lnTo>
                  <a:lnTo>
                    <a:pt x="765" y="1719"/>
                  </a:lnTo>
                  <a:lnTo>
                    <a:pt x="733" y="1720"/>
                  </a:lnTo>
                  <a:lnTo>
                    <a:pt x="703" y="1720"/>
                  </a:lnTo>
                  <a:lnTo>
                    <a:pt x="674" y="1719"/>
                  </a:lnTo>
                  <a:lnTo>
                    <a:pt x="647" y="1715"/>
                  </a:lnTo>
                  <a:lnTo>
                    <a:pt x="622" y="1711"/>
                  </a:lnTo>
                  <a:lnTo>
                    <a:pt x="599" y="1704"/>
                  </a:lnTo>
                  <a:lnTo>
                    <a:pt x="577" y="1697"/>
                  </a:lnTo>
                  <a:lnTo>
                    <a:pt x="558" y="1689"/>
                  </a:lnTo>
                  <a:lnTo>
                    <a:pt x="541" y="1679"/>
                  </a:lnTo>
                  <a:lnTo>
                    <a:pt x="525" y="1669"/>
                  </a:lnTo>
                  <a:lnTo>
                    <a:pt x="511" y="1657"/>
                  </a:lnTo>
                  <a:lnTo>
                    <a:pt x="500" y="1645"/>
                  </a:lnTo>
                  <a:lnTo>
                    <a:pt x="490" y="1632"/>
                  </a:lnTo>
                  <a:lnTo>
                    <a:pt x="483" y="1620"/>
                  </a:lnTo>
                  <a:lnTo>
                    <a:pt x="478" y="1606"/>
                  </a:lnTo>
                  <a:lnTo>
                    <a:pt x="473" y="1592"/>
                  </a:lnTo>
                  <a:lnTo>
                    <a:pt x="472" y="1578"/>
                  </a:lnTo>
                  <a:lnTo>
                    <a:pt x="473" y="1564"/>
                  </a:lnTo>
                  <a:lnTo>
                    <a:pt x="477" y="1551"/>
                  </a:lnTo>
                  <a:lnTo>
                    <a:pt x="482" y="1536"/>
                  </a:lnTo>
                  <a:lnTo>
                    <a:pt x="490" y="1523"/>
                  </a:lnTo>
                  <a:lnTo>
                    <a:pt x="499" y="1510"/>
                  </a:lnTo>
                  <a:lnTo>
                    <a:pt x="511" y="1497"/>
                  </a:lnTo>
                  <a:lnTo>
                    <a:pt x="525" y="1485"/>
                  </a:lnTo>
                  <a:lnTo>
                    <a:pt x="542" y="1473"/>
                  </a:lnTo>
                  <a:lnTo>
                    <a:pt x="561" y="1463"/>
                  </a:lnTo>
                  <a:lnTo>
                    <a:pt x="583" y="1454"/>
                  </a:lnTo>
                  <a:lnTo>
                    <a:pt x="606" y="1445"/>
                  </a:lnTo>
                  <a:lnTo>
                    <a:pt x="632" y="1438"/>
                  </a:lnTo>
                  <a:lnTo>
                    <a:pt x="661" y="1432"/>
                  </a:lnTo>
                  <a:lnTo>
                    <a:pt x="692" y="1426"/>
                  </a:lnTo>
                  <a:lnTo>
                    <a:pt x="725" y="1423"/>
                  </a:lnTo>
                  <a:close/>
                  <a:moveTo>
                    <a:pt x="876" y="1004"/>
                  </a:moveTo>
                  <a:lnTo>
                    <a:pt x="913" y="996"/>
                  </a:lnTo>
                  <a:lnTo>
                    <a:pt x="947" y="990"/>
                  </a:lnTo>
                  <a:lnTo>
                    <a:pt x="981" y="986"/>
                  </a:lnTo>
                  <a:lnTo>
                    <a:pt x="1013" y="984"/>
                  </a:lnTo>
                  <a:lnTo>
                    <a:pt x="1042" y="984"/>
                  </a:lnTo>
                  <a:lnTo>
                    <a:pt x="1070" y="986"/>
                  </a:lnTo>
                  <a:lnTo>
                    <a:pt x="1096" y="989"/>
                  </a:lnTo>
                  <a:lnTo>
                    <a:pt x="1120" y="994"/>
                  </a:lnTo>
                  <a:lnTo>
                    <a:pt x="1142" y="1000"/>
                  </a:lnTo>
                  <a:lnTo>
                    <a:pt x="1162" y="1008"/>
                  </a:lnTo>
                  <a:lnTo>
                    <a:pt x="1180" y="1018"/>
                  </a:lnTo>
                  <a:lnTo>
                    <a:pt x="1196" y="1028"/>
                  </a:lnTo>
                  <a:lnTo>
                    <a:pt x="1209" y="1039"/>
                  </a:lnTo>
                  <a:lnTo>
                    <a:pt x="1220" y="1052"/>
                  </a:lnTo>
                  <a:lnTo>
                    <a:pt x="1230" y="1065"/>
                  </a:lnTo>
                  <a:lnTo>
                    <a:pt x="1236" y="1079"/>
                  </a:lnTo>
                  <a:lnTo>
                    <a:pt x="1241" y="1094"/>
                  </a:lnTo>
                  <a:lnTo>
                    <a:pt x="1242" y="1108"/>
                  </a:lnTo>
                  <a:lnTo>
                    <a:pt x="1242" y="1124"/>
                  </a:lnTo>
                  <a:lnTo>
                    <a:pt x="1239" y="1140"/>
                  </a:lnTo>
                  <a:lnTo>
                    <a:pt x="1233" y="1156"/>
                  </a:lnTo>
                  <a:lnTo>
                    <a:pt x="1224" y="1172"/>
                  </a:lnTo>
                  <a:lnTo>
                    <a:pt x="1212" y="1187"/>
                  </a:lnTo>
                  <a:lnTo>
                    <a:pt x="1199" y="1204"/>
                  </a:lnTo>
                  <a:lnTo>
                    <a:pt x="1182" y="1219"/>
                  </a:lnTo>
                  <a:lnTo>
                    <a:pt x="1162" y="1234"/>
                  </a:lnTo>
                  <a:lnTo>
                    <a:pt x="1140" y="1250"/>
                  </a:lnTo>
                  <a:lnTo>
                    <a:pt x="1114" y="1264"/>
                  </a:lnTo>
                  <a:lnTo>
                    <a:pt x="1086" y="1277"/>
                  </a:lnTo>
                  <a:lnTo>
                    <a:pt x="1054" y="1290"/>
                  </a:lnTo>
                  <a:lnTo>
                    <a:pt x="1021" y="1301"/>
                  </a:lnTo>
                  <a:lnTo>
                    <a:pt x="983" y="1313"/>
                  </a:lnTo>
                  <a:lnTo>
                    <a:pt x="946" y="1322"/>
                  </a:lnTo>
                  <a:lnTo>
                    <a:pt x="912" y="1328"/>
                  </a:lnTo>
                  <a:lnTo>
                    <a:pt x="878" y="1332"/>
                  </a:lnTo>
                  <a:lnTo>
                    <a:pt x="847" y="1335"/>
                  </a:lnTo>
                  <a:lnTo>
                    <a:pt x="818" y="1335"/>
                  </a:lnTo>
                  <a:lnTo>
                    <a:pt x="789" y="1333"/>
                  </a:lnTo>
                  <a:lnTo>
                    <a:pt x="764" y="1330"/>
                  </a:lnTo>
                  <a:lnTo>
                    <a:pt x="740" y="1325"/>
                  </a:lnTo>
                  <a:lnTo>
                    <a:pt x="718" y="1319"/>
                  </a:lnTo>
                  <a:lnTo>
                    <a:pt x="698" y="1311"/>
                  </a:lnTo>
                  <a:lnTo>
                    <a:pt x="680" y="1301"/>
                  </a:lnTo>
                  <a:lnTo>
                    <a:pt x="664" y="1291"/>
                  </a:lnTo>
                  <a:lnTo>
                    <a:pt x="651" y="1280"/>
                  </a:lnTo>
                  <a:lnTo>
                    <a:pt x="640" y="1268"/>
                  </a:lnTo>
                  <a:lnTo>
                    <a:pt x="630" y="1255"/>
                  </a:lnTo>
                  <a:lnTo>
                    <a:pt x="623" y="1240"/>
                  </a:lnTo>
                  <a:lnTo>
                    <a:pt x="619" y="1225"/>
                  </a:lnTo>
                  <a:lnTo>
                    <a:pt x="617" y="1211"/>
                  </a:lnTo>
                  <a:lnTo>
                    <a:pt x="618" y="1195"/>
                  </a:lnTo>
                  <a:lnTo>
                    <a:pt x="621" y="1179"/>
                  </a:lnTo>
                  <a:lnTo>
                    <a:pt x="626" y="1163"/>
                  </a:lnTo>
                  <a:lnTo>
                    <a:pt x="636" y="1147"/>
                  </a:lnTo>
                  <a:lnTo>
                    <a:pt x="646" y="1130"/>
                  </a:lnTo>
                  <a:lnTo>
                    <a:pt x="660" y="1114"/>
                  </a:lnTo>
                  <a:lnTo>
                    <a:pt x="676" y="1099"/>
                  </a:lnTo>
                  <a:lnTo>
                    <a:pt x="696" y="1084"/>
                  </a:lnTo>
                  <a:lnTo>
                    <a:pt x="718" y="1068"/>
                  </a:lnTo>
                  <a:lnTo>
                    <a:pt x="744" y="1054"/>
                  </a:lnTo>
                  <a:lnTo>
                    <a:pt x="772" y="1041"/>
                  </a:lnTo>
                  <a:lnTo>
                    <a:pt x="804" y="1028"/>
                  </a:lnTo>
                  <a:lnTo>
                    <a:pt x="838" y="1016"/>
                  </a:lnTo>
                  <a:lnTo>
                    <a:pt x="876" y="1004"/>
                  </a:lnTo>
                  <a:close/>
                  <a:moveTo>
                    <a:pt x="639" y="630"/>
                  </a:moveTo>
                  <a:lnTo>
                    <a:pt x="668" y="607"/>
                  </a:lnTo>
                  <a:lnTo>
                    <a:pt x="698" y="585"/>
                  </a:lnTo>
                  <a:lnTo>
                    <a:pt x="727" y="567"/>
                  </a:lnTo>
                  <a:lnTo>
                    <a:pt x="755" y="551"/>
                  </a:lnTo>
                  <a:lnTo>
                    <a:pt x="782" y="537"/>
                  </a:lnTo>
                  <a:lnTo>
                    <a:pt x="808" y="527"/>
                  </a:lnTo>
                  <a:lnTo>
                    <a:pt x="833" y="518"/>
                  </a:lnTo>
                  <a:lnTo>
                    <a:pt x="858" y="512"/>
                  </a:lnTo>
                  <a:lnTo>
                    <a:pt x="880" y="509"/>
                  </a:lnTo>
                  <a:lnTo>
                    <a:pt x="901" y="507"/>
                  </a:lnTo>
                  <a:lnTo>
                    <a:pt x="921" y="507"/>
                  </a:lnTo>
                  <a:lnTo>
                    <a:pt x="940" y="509"/>
                  </a:lnTo>
                  <a:lnTo>
                    <a:pt x="957" y="514"/>
                  </a:lnTo>
                  <a:lnTo>
                    <a:pt x="972" y="520"/>
                  </a:lnTo>
                  <a:lnTo>
                    <a:pt x="985" y="527"/>
                  </a:lnTo>
                  <a:lnTo>
                    <a:pt x="997" y="537"/>
                  </a:lnTo>
                  <a:lnTo>
                    <a:pt x="1006" y="549"/>
                  </a:lnTo>
                  <a:lnTo>
                    <a:pt x="1015" y="561"/>
                  </a:lnTo>
                  <a:lnTo>
                    <a:pt x="1020" y="575"/>
                  </a:lnTo>
                  <a:lnTo>
                    <a:pt x="1023" y="590"/>
                  </a:lnTo>
                  <a:lnTo>
                    <a:pt x="1024" y="608"/>
                  </a:lnTo>
                  <a:lnTo>
                    <a:pt x="1023" y="626"/>
                  </a:lnTo>
                  <a:lnTo>
                    <a:pt x="1019" y="645"/>
                  </a:lnTo>
                  <a:lnTo>
                    <a:pt x="1013" y="666"/>
                  </a:lnTo>
                  <a:lnTo>
                    <a:pt x="1003" y="687"/>
                  </a:lnTo>
                  <a:lnTo>
                    <a:pt x="992" y="709"/>
                  </a:lnTo>
                  <a:lnTo>
                    <a:pt x="978" y="733"/>
                  </a:lnTo>
                  <a:lnTo>
                    <a:pt x="961" y="756"/>
                  </a:lnTo>
                  <a:lnTo>
                    <a:pt x="940" y="782"/>
                  </a:lnTo>
                  <a:lnTo>
                    <a:pt x="917" y="806"/>
                  </a:lnTo>
                  <a:lnTo>
                    <a:pt x="890" y="832"/>
                  </a:lnTo>
                  <a:lnTo>
                    <a:pt x="860" y="859"/>
                  </a:lnTo>
                  <a:lnTo>
                    <a:pt x="830" y="882"/>
                  </a:lnTo>
                  <a:lnTo>
                    <a:pt x="801" y="904"/>
                  </a:lnTo>
                  <a:lnTo>
                    <a:pt x="772" y="922"/>
                  </a:lnTo>
                  <a:lnTo>
                    <a:pt x="745" y="937"/>
                  </a:lnTo>
                  <a:lnTo>
                    <a:pt x="718" y="950"/>
                  </a:lnTo>
                  <a:lnTo>
                    <a:pt x="692" y="962"/>
                  </a:lnTo>
                  <a:lnTo>
                    <a:pt x="667" y="970"/>
                  </a:lnTo>
                  <a:lnTo>
                    <a:pt x="643" y="976"/>
                  </a:lnTo>
                  <a:lnTo>
                    <a:pt x="620" y="980"/>
                  </a:lnTo>
                  <a:lnTo>
                    <a:pt x="599" y="981"/>
                  </a:lnTo>
                  <a:lnTo>
                    <a:pt x="578" y="981"/>
                  </a:lnTo>
                  <a:lnTo>
                    <a:pt x="560" y="978"/>
                  </a:lnTo>
                  <a:lnTo>
                    <a:pt x="544" y="974"/>
                  </a:lnTo>
                  <a:lnTo>
                    <a:pt x="528" y="968"/>
                  </a:lnTo>
                  <a:lnTo>
                    <a:pt x="515" y="960"/>
                  </a:lnTo>
                  <a:lnTo>
                    <a:pt x="503" y="950"/>
                  </a:lnTo>
                  <a:lnTo>
                    <a:pt x="493" y="939"/>
                  </a:lnTo>
                  <a:lnTo>
                    <a:pt x="486" y="926"/>
                  </a:lnTo>
                  <a:lnTo>
                    <a:pt x="480" y="912"/>
                  </a:lnTo>
                  <a:lnTo>
                    <a:pt x="477" y="897"/>
                  </a:lnTo>
                  <a:lnTo>
                    <a:pt x="475" y="879"/>
                  </a:lnTo>
                  <a:lnTo>
                    <a:pt x="477" y="861"/>
                  </a:lnTo>
                  <a:lnTo>
                    <a:pt x="480" y="842"/>
                  </a:lnTo>
                  <a:lnTo>
                    <a:pt x="487" y="821"/>
                  </a:lnTo>
                  <a:lnTo>
                    <a:pt x="495" y="800"/>
                  </a:lnTo>
                  <a:lnTo>
                    <a:pt x="507" y="779"/>
                  </a:lnTo>
                  <a:lnTo>
                    <a:pt x="521" y="755"/>
                  </a:lnTo>
                  <a:lnTo>
                    <a:pt x="539" y="731"/>
                  </a:lnTo>
                  <a:lnTo>
                    <a:pt x="559" y="706"/>
                  </a:lnTo>
                  <a:lnTo>
                    <a:pt x="583" y="682"/>
                  </a:lnTo>
                  <a:lnTo>
                    <a:pt x="609" y="655"/>
                  </a:lnTo>
                  <a:lnTo>
                    <a:pt x="639" y="630"/>
                  </a:lnTo>
                  <a:close/>
                  <a:moveTo>
                    <a:pt x="342" y="334"/>
                  </a:moveTo>
                  <a:lnTo>
                    <a:pt x="361" y="307"/>
                  </a:lnTo>
                  <a:lnTo>
                    <a:pt x="380" y="283"/>
                  </a:lnTo>
                  <a:lnTo>
                    <a:pt x="399" y="261"/>
                  </a:lnTo>
                  <a:lnTo>
                    <a:pt x="418" y="241"/>
                  </a:lnTo>
                  <a:lnTo>
                    <a:pt x="438" y="224"/>
                  </a:lnTo>
                  <a:lnTo>
                    <a:pt x="456" y="210"/>
                  </a:lnTo>
                  <a:lnTo>
                    <a:pt x="475" y="197"/>
                  </a:lnTo>
                  <a:lnTo>
                    <a:pt x="494" y="187"/>
                  </a:lnTo>
                  <a:lnTo>
                    <a:pt x="511" y="178"/>
                  </a:lnTo>
                  <a:lnTo>
                    <a:pt x="528" y="173"/>
                  </a:lnTo>
                  <a:lnTo>
                    <a:pt x="545" y="169"/>
                  </a:lnTo>
                  <a:lnTo>
                    <a:pt x="561" y="167"/>
                  </a:lnTo>
                  <a:lnTo>
                    <a:pt x="575" y="167"/>
                  </a:lnTo>
                  <a:lnTo>
                    <a:pt x="590" y="169"/>
                  </a:lnTo>
                  <a:lnTo>
                    <a:pt x="603" y="173"/>
                  </a:lnTo>
                  <a:lnTo>
                    <a:pt x="615" y="179"/>
                  </a:lnTo>
                  <a:lnTo>
                    <a:pt x="625" y="187"/>
                  </a:lnTo>
                  <a:lnTo>
                    <a:pt x="634" y="196"/>
                  </a:lnTo>
                  <a:lnTo>
                    <a:pt x="643" y="207"/>
                  </a:lnTo>
                  <a:lnTo>
                    <a:pt x="650" y="219"/>
                  </a:lnTo>
                  <a:lnTo>
                    <a:pt x="654" y="233"/>
                  </a:lnTo>
                  <a:lnTo>
                    <a:pt x="658" y="250"/>
                  </a:lnTo>
                  <a:lnTo>
                    <a:pt x="659" y="267"/>
                  </a:lnTo>
                  <a:lnTo>
                    <a:pt x="659" y="285"/>
                  </a:lnTo>
                  <a:lnTo>
                    <a:pt x="657" y="306"/>
                  </a:lnTo>
                  <a:lnTo>
                    <a:pt x="653" y="327"/>
                  </a:lnTo>
                  <a:lnTo>
                    <a:pt x="646" y="349"/>
                  </a:lnTo>
                  <a:lnTo>
                    <a:pt x="638" y="373"/>
                  </a:lnTo>
                  <a:lnTo>
                    <a:pt x="626" y="398"/>
                  </a:lnTo>
                  <a:lnTo>
                    <a:pt x="613" y="425"/>
                  </a:lnTo>
                  <a:lnTo>
                    <a:pt x="598" y="452"/>
                  </a:lnTo>
                  <a:lnTo>
                    <a:pt x="579" y="479"/>
                  </a:lnTo>
                  <a:lnTo>
                    <a:pt x="560" y="506"/>
                  </a:lnTo>
                  <a:lnTo>
                    <a:pt x="541" y="530"/>
                  </a:lnTo>
                  <a:lnTo>
                    <a:pt x="521" y="552"/>
                  </a:lnTo>
                  <a:lnTo>
                    <a:pt x="502" y="571"/>
                  </a:lnTo>
                  <a:lnTo>
                    <a:pt x="484" y="588"/>
                  </a:lnTo>
                  <a:lnTo>
                    <a:pt x="464" y="603"/>
                  </a:lnTo>
                  <a:lnTo>
                    <a:pt x="446" y="615"/>
                  </a:lnTo>
                  <a:lnTo>
                    <a:pt x="428" y="625"/>
                  </a:lnTo>
                  <a:lnTo>
                    <a:pt x="409" y="633"/>
                  </a:lnTo>
                  <a:lnTo>
                    <a:pt x="393" y="639"/>
                  </a:lnTo>
                  <a:lnTo>
                    <a:pt x="376" y="643"/>
                  </a:lnTo>
                  <a:lnTo>
                    <a:pt x="360" y="645"/>
                  </a:lnTo>
                  <a:lnTo>
                    <a:pt x="345" y="645"/>
                  </a:lnTo>
                  <a:lnTo>
                    <a:pt x="331" y="643"/>
                  </a:lnTo>
                  <a:lnTo>
                    <a:pt x="319" y="639"/>
                  </a:lnTo>
                  <a:lnTo>
                    <a:pt x="306" y="633"/>
                  </a:lnTo>
                  <a:lnTo>
                    <a:pt x="295" y="626"/>
                  </a:lnTo>
                  <a:lnTo>
                    <a:pt x="286" y="617"/>
                  </a:lnTo>
                  <a:lnTo>
                    <a:pt x="278" y="606"/>
                  </a:lnTo>
                  <a:lnTo>
                    <a:pt x="272" y="593"/>
                  </a:lnTo>
                  <a:lnTo>
                    <a:pt x="267" y="579"/>
                  </a:lnTo>
                  <a:lnTo>
                    <a:pt x="264" y="564"/>
                  </a:lnTo>
                  <a:lnTo>
                    <a:pt x="261" y="547"/>
                  </a:lnTo>
                  <a:lnTo>
                    <a:pt x="263" y="528"/>
                  </a:lnTo>
                  <a:lnTo>
                    <a:pt x="265" y="508"/>
                  </a:lnTo>
                  <a:lnTo>
                    <a:pt x="269" y="487"/>
                  </a:lnTo>
                  <a:lnTo>
                    <a:pt x="275" y="464"/>
                  </a:lnTo>
                  <a:lnTo>
                    <a:pt x="284" y="441"/>
                  </a:lnTo>
                  <a:lnTo>
                    <a:pt x="294" y="415"/>
                  </a:lnTo>
                  <a:lnTo>
                    <a:pt x="307" y="390"/>
                  </a:lnTo>
                  <a:lnTo>
                    <a:pt x="324" y="363"/>
                  </a:lnTo>
                  <a:lnTo>
                    <a:pt x="342" y="33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12" name="Freeform 88"/>
            <p:cNvSpPr>
              <a:spLocks/>
            </p:cNvSpPr>
            <p:nvPr/>
          </p:nvSpPr>
          <p:spPr bwMode="auto">
            <a:xfrm>
              <a:off x="4500563" y="3756025"/>
              <a:ext cx="15875" cy="20638"/>
            </a:xfrm>
            <a:custGeom>
              <a:avLst/>
              <a:gdLst/>
              <a:ahLst/>
              <a:cxnLst>
                <a:cxn ang="0">
                  <a:pos x="55" y="117"/>
                </a:cxn>
                <a:cxn ang="0">
                  <a:pos x="81" y="79"/>
                </a:cxn>
                <a:cxn ang="0">
                  <a:pos x="111" y="48"/>
                </a:cxn>
                <a:cxn ang="0">
                  <a:pos x="140" y="26"/>
                </a:cxn>
                <a:cxn ang="0">
                  <a:pos x="170" y="11"/>
                </a:cxn>
                <a:cxn ang="0">
                  <a:pos x="198" y="2"/>
                </a:cxn>
                <a:cxn ang="0">
                  <a:pos x="226" y="0"/>
                </a:cxn>
                <a:cxn ang="0">
                  <a:pos x="250" y="5"/>
                </a:cxn>
                <a:cxn ang="0">
                  <a:pos x="273" y="17"/>
                </a:cxn>
                <a:cxn ang="0">
                  <a:pos x="292" y="34"/>
                </a:cxn>
                <a:cxn ang="0">
                  <a:pos x="306" y="56"/>
                </a:cxn>
                <a:cxn ang="0">
                  <a:pos x="317" y="84"/>
                </a:cxn>
                <a:cxn ang="0">
                  <a:pos x="320" y="116"/>
                </a:cxn>
                <a:cxn ang="0">
                  <a:pos x="318" y="154"/>
                </a:cxn>
                <a:cxn ang="0">
                  <a:pos x="308" y="195"/>
                </a:cxn>
                <a:cxn ang="0">
                  <a:pos x="290" y="239"/>
                </a:cxn>
                <a:cxn ang="0">
                  <a:pos x="266" y="285"/>
                </a:cxn>
                <a:cxn ang="0">
                  <a:pos x="237" y="324"/>
                </a:cxn>
                <a:cxn ang="0">
                  <a:pos x="208" y="355"/>
                </a:cxn>
                <a:cxn ang="0">
                  <a:pos x="179" y="378"/>
                </a:cxn>
                <a:cxn ang="0">
                  <a:pos x="149" y="393"/>
                </a:cxn>
                <a:cxn ang="0">
                  <a:pos x="120" y="401"/>
                </a:cxn>
                <a:cxn ang="0">
                  <a:pos x="92" y="402"/>
                </a:cxn>
                <a:cxn ang="0">
                  <a:pos x="68" y="397"/>
                </a:cxn>
                <a:cxn ang="0">
                  <a:pos x="45" y="386"/>
                </a:cxn>
                <a:cxn ang="0">
                  <a:pos x="27" y="370"/>
                </a:cxn>
                <a:cxn ang="0">
                  <a:pos x="13" y="346"/>
                </a:cxn>
                <a:cxn ang="0">
                  <a:pos x="3" y="319"/>
                </a:cxn>
                <a:cxn ang="0">
                  <a:pos x="0" y="286"/>
                </a:cxn>
                <a:cxn ang="0">
                  <a:pos x="3" y="250"/>
                </a:cxn>
                <a:cxn ang="0">
                  <a:pos x="12" y="209"/>
                </a:cxn>
                <a:cxn ang="0">
                  <a:pos x="29" y="164"/>
                </a:cxn>
              </a:cxnLst>
              <a:rect l="0" t="0" r="r" b="b"/>
              <a:pathLst>
                <a:path w="320" h="403">
                  <a:moveTo>
                    <a:pt x="41" y="141"/>
                  </a:moveTo>
                  <a:lnTo>
                    <a:pt x="55" y="117"/>
                  </a:lnTo>
                  <a:lnTo>
                    <a:pt x="68" y="97"/>
                  </a:lnTo>
                  <a:lnTo>
                    <a:pt x="81" y="79"/>
                  </a:lnTo>
                  <a:lnTo>
                    <a:pt x="95" y="62"/>
                  </a:lnTo>
                  <a:lnTo>
                    <a:pt x="111" y="48"/>
                  </a:lnTo>
                  <a:lnTo>
                    <a:pt x="125" y="36"/>
                  </a:lnTo>
                  <a:lnTo>
                    <a:pt x="140" y="26"/>
                  </a:lnTo>
                  <a:lnTo>
                    <a:pt x="154" y="17"/>
                  </a:lnTo>
                  <a:lnTo>
                    <a:pt x="170" y="11"/>
                  </a:lnTo>
                  <a:lnTo>
                    <a:pt x="184" y="5"/>
                  </a:lnTo>
                  <a:lnTo>
                    <a:pt x="198" y="2"/>
                  </a:lnTo>
                  <a:lnTo>
                    <a:pt x="212" y="0"/>
                  </a:lnTo>
                  <a:lnTo>
                    <a:pt x="226" y="0"/>
                  </a:lnTo>
                  <a:lnTo>
                    <a:pt x="238" y="2"/>
                  </a:lnTo>
                  <a:lnTo>
                    <a:pt x="250" y="5"/>
                  </a:lnTo>
                  <a:lnTo>
                    <a:pt x="263" y="11"/>
                  </a:lnTo>
                  <a:lnTo>
                    <a:pt x="273" y="17"/>
                  </a:lnTo>
                  <a:lnTo>
                    <a:pt x="283" y="25"/>
                  </a:lnTo>
                  <a:lnTo>
                    <a:pt x="292" y="34"/>
                  </a:lnTo>
                  <a:lnTo>
                    <a:pt x="300" y="45"/>
                  </a:lnTo>
                  <a:lnTo>
                    <a:pt x="306" y="56"/>
                  </a:lnTo>
                  <a:lnTo>
                    <a:pt x="312" y="70"/>
                  </a:lnTo>
                  <a:lnTo>
                    <a:pt x="317" y="84"/>
                  </a:lnTo>
                  <a:lnTo>
                    <a:pt x="319" y="100"/>
                  </a:lnTo>
                  <a:lnTo>
                    <a:pt x="320" y="116"/>
                  </a:lnTo>
                  <a:lnTo>
                    <a:pt x="320" y="135"/>
                  </a:lnTo>
                  <a:lnTo>
                    <a:pt x="318" y="154"/>
                  </a:lnTo>
                  <a:lnTo>
                    <a:pt x="313" y="173"/>
                  </a:lnTo>
                  <a:lnTo>
                    <a:pt x="308" y="195"/>
                  </a:lnTo>
                  <a:lnTo>
                    <a:pt x="300" y="216"/>
                  </a:lnTo>
                  <a:lnTo>
                    <a:pt x="290" y="239"/>
                  </a:lnTo>
                  <a:lnTo>
                    <a:pt x="279" y="263"/>
                  </a:lnTo>
                  <a:lnTo>
                    <a:pt x="266" y="285"/>
                  </a:lnTo>
                  <a:lnTo>
                    <a:pt x="251" y="306"/>
                  </a:lnTo>
                  <a:lnTo>
                    <a:pt x="237" y="324"/>
                  </a:lnTo>
                  <a:lnTo>
                    <a:pt x="223" y="340"/>
                  </a:lnTo>
                  <a:lnTo>
                    <a:pt x="208" y="355"/>
                  </a:lnTo>
                  <a:lnTo>
                    <a:pt x="193" y="368"/>
                  </a:lnTo>
                  <a:lnTo>
                    <a:pt x="179" y="378"/>
                  </a:lnTo>
                  <a:lnTo>
                    <a:pt x="164" y="386"/>
                  </a:lnTo>
                  <a:lnTo>
                    <a:pt x="149" y="393"/>
                  </a:lnTo>
                  <a:lnTo>
                    <a:pt x="134" y="398"/>
                  </a:lnTo>
                  <a:lnTo>
                    <a:pt x="120" y="401"/>
                  </a:lnTo>
                  <a:lnTo>
                    <a:pt x="107" y="403"/>
                  </a:lnTo>
                  <a:lnTo>
                    <a:pt x="92" y="402"/>
                  </a:lnTo>
                  <a:lnTo>
                    <a:pt x="80" y="401"/>
                  </a:lnTo>
                  <a:lnTo>
                    <a:pt x="68" y="397"/>
                  </a:lnTo>
                  <a:lnTo>
                    <a:pt x="57" y="393"/>
                  </a:lnTo>
                  <a:lnTo>
                    <a:pt x="45" y="386"/>
                  </a:lnTo>
                  <a:lnTo>
                    <a:pt x="35" y="379"/>
                  </a:lnTo>
                  <a:lnTo>
                    <a:pt x="27" y="370"/>
                  </a:lnTo>
                  <a:lnTo>
                    <a:pt x="19" y="358"/>
                  </a:lnTo>
                  <a:lnTo>
                    <a:pt x="13" y="346"/>
                  </a:lnTo>
                  <a:lnTo>
                    <a:pt x="7" y="333"/>
                  </a:lnTo>
                  <a:lnTo>
                    <a:pt x="3" y="319"/>
                  </a:lnTo>
                  <a:lnTo>
                    <a:pt x="1" y="304"/>
                  </a:lnTo>
                  <a:lnTo>
                    <a:pt x="0" y="286"/>
                  </a:lnTo>
                  <a:lnTo>
                    <a:pt x="0" y="269"/>
                  </a:lnTo>
                  <a:lnTo>
                    <a:pt x="3" y="250"/>
                  </a:lnTo>
                  <a:lnTo>
                    <a:pt x="6" y="229"/>
                  </a:lnTo>
                  <a:lnTo>
                    <a:pt x="12" y="209"/>
                  </a:lnTo>
                  <a:lnTo>
                    <a:pt x="20" y="187"/>
                  </a:lnTo>
                  <a:lnTo>
                    <a:pt x="29" y="164"/>
                  </a:lnTo>
                  <a:lnTo>
                    <a:pt x="41" y="14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3" name="Freeform 89"/>
            <p:cNvSpPr>
              <a:spLocks/>
            </p:cNvSpPr>
            <p:nvPr/>
          </p:nvSpPr>
          <p:spPr bwMode="auto">
            <a:xfrm>
              <a:off x="4510088" y="3841750"/>
              <a:ext cx="20638" cy="12700"/>
            </a:xfrm>
            <a:custGeom>
              <a:avLst/>
              <a:gdLst/>
              <a:ahLst/>
              <a:cxnLst>
                <a:cxn ang="0">
                  <a:pos x="255" y="23"/>
                </a:cxn>
                <a:cxn ang="0">
                  <a:pos x="297" y="41"/>
                </a:cxn>
                <a:cxn ang="0">
                  <a:pos x="333" y="59"/>
                </a:cxn>
                <a:cxn ang="0">
                  <a:pos x="361" y="79"/>
                </a:cxn>
                <a:cxn ang="0">
                  <a:pos x="382" y="102"/>
                </a:cxn>
                <a:cxn ang="0">
                  <a:pos x="397" y="124"/>
                </a:cxn>
                <a:cxn ang="0">
                  <a:pos x="405" y="146"/>
                </a:cxn>
                <a:cxn ang="0">
                  <a:pos x="407" y="168"/>
                </a:cxn>
                <a:cxn ang="0">
                  <a:pos x="402" y="188"/>
                </a:cxn>
                <a:cxn ang="0">
                  <a:pos x="391" y="206"/>
                </a:cxn>
                <a:cxn ang="0">
                  <a:pos x="373" y="222"/>
                </a:cxn>
                <a:cxn ang="0">
                  <a:pos x="350" y="234"/>
                </a:cxn>
                <a:cxn ang="0">
                  <a:pos x="321" y="242"/>
                </a:cxn>
                <a:cxn ang="0">
                  <a:pos x="287" y="245"/>
                </a:cxn>
                <a:cxn ang="0">
                  <a:pos x="246" y="244"/>
                </a:cxn>
                <a:cxn ang="0">
                  <a:pos x="200" y="236"/>
                </a:cxn>
                <a:cxn ang="0">
                  <a:pos x="152" y="223"/>
                </a:cxn>
                <a:cxn ang="0">
                  <a:pos x="109" y="205"/>
                </a:cxn>
                <a:cxn ang="0">
                  <a:pos x="74" y="186"/>
                </a:cxn>
                <a:cxn ang="0">
                  <a:pos x="45" y="165"/>
                </a:cxn>
                <a:cxn ang="0">
                  <a:pos x="24" y="142"/>
                </a:cxn>
                <a:cxn ang="0">
                  <a:pos x="9" y="120"/>
                </a:cxn>
                <a:cxn ang="0">
                  <a:pos x="1" y="97"/>
                </a:cxn>
                <a:cxn ang="0">
                  <a:pos x="0" y="76"/>
                </a:cxn>
                <a:cxn ang="0">
                  <a:pos x="4" y="56"/>
                </a:cxn>
                <a:cxn ang="0">
                  <a:pos x="16" y="37"/>
                </a:cxn>
                <a:cxn ang="0">
                  <a:pos x="33" y="22"/>
                </a:cxn>
                <a:cxn ang="0">
                  <a:pos x="56" y="10"/>
                </a:cxn>
                <a:cxn ang="0">
                  <a:pos x="85" y="3"/>
                </a:cxn>
                <a:cxn ang="0">
                  <a:pos x="120" y="0"/>
                </a:cxn>
                <a:cxn ang="0">
                  <a:pos x="160" y="2"/>
                </a:cxn>
                <a:cxn ang="0">
                  <a:pos x="206" y="10"/>
                </a:cxn>
              </a:cxnLst>
              <a:rect l="0" t="0" r="r" b="b"/>
              <a:pathLst>
                <a:path w="407" h="245">
                  <a:moveTo>
                    <a:pt x="231" y="16"/>
                  </a:moveTo>
                  <a:lnTo>
                    <a:pt x="255" y="23"/>
                  </a:lnTo>
                  <a:lnTo>
                    <a:pt x="276" y="31"/>
                  </a:lnTo>
                  <a:lnTo>
                    <a:pt x="297" y="41"/>
                  </a:lnTo>
                  <a:lnTo>
                    <a:pt x="316" y="50"/>
                  </a:lnTo>
                  <a:lnTo>
                    <a:pt x="333" y="59"/>
                  </a:lnTo>
                  <a:lnTo>
                    <a:pt x="348" y="69"/>
                  </a:lnTo>
                  <a:lnTo>
                    <a:pt x="361" y="79"/>
                  </a:lnTo>
                  <a:lnTo>
                    <a:pt x="372" y="90"/>
                  </a:lnTo>
                  <a:lnTo>
                    <a:pt x="382" y="102"/>
                  </a:lnTo>
                  <a:lnTo>
                    <a:pt x="391" y="113"/>
                  </a:lnTo>
                  <a:lnTo>
                    <a:pt x="397" y="124"/>
                  </a:lnTo>
                  <a:lnTo>
                    <a:pt x="402" y="135"/>
                  </a:lnTo>
                  <a:lnTo>
                    <a:pt x="405" y="146"/>
                  </a:lnTo>
                  <a:lnTo>
                    <a:pt x="407" y="156"/>
                  </a:lnTo>
                  <a:lnTo>
                    <a:pt x="407" y="168"/>
                  </a:lnTo>
                  <a:lnTo>
                    <a:pt x="405" y="178"/>
                  </a:lnTo>
                  <a:lnTo>
                    <a:pt x="402" y="188"/>
                  </a:lnTo>
                  <a:lnTo>
                    <a:pt x="397" y="197"/>
                  </a:lnTo>
                  <a:lnTo>
                    <a:pt x="391" y="206"/>
                  </a:lnTo>
                  <a:lnTo>
                    <a:pt x="382" y="213"/>
                  </a:lnTo>
                  <a:lnTo>
                    <a:pt x="373" y="222"/>
                  </a:lnTo>
                  <a:lnTo>
                    <a:pt x="363" y="228"/>
                  </a:lnTo>
                  <a:lnTo>
                    <a:pt x="350" y="234"/>
                  </a:lnTo>
                  <a:lnTo>
                    <a:pt x="337" y="238"/>
                  </a:lnTo>
                  <a:lnTo>
                    <a:pt x="321" y="242"/>
                  </a:lnTo>
                  <a:lnTo>
                    <a:pt x="305" y="244"/>
                  </a:lnTo>
                  <a:lnTo>
                    <a:pt x="287" y="245"/>
                  </a:lnTo>
                  <a:lnTo>
                    <a:pt x="267" y="245"/>
                  </a:lnTo>
                  <a:lnTo>
                    <a:pt x="246" y="244"/>
                  </a:lnTo>
                  <a:lnTo>
                    <a:pt x="225" y="241"/>
                  </a:lnTo>
                  <a:lnTo>
                    <a:pt x="200" y="236"/>
                  </a:lnTo>
                  <a:lnTo>
                    <a:pt x="176" y="230"/>
                  </a:lnTo>
                  <a:lnTo>
                    <a:pt x="152" y="223"/>
                  </a:lnTo>
                  <a:lnTo>
                    <a:pt x="130" y="214"/>
                  </a:lnTo>
                  <a:lnTo>
                    <a:pt x="109" y="205"/>
                  </a:lnTo>
                  <a:lnTo>
                    <a:pt x="91" y="196"/>
                  </a:lnTo>
                  <a:lnTo>
                    <a:pt x="74" y="186"/>
                  </a:lnTo>
                  <a:lnTo>
                    <a:pt x="58" y="176"/>
                  </a:lnTo>
                  <a:lnTo>
                    <a:pt x="45" y="165"/>
                  </a:lnTo>
                  <a:lnTo>
                    <a:pt x="34" y="153"/>
                  </a:lnTo>
                  <a:lnTo>
                    <a:pt x="24" y="142"/>
                  </a:lnTo>
                  <a:lnTo>
                    <a:pt x="16" y="131"/>
                  </a:lnTo>
                  <a:lnTo>
                    <a:pt x="9" y="120"/>
                  </a:lnTo>
                  <a:lnTo>
                    <a:pt x="4" y="109"/>
                  </a:lnTo>
                  <a:lnTo>
                    <a:pt x="1" y="97"/>
                  </a:lnTo>
                  <a:lnTo>
                    <a:pt x="0" y="86"/>
                  </a:lnTo>
                  <a:lnTo>
                    <a:pt x="0" y="76"/>
                  </a:lnTo>
                  <a:lnTo>
                    <a:pt x="1" y="65"/>
                  </a:lnTo>
                  <a:lnTo>
                    <a:pt x="4" y="56"/>
                  </a:lnTo>
                  <a:lnTo>
                    <a:pt x="9" y="47"/>
                  </a:lnTo>
                  <a:lnTo>
                    <a:pt x="16" y="37"/>
                  </a:lnTo>
                  <a:lnTo>
                    <a:pt x="24" y="29"/>
                  </a:lnTo>
                  <a:lnTo>
                    <a:pt x="33" y="22"/>
                  </a:lnTo>
                  <a:lnTo>
                    <a:pt x="44" y="16"/>
                  </a:lnTo>
                  <a:lnTo>
                    <a:pt x="56" y="10"/>
                  </a:lnTo>
                  <a:lnTo>
                    <a:pt x="70" y="6"/>
                  </a:lnTo>
                  <a:lnTo>
                    <a:pt x="85" y="3"/>
                  </a:lnTo>
                  <a:lnTo>
                    <a:pt x="102" y="1"/>
                  </a:lnTo>
                  <a:lnTo>
                    <a:pt x="120" y="0"/>
                  </a:lnTo>
                  <a:lnTo>
                    <a:pt x="139" y="0"/>
                  </a:lnTo>
                  <a:lnTo>
                    <a:pt x="160" y="2"/>
                  </a:lnTo>
                  <a:lnTo>
                    <a:pt x="183" y="5"/>
                  </a:lnTo>
                  <a:lnTo>
                    <a:pt x="206" y="10"/>
                  </a:lnTo>
                  <a:lnTo>
                    <a:pt x="231" y="1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4" name="Freeform 90"/>
            <p:cNvSpPr>
              <a:spLocks/>
            </p:cNvSpPr>
            <p:nvPr/>
          </p:nvSpPr>
          <p:spPr bwMode="auto">
            <a:xfrm>
              <a:off x="4524375" y="3829050"/>
              <a:ext cx="28575" cy="14288"/>
            </a:xfrm>
            <a:custGeom>
              <a:avLst/>
              <a:gdLst/>
              <a:ahLst/>
              <a:cxnLst>
                <a:cxn ang="0">
                  <a:pos x="286" y="0"/>
                </a:cxn>
                <a:cxn ang="0">
                  <a:pos x="345" y="2"/>
                </a:cxn>
                <a:cxn ang="0">
                  <a:pos x="397" y="11"/>
                </a:cxn>
                <a:cxn ang="0">
                  <a:pos x="441" y="25"/>
                </a:cxn>
                <a:cxn ang="0">
                  <a:pos x="478" y="43"/>
                </a:cxn>
                <a:cxn ang="0">
                  <a:pos x="507" y="66"/>
                </a:cxn>
                <a:cxn ang="0">
                  <a:pos x="528" y="90"/>
                </a:cxn>
                <a:cxn ang="0">
                  <a:pos x="542" y="116"/>
                </a:cxn>
                <a:cxn ang="0">
                  <a:pos x="546" y="144"/>
                </a:cxn>
                <a:cxn ang="0">
                  <a:pos x="542" y="171"/>
                </a:cxn>
                <a:cxn ang="0">
                  <a:pos x="529" y="199"/>
                </a:cxn>
                <a:cxn ang="0">
                  <a:pos x="508" y="224"/>
                </a:cxn>
                <a:cxn ang="0">
                  <a:pos x="476" y="248"/>
                </a:cxn>
                <a:cxn ang="0">
                  <a:pos x="437" y="267"/>
                </a:cxn>
                <a:cxn ang="0">
                  <a:pos x="387" y="283"/>
                </a:cxn>
                <a:cxn ang="0">
                  <a:pos x="327" y="294"/>
                </a:cxn>
                <a:cxn ang="0">
                  <a:pos x="261" y="298"/>
                </a:cxn>
                <a:cxn ang="0">
                  <a:pos x="202" y="297"/>
                </a:cxn>
                <a:cxn ang="0">
                  <a:pos x="150" y="289"/>
                </a:cxn>
                <a:cxn ang="0">
                  <a:pos x="105" y="275"/>
                </a:cxn>
                <a:cxn ang="0">
                  <a:pos x="69" y="257"/>
                </a:cxn>
                <a:cxn ang="0">
                  <a:pos x="39" y="235"/>
                </a:cxn>
                <a:cxn ang="0">
                  <a:pos x="18" y="210"/>
                </a:cxn>
                <a:cxn ang="0">
                  <a:pos x="6" y="184"/>
                </a:cxn>
                <a:cxn ang="0">
                  <a:pos x="0" y="156"/>
                </a:cxn>
                <a:cxn ang="0">
                  <a:pos x="5" y="129"/>
                </a:cxn>
                <a:cxn ang="0">
                  <a:pos x="18" y="101"/>
                </a:cxn>
                <a:cxn ang="0">
                  <a:pos x="39" y="75"/>
                </a:cxn>
                <a:cxn ang="0">
                  <a:pos x="70" y="51"/>
                </a:cxn>
                <a:cxn ang="0">
                  <a:pos x="111" y="32"/>
                </a:cxn>
                <a:cxn ang="0">
                  <a:pos x="160" y="16"/>
                </a:cxn>
                <a:cxn ang="0">
                  <a:pos x="220" y="4"/>
                </a:cxn>
              </a:cxnLst>
              <a:rect l="0" t="0" r="r" b="b"/>
              <a:pathLst>
                <a:path w="546" h="298">
                  <a:moveTo>
                    <a:pt x="253" y="1"/>
                  </a:moveTo>
                  <a:lnTo>
                    <a:pt x="286" y="0"/>
                  </a:lnTo>
                  <a:lnTo>
                    <a:pt x="316" y="0"/>
                  </a:lnTo>
                  <a:lnTo>
                    <a:pt x="345" y="2"/>
                  </a:lnTo>
                  <a:lnTo>
                    <a:pt x="371" y="7"/>
                  </a:lnTo>
                  <a:lnTo>
                    <a:pt x="397" y="11"/>
                  </a:lnTo>
                  <a:lnTo>
                    <a:pt x="419" y="18"/>
                  </a:lnTo>
                  <a:lnTo>
                    <a:pt x="441" y="25"/>
                  </a:lnTo>
                  <a:lnTo>
                    <a:pt x="460" y="34"/>
                  </a:lnTo>
                  <a:lnTo>
                    <a:pt x="478" y="43"/>
                  </a:lnTo>
                  <a:lnTo>
                    <a:pt x="494" y="54"/>
                  </a:lnTo>
                  <a:lnTo>
                    <a:pt x="507" y="66"/>
                  </a:lnTo>
                  <a:lnTo>
                    <a:pt x="519" y="77"/>
                  </a:lnTo>
                  <a:lnTo>
                    <a:pt x="528" y="90"/>
                  </a:lnTo>
                  <a:lnTo>
                    <a:pt x="535" y="103"/>
                  </a:lnTo>
                  <a:lnTo>
                    <a:pt x="542" y="116"/>
                  </a:lnTo>
                  <a:lnTo>
                    <a:pt x="545" y="130"/>
                  </a:lnTo>
                  <a:lnTo>
                    <a:pt x="546" y="144"/>
                  </a:lnTo>
                  <a:lnTo>
                    <a:pt x="545" y="158"/>
                  </a:lnTo>
                  <a:lnTo>
                    <a:pt x="542" y="171"/>
                  </a:lnTo>
                  <a:lnTo>
                    <a:pt x="537" y="186"/>
                  </a:lnTo>
                  <a:lnTo>
                    <a:pt x="529" y="199"/>
                  </a:lnTo>
                  <a:lnTo>
                    <a:pt x="519" y="212"/>
                  </a:lnTo>
                  <a:lnTo>
                    <a:pt x="508" y="224"/>
                  </a:lnTo>
                  <a:lnTo>
                    <a:pt x="494" y="236"/>
                  </a:lnTo>
                  <a:lnTo>
                    <a:pt x="476" y="248"/>
                  </a:lnTo>
                  <a:lnTo>
                    <a:pt x="458" y="258"/>
                  </a:lnTo>
                  <a:lnTo>
                    <a:pt x="437" y="267"/>
                  </a:lnTo>
                  <a:lnTo>
                    <a:pt x="412" y="276"/>
                  </a:lnTo>
                  <a:lnTo>
                    <a:pt x="387" y="283"/>
                  </a:lnTo>
                  <a:lnTo>
                    <a:pt x="358" y="289"/>
                  </a:lnTo>
                  <a:lnTo>
                    <a:pt x="327" y="294"/>
                  </a:lnTo>
                  <a:lnTo>
                    <a:pt x="293" y="297"/>
                  </a:lnTo>
                  <a:lnTo>
                    <a:pt x="261" y="298"/>
                  </a:lnTo>
                  <a:lnTo>
                    <a:pt x="231" y="298"/>
                  </a:lnTo>
                  <a:lnTo>
                    <a:pt x="202" y="297"/>
                  </a:lnTo>
                  <a:lnTo>
                    <a:pt x="175" y="293"/>
                  </a:lnTo>
                  <a:lnTo>
                    <a:pt x="150" y="289"/>
                  </a:lnTo>
                  <a:lnTo>
                    <a:pt x="127" y="282"/>
                  </a:lnTo>
                  <a:lnTo>
                    <a:pt x="105" y="275"/>
                  </a:lnTo>
                  <a:lnTo>
                    <a:pt x="86" y="267"/>
                  </a:lnTo>
                  <a:lnTo>
                    <a:pt x="69" y="257"/>
                  </a:lnTo>
                  <a:lnTo>
                    <a:pt x="53" y="247"/>
                  </a:lnTo>
                  <a:lnTo>
                    <a:pt x="39" y="235"/>
                  </a:lnTo>
                  <a:lnTo>
                    <a:pt x="28" y="223"/>
                  </a:lnTo>
                  <a:lnTo>
                    <a:pt x="18" y="210"/>
                  </a:lnTo>
                  <a:lnTo>
                    <a:pt x="11" y="198"/>
                  </a:lnTo>
                  <a:lnTo>
                    <a:pt x="6" y="184"/>
                  </a:lnTo>
                  <a:lnTo>
                    <a:pt x="1" y="170"/>
                  </a:lnTo>
                  <a:lnTo>
                    <a:pt x="0" y="156"/>
                  </a:lnTo>
                  <a:lnTo>
                    <a:pt x="1" y="142"/>
                  </a:lnTo>
                  <a:lnTo>
                    <a:pt x="5" y="129"/>
                  </a:lnTo>
                  <a:lnTo>
                    <a:pt x="10" y="114"/>
                  </a:lnTo>
                  <a:lnTo>
                    <a:pt x="18" y="101"/>
                  </a:lnTo>
                  <a:lnTo>
                    <a:pt x="27" y="88"/>
                  </a:lnTo>
                  <a:lnTo>
                    <a:pt x="39" y="75"/>
                  </a:lnTo>
                  <a:lnTo>
                    <a:pt x="53" y="63"/>
                  </a:lnTo>
                  <a:lnTo>
                    <a:pt x="70" y="51"/>
                  </a:lnTo>
                  <a:lnTo>
                    <a:pt x="89" y="41"/>
                  </a:lnTo>
                  <a:lnTo>
                    <a:pt x="111" y="32"/>
                  </a:lnTo>
                  <a:lnTo>
                    <a:pt x="134" y="23"/>
                  </a:lnTo>
                  <a:lnTo>
                    <a:pt x="160" y="16"/>
                  </a:lnTo>
                  <a:lnTo>
                    <a:pt x="189" y="10"/>
                  </a:lnTo>
                  <a:lnTo>
                    <a:pt x="220" y="4"/>
                  </a:lnTo>
                  <a:lnTo>
                    <a:pt x="253" y="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5" name="Freeform 91"/>
            <p:cNvSpPr>
              <a:spLocks/>
            </p:cNvSpPr>
            <p:nvPr/>
          </p:nvSpPr>
          <p:spPr bwMode="auto">
            <a:xfrm>
              <a:off x="4532313" y="3806825"/>
              <a:ext cx="31750" cy="17463"/>
            </a:xfrm>
            <a:custGeom>
              <a:avLst/>
              <a:gdLst/>
              <a:ahLst/>
              <a:cxnLst>
                <a:cxn ang="0">
                  <a:pos x="296" y="12"/>
                </a:cxn>
                <a:cxn ang="0">
                  <a:pos x="364" y="2"/>
                </a:cxn>
                <a:cxn ang="0">
                  <a:pos x="425" y="0"/>
                </a:cxn>
                <a:cxn ang="0">
                  <a:pos x="479" y="5"/>
                </a:cxn>
                <a:cxn ang="0">
                  <a:pos x="525" y="16"/>
                </a:cxn>
                <a:cxn ang="0">
                  <a:pos x="563" y="34"/>
                </a:cxn>
                <a:cxn ang="0">
                  <a:pos x="592" y="55"/>
                </a:cxn>
                <a:cxn ang="0">
                  <a:pos x="613" y="81"/>
                </a:cxn>
                <a:cxn ang="0">
                  <a:pos x="624" y="110"/>
                </a:cxn>
                <a:cxn ang="0">
                  <a:pos x="625" y="140"/>
                </a:cxn>
                <a:cxn ang="0">
                  <a:pos x="616" y="172"/>
                </a:cxn>
                <a:cxn ang="0">
                  <a:pos x="595" y="203"/>
                </a:cxn>
                <a:cxn ang="0">
                  <a:pos x="565" y="235"/>
                </a:cxn>
                <a:cxn ang="0">
                  <a:pos x="523" y="266"/>
                </a:cxn>
                <a:cxn ang="0">
                  <a:pos x="469" y="293"/>
                </a:cxn>
                <a:cxn ang="0">
                  <a:pos x="404" y="317"/>
                </a:cxn>
                <a:cxn ang="0">
                  <a:pos x="329" y="338"/>
                </a:cxn>
                <a:cxn ang="0">
                  <a:pos x="261" y="348"/>
                </a:cxn>
                <a:cxn ang="0">
                  <a:pos x="201" y="351"/>
                </a:cxn>
                <a:cxn ang="0">
                  <a:pos x="147" y="346"/>
                </a:cxn>
                <a:cxn ang="0">
                  <a:pos x="101" y="335"/>
                </a:cxn>
                <a:cxn ang="0">
                  <a:pos x="63" y="317"/>
                </a:cxn>
                <a:cxn ang="0">
                  <a:pos x="34" y="296"/>
                </a:cxn>
                <a:cxn ang="0">
                  <a:pos x="13" y="271"/>
                </a:cxn>
                <a:cxn ang="0">
                  <a:pos x="2" y="241"/>
                </a:cxn>
                <a:cxn ang="0">
                  <a:pos x="1" y="211"/>
                </a:cxn>
                <a:cxn ang="0">
                  <a:pos x="9" y="179"/>
                </a:cxn>
                <a:cxn ang="0">
                  <a:pos x="29" y="146"/>
                </a:cxn>
                <a:cxn ang="0">
                  <a:pos x="59" y="115"/>
                </a:cxn>
                <a:cxn ang="0">
                  <a:pos x="101" y="84"/>
                </a:cxn>
                <a:cxn ang="0">
                  <a:pos x="155" y="57"/>
                </a:cxn>
                <a:cxn ang="0">
                  <a:pos x="221" y="32"/>
                </a:cxn>
              </a:cxnLst>
              <a:rect l="0" t="0" r="r" b="b"/>
              <a:pathLst>
                <a:path w="625" h="351">
                  <a:moveTo>
                    <a:pt x="259" y="20"/>
                  </a:moveTo>
                  <a:lnTo>
                    <a:pt x="296" y="12"/>
                  </a:lnTo>
                  <a:lnTo>
                    <a:pt x="330" y="6"/>
                  </a:lnTo>
                  <a:lnTo>
                    <a:pt x="364" y="2"/>
                  </a:lnTo>
                  <a:lnTo>
                    <a:pt x="396" y="0"/>
                  </a:lnTo>
                  <a:lnTo>
                    <a:pt x="425" y="0"/>
                  </a:lnTo>
                  <a:lnTo>
                    <a:pt x="453" y="2"/>
                  </a:lnTo>
                  <a:lnTo>
                    <a:pt x="479" y="5"/>
                  </a:lnTo>
                  <a:lnTo>
                    <a:pt x="503" y="10"/>
                  </a:lnTo>
                  <a:lnTo>
                    <a:pt x="525" y="16"/>
                  </a:lnTo>
                  <a:lnTo>
                    <a:pt x="545" y="24"/>
                  </a:lnTo>
                  <a:lnTo>
                    <a:pt x="563" y="34"/>
                  </a:lnTo>
                  <a:lnTo>
                    <a:pt x="579" y="44"/>
                  </a:lnTo>
                  <a:lnTo>
                    <a:pt x="592" y="55"/>
                  </a:lnTo>
                  <a:lnTo>
                    <a:pt x="603" y="68"/>
                  </a:lnTo>
                  <a:lnTo>
                    <a:pt x="613" y="81"/>
                  </a:lnTo>
                  <a:lnTo>
                    <a:pt x="619" y="95"/>
                  </a:lnTo>
                  <a:lnTo>
                    <a:pt x="624" y="110"/>
                  </a:lnTo>
                  <a:lnTo>
                    <a:pt x="625" y="124"/>
                  </a:lnTo>
                  <a:lnTo>
                    <a:pt x="625" y="140"/>
                  </a:lnTo>
                  <a:lnTo>
                    <a:pt x="622" y="156"/>
                  </a:lnTo>
                  <a:lnTo>
                    <a:pt x="616" y="172"/>
                  </a:lnTo>
                  <a:lnTo>
                    <a:pt x="607" y="188"/>
                  </a:lnTo>
                  <a:lnTo>
                    <a:pt x="595" y="203"/>
                  </a:lnTo>
                  <a:lnTo>
                    <a:pt x="582" y="220"/>
                  </a:lnTo>
                  <a:lnTo>
                    <a:pt x="565" y="235"/>
                  </a:lnTo>
                  <a:lnTo>
                    <a:pt x="545" y="250"/>
                  </a:lnTo>
                  <a:lnTo>
                    <a:pt x="523" y="266"/>
                  </a:lnTo>
                  <a:lnTo>
                    <a:pt x="497" y="280"/>
                  </a:lnTo>
                  <a:lnTo>
                    <a:pt x="469" y="293"/>
                  </a:lnTo>
                  <a:lnTo>
                    <a:pt x="437" y="306"/>
                  </a:lnTo>
                  <a:lnTo>
                    <a:pt x="404" y="317"/>
                  </a:lnTo>
                  <a:lnTo>
                    <a:pt x="366" y="329"/>
                  </a:lnTo>
                  <a:lnTo>
                    <a:pt x="329" y="338"/>
                  </a:lnTo>
                  <a:lnTo>
                    <a:pt x="295" y="344"/>
                  </a:lnTo>
                  <a:lnTo>
                    <a:pt x="261" y="348"/>
                  </a:lnTo>
                  <a:lnTo>
                    <a:pt x="230" y="351"/>
                  </a:lnTo>
                  <a:lnTo>
                    <a:pt x="201" y="351"/>
                  </a:lnTo>
                  <a:lnTo>
                    <a:pt x="172" y="349"/>
                  </a:lnTo>
                  <a:lnTo>
                    <a:pt x="147" y="346"/>
                  </a:lnTo>
                  <a:lnTo>
                    <a:pt x="123" y="341"/>
                  </a:lnTo>
                  <a:lnTo>
                    <a:pt x="101" y="335"/>
                  </a:lnTo>
                  <a:lnTo>
                    <a:pt x="81" y="327"/>
                  </a:lnTo>
                  <a:lnTo>
                    <a:pt x="63" y="317"/>
                  </a:lnTo>
                  <a:lnTo>
                    <a:pt x="47" y="307"/>
                  </a:lnTo>
                  <a:lnTo>
                    <a:pt x="34" y="296"/>
                  </a:lnTo>
                  <a:lnTo>
                    <a:pt x="23" y="284"/>
                  </a:lnTo>
                  <a:lnTo>
                    <a:pt x="13" y="271"/>
                  </a:lnTo>
                  <a:lnTo>
                    <a:pt x="6" y="256"/>
                  </a:lnTo>
                  <a:lnTo>
                    <a:pt x="2" y="241"/>
                  </a:lnTo>
                  <a:lnTo>
                    <a:pt x="0" y="227"/>
                  </a:lnTo>
                  <a:lnTo>
                    <a:pt x="1" y="211"/>
                  </a:lnTo>
                  <a:lnTo>
                    <a:pt x="4" y="195"/>
                  </a:lnTo>
                  <a:lnTo>
                    <a:pt x="9" y="179"/>
                  </a:lnTo>
                  <a:lnTo>
                    <a:pt x="19" y="163"/>
                  </a:lnTo>
                  <a:lnTo>
                    <a:pt x="29" y="146"/>
                  </a:lnTo>
                  <a:lnTo>
                    <a:pt x="43" y="130"/>
                  </a:lnTo>
                  <a:lnTo>
                    <a:pt x="59" y="115"/>
                  </a:lnTo>
                  <a:lnTo>
                    <a:pt x="79" y="100"/>
                  </a:lnTo>
                  <a:lnTo>
                    <a:pt x="101" y="84"/>
                  </a:lnTo>
                  <a:lnTo>
                    <a:pt x="127" y="70"/>
                  </a:lnTo>
                  <a:lnTo>
                    <a:pt x="155" y="57"/>
                  </a:lnTo>
                  <a:lnTo>
                    <a:pt x="187" y="44"/>
                  </a:lnTo>
                  <a:lnTo>
                    <a:pt x="221" y="32"/>
                  </a:lnTo>
                  <a:lnTo>
                    <a:pt x="259" y="2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6" name="Freeform 92"/>
            <p:cNvSpPr>
              <a:spLocks/>
            </p:cNvSpPr>
            <p:nvPr/>
          </p:nvSpPr>
          <p:spPr bwMode="auto">
            <a:xfrm>
              <a:off x="4524375" y="3781425"/>
              <a:ext cx="28575" cy="23813"/>
            </a:xfrm>
            <a:custGeom>
              <a:avLst/>
              <a:gdLst/>
              <a:ahLst/>
              <a:cxnLst>
                <a:cxn ang="0">
                  <a:pos x="193" y="100"/>
                </a:cxn>
                <a:cxn ang="0">
                  <a:pos x="252" y="60"/>
                </a:cxn>
                <a:cxn ang="0">
                  <a:pos x="307" y="30"/>
                </a:cxn>
                <a:cxn ang="0">
                  <a:pos x="358" y="11"/>
                </a:cxn>
                <a:cxn ang="0">
                  <a:pos x="405" y="2"/>
                </a:cxn>
                <a:cxn ang="0">
                  <a:pos x="446" y="0"/>
                </a:cxn>
                <a:cxn ang="0">
                  <a:pos x="482" y="7"/>
                </a:cxn>
                <a:cxn ang="0">
                  <a:pos x="510" y="20"/>
                </a:cxn>
                <a:cxn ang="0">
                  <a:pos x="531" y="42"/>
                </a:cxn>
                <a:cxn ang="0">
                  <a:pos x="545" y="68"/>
                </a:cxn>
                <a:cxn ang="0">
                  <a:pos x="549" y="101"/>
                </a:cxn>
                <a:cxn ang="0">
                  <a:pos x="544" y="138"/>
                </a:cxn>
                <a:cxn ang="0">
                  <a:pos x="528" y="180"/>
                </a:cxn>
                <a:cxn ang="0">
                  <a:pos x="503" y="226"/>
                </a:cxn>
                <a:cxn ang="0">
                  <a:pos x="465" y="275"/>
                </a:cxn>
                <a:cxn ang="0">
                  <a:pos x="415" y="325"/>
                </a:cxn>
                <a:cxn ang="0">
                  <a:pos x="355" y="375"/>
                </a:cxn>
                <a:cxn ang="0">
                  <a:pos x="297" y="415"/>
                </a:cxn>
                <a:cxn ang="0">
                  <a:pos x="243" y="443"/>
                </a:cxn>
                <a:cxn ang="0">
                  <a:pos x="192" y="463"/>
                </a:cxn>
                <a:cxn ang="0">
                  <a:pos x="145" y="473"/>
                </a:cxn>
                <a:cxn ang="0">
                  <a:pos x="103" y="474"/>
                </a:cxn>
                <a:cxn ang="0">
                  <a:pos x="69" y="467"/>
                </a:cxn>
                <a:cxn ang="0">
                  <a:pos x="40" y="453"/>
                </a:cxn>
                <a:cxn ang="0">
                  <a:pos x="18" y="432"/>
                </a:cxn>
                <a:cxn ang="0">
                  <a:pos x="5" y="405"/>
                </a:cxn>
                <a:cxn ang="0">
                  <a:pos x="0" y="372"/>
                </a:cxn>
                <a:cxn ang="0">
                  <a:pos x="5" y="335"/>
                </a:cxn>
                <a:cxn ang="0">
                  <a:pos x="20" y="293"/>
                </a:cxn>
                <a:cxn ang="0">
                  <a:pos x="46" y="248"/>
                </a:cxn>
                <a:cxn ang="0">
                  <a:pos x="84" y="199"/>
                </a:cxn>
                <a:cxn ang="0">
                  <a:pos x="134" y="148"/>
                </a:cxn>
              </a:cxnLst>
              <a:rect l="0" t="0" r="r" b="b"/>
              <a:pathLst>
                <a:path w="549" h="474">
                  <a:moveTo>
                    <a:pt x="164" y="123"/>
                  </a:moveTo>
                  <a:lnTo>
                    <a:pt x="193" y="100"/>
                  </a:lnTo>
                  <a:lnTo>
                    <a:pt x="223" y="78"/>
                  </a:lnTo>
                  <a:lnTo>
                    <a:pt x="252" y="60"/>
                  </a:lnTo>
                  <a:lnTo>
                    <a:pt x="280" y="44"/>
                  </a:lnTo>
                  <a:lnTo>
                    <a:pt x="307" y="30"/>
                  </a:lnTo>
                  <a:lnTo>
                    <a:pt x="333" y="20"/>
                  </a:lnTo>
                  <a:lnTo>
                    <a:pt x="358" y="11"/>
                  </a:lnTo>
                  <a:lnTo>
                    <a:pt x="383" y="5"/>
                  </a:lnTo>
                  <a:lnTo>
                    <a:pt x="405" y="2"/>
                  </a:lnTo>
                  <a:lnTo>
                    <a:pt x="426" y="0"/>
                  </a:lnTo>
                  <a:lnTo>
                    <a:pt x="446" y="0"/>
                  </a:lnTo>
                  <a:lnTo>
                    <a:pt x="465" y="2"/>
                  </a:lnTo>
                  <a:lnTo>
                    <a:pt x="482" y="7"/>
                  </a:lnTo>
                  <a:lnTo>
                    <a:pt x="497" y="13"/>
                  </a:lnTo>
                  <a:lnTo>
                    <a:pt x="510" y="20"/>
                  </a:lnTo>
                  <a:lnTo>
                    <a:pt x="522" y="30"/>
                  </a:lnTo>
                  <a:lnTo>
                    <a:pt x="531" y="42"/>
                  </a:lnTo>
                  <a:lnTo>
                    <a:pt x="540" y="54"/>
                  </a:lnTo>
                  <a:lnTo>
                    <a:pt x="545" y="68"/>
                  </a:lnTo>
                  <a:lnTo>
                    <a:pt x="548" y="83"/>
                  </a:lnTo>
                  <a:lnTo>
                    <a:pt x="549" y="101"/>
                  </a:lnTo>
                  <a:lnTo>
                    <a:pt x="548" y="119"/>
                  </a:lnTo>
                  <a:lnTo>
                    <a:pt x="544" y="138"/>
                  </a:lnTo>
                  <a:lnTo>
                    <a:pt x="538" y="159"/>
                  </a:lnTo>
                  <a:lnTo>
                    <a:pt x="528" y="180"/>
                  </a:lnTo>
                  <a:lnTo>
                    <a:pt x="517" y="202"/>
                  </a:lnTo>
                  <a:lnTo>
                    <a:pt x="503" y="226"/>
                  </a:lnTo>
                  <a:lnTo>
                    <a:pt x="486" y="249"/>
                  </a:lnTo>
                  <a:lnTo>
                    <a:pt x="465" y="275"/>
                  </a:lnTo>
                  <a:lnTo>
                    <a:pt x="442" y="299"/>
                  </a:lnTo>
                  <a:lnTo>
                    <a:pt x="415" y="325"/>
                  </a:lnTo>
                  <a:lnTo>
                    <a:pt x="385" y="352"/>
                  </a:lnTo>
                  <a:lnTo>
                    <a:pt x="355" y="375"/>
                  </a:lnTo>
                  <a:lnTo>
                    <a:pt x="326" y="397"/>
                  </a:lnTo>
                  <a:lnTo>
                    <a:pt x="297" y="415"/>
                  </a:lnTo>
                  <a:lnTo>
                    <a:pt x="270" y="430"/>
                  </a:lnTo>
                  <a:lnTo>
                    <a:pt x="243" y="443"/>
                  </a:lnTo>
                  <a:lnTo>
                    <a:pt x="217" y="455"/>
                  </a:lnTo>
                  <a:lnTo>
                    <a:pt x="192" y="463"/>
                  </a:lnTo>
                  <a:lnTo>
                    <a:pt x="168" y="469"/>
                  </a:lnTo>
                  <a:lnTo>
                    <a:pt x="145" y="473"/>
                  </a:lnTo>
                  <a:lnTo>
                    <a:pt x="124" y="474"/>
                  </a:lnTo>
                  <a:lnTo>
                    <a:pt x="103" y="474"/>
                  </a:lnTo>
                  <a:lnTo>
                    <a:pt x="85" y="471"/>
                  </a:lnTo>
                  <a:lnTo>
                    <a:pt x="69" y="467"/>
                  </a:lnTo>
                  <a:lnTo>
                    <a:pt x="53" y="461"/>
                  </a:lnTo>
                  <a:lnTo>
                    <a:pt x="40" y="453"/>
                  </a:lnTo>
                  <a:lnTo>
                    <a:pt x="28" y="443"/>
                  </a:lnTo>
                  <a:lnTo>
                    <a:pt x="18" y="432"/>
                  </a:lnTo>
                  <a:lnTo>
                    <a:pt x="11" y="419"/>
                  </a:lnTo>
                  <a:lnTo>
                    <a:pt x="5" y="405"/>
                  </a:lnTo>
                  <a:lnTo>
                    <a:pt x="2" y="390"/>
                  </a:lnTo>
                  <a:lnTo>
                    <a:pt x="0" y="372"/>
                  </a:lnTo>
                  <a:lnTo>
                    <a:pt x="2" y="354"/>
                  </a:lnTo>
                  <a:lnTo>
                    <a:pt x="5" y="335"/>
                  </a:lnTo>
                  <a:lnTo>
                    <a:pt x="12" y="314"/>
                  </a:lnTo>
                  <a:lnTo>
                    <a:pt x="20" y="293"/>
                  </a:lnTo>
                  <a:lnTo>
                    <a:pt x="32" y="272"/>
                  </a:lnTo>
                  <a:lnTo>
                    <a:pt x="46" y="248"/>
                  </a:lnTo>
                  <a:lnTo>
                    <a:pt x="64" y="224"/>
                  </a:lnTo>
                  <a:lnTo>
                    <a:pt x="84" y="199"/>
                  </a:lnTo>
                  <a:lnTo>
                    <a:pt x="108" y="175"/>
                  </a:lnTo>
                  <a:lnTo>
                    <a:pt x="134" y="148"/>
                  </a:lnTo>
                  <a:lnTo>
                    <a:pt x="164" y="12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7" name="Freeform 93"/>
            <p:cNvSpPr>
              <a:spLocks/>
            </p:cNvSpPr>
            <p:nvPr/>
          </p:nvSpPr>
          <p:spPr bwMode="auto">
            <a:xfrm>
              <a:off x="4513263" y="3763963"/>
              <a:ext cx="20638" cy="25400"/>
            </a:xfrm>
            <a:custGeom>
              <a:avLst/>
              <a:gdLst/>
              <a:ahLst/>
              <a:cxnLst>
                <a:cxn ang="0">
                  <a:pos x="100" y="140"/>
                </a:cxn>
                <a:cxn ang="0">
                  <a:pos x="138" y="94"/>
                </a:cxn>
                <a:cxn ang="0">
                  <a:pos x="177" y="57"/>
                </a:cxn>
                <a:cxn ang="0">
                  <a:pos x="214" y="30"/>
                </a:cxn>
                <a:cxn ang="0">
                  <a:pos x="250" y="11"/>
                </a:cxn>
                <a:cxn ang="0">
                  <a:pos x="284" y="2"/>
                </a:cxn>
                <a:cxn ang="0">
                  <a:pos x="314" y="0"/>
                </a:cxn>
                <a:cxn ang="0">
                  <a:pos x="342" y="6"/>
                </a:cxn>
                <a:cxn ang="0">
                  <a:pos x="364" y="20"/>
                </a:cxn>
                <a:cxn ang="0">
                  <a:pos x="382" y="40"/>
                </a:cxn>
                <a:cxn ang="0">
                  <a:pos x="393" y="66"/>
                </a:cxn>
                <a:cxn ang="0">
                  <a:pos x="398" y="100"/>
                </a:cxn>
                <a:cxn ang="0">
                  <a:pos x="396" y="139"/>
                </a:cxn>
                <a:cxn ang="0">
                  <a:pos x="385" y="182"/>
                </a:cxn>
                <a:cxn ang="0">
                  <a:pos x="365" y="231"/>
                </a:cxn>
                <a:cxn ang="0">
                  <a:pos x="337" y="285"/>
                </a:cxn>
                <a:cxn ang="0">
                  <a:pos x="299" y="339"/>
                </a:cxn>
                <a:cxn ang="0">
                  <a:pos x="260" y="385"/>
                </a:cxn>
                <a:cxn ang="0">
                  <a:pos x="223" y="421"/>
                </a:cxn>
                <a:cxn ang="0">
                  <a:pos x="185" y="448"/>
                </a:cxn>
                <a:cxn ang="0">
                  <a:pos x="148" y="466"/>
                </a:cxn>
                <a:cxn ang="0">
                  <a:pos x="115" y="476"/>
                </a:cxn>
                <a:cxn ang="0">
                  <a:pos x="84" y="478"/>
                </a:cxn>
                <a:cxn ang="0">
                  <a:pos x="58" y="472"/>
                </a:cxn>
                <a:cxn ang="0">
                  <a:pos x="34" y="459"/>
                </a:cxn>
                <a:cxn ang="0">
                  <a:pos x="17" y="439"/>
                </a:cxn>
                <a:cxn ang="0">
                  <a:pos x="6" y="412"/>
                </a:cxn>
                <a:cxn ang="0">
                  <a:pos x="0" y="380"/>
                </a:cxn>
                <a:cxn ang="0">
                  <a:pos x="4" y="341"/>
                </a:cxn>
                <a:cxn ang="0">
                  <a:pos x="14" y="297"/>
                </a:cxn>
                <a:cxn ang="0">
                  <a:pos x="33" y="248"/>
                </a:cxn>
                <a:cxn ang="0">
                  <a:pos x="63" y="196"/>
                </a:cxn>
              </a:cxnLst>
              <a:rect l="0" t="0" r="r" b="b"/>
              <a:pathLst>
                <a:path w="398" h="478">
                  <a:moveTo>
                    <a:pt x="81" y="167"/>
                  </a:moveTo>
                  <a:lnTo>
                    <a:pt x="100" y="140"/>
                  </a:lnTo>
                  <a:lnTo>
                    <a:pt x="119" y="116"/>
                  </a:lnTo>
                  <a:lnTo>
                    <a:pt x="138" y="94"/>
                  </a:lnTo>
                  <a:lnTo>
                    <a:pt x="157" y="74"/>
                  </a:lnTo>
                  <a:lnTo>
                    <a:pt x="177" y="57"/>
                  </a:lnTo>
                  <a:lnTo>
                    <a:pt x="195" y="43"/>
                  </a:lnTo>
                  <a:lnTo>
                    <a:pt x="214" y="30"/>
                  </a:lnTo>
                  <a:lnTo>
                    <a:pt x="233" y="20"/>
                  </a:lnTo>
                  <a:lnTo>
                    <a:pt x="250" y="11"/>
                  </a:lnTo>
                  <a:lnTo>
                    <a:pt x="267" y="6"/>
                  </a:lnTo>
                  <a:lnTo>
                    <a:pt x="284" y="2"/>
                  </a:lnTo>
                  <a:lnTo>
                    <a:pt x="300" y="0"/>
                  </a:lnTo>
                  <a:lnTo>
                    <a:pt x="314" y="0"/>
                  </a:lnTo>
                  <a:lnTo>
                    <a:pt x="329" y="2"/>
                  </a:lnTo>
                  <a:lnTo>
                    <a:pt x="342" y="6"/>
                  </a:lnTo>
                  <a:lnTo>
                    <a:pt x="354" y="12"/>
                  </a:lnTo>
                  <a:lnTo>
                    <a:pt x="364" y="20"/>
                  </a:lnTo>
                  <a:lnTo>
                    <a:pt x="373" y="29"/>
                  </a:lnTo>
                  <a:lnTo>
                    <a:pt x="382" y="40"/>
                  </a:lnTo>
                  <a:lnTo>
                    <a:pt x="389" y="52"/>
                  </a:lnTo>
                  <a:lnTo>
                    <a:pt x="393" y="66"/>
                  </a:lnTo>
                  <a:lnTo>
                    <a:pt x="397" y="83"/>
                  </a:lnTo>
                  <a:lnTo>
                    <a:pt x="398" y="100"/>
                  </a:lnTo>
                  <a:lnTo>
                    <a:pt x="398" y="118"/>
                  </a:lnTo>
                  <a:lnTo>
                    <a:pt x="396" y="139"/>
                  </a:lnTo>
                  <a:lnTo>
                    <a:pt x="392" y="160"/>
                  </a:lnTo>
                  <a:lnTo>
                    <a:pt x="385" y="182"/>
                  </a:lnTo>
                  <a:lnTo>
                    <a:pt x="377" y="206"/>
                  </a:lnTo>
                  <a:lnTo>
                    <a:pt x="365" y="231"/>
                  </a:lnTo>
                  <a:lnTo>
                    <a:pt x="352" y="258"/>
                  </a:lnTo>
                  <a:lnTo>
                    <a:pt x="337" y="285"/>
                  </a:lnTo>
                  <a:lnTo>
                    <a:pt x="318" y="312"/>
                  </a:lnTo>
                  <a:lnTo>
                    <a:pt x="299" y="339"/>
                  </a:lnTo>
                  <a:lnTo>
                    <a:pt x="280" y="363"/>
                  </a:lnTo>
                  <a:lnTo>
                    <a:pt x="260" y="385"/>
                  </a:lnTo>
                  <a:lnTo>
                    <a:pt x="241" y="404"/>
                  </a:lnTo>
                  <a:lnTo>
                    <a:pt x="223" y="421"/>
                  </a:lnTo>
                  <a:lnTo>
                    <a:pt x="203" y="436"/>
                  </a:lnTo>
                  <a:lnTo>
                    <a:pt x="185" y="448"/>
                  </a:lnTo>
                  <a:lnTo>
                    <a:pt x="167" y="458"/>
                  </a:lnTo>
                  <a:lnTo>
                    <a:pt x="148" y="466"/>
                  </a:lnTo>
                  <a:lnTo>
                    <a:pt x="132" y="472"/>
                  </a:lnTo>
                  <a:lnTo>
                    <a:pt x="115" y="476"/>
                  </a:lnTo>
                  <a:lnTo>
                    <a:pt x="99" y="478"/>
                  </a:lnTo>
                  <a:lnTo>
                    <a:pt x="84" y="478"/>
                  </a:lnTo>
                  <a:lnTo>
                    <a:pt x="70" y="476"/>
                  </a:lnTo>
                  <a:lnTo>
                    <a:pt x="58" y="472"/>
                  </a:lnTo>
                  <a:lnTo>
                    <a:pt x="45" y="466"/>
                  </a:lnTo>
                  <a:lnTo>
                    <a:pt x="34" y="459"/>
                  </a:lnTo>
                  <a:lnTo>
                    <a:pt x="25" y="450"/>
                  </a:lnTo>
                  <a:lnTo>
                    <a:pt x="17" y="439"/>
                  </a:lnTo>
                  <a:lnTo>
                    <a:pt x="11" y="426"/>
                  </a:lnTo>
                  <a:lnTo>
                    <a:pt x="6" y="412"/>
                  </a:lnTo>
                  <a:lnTo>
                    <a:pt x="3" y="397"/>
                  </a:lnTo>
                  <a:lnTo>
                    <a:pt x="0" y="380"/>
                  </a:lnTo>
                  <a:lnTo>
                    <a:pt x="2" y="361"/>
                  </a:lnTo>
                  <a:lnTo>
                    <a:pt x="4" y="341"/>
                  </a:lnTo>
                  <a:lnTo>
                    <a:pt x="8" y="320"/>
                  </a:lnTo>
                  <a:lnTo>
                    <a:pt x="14" y="297"/>
                  </a:lnTo>
                  <a:lnTo>
                    <a:pt x="23" y="274"/>
                  </a:lnTo>
                  <a:lnTo>
                    <a:pt x="33" y="248"/>
                  </a:lnTo>
                  <a:lnTo>
                    <a:pt x="46" y="223"/>
                  </a:lnTo>
                  <a:lnTo>
                    <a:pt x="63" y="196"/>
                  </a:lnTo>
                  <a:lnTo>
                    <a:pt x="81" y="167"/>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grpSp>
      <p:sp>
        <p:nvSpPr>
          <p:cNvPr id="2" name="Title Placeholder 1"/>
          <p:cNvSpPr>
            <a:spLocks noGrp="1"/>
          </p:cNvSpPr>
          <p:nvPr>
            <p:ph type="title"/>
          </p:nvPr>
        </p:nvSpPr>
        <p:spPr>
          <a:xfrm>
            <a:off x="0" y="482600"/>
            <a:ext cx="9144000" cy="381000"/>
          </a:xfrm>
          <a:prstGeom prst="rect">
            <a:avLst/>
          </a:prstGeom>
          <a:solidFill>
            <a:schemeClr val="tx2">
              <a:lumMod val="75000"/>
            </a:schemeClr>
          </a:solidFill>
        </p:spPr>
        <p:txBody>
          <a:bodyPr vert="horz" lIns="91440" tIns="45720" rIns="91440" bIns="45720" rtlCol="0" anchor="ctr">
            <a:noAutofit/>
          </a:bodyPr>
          <a:lstStyle/>
          <a:p>
            <a:r>
              <a:rPr lang="en-US" smtClean="0"/>
              <a:t>Click to edit Master title style</a:t>
            </a:r>
            <a:endParaRPr lang="en-US"/>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0BDE212-E76B-4CCB-8579-F5AE533F1BB0}" type="datetimeFigureOut">
              <a:rPr lang="en-US"/>
              <a:pPr>
                <a:defRPr/>
              </a:pPr>
              <a:t>2/20/2022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599B649-AC05-4FD4-8EDB-84F71C51DE25}" type="slidenum">
              <a:rPr lang="en-US"/>
              <a:pPr>
                <a:defRPr/>
              </a:pPr>
              <a:t>‹#›</a:t>
            </a:fld>
            <a:endParaRPr lang="en-US" dirty="0"/>
          </a:p>
        </p:txBody>
      </p:sp>
      <p:sp>
        <p:nvSpPr>
          <p:cNvPr id="7" name="Rectangle 6"/>
          <p:cNvSpPr/>
          <p:nvPr userDrawn="1"/>
        </p:nvSpPr>
        <p:spPr>
          <a:xfrm>
            <a:off x="0" y="0"/>
            <a:ext cx="9144000" cy="609600"/>
          </a:xfrm>
          <a:prstGeom prst="rect">
            <a:avLst/>
          </a:prstGeom>
          <a:gradFill>
            <a:gsLst>
              <a:gs pos="0">
                <a:srgbClr val="0081C4"/>
              </a:gs>
              <a:gs pos="100000">
                <a:schemeClr val="bg1">
                  <a:alpha val="0"/>
                </a:scheme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userDrawn="1"/>
        </p:nvSpPr>
        <p:spPr>
          <a:xfrm rot="10800000">
            <a:off x="0" y="6248400"/>
            <a:ext cx="9144000" cy="609600"/>
          </a:xfrm>
          <a:prstGeom prst="rect">
            <a:avLst/>
          </a:prstGeom>
          <a:gradFill>
            <a:gsLst>
              <a:gs pos="0">
                <a:srgbClr val="EFB42B"/>
              </a:gs>
              <a:gs pos="100000">
                <a:schemeClr val="bg1">
                  <a:alpha val="0"/>
                </a:scheme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9" name="TextBox 118"/>
          <p:cNvSpPr txBox="1"/>
          <p:nvPr userDrawn="1"/>
        </p:nvSpPr>
        <p:spPr>
          <a:xfrm>
            <a:off x="7620000" y="6611938"/>
            <a:ext cx="1524000" cy="246062"/>
          </a:xfrm>
          <a:prstGeom prst="rect">
            <a:avLst/>
          </a:prstGeom>
          <a:noFill/>
        </p:spPr>
        <p:txBody>
          <a:bodyPr>
            <a:spAutoFit/>
          </a:bodyPr>
          <a:lstStyle/>
          <a:p>
            <a:pPr algn="ctr" fontAlgn="auto">
              <a:spcBef>
                <a:spcPts val="0"/>
              </a:spcBef>
              <a:spcAft>
                <a:spcPts val="0"/>
              </a:spcAft>
              <a:defRPr/>
            </a:pPr>
            <a:r>
              <a:rPr lang="en-US" sz="1000" b="1" dirty="0" smtClean="0">
                <a:solidFill>
                  <a:schemeClr val="bg1"/>
                </a:solidFill>
                <a:latin typeface="Gill Sans MT" pitchFamily="34" charset="0"/>
                <a:cs typeface="+mn-cs"/>
              </a:rPr>
              <a:t>www.jubcor.com</a:t>
            </a:r>
            <a:endParaRPr lang="en-US" sz="1000" b="1" dirty="0">
              <a:solidFill>
                <a:schemeClr val="bg1"/>
              </a:solidFill>
              <a:latin typeface="Gill Sans MT" pitchFamily="34" charset="0"/>
              <a:cs typeface="+mn-cs"/>
            </a:endParaRPr>
          </a:p>
        </p:txBody>
      </p:sp>
      <p:pic>
        <p:nvPicPr>
          <p:cNvPr id="11" name="Picture 1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52400" y="6416040"/>
            <a:ext cx="1540042" cy="365760"/>
          </a:xfrm>
          <a:prstGeom prst="rect">
            <a:avLst/>
          </a:prstGeom>
        </p:spPr>
      </p:pic>
      <p:sp>
        <p:nvSpPr>
          <p:cNvPr id="3" name="MSIPCMContentMarking" descr="{&quot;HashCode&quot;:1438093832,&quot;Placement&quot;:&quot;Header&quot;,&quot;Top&quot;:0.0,&quot;Left&quot;:0.0,&quot;SlideWidth&quot;:720,&quot;SlideHeight&quot;:540}"/>
          <p:cNvSpPr txBox="1"/>
          <p:nvPr userDrawn="1"/>
        </p:nvSpPr>
        <p:spPr>
          <a:xfrm>
            <a:off x="0" y="0"/>
            <a:ext cx="2441490" cy="234315"/>
          </a:xfrm>
          <a:prstGeom prst="rect">
            <a:avLst/>
          </a:prstGeom>
          <a:noFill/>
        </p:spPr>
        <p:txBody>
          <a:bodyPr vert="horz" wrap="square" lIns="0" tIns="0" rIns="0" bIns="0" rtlCol="0" anchor="ctr" anchorCtr="1">
            <a:spAutoFit/>
          </a:bodyPr>
          <a:lstStyle/>
          <a:p>
            <a:pPr algn="l">
              <a:spcBef>
                <a:spcPct val="0"/>
              </a:spcBef>
              <a:spcAft>
                <a:spcPct val="0"/>
              </a:spcAft>
            </a:pPr>
            <a:r>
              <a:rPr lang="en-US" sz="1000" smtClean="0">
                <a:solidFill>
                  <a:srgbClr val="A7A8AA"/>
                </a:solidFill>
                <a:latin typeface="SABIC Typeface Headline Light" panose="020B0303060202020204" pitchFamily="34" charset="0"/>
              </a:rPr>
              <a:t>Classification: General Business Use </a:t>
            </a:r>
            <a:endParaRPr lang="en-US" sz="1000">
              <a:solidFill>
                <a:srgbClr val="A7A8AA"/>
              </a:solidFill>
              <a:latin typeface="SABIC Typeface Headline Light" panose="020B0303060202020204" pitchFamily="34" charset="0"/>
            </a:endParaRPr>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0" fontAlgn="base" hangingPunct="0">
        <a:spcBef>
          <a:spcPct val="0"/>
        </a:spcBef>
        <a:spcAft>
          <a:spcPct val="0"/>
        </a:spcAft>
        <a:defRPr b="1" kern="1200">
          <a:solidFill>
            <a:schemeClr val="bg1"/>
          </a:solidFill>
          <a:latin typeface="Gill Sans MT" pitchFamily="34" charset="0"/>
          <a:ea typeface="+mj-ea"/>
          <a:cs typeface="+mj-cs"/>
        </a:defRPr>
      </a:lvl1pPr>
      <a:lvl2pPr algn="l" rtl="0" eaLnBrk="0" fontAlgn="base" hangingPunct="0">
        <a:spcBef>
          <a:spcPct val="0"/>
        </a:spcBef>
        <a:spcAft>
          <a:spcPct val="0"/>
        </a:spcAft>
        <a:defRPr b="1">
          <a:solidFill>
            <a:schemeClr val="bg1"/>
          </a:solidFill>
          <a:latin typeface="Gill Sans MT" pitchFamily="34" charset="0"/>
        </a:defRPr>
      </a:lvl2pPr>
      <a:lvl3pPr algn="l" rtl="0" eaLnBrk="0" fontAlgn="base" hangingPunct="0">
        <a:spcBef>
          <a:spcPct val="0"/>
        </a:spcBef>
        <a:spcAft>
          <a:spcPct val="0"/>
        </a:spcAft>
        <a:defRPr b="1">
          <a:solidFill>
            <a:schemeClr val="bg1"/>
          </a:solidFill>
          <a:latin typeface="Gill Sans MT" pitchFamily="34" charset="0"/>
        </a:defRPr>
      </a:lvl3pPr>
      <a:lvl4pPr algn="l" rtl="0" eaLnBrk="0" fontAlgn="base" hangingPunct="0">
        <a:spcBef>
          <a:spcPct val="0"/>
        </a:spcBef>
        <a:spcAft>
          <a:spcPct val="0"/>
        </a:spcAft>
        <a:defRPr b="1">
          <a:solidFill>
            <a:schemeClr val="bg1"/>
          </a:solidFill>
          <a:latin typeface="Gill Sans MT" pitchFamily="34" charset="0"/>
        </a:defRPr>
      </a:lvl4pPr>
      <a:lvl5pPr algn="l" rtl="0" eaLnBrk="0" fontAlgn="base" hangingPunct="0">
        <a:spcBef>
          <a:spcPct val="0"/>
        </a:spcBef>
        <a:spcAft>
          <a:spcPct val="0"/>
        </a:spcAft>
        <a:defRPr b="1">
          <a:solidFill>
            <a:schemeClr val="bg1"/>
          </a:solidFill>
          <a:latin typeface="Gill Sans MT" pitchFamily="34" charset="0"/>
        </a:defRPr>
      </a:lvl5pPr>
      <a:lvl6pPr marL="457200" algn="l" rtl="0" fontAlgn="base">
        <a:spcBef>
          <a:spcPct val="0"/>
        </a:spcBef>
        <a:spcAft>
          <a:spcPct val="0"/>
        </a:spcAft>
        <a:defRPr b="1">
          <a:solidFill>
            <a:schemeClr val="bg1"/>
          </a:solidFill>
          <a:latin typeface="Gill Sans MT" pitchFamily="34" charset="0"/>
        </a:defRPr>
      </a:lvl6pPr>
      <a:lvl7pPr marL="914400" algn="l" rtl="0" fontAlgn="base">
        <a:spcBef>
          <a:spcPct val="0"/>
        </a:spcBef>
        <a:spcAft>
          <a:spcPct val="0"/>
        </a:spcAft>
        <a:defRPr b="1">
          <a:solidFill>
            <a:schemeClr val="bg1"/>
          </a:solidFill>
          <a:latin typeface="Gill Sans MT" pitchFamily="34" charset="0"/>
        </a:defRPr>
      </a:lvl7pPr>
      <a:lvl8pPr marL="1371600" algn="l" rtl="0" fontAlgn="base">
        <a:spcBef>
          <a:spcPct val="0"/>
        </a:spcBef>
        <a:spcAft>
          <a:spcPct val="0"/>
        </a:spcAft>
        <a:defRPr b="1">
          <a:solidFill>
            <a:schemeClr val="bg1"/>
          </a:solidFill>
          <a:latin typeface="Gill Sans MT" pitchFamily="34" charset="0"/>
        </a:defRPr>
      </a:lvl8pPr>
      <a:lvl9pPr marL="1828800" algn="l" rtl="0" fontAlgn="base">
        <a:spcBef>
          <a:spcPct val="0"/>
        </a:spcBef>
        <a:spcAft>
          <a:spcPct val="0"/>
        </a:spcAft>
        <a:defRPr b="1">
          <a:solidFill>
            <a:schemeClr val="bg1"/>
          </a:solidFill>
          <a:latin typeface="Gill Sans MT"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381001"/>
            <a:ext cx="7315200" cy="2006138"/>
          </a:xfrm>
          <a:prstGeom prst="rect">
            <a:avLst/>
          </a:prstGeom>
        </p:spPr>
      </p:pic>
      <p:sp>
        <p:nvSpPr>
          <p:cNvPr id="5" name="Subtitle 1"/>
          <p:cNvSpPr>
            <a:spLocks noGrp="1"/>
          </p:cNvSpPr>
          <p:nvPr>
            <p:ph type="subTitle" idx="1"/>
          </p:nvPr>
        </p:nvSpPr>
        <p:spPr>
          <a:xfrm>
            <a:off x="952500" y="2438400"/>
            <a:ext cx="7239000" cy="2819400"/>
          </a:xfrm>
        </p:spPr>
        <p:txBody>
          <a:bodyPr/>
          <a:lstStyle/>
          <a:p>
            <a:r>
              <a:rPr lang="en-US" b="1" kern="0" cap="all" dirty="0">
                <a:solidFill>
                  <a:srgbClr val="939598"/>
                </a:solidFill>
                <a:latin typeface="SABIC Typeface Headline Light"/>
                <a:cs typeface="SABIC Typeface Text Light"/>
              </a:rPr>
              <a:t>Corrosion control of post indicator valve - buried portion</a:t>
            </a:r>
          </a:p>
          <a:p>
            <a:pPr algn="l"/>
            <a:r>
              <a:rPr lang="en-US" dirty="0" smtClean="0"/>
              <a:t>          Mohammed Riyaz Hasainar </a:t>
            </a:r>
            <a:endParaRPr lang="en-US" sz="2000" dirty="0" smtClean="0"/>
          </a:p>
          <a:p>
            <a:r>
              <a:rPr lang="en-US" sz="2000" dirty="0" smtClean="0"/>
              <a:t>Static Equipment Engineer</a:t>
            </a:r>
          </a:p>
          <a:p>
            <a:r>
              <a:rPr lang="en-US" sz="2000" dirty="0" smtClean="0"/>
              <a:t>SABIC</a:t>
            </a:r>
            <a:endParaRPr lang="en-US" sz="20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3200" y="3962400"/>
            <a:ext cx="1523524" cy="114264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0" y="1447800"/>
            <a:ext cx="4632358" cy="1200329"/>
          </a:xfrm>
          <a:prstGeom prst="rect">
            <a:avLst/>
          </a:prstGeom>
          <a:noFill/>
        </p:spPr>
        <p:txBody>
          <a:bodyPr wrap="none" lIns="91440" tIns="45720" rIns="91440" bIns="45720">
            <a:spAutoFit/>
          </a:bodyPr>
          <a:lstStyle/>
          <a:p>
            <a:pPr algn="ctr"/>
            <a:r>
              <a:rPr lang="en-US" sz="7200" b="1" dirty="0" smtClean="0">
                <a:solidFill>
                  <a:schemeClr val="tx1">
                    <a:lumMod val="75000"/>
                    <a:lumOff val="25000"/>
                  </a:schemeClr>
                </a:solidFill>
                <a:effectLst>
                  <a:outerShdw blurRad="38100" dist="38100" dir="2700000" algn="tl">
                    <a:srgbClr val="000000">
                      <a:alpha val="43137"/>
                    </a:srgbClr>
                  </a:outerShdw>
                </a:effectLst>
                <a:latin typeface="Gill Sans MT" pitchFamily="34" charset="0"/>
              </a:rPr>
              <a:t>Thank You</a:t>
            </a:r>
            <a:endParaRPr lang="en-US" sz="7200" b="1" dirty="0">
              <a:solidFill>
                <a:schemeClr val="tx1">
                  <a:lumMod val="75000"/>
                  <a:lumOff val="25000"/>
                </a:schemeClr>
              </a:solidFill>
              <a:effectLst>
                <a:outerShdw blurRad="38100" dist="38100" dir="2700000" algn="tl">
                  <a:srgbClr val="000000">
                    <a:alpha val="43137"/>
                  </a:srgbClr>
                </a:outerShdw>
              </a:effectLst>
              <a:latin typeface="Gill Sans MT"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3023067"/>
            <a:ext cx="7315200" cy="2006133"/>
          </a:xfrm>
          <a:prstGeom prst="rect">
            <a:avLst/>
          </a:prstGeom>
        </p:spPr>
      </p:pic>
    </p:spTree>
    <p:extLst>
      <p:ext uri="{BB962C8B-B14F-4D97-AF65-F5344CB8AC3E}">
        <p14:creationId xmlns:p14="http://schemas.microsoft.com/office/powerpoint/2010/main" val="1202445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Corrosion Control of Post Indicator Valve - Buried Portion</a:t>
            </a:r>
            <a:r>
              <a:rPr lang="en-US" kern="0" dirty="0">
                <a:solidFill>
                  <a:schemeClr val="tx2"/>
                </a:solidFill>
              </a:rPr>
              <a:t> </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38457"/>
            <a:ext cx="1294924" cy="571143"/>
          </a:xfrm>
          <a:prstGeom prst="rect">
            <a:avLst/>
          </a:prstGeom>
        </p:spPr>
      </p:pic>
      <p:sp>
        <p:nvSpPr>
          <p:cNvPr id="7" name="Content Placeholder 2"/>
          <p:cNvSpPr>
            <a:spLocks noGrp="1"/>
          </p:cNvSpPr>
          <p:nvPr>
            <p:ph idx="1"/>
          </p:nvPr>
        </p:nvSpPr>
        <p:spPr>
          <a:xfrm>
            <a:off x="228600" y="1066800"/>
            <a:ext cx="8763000" cy="5257800"/>
          </a:xfrm>
        </p:spPr>
        <p:txBody>
          <a:bodyPr/>
          <a:lstStyle/>
          <a:p>
            <a:pPr marL="0" indent="0">
              <a:spcAft>
                <a:spcPts val="0"/>
              </a:spcAft>
              <a:buNone/>
            </a:pPr>
            <a:r>
              <a:rPr lang="en-US" sz="2000" b="1" dirty="0" smtClean="0">
                <a:solidFill>
                  <a:schemeClr val="accent1"/>
                </a:solidFill>
                <a:latin typeface="SABIC Typeface Text" panose="020B0603060202020204" pitchFamily="34" charset="0"/>
                <a:cs typeface="+mj-cs"/>
              </a:rPr>
              <a:t>CONTENT</a:t>
            </a:r>
            <a:endParaRPr lang="en-US" sz="2000" b="1" dirty="0">
              <a:solidFill>
                <a:schemeClr val="accent1"/>
              </a:solidFill>
              <a:latin typeface="SABIC Typeface Text" panose="020B0603060202020204" pitchFamily="34" charset="0"/>
              <a:cs typeface="+mj-cs"/>
            </a:endParaRPr>
          </a:p>
          <a:p>
            <a:pPr>
              <a:lnSpc>
                <a:spcPct val="150000"/>
              </a:lnSpc>
              <a:spcAft>
                <a:spcPts val="0"/>
              </a:spcAft>
              <a:buFont typeface="Wingdings" panose="05000000000000000000" pitchFamily="2" charset="2"/>
              <a:buChar char="v"/>
            </a:pPr>
            <a:r>
              <a:rPr lang="en-US" sz="1600" dirty="0" smtClean="0">
                <a:cs typeface="SABIC Typeface Headline Light" panose="020B0303060202020204" pitchFamily="34" charset="0"/>
              </a:rPr>
              <a:t>INTRODUCTION</a:t>
            </a:r>
          </a:p>
          <a:p>
            <a:pPr>
              <a:lnSpc>
                <a:spcPct val="150000"/>
              </a:lnSpc>
              <a:spcAft>
                <a:spcPts val="0"/>
              </a:spcAft>
              <a:buFont typeface="Wingdings" panose="05000000000000000000" pitchFamily="2" charset="2"/>
              <a:buChar char="v"/>
            </a:pPr>
            <a:r>
              <a:rPr lang="en-US" sz="1600" dirty="0" smtClean="0">
                <a:cs typeface="SABIC Typeface Headline Light" panose="020B0303060202020204" pitchFamily="34" charset="0"/>
              </a:rPr>
              <a:t>CORROSION PREVENTION</a:t>
            </a:r>
          </a:p>
          <a:p>
            <a:pPr>
              <a:lnSpc>
                <a:spcPct val="150000"/>
              </a:lnSpc>
              <a:spcAft>
                <a:spcPts val="0"/>
              </a:spcAft>
              <a:buFont typeface="Wingdings" panose="05000000000000000000" pitchFamily="2" charset="2"/>
              <a:buChar char="v"/>
            </a:pPr>
            <a:r>
              <a:rPr lang="en-US" sz="1600" dirty="0" smtClean="0">
                <a:cs typeface="SABIC Typeface Headline Light" panose="020B0303060202020204" pitchFamily="34" charset="0"/>
              </a:rPr>
              <a:t>POST INDICATOR VALVES – CP SYSTEM</a:t>
            </a:r>
          </a:p>
          <a:p>
            <a:pPr>
              <a:lnSpc>
                <a:spcPct val="150000"/>
              </a:lnSpc>
              <a:spcAft>
                <a:spcPts val="0"/>
              </a:spcAft>
              <a:buFont typeface="Wingdings" panose="05000000000000000000" pitchFamily="2" charset="2"/>
              <a:buChar char="v"/>
            </a:pPr>
            <a:r>
              <a:rPr lang="en-US" sz="1600" dirty="0" smtClean="0">
                <a:cs typeface="SABIC Typeface Headline Light" panose="020B0303060202020204" pitchFamily="34" charset="0"/>
              </a:rPr>
              <a:t>FIELD OBSERVATIONS/FINDINGS</a:t>
            </a:r>
          </a:p>
          <a:p>
            <a:pPr>
              <a:lnSpc>
                <a:spcPct val="150000"/>
              </a:lnSpc>
              <a:spcAft>
                <a:spcPts val="0"/>
              </a:spcAft>
              <a:buFont typeface="Wingdings" panose="05000000000000000000" pitchFamily="2" charset="2"/>
              <a:buChar char="v"/>
            </a:pPr>
            <a:r>
              <a:rPr lang="en-US" sz="1600" dirty="0" smtClean="0">
                <a:cs typeface="SABIC Typeface Headline Light" panose="020B0303060202020204" pitchFamily="34" charset="0"/>
              </a:rPr>
              <a:t>ANALYSIS OF FAILURE</a:t>
            </a:r>
          </a:p>
          <a:p>
            <a:pPr>
              <a:lnSpc>
                <a:spcPct val="150000"/>
              </a:lnSpc>
              <a:spcAft>
                <a:spcPts val="0"/>
              </a:spcAft>
              <a:buFont typeface="Wingdings" panose="05000000000000000000" pitchFamily="2" charset="2"/>
              <a:buChar char="v"/>
            </a:pPr>
            <a:r>
              <a:rPr lang="en-US" sz="1600" dirty="0" smtClean="0">
                <a:cs typeface="SABIC Typeface Headline Light" panose="020B0303060202020204" pitchFamily="34" charset="0"/>
              </a:rPr>
              <a:t>CONTROL OF MEASUREMENT</a:t>
            </a:r>
          </a:p>
          <a:p>
            <a:pPr>
              <a:lnSpc>
                <a:spcPct val="150000"/>
              </a:lnSpc>
              <a:spcAft>
                <a:spcPts val="0"/>
              </a:spcAft>
              <a:buFont typeface="Wingdings" panose="05000000000000000000" pitchFamily="2" charset="2"/>
              <a:buChar char="v"/>
            </a:pPr>
            <a:r>
              <a:rPr lang="en-US" sz="1600" dirty="0" smtClean="0">
                <a:cs typeface="SABIC Typeface Headline Light" panose="020B0303060202020204" pitchFamily="34" charset="0"/>
              </a:rPr>
              <a:t>RESOLUTION</a:t>
            </a:r>
          </a:p>
          <a:p>
            <a:pPr marL="0" indent="0">
              <a:lnSpc>
                <a:spcPct val="150000"/>
              </a:lnSpc>
              <a:spcAft>
                <a:spcPts val="0"/>
              </a:spcAft>
              <a:buNone/>
            </a:pPr>
            <a:endParaRPr lang="en-US" sz="1600" dirty="0" smtClean="0">
              <a:cs typeface="SABIC Typeface Headline Light" panose="020B0303060202020204" pitchFamily="34" charset="0"/>
            </a:endParaRPr>
          </a:p>
          <a:p>
            <a:pPr>
              <a:spcAft>
                <a:spcPts val="0"/>
              </a:spcAft>
            </a:pPr>
            <a:endParaRPr lang="en-US" sz="1400" dirty="0" smtClean="0">
              <a:cs typeface="SABIC Typeface Headline Light" panose="020B0303060202020204" pitchFamily="34" charset="0"/>
            </a:endParaRPr>
          </a:p>
          <a:p>
            <a:pPr>
              <a:spcAft>
                <a:spcPts val="0"/>
              </a:spcAft>
            </a:pPr>
            <a:endParaRPr lang="en-US" sz="1400" dirty="0" smtClean="0">
              <a:cs typeface="SABIC Typeface Headline Light" panose="020B0303060202020204" pitchFamily="34" charset="0"/>
            </a:endParaRPr>
          </a:p>
          <a:p>
            <a:pPr marL="0" indent="0">
              <a:spcAft>
                <a:spcPts val="0"/>
              </a:spcAft>
              <a:buNone/>
            </a:pPr>
            <a:endParaRPr lang="en-US" sz="1400" dirty="0" smtClean="0">
              <a:cs typeface="SABIC Typeface Headline Light" panose="020B0303060202020204" pitchFamily="34" charset="0"/>
            </a:endParaRPr>
          </a:p>
        </p:txBody>
      </p:sp>
    </p:spTree>
    <p:extLst>
      <p:ext uri="{BB962C8B-B14F-4D97-AF65-F5344CB8AC3E}">
        <p14:creationId xmlns:p14="http://schemas.microsoft.com/office/powerpoint/2010/main" val="364410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Corrosion Control of Post Indicator Valve - Buried Portion</a:t>
            </a:r>
            <a:r>
              <a:rPr lang="en-US" kern="0" dirty="0">
                <a:solidFill>
                  <a:schemeClr val="tx2"/>
                </a:solidFill>
              </a:rPr>
              <a:t> </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38457"/>
            <a:ext cx="1294924" cy="571143"/>
          </a:xfrm>
          <a:prstGeom prst="rect">
            <a:avLst/>
          </a:prstGeom>
        </p:spPr>
      </p:pic>
      <p:sp>
        <p:nvSpPr>
          <p:cNvPr id="7" name="Content Placeholder 2"/>
          <p:cNvSpPr>
            <a:spLocks noGrp="1"/>
          </p:cNvSpPr>
          <p:nvPr>
            <p:ph idx="1"/>
          </p:nvPr>
        </p:nvSpPr>
        <p:spPr>
          <a:xfrm>
            <a:off x="228600" y="1066800"/>
            <a:ext cx="8763000" cy="5257800"/>
          </a:xfrm>
        </p:spPr>
        <p:txBody>
          <a:bodyPr/>
          <a:lstStyle/>
          <a:p>
            <a:pPr marL="0" indent="0">
              <a:spcAft>
                <a:spcPts val="0"/>
              </a:spcAft>
              <a:buNone/>
            </a:pPr>
            <a:r>
              <a:rPr lang="en-US" sz="1600" dirty="0" smtClean="0">
                <a:solidFill>
                  <a:schemeClr val="accent1"/>
                </a:solidFill>
                <a:latin typeface="SABIC Typeface Text" panose="020B0603060202020204" pitchFamily="34" charset="0"/>
                <a:cs typeface="+mj-cs"/>
              </a:rPr>
              <a:t>What </a:t>
            </a:r>
            <a:r>
              <a:rPr lang="en-US" sz="1600" dirty="0">
                <a:solidFill>
                  <a:schemeClr val="accent1"/>
                </a:solidFill>
                <a:latin typeface="SABIC Typeface Text" panose="020B0603060202020204" pitchFamily="34" charset="0"/>
                <a:cs typeface="+mj-cs"/>
              </a:rPr>
              <a:t>Is Corrosion </a:t>
            </a:r>
            <a:r>
              <a:rPr lang="en-US" sz="1600" dirty="0" smtClean="0">
                <a:solidFill>
                  <a:schemeClr val="accent1"/>
                </a:solidFill>
                <a:latin typeface="SABIC Typeface Text" panose="020B0603060202020204" pitchFamily="34" charset="0"/>
                <a:cs typeface="+mj-cs"/>
              </a:rPr>
              <a:t>? </a:t>
            </a:r>
            <a:endParaRPr lang="en-US" sz="1600" dirty="0">
              <a:solidFill>
                <a:schemeClr val="accent1"/>
              </a:solidFill>
              <a:latin typeface="SABIC Typeface Text" panose="020B0603060202020204" pitchFamily="34" charset="0"/>
              <a:cs typeface="+mj-cs"/>
            </a:endParaRPr>
          </a:p>
          <a:p>
            <a:pPr>
              <a:spcAft>
                <a:spcPts val="0"/>
              </a:spcAft>
            </a:pPr>
            <a:r>
              <a:rPr lang="en-US" sz="1400" dirty="0" smtClean="0">
                <a:cs typeface="SABIC Typeface Headline Light" panose="020B0303060202020204" pitchFamily="34" charset="0"/>
              </a:rPr>
              <a:t>Corrosion </a:t>
            </a:r>
            <a:r>
              <a:rPr lang="en-US" sz="1400" dirty="0">
                <a:cs typeface="SABIC Typeface Headline Light" panose="020B0303060202020204" pitchFamily="34" charset="0"/>
              </a:rPr>
              <a:t>is an electrochemical process involving the flow of electrons and ions</a:t>
            </a:r>
            <a:r>
              <a:rPr lang="en-US" sz="1400" dirty="0" smtClean="0">
                <a:cs typeface="SABIC Typeface Headline Light" panose="020B0303060202020204" pitchFamily="34" charset="0"/>
              </a:rPr>
              <a:t>. In general we can say deterioration of substance or its properties as a result of an undesirable reaction with the environment.</a:t>
            </a:r>
          </a:p>
          <a:p>
            <a:pPr>
              <a:spcAft>
                <a:spcPts val="0"/>
              </a:spcAft>
            </a:pPr>
            <a:r>
              <a:rPr lang="en-ZA" sz="1400" dirty="0">
                <a:cs typeface="SABIC Typeface Headline Light" panose="020B0303060202020204" pitchFamily="34" charset="0"/>
              </a:rPr>
              <a:t>Most metals occur naturally in the form of oxides and are usually chemically stable. When exposed to oxygen and other oxidizing agents, the refined metal will try to revert to its natural oxide state. In the case of iron, the oxides will be in the form of ferrous or ferric oxide, commonly known as rust. </a:t>
            </a:r>
            <a:endParaRPr lang="en-ZA" sz="1400" dirty="0" smtClean="0">
              <a:cs typeface="SABIC Typeface Headline Light" panose="020B0303060202020204" pitchFamily="34" charset="0"/>
            </a:endParaRPr>
          </a:p>
          <a:p>
            <a:pPr marL="0" indent="0">
              <a:spcAft>
                <a:spcPts val="0"/>
              </a:spcAft>
              <a:buNone/>
            </a:pPr>
            <a:endParaRPr lang="en-US" sz="1400" dirty="0">
              <a:cs typeface="SABIC Typeface Headline Light" panose="020B0303060202020204" pitchFamily="34" charset="0"/>
            </a:endParaRPr>
          </a:p>
          <a:p>
            <a:pPr marL="0" indent="0">
              <a:spcAft>
                <a:spcPts val="0"/>
              </a:spcAft>
              <a:buNone/>
            </a:pPr>
            <a:r>
              <a:rPr lang="en-US" sz="1600" dirty="0">
                <a:solidFill>
                  <a:schemeClr val="accent1"/>
                </a:solidFill>
                <a:latin typeface="SABIC Typeface Text" panose="020B0603060202020204" pitchFamily="34" charset="0"/>
                <a:cs typeface="+mj-cs"/>
              </a:rPr>
              <a:t>How to prevent corrosion ?</a:t>
            </a:r>
          </a:p>
          <a:p>
            <a:pPr marL="0" indent="0">
              <a:spcAft>
                <a:spcPts val="0"/>
              </a:spcAft>
              <a:buNone/>
            </a:pPr>
            <a:r>
              <a:rPr lang="en-US" sz="1400" dirty="0">
                <a:cs typeface="SABIC Typeface Headline Light" panose="020B0303060202020204" pitchFamily="34" charset="0"/>
              </a:rPr>
              <a:t>Corrosion can be prevented with the following </a:t>
            </a:r>
            <a:r>
              <a:rPr lang="en-US" sz="1400" dirty="0" smtClean="0">
                <a:cs typeface="SABIC Typeface Headline Light" panose="020B0303060202020204" pitchFamily="34" charset="0"/>
              </a:rPr>
              <a:t>methods,</a:t>
            </a:r>
            <a:endParaRPr lang="en-US" sz="1400" dirty="0">
              <a:cs typeface="SABIC Typeface Headline Light" panose="020B0303060202020204" pitchFamily="34" charset="0"/>
            </a:endParaRPr>
          </a:p>
          <a:p>
            <a:pPr marL="0" indent="0">
              <a:buNone/>
            </a:pPr>
            <a:r>
              <a:rPr lang="en-US" sz="1400" b="1" dirty="0">
                <a:cs typeface="SABIC Typeface Headline Light" panose="020B0303060202020204" pitchFamily="34" charset="0"/>
              </a:rPr>
              <a:t>1. Coatings</a:t>
            </a:r>
          </a:p>
          <a:p>
            <a:pPr>
              <a:spcAft>
                <a:spcPts val="0"/>
              </a:spcAft>
            </a:pPr>
            <a:r>
              <a:rPr lang="en-US" sz="1400" dirty="0">
                <a:cs typeface="SABIC Typeface Headline Light" panose="020B0303060202020204" pitchFamily="34" charset="0"/>
              </a:rPr>
              <a:t>Covering the surface of an object, to prevent contact with </a:t>
            </a:r>
            <a:r>
              <a:rPr lang="en-US" sz="1400" dirty="0" smtClean="0">
                <a:cs typeface="SABIC Typeface Headline Light" panose="020B0303060202020204" pitchFamily="34" charset="0"/>
              </a:rPr>
              <a:t>environment.</a:t>
            </a:r>
          </a:p>
          <a:p>
            <a:pPr marL="0" indent="0">
              <a:spcAft>
                <a:spcPts val="0"/>
              </a:spcAft>
              <a:buNone/>
            </a:pPr>
            <a:endParaRPr lang="en-US" sz="1400" b="1" dirty="0">
              <a:latin typeface="SABIC Typeface Headline"/>
            </a:endParaRPr>
          </a:p>
          <a:p>
            <a:pPr marL="0" indent="0">
              <a:buNone/>
            </a:pPr>
            <a:r>
              <a:rPr lang="en-US" sz="1400" b="1" dirty="0">
                <a:cs typeface="SABIC Typeface Headline Light" panose="020B0303060202020204" pitchFamily="34" charset="0"/>
              </a:rPr>
              <a:t>2. Corrosion inhibitors</a:t>
            </a:r>
          </a:p>
          <a:p>
            <a:pPr>
              <a:spcAft>
                <a:spcPts val="0"/>
              </a:spcAft>
            </a:pPr>
            <a:r>
              <a:rPr lang="en-US" sz="1400" dirty="0" smtClean="0">
                <a:cs typeface="SABIC Typeface Headline Light" panose="020B0303060202020204" pitchFamily="34" charset="0"/>
              </a:rPr>
              <a:t>Its </a:t>
            </a:r>
            <a:r>
              <a:rPr lang="en-US" sz="1400" dirty="0">
                <a:cs typeface="SABIC Typeface Headline Light" panose="020B0303060202020204" pitchFamily="34" charset="0"/>
              </a:rPr>
              <a:t>an chemical compound that, when added to a liquid or gas, decreases the corrosion rate of a </a:t>
            </a:r>
            <a:r>
              <a:rPr lang="en-US" sz="1400" dirty="0" smtClean="0">
                <a:cs typeface="SABIC Typeface Headline Light" panose="020B0303060202020204" pitchFamily="34" charset="0"/>
              </a:rPr>
              <a:t>material.</a:t>
            </a:r>
            <a:endParaRPr lang="en-US" sz="1400" dirty="0">
              <a:cs typeface="SABIC Typeface Headline Light" panose="020B0303060202020204" pitchFamily="34" charset="0"/>
            </a:endParaRPr>
          </a:p>
          <a:p>
            <a:pPr marL="0" indent="0">
              <a:buNone/>
            </a:pPr>
            <a:endParaRPr lang="en-US" sz="1400" b="1" dirty="0">
              <a:latin typeface="SABIC Typeface Headline"/>
            </a:endParaRPr>
          </a:p>
          <a:p>
            <a:pPr marL="0" indent="0">
              <a:buNone/>
            </a:pPr>
            <a:r>
              <a:rPr lang="en-US" sz="1400" b="1" dirty="0">
                <a:cs typeface="SABIC Typeface Headline Light" panose="020B0303060202020204" pitchFamily="34" charset="0"/>
              </a:rPr>
              <a:t>3. Cathodic protection.</a:t>
            </a:r>
          </a:p>
          <a:p>
            <a:pPr>
              <a:spcAft>
                <a:spcPts val="0"/>
              </a:spcAft>
            </a:pPr>
            <a:r>
              <a:rPr lang="en-US" sz="1400" dirty="0" smtClean="0">
                <a:cs typeface="SABIC Typeface Headline Light" panose="020B0303060202020204" pitchFamily="34" charset="0"/>
              </a:rPr>
              <a:t>Cathodic </a:t>
            </a:r>
            <a:r>
              <a:rPr lang="en-US" sz="1400" dirty="0">
                <a:cs typeface="SABIC Typeface Headline Light" panose="020B0303060202020204" pitchFamily="34" charset="0"/>
              </a:rPr>
              <a:t>protection is a technique used to control the corrosion of a metal surface by making it the cathode of an electrochemical cell</a:t>
            </a:r>
            <a:r>
              <a:rPr lang="en-US" sz="1400" dirty="0" smtClean="0">
                <a:cs typeface="SABIC Typeface Headline Light" panose="020B0303060202020204" pitchFamily="34" charset="0"/>
              </a:rPr>
              <a:t>. Types of Cathodic Protections are</a:t>
            </a:r>
            <a:endParaRPr lang="en-US" sz="1400" dirty="0">
              <a:cs typeface="SABIC Typeface Headline Light" panose="020B0303060202020204" pitchFamily="34" charset="0"/>
            </a:endParaRPr>
          </a:p>
          <a:p>
            <a:pPr marL="285750" indent="-285750">
              <a:spcAft>
                <a:spcPts val="0"/>
              </a:spcAft>
              <a:buFont typeface="Wingdings" panose="05000000000000000000" pitchFamily="2" charset="2"/>
              <a:buChar char="Ø"/>
            </a:pPr>
            <a:r>
              <a:rPr lang="en-US" sz="1400" dirty="0">
                <a:cs typeface="SABIC Typeface Headline Light" panose="020B0303060202020204" pitchFamily="34" charset="0"/>
              </a:rPr>
              <a:t>Sacrificial (Galvanic) Anodes Cathodic </a:t>
            </a:r>
            <a:r>
              <a:rPr lang="en-US" sz="1400" dirty="0" smtClean="0">
                <a:cs typeface="SABIC Typeface Headline Light" panose="020B0303060202020204" pitchFamily="34" charset="0"/>
              </a:rPr>
              <a:t>Protection (SACP). </a:t>
            </a:r>
          </a:p>
          <a:p>
            <a:pPr marL="285750" indent="-285750">
              <a:spcAft>
                <a:spcPts val="0"/>
              </a:spcAft>
              <a:buFont typeface="Wingdings" panose="05000000000000000000" pitchFamily="2" charset="2"/>
              <a:buChar char="Ø"/>
            </a:pPr>
            <a:r>
              <a:rPr lang="en-US" sz="1400" dirty="0" smtClean="0">
                <a:cs typeface="SABIC Typeface Headline Light" panose="020B0303060202020204" pitchFamily="34" charset="0"/>
              </a:rPr>
              <a:t>Impressed </a:t>
            </a:r>
            <a:r>
              <a:rPr lang="en-US" sz="1400" dirty="0">
                <a:cs typeface="SABIC Typeface Headline Light" panose="020B0303060202020204" pitchFamily="34" charset="0"/>
              </a:rPr>
              <a:t>Current Cathodic Protection System (ICCP)</a:t>
            </a:r>
          </a:p>
          <a:p>
            <a:endParaRPr lang="en-US" dirty="0" smtClean="0"/>
          </a:p>
        </p:txBody>
      </p:sp>
    </p:spTree>
    <p:extLst>
      <p:ext uri="{BB962C8B-B14F-4D97-AF65-F5344CB8AC3E}">
        <p14:creationId xmlns:p14="http://schemas.microsoft.com/office/powerpoint/2010/main" val="1726585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Corrosion Control of Post Indicator Valve - Buried Portion</a:t>
            </a:r>
            <a:r>
              <a:rPr lang="en-US" kern="0" dirty="0">
                <a:solidFill>
                  <a:schemeClr val="tx2"/>
                </a:solidFill>
              </a:rPr>
              <a:t> </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38457"/>
            <a:ext cx="1294924" cy="571143"/>
          </a:xfrm>
          <a:prstGeom prst="rect">
            <a:avLst/>
          </a:prstGeom>
        </p:spPr>
      </p:pic>
      <p:sp>
        <p:nvSpPr>
          <p:cNvPr id="103" name="Content Placeholder 1"/>
          <p:cNvSpPr>
            <a:spLocks noGrp="1"/>
          </p:cNvSpPr>
          <p:nvPr>
            <p:ph idx="1"/>
          </p:nvPr>
        </p:nvSpPr>
        <p:spPr>
          <a:xfrm>
            <a:off x="178600" y="1076850"/>
            <a:ext cx="7777967" cy="287920"/>
          </a:xfrm>
        </p:spPr>
        <p:txBody>
          <a:bodyPr/>
          <a:lstStyle/>
          <a:p>
            <a:pPr marL="0" indent="0">
              <a:spcAft>
                <a:spcPts val="0"/>
              </a:spcAft>
              <a:buNone/>
            </a:pPr>
            <a:r>
              <a:rPr lang="en-US" sz="1600" dirty="0">
                <a:solidFill>
                  <a:schemeClr val="accent1"/>
                </a:solidFill>
                <a:latin typeface="SABIC Typeface Text" panose="020B0603060202020204" pitchFamily="34" charset="0"/>
                <a:cs typeface="+mj-cs"/>
              </a:rPr>
              <a:t>Post Indicator Valves - Sacrificial Anodes Cathodic Protection (SACP). </a:t>
            </a:r>
          </a:p>
          <a:p>
            <a:endParaRPr lang="en-US" sz="1200" dirty="0" smtClean="0">
              <a:latin typeface="SABIC Typeface Headline Light" panose="020B0303060202020204" pitchFamily="34" charset="0"/>
              <a:cs typeface="SABIC Typeface Headline Light" panose="020B0303060202020204" pitchFamily="34" charset="0"/>
            </a:endParaRPr>
          </a:p>
          <a:p>
            <a:endParaRPr lang="en-US" sz="1200" dirty="0">
              <a:latin typeface="SABIC Typeface Headline Light" panose="020B0303060202020204" pitchFamily="34" charset="0"/>
              <a:cs typeface="SABIC Typeface Headline Light" panose="020B0303060202020204" pitchFamily="34" charset="0"/>
            </a:endParaRPr>
          </a:p>
          <a:p>
            <a:endParaRPr lang="en-US" dirty="0" smtClean="0"/>
          </a:p>
          <a:p>
            <a:endParaRPr lang="en-US" dirty="0"/>
          </a:p>
        </p:txBody>
      </p:sp>
      <p:sp>
        <p:nvSpPr>
          <p:cNvPr id="104" name="Content Placeholder 2"/>
          <p:cNvSpPr txBox="1">
            <a:spLocks/>
          </p:cNvSpPr>
          <p:nvPr/>
        </p:nvSpPr>
        <p:spPr bwMode="auto">
          <a:xfrm>
            <a:off x="5236234" y="1341230"/>
            <a:ext cx="3831566" cy="497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buClr>
                <a:schemeClr val="bg1"/>
              </a:buClr>
              <a:buFont typeface="Arial" panose="020B0604020202020204" pitchFamily="34" charset="0"/>
              <a:defRPr sz="1600">
                <a:solidFill>
                  <a:schemeClr val="tx1"/>
                </a:solidFill>
                <a:latin typeface="+mn-lt"/>
                <a:ea typeface="+mn-ea"/>
                <a:cs typeface="+mn-cs"/>
              </a:defRPr>
            </a:lvl1pPr>
            <a:lvl2pPr marL="323850" indent="-196850" algn="l" rtl="0" eaLnBrk="0" fontAlgn="base" hangingPunct="0">
              <a:spcBef>
                <a:spcPct val="30000"/>
              </a:spcBef>
              <a:spcAft>
                <a:spcPct val="0"/>
              </a:spcAft>
              <a:buChar char="•"/>
              <a:defRPr sz="1600">
                <a:solidFill>
                  <a:schemeClr val="tx1"/>
                </a:solidFill>
                <a:latin typeface="+mn-lt"/>
              </a:defRPr>
            </a:lvl2pPr>
            <a:lvl3pPr marL="538163" indent="-177800" algn="l" rtl="0" eaLnBrk="0" fontAlgn="base" hangingPunct="0">
              <a:spcBef>
                <a:spcPct val="30000"/>
              </a:spcBef>
              <a:spcAft>
                <a:spcPct val="0"/>
              </a:spcAft>
              <a:buChar char="•"/>
              <a:defRPr sz="1600">
                <a:solidFill>
                  <a:schemeClr val="tx1"/>
                </a:solidFill>
                <a:latin typeface="+mn-lt"/>
              </a:defRPr>
            </a:lvl3pPr>
            <a:lvl4pPr marL="812800" indent="-188913" algn="l" rtl="0" eaLnBrk="0" fontAlgn="base" hangingPunct="0">
              <a:spcBef>
                <a:spcPct val="30000"/>
              </a:spcBef>
              <a:spcAft>
                <a:spcPct val="0"/>
              </a:spcAft>
              <a:buChar char="•"/>
              <a:defRPr sz="1600">
                <a:solidFill>
                  <a:schemeClr val="tx1"/>
                </a:solidFill>
                <a:latin typeface="+mn-lt"/>
              </a:defRPr>
            </a:lvl4pPr>
            <a:lvl5pPr marL="1098550" indent="-190500" algn="l" rtl="0" eaLnBrk="0" fontAlgn="base" hangingPunct="0">
              <a:spcBef>
                <a:spcPct val="30000"/>
              </a:spcBef>
              <a:spcAft>
                <a:spcPct val="0"/>
              </a:spcAft>
              <a:buChar char="•"/>
              <a:defRPr sz="1600">
                <a:solidFill>
                  <a:schemeClr val="tx1"/>
                </a:solidFill>
                <a:latin typeface="+mn-lt"/>
              </a:defRPr>
            </a:lvl5pPr>
            <a:lvl6pPr marL="1555750" indent="-190500" algn="l" rtl="0" eaLnBrk="1" fontAlgn="base" hangingPunct="1">
              <a:spcBef>
                <a:spcPct val="30000"/>
              </a:spcBef>
              <a:spcAft>
                <a:spcPct val="0"/>
              </a:spcAft>
              <a:buChar char="•"/>
              <a:defRPr>
                <a:solidFill>
                  <a:srgbClr val="808080"/>
                </a:solidFill>
                <a:latin typeface="+mn-lt"/>
              </a:defRPr>
            </a:lvl6pPr>
            <a:lvl7pPr marL="2012950" indent="-190500" algn="l" rtl="0" eaLnBrk="1" fontAlgn="base" hangingPunct="1">
              <a:spcBef>
                <a:spcPct val="30000"/>
              </a:spcBef>
              <a:spcAft>
                <a:spcPct val="0"/>
              </a:spcAft>
              <a:buChar char="•"/>
              <a:defRPr>
                <a:solidFill>
                  <a:srgbClr val="808080"/>
                </a:solidFill>
                <a:latin typeface="+mn-lt"/>
              </a:defRPr>
            </a:lvl7pPr>
            <a:lvl8pPr marL="2470150" indent="-190500" algn="l" rtl="0" eaLnBrk="1" fontAlgn="base" hangingPunct="1">
              <a:spcBef>
                <a:spcPct val="30000"/>
              </a:spcBef>
              <a:spcAft>
                <a:spcPct val="0"/>
              </a:spcAft>
              <a:buChar char="•"/>
              <a:defRPr>
                <a:solidFill>
                  <a:srgbClr val="808080"/>
                </a:solidFill>
                <a:latin typeface="+mn-lt"/>
              </a:defRPr>
            </a:lvl8pPr>
            <a:lvl9pPr marL="2927350" indent="-190500" algn="l" rtl="0" eaLnBrk="1" fontAlgn="base" hangingPunct="1">
              <a:spcBef>
                <a:spcPct val="30000"/>
              </a:spcBef>
              <a:spcAft>
                <a:spcPct val="0"/>
              </a:spcAft>
              <a:buChar char="•"/>
              <a:defRPr>
                <a:solidFill>
                  <a:srgbClr val="808080"/>
                </a:solidFill>
                <a:latin typeface="+mn-lt"/>
              </a:defRPr>
            </a:lvl9pPr>
          </a:lstStyle>
          <a:p>
            <a:pPr marL="0" marR="0" lvl="0" indent="0" algn="l" defTabSz="914400" eaLnBrk="0" fontAlgn="base" latinLnBrk="0" hangingPunct="0">
              <a:lnSpc>
                <a:spcPct val="100000"/>
              </a:lnSpc>
              <a:spcBef>
                <a:spcPct val="0"/>
              </a:spcBef>
              <a:spcAft>
                <a:spcPct val="0"/>
              </a:spcAft>
              <a:buClr>
                <a:srgbClr val="FFFFFF"/>
              </a:buClr>
              <a:buSzTx/>
              <a:buFont typeface="Arial" panose="020B0604020202020204" pitchFamily="34" charset="0"/>
              <a:buNone/>
              <a:tabLst/>
              <a:defRPr/>
            </a:pPr>
            <a:endParaRPr kumimoji="0" lang="en-US" sz="1600" b="0" i="0" u="none" strike="noStrike" kern="0" cap="none" spc="0" normalizeH="0" baseline="0" noProof="0" dirty="0" smtClean="0">
              <a:ln>
                <a:noFill/>
              </a:ln>
              <a:solidFill>
                <a:srgbClr val="53565A"/>
              </a:solidFill>
              <a:effectLst/>
              <a:uLnTx/>
              <a:uFillTx/>
              <a:latin typeface="Arial"/>
              <a:ea typeface="+mn-ea"/>
              <a:cs typeface="+mn-cs"/>
            </a:endParaRPr>
          </a:p>
          <a:p>
            <a:pPr marL="0" marR="0" lvl="0" indent="0" algn="l" defTabSz="914400" eaLnBrk="0" fontAlgn="base" latinLnBrk="0" hangingPunct="0">
              <a:lnSpc>
                <a:spcPct val="100000"/>
              </a:lnSpc>
              <a:spcBef>
                <a:spcPct val="0"/>
              </a:spcBef>
              <a:spcAft>
                <a:spcPct val="0"/>
              </a:spcAft>
              <a:buClr>
                <a:srgbClr val="FFFFFF"/>
              </a:buClr>
              <a:buSzTx/>
              <a:buFont typeface="Arial" panose="020B0604020202020204" pitchFamily="34" charset="0"/>
              <a:buNone/>
              <a:tabLst/>
              <a:defRPr/>
            </a:pPr>
            <a:r>
              <a:rPr kumimoji="0" lang="en-US" sz="1800" b="1" i="0" u="none" strike="noStrike" kern="0" cap="none" spc="0" normalizeH="0" baseline="0" noProof="0" dirty="0" smtClean="0">
                <a:ln>
                  <a:noFill/>
                </a:ln>
                <a:solidFill>
                  <a:srgbClr val="53565A"/>
                </a:solidFill>
                <a:effectLst/>
                <a:uLnTx/>
                <a:uFillTx/>
                <a:latin typeface="Arial"/>
                <a:ea typeface="+mn-ea"/>
                <a:cs typeface="+mn-cs"/>
              </a:rPr>
              <a:t>                </a:t>
            </a:r>
            <a:r>
              <a:rPr lang="en-US" sz="1800" b="1" kern="0" dirty="0" smtClean="0">
                <a:solidFill>
                  <a:srgbClr val="53565A"/>
                </a:solidFill>
                <a:latin typeface="+mj-lt"/>
              </a:rPr>
              <a:t>PIV</a:t>
            </a:r>
            <a:r>
              <a:rPr kumimoji="0" lang="en-US" sz="1800" b="1" i="0" u="none" strike="noStrike" kern="0" cap="none" spc="0" normalizeH="0" baseline="0" noProof="0" dirty="0" smtClean="0">
                <a:ln>
                  <a:noFill/>
                </a:ln>
                <a:solidFill>
                  <a:srgbClr val="53565A"/>
                </a:solidFill>
                <a:effectLst/>
                <a:uLnTx/>
                <a:uFillTx/>
                <a:latin typeface="Arial"/>
                <a:ea typeface="+mn-ea"/>
                <a:cs typeface="+mn-cs"/>
              </a:rPr>
              <a:t>                      </a:t>
            </a:r>
            <a:r>
              <a:rPr kumimoji="0" lang="en-US" sz="1800" b="1" i="0" u="none" strike="noStrike" kern="0" cap="none" spc="0" normalizeH="0" noProof="0" dirty="0" smtClean="0">
                <a:ln>
                  <a:noFill/>
                </a:ln>
                <a:solidFill>
                  <a:srgbClr val="53565A"/>
                </a:solidFill>
                <a:effectLst/>
                <a:uLnTx/>
                <a:uFillTx/>
                <a:latin typeface="Arial"/>
                <a:ea typeface="+mn-ea"/>
                <a:cs typeface="+mn-cs"/>
              </a:rPr>
              <a:t>   </a:t>
            </a:r>
            <a:r>
              <a:rPr kumimoji="0" lang="en-US" sz="1800" b="1" i="0" u="none" strike="noStrike" kern="0" cap="none" spc="0" normalizeH="0" baseline="0" noProof="0" dirty="0" smtClean="0">
                <a:ln>
                  <a:noFill/>
                </a:ln>
                <a:solidFill>
                  <a:srgbClr val="53565A"/>
                </a:solidFill>
                <a:effectLst/>
                <a:uLnTx/>
                <a:uFillTx/>
                <a:latin typeface="+mj-lt"/>
                <a:ea typeface="+mn-ea"/>
                <a:cs typeface="+mn-cs"/>
              </a:rPr>
              <a:t>Switch</a:t>
            </a:r>
          </a:p>
          <a:p>
            <a:pPr marL="0" marR="0" lvl="0" indent="0" algn="l" defTabSz="914400" eaLnBrk="0" fontAlgn="base" latinLnBrk="0" hangingPunct="0">
              <a:lnSpc>
                <a:spcPct val="100000"/>
              </a:lnSpc>
              <a:spcBef>
                <a:spcPct val="0"/>
              </a:spcBef>
              <a:spcAft>
                <a:spcPct val="0"/>
              </a:spcAft>
              <a:buClr>
                <a:srgbClr val="FFFFFF"/>
              </a:buClr>
              <a:buSzTx/>
              <a:buFont typeface="Arial" panose="020B0604020202020204" pitchFamily="34" charset="0"/>
              <a:buNone/>
              <a:tabLst/>
              <a:defRPr/>
            </a:pPr>
            <a:endParaRPr kumimoji="0" lang="en-US" sz="1800" b="1" i="0" u="none" strike="noStrike" kern="0" cap="none" spc="0" normalizeH="0" baseline="0" noProof="0" dirty="0" smtClean="0">
              <a:ln>
                <a:noFill/>
              </a:ln>
              <a:solidFill>
                <a:srgbClr val="53565A"/>
              </a:solidFill>
              <a:effectLst/>
              <a:uLnTx/>
              <a:uFillTx/>
              <a:latin typeface="Arial"/>
              <a:ea typeface="+mn-ea"/>
              <a:cs typeface="+mn-cs"/>
            </a:endParaRPr>
          </a:p>
          <a:p>
            <a:pPr marL="0" marR="0" lvl="0" indent="0" algn="l" defTabSz="914400" eaLnBrk="0" fontAlgn="base" latinLnBrk="0" hangingPunct="0">
              <a:lnSpc>
                <a:spcPct val="100000"/>
              </a:lnSpc>
              <a:spcBef>
                <a:spcPct val="0"/>
              </a:spcBef>
              <a:spcAft>
                <a:spcPct val="0"/>
              </a:spcAft>
              <a:buClr>
                <a:srgbClr val="FFFFFF"/>
              </a:buClr>
              <a:buSzTx/>
              <a:buFont typeface="Arial" panose="020B0604020202020204" pitchFamily="34" charset="0"/>
              <a:buNone/>
              <a:tabLst/>
              <a:defRPr/>
            </a:pPr>
            <a:endParaRPr kumimoji="0" lang="en-US" sz="1800" b="1" i="0" u="none" strike="noStrike" kern="0" cap="none" spc="0" normalizeH="0" baseline="0" noProof="0" dirty="0" smtClean="0">
              <a:ln>
                <a:noFill/>
              </a:ln>
              <a:solidFill>
                <a:srgbClr val="53565A"/>
              </a:solidFill>
              <a:effectLst/>
              <a:uLnTx/>
              <a:uFillTx/>
              <a:latin typeface="Arial"/>
              <a:ea typeface="+mn-ea"/>
              <a:cs typeface="+mn-cs"/>
            </a:endParaRPr>
          </a:p>
          <a:p>
            <a:pPr marL="0" marR="0" lvl="0" indent="0" algn="l" defTabSz="914400" eaLnBrk="0" fontAlgn="base" latinLnBrk="0" hangingPunct="0">
              <a:lnSpc>
                <a:spcPct val="100000"/>
              </a:lnSpc>
              <a:spcBef>
                <a:spcPct val="0"/>
              </a:spcBef>
              <a:spcAft>
                <a:spcPct val="0"/>
              </a:spcAft>
              <a:buClr>
                <a:srgbClr val="FFFFFF"/>
              </a:buClr>
              <a:buSzTx/>
              <a:buFont typeface="Arial" panose="020B0604020202020204" pitchFamily="34" charset="0"/>
              <a:buNone/>
              <a:tabLst/>
              <a:defRPr/>
            </a:pPr>
            <a:endParaRPr kumimoji="0" lang="en-US" sz="1800" b="1" i="0" u="none" strike="noStrike" kern="0" cap="none" spc="0" normalizeH="0" baseline="0" noProof="0" dirty="0" smtClean="0">
              <a:ln>
                <a:noFill/>
              </a:ln>
              <a:solidFill>
                <a:srgbClr val="53565A"/>
              </a:solidFill>
              <a:effectLst/>
              <a:uLnTx/>
              <a:uFillTx/>
              <a:latin typeface="Arial"/>
              <a:ea typeface="+mn-ea"/>
              <a:cs typeface="+mn-cs"/>
            </a:endParaRPr>
          </a:p>
          <a:p>
            <a:pPr marL="0" marR="0" lvl="0" indent="0" algn="l" defTabSz="914400" eaLnBrk="0" fontAlgn="base" latinLnBrk="0" hangingPunct="0">
              <a:lnSpc>
                <a:spcPct val="100000"/>
              </a:lnSpc>
              <a:spcBef>
                <a:spcPct val="0"/>
              </a:spcBef>
              <a:spcAft>
                <a:spcPct val="0"/>
              </a:spcAft>
              <a:buClr>
                <a:srgbClr val="FFFFFF"/>
              </a:buClr>
              <a:buSzTx/>
              <a:buFont typeface="Arial" panose="020B0604020202020204" pitchFamily="34" charset="0"/>
              <a:buNone/>
              <a:tabLst/>
              <a:defRPr/>
            </a:pPr>
            <a:endParaRPr kumimoji="0" lang="en-US" sz="1800" b="1" i="0" u="none" strike="noStrike" kern="0" cap="none" spc="0" normalizeH="0" baseline="0" noProof="0" dirty="0" smtClean="0">
              <a:ln>
                <a:noFill/>
              </a:ln>
              <a:solidFill>
                <a:srgbClr val="53565A"/>
              </a:solidFill>
              <a:effectLst/>
              <a:uLnTx/>
              <a:uFillTx/>
              <a:latin typeface="Arial"/>
              <a:ea typeface="+mn-ea"/>
              <a:cs typeface="+mn-cs"/>
            </a:endParaRPr>
          </a:p>
          <a:p>
            <a:pPr marL="0" marR="0" lvl="0" indent="0" algn="l" defTabSz="914400" eaLnBrk="0" fontAlgn="base" latinLnBrk="0" hangingPunct="0">
              <a:lnSpc>
                <a:spcPct val="100000"/>
              </a:lnSpc>
              <a:spcBef>
                <a:spcPct val="0"/>
              </a:spcBef>
              <a:spcAft>
                <a:spcPct val="0"/>
              </a:spcAft>
              <a:buClr>
                <a:srgbClr val="FFFFFF"/>
              </a:buClr>
              <a:buSzTx/>
              <a:buFont typeface="Arial" panose="020B0604020202020204" pitchFamily="34" charset="0"/>
              <a:buNone/>
              <a:tabLst/>
              <a:defRPr/>
            </a:pPr>
            <a:endParaRPr kumimoji="0" lang="en-US" sz="1800" b="1" i="0" u="none" strike="noStrike" kern="0" cap="none" spc="0" normalizeH="0" baseline="0" noProof="0" dirty="0" smtClean="0">
              <a:ln>
                <a:noFill/>
              </a:ln>
              <a:solidFill>
                <a:srgbClr val="53565A"/>
              </a:solidFill>
              <a:effectLst/>
              <a:uLnTx/>
              <a:uFillTx/>
              <a:latin typeface="Arial"/>
              <a:ea typeface="+mn-ea"/>
              <a:cs typeface="+mn-cs"/>
            </a:endParaRPr>
          </a:p>
          <a:p>
            <a:pPr>
              <a:buClr>
                <a:srgbClr val="FFFFFF"/>
              </a:buClr>
            </a:pPr>
            <a:r>
              <a:rPr kumimoji="0" lang="en-US" sz="1800" b="1" i="0" u="none" strike="noStrike" kern="0" cap="none" spc="0" normalizeH="0" baseline="0" noProof="0" dirty="0" smtClean="0">
                <a:ln>
                  <a:noFill/>
                </a:ln>
                <a:solidFill>
                  <a:srgbClr val="53565A"/>
                </a:solidFill>
                <a:effectLst/>
                <a:uLnTx/>
                <a:uFillTx/>
                <a:latin typeface="Arial"/>
                <a:ea typeface="+mn-ea"/>
                <a:cs typeface="+mn-cs"/>
              </a:rPr>
              <a:t>         			</a:t>
            </a:r>
            <a:endParaRPr kumimoji="0" lang="en-US" sz="1600" b="0" i="0" u="none" strike="noStrike" kern="0" cap="none" spc="0" normalizeH="0" baseline="0" noProof="0" dirty="0" smtClean="0">
              <a:ln>
                <a:noFill/>
              </a:ln>
              <a:solidFill>
                <a:srgbClr val="53565A"/>
              </a:solidFill>
              <a:effectLst/>
              <a:uLnTx/>
              <a:uFillTx/>
              <a:latin typeface="Arial"/>
              <a:ea typeface="+mn-ea"/>
              <a:cs typeface="+mn-cs"/>
            </a:endParaRPr>
          </a:p>
          <a:p>
            <a:pPr marL="0" marR="0" lvl="0" indent="0" algn="l" defTabSz="914400" eaLnBrk="0" fontAlgn="base" latinLnBrk="0" hangingPunct="0">
              <a:lnSpc>
                <a:spcPct val="100000"/>
              </a:lnSpc>
              <a:spcBef>
                <a:spcPct val="0"/>
              </a:spcBef>
              <a:spcAft>
                <a:spcPct val="0"/>
              </a:spcAft>
              <a:buClr>
                <a:srgbClr val="FFFFFF"/>
              </a:buClr>
              <a:buSzTx/>
              <a:buFont typeface="Arial" panose="020B0604020202020204" pitchFamily="34" charset="0"/>
              <a:buNone/>
              <a:tabLst/>
              <a:defRPr/>
            </a:pPr>
            <a:r>
              <a:rPr kumimoji="0" lang="en-US" sz="1800" b="1" i="0" u="none" strike="noStrike" kern="0" cap="none" spc="0" normalizeH="0" baseline="0" noProof="0" dirty="0" smtClean="0">
                <a:ln>
                  <a:noFill/>
                </a:ln>
                <a:solidFill>
                  <a:srgbClr val="53565A"/>
                </a:solidFill>
                <a:effectLst/>
                <a:uLnTx/>
                <a:uFillTx/>
                <a:latin typeface="Arial"/>
                <a:ea typeface="+mn-ea"/>
                <a:cs typeface="+mn-cs"/>
              </a:rPr>
              <a:t>																																																					</a:t>
            </a:r>
            <a:endParaRPr kumimoji="0" lang="en-US" sz="1600" b="1" i="0" u="none" strike="noStrike" kern="0" cap="none" spc="0" normalizeH="0" baseline="0" noProof="0" dirty="0">
              <a:ln>
                <a:noFill/>
              </a:ln>
              <a:solidFill>
                <a:srgbClr val="53565A"/>
              </a:solidFill>
              <a:effectLst/>
              <a:uLnTx/>
              <a:uFillTx/>
              <a:latin typeface="Arial"/>
              <a:ea typeface="+mn-ea"/>
              <a:cs typeface="+mn-cs"/>
            </a:endParaRPr>
          </a:p>
        </p:txBody>
      </p:sp>
      <p:cxnSp>
        <p:nvCxnSpPr>
          <p:cNvPr id="109" name="Straight Connector 108"/>
          <p:cNvCxnSpPr/>
          <p:nvPr/>
        </p:nvCxnSpPr>
        <p:spPr bwMode="auto">
          <a:xfrm flipV="1">
            <a:off x="6021735" y="3199364"/>
            <a:ext cx="1565031" cy="2028092"/>
          </a:xfrm>
          <a:prstGeom prst="line">
            <a:avLst/>
          </a:prstGeom>
          <a:solidFill>
            <a:srgbClr val="FFFFFF"/>
          </a:solidFill>
          <a:ln w="28575" cap="flat" cmpd="sng" algn="ctr">
            <a:solidFill>
              <a:srgbClr val="5356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Elbow Connector 109"/>
          <p:cNvCxnSpPr/>
          <p:nvPr/>
        </p:nvCxnSpPr>
        <p:spPr bwMode="auto">
          <a:xfrm rot="10800000" flipV="1">
            <a:off x="5808995" y="3682611"/>
            <a:ext cx="1892783" cy="1372068"/>
          </a:xfrm>
          <a:prstGeom prst="bentConnector3">
            <a:avLst>
              <a:gd name="adj1" fmla="val 136593"/>
            </a:avLst>
          </a:prstGeom>
          <a:solidFill>
            <a:srgbClr val="FFFFFF"/>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Elbow Connector 110"/>
          <p:cNvCxnSpPr/>
          <p:nvPr/>
        </p:nvCxnSpPr>
        <p:spPr bwMode="auto">
          <a:xfrm flipV="1">
            <a:off x="6021735" y="3199364"/>
            <a:ext cx="1987062" cy="2028092"/>
          </a:xfrm>
          <a:prstGeom prst="bentConnector3">
            <a:avLst>
              <a:gd name="adj1" fmla="val 122566"/>
            </a:avLst>
          </a:prstGeom>
          <a:solidFill>
            <a:srgbClr val="FFFFFF"/>
          </a:solidFill>
          <a:ln w="38100" cap="flat" cmpd="sng" algn="ctr">
            <a:solidFill>
              <a:schemeClr val="tx1">
                <a:lumMod val="65000"/>
                <a:lumOff val="3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TextBox 111"/>
          <p:cNvSpPr txBox="1"/>
          <p:nvPr/>
        </p:nvSpPr>
        <p:spPr>
          <a:xfrm rot="18703770">
            <a:off x="6071451" y="3857228"/>
            <a:ext cx="1274776" cy="283816"/>
          </a:xfrm>
          <a:prstGeom prst="rect">
            <a:avLst/>
          </a:prstGeom>
          <a:noFill/>
        </p:spPr>
        <p:txBody>
          <a:bodyPr wrap="square" lIns="0" tIns="0" rIns="36000" bIns="0" rtlCol="0">
            <a:noAutofit/>
          </a:bodyPr>
          <a:lstStyle/>
          <a:p>
            <a:pPr eaLnBrk="0" fontAlgn="base" hangingPunct="0">
              <a:spcBef>
                <a:spcPct val="0"/>
              </a:spcBef>
              <a:spcAft>
                <a:spcPct val="0"/>
              </a:spcAft>
              <a:buClr>
                <a:srgbClr val="FFFFFF"/>
              </a:buClr>
            </a:pPr>
            <a:r>
              <a:rPr lang="en-US" b="1" kern="0" dirty="0">
                <a:solidFill>
                  <a:srgbClr val="53565A"/>
                </a:solidFill>
                <a:latin typeface="+mj-lt"/>
              </a:rPr>
              <a:t>Structure (S)</a:t>
            </a:r>
          </a:p>
        </p:txBody>
      </p:sp>
      <p:sp>
        <p:nvSpPr>
          <p:cNvPr id="113" name="TextBox 112"/>
          <p:cNvSpPr txBox="1"/>
          <p:nvPr/>
        </p:nvSpPr>
        <p:spPr>
          <a:xfrm>
            <a:off x="7762249" y="5340330"/>
            <a:ext cx="1000752" cy="293077"/>
          </a:xfrm>
          <a:prstGeom prst="rect">
            <a:avLst/>
          </a:prstGeom>
          <a:noFill/>
        </p:spPr>
        <p:txBody>
          <a:bodyPr wrap="square" lIns="0" tIns="0" rIns="36000" bIns="0" rtlCol="0">
            <a:noAutofit/>
          </a:bodyPr>
          <a:lstStyle/>
          <a:p>
            <a:pPr eaLnBrk="0" fontAlgn="base" hangingPunct="0">
              <a:spcBef>
                <a:spcPct val="0"/>
              </a:spcBef>
              <a:spcAft>
                <a:spcPct val="0"/>
              </a:spcAft>
              <a:buClr>
                <a:srgbClr val="FFFFFF"/>
              </a:buClr>
            </a:pPr>
            <a:r>
              <a:rPr lang="en-US" sz="1200" b="1" kern="0" dirty="0">
                <a:solidFill>
                  <a:srgbClr val="53565A"/>
                </a:solidFill>
                <a:latin typeface="+mj-lt"/>
              </a:rPr>
              <a:t>Test Cable (T)</a:t>
            </a:r>
          </a:p>
        </p:txBody>
      </p:sp>
      <p:sp>
        <p:nvSpPr>
          <p:cNvPr id="114" name="Content Placeholder 1"/>
          <p:cNvSpPr txBox="1">
            <a:spLocks/>
          </p:cNvSpPr>
          <p:nvPr/>
        </p:nvSpPr>
        <p:spPr>
          <a:xfrm>
            <a:off x="232076" y="1471497"/>
            <a:ext cx="4559732" cy="4561202"/>
          </a:xfrm>
          <a:prstGeom prst="rect">
            <a:avLst/>
          </a:prstGeom>
        </p:spPr>
        <p:txBody>
          <a:bodyPr vert="horz" lIns="0" tIns="0" rIns="0" bIns="0" rtlCol="0">
            <a:noAutofit/>
          </a:bodyPr>
          <a:lstStyle>
            <a:lvl1pPr marL="0" indent="0" algn="l" rtl="0" eaLnBrk="1" fontAlgn="base" hangingPunct="1">
              <a:lnSpc>
                <a:spcPct val="120000"/>
              </a:lnSpc>
              <a:spcBef>
                <a:spcPts val="0"/>
              </a:spcBef>
              <a:spcAft>
                <a:spcPct val="0"/>
              </a:spcAft>
              <a:buClr>
                <a:schemeClr val="tx1"/>
              </a:buClr>
              <a:buFont typeface="Arial" pitchFamily="34" charset="0"/>
              <a:buNone/>
              <a:defRPr sz="1600" b="0">
                <a:solidFill>
                  <a:schemeClr val="tx1"/>
                </a:solidFill>
                <a:latin typeface="+mn-lt"/>
                <a:ea typeface="+mn-ea"/>
                <a:cs typeface="+mn-cs"/>
              </a:defRPr>
            </a:lvl1pPr>
            <a:lvl2pPr marL="274320" indent="-274320" algn="l" rtl="0" eaLnBrk="1" fontAlgn="base" hangingPunct="1">
              <a:lnSpc>
                <a:spcPct val="120000"/>
              </a:lnSpc>
              <a:spcBef>
                <a:spcPts val="0"/>
              </a:spcBef>
              <a:spcAft>
                <a:spcPct val="0"/>
              </a:spcAft>
              <a:buClr>
                <a:schemeClr val="tx1"/>
              </a:buClr>
              <a:buChar char="•"/>
              <a:defRPr sz="1600">
                <a:solidFill>
                  <a:schemeClr val="tx1"/>
                </a:solidFill>
                <a:latin typeface="+mn-lt"/>
              </a:defRPr>
            </a:lvl2pPr>
            <a:lvl3pPr marL="548640" indent="-274320" algn="l" rtl="0" eaLnBrk="1" fontAlgn="base" hangingPunct="1">
              <a:lnSpc>
                <a:spcPct val="120000"/>
              </a:lnSpc>
              <a:spcBef>
                <a:spcPts val="0"/>
              </a:spcBef>
              <a:spcAft>
                <a:spcPct val="0"/>
              </a:spcAft>
              <a:buClr>
                <a:schemeClr val="tx1"/>
              </a:buClr>
              <a:buChar char="•"/>
              <a:defRPr sz="1600">
                <a:solidFill>
                  <a:schemeClr val="tx1"/>
                </a:solidFill>
                <a:latin typeface="+mn-lt"/>
              </a:defRPr>
            </a:lvl3pPr>
            <a:lvl4pPr marL="822960" indent="-274320" algn="l" rtl="0" eaLnBrk="1" fontAlgn="base" hangingPunct="1">
              <a:lnSpc>
                <a:spcPct val="120000"/>
              </a:lnSpc>
              <a:spcBef>
                <a:spcPts val="0"/>
              </a:spcBef>
              <a:spcAft>
                <a:spcPct val="0"/>
              </a:spcAft>
              <a:buClr>
                <a:schemeClr val="tx1"/>
              </a:buClr>
              <a:buChar char="•"/>
              <a:defRPr sz="1600">
                <a:solidFill>
                  <a:schemeClr val="tx1"/>
                </a:solidFill>
                <a:latin typeface="+mn-lt"/>
              </a:defRPr>
            </a:lvl4pPr>
            <a:lvl5pPr marL="1097280" indent="-274320" algn="l" rtl="0" eaLnBrk="1" fontAlgn="base" hangingPunct="1">
              <a:lnSpc>
                <a:spcPct val="120000"/>
              </a:lnSpc>
              <a:spcBef>
                <a:spcPts val="0"/>
              </a:spcBef>
              <a:spcAft>
                <a:spcPct val="0"/>
              </a:spcAft>
              <a:buClr>
                <a:schemeClr val="tx1"/>
              </a:buClr>
              <a:buChar char="•"/>
              <a:defRPr sz="1600">
                <a:solidFill>
                  <a:schemeClr val="tx1"/>
                </a:solidFill>
                <a:latin typeface="+mn-lt"/>
              </a:defRPr>
            </a:lvl5pPr>
            <a:lvl6pPr marL="1975181" indent="-241859" algn="l" rtl="0" eaLnBrk="1" fontAlgn="base" hangingPunct="1">
              <a:spcBef>
                <a:spcPct val="30000"/>
              </a:spcBef>
              <a:spcAft>
                <a:spcPct val="0"/>
              </a:spcAft>
              <a:buChar char="•"/>
              <a:defRPr>
                <a:solidFill>
                  <a:srgbClr val="808080"/>
                </a:solidFill>
                <a:latin typeface="+mn-lt"/>
              </a:defRPr>
            </a:lvl6pPr>
            <a:lvl7pPr marL="2555643" indent="-241859" algn="l" rtl="0" eaLnBrk="1" fontAlgn="base" hangingPunct="1">
              <a:spcBef>
                <a:spcPct val="30000"/>
              </a:spcBef>
              <a:spcAft>
                <a:spcPct val="0"/>
              </a:spcAft>
              <a:buChar char="•"/>
              <a:defRPr>
                <a:solidFill>
                  <a:srgbClr val="808080"/>
                </a:solidFill>
                <a:latin typeface="+mn-lt"/>
              </a:defRPr>
            </a:lvl7pPr>
            <a:lvl8pPr marL="3136104" indent="-241859" algn="l" rtl="0" eaLnBrk="1" fontAlgn="base" hangingPunct="1">
              <a:spcBef>
                <a:spcPct val="30000"/>
              </a:spcBef>
              <a:spcAft>
                <a:spcPct val="0"/>
              </a:spcAft>
              <a:buChar char="•"/>
              <a:defRPr>
                <a:solidFill>
                  <a:srgbClr val="808080"/>
                </a:solidFill>
                <a:latin typeface="+mn-lt"/>
              </a:defRPr>
            </a:lvl8pPr>
            <a:lvl9pPr marL="3716566" indent="-241859" algn="l" rtl="0" eaLnBrk="1" fontAlgn="base" hangingPunct="1">
              <a:spcBef>
                <a:spcPct val="30000"/>
              </a:spcBef>
              <a:spcAft>
                <a:spcPct val="0"/>
              </a:spcAft>
              <a:buChar char="•"/>
              <a:defRPr>
                <a:solidFill>
                  <a:srgbClr val="808080"/>
                </a:solidFill>
                <a:latin typeface="+mn-lt"/>
              </a:defRPr>
            </a:lvl9pPr>
          </a:lstStyle>
          <a:p>
            <a:pPr>
              <a:spcAft>
                <a:spcPts val="0"/>
              </a:spcAft>
            </a:pPr>
            <a:r>
              <a:rPr lang="en-ZA" sz="1400" dirty="0" smtClean="0">
                <a:cs typeface="SABIC Typeface Headline Light" panose="020B0303060202020204" pitchFamily="34" charset="0"/>
              </a:rPr>
              <a:t>Sacrificial </a:t>
            </a:r>
            <a:r>
              <a:rPr lang="en-ZA" sz="1400" dirty="0">
                <a:cs typeface="SABIC Typeface Headline Light" panose="020B0303060202020204" pitchFamily="34" charset="0"/>
              </a:rPr>
              <a:t>Anode Cathodic Protection (SACP): </a:t>
            </a:r>
            <a:endParaRPr lang="en-ZA" sz="1400" dirty="0" smtClean="0">
              <a:cs typeface="SABIC Typeface Headline Light" panose="020B0303060202020204" pitchFamily="34" charset="0"/>
            </a:endParaRPr>
          </a:p>
          <a:p>
            <a:pPr>
              <a:spcAft>
                <a:spcPts val="0"/>
              </a:spcAft>
            </a:pPr>
            <a:r>
              <a:rPr lang="en-ZA" sz="1400" dirty="0" smtClean="0">
                <a:cs typeface="SABIC Typeface Headline Light" panose="020B0303060202020204" pitchFamily="34" charset="0"/>
              </a:rPr>
              <a:t>A Cathodic </a:t>
            </a:r>
            <a:r>
              <a:rPr lang="en-ZA" sz="1400" dirty="0">
                <a:cs typeface="SABIC Typeface Headline Light" panose="020B0303060202020204" pitchFamily="34" charset="0"/>
              </a:rPr>
              <a:t>protection system in which the external electromotive force is supplied by a galvanic anode.</a:t>
            </a:r>
            <a:endParaRPr lang="en-US" sz="1400" dirty="0">
              <a:cs typeface="SABIC Typeface Headline Light" panose="020B0303060202020204" pitchFamily="34" charset="0"/>
            </a:endParaRPr>
          </a:p>
          <a:p>
            <a:pPr>
              <a:spcAft>
                <a:spcPts val="0"/>
              </a:spcAft>
            </a:pPr>
            <a:endParaRPr lang="en-US" sz="1400" dirty="0" smtClean="0">
              <a:cs typeface="SABIC Typeface Headline Light" panose="020B0303060202020204" pitchFamily="34" charset="0"/>
            </a:endParaRPr>
          </a:p>
          <a:p>
            <a:r>
              <a:rPr lang="en-US" sz="1400" dirty="0" smtClean="0">
                <a:cs typeface="SABIC Typeface Headline Light" panose="020B0303060202020204" pitchFamily="34" charset="0"/>
              </a:rPr>
              <a:t>In the application of passive Cathodic protection, a galvanic anode, a piece of a more electrochemically "active" metal (more negative electrode </a:t>
            </a:r>
            <a:r>
              <a:rPr lang="en-US" sz="1400" dirty="0" err="1" smtClean="0">
                <a:cs typeface="SABIC Typeface Headline Light" panose="020B0303060202020204" pitchFamily="34" charset="0"/>
              </a:rPr>
              <a:t>potentail</a:t>
            </a:r>
            <a:r>
              <a:rPr lang="en-US" sz="1400" dirty="0" smtClean="0">
                <a:cs typeface="SABIC Typeface Headline Light" panose="020B0303060202020204" pitchFamily="34" charset="0"/>
              </a:rPr>
              <a:t>), is </a:t>
            </a:r>
            <a:r>
              <a:rPr lang="en-US" sz="1400" dirty="0">
                <a:cs typeface="SABIC Typeface Headline Light" panose="020B0303060202020204" pitchFamily="34" charset="0"/>
              </a:rPr>
              <a:t>attached to the vulnerable metal surface </a:t>
            </a:r>
            <a:r>
              <a:rPr lang="en-US" sz="1400" dirty="0" smtClean="0">
                <a:cs typeface="SABIC Typeface Headline Light" panose="020B0303060202020204" pitchFamily="34" charset="0"/>
              </a:rPr>
              <a:t>where </a:t>
            </a:r>
            <a:r>
              <a:rPr lang="en-US" sz="1400" dirty="0">
                <a:cs typeface="SABIC Typeface Headline Light" panose="020B0303060202020204" pitchFamily="34" charset="0"/>
              </a:rPr>
              <a:t>it is exposed to an electrolyte. Galvanic anodes are selected because they have a more "active" voltage than the metal of the target structure (typically steel). </a:t>
            </a:r>
          </a:p>
          <a:p>
            <a:endParaRPr lang="en-US" sz="1200" kern="0" dirty="0" smtClean="0">
              <a:latin typeface="SABIC Typeface Headline Light" panose="020B0303060202020204" pitchFamily="34" charset="0"/>
              <a:cs typeface="SABIC Typeface Headline Light" panose="020B0303060202020204" pitchFamily="34" charset="0"/>
            </a:endParaRPr>
          </a:p>
          <a:p>
            <a:pPr>
              <a:spcAft>
                <a:spcPts val="0"/>
              </a:spcAft>
            </a:pPr>
            <a:r>
              <a:rPr lang="en-US" sz="1400" dirty="0">
                <a:cs typeface="SABIC Typeface Headline Light" panose="020B0303060202020204" pitchFamily="34" charset="0"/>
              </a:rPr>
              <a:t>There are four basic components of a galvanic anode Cathodic protection system:</a:t>
            </a:r>
          </a:p>
          <a:p>
            <a:pPr>
              <a:spcAft>
                <a:spcPts val="0"/>
              </a:spcAft>
            </a:pPr>
            <a:r>
              <a:rPr lang="en-US" sz="1400" dirty="0">
                <a:cs typeface="SABIC Typeface Headline Light" panose="020B0303060202020204" pitchFamily="34" charset="0"/>
              </a:rPr>
              <a:t>(1) the anode,(2) the anode backfill, (3) a means of connecting the anode to the structure, (4) and the structure.</a:t>
            </a:r>
          </a:p>
          <a:p>
            <a:endParaRPr lang="en-US" sz="1200" kern="0" dirty="0" smtClean="0">
              <a:latin typeface="SABIC Typeface Headline Light" panose="020B0303060202020204" pitchFamily="34" charset="0"/>
              <a:cs typeface="SABIC Typeface Headline Light" panose="020B0303060202020204" pitchFamily="34" charset="0"/>
            </a:endParaRPr>
          </a:p>
          <a:p>
            <a:endParaRPr lang="en-US" kern="0" dirty="0" smtClean="0"/>
          </a:p>
          <a:p>
            <a:endParaRPr lang="en-US" kern="0" dirty="0"/>
          </a:p>
        </p:txBody>
      </p:sp>
      <p:sp>
        <p:nvSpPr>
          <p:cNvPr id="115" name="TextBox 114"/>
          <p:cNvSpPr txBox="1"/>
          <p:nvPr/>
        </p:nvSpPr>
        <p:spPr>
          <a:xfrm>
            <a:off x="4067584" y="6103587"/>
            <a:ext cx="1302982" cy="222300"/>
          </a:xfrm>
          <a:prstGeom prst="rect">
            <a:avLst/>
          </a:prstGeom>
          <a:noFill/>
        </p:spPr>
        <p:txBody>
          <a:bodyPr wrap="square" lIns="0" tIns="0" rIns="36000" bIns="0" rtlCol="0">
            <a:noAutofit/>
          </a:bodyPr>
          <a:lstStyle/>
          <a:p>
            <a:pPr eaLnBrk="0" fontAlgn="base" hangingPunct="0">
              <a:spcBef>
                <a:spcPct val="0"/>
              </a:spcBef>
              <a:spcAft>
                <a:spcPct val="0"/>
              </a:spcAft>
              <a:buClr>
                <a:srgbClr val="FFFFFF"/>
              </a:buClr>
            </a:pPr>
            <a:r>
              <a:rPr lang="en-US" sz="1200" b="1" kern="0" dirty="0">
                <a:solidFill>
                  <a:srgbClr val="53565A"/>
                </a:solidFill>
                <a:latin typeface="+mj-lt"/>
              </a:rPr>
              <a:t>RTR/FRP Piping</a:t>
            </a:r>
          </a:p>
        </p:txBody>
      </p:sp>
      <p:cxnSp>
        <p:nvCxnSpPr>
          <p:cNvPr id="116" name="Straight Arrow Connector 115"/>
          <p:cNvCxnSpPr/>
          <p:nvPr/>
        </p:nvCxnSpPr>
        <p:spPr bwMode="auto">
          <a:xfrm flipV="1">
            <a:off x="5032069" y="5547811"/>
            <a:ext cx="667054" cy="591615"/>
          </a:xfrm>
          <a:prstGeom prst="straightConnector1">
            <a:avLst/>
          </a:prstGeom>
          <a:solidFill>
            <a:schemeClr val="bg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TextBox 116"/>
          <p:cNvSpPr txBox="1"/>
          <p:nvPr/>
        </p:nvSpPr>
        <p:spPr>
          <a:xfrm>
            <a:off x="6615771" y="6039359"/>
            <a:ext cx="1161258" cy="169029"/>
          </a:xfrm>
          <a:prstGeom prst="rect">
            <a:avLst/>
          </a:prstGeom>
          <a:noFill/>
        </p:spPr>
        <p:txBody>
          <a:bodyPr wrap="square" lIns="0" tIns="0" rIns="36000" bIns="0" rtlCol="0">
            <a:noAutofit/>
          </a:bodyPr>
          <a:lstStyle/>
          <a:p>
            <a:pPr eaLnBrk="0" fontAlgn="base" hangingPunct="0">
              <a:spcBef>
                <a:spcPct val="0"/>
              </a:spcBef>
              <a:spcAft>
                <a:spcPct val="0"/>
              </a:spcAft>
              <a:buClr>
                <a:srgbClr val="FFFFFF"/>
              </a:buClr>
            </a:pPr>
            <a:r>
              <a:rPr lang="en-US" sz="1200" b="1" kern="0" dirty="0" smtClean="0">
                <a:solidFill>
                  <a:srgbClr val="53565A"/>
                </a:solidFill>
                <a:latin typeface="+mj-lt"/>
              </a:rPr>
              <a:t>Anode (A1)</a:t>
            </a:r>
            <a:endParaRPr lang="en-US" sz="2000" b="1" kern="0" dirty="0">
              <a:solidFill>
                <a:srgbClr val="53565A"/>
              </a:solidFill>
              <a:latin typeface="+mj-lt"/>
            </a:endParaRPr>
          </a:p>
        </p:txBody>
      </p:sp>
      <p:sp>
        <p:nvSpPr>
          <p:cNvPr id="118" name="TextBox 117"/>
          <p:cNvSpPr txBox="1"/>
          <p:nvPr/>
        </p:nvSpPr>
        <p:spPr>
          <a:xfrm>
            <a:off x="5181757" y="4856606"/>
            <a:ext cx="1161258" cy="112451"/>
          </a:xfrm>
          <a:prstGeom prst="rect">
            <a:avLst/>
          </a:prstGeom>
          <a:noFill/>
        </p:spPr>
        <p:txBody>
          <a:bodyPr wrap="square" lIns="0" tIns="0" rIns="36000" bIns="0" rtlCol="0">
            <a:noAutofit/>
          </a:bodyPr>
          <a:lstStyle/>
          <a:p>
            <a:pPr eaLnBrk="0" fontAlgn="base" hangingPunct="0">
              <a:spcBef>
                <a:spcPct val="0"/>
              </a:spcBef>
              <a:spcAft>
                <a:spcPct val="0"/>
              </a:spcAft>
              <a:buClr>
                <a:srgbClr val="FFFFFF"/>
              </a:buClr>
            </a:pPr>
            <a:r>
              <a:rPr lang="en-US" sz="1100" b="1" kern="0" dirty="0" smtClean="0">
                <a:solidFill>
                  <a:srgbClr val="53565A"/>
                </a:solidFill>
                <a:latin typeface="+mj-lt"/>
              </a:rPr>
              <a:t>Anode (A2)</a:t>
            </a:r>
            <a:endParaRPr lang="en-US" b="1" kern="0" dirty="0">
              <a:solidFill>
                <a:srgbClr val="53565A"/>
              </a:solidFill>
              <a:latin typeface="+mj-lt"/>
            </a:endParaRPr>
          </a:p>
        </p:txBody>
      </p:sp>
      <p:cxnSp>
        <p:nvCxnSpPr>
          <p:cNvPr id="119" name="Elbow Connector 118"/>
          <p:cNvCxnSpPr/>
          <p:nvPr/>
        </p:nvCxnSpPr>
        <p:spPr bwMode="auto">
          <a:xfrm rot="5400000">
            <a:off x="5977613" y="4279418"/>
            <a:ext cx="2333310" cy="1127005"/>
          </a:xfrm>
          <a:prstGeom prst="bentConnector3">
            <a:avLst>
              <a:gd name="adj1" fmla="val 50000"/>
            </a:avLst>
          </a:prstGeom>
          <a:solidFill>
            <a:srgbClr val="FFFFFF"/>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Elbow Connector 119"/>
          <p:cNvCxnSpPr/>
          <p:nvPr/>
        </p:nvCxnSpPr>
        <p:spPr bwMode="auto">
          <a:xfrm rot="5400000" flipH="1" flipV="1">
            <a:off x="7363568" y="2747337"/>
            <a:ext cx="646408" cy="200014"/>
          </a:xfrm>
          <a:prstGeom prst="bentConnector3">
            <a:avLst>
              <a:gd name="adj1" fmla="val 100780"/>
            </a:avLst>
          </a:prstGeom>
          <a:solidFill>
            <a:srgbClr val="FFFFFF"/>
          </a:solidFill>
          <a:ln w="38100"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Elbow Connector 120"/>
          <p:cNvCxnSpPr/>
          <p:nvPr/>
        </p:nvCxnSpPr>
        <p:spPr bwMode="auto">
          <a:xfrm rot="5400000" flipH="1" flipV="1">
            <a:off x="7698294" y="2799474"/>
            <a:ext cx="1144148" cy="523142"/>
          </a:xfrm>
          <a:prstGeom prst="bentConnector3">
            <a:avLst>
              <a:gd name="adj1" fmla="val -1231"/>
            </a:avLst>
          </a:prstGeom>
          <a:solidFill>
            <a:srgbClr val="FFFFFF"/>
          </a:solidFill>
          <a:ln w="38100"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Straight Connector 121"/>
          <p:cNvCxnSpPr/>
          <p:nvPr/>
        </p:nvCxnSpPr>
        <p:spPr bwMode="auto">
          <a:xfrm>
            <a:off x="7883495" y="2482616"/>
            <a:ext cx="648445" cy="983"/>
          </a:xfrm>
          <a:prstGeom prst="line">
            <a:avLst/>
          </a:prstGeom>
          <a:solidFill>
            <a:srgbClr val="FFFFFF"/>
          </a:solidFill>
          <a:ln w="38100"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 name="TextBox 122"/>
          <p:cNvSpPr txBox="1"/>
          <p:nvPr/>
        </p:nvSpPr>
        <p:spPr>
          <a:xfrm>
            <a:off x="7884165" y="2660124"/>
            <a:ext cx="694080" cy="175710"/>
          </a:xfrm>
          <a:prstGeom prst="rect">
            <a:avLst/>
          </a:prstGeom>
          <a:noFill/>
        </p:spPr>
        <p:txBody>
          <a:bodyPr wrap="square" lIns="0" tIns="0" rIns="36000" bIns="0" rtlCol="0">
            <a:noAutofit/>
          </a:bodyPr>
          <a:lstStyle/>
          <a:p>
            <a:pPr eaLnBrk="0" fontAlgn="base" hangingPunct="0">
              <a:spcBef>
                <a:spcPct val="0"/>
              </a:spcBef>
              <a:spcAft>
                <a:spcPct val="0"/>
              </a:spcAft>
              <a:buClr>
                <a:srgbClr val="FFFFFF"/>
              </a:buClr>
            </a:pPr>
            <a:r>
              <a:rPr lang="en-US" sz="1200" b="1" kern="0" dirty="0" smtClean="0">
                <a:solidFill>
                  <a:srgbClr val="53565A"/>
                </a:solidFill>
                <a:latin typeface="+mj-lt"/>
              </a:rPr>
              <a:t>Big Finks</a:t>
            </a:r>
            <a:endParaRPr lang="en-US" sz="2000" b="1" kern="0" dirty="0">
              <a:solidFill>
                <a:srgbClr val="53565A"/>
              </a:solidFill>
              <a:latin typeface="+mj-lt"/>
            </a:endParaRPr>
          </a:p>
        </p:txBody>
      </p:sp>
      <p:sp>
        <p:nvSpPr>
          <p:cNvPr id="2" name="Flowchart: Process 1"/>
          <p:cNvSpPr/>
          <p:nvPr/>
        </p:nvSpPr>
        <p:spPr>
          <a:xfrm>
            <a:off x="5806422" y="1871391"/>
            <a:ext cx="375752" cy="2773848"/>
          </a:xfrm>
          <a:prstGeom prst="flowChart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lowchart: Process 2"/>
          <p:cNvSpPr/>
          <p:nvPr/>
        </p:nvSpPr>
        <p:spPr>
          <a:xfrm>
            <a:off x="5790694" y="4645238"/>
            <a:ext cx="403764" cy="323929"/>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rapezoid 4"/>
          <p:cNvSpPr/>
          <p:nvPr/>
        </p:nvSpPr>
        <p:spPr>
          <a:xfrm>
            <a:off x="5838286" y="4969167"/>
            <a:ext cx="296172" cy="304800"/>
          </a:xfrm>
          <a:prstGeom prst="trapezoi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Process 6"/>
          <p:cNvSpPr/>
          <p:nvPr/>
        </p:nvSpPr>
        <p:spPr>
          <a:xfrm>
            <a:off x="5661665" y="5268960"/>
            <a:ext cx="605062" cy="482576"/>
          </a:xfrm>
          <a:prstGeom prst="flowChart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Process 7"/>
          <p:cNvSpPr/>
          <p:nvPr/>
        </p:nvSpPr>
        <p:spPr>
          <a:xfrm>
            <a:off x="5624962" y="5181365"/>
            <a:ext cx="71146" cy="686035"/>
          </a:xfrm>
          <a:prstGeom prst="flowChart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lowchart: Process 29"/>
          <p:cNvSpPr/>
          <p:nvPr/>
        </p:nvSpPr>
        <p:spPr>
          <a:xfrm>
            <a:off x="6253560" y="5181365"/>
            <a:ext cx="71146" cy="686035"/>
          </a:xfrm>
          <a:prstGeom prst="flowChart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lowchart: Process 33"/>
          <p:cNvSpPr/>
          <p:nvPr/>
        </p:nvSpPr>
        <p:spPr>
          <a:xfrm>
            <a:off x="5490958" y="5268960"/>
            <a:ext cx="124832" cy="514942"/>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lowchart: Process 34"/>
          <p:cNvSpPr/>
          <p:nvPr/>
        </p:nvSpPr>
        <p:spPr>
          <a:xfrm>
            <a:off x="6352168" y="5249607"/>
            <a:ext cx="124832" cy="514942"/>
          </a:xfrm>
          <a:prstGeom prst="flowChart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19889112">
            <a:off x="5871412" y="6124473"/>
            <a:ext cx="770036" cy="11821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rot="20476611">
            <a:off x="4972729" y="5112624"/>
            <a:ext cx="827413" cy="14093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391400" y="2895600"/>
            <a:ext cx="734282" cy="1707599"/>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7542382" y="3591079"/>
            <a:ext cx="138874" cy="17688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lowchart: Connector 40"/>
          <p:cNvSpPr/>
          <p:nvPr/>
        </p:nvSpPr>
        <p:spPr>
          <a:xfrm>
            <a:off x="7839885" y="3591078"/>
            <a:ext cx="138874" cy="17688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lowchart: Connector 41"/>
          <p:cNvSpPr/>
          <p:nvPr/>
        </p:nvSpPr>
        <p:spPr>
          <a:xfrm>
            <a:off x="7511875" y="3094701"/>
            <a:ext cx="138874" cy="17688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lowchart: Connector 42"/>
          <p:cNvSpPr/>
          <p:nvPr/>
        </p:nvSpPr>
        <p:spPr>
          <a:xfrm>
            <a:off x="7862126" y="3094700"/>
            <a:ext cx="138874" cy="17688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lowchart: Connector 43"/>
          <p:cNvSpPr/>
          <p:nvPr/>
        </p:nvSpPr>
        <p:spPr>
          <a:xfrm>
            <a:off x="7698939" y="3317031"/>
            <a:ext cx="106949" cy="139859"/>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7645879" y="3633119"/>
            <a:ext cx="4870" cy="4816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7919442" y="3654843"/>
            <a:ext cx="10424" cy="4326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7617718" y="4098785"/>
            <a:ext cx="341639" cy="2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Flowchart: Predefined Process 23"/>
          <p:cNvSpPr/>
          <p:nvPr/>
        </p:nvSpPr>
        <p:spPr>
          <a:xfrm>
            <a:off x="7657661" y="1981200"/>
            <a:ext cx="267139" cy="381000"/>
          </a:xfrm>
          <a:prstGeom prst="flowChartPredefinedProcess">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p:nvPr/>
        </p:nvCxnSpPr>
        <p:spPr>
          <a:xfrm flipH="1">
            <a:off x="7771073" y="2352660"/>
            <a:ext cx="3361" cy="161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H="1">
            <a:off x="7847273" y="2352660"/>
            <a:ext cx="3361" cy="161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Flowchart: Magnetic Disk 30"/>
          <p:cNvSpPr/>
          <p:nvPr/>
        </p:nvSpPr>
        <p:spPr>
          <a:xfrm>
            <a:off x="7650123" y="1792243"/>
            <a:ext cx="274677" cy="199936"/>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7229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Corrosion Control of Post Indicator Valve - Buried Portion</a:t>
            </a:r>
            <a:r>
              <a:rPr lang="en-US" kern="0" dirty="0">
                <a:solidFill>
                  <a:schemeClr val="tx2"/>
                </a:solidFill>
              </a:rPr>
              <a:t> </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38457"/>
            <a:ext cx="1294924" cy="571143"/>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12724"/>
          <a:stretch/>
        </p:blipFill>
        <p:spPr>
          <a:xfrm>
            <a:off x="152400" y="1600200"/>
            <a:ext cx="2721278" cy="2651760"/>
          </a:xfrm>
          <a:prstGeom prst="rect">
            <a:avLst/>
          </a:prstGeom>
        </p:spPr>
      </p:pic>
      <p:pic>
        <p:nvPicPr>
          <p:cNvPr id="7" name="Picture 6"/>
          <p:cNvPicPr>
            <a:picLocks noChangeAspect="1"/>
          </p:cNvPicPr>
          <p:nvPr/>
        </p:nvPicPr>
        <p:blipFill rotWithShape="1">
          <a:blip r:embed="rId4">
            <a:extLst>
              <a:ext uri="{28A0092B-C50C-407E-A947-70E740481C1C}">
                <a14:useLocalDpi xmlns:a14="http://schemas.microsoft.com/office/drawing/2010/main" val="0"/>
              </a:ext>
            </a:extLst>
          </a:blip>
          <a:srcRect b="13097"/>
          <a:stretch/>
        </p:blipFill>
        <p:spPr>
          <a:xfrm>
            <a:off x="3177213" y="1600200"/>
            <a:ext cx="2817049" cy="2651760"/>
          </a:xfrm>
          <a:prstGeom prst="rect">
            <a:avLst/>
          </a:prstGeom>
        </p:spPr>
      </p:pic>
      <p:pic>
        <p:nvPicPr>
          <p:cNvPr id="8" name="Picture 7"/>
          <p:cNvPicPr>
            <a:picLocks noChangeAspect="1"/>
          </p:cNvPicPr>
          <p:nvPr/>
        </p:nvPicPr>
        <p:blipFill rotWithShape="1">
          <a:blip r:embed="rId5">
            <a:extLst>
              <a:ext uri="{28A0092B-C50C-407E-A947-70E740481C1C}">
                <a14:useLocalDpi xmlns:a14="http://schemas.microsoft.com/office/drawing/2010/main" val="0"/>
              </a:ext>
            </a:extLst>
          </a:blip>
          <a:srcRect r="50052" b="52311"/>
          <a:stretch/>
        </p:blipFill>
        <p:spPr>
          <a:xfrm>
            <a:off x="6297797" y="1600200"/>
            <a:ext cx="2682087" cy="2651760"/>
          </a:xfrm>
          <a:prstGeom prst="rect">
            <a:avLst/>
          </a:prstGeom>
        </p:spPr>
      </p:pic>
      <p:sp>
        <p:nvSpPr>
          <p:cNvPr id="9" name="Text Box 4"/>
          <p:cNvSpPr txBox="1"/>
          <p:nvPr/>
        </p:nvSpPr>
        <p:spPr>
          <a:xfrm>
            <a:off x="4168505" y="4614109"/>
            <a:ext cx="3651513" cy="371605"/>
          </a:xfrm>
          <a:prstGeom prst="rect">
            <a:avLst/>
          </a:prstGeom>
          <a:noFill/>
          <a:ln w="6350">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200" b="1" dirty="0" smtClean="0">
                <a:solidFill>
                  <a:schemeClr val="accent4"/>
                </a:solidFill>
                <a:latin typeface="SABIC Typeface Headline Light" panose="020B0303060202020204" pitchFamily="34" charset="0"/>
                <a:cs typeface="SABIC Typeface Headline Light" panose="020B0303060202020204" pitchFamily="34" charset="0"/>
              </a:rPr>
              <a:t>PIV to Piping Flange Bolts found with corrosion</a:t>
            </a:r>
            <a:endParaRPr lang="en-US" sz="1200" b="1" dirty="0">
              <a:solidFill>
                <a:schemeClr val="accent4"/>
              </a:solidFill>
              <a:latin typeface="SABIC Typeface Headline Light" panose="020B0303060202020204" pitchFamily="34" charset="0"/>
              <a:cs typeface="SABIC Typeface Headline Light" panose="020B0303060202020204" pitchFamily="34" charset="0"/>
            </a:endParaRPr>
          </a:p>
        </p:txBody>
      </p:sp>
      <p:sp>
        <p:nvSpPr>
          <p:cNvPr id="10" name="Text Box 4"/>
          <p:cNvSpPr txBox="1"/>
          <p:nvPr/>
        </p:nvSpPr>
        <p:spPr>
          <a:xfrm>
            <a:off x="152400" y="4614109"/>
            <a:ext cx="2202611" cy="491291"/>
          </a:xfrm>
          <a:prstGeom prst="rect">
            <a:avLst/>
          </a:prstGeom>
          <a:noFill/>
          <a:ln w="6350">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US" altLang="en-US" sz="1200" b="1" dirty="0" smtClean="0">
                <a:solidFill>
                  <a:schemeClr val="accent4"/>
                </a:solidFill>
                <a:latin typeface="SABIC Typeface Headline Light" panose="020B0303060202020204" pitchFamily="34" charset="0"/>
                <a:cs typeface="SABIC Typeface Headline Light" panose="020B0303060202020204" pitchFamily="34" charset="0"/>
              </a:rPr>
              <a:t>No </a:t>
            </a:r>
            <a:r>
              <a:rPr lang="en-US" altLang="en-US" sz="1200" b="1" dirty="0">
                <a:solidFill>
                  <a:schemeClr val="accent4"/>
                </a:solidFill>
                <a:latin typeface="SABIC Typeface Headline Light" panose="020B0303060202020204" pitchFamily="34" charset="0"/>
                <a:cs typeface="SABIC Typeface Headline Light" panose="020B0303060202020204" pitchFamily="34" charset="0"/>
              </a:rPr>
              <a:t>E</a:t>
            </a:r>
            <a:r>
              <a:rPr lang="en-US" altLang="en-US" sz="1200" b="1" dirty="0" smtClean="0">
                <a:solidFill>
                  <a:schemeClr val="accent4"/>
                </a:solidFill>
                <a:latin typeface="SABIC Typeface Headline Light" panose="020B0303060202020204" pitchFamily="34" charset="0"/>
                <a:cs typeface="SABIC Typeface Headline Light" panose="020B0303060202020204" pitchFamily="34" charset="0"/>
              </a:rPr>
              <a:t>lectrical </a:t>
            </a:r>
            <a:r>
              <a:rPr lang="en-US" altLang="en-US" sz="1200" b="1" dirty="0">
                <a:solidFill>
                  <a:schemeClr val="accent4"/>
                </a:solidFill>
                <a:latin typeface="SABIC Typeface Headline Light" panose="020B0303060202020204" pitchFamily="34" charset="0"/>
                <a:cs typeface="SABIC Typeface Headline Light" panose="020B0303060202020204" pitchFamily="34" charset="0"/>
              </a:rPr>
              <a:t>Continuity b/w PIV’s </a:t>
            </a:r>
            <a:r>
              <a:rPr lang="en-US" altLang="en-US" sz="1200" b="1" dirty="0" smtClean="0">
                <a:solidFill>
                  <a:schemeClr val="accent4"/>
                </a:solidFill>
                <a:latin typeface="SABIC Typeface Headline Light" panose="020B0303060202020204" pitchFamily="34" charset="0"/>
                <a:cs typeface="SABIC Typeface Headline Light" panose="020B0303060202020204" pitchFamily="34" charset="0"/>
              </a:rPr>
              <a:t>body, bolts </a:t>
            </a:r>
            <a:r>
              <a:rPr lang="en-US" altLang="en-US" sz="1200" b="1" dirty="0">
                <a:solidFill>
                  <a:schemeClr val="accent4"/>
                </a:solidFill>
                <a:latin typeface="SABIC Typeface Headline Light" panose="020B0303060202020204" pitchFamily="34" charset="0"/>
                <a:cs typeface="SABIC Typeface Headline Light" panose="020B0303060202020204" pitchFamily="34" charset="0"/>
              </a:rPr>
              <a:t>&amp; nuts.</a:t>
            </a:r>
          </a:p>
        </p:txBody>
      </p:sp>
      <p:sp>
        <p:nvSpPr>
          <p:cNvPr id="11" name="Content Placeholder 1"/>
          <p:cNvSpPr>
            <a:spLocks noGrp="1"/>
          </p:cNvSpPr>
          <p:nvPr>
            <p:ph idx="1"/>
          </p:nvPr>
        </p:nvSpPr>
        <p:spPr>
          <a:xfrm>
            <a:off x="80151" y="1074354"/>
            <a:ext cx="7777967" cy="287920"/>
          </a:xfrm>
        </p:spPr>
        <p:txBody>
          <a:bodyPr/>
          <a:lstStyle/>
          <a:p>
            <a:pPr marL="0" indent="0">
              <a:spcAft>
                <a:spcPts val="0"/>
              </a:spcAft>
              <a:buNone/>
            </a:pPr>
            <a:r>
              <a:rPr lang="en-US" sz="1600" dirty="0" smtClean="0">
                <a:solidFill>
                  <a:schemeClr val="accent1"/>
                </a:solidFill>
                <a:latin typeface="SABIC Typeface Text" panose="020B0603060202020204" pitchFamily="34" charset="0"/>
                <a:cs typeface="+mj-cs"/>
              </a:rPr>
              <a:t>PIV’s Investigation Findings</a:t>
            </a:r>
            <a:endParaRPr lang="en-US" sz="1600" dirty="0">
              <a:solidFill>
                <a:schemeClr val="accent1"/>
              </a:solidFill>
              <a:latin typeface="SABIC Typeface Text" panose="020B0603060202020204" pitchFamily="34" charset="0"/>
              <a:cs typeface="+mj-cs"/>
            </a:endParaRPr>
          </a:p>
          <a:p>
            <a:endParaRPr lang="en-US" sz="1200" dirty="0" smtClean="0">
              <a:latin typeface="SABIC Typeface Headline Light" panose="020B0303060202020204" pitchFamily="34" charset="0"/>
              <a:cs typeface="SABIC Typeface Headline Light" panose="020B0303060202020204" pitchFamily="34" charset="0"/>
            </a:endParaRPr>
          </a:p>
          <a:p>
            <a:endParaRPr lang="en-US" sz="1200" dirty="0">
              <a:latin typeface="SABIC Typeface Headline Light" panose="020B0303060202020204" pitchFamily="34" charset="0"/>
              <a:cs typeface="SABIC Typeface Headline Light" panose="020B0303060202020204" pitchFamily="34" charset="0"/>
            </a:endParaRPr>
          </a:p>
          <a:p>
            <a:endParaRPr lang="en-US" dirty="0" smtClean="0"/>
          </a:p>
          <a:p>
            <a:endParaRPr lang="en-US" dirty="0"/>
          </a:p>
        </p:txBody>
      </p:sp>
    </p:spTree>
    <p:extLst>
      <p:ext uri="{BB962C8B-B14F-4D97-AF65-F5344CB8AC3E}">
        <p14:creationId xmlns:p14="http://schemas.microsoft.com/office/powerpoint/2010/main" val="356214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Corrosion Control of Post Indicator Valve - Buried Portion</a:t>
            </a:r>
            <a:r>
              <a:rPr lang="en-US" kern="0" dirty="0">
                <a:solidFill>
                  <a:schemeClr val="tx2"/>
                </a:solidFill>
              </a:rPr>
              <a:t> </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38457"/>
            <a:ext cx="1294924" cy="571143"/>
          </a:xfrm>
          <a:prstGeom prst="rect">
            <a:avLst/>
          </a:prstGeom>
        </p:spPr>
      </p:pic>
      <p:sp>
        <p:nvSpPr>
          <p:cNvPr id="5" name="Content Placeholder 1"/>
          <p:cNvSpPr>
            <a:spLocks noGrp="1"/>
          </p:cNvSpPr>
          <p:nvPr>
            <p:ph idx="1"/>
          </p:nvPr>
        </p:nvSpPr>
        <p:spPr>
          <a:xfrm>
            <a:off x="219076" y="1180743"/>
            <a:ext cx="8686800" cy="5029200"/>
          </a:xfrm>
        </p:spPr>
        <p:txBody>
          <a:bodyPr/>
          <a:lstStyle/>
          <a:p>
            <a:pPr marL="0" indent="0">
              <a:spcAft>
                <a:spcPts val="0"/>
              </a:spcAft>
              <a:buNone/>
            </a:pPr>
            <a:r>
              <a:rPr lang="en-US" sz="1600" dirty="0">
                <a:solidFill>
                  <a:schemeClr val="accent1"/>
                </a:solidFill>
                <a:latin typeface="SABIC Typeface Text" panose="020B0603060202020204" pitchFamily="34" charset="0"/>
                <a:cs typeface="+mj-cs"/>
              </a:rPr>
              <a:t>ANALYSIS: </a:t>
            </a:r>
          </a:p>
          <a:p>
            <a:pPr marL="0" indent="0">
              <a:spcAft>
                <a:spcPts val="0"/>
              </a:spcAft>
              <a:buNone/>
            </a:pPr>
            <a:r>
              <a:rPr lang="en-US" sz="1600" dirty="0" smtClean="0">
                <a:cs typeface="SABIC Typeface Headline Light" panose="020B0303060202020204" pitchFamily="34" charset="0"/>
              </a:rPr>
              <a:t>During </a:t>
            </a:r>
            <a:r>
              <a:rPr lang="en-US" sz="1600" dirty="0">
                <a:cs typeface="SABIC Typeface Headline Light" panose="020B0303060202020204" pitchFamily="34" charset="0"/>
              </a:rPr>
              <a:t>the underground </a:t>
            </a:r>
            <a:r>
              <a:rPr lang="en-US" sz="1600" dirty="0" smtClean="0">
                <a:cs typeface="SABIC Typeface Headline Light" panose="020B0303060202020204" pitchFamily="34" charset="0"/>
              </a:rPr>
              <a:t>FRP piping leak repair, </a:t>
            </a:r>
            <a:r>
              <a:rPr lang="en-US" sz="1600" dirty="0">
                <a:cs typeface="SABIC Typeface Headline Light" panose="020B0303060202020204" pitchFamily="34" charset="0"/>
              </a:rPr>
              <a:t>we </a:t>
            </a:r>
            <a:r>
              <a:rPr lang="en-US" sz="1600" dirty="0" smtClean="0">
                <a:cs typeface="SABIC Typeface Headline Light" panose="020B0303060202020204" pitchFamily="34" charset="0"/>
              </a:rPr>
              <a:t>also inspected the post indicator valve to confirm the mechanical integrity. The Post Indicator Valve was protected by SACP system. As per visual inspection it was observed </a:t>
            </a:r>
            <a:r>
              <a:rPr lang="en-US" sz="1600" dirty="0">
                <a:cs typeface="SABIC Typeface Headline Light" panose="020B0303060202020204" pitchFamily="34" charset="0"/>
              </a:rPr>
              <a:t>that </a:t>
            </a:r>
            <a:r>
              <a:rPr lang="en-US" sz="1600" dirty="0" smtClean="0">
                <a:cs typeface="SABIC Typeface Headline Light" panose="020B0303060202020204" pitchFamily="34" charset="0"/>
              </a:rPr>
              <a:t>the near by post indicator valves flange bolts and nuts (buried portion) were severely corroded and checked electrical </a:t>
            </a:r>
            <a:r>
              <a:rPr lang="en-US" sz="1600" dirty="0">
                <a:cs typeface="SABIC Typeface Headline Light" panose="020B0303060202020204" pitchFamily="34" charset="0"/>
              </a:rPr>
              <a:t>continuity between the valve </a:t>
            </a:r>
            <a:r>
              <a:rPr lang="en-US" sz="1600" dirty="0" smtClean="0">
                <a:cs typeface="SABIC Typeface Headline Light" panose="020B0303060202020204" pitchFamily="34" charset="0"/>
              </a:rPr>
              <a:t>body flange and fasteners found there is no continuity. </a:t>
            </a:r>
            <a:endParaRPr lang="en-US" sz="1600" dirty="0">
              <a:cs typeface="SABIC Typeface Headline Light" panose="020B0303060202020204" pitchFamily="34" charset="0"/>
            </a:endParaRPr>
          </a:p>
          <a:p>
            <a:endParaRPr lang="en-US" u="sng" dirty="0" smtClean="0">
              <a:latin typeface="SABIC Typeface Headline" charset="0"/>
              <a:cs typeface="SABIC Typeface Headline" charset="0"/>
            </a:endParaRPr>
          </a:p>
          <a:p>
            <a:endParaRPr lang="en-US" u="sng" dirty="0">
              <a:latin typeface="SABIC Typeface Headline" charset="0"/>
              <a:cs typeface="SABIC Typeface Headline" charset="0"/>
            </a:endParaRPr>
          </a:p>
          <a:p>
            <a:pPr marL="0" indent="0">
              <a:buNone/>
            </a:pPr>
            <a:r>
              <a:rPr lang="en-US" dirty="0" smtClean="0">
                <a:latin typeface="SABIC Typeface Headline" charset="0"/>
                <a:cs typeface="SABIC Typeface Headline" charset="0"/>
              </a:rPr>
              <a:t> </a:t>
            </a:r>
          </a:p>
          <a:p>
            <a:pPr marL="285750" indent="-285750">
              <a:buFont typeface="Wingdings" panose="05000000000000000000" pitchFamily="2" charset="2"/>
              <a:buChar char="q"/>
            </a:pPr>
            <a:endParaRPr lang="en-US" dirty="0" smtClean="0">
              <a:latin typeface="SABIC Typeface Headline" charset="0"/>
              <a:cs typeface="SABIC Typeface Headline" charset="0"/>
            </a:endParaRPr>
          </a:p>
          <a:p>
            <a:pPr marL="285750" indent="-285750">
              <a:buFont typeface="Wingdings" panose="05000000000000000000" pitchFamily="2" charset="2"/>
              <a:buChar char="q"/>
            </a:pPr>
            <a:endParaRPr lang="en-US" dirty="0">
              <a:latin typeface="SABIC Typeface Headline" charset="0"/>
              <a:cs typeface="SABIC Typeface Headline" charset="0"/>
            </a:endParaRPr>
          </a:p>
        </p:txBody>
      </p:sp>
      <p:pic>
        <p:nvPicPr>
          <p:cNvPr id="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00" b="11890"/>
          <a:stretch/>
        </p:blipFill>
        <p:spPr bwMode="auto">
          <a:xfrm>
            <a:off x="219076" y="2886075"/>
            <a:ext cx="2885601" cy="2651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b="13280"/>
          <a:stretch/>
        </p:blipFill>
        <p:spPr bwMode="auto">
          <a:xfrm rot="5400000">
            <a:off x="6301740" y="2886076"/>
            <a:ext cx="2651758" cy="2651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p:cNvPicPr>
            <a:picLocks noChangeAspect="1"/>
          </p:cNvPicPr>
          <p:nvPr/>
        </p:nvPicPr>
        <p:blipFill rotWithShape="1">
          <a:blip r:embed="rId5">
            <a:extLst>
              <a:ext uri="{28A0092B-C50C-407E-A947-70E740481C1C}">
                <a14:useLocalDpi xmlns:a14="http://schemas.microsoft.com/office/drawing/2010/main" val="0"/>
              </a:ext>
            </a:extLst>
          </a:blip>
          <a:srcRect b="13097"/>
          <a:stretch/>
        </p:blipFill>
        <p:spPr>
          <a:xfrm>
            <a:off x="3247788" y="2886075"/>
            <a:ext cx="2876576" cy="2651760"/>
          </a:xfrm>
          <a:prstGeom prst="rect">
            <a:avLst/>
          </a:prstGeom>
        </p:spPr>
      </p:pic>
    </p:spTree>
    <p:extLst>
      <p:ext uri="{BB962C8B-B14F-4D97-AF65-F5344CB8AC3E}">
        <p14:creationId xmlns:p14="http://schemas.microsoft.com/office/powerpoint/2010/main" val="353760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Corrosion Control of Post Indicator Valve - Buried Portion</a:t>
            </a:r>
            <a:r>
              <a:rPr lang="en-US" kern="0" dirty="0">
                <a:solidFill>
                  <a:schemeClr val="tx2"/>
                </a:solidFill>
              </a:rPr>
              <a:t> </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38457"/>
            <a:ext cx="1294924" cy="571143"/>
          </a:xfrm>
          <a:prstGeom prst="rect">
            <a:avLst/>
          </a:prstGeom>
        </p:spPr>
      </p:pic>
      <p:sp>
        <p:nvSpPr>
          <p:cNvPr id="5" name="Content Placeholder 1"/>
          <p:cNvSpPr>
            <a:spLocks noGrp="1"/>
          </p:cNvSpPr>
          <p:nvPr>
            <p:ph idx="1"/>
          </p:nvPr>
        </p:nvSpPr>
        <p:spPr>
          <a:xfrm>
            <a:off x="161701" y="1146936"/>
            <a:ext cx="8896798" cy="1046189"/>
          </a:xfrm>
        </p:spPr>
        <p:txBody>
          <a:bodyPr/>
          <a:lstStyle/>
          <a:p>
            <a:pPr>
              <a:buFont typeface="Wingdings" panose="05000000000000000000" pitchFamily="2" charset="2"/>
              <a:buChar char="q"/>
            </a:pPr>
            <a:r>
              <a:rPr lang="en-US" sz="1400" dirty="0">
                <a:cs typeface="SABIC Typeface Headline Light" panose="020B0303060202020204" pitchFamily="34" charset="0"/>
              </a:rPr>
              <a:t>Post Indicator </a:t>
            </a:r>
            <a:r>
              <a:rPr lang="en-US" sz="1400" dirty="0" smtClean="0">
                <a:cs typeface="SABIC Typeface Headline Light" panose="020B0303060202020204" pitchFamily="34" charset="0"/>
              </a:rPr>
              <a:t>Valves </a:t>
            </a:r>
            <a:r>
              <a:rPr lang="en-US" sz="1400" dirty="0">
                <a:cs typeface="SABIC Typeface Headline Light" panose="020B0303060202020204" pitchFamily="34" charset="0"/>
              </a:rPr>
              <a:t>plays very major role in the plant safety in terms of EHSS . Failure of post indicator valve impact plant safety. Consequence </a:t>
            </a:r>
            <a:r>
              <a:rPr lang="en-US" sz="1400" dirty="0" smtClean="0">
                <a:cs typeface="SABIC Typeface Headline Light" panose="020B0303060202020204" pitchFamily="34" charset="0"/>
              </a:rPr>
              <a:t>of underground </a:t>
            </a:r>
            <a:r>
              <a:rPr lang="en-US" sz="1400" dirty="0">
                <a:cs typeface="SABIC Typeface Headline Light" panose="020B0303060202020204" pitchFamily="34" charset="0"/>
              </a:rPr>
              <a:t>flange leak will have huge impact for the repair in terms of cost . </a:t>
            </a:r>
            <a:endParaRPr lang="en-US" sz="1400" dirty="0" smtClean="0">
              <a:cs typeface="SABIC Typeface Headline Light" panose="020B0303060202020204" pitchFamily="34" charset="0"/>
            </a:endParaRPr>
          </a:p>
          <a:p>
            <a:pPr>
              <a:buFont typeface="Wingdings" panose="05000000000000000000" pitchFamily="2" charset="2"/>
              <a:buChar char="q"/>
            </a:pPr>
            <a:r>
              <a:rPr lang="en-US" sz="1400" dirty="0" smtClean="0">
                <a:cs typeface="SABIC Typeface Headline Light" panose="020B0303060202020204" pitchFamily="34" charset="0"/>
              </a:rPr>
              <a:t>Post Indicator Valves failure results in  both EHSS and Business consequence.</a:t>
            </a:r>
          </a:p>
          <a:p>
            <a:pPr>
              <a:buFont typeface="Wingdings" panose="05000000000000000000" pitchFamily="2" charset="2"/>
              <a:buChar char="q"/>
            </a:pPr>
            <a:r>
              <a:rPr lang="en-US" sz="1400" dirty="0" smtClean="0">
                <a:cs typeface="SABIC Typeface Headline Light" panose="020B0303060202020204" pitchFamily="34" charset="0"/>
              </a:rPr>
              <a:t>Rectification</a:t>
            </a:r>
            <a:r>
              <a:rPr lang="en-US" sz="1400" dirty="0">
                <a:cs typeface="SABIC Typeface Headline Light" panose="020B0303060202020204" pitchFamily="34" charset="0"/>
              </a:rPr>
              <a:t>:  its takes &gt;1 month due to excavation, piping and CP repair.  </a:t>
            </a:r>
          </a:p>
          <a:p>
            <a:pPr marL="0" indent="0">
              <a:buNone/>
            </a:pPr>
            <a:endParaRPr lang="en-US" dirty="0" smtClean="0"/>
          </a:p>
          <a:p>
            <a:endParaRPr lang="en-US" dirty="0"/>
          </a:p>
        </p:txBody>
      </p:sp>
      <p:sp>
        <p:nvSpPr>
          <p:cNvPr id="7" name="Content Placeholder 1"/>
          <p:cNvSpPr txBox="1">
            <a:spLocks/>
          </p:cNvSpPr>
          <p:nvPr/>
        </p:nvSpPr>
        <p:spPr>
          <a:xfrm>
            <a:off x="276001" y="2285768"/>
            <a:ext cx="8744398" cy="1278313"/>
          </a:xfrm>
          <a:prstGeom prst="rect">
            <a:avLst/>
          </a:prstGeom>
        </p:spPr>
        <p:txBody>
          <a:bodyPr vert="horz" lIns="0" tIns="0" rIns="0" bIns="0" rtlCol="0">
            <a:noAutofit/>
          </a:bodyPr>
          <a:lstStyle>
            <a:lvl1pPr marL="0" indent="0" algn="l" rtl="0" eaLnBrk="1" fontAlgn="base" hangingPunct="1">
              <a:lnSpc>
                <a:spcPct val="120000"/>
              </a:lnSpc>
              <a:spcBef>
                <a:spcPts val="0"/>
              </a:spcBef>
              <a:spcAft>
                <a:spcPct val="0"/>
              </a:spcAft>
              <a:buClr>
                <a:schemeClr val="tx1"/>
              </a:buClr>
              <a:buFont typeface="Arial" pitchFamily="34" charset="0"/>
              <a:buNone/>
              <a:defRPr sz="1600" b="0">
                <a:solidFill>
                  <a:schemeClr val="tx1"/>
                </a:solidFill>
                <a:latin typeface="+mn-lt"/>
                <a:ea typeface="+mn-ea"/>
                <a:cs typeface="+mn-cs"/>
              </a:defRPr>
            </a:lvl1pPr>
            <a:lvl2pPr marL="274320" indent="-274320" algn="l" rtl="0" eaLnBrk="1" fontAlgn="base" hangingPunct="1">
              <a:lnSpc>
                <a:spcPct val="120000"/>
              </a:lnSpc>
              <a:spcBef>
                <a:spcPts val="0"/>
              </a:spcBef>
              <a:spcAft>
                <a:spcPct val="0"/>
              </a:spcAft>
              <a:buClr>
                <a:schemeClr val="tx1"/>
              </a:buClr>
              <a:buChar char="•"/>
              <a:defRPr sz="1600">
                <a:solidFill>
                  <a:schemeClr val="tx1"/>
                </a:solidFill>
                <a:latin typeface="+mn-lt"/>
              </a:defRPr>
            </a:lvl2pPr>
            <a:lvl3pPr marL="548640" indent="-274320" algn="l" rtl="0" eaLnBrk="1" fontAlgn="base" hangingPunct="1">
              <a:lnSpc>
                <a:spcPct val="120000"/>
              </a:lnSpc>
              <a:spcBef>
                <a:spcPts val="0"/>
              </a:spcBef>
              <a:spcAft>
                <a:spcPct val="0"/>
              </a:spcAft>
              <a:buClr>
                <a:schemeClr val="tx1"/>
              </a:buClr>
              <a:buChar char="•"/>
              <a:defRPr sz="1600">
                <a:solidFill>
                  <a:schemeClr val="tx1"/>
                </a:solidFill>
                <a:latin typeface="+mn-lt"/>
              </a:defRPr>
            </a:lvl3pPr>
            <a:lvl4pPr marL="822960" indent="-274320" algn="l" rtl="0" eaLnBrk="1" fontAlgn="base" hangingPunct="1">
              <a:lnSpc>
                <a:spcPct val="120000"/>
              </a:lnSpc>
              <a:spcBef>
                <a:spcPts val="0"/>
              </a:spcBef>
              <a:spcAft>
                <a:spcPct val="0"/>
              </a:spcAft>
              <a:buClr>
                <a:schemeClr val="tx1"/>
              </a:buClr>
              <a:buChar char="•"/>
              <a:defRPr sz="1600">
                <a:solidFill>
                  <a:schemeClr val="tx1"/>
                </a:solidFill>
                <a:latin typeface="+mn-lt"/>
              </a:defRPr>
            </a:lvl4pPr>
            <a:lvl5pPr marL="1097280" indent="-274320" algn="l" rtl="0" eaLnBrk="1" fontAlgn="base" hangingPunct="1">
              <a:lnSpc>
                <a:spcPct val="120000"/>
              </a:lnSpc>
              <a:spcBef>
                <a:spcPts val="0"/>
              </a:spcBef>
              <a:spcAft>
                <a:spcPct val="0"/>
              </a:spcAft>
              <a:buClr>
                <a:schemeClr val="tx1"/>
              </a:buClr>
              <a:buChar char="•"/>
              <a:defRPr sz="1600">
                <a:solidFill>
                  <a:schemeClr val="tx1"/>
                </a:solidFill>
                <a:latin typeface="+mn-lt"/>
              </a:defRPr>
            </a:lvl5pPr>
            <a:lvl6pPr marL="1975181" indent="-241859" algn="l" rtl="0" eaLnBrk="1" fontAlgn="base" hangingPunct="1">
              <a:spcBef>
                <a:spcPct val="30000"/>
              </a:spcBef>
              <a:spcAft>
                <a:spcPct val="0"/>
              </a:spcAft>
              <a:buChar char="•"/>
              <a:defRPr>
                <a:solidFill>
                  <a:srgbClr val="808080"/>
                </a:solidFill>
                <a:latin typeface="+mn-lt"/>
              </a:defRPr>
            </a:lvl6pPr>
            <a:lvl7pPr marL="2555643" indent="-241859" algn="l" rtl="0" eaLnBrk="1" fontAlgn="base" hangingPunct="1">
              <a:spcBef>
                <a:spcPct val="30000"/>
              </a:spcBef>
              <a:spcAft>
                <a:spcPct val="0"/>
              </a:spcAft>
              <a:buChar char="•"/>
              <a:defRPr>
                <a:solidFill>
                  <a:srgbClr val="808080"/>
                </a:solidFill>
                <a:latin typeface="+mn-lt"/>
              </a:defRPr>
            </a:lvl7pPr>
            <a:lvl8pPr marL="3136104" indent="-241859" algn="l" rtl="0" eaLnBrk="1" fontAlgn="base" hangingPunct="1">
              <a:spcBef>
                <a:spcPct val="30000"/>
              </a:spcBef>
              <a:spcAft>
                <a:spcPct val="0"/>
              </a:spcAft>
              <a:buChar char="•"/>
              <a:defRPr>
                <a:solidFill>
                  <a:srgbClr val="808080"/>
                </a:solidFill>
                <a:latin typeface="+mn-lt"/>
              </a:defRPr>
            </a:lvl8pPr>
            <a:lvl9pPr marL="3716566" indent="-241859" algn="l" rtl="0" eaLnBrk="1" fontAlgn="base" hangingPunct="1">
              <a:spcBef>
                <a:spcPct val="30000"/>
              </a:spcBef>
              <a:spcAft>
                <a:spcPct val="0"/>
              </a:spcAft>
              <a:buChar char="•"/>
              <a:defRPr>
                <a:solidFill>
                  <a:srgbClr val="808080"/>
                </a:solidFill>
                <a:latin typeface="+mn-lt"/>
              </a:defRPr>
            </a:lvl9pPr>
          </a:lstStyle>
          <a:p>
            <a:r>
              <a:rPr lang="en-US" u="sng" dirty="0">
                <a:solidFill>
                  <a:schemeClr val="accent1"/>
                </a:solidFill>
                <a:latin typeface="SABIC Typeface Text" panose="020B0603060202020204" pitchFamily="34" charset="0"/>
                <a:cs typeface="+mj-cs"/>
              </a:rPr>
              <a:t>Reason For Failure :</a:t>
            </a:r>
          </a:p>
          <a:p>
            <a:pPr marL="285750" indent="-285750">
              <a:lnSpc>
                <a:spcPct val="200000"/>
              </a:lnSpc>
              <a:buFont typeface="Wingdings" panose="05000000000000000000" pitchFamily="2" charset="2"/>
              <a:buChar char="q"/>
            </a:pPr>
            <a:r>
              <a:rPr lang="en-US" sz="1400" dirty="0" smtClean="0">
                <a:cs typeface="SABIC Typeface Headline Light" panose="020B0303060202020204" pitchFamily="34" charset="0"/>
              </a:rPr>
              <a:t>Improper </a:t>
            </a:r>
            <a:r>
              <a:rPr lang="en-US" sz="1400" dirty="0">
                <a:cs typeface="SABIC Typeface Headline Light" panose="020B0303060202020204" pitchFamily="34" charset="0"/>
              </a:rPr>
              <a:t>electrical continuity between the flanges , Bolt &amp; Nuts.</a:t>
            </a:r>
          </a:p>
          <a:p>
            <a:pPr marL="285750" indent="-285750">
              <a:lnSpc>
                <a:spcPct val="200000"/>
              </a:lnSpc>
              <a:buFont typeface="Wingdings" panose="05000000000000000000" pitchFamily="2" charset="2"/>
              <a:buChar char="q"/>
            </a:pPr>
            <a:r>
              <a:rPr lang="en-US" sz="1400" dirty="0" smtClean="0">
                <a:cs typeface="SABIC Typeface Headline Light" panose="020B0303060202020204" pitchFamily="34" charset="0"/>
              </a:rPr>
              <a:t>Bolt </a:t>
            </a:r>
            <a:r>
              <a:rPr lang="en-US" sz="1400" dirty="0">
                <a:cs typeface="SABIC Typeface Headline Light" panose="020B0303060202020204" pitchFamily="34" charset="0"/>
              </a:rPr>
              <a:t>and </a:t>
            </a:r>
            <a:r>
              <a:rPr lang="en-US" sz="1400" dirty="0" smtClean="0">
                <a:cs typeface="SABIC Typeface Headline Light" panose="020B0303060202020204" pitchFamily="34" charset="0"/>
              </a:rPr>
              <a:t>nuts </a:t>
            </a:r>
            <a:r>
              <a:rPr lang="en-US" sz="1400" dirty="0">
                <a:cs typeface="SABIC Typeface Headline Light" panose="020B0303060202020204" pitchFamily="34" charset="0"/>
              </a:rPr>
              <a:t>coating </a:t>
            </a:r>
            <a:r>
              <a:rPr lang="en-US" sz="1400" dirty="0" smtClean="0">
                <a:cs typeface="SABIC Typeface Headline Light" panose="020B0303060202020204" pitchFamily="34" charset="0"/>
              </a:rPr>
              <a:t>had premature failure </a:t>
            </a:r>
            <a:r>
              <a:rPr lang="en-US" sz="1400" dirty="0">
                <a:cs typeface="SABIC Typeface Headline Light" panose="020B0303060202020204" pitchFamily="34" charset="0"/>
              </a:rPr>
              <a:t>due to poor </a:t>
            </a:r>
            <a:r>
              <a:rPr lang="en-US" sz="1400" dirty="0" smtClean="0">
                <a:cs typeface="SABIC Typeface Headline Light" panose="020B0303060202020204" pitchFamily="34" charset="0"/>
              </a:rPr>
              <a:t>manufacturing/installation.</a:t>
            </a:r>
          </a:p>
          <a:p>
            <a:pPr>
              <a:lnSpc>
                <a:spcPct val="200000"/>
              </a:lnSpc>
            </a:pPr>
            <a:endParaRPr lang="en-US" sz="1400" dirty="0">
              <a:cs typeface="SABIC Typeface Headline Light" panose="020B0303060202020204" pitchFamily="34" charset="0"/>
            </a:endParaRPr>
          </a:p>
        </p:txBody>
      </p:sp>
      <p:sp>
        <p:nvSpPr>
          <p:cNvPr id="8" name="Rectangle 7"/>
          <p:cNvSpPr/>
          <p:nvPr/>
        </p:nvSpPr>
        <p:spPr>
          <a:xfrm>
            <a:off x="199801" y="3564081"/>
            <a:ext cx="8820598" cy="1613583"/>
          </a:xfrm>
          <a:prstGeom prst="rect">
            <a:avLst/>
          </a:prstGeom>
        </p:spPr>
        <p:txBody>
          <a:bodyPr wrap="square">
            <a:spAutoFit/>
          </a:bodyPr>
          <a:lstStyle/>
          <a:p>
            <a:pPr fontAlgn="base">
              <a:lnSpc>
                <a:spcPct val="120000"/>
              </a:lnSpc>
              <a:spcAft>
                <a:spcPct val="0"/>
              </a:spcAft>
              <a:buClr>
                <a:schemeClr val="tx1"/>
              </a:buClr>
            </a:pPr>
            <a:r>
              <a:rPr lang="en-US" sz="1600" u="sng" dirty="0">
                <a:solidFill>
                  <a:schemeClr val="accent1"/>
                </a:solidFill>
                <a:latin typeface="SABIC Typeface Text" panose="020B0603060202020204" pitchFamily="34" charset="0"/>
                <a:cs typeface="+mj-cs"/>
              </a:rPr>
              <a:t>Control Measurement </a:t>
            </a:r>
            <a:r>
              <a:rPr lang="en-US" sz="1600" u="sng" dirty="0" smtClean="0">
                <a:solidFill>
                  <a:schemeClr val="accent1"/>
                </a:solidFill>
                <a:latin typeface="SABIC Typeface Text" panose="020B0603060202020204" pitchFamily="34" charset="0"/>
                <a:cs typeface="+mj-cs"/>
              </a:rPr>
              <a:t>:</a:t>
            </a:r>
            <a:endParaRPr lang="en-US" dirty="0"/>
          </a:p>
          <a:p>
            <a:pPr marL="285750" indent="-285750" fontAlgn="base">
              <a:lnSpc>
                <a:spcPct val="200000"/>
              </a:lnSpc>
              <a:spcAft>
                <a:spcPct val="0"/>
              </a:spcAft>
              <a:buClr>
                <a:schemeClr val="tx1"/>
              </a:buClr>
              <a:buFont typeface="Wingdings" panose="05000000000000000000" pitchFamily="2" charset="2"/>
              <a:buChar char="q"/>
            </a:pPr>
            <a:r>
              <a:rPr lang="en-US" sz="1400" dirty="0">
                <a:cs typeface="SABIC Typeface Headline Light" panose="020B0303060202020204" pitchFamily="34" charset="0"/>
              </a:rPr>
              <a:t>Material Grade has to be same as Flange specification / SES# </a:t>
            </a:r>
            <a:r>
              <a:rPr lang="en-US" sz="1400" dirty="0" smtClean="0">
                <a:cs typeface="SABIC Typeface Headline Light" panose="020B0303060202020204" pitchFamily="34" charset="0"/>
              </a:rPr>
              <a:t>P04-S01</a:t>
            </a:r>
            <a:endParaRPr lang="en-US" sz="1400" dirty="0">
              <a:cs typeface="SABIC Typeface Headline Light" panose="020B0303060202020204" pitchFamily="34" charset="0"/>
            </a:endParaRPr>
          </a:p>
          <a:p>
            <a:pPr marL="285750" indent="-285750" fontAlgn="base">
              <a:lnSpc>
                <a:spcPct val="200000"/>
              </a:lnSpc>
              <a:spcAft>
                <a:spcPct val="0"/>
              </a:spcAft>
              <a:buClr>
                <a:schemeClr val="tx1"/>
              </a:buClr>
              <a:buFont typeface="Wingdings" panose="05000000000000000000" pitchFamily="2" charset="2"/>
              <a:buChar char="q"/>
            </a:pPr>
            <a:r>
              <a:rPr lang="en-US" sz="1400" dirty="0">
                <a:cs typeface="SABIC Typeface Headline Light" panose="020B0303060202020204" pitchFamily="34" charset="0"/>
              </a:rPr>
              <a:t>Proper electrical continuity between Flange, bolt &amp; nuts</a:t>
            </a:r>
            <a:r>
              <a:rPr lang="en-US" sz="1400" dirty="0" smtClean="0">
                <a:cs typeface="SABIC Typeface Headline Light" panose="020B0303060202020204" pitchFamily="34" charset="0"/>
              </a:rPr>
              <a:t>.</a:t>
            </a:r>
            <a:endParaRPr lang="en-US" sz="1400" dirty="0">
              <a:cs typeface="SABIC Typeface Headline Light" panose="020B0303060202020204" pitchFamily="34" charset="0"/>
            </a:endParaRPr>
          </a:p>
          <a:p>
            <a:pPr marL="285750" indent="-285750" fontAlgn="base">
              <a:lnSpc>
                <a:spcPct val="200000"/>
              </a:lnSpc>
              <a:spcAft>
                <a:spcPct val="0"/>
              </a:spcAft>
              <a:buClr>
                <a:schemeClr val="tx1"/>
              </a:buClr>
              <a:buFont typeface="Wingdings" panose="05000000000000000000" pitchFamily="2" charset="2"/>
              <a:buChar char="q"/>
            </a:pPr>
            <a:r>
              <a:rPr lang="en-US" sz="1400" dirty="0">
                <a:cs typeface="SABIC Typeface Headline Light" panose="020B0303060202020204" pitchFamily="34" charset="0"/>
              </a:rPr>
              <a:t>Don’t use zinc coated bolt &amp; nuts. Zinc will act has a anode.</a:t>
            </a:r>
          </a:p>
        </p:txBody>
      </p:sp>
      <p:sp>
        <p:nvSpPr>
          <p:cNvPr id="9" name="Rectangle 8"/>
          <p:cNvSpPr/>
          <p:nvPr/>
        </p:nvSpPr>
        <p:spPr>
          <a:xfrm>
            <a:off x="146736" y="5334000"/>
            <a:ext cx="8911539" cy="844142"/>
          </a:xfrm>
          <a:prstGeom prst="rect">
            <a:avLst/>
          </a:prstGeom>
        </p:spPr>
        <p:txBody>
          <a:bodyPr wrap="square">
            <a:spAutoFit/>
          </a:bodyPr>
          <a:lstStyle/>
          <a:p>
            <a:pPr fontAlgn="base">
              <a:lnSpc>
                <a:spcPct val="120000"/>
              </a:lnSpc>
              <a:spcAft>
                <a:spcPct val="0"/>
              </a:spcAft>
              <a:buClr>
                <a:schemeClr val="tx1"/>
              </a:buClr>
            </a:pPr>
            <a:r>
              <a:rPr lang="en-US" sz="1400" dirty="0">
                <a:cs typeface="SABIC Typeface Headline Light" panose="020B0303060202020204" pitchFamily="34" charset="0"/>
              </a:rPr>
              <a:t>As a PIV’s Cathodic Protection enhancement, For proper electrical connection, Required separate electrical cable from the valve to post body flange</a:t>
            </a:r>
            <a:r>
              <a:rPr lang="en-US" sz="1400" dirty="0" smtClean="0">
                <a:cs typeface="SABIC Typeface Headline Light" panose="020B0303060202020204" pitchFamily="34" charset="0"/>
              </a:rPr>
              <a:t>.</a:t>
            </a:r>
            <a:r>
              <a:rPr lang="en-US" sz="1400" dirty="0"/>
              <a:t> </a:t>
            </a:r>
            <a:r>
              <a:rPr lang="en-US" sz="1400" dirty="0" smtClean="0"/>
              <a:t>Bolts/nuts </a:t>
            </a:r>
            <a:r>
              <a:rPr lang="en-US" sz="1400" dirty="0"/>
              <a:t>Cathodic protection, Separate circular metallic plate throughout the bolt circumference and connected with main valve body through electrical cable</a:t>
            </a:r>
            <a:r>
              <a:rPr lang="en-US" sz="1400" dirty="0" smtClean="0"/>
              <a:t>.</a:t>
            </a:r>
            <a:endParaRPr lang="en-US" sz="1400" dirty="0"/>
          </a:p>
        </p:txBody>
      </p:sp>
    </p:spTree>
    <p:extLst>
      <p:ext uri="{BB962C8B-B14F-4D97-AF65-F5344CB8AC3E}">
        <p14:creationId xmlns:p14="http://schemas.microsoft.com/office/powerpoint/2010/main" val="4215043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Corrosion Control of Post Indicator Valve - Buried Portion</a:t>
            </a:r>
            <a:r>
              <a:rPr lang="en-US" kern="0" dirty="0">
                <a:solidFill>
                  <a:schemeClr val="tx2"/>
                </a:solidFill>
              </a:rPr>
              <a:t> </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38457"/>
            <a:ext cx="1294924" cy="571143"/>
          </a:xfrm>
          <a:prstGeom prst="rect">
            <a:avLst/>
          </a:prstGeom>
        </p:spPr>
      </p:pic>
      <p:sp>
        <p:nvSpPr>
          <p:cNvPr id="5" name="Rectangle 4"/>
          <p:cNvSpPr/>
          <p:nvPr/>
        </p:nvSpPr>
        <p:spPr>
          <a:xfrm>
            <a:off x="228601" y="5670790"/>
            <a:ext cx="8733674" cy="646331"/>
          </a:xfrm>
          <a:prstGeom prst="rect">
            <a:avLst/>
          </a:prstGeom>
        </p:spPr>
        <p:txBody>
          <a:bodyPr wrap="square">
            <a:spAutoFit/>
          </a:bodyPr>
          <a:lstStyle/>
          <a:p>
            <a:r>
              <a:rPr lang="en-US" dirty="0" smtClean="0"/>
              <a:t>Bolts/nuts </a:t>
            </a:r>
            <a:r>
              <a:rPr lang="en-US" dirty="0"/>
              <a:t>Cathodic </a:t>
            </a:r>
            <a:r>
              <a:rPr lang="en-US" dirty="0" smtClean="0"/>
              <a:t>protection by circular </a:t>
            </a:r>
            <a:r>
              <a:rPr lang="en-US" dirty="0"/>
              <a:t>metallic plate throughout the </a:t>
            </a:r>
            <a:r>
              <a:rPr lang="en-US" dirty="0" smtClean="0"/>
              <a:t>bolt hole  </a:t>
            </a:r>
            <a:r>
              <a:rPr lang="en-US" dirty="0"/>
              <a:t>circumference and connected with main valve body through electrical cable</a:t>
            </a:r>
          </a:p>
        </p:txBody>
      </p:sp>
      <p:sp>
        <p:nvSpPr>
          <p:cNvPr id="7" name="Rectangle 6"/>
          <p:cNvSpPr/>
          <p:nvPr/>
        </p:nvSpPr>
        <p:spPr>
          <a:xfrm>
            <a:off x="228600" y="1143000"/>
            <a:ext cx="5410200" cy="363626"/>
          </a:xfrm>
          <a:prstGeom prst="rect">
            <a:avLst/>
          </a:prstGeom>
        </p:spPr>
        <p:txBody>
          <a:bodyPr wrap="square">
            <a:spAutoFit/>
          </a:bodyPr>
          <a:lstStyle/>
          <a:p>
            <a:pPr>
              <a:lnSpc>
                <a:spcPct val="120000"/>
              </a:lnSpc>
              <a:buClr>
                <a:schemeClr val="tx1"/>
              </a:buClr>
            </a:pPr>
            <a:r>
              <a:rPr lang="en-US" sz="1600" u="sng" dirty="0">
                <a:solidFill>
                  <a:schemeClr val="accent1"/>
                </a:solidFill>
                <a:latin typeface="SABIC Typeface Text" panose="020B0603060202020204" pitchFamily="34" charset="0"/>
                <a:cs typeface="+mj-cs"/>
              </a:rPr>
              <a:t>Resolution - Bolts / Nuts </a:t>
            </a:r>
            <a:r>
              <a:rPr lang="en-US" sz="1600" u="sng" dirty="0" smtClean="0">
                <a:solidFill>
                  <a:schemeClr val="accent1"/>
                </a:solidFill>
                <a:latin typeface="SABIC Typeface Text" panose="020B0603060202020204" pitchFamily="34" charset="0"/>
                <a:cs typeface="+mj-cs"/>
              </a:rPr>
              <a:t>with electrical continuity:</a:t>
            </a:r>
            <a:endParaRPr lang="en-US" sz="1600" u="sng" dirty="0">
              <a:solidFill>
                <a:schemeClr val="accent1"/>
              </a:solidFill>
              <a:latin typeface="SABIC Typeface Text" panose="020B0603060202020204" pitchFamily="34" charset="0"/>
              <a:cs typeface="+mj-cs"/>
            </a:endParaRPr>
          </a:p>
        </p:txBody>
      </p:sp>
      <p:pic>
        <p:nvPicPr>
          <p:cNvPr id="8" name="Picture 3"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4275" y="1543497"/>
            <a:ext cx="6503370" cy="3960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8253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Corrosion Control of Post Indicator Valve - Buried Portion</a:t>
            </a:r>
            <a:r>
              <a:rPr lang="en-US" kern="0" dirty="0">
                <a:solidFill>
                  <a:schemeClr val="tx2"/>
                </a:solidFill>
              </a:rPr>
              <a:t> </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38457"/>
            <a:ext cx="1294924" cy="571143"/>
          </a:xfrm>
          <a:prstGeom prst="rect">
            <a:avLst/>
          </a:prstGeom>
        </p:spPr>
      </p:pic>
      <p:sp>
        <p:nvSpPr>
          <p:cNvPr id="5" name="Content Placeholder 2"/>
          <p:cNvSpPr>
            <a:spLocks noGrp="1"/>
          </p:cNvSpPr>
          <p:nvPr>
            <p:ph sz="half" idx="1"/>
          </p:nvPr>
        </p:nvSpPr>
        <p:spPr>
          <a:xfrm>
            <a:off x="457200" y="3810000"/>
            <a:ext cx="8364835" cy="2165153"/>
          </a:xfrm>
        </p:spPr>
        <p:txBody>
          <a:bodyPr/>
          <a:lstStyle/>
          <a:p>
            <a:pPr marL="0" indent="0">
              <a:lnSpc>
                <a:spcPct val="120000"/>
              </a:lnSpc>
              <a:spcBef>
                <a:spcPct val="0"/>
              </a:spcBef>
              <a:buClr>
                <a:schemeClr val="tx1"/>
              </a:buClr>
              <a:buNone/>
            </a:pPr>
            <a:r>
              <a:rPr lang="en-US" sz="1600" u="sng" dirty="0">
                <a:solidFill>
                  <a:schemeClr val="accent1"/>
                </a:solidFill>
                <a:latin typeface="SABIC Typeface Text" panose="020B0603060202020204" pitchFamily="34" charset="0"/>
                <a:cs typeface="+mj-cs"/>
              </a:rPr>
              <a:t>Advantages :</a:t>
            </a:r>
          </a:p>
          <a:p>
            <a:pPr marL="285750" indent="-285750">
              <a:lnSpc>
                <a:spcPct val="120000"/>
              </a:lnSpc>
              <a:spcBef>
                <a:spcPct val="0"/>
              </a:spcBef>
              <a:buClr>
                <a:schemeClr val="tx1"/>
              </a:buClr>
              <a:buFont typeface="Wingdings" panose="05000000000000000000" pitchFamily="2" charset="2"/>
              <a:buChar char="§"/>
            </a:pPr>
            <a:r>
              <a:rPr lang="en-US" sz="1600" dirty="0">
                <a:latin typeface="Arial" charset="0"/>
                <a:cs typeface="Arial" charset="0"/>
              </a:rPr>
              <a:t>Elimination of EHSS incidents</a:t>
            </a:r>
          </a:p>
          <a:p>
            <a:pPr marL="285750" indent="-285750">
              <a:lnSpc>
                <a:spcPct val="120000"/>
              </a:lnSpc>
              <a:spcBef>
                <a:spcPct val="0"/>
              </a:spcBef>
              <a:buClr>
                <a:schemeClr val="tx1"/>
              </a:buClr>
              <a:buFont typeface="Wingdings" panose="05000000000000000000" pitchFamily="2" charset="2"/>
              <a:buChar char="§"/>
            </a:pPr>
            <a:r>
              <a:rPr lang="en-US" sz="1600" dirty="0">
                <a:latin typeface="Arial" charset="0"/>
                <a:cs typeface="Arial" charset="0"/>
              </a:rPr>
              <a:t>Extended PIV’s reliability </a:t>
            </a:r>
          </a:p>
          <a:p>
            <a:pPr marL="285750" indent="-285750">
              <a:lnSpc>
                <a:spcPct val="120000"/>
              </a:lnSpc>
              <a:spcBef>
                <a:spcPct val="0"/>
              </a:spcBef>
              <a:buClr>
                <a:schemeClr val="tx1"/>
              </a:buClr>
              <a:buFont typeface="Wingdings" panose="05000000000000000000" pitchFamily="2" charset="2"/>
              <a:buChar char="§"/>
            </a:pPr>
            <a:r>
              <a:rPr lang="en-US" sz="1600" dirty="0">
                <a:latin typeface="Arial" charset="0"/>
                <a:cs typeface="Arial" charset="0"/>
              </a:rPr>
              <a:t>Reduction in business impact: Benefit to cost ratio is satisfying the study. </a:t>
            </a:r>
          </a:p>
          <a:p>
            <a:pPr marL="285750" indent="-285750">
              <a:lnSpc>
                <a:spcPct val="120000"/>
              </a:lnSpc>
              <a:spcBef>
                <a:spcPct val="0"/>
              </a:spcBef>
              <a:buClr>
                <a:schemeClr val="tx1"/>
              </a:buClr>
              <a:buFont typeface="Wingdings" panose="05000000000000000000" pitchFamily="2" charset="2"/>
              <a:buChar char="§"/>
            </a:pPr>
            <a:r>
              <a:rPr lang="en-US" sz="1600" dirty="0">
                <a:latin typeface="Arial" charset="0"/>
                <a:cs typeface="Arial" charset="0"/>
              </a:rPr>
              <a:t>Low maintainability cost (if any) </a:t>
            </a:r>
          </a:p>
          <a:p>
            <a:pPr marL="285750" indent="-285750">
              <a:lnSpc>
                <a:spcPct val="120000"/>
              </a:lnSpc>
              <a:spcBef>
                <a:spcPct val="0"/>
              </a:spcBef>
              <a:buClr>
                <a:schemeClr val="tx1"/>
              </a:buClr>
              <a:buFont typeface="Wingdings" panose="05000000000000000000" pitchFamily="2" charset="2"/>
              <a:buChar char="§"/>
            </a:pPr>
            <a:r>
              <a:rPr lang="en-US" sz="1600" dirty="0">
                <a:latin typeface="Arial" charset="0"/>
                <a:cs typeface="Arial" charset="0"/>
              </a:rPr>
              <a:t>High reliability and operability of plant.  </a:t>
            </a:r>
          </a:p>
          <a:p>
            <a:endParaRPr lang="en-US" dirty="0"/>
          </a:p>
        </p:txBody>
      </p:sp>
      <p:sp>
        <p:nvSpPr>
          <p:cNvPr id="7" name="Rectangle 6"/>
          <p:cNvSpPr/>
          <p:nvPr/>
        </p:nvSpPr>
        <p:spPr>
          <a:xfrm>
            <a:off x="381000" y="1125343"/>
            <a:ext cx="8220678" cy="2456057"/>
          </a:xfrm>
          <a:prstGeom prst="rect">
            <a:avLst/>
          </a:prstGeom>
        </p:spPr>
        <p:txBody>
          <a:bodyPr wrap="square">
            <a:spAutoFit/>
          </a:bodyPr>
          <a:lstStyle/>
          <a:p>
            <a:pPr fontAlgn="base">
              <a:lnSpc>
                <a:spcPct val="120000"/>
              </a:lnSpc>
              <a:spcAft>
                <a:spcPct val="0"/>
              </a:spcAft>
              <a:buClr>
                <a:schemeClr val="tx1"/>
              </a:buClr>
            </a:pPr>
            <a:r>
              <a:rPr lang="en-US" sz="1600" u="sng" dirty="0">
                <a:solidFill>
                  <a:schemeClr val="accent1"/>
                </a:solidFill>
                <a:latin typeface="SABIC Typeface Text" panose="020B0603060202020204" pitchFamily="34" charset="0"/>
                <a:cs typeface="+mj-cs"/>
              </a:rPr>
              <a:t>How to prevent corrosion of PIV</a:t>
            </a:r>
          </a:p>
          <a:p>
            <a:pPr marL="285750" marR="0" lvl="0" indent="-285750" fontAlgn="base">
              <a:lnSpc>
                <a:spcPct val="120000"/>
              </a:lnSpc>
              <a:spcAft>
                <a:spcPct val="0"/>
              </a:spcAft>
              <a:buClr>
                <a:schemeClr val="tx1"/>
              </a:buClr>
              <a:buFont typeface="Wingdings" panose="05000000000000000000" pitchFamily="2" charset="2"/>
              <a:buChar char="§"/>
            </a:pPr>
            <a:r>
              <a:rPr lang="en-US" sz="1600" dirty="0"/>
              <a:t>Ensure that all buried metallic parts (valves, piping, bolts &amp; nuts are all electrical continues and in contact (common electrolyte and common cathode connection) with the CP system</a:t>
            </a:r>
            <a:r>
              <a:rPr lang="en-US" sz="1600" dirty="0" smtClean="0"/>
              <a:t>.</a:t>
            </a:r>
            <a:endParaRPr lang="en-US" sz="1600" dirty="0"/>
          </a:p>
          <a:p>
            <a:pPr marL="285750" marR="0" lvl="0" indent="-285750" fontAlgn="base">
              <a:lnSpc>
                <a:spcPct val="120000"/>
              </a:lnSpc>
              <a:spcAft>
                <a:spcPct val="0"/>
              </a:spcAft>
              <a:buClr>
                <a:schemeClr val="tx1"/>
              </a:buClr>
              <a:buFont typeface="Wingdings" panose="05000000000000000000" pitchFamily="2" charset="2"/>
              <a:buChar char="§"/>
            </a:pPr>
            <a:r>
              <a:rPr lang="en-US" sz="1600" dirty="0"/>
              <a:t>Check the resistivity of soil and use anode materials and quantity appropriate for the soil (in most cases magnesium anodes are the best choice</a:t>
            </a:r>
            <a:r>
              <a:rPr lang="en-US" sz="1600" dirty="0" smtClean="0"/>
              <a:t>)</a:t>
            </a:r>
            <a:endParaRPr lang="en-US" sz="1600" dirty="0"/>
          </a:p>
          <a:p>
            <a:pPr marL="285750" marR="0" lvl="0" indent="-285750" fontAlgn="base">
              <a:lnSpc>
                <a:spcPct val="120000"/>
              </a:lnSpc>
              <a:spcAft>
                <a:spcPct val="0"/>
              </a:spcAft>
              <a:buClr>
                <a:schemeClr val="tx1"/>
              </a:buClr>
              <a:buFont typeface="Wingdings" panose="05000000000000000000" pitchFamily="2" charset="2"/>
              <a:buChar char="§"/>
            </a:pPr>
            <a:r>
              <a:rPr lang="en-US" sz="1600" dirty="0"/>
              <a:t>Use bolts that are corrosion resistant and are coated  (for example Fluro </a:t>
            </a:r>
            <a:r>
              <a:rPr lang="en-US" sz="1600" dirty="0" smtClean="0"/>
              <a:t>polymer / Teflon  </a:t>
            </a:r>
            <a:r>
              <a:rPr lang="en-US" sz="1600" dirty="0"/>
              <a:t>coated)</a:t>
            </a:r>
          </a:p>
        </p:txBody>
      </p:sp>
    </p:spTree>
    <p:extLst>
      <p:ext uri="{BB962C8B-B14F-4D97-AF65-F5344CB8AC3E}">
        <p14:creationId xmlns:p14="http://schemas.microsoft.com/office/powerpoint/2010/main" val="1248363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853</TotalTime>
  <Words>985</Words>
  <Application>Microsoft Office PowerPoint</Application>
  <PresentationFormat>On-screen Show (4:3)</PresentationFormat>
  <Paragraphs>98</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Gill Sans MT</vt:lpstr>
      <vt:lpstr>SABIC Typeface Headline</vt:lpstr>
      <vt:lpstr>SABIC Typeface Headline Light</vt:lpstr>
      <vt:lpstr>SABIC Typeface Text</vt:lpstr>
      <vt:lpstr>SABIC Typeface Text Light</vt:lpstr>
      <vt:lpstr>Wingdings</vt:lpstr>
      <vt:lpstr>Office Theme</vt:lpstr>
      <vt:lpstr>PowerPoint Presentation</vt:lpstr>
      <vt:lpstr>Corrosion Control of Post Indicator Valve - Buried Portion </vt:lpstr>
      <vt:lpstr>Corrosion Control of Post Indicator Valve - Buried Portion </vt:lpstr>
      <vt:lpstr>Corrosion Control of Post Indicator Valve - Buried Portion </vt:lpstr>
      <vt:lpstr>Corrosion Control of Post Indicator Valve - Buried Portion </vt:lpstr>
      <vt:lpstr>Corrosion Control of Post Indicator Valve - Buried Portion </vt:lpstr>
      <vt:lpstr>Corrosion Control of Post Indicator Valve - Buried Portion </vt:lpstr>
      <vt:lpstr>Corrosion Control of Post Indicator Valve - Buried Portion </vt:lpstr>
      <vt:lpstr>Corrosion Control of Post Indicator Valve - Buried Portion </vt:lpstr>
      <vt:lpstr>PowerPoint Presentation</vt:lpstr>
    </vt:vector>
  </TitlesOfParts>
  <Company>SABIC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muhammadr</dc:creator>
  <cp:lastModifiedBy>Hasainar, Mohammed Riyaz.</cp:lastModifiedBy>
  <cp:revision>157</cp:revision>
  <dcterms:created xsi:type="dcterms:W3CDTF">2009-10-28T07:50:07Z</dcterms:created>
  <dcterms:modified xsi:type="dcterms:W3CDTF">2022-02-20T06:29:55Z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3321747-f206-4919-9520-29762f698e8e_Enabled">
    <vt:lpwstr>true</vt:lpwstr>
  </property>
  <property fmtid="{D5CDD505-2E9C-101B-9397-08002B2CF9AE}" pid="3" name="MSIP_Label_13321747-f206-4919-9520-29762f698e8e_SetDate">
    <vt:lpwstr>2022-02-20T06:29:55Z</vt:lpwstr>
  </property>
  <property fmtid="{D5CDD505-2E9C-101B-9397-08002B2CF9AE}" pid="4" name="MSIP_Label_13321747-f206-4919-9520-29762f698e8e_Method">
    <vt:lpwstr>Privileged</vt:lpwstr>
  </property>
  <property fmtid="{D5CDD505-2E9C-101B-9397-08002B2CF9AE}" pid="5" name="MSIP_Label_13321747-f206-4919-9520-29762f698e8e_Name">
    <vt:lpwstr>13321747-f206-4919-9520-29762f698e8e</vt:lpwstr>
  </property>
  <property fmtid="{D5CDD505-2E9C-101B-9397-08002B2CF9AE}" pid="6" name="MSIP_Label_13321747-f206-4919-9520-29762f698e8e_SiteId">
    <vt:lpwstr>a77c517c-e95e-435b-bbb4-cb17e462491f</vt:lpwstr>
  </property>
  <property fmtid="{D5CDD505-2E9C-101B-9397-08002B2CF9AE}" pid="7" name="MSIP_Label_13321747-f206-4919-9520-29762f698e8e_ActionId">
    <vt:lpwstr>233c6877-f441-4934-846c-68a8a9bb2f08</vt:lpwstr>
  </property>
  <property fmtid="{D5CDD505-2E9C-101B-9397-08002B2CF9AE}" pid="8" name="MSIP_Label_13321747-f206-4919-9520-29762f698e8e_ContentBits">
    <vt:lpwstr>1</vt:lpwstr>
  </property>
</Properties>
</file>