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752" r:id="rId3"/>
    <p:sldId id="2662" r:id="rId4"/>
    <p:sldId id="2661" r:id="rId5"/>
    <p:sldId id="999" r:id="rId6"/>
    <p:sldId id="998" r:id="rId7"/>
    <p:sldId id="2230" r:id="rId8"/>
    <p:sldId id="2660" r:id="rId9"/>
    <p:sldId id="2667" r:id="rId10"/>
    <p:sldId id="2744" r:id="rId11"/>
    <p:sldId id="2743" r:id="rId12"/>
    <p:sldId id="2745" r:id="rId13"/>
    <p:sldId id="2747" r:id="rId14"/>
    <p:sldId id="280" r:id="rId15"/>
    <p:sldId id="753" r:id="rId16"/>
    <p:sldId id="2673" r:id="rId17"/>
    <p:sldId id="2635" r:id="rId18"/>
    <p:sldId id="2641" r:id="rId19"/>
    <p:sldId id="2637" r:id="rId20"/>
    <p:sldId id="27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1C4"/>
    <a:srgbClr val="EFB42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343" autoAdjust="0"/>
  </p:normalViewPr>
  <p:slideViewPr>
    <p:cSldViewPr>
      <p:cViewPr varScale="1">
        <p:scale>
          <a:sx n="108" d="100"/>
          <a:sy n="108" d="100"/>
        </p:scale>
        <p:origin x="2028" y="114"/>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29155730533683E-2"/>
          <c:y val="4.1666666666666664E-2"/>
          <c:w val="0.65148490277037985"/>
          <c:h val="0.93083909154212863"/>
        </c:manualLayout>
      </c:layout>
      <c:pieChart>
        <c:varyColors val="1"/>
        <c:ser>
          <c:idx val="0"/>
          <c:order val="0"/>
          <c:spPr>
            <a:effectLst>
              <a:glow rad="63500">
                <a:schemeClr val="tx1">
                  <a:alpha val="40000"/>
                </a:schemeClr>
              </a:glow>
            </a:effectLst>
            <a:scene3d>
              <a:camera prst="orthographicFront"/>
              <a:lightRig rig="threePt" dir="t"/>
            </a:scene3d>
            <a:sp3d>
              <a:bevelT/>
              <a:bevelB prst="angle"/>
            </a:sp3d>
          </c:spPr>
          <c:dPt>
            <c:idx val="1"/>
            <c:bubble3D val="0"/>
            <c:extLst>
              <c:ext xmlns:c16="http://schemas.microsoft.com/office/drawing/2014/chart" uri="{C3380CC4-5D6E-409C-BE32-E72D297353CC}">
                <c16:uniqueId val="{00000000-E006-4F94-82D3-2E315CE1B864}"/>
              </c:ext>
            </c:extLst>
          </c:dPt>
          <c:dLbls>
            <c:dLbl>
              <c:idx val="0"/>
              <c:layout>
                <c:manualLayout>
                  <c:x val="-0.19572781080936311"/>
                  <c:y val="-0.18039075867405993"/>
                </c:manualLayout>
              </c:layout>
              <c:numFmt formatCode="0%" sourceLinked="0"/>
              <c:spPr/>
              <c:txPr>
                <a:bodyPr/>
                <a:lstStyle/>
                <a:p>
                  <a:pPr>
                    <a:defRPr sz="2800" b="1">
                      <a:ln>
                        <a:noFill/>
                      </a:ln>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06-4F94-82D3-2E315CE1B864}"/>
                </c:ext>
              </c:extLst>
            </c:dLbl>
            <c:dLbl>
              <c:idx val="1"/>
              <c:layout>
                <c:manualLayout>
                  <c:x val="8.8794955692117289E-2"/>
                  <c:y val="6.5852482725373617E-3"/>
                </c:manualLayout>
              </c:layout>
              <c:tx>
                <c:rich>
                  <a:bodyPr/>
                  <a:lstStyle/>
                  <a:p>
                    <a:pPr>
                      <a:defRPr sz="2000">
                        <a:ln>
                          <a:noFill/>
                        </a:ln>
                        <a:solidFill>
                          <a:schemeClr val="bg1"/>
                        </a:solidFill>
                      </a:defRPr>
                    </a:pPr>
                    <a:fld id="{6A7C91E7-E334-45B1-B624-5D846BA5F2A8}" type="VALUE">
                      <a:rPr lang="en-US" b="1">
                        <a:ln>
                          <a:noFill/>
                        </a:ln>
                        <a:solidFill>
                          <a:schemeClr val="bg1"/>
                        </a:solidFill>
                      </a:rPr>
                      <a:pPr>
                        <a:defRPr sz="2000">
                          <a:ln>
                            <a:noFill/>
                          </a:ln>
                          <a:solidFill>
                            <a:schemeClr val="bg1"/>
                          </a:solidFill>
                        </a:defRPr>
                      </a:pPr>
                      <a:t>[VALUE]</a:t>
                    </a:fld>
                    <a:endParaRPr lang="en-US"/>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06-4F94-82D3-2E315CE1B864}"/>
                </c:ext>
              </c:extLst>
            </c:dLbl>
            <c:dLbl>
              <c:idx val="2"/>
              <c:layout>
                <c:manualLayout>
                  <c:x val="6.4558662666951191E-2"/>
                  <c:y val="0.12445979966789865"/>
                </c:manualLayout>
              </c:layout>
              <c:numFmt formatCode="0%" sourceLinked="0"/>
              <c:spPr>
                <a:noFill/>
                <a:ln>
                  <a:noFill/>
                </a:ln>
                <a:effectLst/>
              </c:spPr>
              <c:txPr>
                <a:bodyPr/>
                <a:lstStyle/>
                <a:p>
                  <a:pPr>
                    <a:defRPr sz="2000" b="1">
                      <a:ln>
                        <a:noFill/>
                      </a:ln>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06-4F94-82D3-2E315CE1B864}"/>
                </c:ext>
              </c:extLst>
            </c:dLbl>
            <c:dLbl>
              <c:idx val="3"/>
              <c:layout>
                <c:manualLayout>
                  <c:x val="5.2550394710658734E-2"/>
                  <c:y val="0.13356928598210938"/>
                </c:manualLayout>
              </c:layout>
              <c:numFmt formatCode="0%" sourceLinked="0"/>
              <c:spPr>
                <a:noFill/>
                <a:ln>
                  <a:noFill/>
                </a:ln>
                <a:effectLst/>
              </c:spPr>
              <c:txPr>
                <a:bodyPr/>
                <a:lstStyle/>
                <a:p>
                  <a:pPr>
                    <a:defRPr sz="2000" b="1">
                      <a:ln>
                        <a:noFill/>
                      </a:ln>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06-4F94-82D3-2E315CE1B864}"/>
                </c:ext>
              </c:extLst>
            </c:dLbl>
            <c:numFmt formatCode="0%" sourceLinked="0"/>
            <c:spPr>
              <a:noFill/>
              <a:ln>
                <a:noFill/>
              </a:ln>
              <a:effectLst/>
            </c:spPr>
            <c:txPr>
              <a:bodyPr/>
              <a:lstStyle/>
              <a:p>
                <a:pPr>
                  <a:defRPr sz="2000">
                    <a:solidFill>
                      <a:schemeClr val="accent5"/>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Sheet1!$Q$3:$Q$6</c:f>
              <c:strCache>
                <c:ptCount val="4"/>
                <c:pt idx="0">
                  <c:v>Poor BFW Quality</c:v>
                </c:pt>
                <c:pt idx="1">
                  <c:v>Condensate Corrosion</c:v>
                </c:pt>
                <c:pt idx="2">
                  <c:v>Chemical Control</c:v>
                </c:pt>
                <c:pt idx="3">
                  <c:v>Other</c:v>
                </c:pt>
              </c:strCache>
            </c:strRef>
          </c:cat>
          <c:val>
            <c:numRef>
              <c:f>Sheet1!$R$3:$R$6</c:f>
              <c:numCache>
                <c:formatCode>General</c:formatCode>
                <c:ptCount val="4"/>
                <c:pt idx="0">
                  <c:v>0.67</c:v>
                </c:pt>
                <c:pt idx="1">
                  <c:v>0.18</c:v>
                </c:pt>
                <c:pt idx="2">
                  <c:v>7.0000000000000007E-2</c:v>
                </c:pt>
                <c:pt idx="3">
                  <c:v>0.08</c:v>
                </c:pt>
              </c:numCache>
            </c:numRef>
          </c:val>
          <c:extLst>
            <c:ext xmlns:c16="http://schemas.microsoft.com/office/drawing/2014/chart" uri="{C3380CC4-5D6E-409C-BE32-E72D297353CC}">
              <c16:uniqueId val="{00000004-E006-4F94-82D3-2E315CE1B86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D9B2C-DB1A-45DB-89D3-BF6E01D3CF8D}" type="datetimeFigureOut">
              <a:rPr lang="en-US" smtClean="0"/>
              <a:t>19-Feb-22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DC90FF-465D-41CD-BAB9-FF9BC5503069}" type="slidenum">
              <a:rPr lang="en-US" smtClean="0"/>
              <a:t>‹#›</a:t>
            </a:fld>
            <a:endParaRPr lang="en-US"/>
          </a:p>
        </p:txBody>
      </p:sp>
    </p:spTree>
    <p:extLst>
      <p:ext uri="{BB962C8B-B14F-4D97-AF65-F5344CB8AC3E}">
        <p14:creationId xmlns:p14="http://schemas.microsoft.com/office/powerpoint/2010/main" val="2157127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A8EF8-2810-4103-A850-0BCFB6F6B819}" type="datetimeFigureOut">
              <a:rPr lang="en-US" smtClean="0"/>
              <a:t>19-Feb-22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1DBC9-5137-4B74-B65F-84F644B5E96E}" type="slidenum">
              <a:rPr lang="en-US" smtClean="0"/>
              <a:t>‹#›</a:t>
            </a:fld>
            <a:endParaRPr lang="en-US"/>
          </a:p>
        </p:txBody>
      </p:sp>
    </p:spTree>
    <p:extLst>
      <p:ext uri="{BB962C8B-B14F-4D97-AF65-F5344CB8AC3E}">
        <p14:creationId xmlns:p14="http://schemas.microsoft.com/office/powerpoint/2010/main" val="345412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4E9D7C58-C086-4628-B0B8-17B19920DFD1}" type="slidenum">
              <a:rPr lang="en-US" sz="1200" smtClean="0"/>
              <a:pPr eaLnBrk="1" hangingPunct="1"/>
              <a:t>3</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t>By preventing deposition of corrosion products and hardness scale, clean heat transfer surfaces are assured, resulting in operational efficiency and reduced risk on waterside corrosion. Heat losses via the blowdown are minimised by improved blowdown practices. </a:t>
            </a:r>
          </a:p>
          <a:p>
            <a:endParaRPr lang="nl-NL"/>
          </a:p>
          <a:p>
            <a:r>
              <a:rPr lang="nl-NL"/>
              <a:t>Nalco programmes can contain an inert trasar that can be used for controlling the feed of the internal treatment program and for determining the cycles of concentration.</a:t>
            </a:r>
            <a:endParaRPr lang="en-GB"/>
          </a:p>
          <a:p>
            <a:endParaRPr lang="en-GB"/>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1A7FE47-3CC0-4DDE-B8C1-E3369B7CBB5C}" type="slidenum">
              <a:rPr lang="en-US" smtClean="0"/>
              <a:pPr eaLnBrk="1" hangingPunct="1"/>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2382AC78-7121-4DB4-8A1A-CF5A67BB94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7878A3D0-894B-461B-A51F-D5BC2A9496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New Roman" panose="02020603050405020304" pitchFamily="18" charset="0"/>
              <a:cs typeface="Times New Roman" panose="02020603050405020304" pitchFamily="18" charset="0"/>
            </a:endParaRPr>
          </a:p>
        </p:txBody>
      </p:sp>
      <p:sp>
        <p:nvSpPr>
          <p:cNvPr id="117764" name="Date Placeholder 4">
            <a:extLst>
              <a:ext uri="{FF2B5EF4-FFF2-40B4-BE49-F238E27FC236}">
                <a16:creationId xmlns:a16="http://schemas.microsoft.com/office/drawing/2014/main" id="{D8BF6A24-21EA-4F85-8480-A6C325AC61D0}"/>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cs typeface="Times New Roman" panose="02020603050405020304" pitchFamily="18" charset="0"/>
            </a:endParaRPr>
          </a:p>
        </p:txBody>
      </p:sp>
    </p:spTree>
    <p:extLst>
      <p:ext uri="{BB962C8B-B14F-4D97-AF65-F5344CB8AC3E}">
        <p14:creationId xmlns:p14="http://schemas.microsoft.com/office/powerpoint/2010/main" val="224888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ln>
            <a:miter lim="800000"/>
            <a:headEnd/>
            <a:tailEnd/>
          </a:ln>
        </p:spPr>
        <p:txBody>
          <a:bodyPr/>
          <a:lstStyle/>
          <a:p>
            <a:fld id="{152192A4-DB69-D245-9C7E-D1C5C30816E4}" type="slidenum">
              <a:rPr lang="en-US"/>
              <a:pPr/>
              <a:t>4</a:t>
            </a:fld>
            <a:endParaRPr lang="en-US" dirty="0"/>
          </a:p>
        </p:txBody>
      </p:sp>
      <p:sp>
        <p:nvSpPr>
          <p:cNvPr id="123907" name="Rectangle 2"/>
          <p:cNvSpPr>
            <a:spLocks noGrp="1" noRot="1" noChangeAspect="1" noChangeArrowheads="1" noTextEdit="1"/>
          </p:cNvSpPr>
          <p:nvPr>
            <p:ph type="sldImg"/>
          </p:nvPr>
        </p:nvSpPr>
        <p:spPr bwMode="auto">
          <a:xfrm>
            <a:off x="1144588" y="684213"/>
            <a:ext cx="4573587" cy="3430587"/>
          </a:xfrm>
          <a:noFill/>
          <a:ln>
            <a:solidFill>
              <a:srgbClr val="000000"/>
            </a:solidFill>
            <a:miter lim="800000"/>
            <a:headEnd/>
            <a:tailEnd/>
          </a:ln>
        </p:spPr>
      </p:sp>
      <p:sp>
        <p:nvSpPr>
          <p:cNvPr id="123908" name="Rectangle 3"/>
          <p:cNvSpPr>
            <a:spLocks noGrp="1" noChangeArrowheads="1"/>
          </p:cNvSpPr>
          <p:nvPr>
            <p:ph type="body" idx="1"/>
          </p:nvPr>
        </p:nvSpPr>
        <p:spPr bwMode="auto">
          <a:xfrm>
            <a:off x="914712" y="4344026"/>
            <a:ext cx="5028579" cy="4116049"/>
          </a:xfrm>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t>Traditional measurements such as pH, product residuals and dissolved oxygen measurements, are indirect methods used for estimating the corrosivity of the boiler feedwater. The industry pays special attention to dissolved oxygen measurement as the key indicator for corrosive conditions.  </a:t>
            </a:r>
          </a:p>
          <a:p>
            <a:endParaRPr lang="nl-NL"/>
          </a:p>
          <a:p>
            <a:r>
              <a:rPr lang="nl-NL"/>
              <a:t>Please note that historically we referred to reductants as “oxygen scavengers”. With the new technology described on the next slides we now know that reductants do more then scavenge oxygen alone! Therefore we refer to the terminology “reductant”.</a:t>
            </a:r>
          </a:p>
          <a:p>
            <a:endParaRPr lang="en-GB"/>
          </a:p>
          <a:p>
            <a:endParaRPr lang="nl-NL"/>
          </a:p>
          <a:p>
            <a:r>
              <a:rPr lang="en-GB"/>
              <a:t>Moreover, corrosion products are released every time there is a thermal, chemical, or hydraulic shock to the system, and current iron monitoring practices often lead to questions on the validity and interpretation of the data produced. Grab sampling only provides a snapshot, but if the full extent of the events could be made visible, responses could be developed to minimise corrosion and iron transport to critical heat transfer surfaces. </a:t>
            </a:r>
          </a:p>
          <a:p>
            <a:endParaRPr lang="en-GB"/>
          </a:p>
          <a:p>
            <a:r>
              <a:rPr lang="en-GB"/>
              <a:t>The traditional measurements are still important as they relate to boiler manufacturers specifications or industry standards.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23C21B2-FE79-4F84-821C-68FF3103C2C9}" type="slidenum">
              <a:rPr lang="en-US" smtClean="0"/>
              <a:pPr eaLnBrk="1" hangingPunct="1"/>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8D503-6D7D-4B39-9E29-B6D538ABF6D9}" type="slidenum">
              <a:rPr lang="en-US" smtClean="0"/>
              <a:t>7</a:t>
            </a:fld>
            <a:endParaRPr lang="en-US"/>
          </a:p>
        </p:txBody>
      </p:sp>
    </p:spTree>
    <p:extLst>
      <p:ext uri="{BB962C8B-B14F-4D97-AF65-F5344CB8AC3E}">
        <p14:creationId xmlns:p14="http://schemas.microsoft.com/office/powerpoint/2010/main" val="144532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10" eaLnBrk="0" fontAlgn="base" hangingPunct="0">
              <a:spcBef>
                <a:spcPct val="0"/>
              </a:spcBef>
              <a:spcAft>
                <a:spcPct val="0"/>
              </a:spcAft>
              <a:defRPr/>
            </a:pPr>
            <a:fld id="{827A01CB-8C22-4B37-A579-D77BE1FAAF00}" type="slidenum">
              <a:rPr lang="en-US">
                <a:solidFill>
                  <a:prstClr val="black"/>
                </a:solidFill>
                <a:latin typeface="Arial" pitchFamily="34" charset="0"/>
                <a:ea typeface="ＭＳ Ｐゴシック" charset="-128"/>
              </a:rPr>
              <a:pPr defTabSz="942210" eaLnBrk="0" fontAlgn="base" hangingPunct="0">
                <a:spcBef>
                  <a:spcPct val="0"/>
                </a:spcBef>
                <a:spcAft>
                  <a:spcPct val="0"/>
                </a:spcAft>
                <a:defRPr/>
              </a:pPr>
              <a:t>8</a:t>
            </a:fld>
            <a:endParaRPr lang="en-US" dirty="0">
              <a:solidFill>
                <a:prstClr val="black"/>
              </a:solidFill>
              <a:latin typeface="Arial" pitchFamily="34" charset="0"/>
              <a:ea typeface="ＭＳ Ｐゴシック" charset="-128"/>
            </a:endParaRPr>
          </a:p>
        </p:txBody>
      </p:sp>
    </p:spTree>
    <p:extLst>
      <p:ext uri="{BB962C8B-B14F-4D97-AF65-F5344CB8AC3E}">
        <p14:creationId xmlns:p14="http://schemas.microsoft.com/office/powerpoint/2010/main" val="2049923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altLang="en-US" dirty="0"/>
              <a:t>In understanding preboiler corrosion it is important to realize that this can be a complicated ‘space’ (topic) with many variables.  Also many of these topics are not simply confined to preboiler corrosion but really apply to all corrosion phenomena in the boiler water, and other water industries.</a:t>
            </a:r>
          </a:p>
          <a:p>
            <a:endParaRPr lang="en-US" dirty="0"/>
          </a:p>
        </p:txBody>
      </p:sp>
      <p:sp>
        <p:nvSpPr>
          <p:cNvPr id="4" name="Slide Number Placeholder 3"/>
          <p:cNvSpPr>
            <a:spLocks noGrp="1"/>
          </p:cNvSpPr>
          <p:nvPr>
            <p:ph type="sldNum" sz="quarter" idx="5"/>
          </p:nvPr>
        </p:nvSpPr>
        <p:spPr/>
        <p:txBody>
          <a:bodyPr/>
          <a:lstStyle/>
          <a:p>
            <a:fld id="{4638A2D4-6565-4084-BC19-F22EDF9791F7}" type="slidenum">
              <a:rPr lang="en-US" smtClean="0"/>
              <a:t>9</a:t>
            </a:fld>
            <a:endParaRPr lang="en-US"/>
          </a:p>
        </p:txBody>
      </p:sp>
    </p:spTree>
    <p:extLst>
      <p:ext uri="{BB962C8B-B14F-4D97-AF65-F5344CB8AC3E}">
        <p14:creationId xmlns:p14="http://schemas.microsoft.com/office/powerpoint/2010/main" val="845905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764CCE-FA28-444B-A034-AFAC960CBCE6}" type="slidenum">
              <a:rPr lang="en-US" smtClean="0"/>
              <a:pPr>
                <a:defRPr/>
              </a:pPr>
              <a:t>11</a:t>
            </a:fld>
            <a:endParaRPr lang="en-US" dirty="0"/>
          </a:p>
        </p:txBody>
      </p:sp>
      <p:sp>
        <p:nvSpPr>
          <p:cNvPr id="5" name="Footer Placeholder 4">
            <a:extLst>
              <a:ext uri="{FF2B5EF4-FFF2-40B4-BE49-F238E27FC236}">
                <a16:creationId xmlns:a16="http://schemas.microsoft.com/office/drawing/2014/main" id="{DB7B22A4-F60C-4BC3-9E26-FB016208179A}"/>
              </a:ext>
            </a:extLst>
          </p:cNvPr>
          <p:cNvSpPr>
            <a:spLocks noGrp="1"/>
          </p:cNvSpPr>
          <p:nvPr>
            <p:ph type="ftr" sz="quarter" idx="4"/>
          </p:nvPr>
        </p:nvSpPr>
        <p:spPr/>
        <p:txBody>
          <a:bodyPr/>
          <a:lstStyle/>
          <a:p>
            <a:r>
              <a:rPr lang="en-US"/>
              <a:t>Nalco Confidential </a:t>
            </a:r>
          </a:p>
        </p:txBody>
      </p:sp>
    </p:spTree>
    <p:extLst>
      <p:ext uri="{BB962C8B-B14F-4D97-AF65-F5344CB8AC3E}">
        <p14:creationId xmlns:p14="http://schemas.microsoft.com/office/powerpoint/2010/main" val="378935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CB48AC-89F9-4783-8B53-722EDAFC1F64}"/>
              </a:ext>
            </a:extLst>
          </p:cNvPr>
          <p:cNvSpPr>
            <a:spLocks noGrp="1" noChangeArrowheads="1"/>
          </p:cNvSpPr>
          <p:nvPr>
            <p:ph type="sldNum" sz="quarter" idx="5"/>
          </p:nvPr>
        </p:nvSpPr>
        <p:spPr>
          <a:ln/>
        </p:spPr>
        <p:txBody>
          <a:bodyPr/>
          <a:lstStyle/>
          <a:p>
            <a:fld id="{9DBEA3AE-39E8-4E85-A9D6-18E1F517B727}" type="slidenum">
              <a:rPr lang="en-US" altLang="en-US"/>
              <a:pPr/>
              <a:t>12</a:t>
            </a:fld>
            <a:endParaRPr lang="en-US" altLang="en-US"/>
          </a:p>
        </p:txBody>
      </p:sp>
      <p:sp>
        <p:nvSpPr>
          <p:cNvPr id="686082" name="Rectangle 2">
            <a:extLst>
              <a:ext uri="{FF2B5EF4-FFF2-40B4-BE49-F238E27FC236}">
                <a16:creationId xmlns:a16="http://schemas.microsoft.com/office/drawing/2014/main" id="{72090518-37F8-4483-9985-4B3E22555B47}"/>
              </a:ext>
            </a:extLst>
          </p:cNvPr>
          <p:cNvSpPr>
            <a:spLocks noGrp="1" noRot="1" noChangeAspect="1" noChangeArrowheads="1" noTextEdit="1"/>
          </p:cNvSpPr>
          <p:nvPr>
            <p:ph type="sldImg"/>
          </p:nvPr>
        </p:nvSpPr>
        <p:spPr>
          <a:ln/>
        </p:spPr>
      </p:sp>
      <p:sp>
        <p:nvSpPr>
          <p:cNvPr id="686083" name="Rectangle 3">
            <a:extLst>
              <a:ext uri="{FF2B5EF4-FFF2-40B4-BE49-F238E27FC236}">
                <a16:creationId xmlns:a16="http://schemas.microsoft.com/office/drawing/2014/main" id="{5B102384-156E-4A86-B846-3E43D164B1F9}"/>
              </a:ext>
            </a:extLst>
          </p:cNvPr>
          <p:cNvSpPr>
            <a:spLocks noGrp="1" noChangeArrowheads="1"/>
          </p:cNvSpPr>
          <p:nvPr>
            <p:ph type="body" idx="1"/>
          </p:nvPr>
        </p:nvSpPr>
        <p:spPr/>
        <p:txBody>
          <a:bodyPr/>
          <a:lstStyle/>
          <a:p>
            <a:pPr>
              <a:spcBef>
                <a:spcPct val="0"/>
              </a:spcBef>
            </a:pPr>
            <a:r>
              <a:rPr lang="en-US" altLang="en-US"/>
              <a:t>So why not use regular ORP measurements on a cooled feedwater sample (“Room Temperature ORP”)</a:t>
            </a:r>
          </a:p>
          <a:p>
            <a:pPr>
              <a:spcBef>
                <a:spcPct val="0"/>
              </a:spcBef>
            </a:pPr>
            <a:endParaRPr lang="en-US" altLang="en-US"/>
          </a:p>
          <a:p>
            <a:pPr>
              <a:spcBef>
                <a:spcPct val="0"/>
              </a:spcBef>
            </a:pPr>
            <a:r>
              <a:rPr lang="en-US" altLang="en-US"/>
              <a:t>KEY TAKEAWAY: @T ORP (black line) is fast and very sensitive to system changes even when compared to RT ORP. Notice with the room temperature ORP (red line) barely detected the redox event. Highlight the small bump with your laser point.</a:t>
            </a:r>
          </a:p>
          <a:p>
            <a:pPr>
              <a:spcBef>
                <a:spcPct val="0"/>
              </a:spcBef>
            </a:pPr>
            <a:endParaRPr lang="en-US" altLang="en-US"/>
          </a:p>
          <a:p>
            <a:pPr>
              <a:spcBef>
                <a:spcPct val="0"/>
              </a:spcBef>
            </a:pPr>
            <a:r>
              <a:rPr lang="en-US" altLang="en-US"/>
              <a:t>RT ORP means the sample stream is cooled, then measured using the same type of ORP instrument that is commonly used for biocide control in CW systems.</a:t>
            </a:r>
          </a:p>
          <a:p>
            <a:endParaRPr lang="en-US" altLang="en-US"/>
          </a:p>
          <a:p>
            <a:r>
              <a:rPr lang="en-US" altLang="en-US"/>
              <a:t>This slide discusses a trial in a 200MW coal-fired power plant and shows how @T ORP responds to oxygen ingress upon startup after a trip. </a:t>
            </a:r>
          </a:p>
          <a:p>
            <a:endParaRPr lang="en-US" altLang="en-US"/>
          </a:p>
          <a:p>
            <a:r>
              <a:rPr lang="en-US" altLang="en-US"/>
              <a:t>During that time we not only optimized the Elimin-Ox feed to maintain the optimum ORP setpoint as the graph shows, and successfully manage the stress of the startup, but the plant has also set records for speed of unit start-up after a trip.  It now takes only 5 hours to come up to full load with no holds on silica or TDS.  It normally took 2-3 days (48-72 hours).  This translates to approximately $134,000 savings per trip based on the </a:t>
            </a:r>
            <a:r>
              <a:rPr lang="en-US" altLang="en-US">
                <a:solidFill>
                  <a:srgbClr val="000000"/>
                </a:solidFill>
                <a:latin typeface="Helv"/>
              </a:rPr>
              <a:t>cost differential between this customer</a:t>
            </a:r>
            <a:r>
              <a:rPr lang="en-US" altLang="en-US">
                <a:solidFill>
                  <a:srgbClr val="000000"/>
                </a:solidFill>
              </a:rPr>
              <a:t>’</a:t>
            </a:r>
            <a:r>
              <a:rPr lang="en-US" altLang="en-US">
                <a:solidFill>
                  <a:srgbClr val="000000"/>
                </a:solidFill>
                <a:latin typeface="Helv"/>
              </a:rPr>
              <a:t>s generating costs and the cost of replacement power.</a:t>
            </a:r>
            <a:endParaRPr lang="en-US" altLang="en-US"/>
          </a:p>
          <a:p>
            <a:endParaRPr lang="en-US" altLang="en-US"/>
          </a:p>
        </p:txBody>
      </p:sp>
      <p:sp>
        <p:nvSpPr>
          <p:cNvPr id="2" name="Footer Placeholder 1">
            <a:extLst>
              <a:ext uri="{FF2B5EF4-FFF2-40B4-BE49-F238E27FC236}">
                <a16:creationId xmlns:a16="http://schemas.microsoft.com/office/drawing/2014/main" id="{9874BE8C-5FD7-4467-A1AA-76CF1483C9EC}"/>
              </a:ext>
            </a:extLst>
          </p:cNvPr>
          <p:cNvSpPr>
            <a:spLocks noGrp="1"/>
          </p:cNvSpPr>
          <p:nvPr>
            <p:ph type="ftr" sz="quarter" idx="4"/>
          </p:nvPr>
        </p:nvSpPr>
        <p:spPr/>
        <p:txBody>
          <a:bodyPr/>
          <a:lstStyle/>
          <a:p>
            <a:r>
              <a:rPr lang="en-US"/>
              <a:t>Nalco Confidential </a:t>
            </a:r>
          </a:p>
        </p:txBody>
      </p:sp>
    </p:spTree>
    <p:extLst>
      <p:ext uri="{BB962C8B-B14F-4D97-AF65-F5344CB8AC3E}">
        <p14:creationId xmlns:p14="http://schemas.microsoft.com/office/powerpoint/2010/main" val="3373089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NCSM = Nalco Corrosion Stress</a:t>
            </a:r>
            <a:r>
              <a:rPr lang="en-GB" baseline="0" dirty="0"/>
              <a:t> Monitor</a:t>
            </a:r>
            <a:endParaRPr lang="en-GB" dirty="0"/>
          </a:p>
        </p:txBody>
      </p:sp>
      <p:sp>
        <p:nvSpPr>
          <p:cNvPr id="4" name="Slide Number Placeholder 3"/>
          <p:cNvSpPr>
            <a:spLocks noGrp="1"/>
          </p:cNvSpPr>
          <p:nvPr>
            <p:ph type="sldNum" sz="quarter" idx="10"/>
          </p:nvPr>
        </p:nvSpPr>
        <p:spPr/>
        <p:txBody>
          <a:bodyPr/>
          <a:lstStyle/>
          <a:p>
            <a:pPr>
              <a:defRPr/>
            </a:pPr>
            <a:fld id="{08BB0C83-7E50-4A80-945D-40607F0135B9}" type="slidenum">
              <a:rPr lang="en-US" smtClean="0"/>
              <a:pPr>
                <a:defRPr/>
              </a:pPr>
              <a:t>13</a:t>
            </a:fld>
            <a:endParaRPr lang="en-US" dirty="0"/>
          </a:p>
        </p:txBody>
      </p:sp>
      <p:sp>
        <p:nvSpPr>
          <p:cNvPr id="5" name="Footer Placeholder 4">
            <a:extLst>
              <a:ext uri="{FF2B5EF4-FFF2-40B4-BE49-F238E27FC236}">
                <a16:creationId xmlns:a16="http://schemas.microsoft.com/office/drawing/2014/main" id="{6FA214A9-D9B9-41E8-A914-52E1E021FC3F}"/>
              </a:ext>
            </a:extLst>
          </p:cNvPr>
          <p:cNvSpPr>
            <a:spLocks noGrp="1"/>
          </p:cNvSpPr>
          <p:nvPr>
            <p:ph type="ftr" sz="quarter" idx="4"/>
          </p:nvPr>
        </p:nvSpPr>
        <p:spPr/>
        <p:txBody>
          <a:bodyPr/>
          <a:lstStyle/>
          <a:p>
            <a:r>
              <a:rPr lang="en-US"/>
              <a:t>Nalco Confidential </a:t>
            </a:r>
          </a:p>
        </p:txBody>
      </p:sp>
    </p:spTree>
    <p:extLst>
      <p:ext uri="{BB962C8B-B14F-4D97-AF65-F5344CB8AC3E}">
        <p14:creationId xmlns:p14="http://schemas.microsoft.com/office/powerpoint/2010/main" val="1378562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8" descr="Industry.png"/>
          <p:cNvPicPr>
            <a:picLocks noChangeAspect="1"/>
          </p:cNvPicPr>
          <p:nvPr userDrawn="1"/>
        </p:nvPicPr>
        <p:blipFill>
          <a:blip r:embed="rId2" cstate="print"/>
          <a:srcRect/>
          <a:stretch>
            <a:fillRect/>
          </a:stretch>
        </p:blipFill>
        <p:spPr bwMode="auto">
          <a:xfrm>
            <a:off x="4648200" y="3486150"/>
            <a:ext cx="4495800" cy="3371850"/>
          </a:xfrm>
          <a:prstGeom prst="rect">
            <a:avLst/>
          </a:prstGeom>
          <a:noFill/>
          <a:ln w="9525">
            <a:noFill/>
            <a:miter lim="800000"/>
            <a:headEnd/>
            <a:tailEnd/>
          </a:ln>
        </p:spPr>
      </p:pic>
      <p:sp>
        <p:nvSpPr>
          <p:cNvPr id="3" name="Subtitle 2"/>
          <p:cNvSpPr>
            <a:spLocks noGrp="1"/>
          </p:cNvSpPr>
          <p:nvPr>
            <p:ph type="subTitle" idx="1"/>
          </p:nvPr>
        </p:nvSpPr>
        <p:spPr>
          <a:xfrm>
            <a:off x="1905000" y="1752600"/>
            <a:ext cx="7239000" cy="2743200"/>
          </a:xfrm>
          <a:solidFill>
            <a:schemeClr val="bg1"/>
          </a:solidFill>
          <a:ln w="3175">
            <a:solidFill>
              <a:schemeClr val="tx1"/>
            </a:solidFill>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Title Placeholder 1"/>
          <p:cNvSpPr>
            <a:spLocks noGrp="1"/>
          </p:cNvSpPr>
          <p:nvPr>
            <p:ph type="title"/>
          </p:nvPr>
        </p:nvSpPr>
        <p:spPr>
          <a:xfrm>
            <a:off x="0" y="482224"/>
            <a:ext cx="9144000" cy="381000"/>
          </a:xfrm>
          <a:prstGeom prst="rect">
            <a:avLst/>
          </a:prstGeom>
          <a:solidFill>
            <a:schemeClr val="tx2">
              <a:lumMod val="75000"/>
            </a:schemeClr>
          </a:solidFill>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B4DDBCB9-F0E7-43E0-AA7A-97CFEDD122B4}"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22DEF9-0478-4A9B-B9FF-7AA4B89E913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F6D648-6C99-4EFE-9AEF-F5FAF1426C60}"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EB0983-C61B-43B0-891B-E3692CFBF78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F82B97-D578-431B-8A21-2D6466AFEC27}"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767C65-8669-41CA-8C1C-B93FB1086D1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235482"/>
            <a:ext cx="8534400" cy="758825"/>
          </a:xfrm>
        </p:spPr>
        <p:txBody>
          <a:bodyPr/>
          <a:lstStyle/>
          <a:p>
            <a:r>
              <a:rPr lang="en-US"/>
              <a:t>Click to edit Master title style</a:t>
            </a:r>
          </a:p>
        </p:txBody>
      </p:sp>
      <p:sp>
        <p:nvSpPr>
          <p:cNvPr id="5" name="Slide Number Placeholder 7"/>
          <p:cNvSpPr>
            <a:spLocks noGrp="1"/>
          </p:cNvSpPr>
          <p:nvPr>
            <p:ph type="sldNum" sz="quarter" idx="4"/>
          </p:nvPr>
        </p:nvSpPr>
        <p:spPr>
          <a:xfrm>
            <a:off x="3539064" y="6356352"/>
            <a:ext cx="2133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88E40817-A980-6F4C-818E-1928CB61A1F1}" type="slidenum">
              <a:rPr lang="en-US" smtClean="0"/>
              <a:pPr/>
              <a:t>‹#›</a:t>
            </a:fld>
            <a:endParaRPr lang="en-US" dirty="0"/>
          </a:p>
        </p:txBody>
      </p:sp>
      <p:sp>
        <p:nvSpPr>
          <p:cNvPr id="6" name="Rectangle 5"/>
          <p:cNvSpPr/>
          <p:nvPr userDrawn="1"/>
        </p:nvSpPr>
        <p:spPr>
          <a:xfrm>
            <a:off x="110065" y="1117602"/>
            <a:ext cx="8914047"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515390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6A21-AFF1-A14F-AFA0-0D67515801AF}"/>
              </a:ext>
            </a:extLst>
          </p:cNvPr>
          <p:cNvSpPr>
            <a:spLocks noGrp="1"/>
          </p:cNvSpPr>
          <p:nvPr>
            <p:ph type="title"/>
          </p:nvPr>
        </p:nvSpPr>
        <p:spPr/>
        <p:txBody>
          <a:bodyPr/>
          <a:lstStyle/>
          <a:p>
            <a:r>
              <a:rPr lang="en-US"/>
              <a:t>Click to edit Master title style</a:t>
            </a:r>
          </a:p>
        </p:txBody>
      </p:sp>
      <p:sp>
        <p:nvSpPr>
          <p:cNvPr id="4" name="Slide Number Placeholder 9">
            <a:extLst>
              <a:ext uri="{FF2B5EF4-FFF2-40B4-BE49-F238E27FC236}">
                <a16:creationId xmlns:a16="http://schemas.microsoft.com/office/drawing/2014/main" id="{9BDA0D54-1F45-40F8-8769-C39F042E986F}"/>
              </a:ext>
            </a:extLst>
          </p:cNvPr>
          <p:cNvSpPr>
            <a:spLocks noGrp="1"/>
          </p:cNvSpPr>
          <p:nvPr>
            <p:ph type="sldNum" sz="quarter" idx="4"/>
          </p:nvPr>
        </p:nvSpPr>
        <p:spPr>
          <a:xfrm>
            <a:off x="6901703" y="6384428"/>
            <a:ext cx="2057400" cy="365125"/>
          </a:xfrm>
          <a:prstGeom prst="rect">
            <a:avLst/>
          </a:prstGeom>
        </p:spPr>
        <p:txBody>
          <a:bodyPr vert="horz" lIns="91440" tIns="45720" rIns="91440" bIns="45720" rtlCol="0" anchor="ctr"/>
          <a:lstStyle>
            <a:lvl1pPr algn="r">
              <a:defRPr sz="900" b="0" i="0" baseline="0">
                <a:solidFill>
                  <a:schemeClr val="tx1"/>
                </a:solidFill>
                <a:latin typeface="Arial" panose="020B0604020202020204" pitchFamily="34" charset="0"/>
                <a:cs typeface="Arial" panose="020B0604020202020204" pitchFamily="34" charset="0"/>
              </a:defRPr>
            </a:lvl1pPr>
          </a:lstStyle>
          <a:p>
            <a:fld id="{5367269B-BB66-1242-895A-E957DF8587C7}" type="slidenum">
              <a:rPr lang="en-US" smtClean="0"/>
              <a:pPr/>
              <a:t>‹#›</a:t>
            </a:fld>
            <a:endParaRPr lang="en-US" dirty="0"/>
          </a:p>
        </p:txBody>
      </p:sp>
    </p:spTree>
    <p:extLst>
      <p:ext uri="{BB962C8B-B14F-4D97-AF65-F5344CB8AC3E}">
        <p14:creationId xmlns:p14="http://schemas.microsoft.com/office/powerpoint/2010/main" val="912065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ong headline, no subhead, 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A94F-5D58-1341-B868-65E33C93338C}"/>
              </a:ext>
            </a:extLst>
          </p:cNvPr>
          <p:cNvSpPr>
            <a:spLocks noGrp="1"/>
          </p:cNvSpPr>
          <p:nvPr>
            <p:ph type="title"/>
          </p:nvPr>
        </p:nvSpPr>
        <p:spPr>
          <a:xfrm>
            <a:off x="368113" y="228600"/>
            <a:ext cx="8375837" cy="1143000"/>
          </a:xfrm>
        </p:spPr>
        <p:txBody>
          <a:bodyPr/>
          <a:lstStyle>
            <a:lvl1pPr>
              <a:lnSpc>
                <a:spcPts val="3375"/>
              </a:lnSpc>
              <a:defRPr/>
            </a:lvl1pPr>
          </a:lstStyle>
          <a:p>
            <a:r>
              <a:rPr lang="en-US"/>
              <a:t>Click to edit Master title style</a:t>
            </a:r>
            <a:endParaRPr lang="en-US" dirty="0"/>
          </a:p>
        </p:txBody>
      </p:sp>
      <p:sp>
        <p:nvSpPr>
          <p:cNvPr id="5" name="Slide Number Placeholder 9">
            <a:extLst>
              <a:ext uri="{FF2B5EF4-FFF2-40B4-BE49-F238E27FC236}">
                <a16:creationId xmlns:a16="http://schemas.microsoft.com/office/drawing/2014/main" id="{C7432E1A-EBCD-442E-96EC-63F2E412EC0C}"/>
              </a:ext>
            </a:extLst>
          </p:cNvPr>
          <p:cNvSpPr>
            <a:spLocks noGrp="1"/>
          </p:cNvSpPr>
          <p:nvPr>
            <p:ph type="sldNum" sz="quarter" idx="4"/>
          </p:nvPr>
        </p:nvSpPr>
        <p:spPr>
          <a:xfrm>
            <a:off x="6901703" y="6384428"/>
            <a:ext cx="2057400" cy="365125"/>
          </a:xfrm>
          <a:prstGeom prst="rect">
            <a:avLst/>
          </a:prstGeom>
        </p:spPr>
        <p:txBody>
          <a:bodyPr vert="horz" lIns="91440" tIns="45720" rIns="91440" bIns="45720" rtlCol="0" anchor="ctr"/>
          <a:lstStyle>
            <a:lvl1pPr algn="r">
              <a:defRPr sz="900" b="0" i="0" baseline="0">
                <a:solidFill>
                  <a:schemeClr val="tx1"/>
                </a:solidFill>
                <a:latin typeface="Arial" panose="020B0604020202020204" pitchFamily="34" charset="0"/>
                <a:cs typeface="Arial" panose="020B0604020202020204" pitchFamily="34" charset="0"/>
              </a:defRPr>
            </a:lvl1pPr>
          </a:lstStyle>
          <a:p>
            <a:fld id="{5367269B-BB66-1242-895A-E957DF8587C7}" type="slidenum">
              <a:rPr lang="en-US" smtClean="0"/>
              <a:pPr/>
              <a:t>‹#›</a:t>
            </a:fld>
            <a:endParaRPr lang="en-US" dirty="0"/>
          </a:p>
        </p:txBody>
      </p:sp>
      <p:sp>
        <p:nvSpPr>
          <p:cNvPr id="8" name="Content Placeholder 2">
            <a:extLst>
              <a:ext uri="{FF2B5EF4-FFF2-40B4-BE49-F238E27FC236}">
                <a16:creationId xmlns:a16="http://schemas.microsoft.com/office/drawing/2014/main" id="{4458D485-CE88-4B37-8BF1-79B8FAEA51C8}"/>
              </a:ext>
            </a:extLst>
          </p:cNvPr>
          <p:cNvSpPr>
            <a:spLocks noGrp="1"/>
          </p:cNvSpPr>
          <p:nvPr>
            <p:ph idx="1"/>
          </p:nvPr>
        </p:nvSpPr>
        <p:spPr>
          <a:xfrm>
            <a:off x="371475" y="1524000"/>
            <a:ext cx="8372475" cy="4648200"/>
          </a:xfrm>
        </p:spPr>
        <p:txBody>
          <a:bodyPr numCol="1" spcCol="0">
            <a:normAutofit/>
          </a:bodyPr>
          <a:lstStyle>
            <a:lvl1pPr>
              <a:defRPr sz="135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9265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ble of Contents long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A94F-5D58-1341-B868-65E33C93338C}"/>
              </a:ext>
            </a:extLst>
          </p:cNvPr>
          <p:cNvSpPr>
            <a:spLocks noGrp="1"/>
          </p:cNvSpPr>
          <p:nvPr>
            <p:ph type="title"/>
          </p:nvPr>
        </p:nvSpPr>
        <p:spPr>
          <a:xfrm>
            <a:off x="368113" y="228600"/>
            <a:ext cx="8375837" cy="1143000"/>
          </a:xfrm>
        </p:spPr>
        <p:txBody>
          <a:bodyPr/>
          <a:lstStyle/>
          <a:p>
            <a:r>
              <a:rPr lang="en-US"/>
              <a:t>Click to edit Master title style</a:t>
            </a:r>
            <a:endParaRPr lang="en-US" dirty="0"/>
          </a:p>
        </p:txBody>
      </p:sp>
      <p:sp>
        <p:nvSpPr>
          <p:cNvPr id="5" name="Slide Number Placeholder 9">
            <a:extLst>
              <a:ext uri="{FF2B5EF4-FFF2-40B4-BE49-F238E27FC236}">
                <a16:creationId xmlns:a16="http://schemas.microsoft.com/office/drawing/2014/main" id="{F65D5445-4EC1-4ED1-8F4C-6D404F10B809}"/>
              </a:ext>
            </a:extLst>
          </p:cNvPr>
          <p:cNvSpPr>
            <a:spLocks noGrp="1"/>
          </p:cNvSpPr>
          <p:nvPr>
            <p:ph type="sldNum" sz="quarter" idx="4"/>
          </p:nvPr>
        </p:nvSpPr>
        <p:spPr>
          <a:xfrm>
            <a:off x="6901703" y="6384428"/>
            <a:ext cx="2057400" cy="365125"/>
          </a:xfrm>
          <a:prstGeom prst="rect">
            <a:avLst/>
          </a:prstGeom>
        </p:spPr>
        <p:txBody>
          <a:bodyPr vert="horz" lIns="91440" tIns="45720" rIns="91440" bIns="45720" rtlCol="0" anchor="ctr"/>
          <a:lstStyle>
            <a:lvl1pPr algn="r">
              <a:defRPr sz="900" b="0" i="0" baseline="0">
                <a:solidFill>
                  <a:schemeClr val="tx1"/>
                </a:solidFill>
                <a:latin typeface="Arial" panose="020B0604020202020204" pitchFamily="34" charset="0"/>
                <a:cs typeface="Arial" panose="020B0604020202020204" pitchFamily="34" charset="0"/>
              </a:defRPr>
            </a:lvl1pPr>
          </a:lstStyle>
          <a:p>
            <a:fld id="{5367269B-BB66-1242-895A-E957DF8587C7}" type="slidenum">
              <a:rPr lang="en-US" smtClean="0"/>
              <a:pPr/>
              <a:t>‹#›</a:t>
            </a:fld>
            <a:endParaRPr lang="en-US" dirty="0"/>
          </a:p>
        </p:txBody>
      </p:sp>
      <p:sp>
        <p:nvSpPr>
          <p:cNvPr id="6" name="Content Placeholder 2">
            <a:extLst>
              <a:ext uri="{FF2B5EF4-FFF2-40B4-BE49-F238E27FC236}">
                <a16:creationId xmlns:a16="http://schemas.microsoft.com/office/drawing/2014/main" id="{519C4962-54A3-4F9A-B343-488BA0B73612}"/>
              </a:ext>
            </a:extLst>
          </p:cNvPr>
          <p:cNvSpPr>
            <a:spLocks noGrp="1"/>
          </p:cNvSpPr>
          <p:nvPr>
            <p:ph idx="1"/>
          </p:nvPr>
        </p:nvSpPr>
        <p:spPr>
          <a:xfrm>
            <a:off x="371475" y="1524000"/>
            <a:ext cx="8372475" cy="4648200"/>
          </a:xfrm>
        </p:spPr>
        <p:txBody>
          <a:bodyPr numCol="1" spcCol="0">
            <a:normAutofit/>
          </a:bodyPr>
          <a:lstStyle>
            <a:lvl1pPr marL="257175" indent="-257175">
              <a:buFont typeface="+mj-lt"/>
              <a:buAutoNum type="arabicPeriod"/>
              <a:defRPr sz="1350"/>
            </a:lvl1pPr>
            <a:lvl2pPr>
              <a:defRPr sz="1350"/>
            </a:lvl2pPr>
            <a:lvl3pPr>
              <a:defRPr sz="1200"/>
            </a:lvl3pPr>
            <a:lvl4pPr>
              <a:defRPr sz="1050"/>
            </a:lvl4pPr>
            <a:lvl5pPr>
              <a:defRPr sz="1050"/>
            </a:lvl5pPr>
          </a:lstStyle>
          <a:p>
            <a:pPr lvl="0"/>
            <a:r>
              <a:rPr lang="en-US" dirty="0"/>
              <a:t>Click to edit Master text styles</a:t>
            </a:r>
          </a:p>
        </p:txBody>
      </p:sp>
    </p:spTree>
    <p:extLst>
      <p:ext uri="{BB962C8B-B14F-4D97-AF65-F5344CB8AC3E}">
        <p14:creationId xmlns:p14="http://schemas.microsoft.com/office/powerpoint/2010/main" val="3837258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5" name="Slide Number Placeholder 7"/>
          <p:cNvSpPr>
            <a:spLocks noGrp="1"/>
          </p:cNvSpPr>
          <p:nvPr>
            <p:ph type="sldNum" sz="quarter" idx="4"/>
          </p:nvPr>
        </p:nvSpPr>
        <p:spPr>
          <a:xfrm>
            <a:off x="3539064" y="6356352"/>
            <a:ext cx="2133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88E40817-A980-6F4C-818E-1928CB61A1F1}" type="slidenum">
              <a:rPr lang="en-US" smtClean="0"/>
              <a:pPr/>
              <a:t>‹#›</a:t>
            </a:fld>
            <a:endParaRPr lang="en-US" dirty="0"/>
          </a:p>
        </p:txBody>
      </p:sp>
      <p:sp>
        <p:nvSpPr>
          <p:cNvPr id="8" name="Title 1"/>
          <p:cNvSpPr>
            <a:spLocks noGrp="1"/>
          </p:cNvSpPr>
          <p:nvPr>
            <p:ph type="title"/>
          </p:nvPr>
        </p:nvSpPr>
        <p:spPr>
          <a:xfrm>
            <a:off x="219921" y="235482"/>
            <a:ext cx="8543080" cy="758825"/>
          </a:xfrm>
        </p:spPr>
        <p:txBody>
          <a:bodyPr/>
          <a:lstStyle/>
          <a:p>
            <a:r>
              <a:rPr lang="en-US"/>
              <a:t>Click to edit Master title style</a:t>
            </a:r>
            <a:endParaRPr lang="en-US" dirty="0"/>
          </a:p>
        </p:txBody>
      </p:sp>
      <p:sp>
        <p:nvSpPr>
          <p:cNvPr id="13" name="Content Placeholder 2"/>
          <p:cNvSpPr>
            <a:spLocks noGrp="1"/>
          </p:cNvSpPr>
          <p:nvPr>
            <p:ph idx="1"/>
          </p:nvPr>
        </p:nvSpPr>
        <p:spPr>
          <a:xfrm>
            <a:off x="219920" y="1472454"/>
            <a:ext cx="8762035" cy="4480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a:xfrm flipV="1">
            <a:off x="219921" y="936429"/>
            <a:ext cx="8688755" cy="57876"/>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0892463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381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EA06C3-72D2-4BCE-B837-C7B7ECFA8D27}"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EF82DC-FA80-4E51-B59F-D691F59EB93B}" type="slidenum">
              <a:rPr lang="en-US"/>
              <a:pPr>
                <a:defRPr/>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5240"/>
            <a:ext cx="2167287" cy="5943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CAF99B-3833-4AAD-9941-55E691DF057D}" type="datetimeFigureOut">
              <a:rPr lang="en-US"/>
              <a:pPr>
                <a:defRPr/>
              </a:pPr>
              <a:t>19-Feb-22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EFB03F-43DD-49A8-A138-0768B55696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01E6407-D231-4862-8DE2-0FF48B043046}"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62B081-30AA-4D59-B8EA-32C3FAB9A1D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2B06ECB-4B99-4BEC-B490-CAEFDCB7D91E}" type="datetimeFigureOut">
              <a:rPr lang="en-US"/>
              <a:pPr>
                <a:defRPr/>
              </a:pPr>
              <a:t>19-Feb-22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9CA36AE-F888-46E0-B3D9-3EA520F32E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B0BDBE1-5778-440C-A42E-ECFF6DEBCB43}" type="datetimeFigureOut">
              <a:rPr lang="en-US"/>
              <a:pPr>
                <a:defRPr/>
              </a:pPr>
              <a:t>19-Feb-22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BD80E4-2FC6-4CA7-80AE-9DF85E9EAD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31ACB9-93DC-45F0-9EA9-256CF0DF87DB}" type="datetimeFigureOut">
              <a:rPr lang="en-US"/>
              <a:pPr>
                <a:defRPr/>
              </a:pPr>
              <a:t>19-Feb-22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87749B0-F8ED-45BD-AD7F-BC9764771C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7210DA-6340-441B-A512-6BDEBC5B207A}"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465DC28-1179-43F2-84C4-051DBB6ED38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6DF63D-70F3-4BD2-ABD0-B62F7561EECA}" type="datetimeFigureOut">
              <a:rPr lang="en-US"/>
              <a:pPr>
                <a:defRPr/>
              </a:pPr>
              <a:t>19-Feb-22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E01C2C-683D-480F-BD5D-B561F2DE8A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117"/>
          <p:cNvGrpSpPr/>
          <p:nvPr userDrawn="1"/>
        </p:nvGrpSpPr>
        <p:grpSpPr>
          <a:xfrm>
            <a:off x="-2514600" y="-914400"/>
            <a:ext cx="8574294" cy="7772400"/>
            <a:chOff x="4343400" y="3657600"/>
            <a:chExt cx="220663" cy="200026"/>
          </a:xfrm>
          <a:solidFill>
            <a:srgbClr val="F2F2F2">
              <a:alpha val="50196"/>
            </a:srgbClr>
          </a:solidFill>
        </p:grpSpPr>
        <p:sp>
          <p:nvSpPr>
            <p:cNvPr id="1033" name="Freeform 9"/>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4" name="Freeform 10"/>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5" name="Freeform 11"/>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6" name="Freeform 12"/>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7" name="Freeform 13"/>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8" name="Freeform 14"/>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9" name="Freeform 15"/>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0" name="Freeform 16"/>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1" name="Freeform 17"/>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2" name="Freeform 18"/>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3" name="Freeform 19"/>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4" name="Freeform 20"/>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5" name="Freeform 21"/>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6" name="Freeform 22"/>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7" name="Freeform 23"/>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8" name="Freeform 24"/>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9" name="Freeform 25"/>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0" name="Freeform 26"/>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1" name="Freeform 27"/>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2" name="Freeform 28"/>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3" name="Freeform 29"/>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4" name="Freeform 30"/>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5" name="Freeform 31"/>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6" name="Freeform 32"/>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7" name="Freeform 33"/>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8" name="Freeform 34"/>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9" name="Freeform 35"/>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0" name="Freeform 36"/>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1" name="Freeform 37"/>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2" name="Freeform 38"/>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3" name="Freeform 39"/>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4" name="Freeform 40"/>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5" name="Freeform 41"/>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6" name="Freeform 42"/>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7" name="Freeform 43"/>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8" name="Freeform 44"/>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9" name="Freeform 45"/>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0" name="Freeform 46"/>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1" name="Freeform 47"/>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2" name="Freeform 48"/>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3" name="Freeform 49"/>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4" name="Freeform 50"/>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5" name="Freeform 51"/>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6" name="Freeform 52"/>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7" name="Freeform 53"/>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8" name="Freeform 54"/>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9" name="Freeform 55"/>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0" name="Freeform 56"/>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1" name="Freeform 57"/>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2" name="Freeform 58"/>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3" name="Freeform 59"/>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4" name="Freeform 60"/>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5" name="Freeform 61"/>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6" name="Freeform 62"/>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7" name="Freeform 63"/>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8" name="Freeform 64"/>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9" name="Freeform 65"/>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0" name="Freeform 66"/>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1" name="Freeform 67"/>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2" name="Freeform 68"/>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3" name="Freeform 69"/>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4" name="Freeform 70"/>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5" name="Freeform 71"/>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6" name="Freeform 72"/>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7" name="Freeform 73"/>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8" name="Freeform 74"/>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9" name="Freeform 75"/>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0" name="Freeform 76"/>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1" name="Freeform 77"/>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2" name="Freeform 78"/>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3" name="Freeform 79"/>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4" name="Freeform 80"/>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5" name="Freeform 81"/>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6" name="Freeform 82"/>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7" name="Freeform 83"/>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8" name="Freeform 84"/>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9" name="Freeform 85"/>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0" name="Freeform 86"/>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1" name="Freeform 87"/>
            <p:cNvSpPr>
              <a:spLocks noEditPoints="1"/>
            </p:cNvSpPr>
            <p:nvPr/>
          </p:nvSpPr>
          <p:spPr bwMode="auto">
            <a:xfrm>
              <a:off x="4500563" y="3756025"/>
              <a:ext cx="63500" cy="98425"/>
            </a:xfrm>
            <a:custGeom>
              <a:avLst/>
              <a:gdLst/>
              <a:ahLst/>
              <a:cxnLst>
                <a:cxn ang="0">
                  <a:pos x="125" y="36"/>
                </a:cxn>
                <a:cxn ang="0">
                  <a:pos x="226" y="0"/>
                </a:cxn>
                <a:cxn ang="0">
                  <a:pos x="300" y="45"/>
                </a:cxn>
                <a:cxn ang="0">
                  <a:pos x="318" y="154"/>
                </a:cxn>
                <a:cxn ang="0">
                  <a:pos x="251" y="306"/>
                </a:cxn>
                <a:cxn ang="0">
                  <a:pos x="149" y="393"/>
                </a:cxn>
                <a:cxn ang="0">
                  <a:pos x="57" y="393"/>
                </a:cxn>
                <a:cxn ang="0">
                  <a:pos x="3" y="319"/>
                </a:cxn>
                <a:cxn ang="0">
                  <a:pos x="20" y="187"/>
                </a:cxn>
                <a:cxn ang="0">
                  <a:pos x="514" y="1733"/>
                </a:cxn>
                <a:cxn ang="0">
                  <a:pos x="595" y="1807"/>
                </a:cxn>
                <a:cxn ang="0">
                  <a:pos x="595" y="1880"/>
                </a:cxn>
                <a:cxn ang="0">
                  <a:pos x="519" y="1925"/>
                </a:cxn>
                <a:cxn ang="0">
                  <a:pos x="374" y="1913"/>
                </a:cxn>
                <a:cxn ang="0">
                  <a:pos x="243" y="1848"/>
                </a:cxn>
                <a:cxn ang="0">
                  <a:pos x="198" y="1769"/>
                </a:cxn>
                <a:cxn ang="0">
                  <a:pos x="231" y="1705"/>
                </a:cxn>
                <a:cxn ang="0">
                  <a:pos x="337" y="1683"/>
                </a:cxn>
                <a:cxn ang="0">
                  <a:pos x="788" y="1422"/>
                </a:cxn>
                <a:cxn ang="0">
                  <a:pos x="950" y="1465"/>
                </a:cxn>
                <a:cxn ang="0">
                  <a:pos x="1017" y="1552"/>
                </a:cxn>
                <a:cxn ang="0">
                  <a:pos x="980" y="1646"/>
                </a:cxn>
                <a:cxn ang="0">
                  <a:pos x="830" y="1711"/>
                </a:cxn>
                <a:cxn ang="0">
                  <a:pos x="622" y="1711"/>
                </a:cxn>
                <a:cxn ang="0">
                  <a:pos x="500" y="1645"/>
                </a:cxn>
                <a:cxn ang="0">
                  <a:pos x="477" y="1551"/>
                </a:cxn>
                <a:cxn ang="0">
                  <a:pos x="561" y="1463"/>
                </a:cxn>
                <a:cxn ang="0">
                  <a:pos x="876" y="1004"/>
                </a:cxn>
                <a:cxn ang="0">
                  <a:pos x="1096" y="989"/>
                </a:cxn>
                <a:cxn ang="0">
                  <a:pos x="1220" y="1052"/>
                </a:cxn>
                <a:cxn ang="0">
                  <a:pos x="1233" y="1156"/>
                </a:cxn>
                <a:cxn ang="0">
                  <a:pos x="1114" y="1264"/>
                </a:cxn>
                <a:cxn ang="0">
                  <a:pos x="878" y="1332"/>
                </a:cxn>
                <a:cxn ang="0">
                  <a:pos x="698" y="1311"/>
                </a:cxn>
                <a:cxn ang="0">
                  <a:pos x="619" y="1225"/>
                </a:cxn>
                <a:cxn ang="0">
                  <a:pos x="660" y="1114"/>
                </a:cxn>
                <a:cxn ang="0">
                  <a:pos x="838" y="1016"/>
                </a:cxn>
                <a:cxn ang="0">
                  <a:pos x="782" y="537"/>
                </a:cxn>
                <a:cxn ang="0">
                  <a:pos x="940" y="509"/>
                </a:cxn>
                <a:cxn ang="0">
                  <a:pos x="1020" y="575"/>
                </a:cxn>
                <a:cxn ang="0">
                  <a:pos x="992" y="709"/>
                </a:cxn>
                <a:cxn ang="0">
                  <a:pos x="830" y="882"/>
                </a:cxn>
                <a:cxn ang="0">
                  <a:pos x="643" y="976"/>
                </a:cxn>
                <a:cxn ang="0">
                  <a:pos x="515" y="960"/>
                </a:cxn>
                <a:cxn ang="0">
                  <a:pos x="477" y="861"/>
                </a:cxn>
                <a:cxn ang="0">
                  <a:pos x="559" y="706"/>
                </a:cxn>
                <a:cxn ang="0">
                  <a:pos x="399" y="261"/>
                </a:cxn>
                <a:cxn ang="0">
                  <a:pos x="528" y="173"/>
                </a:cxn>
                <a:cxn ang="0">
                  <a:pos x="625" y="187"/>
                </a:cxn>
                <a:cxn ang="0">
                  <a:pos x="659" y="285"/>
                </a:cxn>
                <a:cxn ang="0">
                  <a:pos x="598" y="452"/>
                </a:cxn>
                <a:cxn ang="0">
                  <a:pos x="464" y="603"/>
                </a:cxn>
                <a:cxn ang="0">
                  <a:pos x="345" y="645"/>
                </a:cxn>
                <a:cxn ang="0">
                  <a:pos x="272" y="593"/>
                </a:cxn>
                <a:cxn ang="0">
                  <a:pos x="275" y="464"/>
                </a:cxn>
              </a:cxnLst>
              <a:rect l="0" t="0" r="r" b="b"/>
              <a:pathLst>
                <a:path w="1242" h="1928">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close/>
                  <a:moveTo>
                    <a:pt x="429" y="1699"/>
                  </a:moveTo>
                  <a:lnTo>
                    <a:pt x="453" y="1706"/>
                  </a:lnTo>
                  <a:lnTo>
                    <a:pt x="474" y="1714"/>
                  </a:lnTo>
                  <a:lnTo>
                    <a:pt x="495" y="1724"/>
                  </a:lnTo>
                  <a:lnTo>
                    <a:pt x="514" y="1733"/>
                  </a:lnTo>
                  <a:lnTo>
                    <a:pt x="531" y="1742"/>
                  </a:lnTo>
                  <a:lnTo>
                    <a:pt x="546" y="1752"/>
                  </a:lnTo>
                  <a:lnTo>
                    <a:pt x="559" y="1762"/>
                  </a:lnTo>
                  <a:lnTo>
                    <a:pt x="570" y="1773"/>
                  </a:lnTo>
                  <a:lnTo>
                    <a:pt x="580" y="1785"/>
                  </a:lnTo>
                  <a:lnTo>
                    <a:pt x="589" y="1796"/>
                  </a:lnTo>
                  <a:lnTo>
                    <a:pt x="595" y="1807"/>
                  </a:lnTo>
                  <a:lnTo>
                    <a:pt x="600" y="1818"/>
                  </a:lnTo>
                  <a:lnTo>
                    <a:pt x="603" y="1829"/>
                  </a:lnTo>
                  <a:lnTo>
                    <a:pt x="605" y="1839"/>
                  </a:lnTo>
                  <a:lnTo>
                    <a:pt x="605" y="1851"/>
                  </a:lnTo>
                  <a:lnTo>
                    <a:pt x="603" y="1861"/>
                  </a:lnTo>
                  <a:lnTo>
                    <a:pt x="600" y="1871"/>
                  </a:lnTo>
                  <a:lnTo>
                    <a:pt x="595" y="1880"/>
                  </a:lnTo>
                  <a:lnTo>
                    <a:pt x="589" y="1889"/>
                  </a:lnTo>
                  <a:lnTo>
                    <a:pt x="580" y="1896"/>
                  </a:lnTo>
                  <a:lnTo>
                    <a:pt x="571" y="1905"/>
                  </a:lnTo>
                  <a:lnTo>
                    <a:pt x="561" y="1911"/>
                  </a:lnTo>
                  <a:lnTo>
                    <a:pt x="548" y="1917"/>
                  </a:lnTo>
                  <a:lnTo>
                    <a:pt x="535" y="1921"/>
                  </a:lnTo>
                  <a:lnTo>
                    <a:pt x="519" y="1925"/>
                  </a:lnTo>
                  <a:lnTo>
                    <a:pt x="503" y="1927"/>
                  </a:lnTo>
                  <a:lnTo>
                    <a:pt x="485" y="1928"/>
                  </a:lnTo>
                  <a:lnTo>
                    <a:pt x="465" y="1928"/>
                  </a:lnTo>
                  <a:lnTo>
                    <a:pt x="444" y="1927"/>
                  </a:lnTo>
                  <a:lnTo>
                    <a:pt x="423" y="1924"/>
                  </a:lnTo>
                  <a:lnTo>
                    <a:pt x="398" y="1919"/>
                  </a:lnTo>
                  <a:lnTo>
                    <a:pt x="374" y="1913"/>
                  </a:lnTo>
                  <a:lnTo>
                    <a:pt x="350" y="1906"/>
                  </a:lnTo>
                  <a:lnTo>
                    <a:pt x="328" y="1897"/>
                  </a:lnTo>
                  <a:lnTo>
                    <a:pt x="307" y="1888"/>
                  </a:lnTo>
                  <a:lnTo>
                    <a:pt x="289" y="1879"/>
                  </a:lnTo>
                  <a:lnTo>
                    <a:pt x="272" y="1869"/>
                  </a:lnTo>
                  <a:lnTo>
                    <a:pt x="256" y="1859"/>
                  </a:lnTo>
                  <a:lnTo>
                    <a:pt x="243" y="1848"/>
                  </a:lnTo>
                  <a:lnTo>
                    <a:pt x="232" y="1836"/>
                  </a:lnTo>
                  <a:lnTo>
                    <a:pt x="222" y="1825"/>
                  </a:lnTo>
                  <a:lnTo>
                    <a:pt x="214" y="1814"/>
                  </a:lnTo>
                  <a:lnTo>
                    <a:pt x="207" y="1803"/>
                  </a:lnTo>
                  <a:lnTo>
                    <a:pt x="202" y="1792"/>
                  </a:lnTo>
                  <a:lnTo>
                    <a:pt x="199" y="1780"/>
                  </a:lnTo>
                  <a:lnTo>
                    <a:pt x="198" y="1769"/>
                  </a:lnTo>
                  <a:lnTo>
                    <a:pt x="198" y="1759"/>
                  </a:lnTo>
                  <a:lnTo>
                    <a:pt x="199" y="1748"/>
                  </a:lnTo>
                  <a:lnTo>
                    <a:pt x="202" y="1739"/>
                  </a:lnTo>
                  <a:lnTo>
                    <a:pt x="207" y="1730"/>
                  </a:lnTo>
                  <a:lnTo>
                    <a:pt x="214" y="1720"/>
                  </a:lnTo>
                  <a:lnTo>
                    <a:pt x="222" y="1712"/>
                  </a:lnTo>
                  <a:lnTo>
                    <a:pt x="231" y="1705"/>
                  </a:lnTo>
                  <a:lnTo>
                    <a:pt x="242" y="1699"/>
                  </a:lnTo>
                  <a:lnTo>
                    <a:pt x="254" y="1693"/>
                  </a:lnTo>
                  <a:lnTo>
                    <a:pt x="268" y="1689"/>
                  </a:lnTo>
                  <a:lnTo>
                    <a:pt x="283" y="1686"/>
                  </a:lnTo>
                  <a:lnTo>
                    <a:pt x="300" y="1684"/>
                  </a:lnTo>
                  <a:lnTo>
                    <a:pt x="318" y="1683"/>
                  </a:lnTo>
                  <a:lnTo>
                    <a:pt x="337" y="1683"/>
                  </a:lnTo>
                  <a:lnTo>
                    <a:pt x="358" y="1685"/>
                  </a:lnTo>
                  <a:lnTo>
                    <a:pt x="381" y="1688"/>
                  </a:lnTo>
                  <a:lnTo>
                    <a:pt x="404" y="1693"/>
                  </a:lnTo>
                  <a:lnTo>
                    <a:pt x="429" y="1699"/>
                  </a:lnTo>
                  <a:close/>
                  <a:moveTo>
                    <a:pt x="725" y="1423"/>
                  </a:moveTo>
                  <a:lnTo>
                    <a:pt x="758" y="1422"/>
                  </a:lnTo>
                  <a:lnTo>
                    <a:pt x="788" y="1422"/>
                  </a:lnTo>
                  <a:lnTo>
                    <a:pt x="817" y="1424"/>
                  </a:lnTo>
                  <a:lnTo>
                    <a:pt x="843" y="1429"/>
                  </a:lnTo>
                  <a:lnTo>
                    <a:pt x="869" y="1433"/>
                  </a:lnTo>
                  <a:lnTo>
                    <a:pt x="891" y="1440"/>
                  </a:lnTo>
                  <a:lnTo>
                    <a:pt x="913" y="1447"/>
                  </a:lnTo>
                  <a:lnTo>
                    <a:pt x="932" y="1456"/>
                  </a:lnTo>
                  <a:lnTo>
                    <a:pt x="950" y="1465"/>
                  </a:lnTo>
                  <a:lnTo>
                    <a:pt x="966" y="1476"/>
                  </a:lnTo>
                  <a:lnTo>
                    <a:pt x="979" y="1488"/>
                  </a:lnTo>
                  <a:lnTo>
                    <a:pt x="991" y="1499"/>
                  </a:lnTo>
                  <a:lnTo>
                    <a:pt x="1000" y="1512"/>
                  </a:lnTo>
                  <a:lnTo>
                    <a:pt x="1007" y="1525"/>
                  </a:lnTo>
                  <a:lnTo>
                    <a:pt x="1014" y="1538"/>
                  </a:lnTo>
                  <a:lnTo>
                    <a:pt x="1017" y="1552"/>
                  </a:lnTo>
                  <a:lnTo>
                    <a:pt x="1018" y="1566"/>
                  </a:lnTo>
                  <a:lnTo>
                    <a:pt x="1017" y="1580"/>
                  </a:lnTo>
                  <a:lnTo>
                    <a:pt x="1014" y="1593"/>
                  </a:lnTo>
                  <a:lnTo>
                    <a:pt x="1009" y="1608"/>
                  </a:lnTo>
                  <a:lnTo>
                    <a:pt x="1001" y="1621"/>
                  </a:lnTo>
                  <a:lnTo>
                    <a:pt x="991" y="1634"/>
                  </a:lnTo>
                  <a:lnTo>
                    <a:pt x="980" y="1646"/>
                  </a:lnTo>
                  <a:lnTo>
                    <a:pt x="966" y="1658"/>
                  </a:lnTo>
                  <a:lnTo>
                    <a:pt x="948" y="1670"/>
                  </a:lnTo>
                  <a:lnTo>
                    <a:pt x="930" y="1680"/>
                  </a:lnTo>
                  <a:lnTo>
                    <a:pt x="909" y="1689"/>
                  </a:lnTo>
                  <a:lnTo>
                    <a:pt x="884" y="1698"/>
                  </a:lnTo>
                  <a:lnTo>
                    <a:pt x="859" y="1705"/>
                  </a:lnTo>
                  <a:lnTo>
                    <a:pt x="830" y="1711"/>
                  </a:lnTo>
                  <a:lnTo>
                    <a:pt x="799" y="1716"/>
                  </a:lnTo>
                  <a:lnTo>
                    <a:pt x="765" y="1719"/>
                  </a:lnTo>
                  <a:lnTo>
                    <a:pt x="733" y="1720"/>
                  </a:lnTo>
                  <a:lnTo>
                    <a:pt x="703" y="1720"/>
                  </a:lnTo>
                  <a:lnTo>
                    <a:pt x="674" y="1719"/>
                  </a:lnTo>
                  <a:lnTo>
                    <a:pt x="647" y="1715"/>
                  </a:lnTo>
                  <a:lnTo>
                    <a:pt x="622" y="1711"/>
                  </a:lnTo>
                  <a:lnTo>
                    <a:pt x="599" y="1704"/>
                  </a:lnTo>
                  <a:lnTo>
                    <a:pt x="577" y="1697"/>
                  </a:lnTo>
                  <a:lnTo>
                    <a:pt x="558" y="1689"/>
                  </a:lnTo>
                  <a:lnTo>
                    <a:pt x="541" y="1679"/>
                  </a:lnTo>
                  <a:lnTo>
                    <a:pt x="525" y="1669"/>
                  </a:lnTo>
                  <a:lnTo>
                    <a:pt x="511" y="1657"/>
                  </a:lnTo>
                  <a:lnTo>
                    <a:pt x="500" y="1645"/>
                  </a:lnTo>
                  <a:lnTo>
                    <a:pt x="490" y="1632"/>
                  </a:lnTo>
                  <a:lnTo>
                    <a:pt x="483" y="1620"/>
                  </a:lnTo>
                  <a:lnTo>
                    <a:pt x="478" y="1606"/>
                  </a:lnTo>
                  <a:lnTo>
                    <a:pt x="473" y="1592"/>
                  </a:lnTo>
                  <a:lnTo>
                    <a:pt x="472" y="1578"/>
                  </a:lnTo>
                  <a:lnTo>
                    <a:pt x="473" y="1564"/>
                  </a:lnTo>
                  <a:lnTo>
                    <a:pt x="477" y="1551"/>
                  </a:lnTo>
                  <a:lnTo>
                    <a:pt x="482" y="1536"/>
                  </a:lnTo>
                  <a:lnTo>
                    <a:pt x="490" y="1523"/>
                  </a:lnTo>
                  <a:lnTo>
                    <a:pt x="499" y="1510"/>
                  </a:lnTo>
                  <a:lnTo>
                    <a:pt x="511" y="1497"/>
                  </a:lnTo>
                  <a:lnTo>
                    <a:pt x="525" y="1485"/>
                  </a:lnTo>
                  <a:lnTo>
                    <a:pt x="542" y="1473"/>
                  </a:lnTo>
                  <a:lnTo>
                    <a:pt x="561" y="1463"/>
                  </a:lnTo>
                  <a:lnTo>
                    <a:pt x="583" y="1454"/>
                  </a:lnTo>
                  <a:lnTo>
                    <a:pt x="606" y="1445"/>
                  </a:lnTo>
                  <a:lnTo>
                    <a:pt x="632" y="1438"/>
                  </a:lnTo>
                  <a:lnTo>
                    <a:pt x="661" y="1432"/>
                  </a:lnTo>
                  <a:lnTo>
                    <a:pt x="692" y="1426"/>
                  </a:lnTo>
                  <a:lnTo>
                    <a:pt x="725" y="1423"/>
                  </a:lnTo>
                  <a:close/>
                  <a:moveTo>
                    <a:pt x="876" y="1004"/>
                  </a:moveTo>
                  <a:lnTo>
                    <a:pt x="913" y="996"/>
                  </a:lnTo>
                  <a:lnTo>
                    <a:pt x="947" y="990"/>
                  </a:lnTo>
                  <a:lnTo>
                    <a:pt x="981" y="986"/>
                  </a:lnTo>
                  <a:lnTo>
                    <a:pt x="1013" y="984"/>
                  </a:lnTo>
                  <a:lnTo>
                    <a:pt x="1042" y="984"/>
                  </a:lnTo>
                  <a:lnTo>
                    <a:pt x="1070" y="986"/>
                  </a:lnTo>
                  <a:lnTo>
                    <a:pt x="1096" y="989"/>
                  </a:lnTo>
                  <a:lnTo>
                    <a:pt x="1120" y="994"/>
                  </a:lnTo>
                  <a:lnTo>
                    <a:pt x="1142" y="1000"/>
                  </a:lnTo>
                  <a:lnTo>
                    <a:pt x="1162" y="1008"/>
                  </a:lnTo>
                  <a:lnTo>
                    <a:pt x="1180" y="1018"/>
                  </a:lnTo>
                  <a:lnTo>
                    <a:pt x="1196" y="1028"/>
                  </a:lnTo>
                  <a:lnTo>
                    <a:pt x="1209" y="1039"/>
                  </a:lnTo>
                  <a:lnTo>
                    <a:pt x="1220" y="1052"/>
                  </a:lnTo>
                  <a:lnTo>
                    <a:pt x="1230" y="1065"/>
                  </a:lnTo>
                  <a:lnTo>
                    <a:pt x="1236" y="1079"/>
                  </a:lnTo>
                  <a:lnTo>
                    <a:pt x="1241" y="1094"/>
                  </a:lnTo>
                  <a:lnTo>
                    <a:pt x="1242" y="1108"/>
                  </a:lnTo>
                  <a:lnTo>
                    <a:pt x="1242" y="1124"/>
                  </a:lnTo>
                  <a:lnTo>
                    <a:pt x="1239" y="1140"/>
                  </a:lnTo>
                  <a:lnTo>
                    <a:pt x="1233" y="1156"/>
                  </a:lnTo>
                  <a:lnTo>
                    <a:pt x="1224" y="1172"/>
                  </a:lnTo>
                  <a:lnTo>
                    <a:pt x="1212" y="1187"/>
                  </a:lnTo>
                  <a:lnTo>
                    <a:pt x="1199" y="1204"/>
                  </a:lnTo>
                  <a:lnTo>
                    <a:pt x="1182" y="1219"/>
                  </a:lnTo>
                  <a:lnTo>
                    <a:pt x="1162" y="1234"/>
                  </a:lnTo>
                  <a:lnTo>
                    <a:pt x="1140" y="1250"/>
                  </a:lnTo>
                  <a:lnTo>
                    <a:pt x="1114" y="1264"/>
                  </a:lnTo>
                  <a:lnTo>
                    <a:pt x="1086" y="1277"/>
                  </a:lnTo>
                  <a:lnTo>
                    <a:pt x="1054" y="1290"/>
                  </a:lnTo>
                  <a:lnTo>
                    <a:pt x="1021" y="1301"/>
                  </a:lnTo>
                  <a:lnTo>
                    <a:pt x="983" y="1313"/>
                  </a:lnTo>
                  <a:lnTo>
                    <a:pt x="946" y="1322"/>
                  </a:lnTo>
                  <a:lnTo>
                    <a:pt x="912" y="1328"/>
                  </a:lnTo>
                  <a:lnTo>
                    <a:pt x="878" y="1332"/>
                  </a:lnTo>
                  <a:lnTo>
                    <a:pt x="847" y="1335"/>
                  </a:lnTo>
                  <a:lnTo>
                    <a:pt x="818" y="1335"/>
                  </a:lnTo>
                  <a:lnTo>
                    <a:pt x="789" y="1333"/>
                  </a:lnTo>
                  <a:lnTo>
                    <a:pt x="764" y="1330"/>
                  </a:lnTo>
                  <a:lnTo>
                    <a:pt x="740" y="1325"/>
                  </a:lnTo>
                  <a:lnTo>
                    <a:pt x="718" y="1319"/>
                  </a:lnTo>
                  <a:lnTo>
                    <a:pt x="698" y="1311"/>
                  </a:lnTo>
                  <a:lnTo>
                    <a:pt x="680" y="1301"/>
                  </a:lnTo>
                  <a:lnTo>
                    <a:pt x="664" y="1291"/>
                  </a:lnTo>
                  <a:lnTo>
                    <a:pt x="651" y="1280"/>
                  </a:lnTo>
                  <a:lnTo>
                    <a:pt x="640" y="1268"/>
                  </a:lnTo>
                  <a:lnTo>
                    <a:pt x="630" y="1255"/>
                  </a:lnTo>
                  <a:lnTo>
                    <a:pt x="623" y="1240"/>
                  </a:lnTo>
                  <a:lnTo>
                    <a:pt x="619" y="1225"/>
                  </a:lnTo>
                  <a:lnTo>
                    <a:pt x="617" y="1211"/>
                  </a:lnTo>
                  <a:lnTo>
                    <a:pt x="618" y="1195"/>
                  </a:lnTo>
                  <a:lnTo>
                    <a:pt x="621" y="1179"/>
                  </a:lnTo>
                  <a:lnTo>
                    <a:pt x="626" y="1163"/>
                  </a:lnTo>
                  <a:lnTo>
                    <a:pt x="636" y="1147"/>
                  </a:lnTo>
                  <a:lnTo>
                    <a:pt x="646" y="1130"/>
                  </a:lnTo>
                  <a:lnTo>
                    <a:pt x="660" y="1114"/>
                  </a:lnTo>
                  <a:lnTo>
                    <a:pt x="676" y="1099"/>
                  </a:lnTo>
                  <a:lnTo>
                    <a:pt x="696" y="1084"/>
                  </a:lnTo>
                  <a:lnTo>
                    <a:pt x="718" y="1068"/>
                  </a:lnTo>
                  <a:lnTo>
                    <a:pt x="744" y="1054"/>
                  </a:lnTo>
                  <a:lnTo>
                    <a:pt x="772" y="1041"/>
                  </a:lnTo>
                  <a:lnTo>
                    <a:pt x="804" y="1028"/>
                  </a:lnTo>
                  <a:lnTo>
                    <a:pt x="838" y="1016"/>
                  </a:lnTo>
                  <a:lnTo>
                    <a:pt x="876" y="1004"/>
                  </a:lnTo>
                  <a:close/>
                  <a:moveTo>
                    <a:pt x="639" y="630"/>
                  </a:moveTo>
                  <a:lnTo>
                    <a:pt x="668" y="607"/>
                  </a:lnTo>
                  <a:lnTo>
                    <a:pt x="698" y="585"/>
                  </a:lnTo>
                  <a:lnTo>
                    <a:pt x="727" y="567"/>
                  </a:lnTo>
                  <a:lnTo>
                    <a:pt x="755" y="551"/>
                  </a:lnTo>
                  <a:lnTo>
                    <a:pt x="782" y="537"/>
                  </a:lnTo>
                  <a:lnTo>
                    <a:pt x="808" y="527"/>
                  </a:lnTo>
                  <a:lnTo>
                    <a:pt x="833" y="518"/>
                  </a:lnTo>
                  <a:lnTo>
                    <a:pt x="858" y="512"/>
                  </a:lnTo>
                  <a:lnTo>
                    <a:pt x="880" y="509"/>
                  </a:lnTo>
                  <a:lnTo>
                    <a:pt x="901" y="507"/>
                  </a:lnTo>
                  <a:lnTo>
                    <a:pt x="921" y="507"/>
                  </a:lnTo>
                  <a:lnTo>
                    <a:pt x="940" y="509"/>
                  </a:lnTo>
                  <a:lnTo>
                    <a:pt x="957" y="514"/>
                  </a:lnTo>
                  <a:lnTo>
                    <a:pt x="972" y="520"/>
                  </a:lnTo>
                  <a:lnTo>
                    <a:pt x="985" y="527"/>
                  </a:lnTo>
                  <a:lnTo>
                    <a:pt x="997" y="537"/>
                  </a:lnTo>
                  <a:lnTo>
                    <a:pt x="1006" y="549"/>
                  </a:lnTo>
                  <a:lnTo>
                    <a:pt x="1015" y="561"/>
                  </a:lnTo>
                  <a:lnTo>
                    <a:pt x="1020" y="575"/>
                  </a:lnTo>
                  <a:lnTo>
                    <a:pt x="1023" y="590"/>
                  </a:lnTo>
                  <a:lnTo>
                    <a:pt x="1024" y="608"/>
                  </a:lnTo>
                  <a:lnTo>
                    <a:pt x="1023" y="626"/>
                  </a:lnTo>
                  <a:lnTo>
                    <a:pt x="1019" y="645"/>
                  </a:lnTo>
                  <a:lnTo>
                    <a:pt x="1013" y="666"/>
                  </a:lnTo>
                  <a:lnTo>
                    <a:pt x="1003" y="687"/>
                  </a:lnTo>
                  <a:lnTo>
                    <a:pt x="992" y="709"/>
                  </a:lnTo>
                  <a:lnTo>
                    <a:pt x="978" y="733"/>
                  </a:lnTo>
                  <a:lnTo>
                    <a:pt x="961" y="756"/>
                  </a:lnTo>
                  <a:lnTo>
                    <a:pt x="940" y="782"/>
                  </a:lnTo>
                  <a:lnTo>
                    <a:pt x="917" y="806"/>
                  </a:lnTo>
                  <a:lnTo>
                    <a:pt x="890" y="832"/>
                  </a:lnTo>
                  <a:lnTo>
                    <a:pt x="860" y="859"/>
                  </a:lnTo>
                  <a:lnTo>
                    <a:pt x="830" y="882"/>
                  </a:lnTo>
                  <a:lnTo>
                    <a:pt x="801" y="904"/>
                  </a:lnTo>
                  <a:lnTo>
                    <a:pt x="772" y="922"/>
                  </a:lnTo>
                  <a:lnTo>
                    <a:pt x="745" y="937"/>
                  </a:lnTo>
                  <a:lnTo>
                    <a:pt x="718" y="950"/>
                  </a:lnTo>
                  <a:lnTo>
                    <a:pt x="692" y="962"/>
                  </a:lnTo>
                  <a:lnTo>
                    <a:pt x="667" y="970"/>
                  </a:lnTo>
                  <a:lnTo>
                    <a:pt x="643" y="976"/>
                  </a:lnTo>
                  <a:lnTo>
                    <a:pt x="620" y="980"/>
                  </a:lnTo>
                  <a:lnTo>
                    <a:pt x="599" y="981"/>
                  </a:lnTo>
                  <a:lnTo>
                    <a:pt x="578" y="981"/>
                  </a:lnTo>
                  <a:lnTo>
                    <a:pt x="560" y="978"/>
                  </a:lnTo>
                  <a:lnTo>
                    <a:pt x="544" y="974"/>
                  </a:lnTo>
                  <a:lnTo>
                    <a:pt x="528" y="968"/>
                  </a:lnTo>
                  <a:lnTo>
                    <a:pt x="515" y="960"/>
                  </a:lnTo>
                  <a:lnTo>
                    <a:pt x="503" y="950"/>
                  </a:lnTo>
                  <a:lnTo>
                    <a:pt x="493" y="939"/>
                  </a:lnTo>
                  <a:lnTo>
                    <a:pt x="486" y="926"/>
                  </a:lnTo>
                  <a:lnTo>
                    <a:pt x="480" y="912"/>
                  </a:lnTo>
                  <a:lnTo>
                    <a:pt x="477" y="897"/>
                  </a:lnTo>
                  <a:lnTo>
                    <a:pt x="475" y="879"/>
                  </a:lnTo>
                  <a:lnTo>
                    <a:pt x="477" y="861"/>
                  </a:lnTo>
                  <a:lnTo>
                    <a:pt x="480" y="842"/>
                  </a:lnTo>
                  <a:lnTo>
                    <a:pt x="487" y="821"/>
                  </a:lnTo>
                  <a:lnTo>
                    <a:pt x="495" y="800"/>
                  </a:lnTo>
                  <a:lnTo>
                    <a:pt x="507" y="779"/>
                  </a:lnTo>
                  <a:lnTo>
                    <a:pt x="521" y="755"/>
                  </a:lnTo>
                  <a:lnTo>
                    <a:pt x="539" y="731"/>
                  </a:lnTo>
                  <a:lnTo>
                    <a:pt x="559" y="706"/>
                  </a:lnTo>
                  <a:lnTo>
                    <a:pt x="583" y="682"/>
                  </a:lnTo>
                  <a:lnTo>
                    <a:pt x="609" y="655"/>
                  </a:lnTo>
                  <a:lnTo>
                    <a:pt x="639" y="630"/>
                  </a:lnTo>
                  <a:close/>
                  <a:moveTo>
                    <a:pt x="342" y="334"/>
                  </a:moveTo>
                  <a:lnTo>
                    <a:pt x="361" y="307"/>
                  </a:lnTo>
                  <a:lnTo>
                    <a:pt x="380" y="283"/>
                  </a:lnTo>
                  <a:lnTo>
                    <a:pt x="399" y="261"/>
                  </a:lnTo>
                  <a:lnTo>
                    <a:pt x="418" y="241"/>
                  </a:lnTo>
                  <a:lnTo>
                    <a:pt x="438" y="224"/>
                  </a:lnTo>
                  <a:lnTo>
                    <a:pt x="456" y="210"/>
                  </a:lnTo>
                  <a:lnTo>
                    <a:pt x="475" y="197"/>
                  </a:lnTo>
                  <a:lnTo>
                    <a:pt x="494" y="187"/>
                  </a:lnTo>
                  <a:lnTo>
                    <a:pt x="511" y="178"/>
                  </a:lnTo>
                  <a:lnTo>
                    <a:pt x="528" y="173"/>
                  </a:lnTo>
                  <a:lnTo>
                    <a:pt x="545" y="169"/>
                  </a:lnTo>
                  <a:lnTo>
                    <a:pt x="561" y="167"/>
                  </a:lnTo>
                  <a:lnTo>
                    <a:pt x="575" y="167"/>
                  </a:lnTo>
                  <a:lnTo>
                    <a:pt x="590" y="169"/>
                  </a:lnTo>
                  <a:lnTo>
                    <a:pt x="603" y="173"/>
                  </a:lnTo>
                  <a:lnTo>
                    <a:pt x="615" y="179"/>
                  </a:lnTo>
                  <a:lnTo>
                    <a:pt x="625" y="187"/>
                  </a:lnTo>
                  <a:lnTo>
                    <a:pt x="634" y="196"/>
                  </a:lnTo>
                  <a:lnTo>
                    <a:pt x="643" y="207"/>
                  </a:lnTo>
                  <a:lnTo>
                    <a:pt x="650" y="219"/>
                  </a:lnTo>
                  <a:lnTo>
                    <a:pt x="654" y="233"/>
                  </a:lnTo>
                  <a:lnTo>
                    <a:pt x="658" y="250"/>
                  </a:lnTo>
                  <a:lnTo>
                    <a:pt x="659" y="267"/>
                  </a:lnTo>
                  <a:lnTo>
                    <a:pt x="659" y="285"/>
                  </a:lnTo>
                  <a:lnTo>
                    <a:pt x="657" y="306"/>
                  </a:lnTo>
                  <a:lnTo>
                    <a:pt x="653" y="327"/>
                  </a:lnTo>
                  <a:lnTo>
                    <a:pt x="646" y="349"/>
                  </a:lnTo>
                  <a:lnTo>
                    <a:pt x="638" y="373"/>
                  </a:lnTo>
                  <a:lnTo>
                    <a:pt x="626" y="398"/>
                  </a:lnTo>
                  <a:lnTo>
                    <a:pt x="613" y="425"/>
                  </a:lnTo>
                  <a:lnTo>
                    <a:pt x="598" y="452"/>
                  </a:lnTo>
                  <a:lnTo>
                    <a:pt x="579" y="479"/>
                  </a:lnTo>
                  <a:lnTo>
                    <a:pt x="560" y="506"/>
                  </a:lnTo>
                  <a:lnTo>
                    <a:pt x="541" y="530"/>
                  </a:lnTo>
                  <a:lnTo>
                    <a:pt x="521" y="552"/>
                  </a:lnTo>
                  <a:lnTo>
                    <a:pt x="502" y="571"/>
                  </a:lnTo>
                  <a:lnTo>
                    <a:pt x="484" y="588"/>
                  </a:lnTo>
                  <a:lnTo>
                    <a:pt x="464" y="603"/>
                  </a:lnTo>
                  <a:lnTo>
                    <a:pt x="446" y="615"/>
                  </a:lnTo>
                  <a:lnTo>
                    <a:pt x="428" y="625"/>
                  </a:lnTo>
                  <a:lnTo>
                    <a:pt x="409" y="633"/>
                  </a:lnTo>
                  <a:lnTo>
                    <a:pt x="393" y="639"/>
                  </a:lnTo>
                  <a:lnTo>
                    <a:pt x="376" y="643"/>
                  </a:lnTo>
                  <a:lnTo>
                    <a:pt x="360" y="645"/>
                  </a:lnTo>
                  <a:lnTo>
                    <a:pt x="345" y="645"/>
                  </a:lnTo>
                  <a:lnTo>
                    <a:pt x="331" y="643"/>
                  </a:lnTo>
                  <a:lnTo>
                    <a:pt x="319" y="639"/>
                  </a:lnTo>
                  <a:lnTo>
                    <a:pt x="306" y="633"/>
                  </a:lnTo>
                  <a:lnTo>
                    <a:pt x="295" y="626"/>
                  </a:lnTo>
                  <a:lnTo>
                    <a:pt x="286" y="617"/>
                  </a:lnTo>
                  <a:lnTo>
                    <a:pt x="278" y="606"/>
                  </a:lnTo>
                  <a:lnTo>
                    <a:pt x="272" y="593"/>
                  </a:lnTo>
                  <a:lnTo>
                    <a:pt x="267" y="579"/>
                  </a:lnTo>
                  <a:lnTo>
                    <a:pt x="264" y="564"/>
                  </a:lnTo>
                  <a:lnTo>
                    <a:pt x="261" y="547"/>
                  </a:lnTo>
                  <a:lnTo>
                    <a:pt x="263" y="528"/>
                  </a:lnTo>
                  <a:lnTo>
                    <a:pt x="265" y="508"/>
                  </a:lnTo>
                  <a:lnTo>
                    <a:pt x="269" y="487"/>
                  </a:lnTo>
                  <a:lnTo>
                    <a:pt x="275" y="464"/>
                  </a:lnTo>
                  <a:lnTo>
                    <a:pt x="284" y="441"/>
                  </a:lnTo>
                  <a:lnTo>
                    <a:pt x="294" y="415"/>
                  </a:lnTo>
                  <a:lnTo>
                    <a:pt x="307" y="390"/>
                  </a:lnTo>
                  <a:lnTo>
                    <a:pt x="324" y="363"/>
                  </a:lnTo>
                  <a:lnTo>
                    <a:pt x="342" y="33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2" name="Freeform 88"/>
            <p:cNvSpPr>
              <a:spLocks/>
            </p:cNvSpPr>
            <p:nvPr/>
          </p:nvSpPr>
          <p:spPr bwMode="auto">
            <a:xfrm>
              <a:off x="4500563" y="3756025"/>
              <a:ext cx="15875" cy="20638"/>
            </a:xfrm>
            <a:custGeom>
              <a:avLst/>
              <a:gdLst/>
              <a:ahLst/>
              <a:cxnLst>
                <a:cxn ang="0">
                  <a:pos x="55" y="117"/>
                </a:cxn>
                <a:cxn ang="0">
                  <a:pos x="81" y="79"/>
                </a:cxn>
                <a:cxn ang="0">
                  <a:pos x="111" y="48"/>
                </a:cxn>
                <a:cxn ang="0">
                  <a:pos x="140" y="26"/>
                </a:cxn>
                <a:cxn ang="0">
                  <a:pos x="170" y="11"/>
                </a:cxn>
                <a:cxn ang="0">
                  <a:pos x="198" y="2"/>
                </a:cxn>
                <a:cxn ang="0">
                  <a:pos x="226" y="0"/>
                </a:cxn>
                <a:cxn ang="0">
                  <a:pos x="250" y="5"/>
                </a:cxn>
                <a:cxn ang="0">
                  <a:pos x="273" y="17"/>
                </a:cxn>
                <a:cxn ang="0">
                  <a:pos x="292" y="34"/>
                </a:cxn>
                <a:cxn ang="0">
                  <a:pos x="306" y="56"/>
                </a:cxn>
                <a:cxn ang="0">
                  <a:pos x="317" y="84"/>
                </a:cxn>
                <a:cxn ang="0">
                  <a:pos x="320" y="116"/>
                </a:cxn>
                <a:cxn ang="0">
                  <a:pos x="318" y="154"/>
                </a:cxn>
                <a:cxn ang="0">
                  <a:pos x="308" y="195"/>
                </a:cxn>
                <a:cxn ang="0">
                  <a:pos x="290" y="239"/>
                </a:cxn>
                <a:cxn ang="0">
                  <a:pos x="266" y="285"/>
                </a:cxn>
                <a:cxn ang="0">
                  <a:pos x="237" y="324"/>
                </a:cxn>
                <a:cxn ang="0">
                  <a:pos x="208" y="355"/>
                </a:cxn>
                <a:cxn ang="0">
                  <a:pos x="179" y="378"/>
                </a:cxn>
                <a:cxn ang="0">
                  <a:pos x="149" y="393"/>
                </a:cxn>
                <a:cxn ang="0">
                  <a:pos x="120" y="401"/>
                </a:cxn>
                <a:cxn ang="0">
                  <a:pos x="92" y="402"/>
                </a:cxn>
                <a:cxn ang="0">
                  <a:pos x="68" y="397"/>
                </a:cxn>
                <a:cxn ang="0">
                  <a:pos x="45" y="386"/>
                </a:cxn>
                <a:cxn ang="0">
                  <a:pos x="27" y="370"/>
                </a:cxn>
                <a:cxn ang="0">
                  <a:pos x="13" y="346"/>
                </a:cxn>
                <a:cxn ang="0">
                  <a:pos x="3" y="319"/>
                </a:cxn>
                <a:cxn ang="0">
                  <a:pos x="0" y="286"/>
                </a:cxn>
                <a:cxn ang="0">
                  <a:pos x="3" y="250"/>
                </a:cxn>
                <a:cxn ang="0">
                  <a:pos x="12" y="209"/>
                </a:cxn>
                <a:cxn ang="0">
                  <a:pos x="29" y="164"/>
                </a:cxn>
              </a:cxnLst>
              <a:rect l="0" t="0" r="r" b="b"/>
              <a:pathLst>
                <a:path w="320" h="403">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3" name="Freeform 89"/>
            <p:cNvSpPr>
              <a:spLocks/>
            </p:cNvSpPr>
            <p:nvPr/>
          </p:nvSpPr>
          <p:spPr bwMode="auto">
            <a:xfrm>
              <a:off x="4510088" y="3841750"/>
              <a:ext cx="20638" cy="12700"/>
            </a:xfrm>
            <a:custGeom>
              <a:avLst/>
              <a:gdLst/>
              <a:ahLst/>
              <a:cxnLst>
                <a:cxn ang="0">
                  <a:pos x="255" y="23"/>
                </a:cxn>
                <a:cxn ang="0">
                  <a:pos x="297" y="41"/>
                </a:cxn>
                <a:cxn ang="0">
                  <a:pos x="333" y="59"/>
                </a:cxn>
                <a:cxn ang="0">
                  <a:pos x="361" y="79"/>
                </a:cxn>
                <a:cxn ang="0">
                  <a:pos x="382" y="102"/>
                </a:cxn>
                <a:cxn ang="0">
                  <a:pos x="397" y="124"/>
                </a:cxn>
                <a:cxn ang="0">
                  <a:pos x="405" y="146"/>
                </a:cxn>
                <a:cxn ang="0">
                  <a:pos x="407" y="168"/>
                </a:cxn>
                <a:cxn ang="0">
                  <a:pos x="402" y="188"/>
                </a:cxn>
                <a:cxn ang="0">
                  <a:pos x="391" y="206"/>
                </a:cxn>
                <a:cxn ang="0">
                  <a:pos x="373" y="222"/>
                </a:cxn>
                <a:cxn ang="0">
                  <a:pos x="350" y="234"/>
                </a:cxn>
                <a:cxn ang="0">
                  <a:pos x="321" y="242"/>
                </a:cxn>
                <a:cxn ang="0">
                  <a:pos x="287" y="245"/>
                </a:cxn>
                <a:cxn ang="0">
                  <a:pos x="246" y="244"/>
                </a:cxn>
                <a:cxn ang="0">
                  <a:pos x="200" y="236"/>
                </a:cxn>
                <a:cxn ang="0">
                  <a:pos x="152" y="223"/>
                </a:cxn>
                <a:cxn ang="0">
                  <a:pos x="109" y="205"/>
                </a:cxn>
                <a:cxn ang="0">
                  <a:pos x="74" y="186"/>
                </a:cxn>
                <a:cxn ang="0">
                  <a:pos x="45" y="165"/>
                </a:cxn>
                <a:cxn ang="0">
                  <a:pos x="24" y="142"/>
                </a:cxn>
                <a:cxn ang="0">
                  <a:pos x="9" y="120"/>
                </a:cxn>
                <a:cxn ang="0">
                  <a:pos x="1" y="97"/>
                </a:cxn>
                <a:cxn ang="0">
                  <a:pos x="0" y="76"/>
                </a:cxn>
                <a:cxn ang="0">
                  <a:pos x="4" y="56"/>
                </a:cxn>
                <a:cxn ang="0">
                  <a:pos x="16" y="37"/>
                </a:cxn>
                <a:cxn ang="0">
                  <a:pos x="33" y="22"/>
                </a:cxn>
                <a:cxn ang="0">
                  <a:pos x="56" y="10"/>
                </a:cxn>
                <a:cxn ang="0">
                  <a:pos x="85" y="3"/>
                </a:cxn>
                <a:cxn ang="0">
                  <a:pos x="120" y="0"/>
                </a:cxn>
                <a:cxn ang="0">
                  <a:pos x="160" y="2"/>
                </a:cxn>
                <a:cxn ang="0">
                  <a:pos x="206" y="10"/>
                </a:cxn>
              </a:cxnLst>
              <a:rect l="0" t="0" r="r" b="b"/>
              <a:pathLst>
                <a:path w="407" h="245">
                  <a:moveTo>
                    <a:pt x="231" y="16"/>
                  </a:moveTo>
                  <a:lnTo>
                    <a:pt x="255" y="23"/>
                  </a:lnTo>
                  <a:lnTo>
                    <a:pt x="276" y="31"/>
                  </a:lnTo>
                  <a:lnTo>
                    <a:pt x="297" y="41"/>
                  </a:lnTo>
                  <a:lnTo>
                    <a:pt x="316" y="50"/>
                  </a:lnTo>
                  <a:lnTo>
                    <a:pt x="333" y="59"/>
                  </a:lnTo>
                  <a:lnTo>
                    <a:pt x="348" y="69"/>
                  </a:lnTo>
                  <a:lnTo>
                    <a:pt x="361" y="79"/>
                  </a:lnTo>
                  <a:lnTo>
                    <a:pt x="372" y="90"/>
                  </a:lnTo>
                  <a:lnTo>
                    <a:pt x="382" y="102"/>
                  </a:lnTo>
                  <a:lnTo>
                    <a:pt x="391" y="113"/>
                  </a:lnTo>
                  <a:lnTo>
                    <a:pt x="397" y="124"/>
                  </a:lnTo>
                  <a:lnTo>
                    <a:pt x="402" y="135"/>
                  </a:lnTo>
                  <a:lnTo>
                    <a:pt x="405" y="146"/>
                  </a:lnTo>
                  <a:lnTo>
                    <a:pt x="407" y="156"/>
                  </a:lnTo>
                  <a:lnTo>
                    <a:pt x="407" y="168"/>
                  </a:lnTo>
                  <a:lnTo>
                    <a:pt x="405" y="178"/>
                  </a:lnTo>
                  <a:lnTo>
                    <a:pt x="402" y="188"/>
                  </a:lnTo>
                  <a:lnTo>
                    <a:pt x="397" y="197"/>
                  </a:lnTo>
                  <a:lnTo>
                    <a:pt x="391" y="206"/>
                  </a:lnTo>
                  <a:lnTo>
                    <a:pt x="382" y="213"/>
                  </a:lnTo>
                  <a:lnTo>
                    <a:pt x="373" y="222"/>
                  </a:lnTo>
                  <a:lnTo>
                    <a:pt x="363" y="228"/>
                  </a:lnTo>
                  <a:lnTo>
                    <a:pt x="350" y="234"/>
                  </a:lnTo>
                  <a:lnTo>
                    <a:pt x="337" y="238"/>
                  </a:lnTo>
                  <a:lnTo>
                    <a:pt x="321" y="242"/>
                  </a:lnTo>
                  <a:lnTo>
                    <a:pt x="305" y="244"/>
                  </a:lnTo>
                  <a:lnTo>
                    <a:pt x="287" y="245"/>
                  </a:lnTo>
                  <a:lnTo>
                    <a:pt x="267" y="245"/>
                  </a:lnTo>
                  <a:lnTo>
                    <a:pt x="246" y="244"/>
                  </a:lnTo>
                  <a:lnTo>
                    <a:pt x="225" y="241"/>
                  </a:lnTo>
                  <a:lnTo>
                    <a:pt x="200" y="236"/>
                  </a:lnTo>
                  <a:lnTo>
                    <a:pt x="176" y="230"/>
                  </a:lnTo>
                  <a:lnTo>
                    <a:pt x="152" y="223"/>
                  </a:lnTo>
                  <a:lnTo>
                    <a:pt x="130" y="214"/>
                  </a:lnTo>
                  <a:lnTo>
                    <a:pt x="109" y="205"/>
                  </a:lnTo>
                  <a:lnTo>
                    <a:pt x="91" y="196"/>
                  </a:lnTo>
                  <a:lnTo>
                    <a:pt x="74" y="186"/>
                  </a:lnTo>
                  <a:lnTo>
                    <a:pt x="58" y="176"/>
                  </a:lnTo>
                  <a:lnTo>
                    <a:pt x="45" y="165"/>
                  </a:lnTo>
                  <a:lnTo>
                    <a:pt x="34" y="153"/>
                  </a:lnTo>
                  <a:lnTo>
                    <a:pt x="24" y="142"/>
                  </a:lnTo>
                  <a:lnTo>
                    <a:pt x="16" y="131"/>
                  </a:lnTo>
                  <a:lnTo>
                    <a:pt x="9" y="120"/>
                  </a:lnTo>
                  <a:lnTo>
                    <a:pt x="4" y="109"/>
                  </a:lnTo>
                  <a:lnTo>
                    <a:pt x="1" y="97"/>
                  </a:lnTo>
                  <a:lnTo>
                    <a:pt x="0" y="86"/>
                  </a:lnTo>
                  <a:lnTo>
                    <a:pt x="0" y="76"/>
                  </a:lnTo>
                  <a:lnTo>
                    <a:pt x="1" y="65"/>
                  </a:lnTo>
                  <a:lnTo>
                    <a:pt x="4" y="56"/>
                  </a:lnTo>
                  <a:lnTo>
                    <a:pt x="9" y="47"/>
                  </a:lnTo>
                  <a:lnTo>
                    <a:pt x="16" y="37"/>
                  </a:lnTo>
                  <a:lnTo>
                    <a:pt x="24" y="29"/>
                  </a:lnTo>
                  <a:lnTo>
                    <a:pt x="33" y="22"/>
                  </a:lnTo>
                  <a:lnTo>
                    <a:pt x="44" y="16"/>
                  </a:lnTo>
                  <a:lnTo>
                    <a:pt x="56" y="10"/>
                  </a:lnTo>
                  <a:lnTo>
                    <a:pt x="70" y="6"/>
                  </a:lnTo>
                  <a:lnTo>
                    <a:pt x="85" y="3"/>
                  </a:lnTo>
                  <a:lnTo>
                    <a:pt x="102" y="1"/>
                  </a:lnTo>
                  <a:lnTo>
                    <a:pt x="120" y="0"/>
                  </a:lnTo>
                  <a:lnTo>
                    <a:pt x="139" y="0"/>
                  </a:lnTo>
                  <a:lnTo>
                    <a:pt x="160" y="2"/>
                  </a:lnTo>
                  <a:lnTo>
                    <a:pt x="183" y="5"/>
                  </a:lnTo>
                  <a:lnTo>
                    <a:pt x="206" y="10"/>
                  </a:lnTo>
                  <a:lnTo>
                    <a:pt x="231" y="1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4" name="Freeform 90"/>
            <p:cNvSpPr>
              <a:spLocks/>
            </p:cNvSpPr>
            <p:nvPr/>
          </p:nvSpPr>
          <p:spPr bwMode="auto">
            <a:xfrm>
              <a:off x="4524375" y="3829050"/>
              <a:ext cx="28575" cy="14288"/>
            </a:xfrm>
            <a:custGeom>
              <a:avLst/>
              <a:gdLst/>
              <a:ahLst/>
              <a:cxnLst>
                <a:cxn ang="0">
                  <a:pos x="286" y="0"/>
                </a:cxn>
                <a:cxn ang="0">
                  <a:pos x="345" y="2"/>
                </a:cxn>
                <a:cxn ang="0">
                  <a:pos x="397" y="11"/>
                </a:cxn>
                <a:cxn ang="0">
                  <a:pos x="441" y="25"/>
                </a:cxn>
                <a:cxn ang="0">
                  <a:pos x="478" y="43"/>
                </a:cxn>
                <a:cxn ang="0">
                  <a:pos x="507" y="66"/>
                </a:cxn>
                <a:cxn ang="0">
                  <a:pos x="528" y="90"/>
                </a:cxn>
                <a:cxn ang="0">
                  <a:pos x="542" y="116"/>
                </a:cxn>
                <a:cxn ang="0">
                  <a:pos x="546" y="144"/>
                </a:cxn>
                <a:cxn ang="0">
                  <a:pos x="542" y="171"/>
                </a:cxn>
                <a:cxn ang="0">
                  <a:pos x="529" y="199"/>
                </a:cxn>
                <a:cxn ang="0">
                  <a:pos x="508" y="224"/>
                </a:cxn>
                <a:cxn ang="0">
                  <a:pos x="476" y="248"/>
                </a:cxn>
                <a:cxn ang="0">
                  <a:pos x="437" y="267"/>
                </a:cxn>
                <a:cxn ang="0">
                  <a:pos x="387" y="283"/>
                </a:cxn>
                <a:cxn ang="0">
                  <a:pos x="327" y="294"/>
                </a:cxn>
                <a:cxn ang="0">
                  <a:pos x="261" y="298"/>
                </a:cxn>
                <a:cxn ang="0">
                  <a:pos x="202" y="297"/>
                </a:cxn>
                <a:cxn ang="0">
                  <a:pos x="150" y="289"/>
                </a:cxn>
                <a:cxn ang="0">
                  <a:pos x="105" y="275"/>
                </a:cxn>
                <a:cxn ang="0">
                  <a:pos x="69" y="257"/>
                </a:cxn>
                <a:cxn ang="0">
                  <a:pos x="39" y="235"/>
                </a:cxn>
                <a:cxn ang="0">
                  <a:pos x="18" y="210"/>
                </a:cxn>
                <a:cxn ang="0">
                  <a:pos x="6" y="184"/>
                </a:cxn>
                <a:cxn ang="0">
                  <a:pos x="0" y="156"/>
                </a:cxn>
                <a:cxn ang="0">
                  <a:pos x="5" y="129"/>
                </a:cxn>
                <a:cxn ang="0">
                  <a:pos x="18" y="101"/>
                </a:cxn>
                <a:cxn ang="0">
                  <a:pos x="39" y="75"/>
                </a:cxn>
                <a:cxn ang="0">
                  <a:pos x="70" y="51"/>
                </a:cxn>
                <a:cxn ang="0">
                  <a:pos x="111" y="32"/>
                </a:cxn>
                <a:cxn ang="0">
                  <a:pos x="160" y="16"/>
                </a:cxn>
                <a:cxn ang="0">
                  <a:pos x="220" y="4"/>
                </a:cxn>
              </a:cxnLst>
              <a:rect l="0" t="0" r="r" b="b"/>
              <a:pathLst>
                <a:path w="546" h="298">
                  <a:moveTo>
                    <a:pt x="253" y="1"/>
                  </a:moveTo>
                  <a:lnTo>
                    <a:pt x="286" y="0"/>
                  </a:lnTo>
                  <a:lnTo>
                    <a:pt x="316" y="0"/>
                  </a:lnTo>
                  <a:lnTo>
                    <a:pt x="345" y="2"/>
                  </a:lnTo>
                  <a:lnTo>
                    <a:pt x="371" y="7"/>
                  </a:lnTo>
                  <a:lnTo>
                    <a:pt x="397" y="11"/>
                  </a:lnTo>
                  <a:lnTo>
                    <a:pt x="419" y="18"/>
                  </a:lnTo>
                  <a:lnTo>
                    <a:pt x="441" y="25"/>
                  </a:lnTo>
                  <a:lnTo>
                    <a:pt x="460" y="34"/>
                  </a:lnTo>
                  <a:lnTo>
                    <a:pt x="478" y="43"/>
                  </a:lnTo>
                  <a:lnTo>
                    <a:pt x="494" y="54"/>
                  </a:lnTo>
                  <a:lnTo>
                    <a:pt x="507" y="66"/>
                  </a:lnTo>
                  <a:lnTo>
                    <a:pt x="519" y="77"/>
                  </a:lnTo>
                  <a:lnTo>
                    <a:pt x="528" y="90"/>
                  </a:lnTo>
                  <a:lnTo>
                    <a:pt x="535" y="103"/>
                  </a:lnTo>
                  <a:lnTo>
                    <a:pt x="542" y="116"/>
                  </a:lnTo>
                  <a:lnTo>
                    <a:pt x="545" y="130"/>
                  </a:lnTo>
                  <a:lnTo>
                    <a:pt x="546" y="144"/>
                  </a:lnTo>
                  <a:lnTo>
                    <a:pt x="545" y="158"/>
                  </a:lnTo>
                  <a:lnTo>
                    <a:pt x="542" y="171"/>
                  </a:lnTo>
                  <a:lnTo>
                    <a:pt x="537" y="186"/>
                  </a:lnTo>
                  <a:lnTo>
                    <a:pt x="529" y="199"/>
                  </a:lnTo>
                  <a:lnTo>
                    <a:pt x="519" y="212"/>
                  </a:lnTo>
                  <a:lnTo>
                    <a:pt x="508" y="224"/>
                  </a:lnTo>
                  <a:lnTo>
                    <a:pt x="494" y="236"/>
                  </a:lnTo>
                  <a:lnTo>
                    <a:pt x="476" y="248"/>
                  </a:lnTo>
                  <a:lnTo>
                    <a:pt x="458" y="258"/>
                  </a:lnTo>
                  <a:lnTo>
                    <a:pt x="437" y="267"/>
                  </a:lnTo>
                  <a:lnTo>
                    <a:pt x="412" y="276"/>
                  </a:lnTo>
                  <a:lnTo>
                    <a:pt x="387" y="283"/>
                  </a:lnTo>
                  <a:lnTo>
                    <a:pt x="358" y="289"/>
                  </a:lnTo>
                  <a:lnTo>
                    <a:pt x="327" y="294"/>
                  </a:lnTo>
                  <a:lnTo>
                    <a:pt x="293" y="297"/>
                  </a:lnTo>
                  <a:lnTo>
                    <a:pt x="261" y="298"/>
                  </a:lnTo>
                  <a:lnTo>
                    <a:pt x="231" y="298"/>
                  </a:lnTo>
                  <a:lnTo>
                    <a:pt x="202" y="297"/>
                  </a:lnTo>
                  <a:lnTo>
                    <a:pt x="175" y="293"/>
                  </a:lnTo>
                  <a:lnTo>
                    <a:pt x="150" y="289"/>
                  </a:lnTo>
                  <a:lnTo>
                    <a:pt x="127" y="282"/>
                  </a:lnTo>
                  <a:lnTo>
                    <a:pt x="105" y="275"/>
                  </a:lnTo>
                  <a:lnTo>
                    <a:pt x="86" y="267"/>
                  </a:lnTo>
                  <a:lnTo>
                    <a:pt x="69" y="257"/>
                  </a:lnTo>
                  <a:lnTo>
                    <a:pt x="53" y="247"/>
                  </a:lnTo>
                  <a:lnTo>
                    <a:pt x="39" y="235"/>
                  </a:lnTo>
                  <a:lnTo>
                    <a:pt x="28" y="223"/>
                  </a:lnTo>
                  <a:lnTo>
                    <a:pt x="18" y="210"/>
                  </a:lnTo>
                  <a:lnTo>
                    <a:pt x="11" y="198"/>
                  </a:lnTo>
                  <a:lnTo>
                    <a:pt x="6" y="184"/>
                  </a:lnTo>
                  <a:lnTo>
                    <a:pt x="1" y="170"/>
                  </a:lnTo>
                  <a:lnTo>
                    <a:pt x="0" y="156"/>
                  </a:lnTo>
                  <a:lnTo>
                    <a:pt x="1" y="142"/>
                  </a:lnTo>
                  <a:lnTo>
                    <a:pt x="5" y="129"/>
                  </a:lnTo>
                  <a:lnTo>
                    <a:pt x="10" y="114"/>
                  </a:lnTo>
                  <a:lnTo>
                    <a:pt x="18" y="101"/>
                  </a:lnTo>
                  <a:lnTo>
                    <a:pt x="27" y="88"/>
                  </a:lnTo>
                  <a:lnTo>
                    <a:pt x="39" y="75"/>
                  </a:lnTo>
                  <a:lnTo>
                    <a:pt x="53" y="63"/>
                  </a:lnTo>
                  <a:lnTo>
                    <a:pt x="70" y="51"/>
                  </a:lnTo>
                  <a:lnTo>
                    <a:pt x="89" y="41"/>
                  </a:lnTo>
                  <a:lnTo>
                    <a:pt x="111" y="32"/>
                  </a:lnTo>
                  <a:lnTo>
                    <a:pt x="134" y="23"/>
                  </a:lnTo>
                  <a:lnTo>
                    <a:pt x="160" y="16"/>
                  </a:lnTo>
                  <a:lnTo>
                    <a:pt x="189" y="10"/>
                  </a:lnTo>
                  <a:lnTo>
                    <a:pt x="220" y="4"/>
                  </a:lnTo>
                  <a:lnTo>
                    <a:pt x="253" y="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5" name="Freeform 91"/>
            <p:cNvSpPr>
              <a:spLocks/>
            </p:cNvSpPr>
            <p:nvPr/>
          </p:nvSpPr>
          <p:spPr bwMode="auto">
            <a:xfrm>
              <a:off x="4532313" y="3806825"/>
              <a:ext cx="31750" cy="17463"/>
            </a:xfrm>
            <a:custGeom>
              <a:avLst/>
              <a:gdLst/>
              <a:ahLst/>
              <a:cxnLst>
                <a:cxn ang="0">
                  <a:pos x="296" y="12"/>
                </a:cxn>
                <a:cxn ang="0">
                  <a:pos x="364" y="2"/>
                </a:cxn>
                <a:cxn ang="0">
                  <a:pos x="425" y="0"/>
                </a:cxn>
                <a:cxn ang="0">
                  <a:pos x="479" y="5"/>
                </a:cxn>
                <a:cxn ang="0">
                  <a:pos x="525" y="16"/>
                </a:cxn>
                <a:cxn ang="0">
                  <a:pos x="563" y="34"/>
                </a:cxn>
                <a:cxn ang="0">
                  <a:pos x="592" y="55"/>
                </a:cxn>
                <a:cxn ang="0">
                  <a:pos x="613" y="81"/>
                </a:cxn>
                <a:cxn ang="0">
                  <a:pos x="624" y="110"/>
                </a:cxn>
                <a:cxn ang="0">
                  <a:pos x="625" y="140"/>
                </a:cxn>
                <a:cxn ang="0">
                  <a:pos x="616" y="172"/>
                </a:cxn>
                <a:cxn ang="0">
                  <a:pos x="595" y="203"/>
                </a:cxn>
                <a:cxn ang="0">
                  <a:pos x="565" y="235"/>
                </a:cxn>
                <a:cxn ang="0">
                  <a:pos x="523" y="266"/>
                </a:cxn>
                <a:cxn ang="0">
                  <a:pos x="469" y="293"/>
                </a:cxn>
                <a:cxn ang="0">
                  <a:pos x="404" y="317"/>
                </a:cxn>
                <a:cxn ang="0">
                  <a:pos x="329" y="338"/>
                </a:cxn>
                <a:cxn ang="0">
                  <a:pos x="261" y="348"/>
                </a:cxn>
                <a:cxn ang="0">
                  <a:pos x="201" y="351"/>
                </a:cxn>
                <a:cxn ang="0">
                  <a:pos x="147" y="346"/>
                </a:cxn>
                <a:cxn ang="0">
                  <a:pos x="101" y="335"/>
                </a:cxn>
                <a:cxn ang="0">
                  <a:pos x="63" y="317"/>
                </a:cxn>
                <a:cxn ang="0">
                  <a:pos x="34" y="296"/>
                </a:cxn>
                <a:cxn ang="0">
                  <a:pos x="13" y="271"/>
                </a:cxn>
                <a:cxn ang="0">
                  <a:pos x="2" y="241"/>
                </a:cxn>
                <a:cxn ang="0">
                  <a:pos x="1" y="211"/>
                </a:cxn>
                <a:cxn ang="0">
                  <a:pos x="9" y="179"/>
                </a:cxn>
                <a:cxn ang="0">
                  <a:pos x="29" y="146"/>
                </a:cxn>
                <a:cxn ang="0">
                  <a:pos x="59" y="115"/>
                </a:cxn>
                <a:cxn ang="0">
                  <a:pos x="101" y="84"/>
                </a:cxn>
                <a:cxn ang="0">
                  <a:pos x="155" y="57"/>
                </a:cxn>
                <a:cxn ang="0">
                  <a:pos x="221" y="32"/>
                </a:cxn>
              </a:cxnLst>
              <a:rect l="0" t="0" r="r" b="b"/>
              <a:pathLst>
                <a:path w="625" h="351">
                  <a:moveTo>
                    <a:pt x="259" y="20"/>
                  </a:moveTo>
                  <a:lnTo>
                    <a:pt x="296" y="12"/>
                  </a:lnTo>
                  <a:lnTo>
                    <a:pt x="330" y="6"/>
                  </a:lnTo>
                  <a:lnTo>
                    <a:pt x="364" y="2"/>
                  </a:lnTo>
                  <a:lnTo>
                    <a:pt x="396" y="0"/>
                  </a:lnTo>
                  <a:lnTo>
                    <a:pt x="425" y="0"/>
                  </a:lnTo>
                  <a:lnTo>
                    <a:pt x="453" y="2"/>
                  </a:lnTo>
                  <a:lnTo>
                    <a:pt x="479" y="5"/>
                  </a:lnTo>
                  <a:lnTo>
                    <a:pt x="503" y="10"/>
                  </a:lnTo>
                  <a:lnTo>
                    <a:pt x="525" y="16"/>
                  </a:lnTo>
                  <a:lnTo>
                    <a:pt x="545" y="24"/>
                  </a:lnTo>
                  <a:lnTo>
                    <a:pt x="563" y="34"/>
                  </a:lnTo>
                  <a:lnTo>
                    <a:pt x="579" y="44"/>
                  </a:lnTo>
                  <a:lnTo>
                    <a:pt x="592" y="55"/>
                  </a:lnTo>
                  <a:lnTo>
                    <a:pt x="603" y="68"/>
                  </a:lnTo>
                  <a:lnTo>
                    <a:pt x="613" y="81"/>
                  </a:lnTo>
                  <a:lnTo>
                    <a:pt x="619" y="95"/>
                  </a:lnTo>
                  <a:lnTo>
                    <a:pt x="624" y="110"/>
                  </a:lnTo>
                  <a:lnTo>
                    <a:pt x="625" y="124"/>
                  </a:lnTo>
                  <a:lnTo>
                    <a:pt x="625" y="140"/>
                  </a:lnTo>
                  <a:lnTo>
                    <a:pt x="622" y="156"/>
                  </a:lnTo>
                  <a:lnTo>
                    <a:pt x="616" y="172"/>
                  </a:lnTo>
                  <a:lnTo>
                    <a:pt x="607" y="188"/>
                  </a:lnTo>
                  <a:lnTo>
                    <a:pt x="595" y="203"/>
                  </a:lnTo>
                  <a:lnTo>
                    <a:pt x="582" y="220"/>
                  </a:lnTo>
                  <a:lnTo>
                    <a:pt x="565" y="235"/>
                  </a:lnTo>
                  <a:lnTo>
                    <a:pt x="545" y="250"/>
                  </a:lnTo>
                  <a:lnTo>
                    <a:pt x="523" y="266"/>
                  </a:lnTo>
                  <a:lnTo>
                    <a:pt x="497" y="280"/>
                  </a:lnTo>
                  <a:lnTo>
                    <a:pt x="469" y="293"/>
                  </a:lnTo>
                  <a:lnTo>
                    <a:pt x="437" y="306"/>
                  </a:lnTo>
                  <a:lnTo>
                    <a:pt x="404" y="317"/>
                  </a:lnTo>
                  <a:lnTo>
                    <a:pt x="366" y="329"/>
                  </a:lnTo>
                  <a:lnTo>
                    <a:pt x="329" y="338"/>
                  </a:lnTo>
                  <a:lnTo>
                    <a:pt x="295" y="344"/>
                  </a:lnTo>
                  <a:lnTo>
                    <a:pt x="261" y="348"/>
                  </a:lnTo>
                  <a:lnTo>
                    <a:pt x="230" y="351"/>
                  </a:lnTo>
                  <a:lnTo>
                    <a:pt x="201" y="351"/>
                  </a:lnTo>
                  <a:lnTo>
                    <a:pt x="172" y="349"/>
                  </a:lnTo>
                  <a:lnTo>
                    <a:pt x="147" y="346"/>
                  </a:lnTo>
                  <a:lnTo>
                    <a:pt x="123" y="341"/>
                  </a:lnTo>
                  <a:lnTo>
                    <a:pt x="101" y="335"/>
                  </a:lnTo>
                  <a:lnTo>
                    <a:pt x="81" y="327"/>
                  </a:lnTo>
                  <a:lnTo>
                    <a:pt x="63" y="317"/>
                  </a:lnTo>
                  <a:lnTo>
                    <a:pt x="47" y="307"/>
                  </a:lnTo>
                  <a:lnTo>
                    <a:pt x="34" y="296"/>
                  </a:lnTo>
                  <a:lnTo>
                    <a:pt x="23" y="284"/>
                  </a:lnTo>
                  <a:lnTo>
                    <a:pt x="13" y="271"/>
                  </a:lnTo>
                  <a:lnTo>
                    <a:pt x="6" y="256"/>
                  </a:lnTo>
                  <a:lnTo>
                    <a:pt x="2" y="241"/>
                  </a:lnTo>
                  <a:lnTo>
                    <a:pt x="0" y="227"/>
                  </a:lnTo>
                  <a:lnTo>
                    <a:pt x="1" y="211"/>
                  </a:lnTo>
                  <a:lnTo>
                    <a:pt x="4" y="195"/>
                  </a:lnTo>
                  <a:lnTo>
                    <a:pt x="9" y="179"/>
                  </a:lnTo>
                  <a:lnTo>
                    <a:pt x="19" y="163"/>
                  </a:lnTo>
                  <a:lnTo>
                    <a:pt x="29" y="146"/>
                  </a:lnTo>
                  <a:lnTo>
                    <a:pt x="43" y="130"/>
                  </a:lnTo>
                  <a:lnTo>
                    <a:pt x="59" y="115"/>
                  </a:lnTo>
                  <a:lnTo>
                    <a:pt x="79" y="100"/>
                  </a:lnTo>
                  <a:lnTo>
                    <a:pt x="101" y="84"/>
                  </a:lnTo>
                  <a:lnTo>
                    <a:pt x="127" y="70"/>
                  </a:lnTo>
                  <a:lnTo>
                    <a:pt x="155" y="57"/>
                  </a:lnTo>
                  <a:lnTo>
                    <a:pt x="187" y="44"/>
                  </a:lnTo>
                  <a:lnTo>
                    <a:pt x="221" y="32"/>
                  </a:lnTo>
                  <a:lnTo>
                    <a:pt x="259" y="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6" name="Freeform 92"/>
            <p:cNvSpPr>
              <a:spLocks/>
            </p:cNvSpPr>
            <p:nvPr/>
          </p:nvSpPr>
          <p:spPr bwMode="auto">
            <a:xfrm>
              <a:off x="4524375" y="3781425"/>
              <a:ext cx="28575" cy="23813"/>
            </a:xfrm>
            <a:custGeom>
              <a:avLst/>
              <a:gdLst/>
              <a:ahLst/>
              <a:cxnLst>
                <a:cxn ang="0">
                  <a:pos x="193" y="100"/>
                </a:cxn>
                <a:cxn ang="0">
                  <a:pos x="252" y="60"/>
                </a:cxn>
                <a:cxn ang="0">
                  <a:pos x="307" y="30"/>
                </a:cxn>
                <a:cxn ang="0">
                  <a:pos x="358" y="11"/>
                </a:cxn>
                <a:cxn ang="0">
                  <a:pos x="405" y="2"/>
                </a:cxn>
                <a:cxn ang="0">
                  <a:pos x="446" y="0"/>
                </a:cxn>
                <a:cxn ang="0">
                  <a:pos x="482" y="7"/>
                </a:cxn>
                <a:cxn ang="0">
                  <a:pos x="510" y="20"/>
                </a:cxn>
                <a:cxn ang="0">
                  <a:pos x="531" y="42"/>
                </a:cxn>
                <a:cxn ang="0">
                  <a:pos x="545" y="68"/>
                </a:cxn>
                <a:cxn ang="0">
                  <a:pos x="549" y="101"/>
                </a:cxn>
                <a:cxn ang="0">
                  <a:pos x="544" y="138"/>
                </a:cxn>
                <a:cxn ang="0">
                  <a:pos x="528" y="180"/>
                </a:cxn>
                <a:cxn ang="0">
                  <a:pos x="503" y="226"/>
                </a:cxn>
                <a:cxn ang="0">
                  <a:pos x="465" y="275"/>
                </a:cxn>
                <a:cxn ang="0">
                  <a:pos x="415" y="325"/>
                </a:cxn>
                <a:cxn ang="0">
                  <a:pos x="355" y="375"/>
                </a:cxn>
                <a:cxn ang="0">
                  <a:pos x="297" y="415"/>
                </a:cxn>
                <a:cxn ang="0">
                  <a:pos x="243" y="443"/>
                </a:cxn>
                <a:cxn ang="0">
                  <a:pos x="192" y="463"/>
                </a:cxn>
                <a:cxn ang="0">
                  <a:pos x="145" y="473"/>
                </a:cxn>
                <a:cxn ang="0">
                  <a:pos x="103" y="474"/>
                </a:cxn>
                <a:cxn ang="0">
                  <a:pos x="69" y="467"/>
                </a:cxn>
                <a:cxn ang="0">
                  <a:pos x="40" y="453"/>
                </a:cxn>
                <a:cxn ang="0">
                  <a:pos x="18" y="432"/>
                </a:cxn>
                <a:cxn ang="0">
                  <a:pos x="5" y="405"/>
                </a:cxn>
                <a:cxn ang="0">
                  <a:pos x="0" y="372"/>
                </a:cxn>
                <a:cxn ang="0">
                  <a:pos x="5" y="335"/>
                </a:cxn>
                <a:cxn ang="0">
                  <a:pos x="20" y="293"/>
                </a:cxn>
                <a:cxn ang="0">
                  <a:pos x="46" y="248"/>
                </a:cxn>
                <a:cxn ang="0">
                  <a:pos x="84" y="199"/>
                </a:cxn>
                <a:cxn ang="0">
                  <a:pos x="134" y="148"/>
                </a:cxn>
              </a:cxnLst>
              <a:rect l="0" t="0" r="r" b="b"/>
              <a:pathLst>
                <a:path w="549" h="474">
                  <a:moveTo>
                    <a:pt x="164" y="123"/>
                  </a:moveTo>
                  <a:lnTo>
                    <a:pt x="193" y="100"/>
                  </a:lnTo>
                  <a:lnTo>
                    <a:pt x="223" y="78"/>
                  </a:lnTo>
                  <a:lnTo>
                    <a:pt x="252" y="60"/>
                  </a:lnTo>
                  <a:lnTo>
                    <a:pt x="280" y="44"/>
                  </a:lnTo>
                  <a:lnTo>
                    <a:pt x="307" y="30"/>
                  </a:lnTo>
                  <a:lnTo>
                    <a:pt x="333" y="20"/>
                  </a:lnTo>
                  <a:lnTo>
                    <a:pt x="358" y="11"/>
                  </a:lnTo>
                  <a:lnTo>
                    <a:pt x="383" y="5"/>
                  </a:lnTo>
                  <a:lnTo>
                    <a:pt x="405" y="2"/>
                  </a:lnTo>
                  <a:lnTo>
                    <a:pt x="426" y="0"/>
                  </a:lnTo>
                  <a:lnTo>
                    <a:pt x="446" y="0"/>
                  </a:lnTo>
                  <a:lnTo>
                    <a:pt x="465" y="2"/>
                  </a:lnTo>
                  <a:lnTo>
                    <a:pt x="482" y="7"/>
                  </a:lnTo>
                  <a:lnTo>
                    <a:pt x="497" y="13"/>
                  </a:lnTo>
                  <a:lnTo>
                    <a:pt x="510" y="20"/>
                  </a:lnTo>
                  <a:lnTo>
                    <a:pt x="522" y="30"/>
                  </a:lnTo>
                  <a:lnTo>
                    <a:pt x="531" y="42"/>
                  </a:lnTo>
                  <a:lnTo>
                    <a:pt x="540" y="54"/>
                  </a:lnTo>
                  <a:lnTo>
                    <a:pt x="545" y="68"/>
                  </a:lnTo>
                  <a:lnTo>
                    <a:pt x="548" y="83"/>
                  </a:lnTo>
                  <a:lnTo>
                    <a:pt x="549" y="101"/>
                  </a:lnTo>
                  <a:lnTo>
                    <a:pt x="548" y="119"/>
                  </a:lnTo>
                  <a:lnTo>
                    <a:pt x="544" y="138"/>
                  </a:lnTo>
                  <a:lnTo>
                    <a:pt x="538" y="159"/>
                  </a:lnTo>
                  <a:lnTo>
                    <a:pt x="528" y="180"/>
                  </a:lnTo>
                  <a:lnTo>
                    <a:pt x="517" y="202"/>
                  </a:lnTo>
                  <a:lnTo>
                    <a:pt x="503" y="226"/>
                  </a:lnTo>
                  <a:lnTo>
                    <a:pt x="486" y="249"/>
                  </a:lnTo>
                  <a:lnTo>
                    <a:pt x="465" y="275"/>
                  </a:lnTo>
                  <a:lnTo>
                    <a:pt x="442" y="299"/>
                  </a:lnTo>
                  <a:lnTo>
                    <a:pt x="415" y="325"/>
                  </a:lnTo>
                  <a:lnTo>
                    <a:pt x="385" y="352"/>
                  </a:lnTo>
                  <a:lnTo>
                    <a:pt x="355" y="375"/>
                  </a:lnTo>
                  <a:lnTo>
                    <a:pt x="326" y="397"/>
                  </a:lnTo>
                  <a:lnTo>
                    <a:pt x="297" y="415"/>
                  </a:lnTo>
                  <a:lnTo>
                    <a:pt x="270" y="430"/>
                  </a:lnTo>
                  <a:lnTo>
                    <a:pt x="243" y="443"/>
                  </a:lnTo>
                  <a:lnTo>
                    <a:pt x="217" y="455"/>
                  </a:lnTo>
                  <a:lnTo>
                    <a:pt x="192" y="463"/>
                  </a:lnTo>
                  <a:lnTo>
                    <a:pt x="168" y="469"/>
                  </a:lnTo>
                  <a:lnTo>
                    <a:pt x="145" y="473"/>
                  </a:lnTo>
                  <a:lnTo>
                    <a:pt x="124" y="474"/>
                  </a:lnTo>
                  <a:lnTo>
                    <a:pt x="103" y="474"/>
                  </a:lnTo>
                  <a:lnTo>
                    <a:pt x="85" y="471"/>
                  </a:lnTo>
                  <a:lnTo>
                    <a:pt x="69" y="467"/>
                  </a:lnTo>
                  <a:lnTo>
                    <a:pt x="53" y="461"/>
                  </a:lnTo>
                  <a:lnTo>
                    <a:pt x="40" y="453"/>
                  </a:lnTo>
                  <a:lnTo>
                    <a:pt x="28" y="443"/>
                  </a:lnTo>
                  <a:lnTo>
                    <a:pt x="18" y="432"/>
                  </a:lnTo>
                  <a:lnTo>
                    <a:pt x="11" y="419"/>
                  </a:lnTo>
                  <a:lnTo>
                    <a:pt x="5" y="405"/>
                  </a:lnTo>
                  <a:lnTo>
                    <a:pt x="2" y="390"/>
                  </a:lnTo>
                  <a:lnTo>
                    <a:pt x="0" y="372"/>
                  </a:lnTo>
                  <a:lnTo>
                    <a:pt x="2" y="354"/>
                  </a:lnTo>
                  <a:lnTo>
                    <a:pt x="5" y="335"/>
                  </a:lnTo>
                  <a:lnTo>
                    <a:pt x="12" y="314"/>
                  </a:lnTo>
                  <a:lnTo>
                    <a:pt x="20" y="293"/>
                  </a:lnTo>
                  <a:lnTo>
                    <a:pt x="32" y="272"/>
                  </a:lnTo>
                  <a:lnTo>
                    <a:pt x="46" y="248"/>
                  </a:lnTo>
                  <a:lnTo>
                    <a:pt x="64" y="224"/>
                  </a:lnTo>
                  <a:lnTo>
                    <a:pt x="84" y="199"/>
                  </a:lnTo>
                  <a:lnTo>
                    <a:pt x="108" y="175"/>
                  </a:lnTo>
                  <a:lnTo>
                    <a:pt x="134" y="148"/>
                  </a:lnTo>
                  <a:lnTo>
                    <a:pt x="164" y="12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7" name="Freeform 93"/>
            <p:cNvSpPr>
              <a:spLocks/>
            </p:cNvSpPr>
            <p:nvPr/>
          </p:nvSpPr>
          <p:spPr bwMode="auto">
            <a:xfrm>
              <a:off x="4513263" y="3763963"/>
              <a:ext cx="20638" cy="25400"/>
            </a:xfrm>
            <a:custGeom>
              <a:avLst/>
              <a:gdLst/>
              <a:ahLst/>
              <a:cxnLst>
                <a:cxn ang="0">
                  <a:pos x="100" y="140"/>
                </a:cxn>
                <a:cxn ang="0">
                  <a:pos x="138" y="94"/>
                </a:cxn>
                <a:cxn ang="0">
                  <a:pos x="177" y="57"/>
                </a:cxn>
                <a:cxn ang="0">
                  <a:pos x="214" y="30"/>
                </a:cxn>
                <a:cxn ang="0">
                  <a:pos x="250" y="11"/>
                </a:cxn>
                <a:cxn ang="0">
                  <a:pos x="284" y="2"/>
                </a:cxn>
                <a:cxn ang="0">
                  <a:pos x="314" y="0"/>
                </a:cxn>
                <a:cxn ang="0">
                  <a:pos x="342" y="6"/>
                </a:cxn>
                <a:cxn ang="0">
                  <a:pos x="364" y="20"/>
                </a:cxn>
                <a:cxn ang="0">
                  <a:pos x="382" y="40"/>
                </a:cxn>
                <a:cxn ang="0">
                  <a:pos x="393" y="66"/>
                </a:cxn>
                <a:cxn ang="0">
                  <a:pos x="398" y="100"/>
                </a:cxn>
                <a:cxn ang="0">
                  <a:pos x="396" y="139"/>
                </a:cxn>
                <a:cxn ang="0">
                  <a:pos x="385" y="182"/>
                </a:cxn>
                <a:cxn ang="0">
                  <a:pos x="365" y="231"/>
                </a:cxn>
                <a:cxn ang="0">
                  <a:pos x="337" y="285"/>
                </a:cxn>
                <a:cxn ang="0">
                  <a:pos x="299" y="339"/>
                </a:cxn>
                <a:cxn ang="0">
                  <a:pos x="260" y="385"/>
                </a:cxn>
                <a:cxn ang="0">
                  <a:pos x="223" y="421"/>
                </a:cxn>
                <a:cxn ang="0">
                  <a:pos x="185" y="448"/>
                </a:cxn>
                <a:cxn ang="0">
                  <a:pos x="148" y="466"/>
                </a:cxn>
                <a:cxn ang="0">
                  <a:pos x="115" y="476"/>
                </a:cxn>
                <a:cxn ang="0">
                  <a:pos x="84" y="478"/>
                </a:cxn>
                <a:cxn ang="0">
                  <a:pos x="58" y="472"/>
                </a:cxn>
                <a:cxn ang="0">
                  <a:pos x="34" y="459"/>
                </a:cxn>
                <a:cxn ang="0">
                  <a:pos x="17" y="439"/>
                </a:cxn>
                <a:cxn ang="0">
                  <a:pos x="6" y="412"/>
                </a:cxn>
                <a:cxn ang="0">
                  <a:pos x="0" y="380"/>
                </a:cxn>
                <a:cxn ang="0">
                  <a:pos x="4" y="341"/>
                </a:cxn>
                <a:cxn ang="0">
                  <a:pos x="14" y="297"/>
                </a:cxn>
                <a:cxn ang="0">
                  <a:pos x="33" y="248"/>
                </a:cxn>
                <a:cxn ang="0">
                  <a:pos x="63" y="196"/>
                </a:cxn>
              </a:cxnLst>
              <a:rect l="0" t="0" r="r" b="b"/>
              <a:pathLst>
                <a:path w="398" h="478">
                  <a:moveTo>
                    <a:pt x="81" y="167"/>
                  </a:moveTo>
                  <a:lnTo>
                    <a:pt x="100" y="140"/>
                  </a:lnTo>
                  <a:lnTo>
                    <a:pt x="119" y="116"/>
                  </a:lnTo>
                  <a:lnTo>
                    <a:pt x="138" y="94"/>
                  </a:lnTo>
                  <a:lnTo>
                    <a:pt x="157" y="74"/>
                  </a:lnTo>
                  <a:lnTo>
                    <a:pt x="177" y="57"/>
                  </a:lnTo>
                  <a:lnTo>
                    <a:pt x="195" y="43"/>
                  </a:lnTo>
                  <a:lnTo>
                    <a:pt x="214" y="30"/>
                  </a:lnTo>
                  <a:lnTo>
                    <a:pt x="233" y="20"/>
                  </a:lnTo>
                  <a:lnTo>
                    <a:pt x="250" y="11"/>
                  </a:lnTo>
                  <a:lnTo>
                    <a:pt x="267" y="6"/>
                  </a:lnTo>
                  <a:lnTo>
                    <a:pt x="284" y="2"/>
                  </a:lnTo>
                  <a:lnTo>
                    <a:pt x="300" y="0"/>
                  </a:lnTo>
                  <a:lnTo>
                    <a:pt x="314" y="0"/>
                  </a:lnTo>
                  <a:lnTo>
                    <a:pt x="329" y="2"/>
                  </a:lnTo>
                  <a:lnTo>
                    <a:pt x="342" y="6"/>
                  </a:lnTo>
                  <a:lnTo>
                    <a:pt x="354" y="12"/>
                  </a:lnTo>
                  <a:lnTo>
                    <a:pt x="364" y="20"/>
                  </a:lnTo>
                  <a:lnTo>
                    <a:pt x="373" y="29"/>
                  </a:lnTo>
                  <a:lnTo>
                    <a:pt x="382" y="40"/>
                  </a:lnTo>
                  <a:lnTo>
                    <a:pt x="389" y="52"/>
                  </a:lnTo>
                  <a:lnTo>
                    <a:pt x="393" y="66"/>
                  </a:lnTo>
                  <a:lnTo>
                    <a:pt x="397" y="83"/>
                  </a:lnTo>
                  <a:lnTo>
                    <a:pt x="398" y="100"/>
                  </a:lnTo>
                  <a:lnTo>
                    <a:pt x="398" y="118"/>
                  </a:lnTo>
                  <a:lnTo>
                    <a:pt x="396" y="139"/>
                  </a:lnTo>
                  <a:lnTo>
                    <a:pt x="392" y="160"/>
                  </a:lnTo>
                  <a:lnTo>
                    <a:pt x="385" y="182"/>
                  </a:lnTo>
                  <a:lnTo>
                    <a:pt x="377" y="206"/>
                  </a:lnTo>
                  <a:lnTo>
                    <a:pt x="365" y="231"/>
                  </a:lnTo>
                  <a:lnTo>
                    <a:pt x="352" y="258"/>
                  </a:lnTo>
                  <a:lnTo>
                    <a:pt x="337" y="285"/>
                  </a:lnTo>
                  <a:lnTo>
                    <a:pt x="318" y="312"/>
                  </a:lnTo>
                  <a:lnTo>
                    <a:pt x="299" y="339"/>
                  </a:lnTo>
                  <a:lnTo>
                    <a:pt x="280" y="363"/>
                  </a:lnTo>
                  <a:lnTo>
                    <a:pt x="260" y="385"/>
                  </a:lnTo>
                  <a:lnTo>
                    <a:pt x="241" y="404"/>
                  </a:lnTo>
                  <a:lnTo>
                    <a:pt x="223" y="421"/>
                  </a:lnTo>
                  <a:lnTo>
                    <a:pt x="203" y="436"/>
                  </a:lnTo>
                  <a:lnTo>
                    <a:pt x="185" y="448"/>
                  </a:lnTo>
                  <a:lnTo>
                    <a:pt x="167" y="458"/>
                  </a:lnTo>
                  <a:lnTo>
                    <a:pt x="148" y="466"/>
                  </a:lnTo>
                  <a:lnTo>
                    <a:pt x="132" y="472"/>
                  </a:lnTo>
                  <a:lnTo>
                    <a:pt x="115" y="476"/>
                  </a:lnTo>
                  <a:lnTo>
                    <a:pt x="99" y="478"/>
                  </a:lnTo>
                  <a:lnTo>
                    <a:pt x="84" y="478"/>
                  </a:lnTo>
                  <a:lnTo>
                    <a:pt x="70" y="476"/>
                  </a:lnTo>
                  <a:lnTo>
                    <a:pt x="58" y="472"/>
                  </a:lnTo>
                  <a:lnTo>
                    <a:pt x="45" y="466"/>
                  </a:lnTo>
                  <a:lnTo>
                    <a:pt x="34" y="459"/>
                  </a:lnTo>
                  <a:lnTo>
                    <a:pt x="25" y="450"/>
                  </a:lnTo>
                  <a:lnTo>
                    <a:pt x="17" y="439"/>
                  </a:lnTo>
                  <a:lnTo>
                    <a:pt x="11" y="426"/>
                  </a:lnTo>
                  <a:lnTo>
                    <a:pt x="6" y="412"/>
                  </a:lnTo>
                  <a:lnTo>
                    <a:pt x="3" y="397"/>
                  </a:lnTo>
                  <a:lnTo>
                    <a:pt x="0" y="380"/>
                  </a:lnTo>
                  <a:lnTo>
                    <a:pt x="2" y="361"/>
                  </a:lnTo>
                  <a:lnTo>
                    <a:pt x="4" y="341"/>
                  </a:lnTo>
                  <a:lnTo>
                    <a:pt x="8" y="320"/>
                  </a:lnTo>
                  <a:lnTo>
                    <a:pt x="14" y="297"/>
                  </a:lnTo>
                  <a:lnTo>
                    <a:pt x="23" y="274"/>
                  </a:lnTo>
                  <a:lnTo>
                    <a:pt x="33" y="248"/>
                  </a:lnTo>
                  <a:lnTo>
                    <a:pt x="46" y="223"/>
                  </a:lnTo>
                  <a:lnTo>
                    <a:pt x="63" y="196"/>
                  </a:lnTo>
                  <a:lnTo>
                    <a:pt x="81" y="167"/>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Title Placeholder 1"/>
          <p:cNvSpPr>
            <a:spLocks noGrp="1"/>
          </p:cNvSpPr>
          <p:nvPr>
            <p:ph type="title"/>
          </p:nvPr>
        </p:nvSpPr>
        <p:spPr>
          <a:xfrm>
            <a:off x="0" y="482600"/>
            <a:ext cx="9144000" cy="381000"/>
          </a:xfrm>
          <a:prstGeom prst="rect">
            <a:avLst/>
          </a:prstGeom>
          <a:solidFill>
            <a:schemeClr val="tx2">
              <a:lumMod val="75000"/>
            </a:schemeClr>
          </a:solidFill>
        </p:spPr>
        <p:txBody>
          <a:bodyPr vert="horz" lIns="91440" tIns="45720" rIns="91440" bIns="45720" rtlCol="0" anchor="ctr">
            <a:noAutofit/>
          </a:bodyPr>
          <a:lstStyle/>
          <a:p>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BDE212-E76B-4CCB-8579-F5AE533F1BB0}" type="datetimeFigureOut">
              <a:rPr lang="en-US"/>
              <a:pPr>
                <a:defRPr/>
              </a:pPr>
              <a:t>19-Feb-22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599B649-AC05-4FD4-8EDB-84F71C51DE25}" type="slidenum">
              <a:rPr lang="en-US"/>
              <a:pPr>
                <a:defRPr/>
              </a:pPr>
              <a:t>‹#›</a:t>
            </a:fld>
            <a:endParaRPr lang="en-US" dirty="0"/>
          </a:p>
        </p:txBody>
      </p:sp>
      <p:sp>
        <p:nvSpPr>
          <p:cNvPr id="7" name="Rectangle 6"/>
          <p:cNvSpPr/>
          <p:nvPr userDrawn="1"/>
        </p:nvSpPr>
        <p:spPr>
          <a:xfrm>
            <a:off x="0" y="0"/>
            <a:ext cx="9144000" cy="609600"/>
          </a:xfrm>
          <a:prstGeom prst="rect">
            <a:avLst/>
          </a:prstGeom>
          <a:gradFill>
            <a:gsLst>
              <a:gs pos="0">
                <a:srgbClr val="0081C4"/>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rot="10800000">
            <a:off x="0" y="6248400"/>
            <a:ext cx="9144000" cy="609600"/>
          </a:xfrm>
          <a:prstGeom prst="rect">
            <a:avLst/>
          </a:prstGeom>
          <a:gradFill>
            <a:gsLst>
              <a:gs pos="0">
                <a:srgbClr val="EFB42B"/>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9" name="TextBox 118"/>
          <p:cNvSpPr txBox="1"/>
          <p:nvPr userDrawn="1"/>
        </p:nvSpPr>
        <p:spPr>
          <a:xfrm>
            <a:off x="7620000" y="6611938"/>
            <a:ext cx="1524000" cy="246062"/>
          </a:xfrm>
          <a:prstGeom prst="rect">
            <a:avLst/>
          </a:prstGeom>
          <a:noFill/>
        </p:spPr>
        <p:txBody>
          <a:bodyPr>
            <a:spAutoFit/>
          </a:bodyPr>
          <a:lstStyle/>
          <a:p>
            <a:pPr algn="ctr" fontAlgn="auto">
              <a:spcBef>
                <a:spcPts val="0"/>
              </a:spcBef>
              <a:spcAft>
                <a:spcPts val="0"/>
              </a:spcAft>
              <a:defRPr/>
            </a:pPr>
            <a:r>
              <a:rPr lang="en-US" sz="1000" b="1" dirty="0">
                <a:solidFill>
                  <a:schemeClr val="bg1"/>
                </a:solidFill>
                <a:latin typeface="Gill Sans MT" pitchFamily="34" charset="0"/>
                <a:cs typeface="+mn-cs"/>
              </a:rPr>
              <a:t>www.nace-jubail.org</a:t>
            </a:r>
          </a:p>
        </p:txBody>
      </p:sp>
      <p:pic>
        <p:nvPicPr>
          <p:cNvPr id="97" name="Picture 9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52400" y="6416040"/>
            <a:ext cx="1540042" cy="36576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3" r:id="rId12"/>
    <p:sldLayoutId id="2147483734" r:id="rId13"/>
    <p:sldLayoutId id="2147483735" r:id="rId14"/>
    <p:sldLayoutId id="2147483736" r:id="rId15"/>
    <p:sldLayoutId id="2147483737" r:id="rId16"/>
  </p:sldLayoutIdLst>
  <p:txStyles>
    <p:titleStyle>
      <a:lvl1pPr algn="l" rtl="0" eaLnBrk="0" fontAlgn="base" hangingPunct="0">
        <a:spcBef>
          <a:spcPct val="0"/>
        </a:spcBef>
        <a:spcAft>
          <a:spcPct val="0"/>
        </a:spcAft>
        <a:defRPr b="1" kern="1200">
          <a:solidFill>
            <a:schemeClr val="bg1"/>
          </a:solidFill>
          <a:latin typeface="Gill Sans MT" pitchFamily="34" charset="0"/>
          <a:ea typeface="+mj-ea"/>
          <a:cs typeface="+mj-cs"/>
        </a:defRPr>
      </a:lvl1pPr>
      <a:lvl2pPr algn="l" rtl="0" eaLnBrk="0" fontAlgn="base" hangingPunct="0">
        <a:spcBef>
          <a:spcPct val="0"/>
        </a:spcBef>
        <a:spcAft>
          <a:spcPct val="0"/>
        </a:spcAft>
        <a:defRPr b="1">
          <a:solidFill>
            <a:schemeClr val="bg1"/>
          </a:solidFill>
          <a:latin typeface="Gill Sans MT" pitchFamily="34" charset="0"/>
        </a:defRPr>
      </a:lvl2pPr>
      <a:lvl3pPr algn="l" rtl="0" eaLnBrk="0" fontAlgn="base" hangingPunct="0">
        <a:spcBef>
          <a:spcPct val="0"/>
        </a:spcBef>
        <a:spcAft>
          <a:spcPct val="0"/>
        </a:spcAft>
        <a:defRPr b="1">
          <a:solidFill>
            <a:schemeClr val="bg1"/>
          </a:solidFill>
          <a:latin typeface="Gill Sans MT" pitchFamily="34" charset="0"/>
        </a:defRPr>
      </a:lvl3pPr>
      <a:lvl4pPr algn="l" rtl="0" eaLnBrk="0" fontAlgn="base" hangingPunct="0">
        <a:spcBef>
          <a:spcPct val="0"/>
        </a:spcBef>
        <a:spcAft>
          <a:spcPct val="0"/>
        </a:spcAft>
        <a:defRPr b="1">
          <a:solidFill>
            <a:schemeClr val="bg1"/>
          </a:solidFill>
          <a:latin typeface="Gill Sans MT" pitchFamily="34" charset="0"/>
        </a:defRPr>
      </a:lvl4pPr>
      <a:lvl5pPr algn="l" rtl="0" eaLnBrk="0" fontAlgn="base" hangingPunct="0">
        <a:spcBef>
          <a:spcPct val="0"/>
        </a:spcBef>
        <a:spcAft>
          <a:spcPct val="0"/>
        </a:spcAft>
        <a:defRPr b="1">
          <a:solidFill>
            <a:schemeClr val="bg1"/>
          </a:solidFill>
          <a:latin typeface="Gill Sans MT" pitchFamily="34" charset="0"/>
        </a:defRPr>
      </a:lvl5pPr>
      <a:lvl6pPr marL="457200" algn="l" rtl="0" fontAlgn="base">
        <a:spcBef>
          <a:spcPct val="0"/>
        </a:spcBef>
        <a:spcAft>
          <a:spcPct val="0"/>
        </a:spcAft>
        <a:defRPr b="1">
          <a:solidFill>
            <a:schemeClr val="bg1"/>
          </a:solidFill>
          <a:latin typeface="Gill Sans MT" pitchFamily="34" charset="0"/>
        </a:defRPr>
      </a:lvl6pPr>
      <a:lvl7pPr marL="914400" algn="l" rtl="0" fontAlgn="base">
        <a:spcBef>
          <a:spcPct val="0"/>
        </a:spcBef>
        <a:spcAft>
          <a:spcPct val="0"/>
        </a:spcAft>
        <a:defRPr b="1">
          <a:solidFill>
            <a:schemeClr val="bg1"/>
          </a:solidFill>
          <a:latin typeface="Gill Sans MT" pitchFamily="34" charset="0"/>
        </a:defRPr>
      </a:lvl7pPr>
      <a:lvl8pPr marL="1371600" algn="l" rtl="0" fontAlgn="base">
        <a:spcBef>
          <a:spcPct val="0"/>
        </a:spcBef>
        <a:spcAft>
          <a:spcPct val="0"/>
        </a:spcAft>
        <a:defRPr b="1">
          <a:solidFill>
            <a:schemeClr val="bg1"/>
          </a:solidFill>
          <a:latin typeface="Gill Sans MT" pitchFamily="34" charset="0"/>
        </a:defRPr>
      </a:lvl8pPr>
      <a:lvl9pPr marL="1828800" algn="l" rtl="0" fontAlgn="base">
        <a:spcBef>
          <a:spcPct val="0"/>
        </a:spcBef>
        <a:spcAft>
          <a:spcPct val="0"/>
        </a:spcAft>
        <a:defRPr b="1">
          <a:solidFill>
            <a:schemeClr val="bg1"/>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5.svg"/><Relationship Id="rId5" Type="http://schemas.openxmlformats.org/officeDocument/2006/relationships/image" Target="../media/image2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wmf"/><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slide" Target="slide8.xml"/><Relationship Id="rId5" Type="http://schemas.openxmlformats.org/officeDocument/2006/relationships/chart" Target="../charts/chart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52500" y="2438400"/>
            <a:ext cx="7239000" cy="2743200"/>
          </a:xfrm>
        </p:spPr>
        <p:txBody>
          <a:bodyPr/>
          <a:lstStyle/>
          <a:p>
            <a:pPr algn="l"/>
            <a:r>
              <a:rPr lang="en-US" b="1" dirty="0">
                <a:solidFill>
                  <a:schemeClr val="tx1"/>
                </a:solidFill>
              </a:rPr>
              <a:t>Application of a New Boiler Corrosion &amp; Scale Control Automation</a:t>
            </a:r>
            <a:endParaRPr lang="en-US" sz="1600" dirty="0">
              <a:solidFill>
                <a:schemeClr val="tx1"/>
              </a:solidFill>
            </a:endParaRPr>
          </a:p>
          <a:p>
            <a:pPr algn="r"/>
            <a:endParaRPr lang="en-US" sz="2000" b="1" dirty="0">
              <a:solidFill>
                <a:schemeClr val="tx1"/>
              </a:solidFill>
            </a:endParaRPr>
          </a:p>
          <a:p>
            <a:pPr algn="r"/>
            <a:endParaRPr lang="en-US" sz="2000" b="1" dirty="0">
              <a:solidFill>
                <a:schemeClr val="tx1"/>
              </a:solidFill>
            </a:endParaRPr>
          </a:p>
          <a:p>
            <a:pPr algn="l"/>
            <a:r>
              <a:rPr lang="en-US" sz="2000" b="1" dirty="0">
                <a:solidFill>
                  <a:schemeClr val="tx1"/>
                </a:solidFill>
              </a:rPr>
              <a:t>Mohammad Al-Shaikh</a:t>
            </a:r>
          </a:p>
          <a:p>
            <a:pPr algn="l"/>
            <a:r>
              <a:rPr lang="en-US" sz="2000" dirty="0">
                <a:solidFill>
                  <a:schemeClr val="tx1"/>
                </a:solidFill>
              </a:rPr>
              <a:t>Industry Technical Consultant @ Nalco Water</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1"/>
            <a:ext cx="7315200" cy="20061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0276" y="990601"/>
            <a:ext cx="5977073" cy="892969"/>
          </a:xfrm>
        </p:spPr>
        <p:txBody>
          <a:bodyPr/>
          <a:lstStyle/>
          <a:p>
            <a:r>
              <a:rPr lang="en-US" sz="1600" i="1" dirty="0"/>
              <a:t>EPRI Cycle Chemistry Guidelines for Fossil Plants: </a:t>
            </a:r>
            <a:br>
              <a:rPr lang="en-US" sz="1600" i="1" dirty="0"/>
            </a:br>
            <a:r>
              <a:rPr lang="en-US" sz="1600" i="1" dirty="0"/>
              <a:t>Phosphate Continuum and Caustic Treatment</a:t>
            </a:r>
            <a:r>
              <a:rPr lang="en-US" sz="1600" dirty="0"/>
              <a:t>, Jan 2004, Appendix B.</a:t>
            </a:r>
          </a:p>
        </p:txBody>
      </p:sp>
      <p:sp>
        <p:nvSpPr>
          <p:cNvPr id="8195" name="Rectangle 3"/>
          <p:cNvSpPr>
            <a:spLocks noGrp="1" noChangeArrowheads="1"/>
          </p:cNvSpPr>
          <p:nvPr>
            <p:ph idx="1"/>
          </p:nvPr>
        </p:nvSpPr>
        <p:spPr/>
        <p:txBody>
          <a:bodyPr/>
          <a:lstStyle/>
          <a:p>
            <a:pPr marL="0" indent="0">
              <a:buNone/>
            </a:pPr>
            <a:endParaRPr lang="en-US" dirty="0"/>
          </a:p>
          <a:p>
            <a:pPr marL="0" indent="0">
              <a:buNone/>
            </a:pPr>
            <a:endParaRPr lang="en-US" dirty="0"/>
          </a:p>
          <a:p>
            <a:pPr marL="0" indent="0">
              <a:buNone/>
            </a:pPr>
            <a:r>
              <a:rPr lang="en-US" sz="2000" dirty="0"/>
              <a:t>“Thus ORP should be used to control the oxidizing power of the feedwater in all-ferrous systems or, and more importantly, the reducing power of the feedwater in mixed-metallurgy feedwater systems.”</a:t>
            </a:r>
          </a:p>
          <a:p>
            <a:pPr marL="0" indent="0">
              <a:buNone/>
            </a:pPr>
            <a:endParaRPr lang="en-US" sz="2000" dirty="0"/>
          </a:p>
          <a:p>
            <a:pPr marL="0" indent="0">
              <a:buNone/>
            </a:pPr>
            <a:endParaRPr lang="en-US" sz="2000" dirty="0"/>
          </a:p>
          <a:p>
            <a:pPr marL="0" indent="0">
              <a:buNone/>
            </a:pPr>
            <a:r>
              <a:rPr lang="en-US" sz="2000" b="1" u="sng" dirty="0"/>
              <a:t>“The future direction should be to develop the technology to measure ORP in-situ in feedwater</a:t>
            </a:r>
            <a:r>
              <a:rPr lang="en-US" sz="2000" dirty="0"/>
              <a:t>, and to extend the mixed-potential model for use at the elevated temperatures, where components are actually in contact with high temperature water, such as in the boiler.”</a:t>
            </a:r>
          </a:p>
        </p:txBody>
      </p:sp>
      <p:sp>
        <p:nvSpPr>
          <p:cNvPr id="8196" name="Slide Number Placeholder 1"/>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Times New Roman" pitchFamily="18" charset="0"/>
              </a:defRPr>
            </a:lvl1pPr>
            <a:lvl2pPr marL="557213" indent="-214313" eaLnBrk="0" hangingPunct="0">
              <a:defRPr>
                <a:solidFill>
                  <a:schemeClr val="tx1"/>
                </a:solidFill>
                <a:latin typeface="Arial" pitchFamily="34" charset="0"/>
                <a:cs typeface="Times New Roman" pitchFamily="18" charset="0"/>
              </a:defRPr>
            </a:lvl2pPr>
            <a:lvl3pPr marL="857250" indent="-171450" eaLnBrk="0" hangingPunct="0">
              <a:defRPr>
                <a:solidFill>
                  <a:schemeClr val="tx1"/>
                </a:solidFill>
                <a:latin typeface="Arial" pitchFamily="34" charset="0"/>
                <a:cs typeface="Times New Roman" pitchFamily="18" charset="0"/>
              </a:defRPr>
            </a:lvl3pPr>
            <a:lvl4pPr marL="1200150" indent="-171450" eaLnBrk="0" hangingPunct="0">
              <a:defRPr>
                <a:solidFill>
                  <a:schemeClr val="tx1"/>
                </a:solidFill>
                <a:latin typeface="Arial" pitchFamily="34" charset="0"/>
                <a:cs typeface="Times New Roman" pitchFamily="18" charset="0"/>
              </a:defRPr>
            </a:lvl4pPr>
            <a:lvl5pPr marL="1543050" indent="-171450" eaLnBrk="0" hangingPunct="0">
              <a:defRPr>
                <a:solidFill>
                  <a:schemeClr val="tx1"/>
                </a:solidFill>
                <a:latin typeface="Arial" pitchFamily="34" charset="0"/>
                <a:cs typeface="Times New Roman" pitchFamily="18" charset="0"/>
              </a:defRPr>
            </a:lvl5pPr>
            <a:lvl6pPr marL="1885950" indent="-171450" eaLnBrk="0" fontAlgn="base" hangingPunct="0">
              <a:spcBef>
                <a:spcPct val="0"/>
              </a:spcBef>
              <a:spcAft>
                <a:spcPct val="0"/>
              </a:spcAft>
              <a:defRPr>
                <a:solidFill>
                  <a:schemeClr val="tx1"/>
                </a:solidFill>
                <a:latin typeface="Arial" pitchFamily="34" charset="0"/>
                <a:cs typeface="Times New Roman" pitchFamily="18" charset="0"/>
              </a:defRPr>
            </a:lvl6pPr>
            <a:lvl7pPr marL="2228850" indent="-171450" eaLnBrk="0" fontAlgn="base" hangingPunct="0">
              <a:spcBef>
                <a:spcPct val="0"/>
              </a:spcBef>
              <a:spcAft>
                <a:spcPct val="0"/>
              </a:spcAft>
              <a:defRPr>
                <a:solidFill>
                  <a:schemeClr val="tx1"/>
                </a:solidFill>
                <a:latin typeface="Arial" pitchFamily="34" charset="0"/>
                <a:cs typeface="Times New Roman" pitchFamily="18" charset="0"/>
              </a:defRPr>
            </a:lvl7pPr>
            <a:lvl8pPr marL="2571750" indent="-171450" eaLnBrk="0" fontAlgn="base" hangingPunct="0">
              <a:spcBef>
                <a:spcPct val="0"/>
              </a:spcBef>
              <a:spcAft>
                <a:spcPct val="0"/>
              </a:spcAft>
              <a:defRPr>
                <a:solidFill>
                  <a:schemeClr val="tx1"/>
                </a:solidFill>
                <a:latin typeface="Arial" pitchFamily="34" charset="0"/>
                <a:cs typeface="Times New Roman" pitchFamily="18" charset="0"/>
              </a:defRPr>
            </a:lvl8pPr>
            <a:lvl9pPr marL="2914650" indent="-171450" eaLnBrk="0" fontAlgn="base" hangingPunct="0">
              <a:spcBef>
                <a:spcPct val="0"/>
              </a:spcBef>
              <a:spcAft>
                <a:spcPct val="0"/>
              </a:spcAft>
              <a:defRPr>
                <a:solidFill>
                  <a:schemeClr val="tx1"/>
                </a:solidFill>
                <a:latin typeface="Arial" pitchFamily="34" charset="0"/>
                <a:cs typeface="Times New Roman" pitchFamily="18" charset="0"/>
              </a:defRPr>
            </a:lvl9pPr>
          </a:lstStyle>
          <a:p>
            <a:pPr algn="l" eaLnBrk="1" hangingPunct="1"/>
            <a:fld id="{8C70670E-341A-4F6D-8D2D-5CD50D5978E6}" type="slidenum">
              <a:rPr lang="en-US" smtClean="0">
                <a:solidFill>
                  <a:srgbClr val="FFFFFF"/>
                </a:solidFill>
              </a:rPr>
              <a:pPr algn="l" eaLnBrk="1" hangingPunct="1"/>
              <a:t>10</a:t>
            </a:fld>
            <a:endParaRPr lang="en-US" dirty="0">
              <a:solidFill>
                <a:srgbClr val="FFFFFF"/>
              </a:solidFill>
            </a:endParaRPr>
          </a:p>
        </p:txBody>
      </p:sp>
      <p:pic>
        <p:nvPicPr>
          <p:cNvPr id="2" name="Picture 1">
            <a:extLst>
              <a:ext uri="{FF2B5EF4-FFF2-40B4-BE49-F238E27FC236}">
                <a16:creationId xmlns:a16="http://schemas.microsoft.com/office/drawing/2014/main" id="{7F7DADBA-51DF-4C74-960C-B16FC761DCD2}"/>
              </a:ext>
            </a:extLst>
          </p:cNvPr>
          <p:cNvPicPr>
            <a:picLocks noChangeAspect="1"/>
          </p:cNvPicPr>
          <p:nvPr/>
        </p:nvPicPr>
        <p:blipFill>
          <a:blip r:embed="rId2"/>
          <a:stretch>
            <a:fillRect/>
          </a:stretch>
        </p:blipFill>
        <p:spPr>
          <a:xfrm>
            <a:off x="1307307" y="990602"/>
            <a:ext cx="892969" cy="892969"/>
          </a:xfrm>
          <a:prstGeom prst="rect">
            <a:avLst/>
          </a:prstGeom>
        </p:spPr>
      </p:pic>
    </p:spTree>
    <p:extLst>
      <p:ext uri="{BB962C8B-B14F-4D97-AF65-F5344CB8AC3E}">
        <p14:creationId xmlns:p14="http://schemas.microsoft.com/office/powerpoint/2010/main" val="6629387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50520"/>
            <a:ext cx="8534400" cy="640080"/>
          </a:xfrm>
        </p:spPr>
        <p:txBody>
          <a:bodyPr/>
          <a:lstStyle/>
          <a:p>
            <a:r>
              <a:rPr lang="en-US" sz="2400" dirty="0"/>
              <a:t>BFW Oxidation / Reduction Potential (ORP) Monitoring</a:t>
            </a:r>
          </a:p>
        </p:txBody>
      </p:sp>
      <p:sp>
        <p:nvSpPr>
          <p:cNvPr id="3" name="Content Placeholder 2"/>
          <p:cNvSpPr>
            <a:spLocks noGrp="1"/>
          </p:cNvSpPr>
          <p:nvPr>
            <p:ph idx="4294967295"/>
          </p:nvPr>
        </p:nvSpPr>
        <p:spPr>
          <a:xfrm>
            <a:off x="433252" y="1933394"/>
            <a:ext cx="4046538" cy="3629206"/>
          </a:xfrm>
          <a:ln>
            <a:solidFill>
              <a:schemeClr val="accent1"/>
            </a:solidFill>
          </a:ln>
        </p:spPr>
        <p:txBody>
          <a:bodyPr/>
          <a:lstStyle/>
          <a:p>
            <a:pPr>
              <a:spcBef>
                <a:spcPts val="450"/>
              </a:spcBef>
              <a:spcAft>
                <a:spcPts val="450"/>
              </a:spcAft>
            </a:pPr>
            <a:r>
              <a:rPr lang="en-US" sz="1800" dirty="0"/>
              <a:t>ORP correlates to the corrosion stress of the aqueous environment</a:t>
            </a:r>
          </a:p>
          <a:p>
            <a:pPr marL="685783" lvl="2" indent="0">
              <a:spcBef>
                <a:spcPts val="900"/>
              </a:spcBef>
              <a:spcAft>
                <a:spcPts val="900"/>
              </a:spcAft>
              <a:buNone/>
            </a:pPr>
            <a:r>
              <a:rPr lang="en-US" sz="1600" b="1" dirty="0"/>
              <a:t>More oxidizing - </a:t>
            </a:r>
            <a:r>
              <a:rPr lang="en-US" sz="1600" b="1" i="1" dirty="0"/>
              <a:t>can</a:t>
            </a:r>
            <a:r>
              <a:rPr lang="en-US" sz="1600" b="1" dirty="0"/>
              <a:t> be more corrosive</a:t>
            </a:r>
          </a:p>
          <a:p>
            <a:pPr marL="685783" lvl="2" indent="0">
              <a:spcBef>
                <a:spcPts val="900"/>
              </a:spcBef>
              <a:spcAft>
                <a:spcPts val="900"/>
              </a:spcAft>
              <a:buNone/>
            </a:pPr>
            <a:r>
              <a:rPr lang="en-US" sz="1600" b="1" dirty="0"/>
              <a:t>Potential difference between measuring and reference electrodes</a:t>
            </a:r>
          </a:p>
          <a:p>
            <a:pPr marL="685783" lvl="2" indent="0">
              <a:spcBef>
                <a:spcPts val="900"/>
              </a:spcBef>
              <a:spcAft>
                <a:spcPts val="900"/>
              </a:spcAft>
              <a:buNone/>
            </a:pPr>
            <a:r>
              <a:rPr lang="en-US" sz="1600" b="1" dirty="0"/>
              <a:t>More reducing – </a:t>
            </a:r>
            <a:r>
              <a:rPr lang="en-US" sz="1600" b="1" i="1" dirty="0"/>
              <a:t>can</a:t>
            </a:r>
            <a:r>
              <a:rPr lang="en-US" sz="1600" b="1" dirty="0"/>
              <a:t> be more passive</a:t>
            </a:r>
          </a:p>
          <a:p>
            <a:pPr>
              <a:spcBef>
                <a:spcPts val="450"/>
              </a:spcBef>
              <a:spcAft>
                <a:spcPts val="450"/>
              </a:spcAft>
            </a:pPr>
            <a:endParaRPr lang="en-US" sz="800" b="1" dirty="0"/>
          </a:p>
          <a:p>
            <a:pPr>
              <a:spcBef>
                <a:spcPts val="450"/>
              </a:spcBef>
              <a:spcAft>
                <a:spcPts val="450"/>
              </a:spcAft>
            </a:pPr>
            <a:r>
              <a:rPr lang="en-US" sz="1800" dirty="0"/>
              <a:t>ORP is influenced by temperature, pH, O2, dissolved solids, etc.</a:t>
            </a:r>
          </a:p>
        </p:txBody>
      </p:sp>
      <p:sp>
        <p:nvSpPr>
          <p:cNvPr id="6" name="Rectangle 5"/>
          <p:cNvSpPr/>
          <p:nvPr/>
        </p:nvSpPr>
        <p:spPr>
          <a:xfrm>
            <a:off x="5636623" y="2279316"/>
            <a:ext cx="2625635" cy="207749"/>
          </a:xfrm>
          <a:prstGeom prst="rect">
            <a:avLst/>
          </a:prstGeom>
        </p:spPr>
        <p:txBody>
          <a:bodyPr wrap="square">
            <a:spAutoFit/>
          </a:bodyPr>
          <a:lstStyle/>
          <a:p>
            <a:pPr marL="42862" algn="ctr"/>
            <a:r>
              <a:rPr lang="en-US" sz="750" dirty="0"/>
              <a:t>ORP = Oxidation / Reduction Potential. </a:t>
            </a:r>
          </a:p>
        </p:txBody>
      </p:sp>
      <p:sp>
        <p:nvSpPr>
          <p:cNvPr id="7" name="Up-Down Arrow 6"/>
          <p:cNvSpPr/>
          <p:nvPr/>
        </p:nvSpPr>
        <p:spPr>
          <a:xfrm>
            <a:off x="515983" y="2590800"/>
            <a:ext cx="514350" cy="2057400"/>
          </a:xfrm>
          <a:prstGeom prst="upDown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p>
          <a:p>
            <a:pPr algn="ctr"/>
            <a:endParaRPr lang="en-US" sz="900" dirty="0"/>
          </a:p>
          <a:p>
            <a:pPr algn="ctr"/>
            <a:endParaRPr lang="en-US" sz="900" dirty="0"/>
          </a:p>
          <a:p>
            <a:pPr algn="ctr"/>
            <a:endParaRPr lang="en-US" sz="825" dirty="0"/>
          </a:p>
          <a:p>
            <a:pPr algn="ctr"/>
            <a:r>
              <a:rPr lang="en-US" dirty="0"/>
              <a:t>0</a:t>
            </a:r>
          </a:p>
          <a:p>
            <a:pPr algn="ctr"/>
            <a:endParaRPr lang="en-US" sz="900" dirty="0"/>
          </a:p>
          <a:p>
            <a:pPr algn="ctr"/>
            <a:endParaRPr lang="en-US" sz="900" b="1" dirty="0"/>
          </a:p>
          <a:p>
            <a:pPr algn="ctr"/>
            <a:endParaRPr lang="en-US" sz="900" b="1" dirty="0"/>
          </a:p>
          <a:p>
            <a:pPr algn="ctr"/>
            <a:r>
              <a:rPr lang="en-US" sz="2100" b="1" dirty="0"/>
              <a:t>-</a:t>
            </a:r>
          </a:p>
        </p:txBody>
      </p:sp>
      <p:pic>
        <p:nvPicPr>
          <p:cNvPr id="8" name="Picture 4">
            <a:extLst>
              <a:ext uri="{FF2B5EF4-FFF2-40B4-BE49-F238E27FC236}">
                <a16:creationId xmlns:a16="http://schemas.microsoft.com/office/drawing/2014/main" id="{A6685EC2-B677-435C-9EA4-C7F195AD172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28148" y="2463982"/>
            <a:ext cx="3780971" cy="23189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94301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Text Box 2">
            <a:extLst>
              <a:ext uri="{FF2B5EF4-FFF2-40B4-BE49-F238E27FC236}">
                <a16:creationId xmlns:a16="http://schemas.microsoft.com/office/drawing/2014/main" id="{9397E5D1-42F7-47F1-BF19-EBAE39659D6C}"/>
              </a:ext>
            </a:extLst>
          </p:cNvPr>
          <p:cNvSpPr txBox="1">
            <a:spLocks noChangeArrowheads="1"/>
          </p:cNvSpPr>
          <p:nvPr/>
        </p:nvSpPr>
        <p:spPr bwMode="auto">
          <a:xfrm>
            <a:off x="1943101" y="4879183"/>
            <a:ext cx="20824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b="1" u="sng">
                <a:solidFill>
                  <a:srgbClr val="FFFFFF"/>
                </a:solidFill>
                <a:latin typeface="Times New Roman" panose="02020603050405020304" pitchFamily="18" charset="0"/>
              </a:rPr>
              <a:t>ORP Cell Internal Configuration</a:t>
            </a:r>
            <a:endParaRPr lang="en-US" altLang="en-US" sz="1200" b="1">
              <a:solidFill>
                <a:srgbClr val="FFFFFF"/>
              </a:solidFill>
              <a:latin typeface="Times New Roman" panose="02020603050405020304" pitchFamily="18" charset="0"/>
            </a:endParaRPr>
          </a:p>
        </p:txBody>
      </p:sp>
      <p:sp>
        <p:nvSpPr>
          <p:cNvPr id="685059" name="Text Box 3">
            <a:extLst>
              <a:ext uri="{FF2B5EF4-FFF2-40B4-BE49-F238E27FC236}">
                <a16:creationId xmlns:a16="http://schemas.microsoft.com/office/drawing/2014/main" id="{9275B917-2437-493C-AA8A-67560D1C81F9}"/>
              </a:ext>
            </a:extLst>
          </p:cNvPr>
          <p:cNvSpPr txBox="1">
            <a:spLocks noChangeArrowheads="1"/>
          </p:cNvSpPr>
          <p:nvPr/>
        </p:nvSpPr>
        <p:spPr bwMode="auto">
          <a:xfrm>
            <a:off x="1935958" y="3206355"/>
            <a:ext cx="6941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n-US" sz="1200" b="1">
              <a:latin typeface="Times New Roman" panose="02020603050405020304" pitchFamily="18" charset="0"/>
            </a:endParaRPr>
          </a:p>
        </p:txBody>
      </p:sp>
      <p:sp>
        <p:nvSpPr>
          <p:cNvPr id="685060" name="Text Box 4">
            <a:extLst>
              <a:ext uri="{FF2B5EF4-FFF2-40B4-BE49-F238E27FC236}">
                <a16:creationId xmlns:a16="http://schemas.microsoft.com/office/drawing/2014/main" id="{05C5B736-1F96-46D6-9639-778D5BC4BBE8}"/>
              </a:ext>
            </a:extLst>
          </p:cNvPr>
          <p:cNvSpPr txBox="1">
            <a:spLocks noChangeArrowheads="1"/>
          </p:cNvSpPr>
          <p:nvPr/>
        </p:nvSpPr>
        <p:spPr bwMode="auto">
          <a:xfrm>
            <a:off x="1935956" y="4427936"/>
            <a:ext cx="647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n-US" sz="1200" b="1">
              <a:latin typeface="Times New Roman" panose="02020603050405020304" pitchFamily="18" charset="0"/>
            </a:endParaRPr>
          </a:p>
        </p:txBody>
      </p:sp>
      <p:sp>
        <p:nvSpPr>
          <p:cNvPr id="685061" name="Text Box 5">
            <a:extLst>
              <a:ext uri="{FF2B5EF4-FFF2-40B4-BE49-F238E27FC236}">
                <a16:creationId xmlns:a16="http://schemas.microsoft.com/office/drawing/2014/main" id="{C0BDD2FF-069C-44BF-A50B-56A1E0C7E1A4}"/>
              </a:ext>
            </a:extLst>
          </p:cNvPr>
          <p:cNvSpPr txBox="1">
            <a:spLocks noChangeArrowheads="1"/>
          </p:cNvSpPr>
          <p:nvPr/>
        </p:nvSpPr>
        <p:spPr bwMode="auto">
          <a:xfrm>
            <a:off x="3325416" y="4427936"/>
            <a:ext cx="10179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n-US" sz="1200" b="1">
              <a:latin typeface="Times New Roman" panose="02020603050405020304" pitchFamily="18" charset="0"/>
            </a:endParaRPr>
          </a:p>
        </p:txBody>
      </p:sp>
      <p:sp>
        <p:nvSpPr>
          <p:cNvPr id="685062" name="Text Box 6">
            <a:extLst>
              <a:ext uri="{FF2B5EF4-FFF2-40B4-BE49-F238E27FC236}">
                <a16:creationId xmlns:a16="http://schemas.microsoft.com/office/drawing/2014/main" id="{7D4C773E-5075-481F-AE61-287B89D9E072}"/>
              </a:ext>
            </a:extLst>
          </p:cNvPr>
          <p:cNvSpPr txBox="1">
            <a:spLocks noChangeArrowheads="1"/>
          </p:cNvSpPr>
          <p:nvPr/>
        </p:nvSpPr>
        <p:spPr bwMode="auto">
          <a:xfrm>
            <a:off x="3695700" y="3613549"/>
            <a:ext cx="6012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n-US" sz="1200" b="1">
              <a:latin typeface="Times New Roman" panose="02020603050405020304" pitchFamily="18" charset="0"/>
            </a:endParaRPr>
          </a:p>
        </p:txBody>
      </p:sp>
      <p:sp>
        <p:nvSpPr>
          <p:cNvPr id="685063" name="Text Box 7">
            <a:extLst>
              <a:ext uri="{FF2B5EF4-FFF2-40B4-BE49-F238E27FC236}">
                <a16:creationId xmlns:a16="http://schemas.microsoft.com/office/drawing/2014/main" id="{532EBC5D-A31D-4688-91C4-997D68B7B726}"/>
              </a:ext>
            </a:extLst>
          </p:cNvPr>
          <p:cNvSpPr txBox="1">
            <a:spLocks noChangeArrowheads="1"/>
          </p:cNvSpPr>
          <p:nvPr/>
        </p:nvSpPr>
        <p:spPr bwMode="auto">
          <a:xfrm>
            <a:off x="3093245" y="2881314"/>
            <a:ext cx="7417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n-US" sz="1200" b="1">
              <a:latin typeface="Times New Roman" panose="02020603050405020304" pitchFamily="18" charset="0"/>
            </a:endParaRPr>
          </a:p>
        </p:txBody>
      </p:sp>
      <p:sp>
        <p:nvSpPr>
          <p:cNvPr id="685064" name="Rectangle 8">
            <a:extLst>
              <a:ext uri="{FF2B5EF4-FFF2-40B4-BE49-F238E27FC236}">
                <a16:creationId xmlns:a16="http://schemas.microsoft.com/office/drawing/2014/main" id="{0280DFEA-8D8D-4FB9-AB2A-6322CC929C6C}"/>
              </a:ext>
            </a:extLst>
          </p:cNvPr>
          <p:cNvSpPr>
            <a:spLocks noGrp="1" noChangeArrowheads="1"/>
          </p:cNvSpPr>
          <p:nvPr>
            <p:ph type="title"/>
          </p:nvPr>
        </p:nvSpPr>
        <p:spPr>
          <a:noFill/>
          <a:ln/>
        </p:spPr>
        <p:txBody>
          <a:bodyPr/>
          <a:lstStyle/>
          <a:p>
            <a:pPr>
              <a:lnSpc>
                <a:spcPct val="90000"/>
              </a:lnSpc>
            </a:pPr>
            <a:r>
              <a:rPr lang="en-US" altLang="en-US" sz="2800" dirty="0">
                <a:solidFill>
                  <a:schemeClr val="tx1"/>
                </a:solidFill>
              </a:rPr>
              <a:t>@T ORP vs RT ORP</a:t>
            </a:r>
            <a:r>
              <a:rPr lang="en-US" altLang="en-US" sz="2700" dirty="0">
                <a:solidFill>
                  <a:schemeClr val="tx1"/>
                </a:solidFill>
              </a:rPr>
              <a:t/>
            </a:r>
            <a:br>
              <a:rPr lang="en-US" altLang="en-US" sz="2700" dirty="0">
                <a:solidFill>
                  <a:schemeClr val="tx1"/>
                </a:solidFill>
              </a:rPr>
            </a:br>
            <a:r>
              <a:rPr lang="en-US" altLang="en-US" sz="1725" dirty="0">
                <a:solidFill>
                  <a:schemeClr val="tx1"/>
                </a:solidFill>
              </a:rPr>
              <a:t>(at Temp vs Room Temp –from economizer outlet)</a:t>
            </a:r>
          </a:p>
        </p:txBody>
      </p:sp>
      <p:pic>
        <p:nvPicPr>
          <p:cNvPr id="685065" name="Picture 9">
            <a:extLst>
              <a:ext uri="{FF2B5EF4-FFF2-40B4-BE49-F238E27FC236}">
                <a16:creationId xmlns:a16="http://schemas.microsoft.com/office/drawing/2014/main" id="{7A7D691A-4839-4115-BD3D-4B85CC1B36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511" y="1984452"/>
            <a:ext cx="4707326" cy="3591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5067" name="Rectangle 11">
            <a:extLst>
              <a:ext uri="{FF2B5EF4-FFF2-40B4-BE49-F238E27FC236}">
                <a16:creationId xmlns:a16="http://schemas.microsoft.com/office/drawing/2014/main" id="{05ABA4C0-0E42-4D18-BEDD-DC9257F7F1FD}"/>
              </a:ext>
            </a:extLst>
          </p:cNvPr>
          <p:cNvSpPr>
            <a:spLocks noChangeArrowheads="1"/>
          </p:cNvSpPr>
          <p:nvPr/>
        </p:nvSpPr>
        <p:spPr bwMode="auto">
          <a:xfrm>
            <a:off x="1750625" y="2486025"/>
            <a:ext cx="228600" cy="12001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85068" name="Rectangle 12">
            <a:extLst>
              <a:ext uri="{FF2B5EF4-FFF2-40B4-BE49-F238E27FC236}">
                <a16:creationId xmlns:a16="http://schemas.microsoft.com/office/drawing/2014/main" id="{12EB3FFD-5E18-4BE0-98B8-4BA41D91BAD5}"/>
              </a:ext>
            </a:extLst>
          </p:cNvPr>
          <p:cNvSpPr>
            <a:spLocks noChangeArrowheads="1"/>
          </p:cNvSpPr>
          <p:nvPr/>
        </p:nvSpPr>
        <p:spPr bwMode="auto">
          <a:xfrm>
            <a:off x="2914650" y="1665596"/>
            <a:ext cx="3371850" cy="342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85069" name="Rectangle 13">
            <a:extLst>
              <a:ext uri="{FF2B5EF4-FFF2-40B4-BE49-F238E27FC236}">
                <a16:creationId xmlns:a16="http://schemas.microsoft.com/office/drawing/2014/main" id="{58AE8A39-A34D-472B-BCAE-7E03D34D78A1}"/>
              </a:ext>
            </a:extLst>
          </p:cNvPr>
          <p:cNvSpPr>
            <a:spLocks noChangeArrowheads="1"/>
          </p:cNvSpPr>
          <p:nvPr/>
        </p:nvSpPr>
        <p:spPr bwMode="auto">
          <a:xfrm>
            <a:off x="6858000" y="3028950"/>
            <a:ext cx="1143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85070" name="Rectangle 14">
            <a:extLst>
              <a:ext uri="{FF2B5EF4-FFF2-40B4-BE49-F238E27FC236}">
                <a16:creationId xmlns:a16="http://schemas.microsoft.com/office/drawing/2014/main" id="{66CA4056-3031-4F22-A002-1297F68FE8AF}"/>
              </a:ext>
            </a:extLst>
          </p:cNvPr>
          <p:cNvSpPr>
            <a:spLocks noChangeArrowheads="1"/>
          </p:cNvSpPr>
          <p:nvPr/>
        </p:nvSpPr>
        <p:spPr bwMode="auto">
          <a:xfrm>
            <a:off x="2057400" y="3600450"/>
            <a:ext cx="171450" cy="1714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85071" name="Rectangle 15">
            <a:extLst>
              <a:ext uri="{FF2B5EF4-FFF2-40B4-BE49-F238E27FC236}">
                <a16:creationId xmlns:a16="http://schemas.microsoft.com/office/drawing/2014/main" id="{BA803FFD-80B0-4E37-A40A-5263E0026714}"/>
              </a:ext>
            </a:extLst>
          </p:cNvPr>
          <p:cNvSpPr>
            <a:spLocks noChangeArrowheads="1"/>
          </p:cNvSpPr>
          <p:nvPr/>
        </p:nvSpPr>
        <p:spPr bwMode="auto">
          <a:xfrm>
            <a:off x="6800850" y="3086100"/>
            <a:ext cx="342900" cy="21145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85073" name="Rectangle 17">
            <a:extLst>
              <a:ext uri="{FF2B5EF4-FFF2-40B4-BE49-F238E27FC236}">
                <a16:creationId xmlns:a16="http://schemas.microsoft.com/office/drawing/2014/main" id="{993A8143-6D5F-4F34-8BBB-D5F6B1C0142A}"/>
              </a:ext>
            </a:extLst>
          </p:cNvPr>
          <p:cNvSpPr>
            <a:spLocks noChangeArrowheads="1"/>
          </p:cNvSpPr>
          <p:nvPr/>
        </p:nvSpPr>
        <p:spPr bwMode="auto">
          <a:xfrm>
            <a:off x="3771900" y="2514600"/>
            <a:ext cx="914400" cy="114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85076" name="Rectangle 20">
            <a:extLst>
              <a:ext uri="{FF2B5EF4-FFF2-40B4-BE49-F238E27FC236}">
                <a16:creationId xmlns:a16="http://schemas.microsoft.com/office/drawing/2014/main" id="{8BC9F549-1DF3-4602-AB2B-81FC103A38F9}"/>
              </a:ext>
            </a:extLst>
          </p:cNvPr>
          <p:cNvSpPr>
            <a:spLocks noChangeArrowheads="1"/>
          </p:cNvSpPr>
          <p:nvPr/>
        </p:nvSpPr>
        <p:spPr bwMode="auto">
          <a:xfrm>
            <a:off x="2805322" y="2457450"/>
            <a:ext cx="2171700" cy="342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85078" name="Oval 22">
            <a:extLst>
              <a:ext uri="{FF2B5EF4-FFF2-40B4-BE49-F238E27FC236}">
                <a16:creationId xmlns:a16="http://schemas.microsoft.com/office/drawing/2014/main" id="{F0016A02-B181-413D-9129-059CF323D19F}"/>
              </a:ext>
            </a:extLst>
          </p:cNvPr>
          <p:cNvSpPr>
            <a:spLocks noChangeArrowheads="1"/>
          </p:cNvSpPr>
          <p:nvPr/>
        </p:nvSpPr>
        <p:spPr bwMode="auto">
          <a:xfrm>
            <a:off x="5657850" y="3543300"/>
            <a:ext cx="342900" cy="3429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nchor="ctr"/>
          <a:lstStyle/>
          <a:p>
            <a:pPr algn="ctr" eaLnBrk="0" hangingPunct="0">
              <a:lnSpc>
                <a:spcPct val="110000"/>
              </a:lnSpc>
              <a:buFont typeface="Wingdings" panose="05000000000000000000" pitchFamily="2" charset="2"/>
              <a:buChar char="Ø"/>
            </a:pPr>
            <a:endParaRPr lang="en-US" altLang="en-US">
              <a:solidFill>
                <a:srgbClr val="FF0000"/>
              </a:solidFill>
              <a:latin typeface="Times New Roman" panose="02020603050405020304" pitchFamily="18" charset="0"/>
            </a:endParaRPr>
          </a:p>
        </p:txBody>
      </p:sp>
      <p:sp>
        <p:nvSpPr>
          <p:cNvPr id="685079" name="Oval 23">
            <a:extLst>
              <a:ext uri="{FF2B5EF4-FFF2-40B4-BE49-F238E27FC236}">
                <a16:creationId xmlns:a16="http://schemas.microsoft.com/office/drawing/2014/main" id="{CA5C96B5-155A-41AA-B928-F48D186BE55A}"/>
              </a:ext>
            </a:extLst>
          </p:cNvPr>
          <p:cNvSpPr>
            <a:spLocks noChangeArrowheads="1"/>
          </p:cNvSpPr>
          <p:nvPr/>
        </p:nvSpPr>
        <p:spPr bwMode="auto">
          <a:xfrm>
            <a:off x="4686300" y="2514600"/>
            <a:ext cx="2286000" cy="222885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nchor="ctr"/>
          <a:lstStyle/>
          <a:p>
            <a:endParaRPr lang="en-GB"/>
          </a:p>
        </p:txBody>
      </p:sp>
    </p:spTree>
    <p:extLst>
      <p:ext uri="{BB962C8B-B14F-4D97-AF65-F5344CB8AC3E}">
        <p14:creationId xmlns:p14="http://schemas.microsoft.com/office/powerpoint/2010/main" val="11278847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50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85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7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9"/>
          <p:cNvSpPr txBox="1">
            <a:spLocks noChangeArrowheads="1"/>
          </p:cNvSpPr>
          <p:nvPr/>
        </p:nvSpPr>
        <p:spPr bwMode="auto">
          <a:xfrm>
            <a:off x="1407527" y="4948468"/>
            <a:ext cx="915003" cy="530915"/>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solidFill>
                  <a:schemeClr val="bg1"/>
                </a:solidFill>
              </a:rPr>
              <a:t>High</a:t>
            </a:r>
          </a:p>
          <a:p>
            <a:pPr algn="ctr" eaLnBrk="1" hangingPunct="1"/>
            <a:endParaRPr lang="en-US" sz="1050" dirty="0">
              <a:solidFill>
                <a:schemeClr val="bg1"/>
              </a:solidFill>
            </a:endParaRPr>
          </a:p>
        </p:txBody>
      </p:sp>
      <p:sp>
        <p:nvSpPr>
          <p:cNvPr id="2" name="Title 24"/>
          <p:cNvSpPr>
            <a:spLocks noGrp="1"/>
          </p:cNvSpPr>
          <p:nvPr>
            <p:ph type="title"/>
          </p:nvPr>
        </p:nvSpPr>
        <p:spPr>
          <a:xfrm>
            <a:off x="228600" y="381000"/>
            <a:ext cx="8534400" cy="640080"/>
          </a:xfrm>
        </p:spPr>
        <p:txBody>
          <a:bodyPr/>
          <a:lstStyle/>
          <a:p>
            <a:r>
              <a:rPr lang="en-GB" sz="2800" dirty="0"/>
              <a:t>LOOKING</a:t>
            </a:r>
            <a:r>
              <a:rPr lang="en-GB" sz="2700" dirty="0"/>
              <a:t> INSIDE Without Opening Your Boiler</a:t>
            </a:r>
            <a:endParaRPr lang="en-GB" sz="1350" dirty="0"/>
          </a:p>
        </p:txBody>
      </p:sp>
      <p:grpSp>
        <p:nvGrpSpPr>
          <p:cNvPr id="3" name="Group 34"/>
          <p:cNvGrpSpPr>
            <a:grpSpLocks/>
          </p:cNvGrpSpPr>
          <p:nvPr/>
        </p:nvGrpSpPr>
        <p:grpSpPr bwMode="auto">
          <a:xfrm>
            <a:off x="496864" y="2417847"/>
            <a:ext cx="3519147" cy="2804164"/>
            <a:chOff x="1536418" y="2288316"/>
            <a:chExt cx="8255296" cy="3306007"/>
          </a:xfrm>
        </p:grpSpPr>
        <p:sp>
          <p:nvSpPr>
            <p:cNvPr id="4" name="Rectangle 3"/>
            <p:cNvSpPr>
              <a:spLocks noChangeArrowheads="1"/>
            </p:cNvSpPr>
            <p:nvPr/>
          </p:nvSpPr>
          <p:spPr bwMode="auto">
            <a:xfrm>
              <a:off x="3167064" y="2717265"/>
              <a:ext cx="5119687" cy="2436813"/>
            </a:xfrm>
            <a:prstGeom prst="rect">
              <a:avLst/>
            </a:prstGeom>
            <a:solidFill>
              <a:schemeClr val="bg1"/>
            </a:solidFill>
            <a:ln w="28575">
              <a:solidFill>
                <a:schemeClr val="tx1"/>
              </a:solidFill>
              <a:miter lim="800000"/>
              <a:headEnd/>
              <a:tailEnd/>
            </a:ln>
          </p:spPr>
          <p:txBody>
            <a:bodyPr wrap="none" anchor="ctr"/>
            <a:lstStyle/>
            <a:p>
              <a:pPr algn="ctr"/>
              <a:endParaRPr lang="en-US"/>
            </a:p>
          </p:txBody>
        </p:sp>
        <p:sp>
          <p:nvSpPr>
            <p:cNvPr id="5" name="Freeform 46" descr="80%"/>
            <p:cNvSpPr>
              <a:spLocks/>
            </p:cNvSpPr>
            <p:nvPr/>
          </p:nvSpPr>
          <p:spPr bwMode="auto">
            <a:xfrm>
              <a:off x="3292475" y="3309932"/>
              <a:ext cx="681038" cy="690563"/>
            </a:xfrm>
            <a:custGeom>
              <a:avLst/>
              <a:gdLst>
                <a:gd name="T0" fmla="*/ 0 w 429"/>
                <a:gd name="T1" fmla="*/ 2147483647 h 522"/>
                <a:gd name="T2" fmla="*/ 2147483647 w 429"/>
                <a:gd name="T3" fmla="*/ 2147483647 h 522"/>
                <a:gd name="T4" fmla="*/ 2147483647 w 429"/>
                <a:gd name="T5" fmla="*/ 2147483647 h 522"/>
                <a:gd name="T6" fmla="*/ 2147483647 w 429"/>
                <a:gd name="T7" fmla="*/ 0 h 522"/>
                <a:gd name="T8" fmla="*/ 2147483647 w 429"/>
                <a:gd name="T9" fmla="*/ 2147483647 h 522"/>
                <a:gd name="T10" fmla="*/ 2147483647 w 429"/>
                <a:gd name="T11" fmla="*/ 2147483647 h 522"/>
                <a:gd name="T12" fmla="*/ 0 w 429"/>
                <a:gd name="T13" fmla="*/ 2147483647 h 522"/>
                <a:gd name="T14" fmla="*/ 0 60000 65536"/>
                <a:gd name="T15" fmla="*/ 0 60000 65536"/>
                <a:gd name="T16" fmla="*/ 0 60000 65536"/>
                <a:gd name="T17" fmla="*/ 0 60000 65536"/>
                <a:gd name="T18" fmla="*/ 0 60000 65536"/>
                <a:gd name="T19" fmla="*/ 0 60000 65536"/>
                <a:gd name="T20" fmla="*/ 0 60000 65536"/>
                <a:gd name="T21" fmla="*/ 0 w 429"/>
                <a:gd name="T22" fmla="*/ 0 h 522"/>
                <a:gd name="T23" fmla="*/ 429 w 429"/>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9" h="522">
                  <a:moveTo>
                    <a:pt x="0" y="522"/>
                  </a:moveTo>
                  <a:lnTo>
                    <a:pt x="39" y="495"/>
                  </a:lnTo>
                  <a:lnTo>
                    <a:pt x="159" y="195"/>
                  </a:lnTo>
                  <a:lnTo>
                    <a:pt x="216" y="0"/>
                  </a:lnTo>
                  <a:lnTo>
                    <a:pt x="402" y="417"/>
                  </a:lnTo>
                  <a:lnTo>
                    <a:pt x="429" y="522"/>
                  </a:lnTo>
                  <a:lnTo>
                    <a:pt x="0" y="522"/>
                  </a:lnTo>
                  <a:close/>
                </a:path>
              </a:pathLst>
            </a:custGeom>
            <a:pattFill prst="pct80">
              <a:fgClr>
                <a:srgbClr val="3399FF"/>
              </a:fgClr>
              <a:bgClr>
                <a:srgbClr val="FFFFFF"/>
              </a:bgClr>
            </a:pattFill>
            <a:ln w="38100">
              <a:solidFill>
                <a:srgbClr val="CC6600"/>
              </a:solidFill>
              <a:round/>
              <a:headEnd/>
              <a:tailEnd/>
            </a:ln>
          </p:spPr>
          <p:txBody>
            <a:bodyPr/>
            <a:lstStyle/>
            <a:p>
              <a:endParaRPr lang="en-GB"/>
            </a:p>
          </p:txBody>
        </p:sp>
        <p:sp>
          <p:nvSpPr>
            <p:cNvPr id="6" name="Freeform 47" descr="80%"/>
            <p:cNvSpPr>
              <a:spLocks/>
            </p:cNvSpPr>
            <p:nvPr/>
          </p:nvSpPr>
          <p:spPr bwMode="auto">
            <a:xfrm>
              <a:off x="3973513" y="4000494"/>
              <a:ext cx="1009650" cy="547688"/>
            </a:xfrm>
            <a:custGeom>
              <a:avLst/>
              <a:gdLst>
                <a:gd name="T0" fmla="*/ 0 w 636"/>
                <a:gd name="T1" fmla="*/ 0 h 414"/>
                <a:gd name="T2" fmla="*/ 2147483647 w 636"/>
                <a:gd name="T3" fmla="*/ 2147483647 h 414"/>
                <a:gd name="T4" fmla="*/ 2147483647 w 636"/>
                <a:gd name="T5" fmla="*/ 2147483647 h 414"/>
                <a:gd name="T6" fmla="*/ 2147483647 w 636"/>
                <a:gd name="T7" fmla="*/ 2147483647 h 414"/>
                <a:gd name="T8" fmla="*/ 2147483647 w 636"/>
                <a:gd name="T9" fmla="*/ 2147483647 h 414"/>
                <a:gd name="T10" fmla="*/ 2147483647 w 636"/>
                <a:gd name="T11" fmla="*/ 2147483647 h 414"/>
                <a:gd name="T12" fmla="*/ 2147483647 w 636"/>
                <a:gd name="T13" fmla="*/ 2147483647 h 414"/>
                <a:gd name="T14" fmla="*/ 2147483647 w 636"/>
                <a:gd name="T15" fmla="*/ 2147483647 h 414"/>
                <a:gd name="T16" fmla="*/ 2147483647 w 636"/>
                <a:gd name="T17" fmla="*/ 0 h 414"/>
                <a:gd name="T18" fmla="*/ 0 w 636"/>
                <a:gd name="T19" fmla="*/ 0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6"/>
                <a:gd name="T31" fmla="*/ 0 h 414"/>
                <a:gd name="T32" fmla="*/ 636 w 636"/>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6" h="414">
                  <a:moveTo>
                    <a:pt x="0" y="0"/>
                  </a:moveTo>
                  <a:lnTo>
                    <a:pt x="69" y="222"/>
                  </a:lnTo>
                  <a:lnTo>
                    <a:pt x="165" y="384"/>
                  </a:lnTo>
                  <a:lnTo>
                    <a:pt x="258" y="114"/>
                  </a:lnTo>
                  <a:lnTo>
                    <a:pt x="324" y="252"/>
                  </a:lnTo>
                  <a:lnTo>
                    <a:pt x="408" y="414"/>
                  </a:lnTo>
                  <a:lnTo>
                    <a:pt x="549" y="57"/>
                  </a:lnTo>
                  <a:lnTo>
                    <a:pt x="582" y="36"/>
                  </a:lnTo>
                  <a:lnTo>
                    <a:pt x="636" y="0"/>
                  </a:lnTo>
                  <a:lnTo>
                    <a:pt x="0" y="0"/>
                  </a:lnTo>
                  <a:close/>
                </a:path>
              </a:pathLst>
            </a:custGeom>
            <a:pattFill prst="pct80">
              <a:fgClr>
                <a:srgbClr val="FFCC66"/>
              </a:fgClr>
              <a:bgClr>
                <a:srgbClr val="FFFFFF"/>
              </a:bgClr>
            </a:pattFill>
            <a:ln w="38100">
              <a:solidFill>
                <a:srgbClr val="CC6600"/>
              </a:solidFill>
              <a:round/>
              <a:headEnd/>
              <a:tailEnd/>
            </a:ln>
          </p:spPr>
          <p:txBody>
            <a:bodyPr/>
            <a:lstStyle/>
            <a:p>
              <a:endParaRPr lang="en-GB"/>
            </a:p>
          </p:txBody>
        </p:sp>
        <p:sp>
          <p:nvSpPr>
            <p:cNvPr id="7" name="Freeform 49"/>
            <p:cNvSpPr>
              <a:spLocks/>
            </p:cNvSpPr>
            <p:nvPr/>
          </p:nvSpPr>
          <p:spPr bwMode="auto">
            <a:xfrm>
              <a:off x="4897438" y="3988588"/>
              <a:ext cx="3200400" cy="63500"/>
            </a:xfrm>
            <a:custGeom>
              <a:avLst/>
              <a:gdLst>
                <a:gd name="T0" fmla="*/ 0 w 2016"/>
                <a:gd name="T1" fmla="*/ 2147483647 h 48"/>
                <a:gd name="T2" fmla="*/ 2147483647 w 2016"/>
                <a:gd name="T3" fmla="*/ 0 h 48"/>
                <a:gd name="T4" fmla="*/ 2147483647 w 2016"/>
                <a:gd name="T5" fmla="*/ 2147483647 h 48"/>
                <a:gd name="T6" fmla="*/ 2147483647 w 2016"/>
                <a:gd name="T7" fmla="*/ 0 h 48"/>
                <a:gd name="T8" fmla="*/ 2147483647 w 2016"/>
                <a:gd name="T9" fmla="*/ 2147483647 h 48"/>
                <a:gd name="T10" fmla="*/ 2147483647 w 2016"/>
                <a:gd name="T11" fmla="*/ 0 h 48"/>
                <a:gd name="T12" fmla="*/ 2147483647 w 2016"/>
                <a:gd name="T13" fmla="*/ 2147483647 h 48"/>
                <a:gd name="T14" fmla="*/ 2147483647 w 2016"/>
                <a:gd name="T15" fmla="*/ 0 h 48"/>
                <a:gd name="T16" fmla="*/ 2147483647 w 2016"/>
                <a:gd name="T17" fmla="*/ 0 h 48"/>
                <a:gd name="T18" fmla="*/ 2147483647 w 2016"/>
                <a:gd name="T19" fmla="*/ 2147483647 h 48"/>
                <a:gd name="T20" fmla="*/ 2147483647 w 2016"/>
                <a:gd name="T21" fmla="*/ 0 h 48"/>
                <a:gd name="T22" fmla="*/ 2147483647 w 2016"/>
                <a:gd name="T23" fmla="*/ 0 h 48"/>
                <a:gd name="T24" fmla="*/ 2147483647 w 2016"/>
                <a:gd name="T25" fmla="*/ 2147483647 h 48"/>
                <a:gd name="T26" fmla="*/ 2147483647 w 2016"/>
                <a:gd name="T27" fmla="*/ 0 h 48"/>
                <a:gd name="T28" fmla="*/ 2147483647 w 2016"/>
                <a:gd name="T29" fmla="*/ 2147483647 h 48"/>
                <a:gd name="T30" fmla="*/ 2147483647 w 2016"/>
                <a:gd name="T31" fmla="*/ 2147483647 h 48"/>
                <a:gd name="T32" fmla="*/ 2147483647 w 2016"/>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6"/>
                <a:gd name="T52" fmla="*/ 0 h 48"/>
                <a:gd name="T53" fmla="*/ 2016 w 201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6" h="48">
                  <a:moveTo>
                    <a:pt x="0" y="48"/>
                  </a:moveTo>
                  <a:lnTo>
                    <a:pt x="48" y="0"/>
                  </a:lnTo>
                  <a:lnTo>
                    <a:pt x="144" y="48"/>
                  </a:lnTo>
                  <a:lnTo>
                    <a:pt x="336" y="0"/>
                  </a:lnTo>
                  <a:lnTo>
                    <a:pt x="432" y="48"/>
                  </a:lnTo>
                  <a:lnTo>
                    <a:pt x="528" y="0"/>
                  </a:lnTo>
                  <a:lnTo>
                    <a:pt x="576" y="48"/>
                  </a:lnTo>
                  <a:lnTo>
                    <a:pt x="672" y="0"/>
                  </a:lnTo>
                  <a:lnTo>
                    <a:pt x="864" y="0"/>
                  </a:lnTo>
                  <a:lnTo>
                    <a:pt x="912" y="48"/>
                  </a:lnTo>
                  <a:lnTo>
                    <a:pt x="1152" y="0"/>
                  </a:lnTo>
                  <a:lnTo>
                    <a:pt x="1296" y="0"/>
                  </a:lnTo>
                  <a:lnTo>
                    <a:pt x="1440" y="48"/>
                  </a:lnTo>
                  <a:lnTo>
                    <a:pt x="1536" y="0"/>
                  </a:lnTo>
                  <a:lnTo>
                    <a:pt x="1776" y="48"/>
                  </a:lnTo>
                  <a:lnTo>
                    <a:pt x="1968" y="48"/>
                  </a:lnTo>
                  <a:lnTo>
                    <a:pt x="2016" y="0"/>
                  </a:lnTo>
                </a:path>
              </a:pathLst>
            </a:custGeom>
            <a:noFill/>
            <a:ln w="38100">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 name="Text Box 4"/>
            <p:cNvSpPr txBox="1">
              <a:spLocks noChangeArrowheads="1"/>
            </p:cNvSpPr>
            <p:nvPr/>
          </p:nvSpPr>
          <p:spPr bwMode="auto">
            <a:xfrm rot="16200000">
              <a:off x="7623198" y="3478279"/>
              <a:ext cx="1844904" cy="866388"/>
            </a:xfrm>
            <a:prstGeom prst="rect">
              <a:avLst/>
            </a:prstGeom>
            <a:solidFill>
              <a:schemeClr val="bg1"/>
            </a:solidFill>
            <a:ln w="9525">
              <a:noFill/>
              <a:miter lim="800000"/>
              <a:headEnd/>
              <a:tailEnd/>
            </a:ln>
            <a:effectLst/>
          </p:spPr>
          <p:txBody>
            <a:bodyPr wrap="none">
              <a:spAutoFit/>
            </a:bodyPr>
            <a:lstStyle/>
            <a:p>
              <a:pPr algn="ctr">
                <a:defRPr/>
              </a:pPr>
              <a:r>
                <a:rPr lang="en-US" sz="1500" dirty="0">
                  <a:solidFill>
                    <a:schemeClr val="tx2">
                      <a:lumMod val="60000"/>
                      <a:lumOff val="40000"/>
                    </a:schemeClr>
                  </a:solidFill>
                </a:rPr>
                <a:t>Reductant </a:t>
              </a:r>
              <a:r>
                <a:rPr lang="en-US" dirty="0">
                  <a:solidFill>
                    <a:schemeClr val="tx2">
                      <a:lumMod val="60000"/>
                      <a:lumOff val="40000"/>
                    </a:schemeClr>
                  </a:solidFill>
                  <a:latin typeface="Arial" charset="0"/>
                  <a:cs typeface="Arial" charset="0"/>
                </a:rPr>
                <a:t>feed</a:t>
              </a:r>
            </a:p>
          </p:txBody>
        </p:sp>
        <p:sp>
          <p:nvSpPr>
            <p:cNvPr id="9" name="Text Box 5"/>
            <p:cNvSpPr txBox="1">
              <a:spLocks noChangeArrowheads="1"/>
            </p:cNvSpPr>
            <p:nvPr/>
          </p:nvSpPr>
          <p:spPr bwMode="auto">
            <a:xfrm>
              <a:off x="8271088" y="2288316"/>
              <a:ext cx="1425930" cy="435429"/>
            </a:xfrm>
            <a:prstGeom prst="rect">
              <a:avLst/>
            </a:prstGeom>
            <a:solidFill>
              <a:schemeClr val="bg1"/>
            </a:solidFill>
            <a:ln w="9525">
              <a:noFill/>
              <a:miter lim="800000"/>
              <a:headEnd/>
              <a:tailEnd/>
            </a:ln>
            <a:effectLst/>
          </p:spPr>
          <p:txBody>
            <a:bodyPr wrap="none">
              <a:spAutoFit/>
            </a:bodyPr>
            <a:lstStyle/>
            <a:p>
              <a:pPr algn="ctr">
                <a:defRPr/>
              </a:pPr>
              <a:r>
                <a:rPr lang="en-US" dirty="0">
                  <a:solidFill>
                    <a:schemeClr val="tx2">
                      <a:lumMod val="60000"/>
                      <a:lumOff val="40000"/>
                    </a:schemeClr>
                  </a:solidFill>
                </a:rPr>
                <a:t>Low</a:t>
              </a:r>
            </a:p>
          </p:txBody>
        </p:sp>
        <p:sp>
          <p:nvSpPr>
            <p:cNvPr id="10" name="Text Box 6"/>
            <p:cNvSpPr txBox="1">
              <a:spLocks noChangeArrowheads="1"/>
            </p:cNvSpPr>
            <p:nvPr/>
          </p:nvSpPr>
          <p:spPr bwMode="auto">
            <a:xfrm>
              <a:off x="8245453" y="5158894"/>
              <a:ext cx="1546261" cy="435429"/>
            </a:xfrm>
            <a:prstGeom prst="rect">
              <a:avLst/>
            </a:prstGeom>
            <a:solidFill>
              <a:schemeClr val="bg1"/>
            </a:solidFill>
            <a:ln w="9525">
              <a:noFill/>
              <a:miter lim="800000"/>
              <a:headEnd/>
              <a:tailEnd/>
            </a:ln>
            <a:effectLst/>
          </p:spPr>
          <p:txBody>
            <a:bodyPr wrap="none">
              <a:spAutoFit/>
            </a:bodyPr>
            <a:lstStyle/>
            <a:p>
              <a:pPr algn="ctr">
                <a:defRPr/>
              </a:pPr>
              <a:r>
                <a:rPr lang="en-US" dirty="0">
                  <a:solidFill>
                    <a:schemeClr val="tx2">
                      <a:lumMod val="60000"/>
                      <a:lumOff val="40000"/>
                    </a:schemeClr>
                  </a:solidFill>
                </a:rPr>
                <a:t>High</a:t>
              </a:r>
            </a:p>
          </p:txBody>
        </p:sp>
        <p:sp>
          <p:nvSpPr>
            <p:cNvPr id="11" name="Text Box 8"/>
            <p:cNvSpPr txBox="1">
              <a:spLocks noChangeArrowheads="1"/>
            </p:cNvSpPr>
            <p:nvPr/>
          </p:nvSpPr>
          <p:spPr bwMode="auto">
            <a:xfrm rot="16200000">
              <a:off x="1187771" y="3259264"/>
              <a:ext cx="2213472" cy="151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solidFill>
                    <a:srgbClr val="EB6200"/>
                  </a:solidFill>
                </a:rPr>
                <a:t>Feed water corrosiveness</a:t>
              </a:r>
            </a:p>
          </p:txBody>
        </p:sp>
        <p:sp>
          <p:nvSpPr>
            <p:cNvPr id="12" name="Text Box 9"/>
            <p:cNvSpPr txBox="1">
              <a:spLocks noChangeArrowheads="1"/>
            </p:cNvSpPr>
            <p:nvPr/>
          </p:nvSpPr>
          <p:spPr bwMode="auto">
            <a:xfrm>
              <a:off x="1694637" y="2311934"/>
              <a:ext cx="1546261" cy="43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solidFill>
                    <a:srgbClr val="EB6200"/>
                  </a:solidFill>
                </a:rPr>
                <a:t>High</a:t>
              </a:r>
            </a:p>
          </p:txBody>
        </p:sp>
        <p:sp>
          <p:nvSpPr>
            <p:cNvPr id="13" name="Text Box 10"/>
            <p:cNvSpPr txBox="1">
              <a:spLocks noChangeArrowheads="1"/>
            </p:cNvSpPr>
            <p:nvPr/>
          </p:nvSpPr>
          <p:spPr bwMode="auto">
            <a:xfrm>
              <a:off x="1815789" y="5157924"/>
              <a:ext cx="1425930" cy="43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solidFill>
                    <a:srgbClr val="EB6200"/>
                  </a:solidFill>
                </a:rPr>
                <a:t>Low</a:t>
              </a:r>
            </a:p>
          </p:txBody>
        </p:sp>
        <p:sp>
          <p:nvSpPr>
            <p:cNvPr id="14" name="Line 11"/>
            <p:cNvSpPr>
              <a:spLocks noChangeShapeType="1"/>
            </p:cNvSpPr>
            <p:nvPr/>
          </p:nvSpPr>
          <p:spPr bwMode="auto">
            <a:xfrm>
              <a:off x="3167063" y="3995202"/>
              <a:ext cx="5105400" cy="1323"/>
            </a:xfrm>
            <a:prstGeom prst="line">
              <a:avLst/>
            </a:prstGeom>
            <a:noFill/>
            <a:ln w="38100">
              <a:solidFill>
                <a:srgbClr val="33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Rectangle 12"/>
            <p:cNvSpPr>
              <a:spLocks noChangeArrowheads="1"/>
            </p:cNvSpPr>
            <p:nvPr/>
          </p:nvSpPr>
          <p:spPr bwMode="auto">
            <a:xfrm>
              <a:off x="3167063" y="2706682"/>
              <a:ext cx="5130800" cy="245533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nvGrpSpPr>
            <p:cNvPr id="16" name="Group 13"/>
            <p:cNvGrpSpPr>
              <a:grpSpLocks/>
            </p:cNvGrpSpPr>
            <p:nvPr/>
          </p:nvGrpSpPr>
          <p:grpSpPr bwMode="auto">
            <a:xfrm>
              <a:off x="3192463" y="2604814"/>
              <a:ext cx="4572000" cy="2495018"/>
              <a:chOff x="1280" y="1634"/>
              <a:chExt cx="2880" cy="1886"/>
            </a:xfrm>
          </p:grpSpPr>
          <p:grpSp>
            <p:nvGrpSpPr>
              <p:cNvPr id="26" name="Group 14"/>
              <p:cNvGrpSpPr>
                <a:grpSpLocks/>
              </p:cNvGrpSpPr>
              <p:nvPr/>
            </p:nvGrpSpPr>
            <p:grpSpPr bwMode="auto">
              <a:xfrm>
                <a:off x="1304" y="2152"/>
                <a:ext cx="1088" cy="968"/>
                <a:chOff x="1304" y="2152"/>
                <a:chExt cx="1088" cy="968"/>
              </a:xfrm>
            </p:grpSpPr>
            <p:sp>
              <p:nvSpPr>
                <p:cNvPr id="30" name="Line 15"/>
                <p:cNvSpPr>
                  <a:spLocks noChangeShapeType="1"/>
                </p:cNvSpPr>
                <p:nvPr/>
              </p:nvSpPr>
              <p:spPr bwMode="auto">
                <a:xfrm>
                  <a:off x="1304" y="2152"/>
                  <a:ext cx="10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6"/>
                <p:cNvSpPr>
                  <a:spLocks noChangeShapeType="1"/>
                </p:cNvSpPr>
                <p:nvPr/>
              </p:nvSpPr>
              <p:spPr bwMode="auto">
                <a:xfrm>
                  <a:off x="1304" y="3120"/>
                  <a:ext cx="108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 name="Group 17"/>
              <p:cNvGrpSpPr>
                <a:grpSpLocks/>
              </p:cNvGrpSpPr>
              <p:nvPr/>
            </p:nvGrpSpPr>
            <p:grpSpPr bwMode="auto">
              <a:xfrm>
                <a:off x="1280" y="1634"/>
                <a:ext cx="2880" cy="1886"/>
                <a:chOff x="1280" y="1634"/>
                <a:chExt cx="2880" cy="1886"/>
              </a:xfrm>
            </p:grpSpPr>
            <p:sp>
              <p:nvSpPr>
                <p:cNvPr id="28" name="Rectangle 18"/>
                <p:cNvSpPr>
                  <a:spLocks noChangeArrowheads="1"/>
                </p:cNvSpPr>
                <p:nvPr/>
              </p:nvSpPr>
              <p:spPr bwMode="auto">
                <a:xfrm>
                  <a:off x="1280" y="1634"/>
                  <a:ext cx="1112" cy="59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dirty="0"/>
                    <a:t>Regular </a:t>
                  </a:r>
                </a:p>
                <a:p>
                  <a:pPr algn="ctr"/>
                  <a:r>
                    <a:rPr lang="en-US" dirty="0"/>
                    <a:t>control</a:t>
                  </a:r>
                </a:p>
              </p:txBody>
            </p:sp>
            <p:sp>
              <p:nvSpPr>
                <p:cNvPr id="29" name="Rectangle 19"/>
                <p:cNvSpPr>
                  <a:spLocks noChangeArrowheads="1"/>
                </p:cNvSpPr>
                <p:nvPr/>
              </p:nvSpPr>
              <p:spPr bwMode="auto">
                <a:xfrm>
                  <a:off x="1288" y="3176"/>
                  <a:ext cx="2872" cy="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1500"/>
                </a:p>
              </p:txBody>
            </p:sp>
          </p:grpSp>
        </p:grpSp>
        <p:grpSp>
          <p:nvGrpSpPr>
            <p:cNvPr id="17" name="Group 20"/>
            <p:cNvGrpSpPr>
              <a:grpSpLocks/>
            </p:cNvGrpSpPr>
            <p:nvPr/>
          </p:nvGrpSpPr>
          <p:grpSpPr bwMode="auto">
            <a:xfrm>
              <a:off x="4868863" y="3522921"/>
              <a:ext cx="3802063" cy="570177"/>
              <a:chOff x="2336" y="2337"/>
              <a:chExt cx="2395" cy="431"/>
            </a:xfrm>
          </p:grpSpPr>
          <p:grpSp>
            <p:nvGrpSpPr>
              <p:cNvPr id="22" name="Group 21"/>
              <p:cNvGrpSpPr>
                <a:grpSpLocks/>
              </p:cNvGrpSpPr>
              <p:nvPr/>
            </p:nvGrpSpPr>
            <p:grpSpPr bwMode="auto">
              <a:xfrm>
                <a:off x="2464" y="2640"/>
                <a:ext cx="1944" cy="128"/>
                <a:chOff x="2464" y="2640"/>
                <a:chExt cx="1944" cy="128"/>
              </a:xfrm>
            </p:grpSpPr>
            <p:sp>
              <p:nvSpPr>
                <p:cNvPr id="24" name="Line 22"/>
                <p:cNvSpPr>
                  <a:spLocks noChangeShapeType="1"/>
                </p:cNvSpPr>
                <p:nvPr/>
              </p:nvSpPr>
              <p:spPr bwMode="auto">
                <a:xfrm>
                  <a:off x="2464" y="2640"/>
                  <a:ext cx="1944" cy="0"/>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3"/>
                <p:cNvSpPr>
                  <a:spLocks noChangeShapeType="1"/>
                </p:cNvSpPr>
                <p:nvPr/>
              </p:nvSpPr>
              <p:spPr bwMode="auto">
                <a:xfrm>
                  <a:off x="2464" y="2768"/>
                  <a:ext cx="1944" cy="0"/>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 name="Text Box 24"/>
              <p:cNvSpPr txBox="1">
                <a:spLocks noChangeArrowheads="1"/>
              </p:cNvSpPr>
              <p:nvPr/>
            </p:nvSpPr>
            <p:spPr bwMode="auto">
              <a:xfrm>
                <a:off x="2336" y="2337"/>
                <a:ext cx="2395"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dirty="0"/>
                  <a:t>NCSM control</a:t>
                </a:r>
                <a:endParaRPr lang="en-US" dirty="0"/>
              </a:p>
            </p:txBody>
          </p:sp>
        </p:grpSp>
        <p:sp>
          <p:nvSpPr>
            <p:cNvPr id="18" name="Line 27"/>
            <p:cNvSpPr>
              <a:spLocks noChangeShapeType="1"/>
            </p:cNvSpPr>
            <p:nvPr/>
          </p:nvSpPr>
          <p:spPr bwMode="auto">
            <a:xfrm flipV="1">
              <a:off x="9041680" y="2717265"/>
              <a:ext cx="0" cy="1127563"/>
            </a:xfrm>
            <a:prstGeom prst="line">
              <a:avLst/>
            </a:prstGeom>
            <a:noFill/>
            <a:ln w="31750">
              <a:solidFill>
                <a:schemeClr val="tx2">
                  <a:lumMod val="60000"/>
                  <a:lumOff val="40000"/>
                </a:schemeClr>
              </a:solidFill>
              <a:round/>
              <a:headEnd/>
              <a:tailEnd type="triangle" w="lg" len="med"/>
            </a:ln>
            <a:effectLst/>
          </p:spPr>
          <p:txBody>
            <a:bodyPr/>
            <a:lstStyle/>
            <a:p>
              <a:pPr>
                <a:defRPr/>
              </a:pPr>
              <a:endParaRPr lang="en-GB">
                <a:solidFill>
                  <a:schemeClr val="tx2">
                    <a:lumMod val="60000"/>
                    <a:lumOff val="40000"/>
                  </a:schemeClr>
                </a:solidFill>
              </a:endParaRPr>
            </a:p>
          </p:txBody>
        </p:sp>
        <p:sp>
          <p:nvSpPr>
            <p:cNvPr id="19" name="Line 28"/>
            <p:cNvSpPr>
              <a:spLocks noChangeShapeType="1"/>
            </p:cNvSpPr>
            <p:nvPr/>
          </p:nvSpPr>
          <p:spPr bwMode="auto">
            <a:xfrm>
              <a:off x="9041680" y="3960039"/>
              <a:ext cx="0" cy="1201975"/>
            </a:xfrm>
            <a:prstGeom prst="line">
              <a:avLst/>
            </a:prstGeom>
            <a:noFill/>
            <a:ln w="31750">
              <a:solidFill>
                <a:schemeClr val="tx2">
                  <a:lumMod val="60000"/>
                  <a:lumOff val="40000"/>
                </a:schemeClr>
              </a:solidFill>
              <a:round/>
              <a:headEnd/>
              <a:tailEnd type="triangle" w="lg" len="med"/>
            </a:ln>
            <a:effectLst/>
          </p:spPr>
          <p:txBody>
            <a:bodyPr/>
            <a:lstStyle/>
            <a:p>
              <a:pPr>
                <a:defRPr/>
              </a:pPr>
              <a:endParaRPr lang="en-GB">
                <a:solidFill>
                  <a:schemeClr val="tx2">
                    <a:lumMod val="60000"/>
                    <a:lumOff val="40000"/>
                  </a:schemeClr>
                </a:solidFill>
              </a:endParaRPr>
            </a:p>
          </p:txBody>
        </p:sp>
        <p:sp>
          <p:nvSpPr>
            <p:cNvPr id="20" name="Line 29"/>
            <p:cNvSpPr>
              <a:spLocks noChangeShapeType="1"/>
            </p:cNvSpPr>
            <p:nvPr/>
          </p:nvSpPr>
          <p:spPr bwMode="auto">
            <a:xfrm flipV="1">
              <a:off x="2863072" y="2706682"/>
              <a:ext cx="17120" cy="1142998"/>
            </a:xfrm>
            <a:prstGeom prst="line">
              <a:avLst/>
            </a:prstGeom>
            <a:noFill/>
            <a:ln w="31750">
              <a:solidFill>
                <a:srgbClr val="FF66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1" name="Line 30"/>
            <p:cNvSpPr>
              <a:spLocks noChangeShapeType="1"/>
            </p:cNvSpPr>
            <p:nvPr/>
          </p:nvSpPr>
          <p:spPr bwMode="auto">
            <a:xfrm flipH="1">
              <a:off x="2863072" y="3991233"/>
              <a:ext cx="17122" cy="1162845"/>
            </a:xfrm>
            <a:prstGeom prst="line">
              <a:avLst/>
            </a:prstGeom>
            <a:noFill/>
            <a:ln w="31750">
              <a:solidFill>
                <a:srgbClr val="FF66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sp>
        <p:nvSpPr>
          <p:cNvPr id="32" name="Rectangle 31"/>
          <p:cNvSpPr/>
          <p:nvPr/>
        </p:nvSpPr>
        <p:spPr>
          <a:xfrm>
            <a:off x="262856" y="1862812"/>
            <a:ext cx="8571697" cy="323165"/>
          </a:xfrm>
          <a:prstGeom prst="rect">
            <a:avLst/>
          </a:prstGeom>
          <a:noFill/>
        </p:spPr>
        <p:txBody>
          <a:bodyPr wrap="square">
            <a:spAutoFit/>
          </a:bodyPr>
          <a:lstStyle/>
          <a:p>
            <a:pPr>
              <a:spcBef>
                <a:spcPts val="450"/>
              </a:spcBef>
            </a:pPr>
            <a:r>
              <a:rPr lang="en-GB" sz="1500" b="1" dirty="0"/>
              <a:t>ORP@T</a:t>
            </a:r>
            <a:r>
              <a:rPr lang="en-GB" sz="1500" dirty="0"/>
              <a:t> patented sensor allows us to </a:t>
            </a:r>
            <a:r>
              <a:rPr lang="en-GB" sz="1500" b="1" dirty="0"/>
              <a:t>DIRECTLY MEASURE Feed Water CORROSIVENESS</a:t>
            </a:r>
          </a:p>
        </p:txBody>
      </p:sp>
      <p:sp>
        <p:nvSpPr>
          <p:cNvPr id="34" name="Right Arrow 33"/>
          <p:cNvSpPr/>
          <p:nvPr/>
        </p:nvSpPr>
        <p:spPr bwMode="auto">
          <a:xfrm>
            <a:off x="4038423" y="3626107"/>
            <a:ext cx="1058006" cy="286664"/>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83"/>
            <a:endParaRPr lang="en-US">
              <a:solidFill>
                <a:srgbClr val="4D4F53"/>
              </a:solidFill>
              <a:cs typeface="Arial Unicode MS" pitchFamily="34" charset="-128"/>
            </a:endParaRPr>
          </a:p>
        </p:txBody>
      </p:sp>
      <p:grpSp>
        <p:nvGrpSpPr>
          <p:cNvPr id="36" name="Group 35">
            <a:extLst>
              <a:ext uri="{FF2B5EF4-FFF2-40B4-BE49-F238E27FC236}">
                <a16:creationId xmlns:a16="http://schemas.microsoft.com/office/drawing/2014/main" id="{1463B109-3DA3-4B84-9D7D-FF24391C9E40}"/>
              </a:ext>
            </a:extLst>
          </p:cNvPr>
          <p:cNvGrpSpPr/>
          <p:nvPr/>
        </p:nvGrpSpPr>
        <p:grpSpPr>
          <a:xfrm>
            <a:off x="5332205" y="2313340"/>
            <a:ext cx="3145526" cy="2964300"/>
            <a:chOff x="4189618" y="1361851"/>
            <a:chExt cx="3963983" cy="4855248"/>
          </a:xfrm>
        </p:grpSpPr>
        <p:sp>
          <p:nvSpPr>
            <p:cNvPr id="37" name="Rectangle 1033">
              <a:extLst>
                <a:ext uri="{FF2B5EF4-FFF2-40B4-BE49-F238E27FC236}">
                  <a16:creationId xmlns:a16="http://schemas.microsoft.com/office/drawing/2014/main" id="{2A21FDB5-F510-4FAA-9669-175DCCBE36C0}"/>
                </a:ext>
              </a:extLst>
            </p:cNvPr>
            <p:cNvSpPr>
              <a:spLocks noChangeArrowheads="1"/>
            </p:cNvSpPr>
            <p:nvPr/>
          </p:nvSpPr>
          <p:spPr bwMode="auto">
            <a:xfrm rot="16200000">
              <a:off x="2231671" y="3553867"/>
              <a:ext cx="4119520" cy="20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eaLnBrk="0" hangingPunct="0">
                <a:defRPr/>
              </a:pPr>
              <a:r>
                <a:rPr lang="en-US" sz="1050" b="1" dirty="0">
                  <a:solidFill>
                    <a:srgbClr val="4D4F53"/>
                  </a:solidFill>
                  <a:latin typeface="Times New Roman" pitchFamily="18" charset="0"/>
                  <a:ea typeface="ＭＳ Ｐゴシック" pitchFamily="34" charset="-128"/>
                  <a:cs typeface="+mn-cs"/>
                </a:rPr>
                <a:t>Feed Water Corrosion Stress Monitor (mV)</a:t>
              </a:r>
              <a:endParaRPr lang="en-US" sz="1050" dirty="0">
                <a:solidFill>
                  <a:srgbClr val="4D4F53"/>
                </a:solidFill>
                <a:latin typeface="Times New Roman" pitchFamily="18" charset="0"/>
                <a:ea typeface="ＭＳ Ｐゴシック" pitchFamily="34" charset="-128"/>
                <a:cs typeface="+mn-cs"/>
              </a:endParaRPr>
            </a:p>
          </p:txBody>
        </p:sp>
        <p:sp>
          <p:nvSpPr>
            <p:cNvPr id="38" name="Rectangle 1034">
              <a:extLst>
                <a:ext uri="{FF2B5EF4-FFF2-40B4-BE49-F238E27FC236}">
                  <a16:creationId xmlns:a16="http://schemas.microsoft.com/office/drawing/2014/main" id="{821F51B5-36BA-457E-81EE-7ADF5D8CC8B8}"/>
                </a:ext>
              </a:extLst>
            </p:cNvPr>
            <p:cNvSpPr>
              <a:spLocks noChangeArrowheads="1"/>
            </p:cNvSpPr>
            <p:nvPr/>
          </p:nvSpPr>
          <p:spPr bwMode="auto">
            <a:xfrm>
              <a:off x="4498612" y="1361851"/>
              <a:ext cx="601990" cy="45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eaLnBrk="0" hangingPunct="0">
                <a:defRPr/>
              </a:pPr>
              <a:r>
                <a:rPr lang="en-US" b="1" dirty="0">
                  <a:solidFill>
                    <a:srgbClr val="4D4F53"/>
                  </a:solidFill>
                  <a:latin typeface="Times New Roman" pitchFamily="18" charset="0"/>
                  <a:ea typeface="ＭＳ Ｐゴシック" pitchFamily="34" charset="-128"/>
                  <a:cs typeface="+mn-cs"/>
                </a:rPr>
                <a:t>+300</a:t>
              </a:r>
              <a:endParaRPr lang="en-US" dirty="0">
                <a:solidFill>
                  <a:srgbClr val="4D4F53"/>
                </a:solidFill>
                <a:latin typeface="Times New Roman" pitchFamily="18" charset="0"/>
                <a:ea typeface="ＭＳ Ｐゴシック" pitchFamily="34" charset="-128"/>
                <a:cs typeface="+mn-cs"/>
              </a:endParaRPr>
            </a:p>
          </p:txBody>
        </p:sp>
        <p:sp>
          <p:nvSpPr>
            <p:cNvPr id="39" name="Rectangle 1035">
              <a:extLst>
                <a:ext uri="{FF2B5EF4-FFF2-40B4-BE49-F238E27FC236}">
                  <a16:creationId xmlns:a16="http://schemas.microsoft.com/office/drawing/2014/main" id="{9C77C169-15BB-4DD6-9280-C063D0B94169}"/>
                </a:ext>
              </a:extLst>
            </p:cNvPr>
            <p:cNvSpPr>
              <a:spLocks noChangeArrowheads="1"/>
            </p:cNvSpPr>
            <p:nvPr/>
          </p:nvSpPr>
          <p:spPr bwMode="auto">
            <a:xfrm>
              <a:off x="4498612" y="1850064"/>
              <a:ext cx="601990" cy="45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eaLnBrk="0" hangingPunct="0">
                <a:defRPr/>
              </a:pPr>
              <a:r>
                <a:rPr lang="en-US" b="1" dirty="0">
                  <a:solidFill>
                    <a:srgbClr val="4D4F53"/>
                  </a:solidFill>
                  <a:latin typeface="Times New Roman" pitchFamily="18" charset="0"/>
                  <a:ea typeface="ＭＳ Ｐゴシック" pitchFamily="34" charset="-128"/>
                  <a:cs typeface="+mn-cs"/>
                </a:rPr>
                <a:t>+200</a:t>
              </a:r>
              <a:endParaRPr lang="en-US" dirty="0">
                <a:solidFill>
                  <a:srgbClr val="4D4F53"/>
                </a:solidFill>
                <a:latin typeface="Times New Roman" pitchFamily="18" charset="0"/>
                <a:ea typeface="ＭＳ Ｐゴシック" pitchFamily="34" charset="-128"/>
                <a:cs typeface="+mn-cs"/>
              </a:endParaRPr>
            </a:p>
          </p:txBody>
        </p:sp>
        <p:sp>
          <p:nvSpPr>
            <p:cNvPr id="40" name="Rectangle 1036">
              <a:extLst>
                <a:ext uri="{FF2B5EF4-FFF2-40B4-BE49-F238E27FC236}">
                  <a16:creationId xmlns:a16="http://schemas.microsoft.com/office/drawing/2014/main" id="{99D2C307-9064-41AC-8FF8-6B22A09CC273}"/>
                </a:ext>
              </a:extLst>
            </p:cNvPr>
            <p:cNvSpPr>
              <a:spLocks noChangeArrowheads="1"/>
            </p:cNvSpPr>
            <p:nvPr/>
          </p:nvSpPr>
          <p:spPr bwMode="auto">
            <a:xfrm>
              <a:off x="4498612" y="2340188"/>
              <a:ext cx="601990" cy="45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eaLnBrk="0" hangingPunct="0">
                <a:defRPr/>
              </a:pPr>
              <a:r>
                <a:rPr lang="en-US" b="1" dirty="0">
                  <a:solidFill>
                    <a:srgbClr val="4D4F53"/>
                  </a:solidFill>
                  <a:latin typeface="Times New Roman" pitchFamily="18" charset="0"/>
                  <a:ea typeface="ＭＳ Ｐゴシック" pitchFamily="34" charset="-128"/>
                  <a:cs typeface="+mn-cs"/>
                </a:rPr>
                <a:t>+100</a:t>
              </a:r>
              <a:endParaRPr lang="en-US" dirty="0">
                <a:solidFill>
                  <a:srgbClr val="4D4F53"/>
                </a:solidFill>
                <a:latin typeface="Times New Roman" pitchFamily="18" charset="0"/>
                <a:ea typeface="ＭＳ Ｐゴシック" pitchFamily="34" charset="-128"/>
                <a:cs typeface="+mn-cs"/>
              </a:endParaRPr>
            </a:p>
          </p:txBody>
        </p:sp>
        <p:sp>
          <p:nvSpPr>
            <p:cNvPr id="41" name="Rectangle 1037">
              <a:extLst>
                <a:ext uri="{FF2B5EF4-FFF2-40B4-BE49-F238E27FC236}">
                  <a16:creationId xmlns:a16="http://schemas.microsoft.com/office/drawing/2014/main" id="{41641A6B-F718-42D1-8EB3-5938464D9833}"/>
                </a:ext>
              </a:extLst>
            </p:cNvPr>
            <p:cNvSpPr>
              <a:spLocks noChangeArrowheads="1"/>
            </p:cNvSpPr>
            <p:nvPr/>
          </p:nvSpPr>
          <p:spPr bwMode="auto">
            <a:xfrm>
              <a:off x="4498612" y="2828395"/>
              <a:ext cx="145447" cy="45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eaLnBrk="0" hangingPunct="0">
                <a:defRPr/>
              </a:pPr>
              <a:r>
                <a:rPr lang="en-US" b="1" dirty="0">
                  <a:solidFill>
                    <a:srgbClr val="4D4F53"/>
                  </a:solidFill>
                  <a:latin typeface="Times New Roman" pitchFamily="18" charset="0"/>
                  <a:ea typeface="ＭＳ Ｐゴシック" pitchFamily="34" charset="-128"/>
                  <a:cs typeface="+mn-cs"/>
                </a:rPr>
                <a:t>0</a:t>
              </a:r>
              <a:endParaRPr lang="en-US" dirty="0">
                <a:solidFill>
                  <a:srgbClr val="4D4F53"/>
                </a:solidFill>
                <a:latin typeface="Times New Roman" pitchFamily="18" charset="0"/>
                <a:ea typeface="ＭＳ Ｐゴシック" pitchFamily="34" charset="-128"/>
                <a:cs typeface="+mn-cs"/>
              </a:endParaRPr>
            </a:p>
          </p:txBody>
        </p:sp>
        <p:sp>
          <p:nvSpPr>
            <p:cNvPr id="42" name="Rectangle 1038">
              <a:extLst>
                <a:ext uri="{FF2B5EF4-FFF2-40B4-BE49-F238E27FC236}">
                  <a16:creationId xmlns:a16="http://schemas.microsoft.com/office/drawing/2014/main" id="{AD24C7E9-5332-4042-890B-763F76B0FF8D}"/>
                </a:ext>
              </a:extLst>
            </p:cNvPr>
            <p:cNvSpPr>
              <a:spLocks noChangeArrowheads="1"/>
            </p:cNvSpPr>
            <p:nvPr/>
          </p:nvSpPr>
          <p:spPr bwMode="auto">
            <a:xfrm>
              <a:off x="4498612" y="3318519"/>
              <a:ext cx="533307" cy="45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eaLnBrk="0" hangingPunct="0">
                <a:defRPr/>
              </a:pPr>
              <a:r>
                <a:rPr lang="en-US" b="1" dirty="0">
                  <a:solidFill>
                    <a:srgbClr val="4D4F53"/>
                  </a:solidFill>
                  <a:latin typeface="Times New Roman" pitchFamily="18" charset="0"/>
                  <a:ea typeface="ＭＳ Ｐゴシック" pitchFamily="34" charset="-128"/>
                  <a:cs typeface="+mn-cs"/>
                </a:rPr>
                <a:t>-100</a:t>
              </a:r>
              <a:endParaRPr lang="en-US" dirty="0">
                <a:solidFill>
                  <a:srgbClr val="4D4F53"/>
                </a:solidFill>
                <a:latin typeface="Times New Roman" pitchFamily="18" charset="0"/>
                <a:ea typeface="ＭＳ Ｐゴシック" pitchFamily="34" charset="-128"/>
                <a:cs typeface="+mn-cs"/>
              </a:endParaRPr>
            </a:p>
          </p:txBody>
        </p:sp>
        <p:sp>
          <p:nvSpPr>
            <p:cNvPr id="43" name="Rectangle 1039">
              <a:extLst>
                <a:ext uri="{FF2B5EF4-FFF2-40B4-BE49-F238E27FC236}">
                  <a16:creationId xmlns:a16="http://schemas.microsoft.com/office/drawing/2014/main" id="{55EE0644-1D0A-4C01-BC55-4D74AE3627B0}"/>
                </a:ext>
              </a:extLst>
            </p:cNvPr>
            <p:cNvSpPr>
              <a:spLocks noChangeArrowheads="1"/>
            </p:cNvSpPr>
            <p:nvPr/>
          </p:nvSpPr>
          <p:spPr bwMode="auto">
            <a:xfrm>
              <a:off x="4498612" y="3806732"/>
              <a:ext cx="533307" cy="45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eaLnBrk="0" hangingPunct="0">
                <a:defRPr/>
              </a:pPr>
              <a:r>
                <a:rPr lang="en-US" b="1" dirty="0">
                  <a:solidFill>
                    <a:srgbClr val="4D4F53"/>
                  </a:solidFill>
                  <a:latin typeface="Times New Roman" pitchFamily="18" charset="0"/>
                  <a:ea typeface="ＭＳ Ｐゴシック" pitchFamily="34" charset="-128"/>
                  <a:cs typeface="+mn-cs"/>
                </a:rPr>
                <a:t>-200</a:t>
              </a:r>
              <a:endParaRPr lang="en-US" dirty="0">
                <a:solidFill>
                  <a:srgbClr val="4D4F53"/>
                </a:solidFill>
                <a:latin typeface="Times New Roman" pitchFamily="18" charset="0"/>
                <a:ea typeface="ＭＳ Ｐゴシック" pitchFamily="34" charset="-128"/>
                <a:cs typeface="+mn-cs"/>
              </a:endParaRPr>
            </a:p>
          </p:txBody>
        </p:sp>
        <p:sp>
          <p:nvSpPr>
            <p:cNvPr id="44" name="Rectangle 1040">
              <a:extLst>
                <a:ext uri="{FF2B5EF4-FFF2-40B4-BE49-F238E27FC236}">
                  <a16:creationId xmlns:a16="http://schemas.microsoft.com/office/drawing/2014/main" id="{85F4A662-C6F3-4798-BC57-1F8253899DB6}"/>
                </a:ext>
              </a:extLst>
            </p:cNvPr>
            <p:cNvSpPr>
              <a:spLocks noChangeArrowheads="1"/>
            </p:cNvSpPr>
            <p:nvPr/>
          </p:nvSpPr>
          <p:spPr bwMode="auto">
            <a:xfrm>
              <a:off x="4498612" y="4296856"/>
              <a:ext cx="533307" cy="45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eaLnBrk="0" hangingPunct="0">
                <a:defRPr/>
              </a:pPr>
              <a:r>
                <a:rPr lang="en-US" b="1" dirty="0">
                  <a:solidFill>
                    <a:srgbClr val="4D4F53"/>
                  </a:solidFill>
                  <a:latin typeface="Times New Roman" pitchFamily="18" charset="0"/>
                  <a:ea typeface="ＭＳ Ｐゴシック" pitchFamily="34" charset="-128"/>
                  <a:cs typeface="+mn-cs"/>
                </a:rPr>
                <a:t>-300</a:t>
              </a:r>
              <a:endParaRPr lang="en-US" dirty="0">
                <a:solidFill>
                  <a:srgbClr val="4D4F53"/>
                </a:solidFill>
                <a:latin typeface="Times New Roman" pitchFamily="18" charset="0"/>
                <a:ea typeface="ＭＳ Ｐゴシック" pitchFamily="34" charset="-128"/>
                <a:cs typeface="+mn-cs"/>
              </a:endParaRPr>
            </a:p>
          </p:txBody>
        </p:sp>
        <p:sp>
          <p:nvSpPr>
            <p:cNvPr id="45" name="Rectangle 1041">
              <a:extLst>
                <a:ext uri="{FF2B5EF4-FFF2-40B4-BE49-F238E27FC236}">
                  <a16:creationId xmlns:a16="http://schemas.microsoft.com/office/drawing/2014/main" id="{0F7CA7B0-D7C5-4C01-8D3C-073DC9663983}"/>
                </a:ext>
              </a:extLst>
            </p:cNvPr>
            <p:cNvSpPr>
              <a:spLocks noChangeArrowheads="1"/>
            </p:cNvSpPr>
            <p:nvPr/>
          </p:nvSpPr>
          <p:spPr bwMode="auto">
            <a:xfrm>
              <a:off x="4498612" y="4785065"/>
              <a:ext cx="533307" cy="45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eaLnBrk="0" hangingPunct="0">
                <a:defRPr/>
              </a:pPr>
              <a:r>
                <a:rPr lang="en-US" b="1" dirty="0">
                  <a:solidFill>
                    <a:srgbClr val="4D4F53"/>
                  </a:solidFill>
                  <a:latin typeface="Times New Roman" pitchFamily="18" charset="0"/>
                  <a:ea typeface="ＭＳ Ｐゴシック" pitchFamily="34" charset="-128"/>
                  <a:cs typeface="+mn-cs"/>
                </a:rPr>
                <a:t>-400</a:t>
              </a:r>
              <a:endParaRPr lang="en-US" dirty="0">
                <a:solidFill>
                  <a:srgbClr val="4D4F53"/>
                </a:solidFill>
                <a:latin typeface="Times New Roman" pitchFamily="18" charset="0"/>
                <a:ea typeface="ＭＳ Ｐゴシック" pitchFamily="34" charset="-128"/>
                <a:cs typeface="+mn-cs"/>
              </a:endParaRPr>
            </a:p>
          </p:txBody>
        </p:sp>
        <p:sp>
          <p:nvSpPr>
            <p:cNvPr id="46" name="Rectangle 1042">
              <a:extLst>
                <a:ext uri="{FF2B5EF4-FFF2-40B4-BE49-F238E27FC236}">
                  <a16:creationId xmlns:a16="http://schemas.microsoft.com/office/drawing/2014/main" id="{23E27C78-C50D-4B1A-8A0A-0032C9FBFF30}"/>
                </a:ext>
              </a:extLst>
            </p:cNvPr>
            <p:cNvSpPr>
              <a:spLocks noChangeArrowheads="1"/>
            </p:cNvSpPr>
            <p:nvPr/>
          </p:nvSpPr>
          <p:spPr bwMode="auto">
            <a:xfrm>
              <a:off x="4498612" y="5275191"/>
              <a:ext cx="533307" cy="45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eaLnBrk="0" hangingPunct="0">
                <a:defRPr/>
              </a:pPr>
              <a:r>
                <a:rPr lang="en-US" b="1" dirty="0">
                  <a:solidFill>
                    <a:srgbClr val="4D4F53"/>
                  </a:solidFill>
                  <a:latin typeface="Times New Roman" pitchFamily="18" charset="0"/>
                  <a:ea typeface="ＭＳ Ｐゴシック" pitchFamily="34" charset="-128"/>
                  <a:cs typeface="+mn-cs"/>
                </a:rPr>
                <a:t>-500</a:t>
              </a:r>
              <a:endParaRPr lang="en-US" dirty="0">
                <a:solidFill>
                  <a:srgbClr val="4D4F53"/>
                </a:solidFill>
                <a:latin typeface="Times New Roman" pitchFamily="18" charset="0"/>
                <a:ea typeface="ＭＳ Ｐゴシック" pitchFamily="34" charset="-128"/>
                <a:cs typeface="+mn-cs"/>
              </a:endParaRPr>
            </a:p>
          </p:txBody>
        </p:sp>
        <p:sp>
          <p:nvSpPr>
            <p:cNvPr id="47" name="Rectangle 1043">
              <a:extLst>
                <a:ext uri="{FF2B5EF4-FFF2-40B4-BE49-F238E27FC236}">
                  <a16:creationId xmlns:a16="http://schemas.microsoft.com/office/drawing/2014/main" id="{81916D16-8A63-4DF0-8899-5A5788E4B9FB}"/>
                </a:ext>
              </a:extLst>
            </p:cNvPr>
            <p:cNvSpPr>
              <a:spLocks noChangeArrowheads="1"/>
            </p:cNvSpPr>
            <p:nvPr/>
          </p:nvSpPr>
          <p:spPr bwMode="auto">
            <a:xfrm>
              <a:off x="4498612" y="5763400"/>
              <a:ext cx="533307" cy="45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685800" eaLnBrk="0" hangingPunct="0">
                <a:defRPr/>
              </a:pPr>
              <a:r>
                <a:rPr lang="en-US" b="1" dirty="0">
                  <a:solidFill>
                    <a:srgbClr val="4D4F53"/>
                  </a:solidFill>
                  <a:latin typeface="Times New Roman" pitchFamily="18" charset="0"/>
                  <a:ea typeface="ＭＳ Ｐゴシック" pitchFamily="34" charset="-128"/>
                  <a:cs typeface="+mn-cs"/>
                </a:rPr>
                <a:t>-600</a:t>
              </a:r>
              <a:endParaRPr lang="en-US" dirty="0">
                <a:solidFill>
                  <a:srgbClr val="4D4F53"/>
                </a:solidFill>
                <a:latin typeface="Times New Roman" pitchFamily="18" charset="0"/>
                <a:ea typeface="ＭＳ Ｐゴシック" pitchFamily="34" charset="-128"/>
                <a:cs typeface="+mn-cs"/>
              </a:endParaRPr>
            </a:p>
          </p:txBody>
        </p:sp>
        <p:sp>
          <p:nvSpPr>
            <p:cNvPr id="48" name="Rectangle 47">
              <a:extLst>
                <a:ext uri="{FF2B5EF4-FFF2-40B4-BE49-F238E27FC236}">
                  <a16:creationId xmlns:a16="http://schemas.microsoft.com/office/drawing/2014/main" id="{AC3662B3-A729-40B7-97D9-7C4B6D204B57}"/>
                </a:ext>
              </a:extLst>
            </p:cNvPr>
            <p:cNvSpPr/>
            <p:nvPr/>
          </p:nvSpPr>
          <p:spPr>
            <a:xfrm>
              <a:off x="5191327" y="1546517"/>
              <a:ext cx="2962274" cy="4401549"/>
            </a:xfrm>
            <a:prstGeom prst="rect">
              <a:avLst/>
            </a:prstGeom>
            <a:gradFill>
              <a:gsLst>
                <a:gs pos="0">
                  <a:srgbClr val="FF0000"/>
                </a:gs>
                <a:gs pos="49000">
                  <a:srgbClr val="FFFF00"/>
                </a:gs>
                <a:gs pos="58000">
                  <a:srgbClr val="FFFF00"/>
                </a:gs>
                <a:gs pos="30000">
                  <a:srgbClr val="FF0000"/>
                </a:gs>
                <a:gs pos="71000">
                  <a:srgbClr val="00B050"/>
                </a:gs>
                <a:gs pos="10000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dirty="0">
                <a:solidFill>
                  <a:srgbClr val="FFFFFF"/>
                </a:solidFill>
                <a:latin typeface="Arial"/>
              </a:endParaRPr>
            </a:p>
          </p:txBody>
        </p:sp>
        <p:sp>
          <p:nvSpPr>
            <p:cNvPr id="51" name="TextBox 50">
              <a:extLst>
                <a:ext uri="{FF2B5EF4-FFF2-40B4-BE49-F238E27FC236}">
                  <a16:creationId xmlns:a16="http://schemas.microsoft.com/office/drawing/2014/main" id="{ABB5237E-E3D1-4E8E-AEEB-B828FBB43527}"/>
                </a:ext>
              </a:extLst>
            </p:cNvPr>
            <p:cNvSpPr txBox="1"/>
            <p:nvPr/>
          </p:nvSpPr>
          <p:spPr>
            <a:xfrm>
              <a:off x="5353014" y="2077541"/>
              <a:ext cx="2494626" cy="1058630"/>
            </a:xfrm>
            <a:prstGeom prst="rect">
              <a:avLst/>
            </a:prstGeom>
            <a:noFill/>
          </p:spPr>
          <p:txBody>
            <a:bodyPr wrap="square" rtlCol="0">
              <a:spAutoFit/>
            </a:bodyPr>
            <a:lstStyle/>
            <a:p>
              <a:pPr algn="ctr" defTabSz="685800">
                <a:defRPr/>
              </a:pPr>
              <a:r>
                <a:rPr lang="en-US" sz="3600" dirty="0">
                  <a:solidFill>
                    <a:srgbClr val="4D4F53"/>
                  </a:solidFill>
                  <a:latin typeface="Arial" pitchFamily="34" charset="0"/>
                  <a:ea typeface="ＭＳ Ｐゴシック" pitchFamily="34" charset="-128"/>
                  <a:cs typeface="+mn-cs"/>
                </a:rPr>
                <a:t>Pitting</a:t>
              </a:r>
            </a:p>
          </p:txBody>
        </p:sp>
        <p:sp>
          <p:nvSpPr>
            <p:cNvPr id="52" name="TextBox 51">
              <a:extLst>
                <a:ext uri="{FF2B5EF4-FFF2-40B4-BE49-F238E27FC236}">
                  <a16:creationId xmlns:a16="http://schemas.microsoft.com/office/drawing/2014/main" id="{87773021-4C5F-433F-B5C7-A059F2A5A877}"/>
                </a:ext>
              </a:extLst>
            </p:cNvPr>
            <p:cNvSpPr txBox="1"/>
            <p:nvPr/>
          </p:nvSpPr>
          <p:spPr>
            <a:xfrm>
              <a:off x="5119191" y="3614959"/>
              <a:ext cx="2962274" cy="756164"/>
            </a:xfrm>
            <a:prstGeom prst="rect">
              <a:avLst/>
            </a:prstGeom>
            <a:noFill/>
          </p:spPr>
          <p:txBody>
            <a:bodyPr wrap="square" rtlCol="0">
              <a:spAutoFit/>
            </a:bodyPr>
            <a:lstStyle/>
            <a:p>
              <a:pPr algn="ctr" defTabSz="685800">
                <a:defRPr/>
              </a:pPr>
              <a:r>
                <a:rPr lang="en-US" sz="1200" dirty="0">
                  <a:solidFill>
                    <a:srgbClr val="4D4F53"/>
                  </a:solidFill>
                  <a:latin typeface="Arial" pitchFamily="34" charset="0"/>
                  <a:ea typeface="ＭＳ Ｐゴシック" pitchFamily="34" charset="-128"/>
                  <a:cs typeface="+mn-cs"/>
                </a:rPr>
                <a:t>Close to Pitting Zone  </a:t>
              </a:r>
            </a:p>
            <a:p>
              <a:pPr algn="ctr" defTabSz="685800">
                <a:defRPr/>
              </a:pPr>
              <a:r>
                <a:rPr lang="en-US" sz="1200" dirty="0">
                  <a:solidFill>
                    <a:srgbClr val="4D4F53"/>
                  </a:solidFill>
                  <a:latin typeface="Arial" pitchFamily="34" charset="0"/>
                  <a:ea typeface="ＭＳ Ｐゴシック" pitchFamily="34" charset="-128"/>
                  <a:cs typeface="+mn-cs"/>
                </a:rPr>
                <a:t>High General Corrosion Rate </a:t>
              </a:r>
            </a:p>
          </p:txBody>
        </p:sp>
        <p:sp>
          <p:nvSpPr>
            <p:cNvPr id="53" name="TextBox 52">
              <a:extLst>
                <a:ext uri="{FF2B5EF4-FFF2-40B4-BE49-F238E27FC236}">
                  <a16:creationId xmlns:a16="http://schemas.microsoft.com/office/drawing/2014/main" id="{108500AA-C325-489C-BCBE-06F69874F5D0}"/>
                </a:ext>
              </a:extLst>
            </p:cNvPr>
            <p:cNvSpPr txBox="1"/>
            <p:nvPr/>
          </p:nvSpPr>
          <p:spPr>
            <a:xfrm>
              <a:off x="5259280" y="4924337"/>
              <a:ext cx="2682097" cy="1058630"/>
            </a:xfrm>
            <a:prstGeom prst="rect">
              <a:avLst/>
            </a:prstGeom>
            <a:noFill/>
          </p:spPr>
          <p:txBody>
            <a:bodyPr wrap="square" rtlCol="0">
              <a:spAutoFit/>
            </a:bodyPr>
            <a:lstStyle/>
            <a:p>
              <a:pPr algn="ctr" defTabSz="685800">
                <a:defRPr/>
              </a:pPr>
              <a:r>
                <a:rPr lang="en-US" dirty="0">
                  <a:solidFill>
                    <a:srgbClr val="4D4F53"/>
                  </a:solidFill>
                  <a:latin typeface="Arial" pitchFamily="34" charset="0"/>
                  <a:ea typeface="ＭＳ Ｐゴシック" pitchFamily="34" charset="-128"/>
                  <a:cs typeface="+mn-cs"/>
                </a:rPr>
                <a:t> Low General Corrosion Zone </a:t>
              </a:r>
            </a:p>
          </p:txBody>
        </p:sp>
      </p:grpSp>
    </p:spTree>
    <p:extLst>
      <p:ext uri="{BB962C8B-B14F-4D97-AF65-F5344CB8AC3E}">
        <p14:creationId xmlns:p14="http://schemas.microsoft.com/office/powerpoint/2010/main" val="401760896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7"/>
          <p:cNvSpPr>
            <a:spLocks noGrp="1"/>
          </p:cNvSpPr>
          <p:nvPr>
            <p:ph type="title"/>
          </p:nvPr>
        </p:nvSpPr>
        <p:spPr>
          <a:xfrm>
            <a:off x="377234" y="579120"/>
            <a:ext cx="8375837" cy="640080"/>
          </a:xfrm>
        </p:spPr>
        <p:txBody>
          <a:bodyPr/>
          <a:lstStyle/>
          <a:p>
            <a:r>
              <a:rPr lang="en-US" sz="2800" dirty="0"/>
              <a:t>Scale and deposit control</a:t>
            </a:r>
            <a:r>
              <a:rPr lang="en-GB" sz="2800" dirty="0"/>
              <a:t>	</a:t>
            </a:r>
          </a:p>
        </p:txBody>
      </p:sp>
      <p:sp>
        <p:nvSpPr>
          <p:cNvPr id="56" name="Slide Number Placeholder 3"/>
          <p:cNvSpPr>
            <a:spLocks noGrp="1"/>
          </p:cNvSpPr>
          <p:nvPr>
            <p:ph type="sldNum" sz="quarter" idx="4"/>
          </p:nvPr>
        </p:nvSpPr>
        <p:spPr>
          <a:prstGeom prst="rect">
            <a:avLst/>
          </a:prstGeom>
        </p:spPr>
        <p:txBody>
          <a:bodyPr vert="horz" lIns="68575" tIns="34287" rIns="68575" bIns="34287" rtlCol="0" anchor="ctr"/>
          <a:lstStyle>
            <a:defPPr>
              <a:defRPr lang="en-US"/>
            </a:defPPr>
            <a:lvl1pPr algn="ctr" rtl="0" fontAlgn="auto">
              <a:spcBef>
                <a:spcPts val="0"/>
              </a:spcBef>
              <a:spcAft>
                <a:spcPts val="0"/>
              </a:spcAft>
              <a:defRPr sz="675" kern="1200">
                <a:solidFill>
                  <a:srgbClr val="D4D4D4"/>
                </a:solidFill>
                <a:latin typeface="Verdana" pitchFamily="34" charset="0"/>
                <a:ea typeface="+mn-ea"/>
                <a:cs typeface="+mn-cs"/>
              </a:defRPr>
            </a:lvl1pPr>
            <a:lvl2pPr marL="341710" indent="1191" algn="l" rtl="0" fontAlgn="base">
              <a:spcBef>
                <a:spcPct val="0"/>
              </a:spcBef>
              <a:spcAft>
                <a:spcPct val="0"/>
              </a:spcAft>
              <a:defRPr kern="1200">
                <a:solidFill>
                  <a:schemeClr val="tx1"/>
                </a:solidFill>
                <a:latin typeface="Arial" charset="0"/>
                <a:ea typeface="+mn-ea"/>
                <a:cs typeface="Arial" charset="0"/>
              </a:defRPr>
            </a:lvl2pPr>
            <a:lvl3pPr marL="684610" indent="1191" algn="l" rtl="0" fontAlgn="base">
              <a:spcBef>
                <a:spcPct val="0"/>
              </a:spcBef>
              <a:spcAft>
                <a:spcPct val="0"/>
              </a:spcAft>
              <a:defRPr kern="1200">
                <a:solidFill>
                  <a:schemeClr val="tx1"/>
                </a:solidFill>
                <a:latin typeface="Arial" charset="0"/>
                <a:ea typeface="+mn-ea"/>
                <a:cs typeface="Arial" charset="0"/>
              </a:defRPr>
            </a:lvl3pPr>
            <a:lvl4pPr marL="1027510" indent="1191" algn="l" rtl="0" fontAlgn="base">
              <a:spcBef>
                <a:spcPct val="0"/>
              </a:spcBef>
              <a:spcAft>
                <a:spcPct val="0"/>
              </a:spcAft>
              <a:defRPr kern="1200">
                <a:solidFill>
                  <a:schemeClr val="tx1"/>
                </a:solidFill>
                <a:latin typeface="Arial" charset="0"/>
                <a:ea typeface="+mn-ea"/>
                <a:cs typeface="Arial" charset="0"/>
              </a:defRPr>
            </a:lvl4pPr>
            <a:lvl5pPr marL="1370410" indent="1191"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a:lstStyle>
          <a:p>
            <a:pPr>
              <a:defRPr/>
            </a:pPr>
            <a:fld id="{D02949F8-C5CE-46B2-BD58-D936B8F1736B}" type="slidenum">
              <a:rPr lang="en-US" smtClean="0"/>
              <a:pPr>
                <a:defRPr/>
              </a:pPr>
              <a:t>14</a:t>
            </a:fld>
            <a:endParaRPr lang="en-US" dirty="0">
              <a:solidFill>
                <a:schemeClr val="bg1">
                  <a:lumMod val="50000"/>
                </a:schemeClr>
              </a:solidFill>
            </a:endParaRPr>
          </a:p>
        </p:txBody>
      </p:sp>
      <p:sp>
        <p:nvSpPr>
          <p:cNvPr id="33796" name="Content Placeholder 5"/>
          <p:cNvSpPr>
            <a:spLocks noGrp="1"/>
          </p:cNvSpPr>
          <p:nvPr>
            <p:ph idx="1"/>
          </p:nvPr>
        </p:nvSpPr>
        <p:spPr/>
        <p:txBody>
          <a:bodyPr/>
          <a:lstStyle/>
          <a:p>
            <a:pPr marL="160020" indent="-160020"/>
            <a:r>
              <a:rPr lang="en-US" sz="1800" dirty="0"/>
              <a:t>Ions and particles in the boiler feedwater concentrate in boiler and can form scale and deposits resulting in lower efficiency and possible tube failure</a:t>
            </a:r>
          </a:p>
          <a:p>
            <a:pPr marL="160020" indent="-160020"/>
            <a:r>
              <a:rPr lang="en-US" sz="1800" dirty="0"/>
              <a:t>Treatment program contains unique inert, fluorescent tracer</a:t>
            </a:r>
          </a:p>
          <a:p>
            <a:pPr marL="160020" indent="-160020"/>
            <a:r>
              <a:rPr lang="en-US" sz="1800" dirty="0"/>
              <a:t>Can be used to measure and control the level of Antiscalant in the system</a:t>
            </a:r>
            <a:endParaRPr lang="en-GB" dirty="0"/>
          </a:p>
        </p:txBody>
      </p:sp>
      <p:grpSp>
        <p:nvGrpSpPr>
          <p:cNvPr id="33797" name="Group 10"/>
          <p:cNvGrpSpPr>
            <a:grpSpLocks/>
          </p:cNvGrpSpPr>
          <p:nvPr/>
        </p:nvGrpSpPr>
        <p:grpSpPr bwMode="auto">
          <a:xfrm>
            <a:off x="2590800" y="3276600"/>
            <a:ext cx="3994934" cy="2514600"/>
            <a:chOff x="2514600" y="1116013"/>
            <a:chExt cx="3503143" cy="2251251"/>
          </a:xfrm>
        </p:grpSpPr>
        <p:sp>
          <p:nvSpPr>
            <p:cNvPr id="33799" name="Freeform 6"/>
            <p:cNvSpPr>
              <a:spLocks/>
            </p:cNvSpPr>
            <p:nvPr/>
          </p:nvSpPr>
          <p:spPr bwMode="auto">
            <a:xfrm>
              <a:off x="3663950" y="1403171"/>
              <a:ext cx="205229" cy="379621"/>
            </a:xfrm>
            <a:custGeom>
              <a:avLst/>
              <a:gdLst>
                <a:gd name="T0" fmla="*/ 0 w 480"/>
                <a:gd name="T1" fmla="*/ 2147483647 h 1688"/>
                <a:gd name="T2" fmla="*/ 2147483647 w 480"/>
                <a:gd name="T3" fmla="*/ 2147483647 h 1688"/>
                <a:gd name="T4" fmla="*/ 2147483647 w 480"/>
                <a:gd name="T5" fmla="*/ 2147483647 h 1688"/>
                <a:gd name="T6" fmla="*/ 2147483647 w 480"/>
                <a:gd name="T7" fmla="*/ 2147483647 h 1688"/>
                <a:gd name="T8" fmla="*/ 2147483647 w 480"/>
                <a:gd name="T9" fmla="*/ 0 h 1688"/>
                <a:gd name="T10" fmla="*/ 0 w 480"/>
                <a:gd name="T11" fmla="*/ 2147483647 h 1688"/>
                <a:gd name="T12" fmla="*/ 0 w 480"/>
                <a:gd name="T13" fmla="*/ 2147483647 h 1688"/>
                <a:gd name="T14" fmla="*/ 0 60000 65536"/>
                <a:gd name="T15" fmla="*/ 0 60000 65536"/>
                <a:gd name="T16" fmla="*/ 0 60000 65536"/>
                <a:gd name="T17" fmla="*/ 0 60000 65536"/>
                <a:gd name="T18" fmla="*/ 0 60000 65536"/>
                <a:gd name="T19" fmla="*/ 0 60000 65536"/>
                <a:gd name="T20" fmla="*/ 0 60000 65536"/>
                <a:gd name="T21" fmla="*/ 0 w 480"/>
                <a:gd name="T22" fmla="*/ 0 h 1688"/>
                <a:gd name="T23" fmla="*/ 480 w 480"/>
                <a:gd name="T24" fmla="*/ 1688 h 16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1688">
                  <a:moveTo>
                    <a:pt x="0" y="1608"/>
                  </a:moveTo>
                  <a:lnTo>
                    <a:pt x="236" y="1688"/>
                  </a:lnTo>
                  <a:lnTo>
                    <a:pt x="480" y="1604"/>
                  </a:lnTo>
                  <a:lnTo>
                    <a:pt x="480" y="84"/>
                  </a:lnTo>
                  <a:lnTo>
                    <a:pt x="228" y="0"/>
                  </a:lnTo>
                  <a:lnTo>
                    <a:pt x="0" y="80"/>
                  </a:lnTo>
                  <a:lnTo>
                    <a:pt x="0" y="1608"/>
                  </a:lnTo>
                  <a:close/>
                </a:path>
              </a:pathLst>
            </a:custGeom>
            <a:solidFill>
              <a:srgbClr val="F7FCF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endParaRPr lang="en-GB" sz="1620"/>
            </a:p>
          </p:txBody>
        </p:sp>
        <p:sp>
          <p:nvSpPr>
            <p:cNvPr id="33800" name="Text Box 7"/>
            <p:cNvSpPr txBox="1">
              <a:spLocks noChangeArrowheads="1"/>
            </p:cNvSpPr>
            <p:nvPr/>
          </p:nvSpPr>
          <p:spPr bwMode="auto">
            <a:xfrm>
              <a:off x="3831421" y="3207233"/>
              <a:ext cx="536575" cy="16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lg"/>
                  <a:tailEnd type="none" w="sm" len="lg"/>
                </a14:hiddenLine>
              </a:ext>
            </a:ex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120000"/>
                </a:lnSpc>
              </a:pPr>
              <a:r>
                <a:rPr lang="en-GB" sz="1080">
                  <a:solidFill>
                    <a:srgbClr val="4E6EB1"/>
                  </a:solidFill>
                  <a:latin typeface="Verdana" pitchFamily="34" charset="0"/>
                </a:rPr>
                <a:t>Sample Water</a:t>
              </a:r>
              <a:endParaRPr lang="en-US" sz="1080">
                <a:solidFill>
                  <a:srgbClr val="4E6EB1"/>
                </a:solidFill>
                <a:latin typeface="Verdana" pitchFamily="34" charset="0"/>
              </a:endParaRPr>
            </a:p>
          </p:txBody>
        </p:sp>
        <p:sp>
          <p:nvSpPr>
            <p:cNvPr id="33801" name="Text Box 8"/>
            <p:cNvSpPr txBox="1">
              <a:spLocks noChangeArrowheads="1"/>
            </p:cNvSpPr>
            <p:nvPr/>
          </p:nvSpPr>
          <p:spPr bwMode="auto">
            <a:xfrm>
              <a:off x="4165257" y="2547114"/>
              <a:ext cx="692150" cy="255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lg"/>
                  <a:tailEnd type="none" w="sm" len="lg"/>
                </a14:hiddenLine>
              </a:ext>
            </a:ex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pPr>
              <a:r>
                <a:rPr lang="en-GB" sz="1080">
                  <a:solidFill>
                    <a:srgbClr val="4E6EB1"/>
                  </a:solidFill>
                  <a:latin typeface="Verdana" pitchFamily="34" charset="0"/>
                </a:rPr>
                <a:t>Flow</a:t>
              </a:r>
            </a:p>
            <a:p>
              <a:pPr eaLnBrk="1" hangingPunct="1">
                <a:lnSpc>
                  <a:spcPct val="120000"/>
                </a:lnSpc>
              </a:pPr>
              <a:r>
                <a:rPr lang="en-GB" sz="1080">
                  <a:solidFill>
                    <a:srgbClr val="4E6EB1"/>
                  </a:solidFill>
                  <a:latin typeface="Verdana" pitchFamily="34" charset="0"/>
                </a:rPr>
                <a:t>Cell</a:t>
              </a:r>
              <a:endParaRPr lang="en-US" sz="1080">
                <a:solidFill>
                  <a:srgbClr val="4E6EB1"/>
                </a:solidFill>
                <a:latin typeface="Verdana" pitchFamily="34" charset="0"/>
              </a:endParaRPr>
            </a:p>
          </p:txBody>
        </p:sp>
        <p:grpSp>
          <p:nvGrpSpPr>
            <p:cNvPr id="33802" name="Group 9"/>
            <p:cNvGrpSpPr>
              <a:grpSpLocks/>
            </p:cNvGrpSpPr>
            <p:nvPr/>
          </p:nvGrpSpPr>
          <p:grpSpPr bwMode="auto">
            <a:xfrm>
              <a:off x="3662363" y="1413592"/>
              <a:ext cx="468313" cy="1359604"/>
              <a:chOff x="2968" y="1375"/>
              <a:chExt cx="485" cy="1685"/>
            </a:xfrm>
          </p:grpSpPr>
          <p:sp>
            <p:nvSpPr>
              <p:cNvPr id="33841" name="AutoShape 10"/>
              <p:cNvSpPr>
                <a:spLocks noChangeArrowheads="1"/>
              </p:cNvSpPr>
              <p:nvPr/>
            </p:nvSpPr>
            <p:spPr bwMode="auto">
              <a:xfrm>
                <a:off x="2968" y="1375"/>
                <a:ext cx="480" cy="159"/>
              </a:xfrm>
              <a:prstGeom prst="diamond">
                <a:avLst/>
              </a:prstGeom>
              <a:noFill/>
              <a:ln w="19050">
                <a:solidFill>
                  <a:schemeClr val="tx1"/>
                </a:solidFill>
                <a:miter lim="800000"/>
                <a:headEnd type="none" w="sm" len="lg"/>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en-GB" sz="1620"/>
              </a:p>
            </p:txBody>
          </p:sp>
          <p:sp>
            <p:nvSpPr>
              <p:cNvPr id="33842" name="AutoShape 11"/>
              <p:cNvSpPr>
                <a:spLocks noChangeArrowheads="1"/>
              </p:cNvSpPr>
              <p:nvPr/>
            </p:nvSpPr>
            <p:spPr bwMode="auto">
              <a:xfrm>
                <a:off x="3040" y="1398"/>
                <a:ext cx="332" cy="110"/>
              </a:xfrm>
              <a:prstGeom prst="diamond">
                <a:avLst/>
              </a:prstGeom>
              <a:noFill/>
              <a:ln w="19050">
                <a:solidFill>
                  <a:schemeClr val="tx1"/>
                </a:solidFill>
                <a:miter lim="800000"/>
                <a:headEnd type="none" w="sm" len="lg"/>
                <a:tailEnd type="none" w="sm" len="lg"/>
              </a:ln>
              <a:extLst>
                <a:ext uri="{909E8E84-426E-40DD-AFC4-6F175D3DCCD1}">
                  <a14:hiddenFill xmlns:a14="http://schemas.microsoft.com/office/drawing/2010/main">
                    <a:solidFill>
                      <a:srgbClr val="FFFFFF"/>
                    </a:solidFill>
                  </a14:hiddenFill>
                </a:ext>
              </a:extLst>
            </p:spPr>
            <p:txBody>
              <a:bodyPr wrap="none" anchor="ctr"/>
              <a:lstStyle/>
              <a:p>
                <a:endParaRPr lang="en-GB" sz="1620"/>
              </a:p>
            </p:txBody>
          </p:sp>
          <p:sp>
            <p:nvSpPr>
              <p:cNvPr id="33843" name="Line 12"/>
              <p:cNvSpPr>
                <a:spLocks noChangeShapeType="1"/>
              </p:cNvSpPr>
              <p:nvPr/>
            </p:nvSpPr>
            <p:spPr bwMode="auto">
              <a:xfrm>
                <a:off x="2970" y="1458"/>
                <a:ext cx="0" cy="1517"/>
              </a:xfrm>
              <a:prstGeom prst="line">
                <a:avLst/>
              </a:prstGeom>
              <a:noFill/>
              <a:ln w="19050">
                <a:solidFill>
                  <a:schemeClr val="tx1"/>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grpSp>
            <p:nvGrpSpPr>
              <p:cNvPr id="33844" name="Group 13"/>
              <p:cNvGrpSpPr>
                <a:grpSpLocks/>
              </p:cNvGrpSpPr>
              <p:nvPr/>
            </p:nvGrpSpPr>
            <p:grpSpPr bwMode="auto">
              <a:xfrm>
                <a:off x="2974" y="2975"/>
                <a:ext cx="479" cy="85"/>
                <a:chOff x="1838" y="3904"/>
                <a:chExt cx="288" cy="51"/>
              </a:xfrm>
            </p:grpSpPr>
            <p:sp>
              <p:nvSpPr>
                <p:cNvPr id="33847" name="Line 14"/>
                <p:cNvSpPr>
                  <a:spLocks noChangeShapeType="1"/>
                </p:cNvSpPr>
                <p:nvPr/>
              </p:nvSpPr>
              <p:spPr bwMode="auto">
                <a:xfrm>
                  <a:off x="1838" y="3904"/>
                  <a:ext cx="145" cy="51"/>
                </a:xfrm>
                <a:prstGeom prst="line">
                  <a:avLst/>
                </a:prstGeom>
                <a:noFill/>
                <a:ln w="19050">
                  <a:solidFill>
                    <a:schemeClr val="tx1"/>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sp>
              <p:nvSpPr>
                <p:cNvPr id="33848" name="Line 15"/>
                <p:cNvSpPr>
                  <a:spLocks noChangeShapeType="1"/>
                </p:cNvSpPr>
                <p:nvPr/>
              </p:nvSpPr>
              <p:spPr bwMode="auto">
                <a:xfrm flipH="1">
                  <a:off x="1981" y="3904"/>
                  <a:ext cx="145" cy="51"/>
                </a:xfrm>
                <a:prstGeom prst="line">
                  <a:avLst/>
                </a:prstGeom>
                <a:noFill/>
                <a:ln w="19050">
                  <a:solidFill>
                    <a:schemeClr val="tx1"/>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grpSp>
          <p:sp>
            <p:nvSpPr>
              <p:cNvPr id="33845" name="Line 16"/>
              <p:cNvSpPr>
                <a:spLocks noChangeShapeType="1"/>
              </p:cNvSpPr>
              <p:nvPr/>
            </p:nvSpPr>
            <p:spPr bwMode="auto">
              <a:xfrm>
                <a:off x="3450" y="1458"/>
                <a:ext cx="0" cy="1517"/>
              </a:xfrm>
              <a:prstGeom prst="line">
                <a:avLst/>
              </a:prstGeom>
              <a:noFill/>
              <a:ln w="19050">
                <a:solidFill>
                  <a:schemeClr val="tx1"/>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sp>
            <p:nvSpPr>
              <p:cNvPr id="33846" name="Line 17"/>
              <p:cNvSpPr>
                <a:spLocks noChangeShapeType="1"/>
              </p:cNvSpPr>
              <p:nvPr/>
            </p:nvSpPr>
            <p:spPr bwMode="auto">
              <a:xfrm>
                <a:off x="3209" y="1536"/>
                <a:ext cx="0" cy="1517"/>
              </a:xfrm>
              <a:prstGeom prst="line">
                <a:avLst/>
              </a:prstGeom>
              <a:noFill/>
              <a:ln w="19050">
                <a:solidFill>
                  <a:schemeClr val="tx1"/>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grpSp>
        <p:sp>
          <p:nvSpPr>
            <p:cNvPr id="33803" name="Line 18"/>
            <p:cNvSpPr>
              <a:spLocks noChangeShapeType="1"/>
            </p:cNvSpPr>
            <p:nvPr/>
          </p:nvSpPr>
          <p:spPr bwMode="auto">
            <a:xfrm flipV="1">
              <a:off x="3892550" y="1116013"/>
              <a:ext cx="0" cy="394126"/>
            </a:xfrm>
            <a:prstGeom prst="line">
              <a:avLst/>
            </a:prstGeom>
            <a:noFill/>
            <a:ln w="38100">
              <a:solidFill>
                <a:srgbClr val="4E6EB1"/>
              </a:solidFill>
              <a:round/>
              <a:headEnd type="none" w="sm" len="lg"/>
              <a:tailEnd type="triangle" w="sm" len="lg"/>
            </a:ln>
            <a:extLst>
              <a:ext uri="{909E8E84-426E-40DD-AFC4-6F175D3DCCD1}">
                <a14:hiddenFill xmlns:a14="http://schemas.microsoft.com/office/drawing/2010/main">
                  <a:noFill/>
                </a14:hiddenFill>
              </a:ext>
            </a:extLst>
          </p:spPr>
          <p:txBody>
            <a:bodyPr/>
            <a:lstStyle/>
            <a:p>
              <a:endParaRPr lang="en-US" sz="1620"/>
            </a:p>
          </p:txBody>
        </p:sp>
        <p:sp>
          <p:nvSpPr>
            <p:cNvPr id="33804" name="Line 19"/>
            <p:cNvSpPr>
              <a:spLocks noChangeShapeType="1"/>
            </p:cNvSpPr>
            <p:nvPr/>
          </p:nvSpPr>
          <p:spPr bwMode="auto">
            <a:xfrm flipV="1">
              <a:off x="3889375" y="2756002"/>
              <a:ext cx="0" cy="384868"/>
            </a:xfrm>
            <a:prstGeom prst="line">
              <a:avLst/>
            </a:prstGeom>
            <a:noFill/>
            <a:ln w="38100">
              <a:solidFill>
                <a:srgbClr val="4E6EB1"/>
              </a:solidFill>
              <a:round/>
              <a:headEnd type="none" w="sm" len="lg"/>
              <a:tailEnd type="triangle" w="sm" len="lg"/>
            </a:ln>
            <a:extLst>
              <a:ext uri="{909E8E84-426E-40DD-AFC4-6F175D3DCCD1}">
                <a14:hiddenFill xmlns:a14="http://schemas.microsoft.com/office/drawing/2010/main">
                  <a:noFill/>
                </a14:hiddenFill>
              </a:ext>
            </a:extLst>
          </p:spPr>
          <p:txBody>
            <a:bodyPr/>
            <a:lstStyle/>
            <a:p>
              <a:endParaRPr lang="en-US" sz="1620"/>
            </a:p>
          </p:txBody>
        </p:sp>
        <p:sp>
          <p:nvSpPr>
            <p:cNvPr id="33805" name="Text Box 20"/>
            <p:cNvSpPr txBox="1">
              <a:spLocks noChangeArrowheads="1"/>
            </p:cNvSpPr>
            <p:nvPr/>
          </p:nvSpPr>
          <p:spPr bwMode="auto">
            <a:xfrm>
              <a:off x="4219830" y="1600865"/>
              <a:ext cx="615950" cy="27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lg"/>
                  <a:tailEnd type="none" w="sm" len="lg"/>
                </a14:hiddenLine>
              </a:ext>
            </a:ex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pPr>
              <a:r>
                <a:rPr lang="en-GB" sz="1080">
                  <a:solidFill>
                    <a:srgbClr val="4E6EB1"/>
                  </a:solidFill>
                  <a:latin typeface="Verdana" pitchFamily="34" charset="0"/>
                </a:rPr>
                <a:t>Emission</a:t>
              </a:r>
            </a:p>
            <a:p>
              <a:pPr algn="ctr" eaLnBrk="1" hangingPunct="1">
                <a:lnSpc>
                  <a:spcPct val="120000"/>
                </a:lnSpc>
              </a:pPr>
              <a:r>
                <a:rPr lang="en-GB" sz="1080">
                  <a:solidFill>
                    <a:srgbClr val="4E6EB1"/>
                  </a:solidFill>
                  <a:latin typeface="Verdana" pitchFamily="34" charset="0"/>
                </a:rPr>
                <a:t>Filter</a:t>
              </a:r>
              <a:endParaRPr lang="en-US" sz="1080">
                <a:solidFill>
                  <a:srgbClr val="4E6EB1"/>
                </a:solidFill>
                <a:latin typeface="Verdana" pitchFamily="34" charset="0"/>
              </a:endParaRPr>
            </a:p>
          </p:txBody>
        </p:sp>
        <p:sp>
          <p:nvSpPr>
            <p:cNvPr id="33806" name="Text Box 21"/>
            <p:cNvSpPr txBox="1">
              <a:spLocks noChangeArrowheads="1"/>
            </p:cNvSpPr>
            <p:nvPr/>
          </p:nvSpPr>
          <p:spPr bwMode="auto">
            <a:xfrm>
              <a:off x="5057305" y="1867156"/>
              <a:ext cx="960438" cy="4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lg"/>
                  <a:tailEnd type="none" w="sm" len="lg"/>
                </a14:hiddenLine>
              </a:ext>
            </a:ex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pPr>
              <a:r>
                <a:rPr lang="en-GB" sz="1080">
                  <a:solidFill>
                    <a:srgbClr val="4E6EB1"/>
                  </a:solidFill>
                  <a:latin typeface="Verdana" pitchFamily="34" charset="0"/>
                </a:rPr>
                <a:t>TRASAR</a:t>
              </a:r>
            </a:p>
            <a:p>
              <a:pPr algn="ctr" eaLnBrk="1" hangingPunct="1">
                <a:lnSpc>
                  <a:spcPct val="120000"/>
                </a:lnSpc>
              </a:pPr>
              <a:r>
                <a:rPr lang="en-GB" sz="1080">
                  <a:solidFill>
                    <a:srgbClr val="4E6EB1"/>
                  </a:solidFill>
                  <a:latin typeface="Verdana" pitchFamily="34" charset="0"/>
                </a:rPr>
                <a:t>Detector</a:t>
              </a:r>
              <a:endParaRPr lang="en-US" sz="1080">
                <a:solidFill>
                  <a:srgbClr val="4E6EB1"/>
                </a:solidFill>
                <a:latin typeface="Verdana" pitchFamily="34" charset="0"/>
              </a:endParaRPr>
            </a:p>
          </p:txBody>
        </p:sp>
        <p:sp>
          <p:nvSpPr>
            <p:cNvPr id="33807" name="Line 22"/>
            <p:cNvSpPr>
              <a:spLocks noChangeShapeType="1"/>
            </p:cNvSpPr>
            <p:nvPr/>
          </p:nvSpPr>
          <p:spPr bwMode="auto">
            <a:xfrm>
              <a:off x="4019550" y="2139684"/>
              <a:ext cx="263525" cy="58193"/>
            </a:xfrm>
            <a:prstGeom prst="line">
              <a:avLst/>
            </a:prstGeom>
            <a:noFill/>
            <a:ln w="28575">
              <a:solidFill>
                <a:schemeClr val="tx1"/>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grpSp>
          <p:nvGrpSpPr>
            <p:cNvPr id="33808" name="Group 23"/>
            <p:cNvGrpSpPr>
              <a:grpSpLocks/>
            </p:cNvGrpSpPr>
            <p:nvPr/>
          </p:nvGrpSpPr>
          <p:grpSpPr bwMode="auto">
            <a:xfrm>
              <a:off x="4248150" y="2023300"/>
              <a:ext cx="407988" cy="413966"/>
              <a:chOff x="3580" y="2142"/>
              <a:chExt cx="424" cy="516"/>
            </a:xfrm>
          </p:grpSpPr>
          <p:sp>
            <p:nvSpPr>
              <p:cNvPr id="33836" name="Arc 24"/>
              <p:cNvSpPr>
                <a:spLocks/>
              </p:cNvSpPr>
              <p:nvPr/>
            </p:nvSpPr>
            <p:spPr bwMode="auto">
              <a:xfrm rot="900000" flipH="1">
                <a:off x="3641" y="2142"/>
                <a:ext cx="160" cy="2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EFF7F7"/>
              </a:solidFill>
              <a:ln w="19050">
                <a:solidFill>
                  <a:schemeClr val="tx1"/>
                </a:solidFill>
                <a:round/>
                <a:headEnd type="none" w="sm" len="lg"/>
                <a:tailEnd type="none" w="sm" len="lg"/>
              </a:ln>
            </p:spPr>
            <p:txBody>
              <a:bodyPr wrap="none"/>
              <a:lstStyle/>
              <a:p>
                <a:endParaRPr lang="en-GB" sz="1620"/>
              </a:p>
            </p:txBody>
          </p:sp>
          <p:sp>
            <p:nvSpPr>
              <p:cNvPr id="33837" name="Arc 25"/>
              <p:cNvSpPr>
                <a:spLocks/>
              </p:cNvSpPr>
              <p:nvPr/>
            </p:nvSpPr>
            <p:spPr bwMode="auto">
              <a:xfrm rot="900000" flipH="1" flipV="1">
                <a:off x="3580" y="2373"/>
                <a:ext cx="160" cy="2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EFF7F7"/>
              </a:solidFill>
              <a:ln w="19050">
                <a:solidFill>
                  <a:schemeClr val="tx1"/>
                </a:solidFill>
                <a:round/>
                <a:headEnd type="none" w="sm" len="lg"/>
                <a:tailEnd type="none" w="sm" len="lg"/>
              </a:ln>
            </p:spPr>
            <p:txBody>
              <a:bodyPr wrap="none"/>
              <a:lstStyle/>
              <a:p>
                <a:endParaRPr lang="en-GB" sz="1620"/>
              </a:p>
            </p:txBody>
          </p:sp>
          <p:sp>
            <p:nvSpPr>
              <p:cNvPr id="33838" name="Line 26"/>
              <p:cNvSpPr>
                <a:spLocks noChangeShapeType="1"/>
              </p:cNvSpPr>
              <p:nvPr/>
            </p:nvSpPr>
            <p:spPr bwMode="auto">
              <a:xfrm rot="900000" flipH="1">
                <a:off x="3828" y="2178"/>
                <a:ext cx="79" cy="0"/>
              </a:xfrm>
              <a:prstGeom prst="line">
                <a:avLst/>
              </a:prstGeom>
              <a:noFill/>
              <a:ln w="19050">
                <a:solidFill>
                  <a:schemeClr val="tx1"/>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sp>
            <p:nvSpPr>
              <p:cNvPr id="33839" name="Line 27"/>
              <p:cNvSpPr>
                <a:spLocks noChangeShapeType="1"/>
              </p:cNvSpPr>
              <p:nvPr/>
            </p:nvSpPr>
            <p:spPr bwMode="auto">
              <a:xfrm rot="900000" flipH="1">
                <a:off x="3705" y="2639"/>
                <a:ext cx="79" cy="0"/>
              </a:xfrm>
              <a:prstGeom prst="line">
                <a:avLst/>
              </a:prstGeom>
              <a:noFill/>
              <a:ln w="19050">
                <a:solidFill>
                  <a:schemeClr val="tx1"/>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sp>
            <p:nvSpPr>
              <p:cNvPr id="33840" name="Oval 28"/>
              <p:cNvSpPr>
                <a:spLocks noChangeArrowheads="1"/>
              </p:cNvSpPr>
              <p:nvPr/>
            </p:nvSpPr>
            <p:spPr bwMode="auto">
              <a:xfrm rot="900000">
                <a:off x="3685" y="2180"/>
                <a:ext cx="319" cy="478"/>
              </a:xfrm>
              <a:prstGeom prst="ellipse">
                <a:avLst/>
              </a:prstGeom>
              <a:solidFill>
                <a:srgbClr val="EFF7F7"/>
              </a:solidFill>
              <a:ln w="19050">
                <a:solidFill>
                  <a:schemeClr val="tx1"/>
                </a:solidFill>
                <a:round/>
                <a:headEnd type="none" w="sm" len="lg"/>
                <a:tailEnd type="none" w="sm" len="lg"/>
              </a:ln>
            </p:spPr>
            <p:txBody>
              <a:bodyPr wrap="none"/>
              <a:lstStyle/>
              <a:p>
                <a:endParaRPr lang="en-GB" sz="1620"/>
              </a:p>
            </p:txBody>
          </p:sp>
        </p:grpSp>
        <p:sp>
          <p:nvSpPr>
            <p:cNvPr id="33809" name="Line 29"/>
            <p:cNvSpPr>
              <a:spLocks noChangeShapeType="1"/>
            </p:cNvSpPr>
            <p:nvPr/>
          </p:nvSpPr>
          <p:spPr bwMode="auto">
            <a:xfrm>
              <a:off x="4502150" y="2248134"/>
              <a:ext cx="542925" cy="121677"/>
            </a:xfrm>
            <a:prstGeom prst="line">
              <a:avLst/>
            </a:prstGeom>
            <a:noFill/>
            <a:ln w="28575">
              <a:solidFill>
                <a:schemeClr val="tx1"/>
              </a:solidFill>
              <a:round/>
              <a:headEnd type="none" w="sm" len="lg"/>
              <a:tailEnd type="triangle" w="sm" len="lg"/>
            </a:ln>
            <a:extLst>
              <a:ext uri="{909E8E84-426E-40DD-AFC4-6F175D3DCCD1}">
                <a14:hiddenFill xmlns:a14="http://schemas.microsoft.com/office/drawing/2010/main">
                  <a:noFill/>
                </a14:hiddenFill>
              </a:ext>
            </a:extLst>
          </p:spPr>
          <p:txBody>
            <a:bodyPr/>
            <a:lstStyle/>
            <a:p>
              <a:endParaRPr lang="en-US" sz="1620"/>
            </a:p>
          </p:txBody>
        </p:sp>
        <p:sp>
          <p:nvSpPr>
            <p:cNvPr id="33810" name="Text Box 30"/>
            <p:cNvSpPr txBox="1">
              <a:spLocks noChangeArrowheads="1"/>
            </p:cNvSpPr>
            <p:nvPr/>
          </p:nvSpPr>
          <p:spPr bwMode="auto">
            <a:xfrm>
              <a:off x="2514600" y="2574810"/>
              <a:ext cx="438150" cy="20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lg"/>
                  <a:tailEnd type="none" w="sm" len="lg"/>
                </a14:hiddenLine>
              </a:ext>
            </a:ex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pPr>
              <a:r>
                <a:rPr lang="en-GB" sz="1080">
                  <a:solidFill>
                    <a:srgbClr val="4E6EB1"/>
                  </a:solidFill>
                  <a:latin typeface="Verdana" pitchFamily="34" charset="0"/>
                </a:rPr>
                <a:t>Light</a:t>
              </a:r>
            </a:p>
            <a:p>
              <a:pPr eaLnBrk="1" hangingPunct="1">
                <a:lnSpc>
                  <a:spcPct val="120000"/>
                </a:lnSpc>
              </a:pPr>
              <a:r>
                <a:rPr lang="en-GB" sz="1080">
                  <a:solidFill>
                    <a:srgbClr val="4E6EB1"/>
                  </a:solidFill>
                  <a:latin typeface="Verdana" pitchFamily="34" charset="0"/>
                </a:rPr>
                <a:t>Source</a:t>
              </a:r>
              <a:endParaRPr lang="en-US" sz="1080">
                <a:solidFill>
                  <a:srgbClr val="4E6EB1"/>
                </a:solidFill>
                <a:latin typeface="Verdana" pitchFamily="34" charset="0"/>
              </a:endParaRPr>
            </a:p>
          </p:txBody>
        </p:sp>
        <p:sp>
          <p:nvSpPr>
            <p:cNvPr id="33811" name="Text Box 31"/>
            <p:cNvSpPr txBox="1">
              <a:spLocks noChangeArrowheads="1"/>
            </p:cNvSpPr>
            <p:nvPr/>
          </p:nvSpPr>
          <p:spPr bwMode="auto">
            <a:xfrm>
              <a:off x="2903841" y="1600865"/>
              <a:ext cx="695325" cy="27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lg"/>
                  <a:tailEnd type="none" w="sm" len="lg"/>
                </a14:hiddenLine>
              </a:ext>
            </a:ex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20000"/>
                </a:lnSpc>
              </a:pPr>
              <a:r>
                <a:rPr lang="en-GB" sz="1080">
                  <a:solidFill>
                    <a:srgbClr val="4E6EB1"/>
                  </a:solidFill>
                  <a:latin typeface="Verdana" pitchFamily="34" charset="0"/>
                </a:rPr>
                <a:t>Excitation</a:t>
              </a:r>
            </a:p>
            <a:p>
              <a:pPr algn="ctr" eaLnBrk="1" hangingPunct="1">
                <a:lnSpc>
                  <a:spcPct val="120000"/>
                </a:lnSpc>
              </a:pPr>
              <a:r>
                <a:rPr lang="en-GB" sz="1080">
                  <a:solidFill>
                    <a:srgbClr val="4E6EB1"/>
                  </a:solidFill>
                  <a:latin typeface="Verdana" pitchFamily="34" charset="0"/>
                </a:rPr>
                <a:t>Filter</a:t>
              </a:r>
              <a:endParaRPr lang="en-US" sz="1080">
                <a:solidFill>
                  <a:srgbClr val="4E6EB1"/>
                </a:solidFill>
                <a:latin typeface="Verdana" pitchFamily="34" charset="0"/>
              </a:endParaRPr>
            </a:p>
          </p:txBody>
        </p:sp>
        <p:grpSp>
          <p:nvGrpSpPr>
            <p:cNvPr id="33812" name="Group 32"/>
            <p:cNvGrpSpPr>
              <a:grpSpLocks/>
            </p:cNvGrpSpPr>
            <p:nvPr/>
          </p:nvGrpSpPr>
          <p:grpSpPr bwMode="auto">
            <a:xfrm>
              <a:off x="2516189" y="2029907"/>
              <a:ext cx="1736726" cy="489351"/>
              <a:chOff x="1780" y="2143"/>
              <a:chExt cx="1802" cy="608"/>
            </a:xfrm>
          </p:grpSpPr>
          <p:sp>
            <p:nvSpPr>
              <p:cNvPr id="33823" name="Line 33"/>
              <p:cNvSpPr>
                <a:spLocks noChangeShapeType="1"/>
              </p:cNvSpPr>
              <p:nvPr/>
            </p:nvSpPr>
            <p:spPr bwMode="auto">
              <a:xfrm flipV="1">
                <a:off x="2014" y="2281"/>
                <a:ext cx="1070" cy="288"/>
              </a:xfrm>
              <a:prstGeom prst="line">
                <a:avLst/>
              </a:prstGeom>
              <a:noFill/>
              <a:ln w="28575">
                <a:solidFill>
                  <a:schemeClr val="tx1"/>
                </a:solidFill>
                <a:round/>
                <a:headEnd type="none" w="sm" len="lg"/>
                <a:tailEnd type="triangle" w="sm" len="lg"/>
              </a:ln>
              <a:extLst>
                <a:ext uri="{909E8E84-426E-40DD-AFC4-6F175D3DCCD1}">
                  <a14:hiddenFill xmlns:a14="http://schemas.microsoft.com/office/drawing/2010/main">
                    <a:noFill/>
                  </a14:hiddenFill>
                </a:ext>
              </a:extLst>
            </p:spPr>
            <p:txBody>
              <a:bodyPr/>
              <a:lstStyle/>
              <a:p>
                <a:endParaRPr lang="en-US" sz="1620"/>
              </a:p>
            </p:txBody>
          </p:sp>
          <p:sp>
            <p:nvSpPr>
              <p:cNvPr id="33824" name="AutoShape 34"/>
              <p:cNvSpPr>
                <a:spLocks noChangeArrowheads="1"/>
              </p:cNvSpPr>
              <p:nvPr/>
            </p:nvSpPr>
            <p:spPr bwMode="auto">
              <a:xfrm>
                <a:off x="1780" y="2432"/>
                <a:ext cx="319" cy="319"/>
              </a:xfrm>
              <a:prstGeom prst="sun">
                <a:avLst>
                  <a:gd name="adj" fmla="val 25000"/>
                </a:avLst>
              </a:prstGeom>
              <a:solidFill>
                <a:srgbClr val="FEE678"/>
              </a:solidFill>
              <a:ln w="19050">
                <a:solidFill>
                  <a:schemeClr val="tx1"/>
                </a:solidFill>
                <a:miter lim="800000"/>
                <a:headEnd type="none" w="sm" len="lg"/>
                <a:tailEnd type="none" w="sm" len="lg"/>
              </a:ln>
            </p:spPr>
            <p:txBody>
              <a:bodyPr wrap="none"/>
              <a:lstStyle/>
              <a:p>
                <a:endParaRPr lang="en-GB" sz="1620"/>
              </a:p>
            </p:txBody>
          </p:sp>
          <p:sp>
            <p:nvSpPr>
              <p:cNvPr id="33825" name="Line 35"/>
              <p:cNvSpPr>
                <a:spLocks noChangeShapeType="1"/>
              </p:cNvSpPr>
              <p:nvPr/>
            </p:nvSpPr>
            <p:spPr bwMode="auto">
              <a:xfrm flipV="1">
                <a:off x="3086" y="2150"/>
                <a:ext cx="496" cy="133"/>
              </a:xfrm>
              <a:prstGeom prst="line">
                <a:avLst/>
              </a:prstGeom>
              <a:noFill/>
              <a:ln w="28575">
                <a:solidFill>
                  <a:schemeClr val="tx1"/>
                </a:solidFill>
                <a:prstDash val="lgDash"/>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grpSp>
            <p:nvGrpSpPr>
              <p:cNvPr id="33826" name="Group 36"/>
              <p:cNvGrpSpPr>
                <a:grpSpLocks/>
              </p:cNvGrpSpPr>
              <p:nvPr/>
            </p:nvGrpSpPr>
            <p:grpSpPr bwMode="auto">
              <a:xfrm>
                <a:off x="2413" y="2143"/>
                <a:ext cx="425" cy="515"/>
                <a:chOff x="2413" y="2143"/>
                <a:chExt cx="425" cy="515"/>
              </a:xfrm>
            </p:grpSpPr>
            <p:sp>
              <p:nvSpPr>
                <p:cNvPr id="33828" name="Line 37"/>
                <p:cNvSpPr>
                  <a:spLocks noChangeShapeType="1"/>
                </p:cNvSpPr>
                <p:nvPr/>
              </p:nvSpPr>
              <p:spPr bwMode="auto">
                <a:xfrm rot="900000" flipH="1">
                  <a:off x="2510" y="2321"/>
                  <a:ext cx="79" cy="0"/>
                </a:xfrm>
                <a:prstGeom prst="line">
                  <a:avLst/>
                </a:prstGeom>
                <a:noFill/>
                <a:ln w="19050">
                  <a:solidFill>
                    <a:schemeClr val="tx1"/>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sp>
              <p:nvSpPr>
                <p:cNvPr id="33829" name="Arc 38"/>
                <p:cNvSpPr>
                  <a:spLocks/>
                </p:cNvSpPr>
                <p:nvPr/>
              </p:nvSpPr>
              <p:spPr bwMode="auto">
                <a:xfrm rot="-900000">
                  <a:off x="2616" y="2143"/>
                  <a:ext cx="160" cy="2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EFF7F7"/>
                </a:solidFill>
                <a:ln w="19050">
                  <a:solidFill>
                    <a:schemeClr val="tx1"/>
                  </a:solidFill>
                  <a:round/>
                  <a:headEnd type="none" w="sm" len="lg"/>
                  <a:tailEnd type="none" w="sm" len="lg"/>
                </a:ln>
              </p:spPr>
              <p:txBody>
                <a:bodyPr wrap="none"/>
                <a:lstStyle/>
                <a:p>
                  <a:endParaRPr lang="en-GB" sz="1620"/>
                </a:p>
              </p:txBody>
            </p:sp>
            <p:sp>
              <p:nvSpPr>
                <p:cNvPr id="33830" name="Line 39"/>
                <p:cNvSpPr>
                  <a:spLocks noChangeShapeType="1"/>
                </p:cNvSpPr>
                <p:nvPr/>
              </p:nvSpPr>
              <p:spPr bwMode="auto">
                <a:xfrm rot="-900000">
                  <a:off x="2510" y="2178"/>
                  <a:ext cx="79" cy="0"/>
                </a:xfrm>
                <a:prstGeom prst="line">
                  <a:avLst/>
                </a:prstGeom>
                <a:noFill/>
                <a:ln w="19050">
                  <a:solidFill>
                    <a:schemeClr val="tx1"/>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sp>
              <p:nvSpPr>
                <p:cNvPr id="33831" name="Line 40"/>
                <p:cNvSpPr>
                  <a:spLocks noChangeShapeType="1"/>
                </p:cNvSpPr>
                <p:nvPr/>
              </p:nvSpPr>
              <p:spPr bwMode="auto">
                <a:xfrm rot="-900000">
                  <a:off x="2633" y="2639"/>
                  <a:ext cx="79" cy="0"/>
                </a:xfrm>
                <a:prstGeom prst="line">
                  <a:avLst/>
                </a:prstGeom>
                <a:noFill/>
                <a:ln w="19050">
                  <a:solidFill>
                    <a:schemeClr val="tx1"/>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sp>
              <p:nvSpPr>
                <p:cNvPr id="33832" name="Line 41"/>
                <p:cNvSpPr>
                  <a:spLocks noChangeShapeType="1"/>
                </p:cNvSpPr>
                <p:nvPr/>
              </p:nvSpPr>
              <p:spPr bwMode="auto">
                <a:xfrm flipV="1">
                  <a:off x="2417" y="2424"/>
                  <a:ext cx="148" cy="40"/>
                </a:xfrm>
                <a:prstGeom prst="line">
                  <a:avLst/>
                </a:prstGeom>
                <a:noFill/>
                <a:ln w="28575">
                  <a:solidFill>
                    <a:schemeClr val="tx1"/>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grpSp>
              <p:nvGrpSpPr>
                <p:cNvPr id="33833" name="Group 42"/>
                <p:cNvGrpSpPr>
                  <a:grpSpLocks/>
                </p:cNvGrpSpPr>
                <p:nvPr/>
              </p:nvGrpSpPr>
              <p:grpSpPr bwMode="auto">
                <a:xfrm>
                  <a:off x="2413" y="2180"/>
                  <a:ext cx="425" cy="478"/>
                  <a:chOff x="2413" y="2180"/>
                  <a:chExt cx="425" cy="478"/>
                </a:xfrm>
              </p:grpSpPr>
              <p:sp>
                <p:nvSpPr>
                  <p:cNvPr id="33834" name="Arc 43"/>
                  <p:cNvSpPr>
                    <a:spLocks/>
                  </p:cNvSpPr>
                  <p:nvPr/>
                </p:nvSpPr>
                <p:spPr bwMode="auto">
                  <a:xfrm rot="20700000" flipV="1">
                    <a:off x="2678" y="2374"/>
                    <a:ext cx="160" cy="23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EFF7F7"/>
                  </a:solidFill>
                  <a:ln w="19050">
                    <a:solidFill>
                      <a:schemeClr val="tx1"/>
                    </a:solidFill>
                    <a:round/>
                    <a:headEnd type="none" w="sm" len="lg"/>
                    <a:tailEnd type="none" w="sm" len="lg"/>
                  </a:ln>
                </p:spPr>
                <p:txBody>
                  <a:bodyPr wrap="none"/>
                  <a:lstStyle/>
                  <a:p>
                    <a:endParaRPr lang="en-GB" sz="1620"/>
                  </a:p>
                </p:txBody>
              </p:sp>
              <p:sp>
                <p:nvSpPr>
                  <p:cNvPr id="33835" name="Oval 44"/>
                  <p:cNvSpPr>
                    <a:spLocks noChangeArrowheads="1"/>
                  </p:cNvSpPr>
                  <p:nvPr/>
                </p:nvSpPr>
                <p:spPr bwMode="auto">
                  <a:xfrm rot="20700000" flipH="1">
                    <a:off x="2413" y="2180"/>
                    <a:ext cx="319" cy="478"/>
                  </a:xfrm>
                  <a:prstGeom prst="ellipse">
                    <a:avLst/>
                  </a:prstGeom>
                  <a:solidFill>
                    <a:srgbClr val="EFF7F7"/>
                  </a:solidFill>
                  <a:ln w="19050">
                    <a:solidFill>
                      <a:schemeClr val="tx1"/>
                    </a:solidFill>
                    <a:round/>
                    <a:headEnd type="none" w="sm" len="lg"/>
                    <a:tailEnd type="none" w="sm" len="lg"/>
                  </a:ln>
                </p:spPr>
                <p:txBody>
                  <a:bodyPr wrap="none"/>
                  <a:lstStyle/>
                  <a:p>
                    <a:endParaRPr lang="en-GB" sz="1620"/>
                  </a:p>
                </p:txBody>
              </p:sp>
            </p:grpSp>
          </p:grpSp>
          <p:sp>
            <p:nvSpPr>
              <p:cNvPr id="33827" name="Line 45"/>
              <p:cNvSpPr>
                <a:spLocks noChangeShapeType="1"/>
              </p:cNvSpPr>
              <p:nvPr/>
            </p:nvSpPr>
            <p:spPr bwMode="auto">
              <a:xfrm flipV="1">
                <a:off x="2014" y="2417"/>
                <a:ext cx="565" cy="152"/>
              </a:xfrm>
              <a:prstGeom prst="line">
                <a:avLst/>
              </a:prstGeom>
              <a:noFill/>
              <a:ln w="28575">
                <a:solidFill>
                  <a:schemeClr val="tx1"/>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grpSp>
        <p:grpSp>
          <p:nvGrpSpPr>
            <p:cNvPr id="33813" name="Group 48"/>
            <p:cNvGrpSpPr>
              <a:grpSpLocks/>
            </p:cNvGrpSpPr>
            <p:nvPr/>
          </p:nvGrpSpPr>
          <p:grpSpPr bwMode="auto">
            <a:xfrm rot="900000">
              <a:off x="5013327" y="2299715"/>
              <a:ext cx="385763" cy="214257"/>
              <a:chOff x="1440" y="2352"/>
              <a:chExt cx="432" cy="288"/>
            </a:xfrm>
          </p:grpSpPr>
          <p:grpSp>
            <p:nvGrpSpPr>
              <p:cNvPr id="33814" name="Group 49"/>
              <p:cNvGrpSpPr>
                <a:grpSpLocks/>
              </p:cNvGrpSpPr>
              <p:nvPr/>
            </p:nvGrpSpPr>
            <p:grpSpPr bwMode="auto">
              <a:xfrm>
                <a:off x="1440" y="2352"/>
                <a:ext cx="192" cy="288"/>
                <a:chOff x="1536" y="2352"/>
                <a:chExt cx="96" cy="288"/>
              </a:xfrm>
            </p:grpSpPr>
            <p:sp>
              <p:nvSpPr>
                <p:cNvPr id="33821" name="Arc 50"/>
                <p:cNvSpPr>
                  <a:spLocks/>
                </p:cNvSpPr>
                <p:nvPr/>
              </p:nvSpPr>
              <p:spPr bwMode="auto">
                <a:xfrm flipH="1">
                  <a:off x="1536" y="2352"/>
                  <a:ext cx="96"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E7D19A"/>
                </a:solidFill>
                <a:ln w="19050">
                  <a:solidFill>
                    <a:schemeClr val="tx1"/>
                  </a:solidFill>
                  <a:round/>
                  <a:headEnd type="none" w="sm" len="lg"/>
                  <a:tailEnd type="none" w="sm" len="lg"/>
                </a:ln>
              </p:spPr>
              <p:txBody>
                <a:bodyPr wrap="none"/>
                <a:lstStyle/>
                <a:p>
                  <a:endParaRPr lang="en-GB" sz="1620"/>
                </a:p>
              </p:txBody>
            </p:sp>
            <p:sp>
              <p:nvSpPr>
                <p:cNvPr id="33822" name="Arc 51"/>
                <p:cNvSpPr>
                  <a:spLocks/>
                </p:cNvSpPr>
                <p:nvPr/>
              </p:nvSpPr>
              <p:spPr bwMode="auto">
                <a:xfrm flipH="1" flipV="1">
                  <a:off x="1536" y="2496"/>
                  <a:ext cx="96"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E7D19A"/>
                </a:solidFill>
                <a:ln w="19050">
                  <a:solidFill>
                    <a:schemeClr val="tx1"/>
                  </a:solidFill>
                  <a:round/>
                  <a:headEnd type="none" w="sm" len="lg"/>
                  <a:tailEnd type="none" w="sm" len="lg"/>
                </a:ln>
              </p:spPr>
              <p:txBody>
                <a:bodyPr wrap="none"/>
                <a:lstStyle/>
                <a:p>
                  <a:endParaRPr lang="en-GB" sz="1620"/>
                </a:p>
              </p:txBody>
            </p:sp>
          </p:grpSp>
          <p:sp>
            <p:nvSpPr>
              <p:cNvPr id="33815" name="Rectangle 52"/>
              <p:cNvSpPr>
                <a:spLocks noChangeArrowheads="1"/>
              </p:cNvSpPr>
              <p:nvPr/>
            </p:nvSpPr>
            <p:spPr bwMode="auto">
              <a:xfrm>
                <a:off x="1632" y="2352"/>
                <a:ext cx="48" cy="288"/>
              </a:xfrm>
              <a:prstGeom prst="rect">
                <a:avLst/>
              </a:prstGeom>
              <a:solidFill>
                <a:srgbClr val="E7D19A"/>
              </a:solidFill>
              <a:ln w="19050">
                <a:solidFill>
                  <a:schemeClr val="tx1"/>
                </a:solidFill>
                <a:miter lim="800000"/>
                <a:headEnd type="none" w="sm" len="lg"/>
                <a:tailEnd type="none" w="sm" len="lg"/>
              </a:ln>
            </p:spPr>
            <p:txBody>
              <a:bodyPr wrap="none"/>
              <a:lstStyle/>
              <a:p>
                <a:endParaRPr lang="en-GB" sz="1620"/>
              </a:p>
            </p:txBody>
          </p:sp>
          <p:sp>
            <p:nvSpPr>
              <p:cNvPr id="33816" name="Line 53"/>
              <p:cNvSpPr>
                <a:spLocks noChangeShapeType="1"/>
              </p:cNvSpPr>
              <p:nvPr/>
            </p:nvSpPr>
            <p:spPr bwMode="auto">
              <a:xfrm flipH="1">
                <a:off x="1632" y="2352"/>
                <a:ext cx="48" cy="0"/>
              </a:xfrm>
              <a:prstGeom prst="line">
                <a:avLst/>
              </a:prstGeom>
              <a:noFill/>
              <a:ln w="19050">
                <a:solidFill>
                  <a:schemeClr val="tx1"/>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sp>
            <p:nvSpPr>
              <p:cNvPr id="33817" name="Line 54"/>
              <p:cNvSpPr>
                <a:spLocks noChangeShapeType="1"/>
              </p:cNvSpPr>
              <p:nvPr/>
            </p:nvSpPr>
            <p:spPr bwMode="auto">
              <a:xfrm flipH="1">
                <a:off x="1632" y="2640"/>
                <a:ext cx="48" cy="0"/>
              </a:xfrm>
              <a:prstGeom prst="line">
                <a:avLst/>
              </a:prstGeom>
              <a:noFill/>
              <a:ln w="19050">
                <a:solidFill>
                  <a:schemeClr val="tx1"/>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sp>
            <p:nvSpPr>
              <p:cNvPr id="33818" name="Oval 55"/>
              <p:cNvSpPr>
                <a:spLocks noChangeArrowheads="1"/>
              </p:cNvSpPr>
              <p:nvPr/>
            </p:nvSpPr>
            <p:spPr bwMode="auto">
              <a:xfrm>
                <a:off x="1584" y="2352"/>
                <a:ext cx="192" cy="288"/>
              </a:xfrm>
              <a:prstGeom prst="ellipse">
                <a:avLst/>
              </a:prstGeom>
              <a:solidFill>
                <a:srgbClr val="E7D19A"/>
              </a:solidFill>
              <a:ln w="19050">
                <a:solidFill>
                  <a:schemeClr val="tx1"/>
                </a:solidFill>
                <a:round/>
                <a:headEnd type="none" w="sm" len="lg"/>
                <a:tailEnd type="none" w="sm" len="lg"/>
              </a:ln>
            </p:spPr>
            <p:txBody>
              <a:bodyPr wrap="none"/>
              <a:lstStyle/>
              <a:p>
                <a:endParaRPr lang="en-GB" sz="1620"/>
              </a:p>
            </p:txBody>
          </p:sp>
          <p:sp>
            <p:nvSpPr>
              <p:cNvPr id="33819" name="Line 56"/>
              <p:cNvSpPr>
                <a:spLocks noChangeShapeType="1"/>
              </p:cNvSpPr>
              <p:nvPr/>
            </p:nvSpPr>
            <p:spPr bwMode="auto">
              <a:xfrm>
                <a:off x="1680" y="2448"/>
                <a:ext cx="192" cy="0"/>
              </a:xfrm>
              <a:prstGeom prst="line">
                <a:avLst/>
              </a:prstGeom>
              <a:noFill/>
              <a:ln w="19050">
                <a:solidFill>
                  <a:schemeClr val="tx1"/>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sp>
            <p:nvSpPr>
              <p:cNvPr id="33820" name="Line 57"/>
              <p:cNvSpPr>
                <a:spLocks noChangeShapeType="1"/>
              </p:cNvSpPr>
              <p:nvPr/>
            </p:nvSpPr>
            <p:spPr bwMode="auto">
              <a:xfrm>
                <a:off x="1680" y="2544"/>
                <a:ext cx="192" cy="0"/>
              </a:xfrm>
              <a:prstGeom prst="line">
                <a:avLst/>
              </a:prstGeom>
              <a:noFill/>
              <a:ln w="19050">
                <a:solidFill>
                  <a:schemeClr val="tx1"/>
                </a:solidFill>
                <a:round/>
                <a:headEnd type="none" w="sm" len="lg"/>
                <a:tailEnd type="none" w="sm" len="lg"/>
              </a:ln>
              <a:extLst>
                <a:ext uri="{909E8E84-426E-40DD-AFC4-6F175D3DCCD1}">
                  <a14:hiddenFill xmlns:a14="http://schemas.microsoft.com/office/drawing/2010/main">
                    <a:noFill/>
                  </a14:hiddenFill>
                </a:ext>
              </a:extLst>
            </p:spPr>
            <p:txBody>
              <a:bodyPr/>
              <a:lstStyle/>
              <a:p>
                <a:endParaRPr lang="en-US" sz="1620"/>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itle 1">
            <a:extLst>
              <a:ext uri="{FF2B5EF4-FFF2-40B4-BE49-F238E27FC236}">
                <a16:creationId xmlns:a16="http://schemas.microsoft.com/office/drawing/2014/main" id="{7CA3D252-232B-4E1F-8D0B-448B0A404C13}"/>
              </a:ext>
            </a:extLst>
          </p:cNvPr>
          <p:cNvSpPr>
            <a:spLocks noGrp="1"/>
          </p:cNvSpPr>
          <p:nvPr>
            <p:ph type="title"/>
          </p:nvPr>
        </p:nvSpPr>
        <p:spPr>
          <a:xfrm>
            <a:off x="219921" y="235482"/>
            <a:ext cx="8543080" cy="640080"/>
          </a:xfrm>
        </p:spPr>
        <p:txBody>
          <a:bodyPr/>
          <a:lstStyle/>
          <a:p>
            <a:r>
              <a:rPr lang="en-US" altLang="en-US" sz="2800" dirty="0"/>
              <a:t>Real time Internal Treatment Control</a:t>
            </a:r>
          </a:p>
        </p:txBody>
      </p:sp>
      <p:sp>
        <p:nvSpPr>
          <p:cNvPr id="4" name="Rectangle 3">
            <a:extLst>
              <a:ext uri="{FF2B5EF4-FFF2-40B4-BE49-F238E27FC236}">
                <a16:creationId xmlns:a16="http://schemas.microsoft.com/office/drawing/2014/main" id="{C796B480-5975-4BAD-A163-E6B25AE57062}"/>
              </a:ext>
            </a:extLst>
          </p:cNvPr>
          <p:cNvSpPr/>
          <p:nvPr/>
        </p:nvSpPr>
        <p:spPr>
          <a:xfrm>
            <a:off x="1456841" y="5009614"/>
            <a:ext cx="6258410" cy="646331"/>
          </a:xfrm>
          <a:prstGeom prst="rect">
            <a:avLst/>
          </a:prstGeom>
        </p:spPr>
        <p:txBody>
          <a:bodyPr wrap="square">
            <a:spAutoFit/>
          </a:bodyPr>
          <a:lstStyle/>
          <a:p>
            <a:r>
              <a:rPr lang="en-US" altLang="en-US" dirty="0"/>
              <a:t>Realtime hardness excursion over the weekend.... and takes swift action to handle the system stress.</a:t>
            </a:r>
            <a:endParaRPr lang="en-US" dirty="0"/>
          </a:p>
        </p:txBody>
      </p:sp>
      <p:pic>
        <p:nvPicPr>
          <p:cNvPr id="10" name="Picture 9">
            <a:extLst>
              <a:ext uri="{FF2B5EF4-FFF2-40B4-BE49-F238E27FC236}">
                <a16:creationId xmlns:a16="http://schemas.microsoft.com/office/drawing/2014/main" id="{E16D00D8-4EB4-409B-930E-1F4A350DAA0D}"/>
              </a:ext>
            </a:extLst>
          </p:cNvPr>
          <p:cNvPicPr>
            <a:picLocks noChangeAspect="1"/>
          </p:cNvPicPr>
          <p:nvPr/>
        </p:nvPicPr>
        <p:blipFill>
          <a:blip r:embed="rId3"/>
          <a:stretch>
            <a:fillRect/>
          </a:stretch>
        </p:blipFill>
        <p:spPr>
          <a:xfrm>
            <a:off x="2030438" y="1644907"/>
            <a:ext cx="4922044" cy="3364706"/>
          </a:xfrm>
          <a:prstGeom prst="rect">
            <a:avLst/>
          </a:prstGeom>
        </p:spPr>
      </p:pic>
    </p:spTree>
    <p:extLst>
      <p:ext uri="{BB962C8B-B14F-4D97-AF65-F5344CB8AC3E}">
        <p14:creationId xmlns:p14="http://schemas.microsoft.com/office/powerpoint/2010/main" val="16396583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a:extLst>
              <a:ext uri="{FF2B5EF4-FFF2-40B4-BE49-F238E27FC236}">
                <a16:creationId xmlns:a16="http://schemas.microsoft.com/office/drawing/2014/main" id="{45379564-531F-413E-94C6-F71DBAF7E43D}"/>
              </a:ext>
            </a:extLst>
          </p:cNvPr>
          <p:cNvGrpSpPr/>
          <p:nvPr/>
        </p:nvGrpSpPr>
        <p:grpSpPr>
          <a:xfrm>
            <a:off x="3744628" y="1143000"/>
            <a:ext cx="4840316" cy="1610273"/>
            <a:chOff x="5145238" y="381001"/>
            <a:chExt cx="6453754" cy="2147029"/>
          </a:xfrm>
        </p:grpSpPr>
        <p:sp>
          <p:nvSpPr>
            <p:cNvPr id="3" name="Freeform 650">
              <a:extLst>
                <a:ext uri="{FF2B5EF4-FFF2-40B4-BE49-F238E27FC236}">
                  <a16:creationId xmlns:a16="http://schemas.microsoft.com/office/drawing/2014/main" id="{347CE59E-443B-4323-A5C9-B4A5C75DD93E}"/>
                </a:ext>
              </a:extLst>
            </p:cNvPr>
            <p:cNvSpPr/>
            <p:nvPr/>
          </p:nvSpPr>
          <p:spPr>
            <a:xfrm rot="16200000" flipV="1">
              <a:off x="9351387" y="1067765"/>
              <a:ext cx="777071" cy="1182321"/>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noFill/>
            <a:ln w="28575" cap="rnd">
              <a:solidFill>
                <a:schemeClr val="accent1"/>
              </a:solidFill>
              <a:headEnd type="arrow" w="sm" len="sm"/>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143" name="Freeform 609">
              <a:extLst>
                <a:ext uri="{FF2B5EF4-FFF2-40B4-BE49-F238E27FC236}">
                  <a16:creationId xmlns:a16="http://schemas.microsoft.com/office/drawing/2014/main" id="{EF513AAD-4804-4B20-855E-BE162EA262F0}"/>
                </a:ext>
              </a:extLst>
            </p:cNvPr>
            <p:cNvSpPr/>
            <p:nvPr/>
          </p:nvSpPr>
          <p:spPr>
            <a:xfrm rot="16200000">
              <a:off x="8477796" y="1339680"/>
              <a:ext cx="438093" cy="324883"/>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no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grpSp>
          <p:nvGrpSpPr>
            <p:cNvPr id="68" name="Group 67">
              <a:extLst>
                <a:ext uri="{FF2B5EF4-FFF2-40B4-BE49-F238E27FC236}">
                  <a16:creationId xmlns:a16="http://schemas.microsoft.com/office/drawing/2014/main" id="{BDC5A869-59A1-4B81-8E70-564E2F1A874C}"/>
                </a:ext>
              </a:extLst>
            </p:cNvPr>
            <p:cNvGrpSpPr/>
            <p:nvPr/>
          </p:nvGrpSpPr>
          <p:grpSpPr>
            <a:xfrm>
              <a:off x="10246668" y="1932664"/>
              <a:ext cx="190022" cy="422022"/>
              <a:chOff x="6161159" y="3348298"/>
              <a:chExt cx="87120" cy="193486"/>
            </a:xfrm>
          </p:grpSpPr>
          <p:sp>
            <p:nvSpPr>
              <p:cNvPr id="69" name="Freeform 638">
                <a:extLst>
                  <a:ext uri="{FF2B5EF4-FFF2-40B4-BE49-F238E27FC236}">
                    <a16:creationId xmlns:a16="http://schemas.microsoft.com/office/drawing/2014/main" id="{AC61030F-29A1-4EEB-9995-8A854F10D3FD}"/>
                  </a:ext>
                </a:extLst>
              </p:cNvPr>
              <p:cNvSpPr/>
              <p:nvPr/>
            </p:nvSpPr>
            <p:spPr>
              <a:xfrm rot="18900000" flipH="1" flipV="1">
                <a:off x="6161159" y="3348298"/>
                <a:ext cx="87120" cy="86996"/>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cxnSp>
            <p:nvCxnSpPr>
              <p:cNvPr id="70" name="Straight Connector 69">
                <a:extLst>
                  <a:ext uri="{FF2B5EF4-FFF2-40B4-BE49-F238E27FC236}">
                    <a16:creationId xmlns:a16="http://schemas.microsoft.com/office/drawing/2014/main" id="{F8B5A827-D357-4B02-AB96-D4CF235B9B2E}"/>
                  </a:ext>
                </a:extLst>
              </p:cNvPr>
              <p:cNvCxnSpPr>
                <a:stCxn id="69" idx="1"/>
              </p:cNvCxnSpPr>
              <p:nvPr/>
            </p:nvCxnSpPr>
            <p:spPr>
              <a:xfrm>
                <a:off x="6204673" y="3453356"/>
                <a:ext cx="44" cy="8842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5666A1A5-F0B6-4204-A27C-2E004D43AD19}"/>
                </a:ext>
              </a:extLst>
            </p:cNvPr>
            <p:cNvSpPr/>
            <p:nvPr/>
          </p:nvSpPr>
          <p:spPr>
            <a:xfrm>
              <a:off x="5503769" y="575031"/>
              <a:ext cx="532059" cy="473662"/>
            </a:xfrm>
            <a:custGeom>
              <a:avLst/>
              <a:gdLst>
                <a:gd name="connsiteX0" fmla="*/ 157162 w 390525"/>
                <a:gd name="connsiteY0" fmla="*/ 0 h 347662"/>
                <a:gd name="connsiteX1" fmla="*/ 0 w 390525"/>
                <a:gd name="connsiteY1" fmla="*/ 159544 h 347662"/>
                <a:gd name="connsiteX2" fmla="*/ 2381 w 390525"/>
                <a:gd name="connsiteY2" fmla="*/ 219075 h 347662"/>
                <a:gd name="connsiteX3" fmla="*/ 161925 w 390525"/>
                <a:gd name="connsiteY3" fmla="*/ 345281 h 347662"/>
                <a:gd name="connsiteX4" fmla="*/ 233362 w 390525"/>
                <a:gd name="connsiteY4" fmla="*/ 347662 h 347662"/>
                <a:gd name="connsiteX5" fmla="*/ 388143 w 390525"/>
                <a:gd name="connsiteY5" fmla="*/ 183356 h 347662"/>
                <a:gd name="connsiteX6" fmla="*/ 390525 w 390525"/>
                <a:gd name="connsiteY6" fmla="*/ 154781 h 347662"/>
                <a:gd name="connsiteX7" fmla="*/ 228600 w 390525"/>
                <a:gd name="connsiteY7" fmla="*/ 2381 h 347662"/>
                <a:gd name="connsiteX8" fmla="*/ 157162 w 390525"/>
                <a:gd name="connsiteY8" fmla="*/ 0 h 34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347662">
                  <a:moveTo>
                    <a:pt x="157162" y="0"/>
                  </a:moveTo>
                  <a:lnTo>
                    <a:pt x="0" y="159544"/>
                  </a:lnTo>
                  <a:cubicBezTo>
                    <a:pt x="794" y="179388"/>
                    <a:pt x="1587" y="199231"/>
                    <a:pt x="2381" y="219075"/>
                  </a:cubicBezTo>
                  <a:lnTo>
                    <a:pt x="161925" y="345281"/>
                  </a:lnTo>
                  <a:lnTo>
                    <a:pt x="233362" y="347662"/>
                  </a:lnTo>
                  <a:lnTo>
                    <a:pt x="388143" y="183356"/>
                  </a:lnTo>
                  <a:lnTo>
                    <a:pt x="390525" y="154781"/>
                  </a:lnTo>
                  <a:lnTo>
                    <a:pt x="228600" y="2381"/>
                  </a:lnTo>
                  <a:lnTo>
                    <a:pt x="157162" y="0"/>
                  </a:lnTo>
                  <a:close/>
                </a:path>
              </a:pathLst>
            </a:cu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4">
              <a:extLst>
                <a:ext uri="{FF2B5EF4-FFF2-40B4-BE49-F238E27FC236}">
                  <a16:creationId xmlns:a16="http://schemas.microsoft.com/office/drawing/2014/main" id="{866C6C01-239A-4FAD-8E4E-6BC83A91D9E7}"/>
                </a:ext>
              </a:extLst>
            </p:cNvPr>
            <p:cNvSpPr/>
            <p:nvPr/>
          </p:nvSpPr>
          <p:spPr>
            <a:xfrm>
              <a:off x="5149203" y="1184849"/>
              <a:ext cx="1236990" cy="536319"/>
            </a:xfrm>
            <a:custGeom>
              <a:avLst/>
              <a:gdLst>
                <a:gd name="connsiteX0" fmla="*/ 0 w 747713"/>
                <a:gd name="connsiteY0" fmla="*/ 0 h 393652"/>
                <a:gd name="connsiteX1" fmla="*/ 747713 w 747713"/>
                <a:gd name="connsiteY1" fmla="*/ 0 h 393652"/>
                <a:gd name="connsiteX2" fmla="*/ 747713 w 747713"/>
                <a:gd name="connsiteY2" fmla="*/ 393652 h 393652"/>
                <a:gd name="connsiteX3" fmla="*/ 0 w 747713"/>
                <a:gd name="connsiteY3" fmla="*/ 393652 h 393652"/>
                <a:gd name="connsiteX4" fmla="*/ 0 w 747713"/>
                <a:gd name="connsiteY4" fmla="*/ 0 h 393652"/>
                <a:gd name="connsiteX0" fmla="*/ 53975 w 801688"/>
                <a:gd name="connsiteY0" fmla="*/ 0 h 393652"/>
                <a:gd name="connsiteX1" fmla="*/ 801688 w 801688"/>
                <a:gd name="connsiteY1" fmla="*/ 0 h 393652"/>
                <a:gd name="connsiteX2" fmla="*/ 801688 w 801688"/>
                <a:gd name="connsiteY2" fmla="*/ 393652 h 393652"/>
                <a:gd name="connsiteX3" fmla="*/ 53975 w 801688"/>
                <a:gd name="connsiteY3" fmla="*/ 393652 h 393652"/>
                <a:gd name="connsiteX4" fmla="*/ 53975 w 801688"/>
                <a:gd name="connsiteY4" fmla="*/ 0 h 393652"/>
                <a:gd name="connsiteX0" fmla="*/ 86675 w 834388"/>
                <a:gd name="connsiteY0" fmla="*/ 0 h 393652"/>
                <a:gd name="connsiteX1" fmla="*/ 834388 w 834388"/>
                <a:gd name="connsiteY1" fmla="*/ 0 h 393652"/>
                <a:gd name="connsiteX2" fmla="*/ 834388 w 834388"/>
                <a:gd name="connsiteY2" fmla="*/ 393652 h 393652"/>
                <a:gd name="connsiteX3" fmla="*/ 86675 w 834388"/>
                <a:gd name="connsiteY3" fmla="*/ 393652 h 393652"/>
                <a:gd name="connsiteX4" fmla="*/ 86675 w 834388"/>
                <a:gd name="connsiteY4" fmla="*/ 0 h 393652"/>
                <a:gd name="connsiteX0" fmla="*/ 76889 w 824602"/>
                <a:gd name="connsiteY0" fmla="*/ 0 h 393652"/>
                <a:gd name="connsiteX1" fmla="*/ 824602 w 824602"/>
                <a:gd name="connsiteY1" fmla="*/ 0 h 393652"/>
                <a:gd name="connsiteX2" fmla="*/ 824602 w 824602"/>
                <a:gd name="connsiteY2" fmla="*/ 393652 h 393652"/>
                <a:gd name="connsiteX3" fmla="*/ 76889 w 824602"/>
                <a:gd name="connsiteY3" fmla="*/ 393652 h 393652"/>
                <a:gd name="connsiteX4" fmla="*/ 76889 w 824602"/>
                <a:gd name="connsiteY4" fmla="*/ 0 h 393652"/>
                <a:gd name="connsiteX0" fmla="*/ 76889 w 875402"/>
                <a:gd name="connsiteY0" fmla="*/ 0 h 393652"/>
                <a:gd name="connsiteX1" fmla="*/ 824602 w 875402"/>
                <a:gd name="connsiteY1" fmla="*/ 0 h 393652"/>
                <a:gd name="connsiteX2" fmla="*/ 824602 w 875402"/>
                <a:gd name="connsiteY2" fmla="*/ 393652 h 393652"/>
                <a:gd name="connsiteX3" fmla="*/ 76889 w 875402"/>
                <a:gd name="connsiteY3" fmla="*/ 393652 h 393652"/>
                <a:gd name="connsiteX4" fmla="*/ 76889 w 875402"/>
                <a:gd name="connsiteY4" fmla="*/ 0 h 393652"/>
                <a:gd name="connsiteX0" fmla="*/ 76889 w 893604"/>
                <a:gd name="connsiteY0" fmla="*/ 0 h 393652"/>
                <a:gd name="connsiteX1" fmla="*/ 824602 w 893604"/>
                <a:gd name="connsiteY1" fmla="*/ 0 h 393652"/>
                <a:gd name="connsiteX2" fmla="*/ 824602 w 893604"/>
                <a:gd name="connsiteY2" fmla="*/ 393652 h 393652"/>
                <a:gd name="connsiteX3" fmla="*/ 76889 w 893604"/>
                <a:gd name="connsiteY3" fmla="*/ 393652 h 393652"/>
                <a:gd name="connsiteX4" fmla="*/ 76889 w 893604"/>
                <a:gd name="connsiteY4" fmla="*/ 0 h 393652"/>
                <a:gd name="connsiteX0" fmla="*/ 76889 w 897580"/>
                <a:gd name="connsiteY0" fmla="*/ 0 h 393652"/>
                <a:gd name="connsiteX1" fmla="*/ 824602 w 897580"/>
                <a:gd name="connsiteY1" fmla="*/ 0 h 393652"/>
                <a:gd name="connsiteX2" fmla="*/ 824602 w 897580"/>
                <a:gd name="connsiteY2" fmla="*/ 393652 h 393652"/>
                <a:gd name="connsiteX3" fmla="*/ 76889 w 897580"/>
                <a:gd name="connsiteY3" fmla="*/ 393652 h 393652"/>
                <a:gd name="connsiteX4" fmla="*/ 76889 w 897580"/>
                <a:gd name="connsiteY4" fmla="*/ 0 h 393652"/>
                <a:gd name="connsiteX0" fmla="*/ 76889 w 907936"/>
                <a:gd name="connsiteY0" fmla="*/ 0 h 393652"/>
                <a:gd name="connsiteX1" fmla="*/ 824602 w 907936"/>
                <a:gd name="connsiteY1" fmla="*/ 0 h 393652"/>
                <a:gd name="connsiteX2" fmla="*/ 824602 w 907936"/>
                <a:gd name="connsiteY2" fmla="*/ 393652 h 393652"/>
                <a:gd name="connsiteX3" fmla="*/ 76889 w 907936"/>
                <a:gd name="connsiteY3" fmla="*/ 393652 h 393652"/>
                <a:gd name="connsiteX4" fmla="*/ 76889 w 907936"/>
                <a:gd name="connsiteY4" fmla="*/ 0 h 393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936" h="393652">
                  <a:moveTo>
                    <a:pt x="76889" y="0"/>
                  </a:moveTo>
                  <a:lnTo>
                    <a:pt x="824602" y="0"/>
                  </a:lnTo>
                  <a:cubicBezTo>
                    <a:pt x="922233" y="50255"/>
                    <a:pt x="948427" y="326729"/>
                    <a:pt x="824602" y="393652"/>
                  </a:cubicBezTo>
                  <a:lnTo>
                    <a:pt x="76889" y="393652"/>
                  </a:lnTo>
                  <a:cubicBezTo>
                    <a:pt x="-18361" y="341017"/>
                    <a:pt x="-32648" y="83592"/>
                    <a:pt x="76889" y="0"/>
                  </a:cubicBezTo>
                  <a:close/>
                </a:path>
              </a:pathLst>
            </a:cu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88CC477B-401B-482C-BF39-6884067FD640}"/>
                </a:ext>
              </a:extLst>
            </p:cNvPr>
            <p:cNvSpPr/>
            <p:nvPr/>
          </p:nvSpPr>
          <p:spPr>
            <a:xfrm>
              <a:off x="5563050" y="1041942"/>
              <a:ext cx="415849" cy="195254"/>
            </a:xfrm>
            <a:prstGeom prst="rect">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Freeform 599">
              <a:extLst>
                <a:ext uri="{FF2B5EF4-FFF2-40B4-BE49-F238E27FC236}">
                  <a16:creationId xmlns:a16="http://schemas.microsoft.com/office/drawing/2014/main" id="{A90E7C5E-4390-4DE0-9B57-CE10570743B7}"/>
                </a:ext>
              </a:extLst>
            </p:cNvPr>
            <p:cNvSpPr/>
            <p:nvPr/>
          </p:nvSpPr>
          <p:spPr>
            <a:xfrm>
              <a:off x="6033421" y="835050"/>
              <a:ext cx="2946734" cy="414064"/>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no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9" name="Rectangle 8">
              <a:extLst>
                <a:ext uri="{FF2B5EF4-FFF2-40B4-BE49-F238E27FC236}">
                  <a16:creationId xmlns:a16="http://schemas.microsoft.com/office/drawing/2014/main" id="{CB616F05-CD6A-46A7-8C7F-B0F9CAB6940A}"/>
                </a:ext>
              </a:extLst>
            </p:cNvPr>
            <p:cNvSpPr/>
            <p:nvPr/>
          </p:nvSpPr>
          <p:spPr>
            <a:xfrm>
              <a:off x="7310305" y="2113204"/>
              <a:ext cx="160917" cy="145597"/>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609">
              <a:extLst>
                <a:ext uri="{FF2B5EF4-FFF2-40B4-BE49-F238E27FC236}">
                  <a16:creationId xmlns:a16="http://schemas.microsoft.com/office/drawing/2014/main" id="{B56D049C-45FD-4622-B2F8-BE1AEB86DA7E}"/>
                </a:ext>
              </a:extLst>
            </p:cNvPr>
            <p:cNvSpPr/>
            <p:nvPr/>
          </p:nvSpPr>
          <p:spPr>
            <a:xfrm flipH="1" flipV="1">
              <a:off x="5761366" y="1724749"/>
              <a:ext cx="2588622" cy="458785"/>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no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grpSp>
          <p:nvGrpSpPr>
            <p:cNvPr id="12" name="Group 164">
              <a:extLst>
                <a:ext uri="{FF2B5EF4-FFF2-40B4-BE49-F238E27FC236}">
                  <a16:creationId xmlns:a16="http://schemas.microsoft.com/office/drawing/2014/main" id="{4307AB71-95D1-4F74-A7F7-1C078AF51772}"/>
                </a:ext>
              </a:extLst>
            </p:cNvPr>
            <p:cNvGrpSpPr>
              <a:grpSpLocks/>
            </p:cNvGrpSpPr>
            <p:nvPr/>
          </p:nvGrpSpPr>
          <p:grpSpPr bwMode="auto">
            <a:xfrm>
              <a:off x="8755207" y="1058139"/>
              <a:ext cx="449875" cy="1469891"/>
              <a:chOff x="3968" y="586"/>
              <a:chExt cx="288" cy="941"/>
            </a:xfrm>
            <a:solidFill>
              <a:schemeClr val="accent3">
                <a:lumMod val="20000"/>
                <a:lumOff val="80000"/>
              </a:schemeClr>
            </a:solidFill>
          </p:grpSpPr>
          <p:sp>
            <p:nvSpPr>
              <p:cNvPr id="13" name="Oval 165">
                <a:extLst>
                  <a:ext uri="{FF2B5EF4-FFF2-40B4-BE49-F238E27FC236}">
                    <a16:creationId xmlns:a16="http://schemas.microsoft.com/office/drawing/2014/main" id="{B9F55B7E-AF64-482A-B4E5-6B8332D57024}"/>
                  </a:ext>
                </a:extLst>
              </p:cNvPr>
              <p:cNvSpPr>
                <a:spLocks noChangeArrowheads="1"/>
              </p:cNvSpPr>
              <p:nvPr/>
            </p:nvSpPr>
            <p:spPr bwMode="auto">
              <a:xfrm>
                <a:off x="3968" y="796"/>
                <a:ext cx="222" cy="443"/>
              </a:xfrm>
              <a:prstGeom prst="ellipse">
                <a:avLst/>
              </a:prstGeom>
              <a:noFill/>
              <a:ln w="76200" cmpd="sng">
                <a:solidFill>
                  <a:schemeClr val="accent1"/>
                </a:solidFill>
                <a:round/>
                <a:headEnd/>
                <a:tailEnd/>
              </a:ln>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latin typeface="Calibri" pitchFamily="34" charset="0"/>
                </a:endParaRPr>
              </a:p>
            </p:txBody>
          </p:sp>
          <p:sp>
            <p:nvSpPr>
              <p:cNvPr id="14" name="Oval 166">
                <a:extLst>
                  <a:ext uri="{FF2B5EF4-FFF2-40B4-BE49-F238E27FC236}">
                    <a16:creationId xmlns:a16="http://schemas.microsoft.com/office/drawing/2014/main" id="{1D668AD7-CC03-4641-A097-07B6DA7BAF90}"/>
                  </a:ext>
                </a:extLst>
              </p:cNvPr>
              <p:cNvSpPr>
                <a:spLocks noChangeArrowheads="1"/>
              </p:cNvSpPr>
              <p:nvPr/>
            </p:nvSpPr>
            <p:spPr bwMode="auto">
              <a:xfrm>
                <a:off x="3968" y="586"/>
                <a:ext cx="288" cy="288"/>
              </a:xfrm>
              <a:prstGeom prst="ellipse">
                <a:avLst/>
              </a:prstGeom>
              <a:solidFill>
                <a:schemeClr val="bg2"/>
              </a:solidFill>
              <a:ln w="19050">
                <a:solidFill>
                  <a:schemeClr val="accent1"/>
                </a:solidFill>
                <a:round/>
                <a:headEnd/>
                <a:tailEnd/>
              </a:ln>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900" dirty="0">
                  <a:latin typeface="Arial" panose="020B0604020202020204" pitchFamily="34" charset="0"/>
                  <a:cs typeface="Arial" panose="020B0604020202020204" pitchFamily="34" charset="0"/>
                </a:endParaRPr>
              </a:p>
            </p:txBody>
          </p:sp>
          <p:sp>
            <p:nvSpPr>
              <p:cNvPr id="15" name="Oval 167">
                <a:extLst>
                  <a:ext uri="{FF2B5EF4-FFF2-40B4-BE49-F238E27FC236}">
                    <a16:creationId xmlns:a16="http://schemas.microsoft.com/office/drawing/2014/main" id="{7B8188AA-B5EB-4A80-BA36-4CCD260E581D}"/>
                  </a:ext>
                </a:extLst>
              </p:cNvPr>
              <p:cNvSpPr>
                <a:spLocks noChangeArrowheads="1"/>
              </p:cNvSpPr>
              <p:nvPr/>
            </p:nvSpPr>
            <p:spPr bwMode="auto">
              <a:xfrm>
                <a:off x="3968" y="1084"/>
                <a:ext cx="222" cy="443"/>
              </a:xfrm>
              <a:prstGeom prst="ellipse">
                <a:avLst/>
              </a:prstGeom>
              <a:solidFill>
                <a:schemeClr val="bg2"/>
              </a:solidFill>
              <a:ln w="19050">
                <a:solidFill>
                  <a:schemeClr val="accent1"/>
                </a:solidFill>
                <a:round/>
                <a:headEnd/>
                <a:tailEnd/>
              </a:ln>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latin typeface="Calibri" pitchFamily="34" charset="0"/>
                </a:endParaRPr>
              </a:p>
            </p:txBody>
          </p:sp>
        </p:grpSp>
        <p:grpSp>
          <p:nvGrpSpPr>
            <p:cNvPr id="16" name="Group 15">
              <a:extLst>
                <a:ext uri="{FF2B5EF4-FFF2-40B4-BE49-F238E27FC236}">
                  <a16:creationId xmlns:a16="http://schemas.microsoft.com/office/drawing/2014/main" id="{9DBF62D6-1F40-4677-BB7B-FC65C5C9358A}"/>
                </a:ext>
              </a:extLst>
            </p:cNvPr>
            <p:cNvGrpSpPr/>
            <p:nvPr/>
          </p:nvGrpSpPr>
          <p:grpSpPr>
            <a:xfrm>
              <a:off x="5145238" y="578172"/>
              <a:ext cx="1245031" cy="1142997"/>
              <a:chOff x="3395663" y="1931194"/>
              <a:chExt cx="913838" cy="838946"/>
            </a:xfrm>
            <a:solidFill>
              <a:schemeClr val="tx1"/>
            </a:solidFill>
          </p:grpSpPr>
          <p:grpSp>
            <p:nvGrpSpPr>
              <p:cNvPr id="17" name="Group 16">
                <a:extLst>
                  <a:ext uri="{FF2B5EF4-FFF2-40B4-BE49-F238E27FC236}">
                    <a16:creationId xmlns:a16="http://schemas.microsoft.com/office/drawing/2014/main" id="{5316FA66-8C17-4A1C-8EF2-80D608DA2126}"/>
                  </a:ext>
                </a:extLst>
              </p:cNvPr>
              <p:cNvGrpSpPr/>
              <p:nvPr/>
            </p:nvGrpSpPr>
            <p:grpSpPr>
              <a:xfrm>
                <a:off x="3657587" y="1931194"/>
                <a:ext cx="389991" cy="348616"/>
                <a:chOff x="3655205" y="1931194"/>
                <a:chExt cx="389991" cy="348616"/>
              </a:xfrm>
              <a:grpFill/>
            </p:grpSpPr>
            <p:grpSp>
              <p:nvGrpSpPr>
                <p:cNvPr id="25" name="Group 24">
                  <a:extLst>
                    <a:ext uri="{FF2B5EF4-FFF2-40B4-BE49-F238E27FC236}">
                      <a16:creationId xmlns:a16="http://schemas.microsoft.com/office/drawing/2014/main" id="{B7EF25FE-C5D6-4DF1-9698-4F8C4E4996DF}"/>
                    </a:ext>
                  </a:extLst>
                </p:cNvPr>
                <p:cNvGrpSpPr/>
                <p:nvPr/>
              </p:nvGrpSpPr>
              <p:grpSpPr>
                <a:xfrm>
                  <a:off x="3655205" y="1931194"/>
                  <a:ext cx="195276" cy="348616"/>
                  <a:chOff x="3655205" y="1931194"/>
                  <a:chExt cx="195276" cy="348616"/>
                </a:xfrm>
                <a:grpFill/>
              </p:grpSpPr>
              <p:sp>
                <p:nvSpPr>
                  <p:cNvPr id="29" name="Freeform 630">
                    <a:extLst>
                      <a:ext uri="{FF2B5EF4-FFF2-40B4-BE49-F238E27FC236}">
                        <a16:creationId xmlns:a16="http://schemas.microsoft.com/office/drawing/2014/main" id="{4BA31D1C-751C-4665-8EA2-883E07BCD40C}"/>
                      </a:ext>
                    </a:extLst>
                  </p:cNvPr>
                  <p:cNvSpPr/>
                  <p:nvPr/>
                </p:nvSpPr>
                <p:spPr>
                  <a:xfrm>
                    <a:off x="3655205" y="1931194"/>
                    <a:ext cx="195276" cy="197644"/>
                  </a:xfrm>
                  <a:custGeom>
                    <a:avLst/>
                    <a:gdLst>
                      <a:gd name="connsiteX0" fmla="*/ 195262 w 195262"/>
                      <a:gd name="connsiteY0" fmla="*/ 0 h 197644"/>
                      <a:gd name="connsiteX1" fmla="*/ 0 w 195262"/>
                      <a:gd name="connsiteY1" fmla="*/ 38100 h 197644"/>
                      <a:gd name="connsiteX2" fmla="*/ 0 w 195262"/>
                      <a:gd name="connsiteY2" fmla="*/ 197644 h 197644"/>
                      <a:gd name="connsiteX0" fmla="*/ 195276 w 195276"/>
                      <a:gd name="connsiteY0" fmla="*/ 0 h 197644"/>
                      <a:gd name="connsiteX1" fmla="*/ 14 w 195276"/>
                      <a:gd name="connsiteY1" fmla="*/ 38100 h 197644"/>
                      <a:gd name="connsiteX2" fmla="*/ 14 w 195276"/>
                      <a:gd name="connsiteY2" fmla="*/ 197644 h 197644"/>
                      <a:gd name="connsiteX0" fmla="*/ 195276 w 195276"/>
                      <a:gd name="connsiteY0" fmla="*/ 0 h 197644"/>
                      <a:gd name="connsiteX1" fmla="*/ 14 w 195276"/>
                      <a:gd name="connsiteY1" fmla="*/ 38100 h 197644"/>
                      <a:gd name="connsiteX2" fmla="*/ 14 w 195276"/>
                      <a:gd name="connsiteY2" fmla="*/ 197644 h 197644"/>
                      <a:gd name="connsiteX0" fmla="*/ 195276 w 195276"/>
                      <a:gd name="connsiteY0" fmla="*/ 0 h 197644"/>
                      <a:gd name="connsiteX1" fmla="*/ 14 w 195276"/>
                      <a:gd name="connsiteY1" fmla="*/ 38100 h 197644"/>
                      <a:gd name="connsiteX2" fmla="*/ 14 w 195276"/>
                      <a:gd name="connsiteY2" fmla="*/ 197644 h 197644"/>
                    </a:gdLst>
                    <a:ahLst/>
                    <a:cxnLst>
                      <a:cxn ang="0">
                        <a:pos x="connsiteX0" y="connsiteY0"/>
                      </a:cxn>
                      <a:cxn ang="0">
                        <a:pos x="connsiteX1" y="connsiteY1"/>
                      </a:cxn>
                      <a:cxn ang="0">
                        <a:pos x="connsiteX2" y="connsiteY2"/>
                      </a:cxn>
                    </a:cxnLst>
                    <a:rect l="l" t="t" r="r" b="b"/>
                    <a:pathLst>
                      <a:path w="195276" h="197644">
                        <a:moveTo>
                          <a:pt x="195276" y="0"/>
                        </a:moveTo>
                        <a:cubicBezTo>
                          <a:pt x="139714" y="794"/>
                          <a:pt x="-1574" y="3969"/>
                          <a:pt x="14" y="38100"/>
                        </a:cubicBezTo>
                        <a:lnTo>
                          <a:pt x="14" y="197644"/>
                        </a:lnTo>
                      </a:path>
                    </a:pathLst>
                  </a:cu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30" name="Freeform 631">
                    <a:extLst>
                      <a:ext uri="{FF2B5EF4-FFF2-40B4-BE49-F238E27FC236}">
                        <a16:creationId xmlns:a16="http://schemas.microsoft.com/office/drawing/2014/main" id="{A9CA7E1A-4C1E-473C-AAC9-2D531C70B82C}"/>
                      </a:ext>
                    </a:extLst>
                  </p:cNvPr>
                  <p:cNvSpPr/>
                  <p:nvPr/>
                </p:nvSpPr>
                <p:spPr>
                  <a:xfrm flipV="1">
                    <a:off x="3655205" y="2082166"/>
                    <a:ext cx="195276" cy="197644"/>
                  </a:xfrm>
                  <a:custGeom>
                    <a:avLst/>
                    <a:gdLst>
                      <a:gd name="connsiteX0" fmla="*/ 195262 w 195262"/>
                      <a:gd name="connsiteY0" fmla="*/ 0 h 197644"/>
                      <a:gd name="connsiteX1" fmla="*/ 0 w 195262"/>
                      <a:gd name="connsiteY1" fmla="*/ 38100 h 197644"/>
                      <a:gd name="connsiteX2" fmla="*/ 0 w 195262"/>
                      <a:gd name="connsiteY2" fmla="*/ 197644 h 197644"/>
                      <a:gd name="connsiteX0" fmla="*/ 195276 w 195276"/>
                      <a:gd name="connsiteY0" fmla="*/ 0 h 197644"/>
                      <a:gd name="connsiteX1" fmla="*/ 14 w 195276"/>
                      <a:gd name="connsiteY1" fmla="*/ 38100 h 197644"/>
                      <a:gd name="connsiteX2" fmla="*/ 14 w 195276"/>
                      <a:gd name="connsiteY2" fmla="*/ 197644 h 197644"/>
                      <a:gd name="connsiteX0" fmla="*/ 195276 w 195276"/>
                      <a:gd name="connsiteY0" fmla="*/ 0 h 197644"/>
                      <a:gd name="connsiteX1" fmla="*/ 14 w 195276"/>
                      <a:gd name="connsiteY1" fmla="*/ 38100 h 197644"/>
                      <a:gd name="connsiteX2" fmla="*/ 14 w 195276"/>
                      <a:gd name="connsiteY2" fmla="*/ 197644 h 197644"/>
                      <a:gd name="connsiteX0" fmla="*/ 195276 w 195276"/>
                      <a:gd name="connsiteY0" fmla="*/ 0 h 197644"/>
                      <a:gd name="connsiteX1" fmla="*/ 14 w 195276"/>
                      <a:gd name="connsiteY1" fmla="*/ 38100 h 197644"/>
                      <a:gd name="connsiteX2" fmla="*/ 14 w 195276"/>
                      <a:gd name="connsiteY2" fmla="*/ 197644 h 197644"/>
                    </a:gdLst>
                    <a:ahLst/>
                    <a:cxnLst>
                      <a:cxn ang="0">
                        <a:pos x="connsiteX0" y="connsiteY0"/>
                      </a:cxn>
                      <a:cxn ang="0">
                        <a:pos x="connsiteX1" y="connsiteY1"/>
                      </a:cxn>
                      <a:cxn ang="0">
                        <a:pos x="connsiteX2" y="connsiteY2"/>
                      </a:cxn>
                    </a:cxnLst>
                    <a:rect l="l" t="t" r="r" b="b"/>
                    <a:pathLst>
                      <a:path w="195276" h="197644">
                        <a:moveTo>
                          <a:pt x="195276" y="0"/>
                        </a:moveTo>
                        <a:cubicBezTo>
                          <a:pt x="139714" y="794"/>
                          <a:pt x="-1574" y="3969"/>
                          <a:pt x="14" y="38100"/>
                        </a:cubicBezTo>
                        <a:lnTo>
                          <a:pt x="14" y="197644"/>
                        </a:lnTo>
                      </a:path>
                    </a:pathLst>
                  </a:cu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grpSp>
            <p:grpSp>
              <p:nvGrpSpPr>
                <p:cNvPr id="26" name="Group 25">
                  <a:extLst>
                    <a:ext uri="{FF2B5EF4-FFF2-40B4-BE49-F238E27FC236}">
                      <a16:creationId xmlns:a16="http://schemas.microsoft.com/office/drawing/2014/main" id="{B5B45769-E905-49B8-9E06-5F7DED183E19}"/>
                    </a:ext>
                  </a:extLst>
                </p:cNvPr>
                <p:cNvGrpSpPr/>
                <p:nvPr/>
              </p:nvGrpSpPr>
              <p:grpSpPr>
                <a:xfrm flipH="1">
                  <a:off x="3849920" y="1931194"/>
                  <a:ext cx="195276" cy="348616"/>
                  <a:chOff x="3655205" y="1931194"/>
                  <a:chExt cx="195276" cy="348616"/>
                </a:xfrm>
                <a:grpFill/>
              </p:grpSpPr>
              <p:sp>
                <p:nvSpPr>
                  <p:cNvPr id="27" name="Freeform 628">
                    <a:extLst>
                      <a:ext uri="{FF2B5EF4-FFF2-40B4-BE49-F238E27FC236}">
                        <a16:creationId xmlns:a16="http://schemas.microsoft.com/office/drawing/2014/main" id="{ED889B83-F4F8-47A3-9744-8459EEE0D04F}"/>
                      </a:ext>
                    </a:extLst>
                  </p:cNvPr>
                  <p:cNvSpPr/>
                  <p:nvPr/>
                </p:nvSpPr>
                <p:spPr>
                  <a:xfrm>
                    <a:off x="3655205" y="1931194"/>
                    <a:ext cx="195276" cy="197644"/>
                  </a:xfrm>
                  <a:custGeom>
                    <a:avLst/>
                    <a:gdLst>
                      <a:gd name="connsiteX0" fmla="*/ 195262 w 195262"/>
                      <a:gd name="connsiteY0" fmla="*/ 0 h 197644"/>
                      <a:gd name="connsiteX1" fmla="*/ 0 w 195262"/>
                      <a:gd name="connsiteY1" fmla="*/ 38100 h 197644"/>
                      <a:gd name="connsiteX2" fmla="*/ 0 w 195262"/>
                      <a:gd name="connsiteY2" fmla="*/ 197644 h 197644"/>
                      <a:gd name="connsiteX0" fmla="*/ 195276 w 195276"/>
                      <a:gd name="connsiteY0" fmla="*/ 0 h 197644"/>
                      <a:gd name="connsiteX1" fmla="*/ 14 w 195276"/>
                      <a:gd name="connsiteY1" fmla="*/ 38100 h 197644"/>
                      <a:gd name="connsiteX2" fmla="*/ 14 w 195276"/>
                      <a:gd name="connsiteY2" fmla="*/ 197644 h 197644"/>
                      <a:gd name="connsiteX0" fmla="*/ 195276 w 195276"/>
                      <a:gd name="connsiteY0" fmla="*/ 0 h 197644"/>
                      <a:gd name="connsiteX1" fmla="*/ 14 w 195276"/>
                      <a:gd name="connsiteY1" fmla="*/ 38100 h 197644"/>
                      <a:gd name="connsiteX2" fmla="*/ 14 w 195276"/>
                      <a:gd name="connsiteY2" fmla="*/ 197644 h 197644"/>
                      <a:gd name="connsiteX0" fmla="*/ 195276 w 195276"/>
                      <a:gd name="connsiteY0" fmla="*/ 0 h 197644"/>
                      <a:gd name="connsiteX1" fmla="*/ 14 w 195276"/>
                      <a:gd name="connsiteY1" fmla="*/ 38100 h 197644"/>
                      <a:gd name="connsiteX2" fmla="*/ 14 w 195276"/>
                      <a:gd name="connsiteY2" fmla="*/ 197644 h 197644"/>
                    </a:gdLst>
                    <a:ahLst/>
                    <a:cxnLst>
                      <a:cxn ang="0">
                        <a:pos x="connsiteX0" y="connsiteY0"/>
                      </a:cxn>
                      <a:cxn ang="0">
                        <a:pos x="connsiteX1" y="connsiteY1"/>
                      </a:cxn>
                      <a:cxn ang="0">
                        <a:pos x="connsiteX2" y="connsiteY2"/>
                      </a:cxn>
                    </a:cxnLst>
                    <a:rect l="l" t="t" r="r" b="b"/>
                    <a:pathLst>
                      <a:path w="195276" h="197644">
                        <a:moveTo>
                          <a:pt x="195276" y="0"/>
                        </a:moveTo>
                        <a:cubicBezTo>
                          <a:pt x="139714" y="794"/>
                          <a:pt x="-1574" y="3969"/>
                          <a:pt x="14" y="38100"/>
                        </a:cubicBezTo>
                        <a:lnTo>
                          <a:pt x="14" y="197644"/>
                        </a:lnTo>
                      </a:path>
                    </a:pathLst>
                  </a:cu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28" name="Freeform 629">
                    <a:extLst>
                      <a:ext uri="{FF2B5EF4-FFF2-40B4-BE49-F238E27FC236}">
                        <a16:creationId xmlns:a16="http://schemas.microsoft.com/office/drawing/2014/main" id="{52033BD3-9A31-4FB2-8B3A-4B5BA91A53A9}"/>
                      </a:ext>
                    </a:extLst>
                  </p:cNvPr>
                  <p:cNvSpPr/>
                  <p:nvPr/>
                </p:nvSpPr>
                <p:spPr>
                  <a:xfrm flipV="1">
                    <a:off x="3655205" y="2082166"/>
                    <a:ext cx="195276" cy="197644"/>
                  </a:xfrm>
                  <a:custGeom>
                    <a:avLst/>
                    <a:gdLst>
                      <a:gd name="connsiteX0" fmla="*/ 195262 w 195262"/>
                      <a:gd name="connsiteY0" fmla="*/ 0 h 197644"/>
                      <a:gd name="connsiteX1" fmla="*/ 0 w 195262"/>
                      <a:gd name="connsiteY1" fmla="*/ 38100 h 197644"/>
                      <a:gd name="connsiteX2" fmla="*/ 0 w 195262"/>
                      <a:gd name="connsiteY2" fmla="*/ 197644 h 197644"/>
                      <a:gd name="connsiteX0" fmla="*/ 195276 w 195276"/>
                      <a:gd name="connsiteY0" fmla="*/ 0 h 197644"/>
                      <a:gd name="connsiteX1" fmla="*/ 14 w 195276"/>
                      <a:gd name="connsiteY1" fmla="*/ 38100 h 197644"/>
                      <a:gd name="connsiteX2" fmla="*/ 14 w 195276"/>
                      <a:gd name="connsiteY2" fmla="*/ 197644 h 197644"/>
                      <a:gd name="connsiteX0" fmla="*/ 195276 w 195276"/>
                      <a:gd name="connsiteY0" fmla="*/ 0 h 197644"/>
                      <a:gd name="connsiteX1" fmla="*/ 14 w 195276"/>
                      <a:gd name="connsiteY1" fmla="*/ 38100 h 197644"/>
                      <a:gd name="connsiteX2" fmla="*/ 14 w 195276"/>
                      <a:gd name="connsiteY2" fmla="*/ 197644 h 197644"/>
                      <a:gd name="connsiteX0" fmla="*/ 195276 w 195276"/>
                      <a:gd name="connsiteY0" fmla="*/ 0 h 197644"/>
                      <a:gd name="connsiteX1" fmla="*/ 14 w 195276"/>
                      <a:gd name="connsiteY1" fmla="*/ 38100 h 197644"/>
                      <a:gd name="connsiteX2" fmla="*/ 14 w 195276"/>
                      <a:gd name="connsiteY2" fmla="*/ 197644 h 197644"/>
                    </a:gdLst>
                    <a:ahLst/>
                    <a:cxnLst>
                      <a:cxn ang="0">
                        <a:pos x="connsiteX0" y="connsiteY0"/>
                      </a:cxn>
                      <a:cxn ang="0">
                        <a:pos x="connsiteX1" y="connsiteY1"/>
                      </a:cxn>
                      <a:cxn ang="0">
                        <a:pos x="connsiteX2" y="connsiteY2"/>
                      </a:cxn>
                    </a:cxnLst>
                    <a:rect l="l" t="t" r="r" b="b"/>
                    <a:pathLst>
                      <a:path w="195276" h="197644">
                        <a:moveTo>
                          <a:pt x="195276" y="0"/>
                        </a:moveTo>
                        <a:cubicBezTo>
                          <a:pt x="139714" y="794"/>
                          <a:pt x="-1574" y="3969"/>
                          <a:pt x="14" y="38100"/>
                        </a:cubicBezTo>
                        <a:lnTo>
                          <a:pt x="14" y="197644"/>
                        </a:lnTo>
                      </a:path>
                    </a:pathLst>
                  </a:cu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grpSp>
          </p:grpSp>
          <p:grpSp>
            <p:nvGrpSpPr>
              <p:cNvPr id="18" name="Group 17">
                <a:extLst>
                  <a:ext uri="{FF2B5EF4-FFF2-40B4-BE49-F238E27FC236}">
                    <a16:creationId xmlns:a16="http://schemas.microsoft.com/office/drawing/2014/main" id="{0E72DA48-5E46-4C14-A0AA-DCE122816F37}"/>
                  </a:ext>
                </a:extLst>
              </p:cNvPr>
              <p:cNvGrpSpPr/>
              <p:nvPr/>
            </p:nvGrpSpPr>
            <p:grpSpPr>
              <a:xfrm>
                <a:off x="3395663" y="2376488"/>
                <a:ext cx="913838" cy="393652"/>
                <a:chOff x="3395663" y="2376488"/>
                <a:chExt cx="913838" cy="393652"/>
              </a:xfrm>
              <a:grpFill/>
            </p:grpSpPr>
            <p:grpSp>
              <p:nvGrpSpPr>
                <p:cNvPr id="19" name="Group 18">
                  <a:extLst>
                    <a:ext uri="{FF2B5EF4-FFF2-40B4-BE49-F238E27FC236}">
                      <a16:creationId xmlns:a16="http://schemas.microsoft.com/office/drawing/2014/main" id="{843890D5-FB49-4D9B-9B88-80224A6CD999}"/>
                    </a:ext>
                  </a:extLst>
                </p:cNvPr>
                <p:cNvGrpSpPr/>
                <p:nvPr/>
              </p:nvGrpSpPr>
              <p:grpSpPr>
                <a:xfrm>
                  <a:off x="3395663" y="2376488"/>
                  <a:ext cx="457200" cy="393652"/>
                  <a:chOff x="3395663" y="2376488"/>
                  <a:chExt cx="457200" cy="404812"/>
                </a:xfrm>
                <a:grpFill/>
              </p:grpSpPr>
              <p:sp>
                <p:nvSpPr>
                  <p:cNvPr id="23" name="Freeform 624">
                    <a:extLst>
                      <a:ext uri="{FF2B5EF4-FFF2-40B4-BE49-F238E27FC236}">
                        <a16:creationId xmlns:a16="http://schemas.microsoft.com/office/drawing/2014/main" id="{E88BEDBC-DF2A-4552-8D46-87612F58EA4F}"/>
                      </a:ext>
                    </a:extLst>
                  </p:cNvPr>
                  <p:cNvSpPr/>
                  <p:nvPr/>
                </p:nvSpPr>
                <p:spPr>
                  <a:xfrm>
                    <a:off x="3395663" y="2376488"/>
                    <a:ext cx="457200" cy="202406"/>
                  </a:xfrm>
                  <a:custGeom>
                    <a:avLst/>
                    <a:gdLst>
                      <a:gd name="connsiteX0" fmla="*/ 457200 w 457200"/>
                      <a:gd name="connsiteY0" fmla="*/ 0 h 202406"/>
                      <a:gd name="connsiteX1" fmla="*/ 92868 w 457200"/>
                      <a:gd name="connsiteY1" fmla="*/ 0 h 202406"/>
                      <a:gd name="connsiteX2" fmla="*/ 0 w 457200"/>
                      <a:gd name="connsiteY2" fmla="*/ 202406 h 202406"/>
                      <a:gd name="connsiteX0" fmla="*/ 457200 w 457200"/>
                      <a:gd name="connsiteY0" fmla="*/ 0 h 202406"/>
                      <a:gd name="connsiteX1" fmla="*/ 92868 w 457200"/>
                      <a:gd name="connsiteY1" fmla="*/ 0 h 202406"/>
                      <a:gd name="connsiteX2" fmla="*/ 0 w 457200"/>
                      <a:gd name="connsiteY2" fmla="*/ 202406 h 202406"/>
                      <a:gd name="connsiteX0" fmla="*/ 457200 w 457200"/>
                      <a:gd name="connsiteY0" fmla="*/ 0 h 202406"/>
                      <a:gd name="connsiteX1" fmla="*/ 92868 w 457200"/>
                      <a:gd name="connsiteY1" fmla="*/ 0 h 202406"/>
                      <a:gd name="connsiteX2" fmla="*/ 0 w 457200"/>
                      <a:gd name="connsiteY2" fmla="*/ 202406 h 202406"/>
                    </a:gdLst>
                    <a:ahLst/>
                    <a:cxnLst>
                      <a:cxn ang="0">
                        <a:pos x="connsiteX0" y="connsiteY0"/>
                      </a:cxn>
                      <a:cxn ang="0">
                        <a:pos x="connsiteX1" y="connsiteY1"/>
                      </a:cxn>
                      <a:cxn ang="0">
                        <a:pos x="connsiteX2" y="connsiteY2"/>
                      </a:cxn>
                    </a:cxnLst>
                    <a:rect l="l" t="t" r="r" b="b"/>
                    <a:pathLst>
                      <a:path w="457200" h="202406">
                        <a:moveTo>
                          <a:pt x="457200" y="0"/>
                        </a:moveTo>
                        <a:lnTo>
                          <a:pt x="92868" y="0"/>
                        </a:lnTo>
                        <a:cubicBezTo>
                          <a:pt x="54768" y="794"/>
                          <a:pt x="0" y="94455"/>
                          <a:pt x="0" y="202406"/>
                        </a:cubicBezTo>
                      </a:path>
                    </a:pathLst>
                  </a:cu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24" name="Freeform 625">
                    <a:extLst>
                      <a:ext uri="{FF2B5EF4-FFF2-40B4-BE49-F238E27FC236}">
                        <a16:creationId xmlns:a16="http://schemas.microsoft.com/office/drawing/2014/main" id="{EC23F154-9EDB-4686-BF48-BAA6EFDD9578}"/>
                      </a:ext>
                    </a:extLst>
                  </p:cNvPr>
                  <p:cNvSpPr/>
                  <p:nvPr/>
                </p:nvSpPr>
                <p:spPr>
                  <a:xfrm flipV="1">
                    <a:off x="3395663" y="2578894"/>
                    <a:ext cx="457200" cy="202406"/>
                  </a:xfrm>
                  <a:custGeom>
                    <a:avLst/>
                    <a:gdLst>
                      <a:gd name="connsiteX0" fmla="*/ 457200 w 457200"/>
                      <a:gd name="connsiteY0" fmla="*/ 0 h 202406"/>
                      <a:gd name="connsiteX1" fmla="*/ 92868 w 457200"/>
                      <a:gd name="connsiteY1" fmla="*/ 0 h 202406"/>
                      <a:gd name="connsiteX2" fmla="*/ 0 w 457200"/>
                      <a:gd name="connsiteY2" fmla="*/ 202406 h 202406"/>
                      <a:gd name="connsiteX0" fmla="*/ 457200 w 457200"/>
                      <a:gd name="connsiteY0" fmla="*/ 0 h 202406"/>
                      <a:gd name="connsiteX1" fmla="*/ 92868 w 457200"/>
                      <a:gd name="connsiteY1" fmla="*/ 0 h 202406"/>
                      <a:gd name="connsiteX2" fmla="*/ 0 w 457200"/>
                      <a:gd name="connsiteY2" fmla="*/ 202406 h 202406"/>
                      <a:gd name="connsiteX0" fmla="*/ 457200 w 457200"/>
                      <a:gd name="connsiteY0" fmla="*/ 0 h 202406"/>
                      <a:gd name="connsiteX1" fmla="*/ 92868 w 457200"/>
                      <a:gd name="connsiteY1" fmla="*/ 0 h 202406"/>
                      <a:gd name="connsiteX2" fmla="*/ 0 w 457200"/>
                      <a:gd name="connsiteY2" fmla="*/ 202406 h 202406"/>
                    </a:gdLst>
                    <a:ahLst/>
                    <a:cxnLst>
                      <a:cxn ang="0">
                        <a:pos x="connsiteX0" y="connsiteY0"/>
                      </a:cxn>
                      <a:cxn ang="0">
                        <a:pos x="connsiteX1" y="connsiteY1"/>
                      </a:cxn>
                      <a:cxn ang="0">
                        <a:pos x="connsiteX2" y="connsiteY2"/>
                      </a:cxn>
                    </a:cxnLst>
                    <a:rect l="l" t="t" r="r" b="b"/>
                    <a:pathLst>
                      <a:path w="457200" h="202406">
                        <a:moveTo>
                          <a:pt x="457200" y="0"/>
                        </a:moveTo>
                        <a:lnTo>
                          <a:pt x="92868" y="0"/>
                        </a:lnTo>
                        <a:cubicBezTo>
                          <a:pt x="54768" y="794"/>
                          <a:pt x="0" y="94455"/>
                          <a:pt x="0" y="202406"/>
                        </a:cubicBezTo>
                      </a:path>
                    </a:pathLst>
                  </a:cu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grpSp>
            <p:grpSp>
              <p:nvGrpSpPr>
                <p:cNvPr id="20" name="Group 19">
                  <a:extLst>
                    <a:ext uri="{FF2B5EF4-FFF2-40B4-BE49-F238E27FC236}">
                      <a16:creationId xmlns:a16="http://schemas.microsoft.com/office/drawing/2014/main" id="{893B0D61-E926-4FA9-927E-D644D544227D}"/>
                    </a:ext>
                  </a:extLst>
                </p:cNvPr>
                <p:cNvGrpSpPr/>
                <p:nvPr/>
              </p:nvGrpSpPr>
              <p:grpSpPr>
                <a:xfrm flipH="1">
                  <a:off x="3852301" y="2376488"/>
                  <a:ext cx="457200" cy="393652"/>
                  <a:chOff x="3395663" y="2376488"/>
                  <a:chExt cx="457200" cy="404812"/>
                </a:xfrm>
                <a:grpFill/>
              </p:grpSpPr>
              <p:sp>
                <p:nvSpPr>
                  <p:cNvPr id="21" name="Freeform 622">
                    <a:extLst>
                      <a:ext uri="{FF2B5EF4-FFF2-40B4-BE49-F238E27FC236}">
                        <a16:creationId xmlns:a16="http://schemas.microsoft.com/office/drawing/2014/main" id="{92A92550-EDF8-4241-A188-B7414D6A1492}"/>
                      </a:ext>
                    </a:extLst>
                  </p:cNvPr>
                  <p:cNvSpPr/>
                  <p:nvPr/>
                </p:nvSpPr>
                <p:spPr>
                  <a:xfrm>
                    <a:off x="3395663" y="2376488"/>
                    <a:ext cx="457200" cy="202406"/>
                  </a:xfrm>
                  <a:custGeom>
                    <a:avLst/>
                    <a:gdLst>
                      <a:gd name="connsiteX0" fmla="*/ 457200 w 457200"/>
                      <a:gd name="connsiteY0" fmla="*/ 0 h 202406"/>
                      <a:gd name="connsiteX1" fmla="*/ 92868 w 457200"/>
                      <a:gd name="connsiteY1" fmla="*/ 0 h 202406"/>
                      <a:gd name="connsiteX2" fmla="*/ 0 w 457200"/>
                      <a:gd name="connsiteY2" fmla="*/ 202406 h 202406"/>
                      <a:gd name="connsiteX0" fmla="*/ 457200 w 457200"/>
                      <a:gd name="connsiteY0" fmla="*/ 0 h 202406"/>
                      <a:gd name="connsiteX1" fmla="*/ 92868 w 457200"/>
                      <a:gd name="connsiteY1" fmla="*/ 0 h 202406"/>
                      <a:gd name="connsiteX2" fmla="*/ 0 w 457200"/>
                      <a:gd name="connsiteY2" fmla="*/ 202406 h 202406"/>
                      <a:gd name="connsiteX0" fmla="*/ 457200 w 457200"/>
                      <a:gd name="connsiteY0" fmla="*/ 0 h 202406"/>
                      <a:gd name="connsiteX1" fmla="*/ 92868 w 457200"/>
                      <a:gd name="connsiteY1" fmla="*/ 0 h 202406"/>
                      <a:gd name="connsiteX2" fmla="*/ 0 w 457200"/>
                      <a:gd name="connsiteY2" fmla="*/ 202406 h 202406"/>
                    </a:gdLst>
                    <a:ahLst/>
                    <a:cxnLst>
                      <a:cxn ang="0">
                        <a:pos x="connsiteX0" y="connsiteY0"/>
                      </a:cxn>
                      <a:cxn ang="0">
                        <a:pos x="connsiteX1" y="connsiteY1"/>
                      </a:cxn>
                      <a:cxn ang="0">
                        <a:pos x="connsiteX2" y="connsiteY2"/>
                      </a:cxn>
                    </a:cxnLst>
                    <a:rect l="l" t="t" r="r" b="b"/>
                    <a:pathLst>
                      <a:path w="457200" h="202406">
                        <a:moveTo>
                          <a:pt x="457200" y="0"/>
                        </a:moveTo>
                        <a:lnTo>
                          <a:pt x="92868" y="0"/>
                        </a:lnTo>
                        <a:cubicBezTo>
                          <a:pt x="54768" y="794"/>
                          <a:pt x="0" y="94455"/>
                          <a:pt x="0" y="202406"/>
                        </a:cubicBezTo>
                      </a:path>
                    </a:pathLst>
                  </a:cu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22" name="Freeform 623">
                    <a:extLst>
                      <a:ext uri="{FF2B5EF4-FFF2-40B4-BE49-F238E27FC236}">
                        <a16:creationId xmlns:a16="http://schemas.microsoft.com/office/drawing/2014/main" id="{75DB5751-4376-405D-B243-DC218E657731}"/>
                      </a:ext>
                    </a:extLst>
                  </p:cNvPr>
                  <p:cNvSpPr/>
                  <p:nvPr/>
                </p:nvSpPr>
                <p:spPr>
                  <a:xfrm flipV="1">
                    <a:off x="3395663" y="2578894"/>
                    <a:ext cx="457200" cy="202406"/>
                  </a:xfrm>
                  <a:custGeom>
                    <a:avLst/>
                    <a:gdLst>
                      <a:gd name="connsiteX0" fmla="*/ 457200 w 457200"/>
                      <a:gd name="connsiteY0" fmla="*/ 0 h 202406"/>
                      <a:gd name="connsiteX1" fmla="*/ 92868 w 457200"/>
                      <a:gd name="connsiteY1" fmla="*/ 0 h 202406"/>
                      <a:gd name="connsiteX2" fmla="*/ 0 w 457200"/>
                      <a:gd name="connsiteY2" fmla="*/ 202406 h 202406"/>
                      <a:gd name="connsiteX0" fmla="*/ 457200 w 457200"/>
                      <a:gd name="connsiteY0" fmla="*/ 0 h 202406"/>
                      <a:gd name="connsiteX1" fmla="*/ 92868 w 457200"/>
                      <a:gd name="connsiteY1" fmla="*/ 0 h 202406"/>
                      <a:gd name="connsiteX2" fmla="*/ 0 w 457200"/>
                      <a:gd name="connsiteY2" fmla="*/ 202406 h 202406"/>
                      <a:gd name="connsiteX0" fmla="*/ 457200 w 457200"/>
                      <a:gd name="connsiteY0" fmla="*/ 0 h 202406"/>
                      <a:gd name="connsiteX1" fmla="*/ 92868 w 457200"/>
                      <a:gd name="connsiteY1" fmla="*/ 0 h 202406"/>
                      <a:gd name="connsiteX2" fmla="*/ 0 w 457200"/>
                      <a:gd name="connsiteY2" fmla="*/ 202406 h 202406"/>
                    </a:gdLst>
                    <a:ahLst/>
                    <a:cxnLst>
                      <a:cxn ang="0">
                        <a:pos x="connsiteX0" y="connsiteY0"/>
                      </a:cxn>
                      <a:cxn ang="0">
                        <a:pos x="connsiteX1" y="connsiteY1"/>
                      </a:cxn>
                      <a:cxn ang="0">
                        <a:pos x="connsiteX2" y="connsiteY2"/>
                      </a:cxn>
                    </a:cxnLst>
                    <a:rect l="l" t="t" r="r" b="b"/>
                    <a:pathLst>
                      <a:path w="457200" h="202406">
                        <a:moveTo>
                          <a:pt x="457200" y="0"/>
                        </a:moveTo>
                        <a:lnTo>
                          <a:pt x="92868" y="0"/>
                        </a:lnTo>
                        <a:cubicBezTo>
                          <a:pt x="54768" y="794"/>
                          <a:pt x="0" y="94455"/>
                          <a:pt x="0" y="202406"/>
                        </a:cubicBezTo>
                      </a:path>
                    </a:pathLst>
                  </a:cu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grpSp>
          </p:grpSp>
        </p:grpSp>
        <p:grpSp>
          <p:nvGrpSpPr>
            <p:cNvPr id="31" name="Group 30">
              <a:extLst>
                <a:ext uri="{FF2B5EF4-FFF2-40B4-BE49-F238E27FC236}">
                  <a16:creationId xmlns:a16="http://schemas.microsoft.com/office/drawing/2014/main" id="{0C5D35FA-09F2-41D5-AADF-847B85FF6337}"/>
                </a:ext>
              </a:extLst>
            </p:cNvPr>
            <p:cNvGrpSpPr/>
            <p:nvPr/>
          </p:nvGrpSpPr>
          <p:grpSpPr>
            <a:xfrm>
              <a:off x="5865723" y="1982309"/>
              <a:ext cx="424800" cy="424800"/>
              <a:chOff x="4333485" y="1448497"/>
              <a:chExt cx="288032" cy="288032"/>
            </a:xfrm>
            <a:solidFill>
              <a:schemeClr val="accent3"/>
            </a:solidFill>
          </p:grpSpPr>
          <p:sp>
            <p:nvSpPr>
              <p:cNvPr id="32" name="Oval 31">
                <a:extLst>
                  <a:ext uri="{FF2B5EF4-FFF2-40B4-BE49-F238E27FC236}">
                    <a16:creationId xmlns:a16="http://schemas.microsoft.com/office/drawing/2014/main" id="{45C3D959-C637-43C9-8845-1D942F7A4517}"/>
                  </a:ext>
                </a:extLst>
              </p:cNvPr>
              <p:cNvSpPr/>
              <p:nvPr/>
            </p:nvSpPr>
            <p:spPr>
              <a:xfrm>
                <a:off x="4333485" y="1448497"/>
                <a:ext cx="288032" cy="288032"/>
              </a:xfrm>
              <a:prstGeom prst="ellipse">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33" name="Freeform 634">
                <a:extLst>
                  <a:ext uri="{FF2B5EF4-FFF2-40B4-BE49-F238E27FC236}">
                    <a16:creationId xmlns:a16="http://schemas.microsoft.com/office/drawing/2014/main" id="{85BAAE37-31EC-4D43-A0C2-C82D98F64685}"/>
                  </a:ext>
                </a:extLst>
              </p:cNvPr>
              <p:cNvSpPr/>
              <p:nvPr/>
            </p:nvSpPr>
            <p:spPr>
              <a:xfrm rot="13500000" flipH="1" flipV="1">
                <a:off x="4401303" y="1516413"/>
                <a:ext cx="152438" cy="152220"/>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grpSp>
        <p:cxnSp>
          <p:nvCxnSpPr>
            <p:cNvPr id="34" name="Straight Arrow Connector 33">
              <a:extLst>
                <a:ext uri="{FF2B5EF4-FFF2-40B4-BE49-F238E27FC236}">
                  <a16:creationId xmlns:a16="http://schemas.microsoft.com/office/drawing/2014/main" id="{CC0A227C-1FAA-4F86-8723-BE74995C1C00}"/>
                </a:ext>
              </a:extLst>
            </p:cNvPr>
            <p:cNvCxnSpPr>
              <a:cxnSpLocks/>
            </p:cNvCxnSpPr>
            <p:nvPr/>
          </p:nvCxnSpPr>
          <p:spPr>
            <a:xfrm flipV="1">
              <a:off x="7042984" y="2183537"/>
              <a:ext cx="785082" cy="1"/>
            </a:xfrm>
            <a:prstGeom prst="straightConnector1">
              <a:avLst/>
            </a:prstGeom>
            <a:ln w="76200" cap="rnd">
              <a:solidFill>
                <a:schemeClr val="accent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D56E044-7AB5-44EF-8DF9-091F7E087E16}"/>
                </a:ext>
              </a:extLst>
            </p:cNvPr>
            <p:cNvCxnSpPr/>
            <p:nvPr/>
          </p:nvCxnSpPr>
          <p:spPr>
            <a:xfrm rot="16200000" flipV="1">
              <a:off x="6421147" y="484554"/>
              <a:ext cx="0" cy="698123"/>
            </a:xfrm>
            <a:prstGeom prst="straightConnector1">
              <a:avLst/>
            </a:prstGeom>
            <a:ln w="76200" cap="rnd">
              <a:solidFill>
                <a:schemeClr val="accent1"/>
              </a:solidFill>
              <a:tailEnd type="arrow" w="sm" len="sm"/>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E4CBDDDF-5C82-46AF-975F-F70D83FD560E}"/>
                </a:ext>
              </a:extLst>
            </p:cNvPr>
            <p:cNvGrpSpPr/>
            <p:nvPr/>
          </p:nvGrpSpPr>
          <p:grpSpPr>
            <a:xfrm>
              <a:off x="7571633" y="634157"/>
              <a:ext cx="424800" cy="424800"/>
              <a:chOff x="6771669" y="1972747"/>
              <a:chExt cx="288032" cy="288032"/>
            </a:xfrm>
            <a:solidFill>
              <a:schemeClr val="accent1"/>
            </a:solidFill>
          </p:grpSpPr>
          <p:sp>
            <p:nvSpPr>
              <p:cNvPr id="37" name="Oval 36">
                <a:extLst>
                  <a:ext uri="{FF2B5EF4-FFF2-40B4-BE49-F238E27FC236}">
                    <a16:creationId xmlns:a16="http://schemas.microsoft.com/office/drawing/2014/main" id="{6A5ED187-C70B-43BD-90A1-46C61C9EB2F2}"/>
                  </a:ext>
                </a:extLst>
              </p:cNvPr>
              <p:cNvSpPr/>
              <p:nvPr/>
            </p:nvSpPr>
            <p:spPr>
              <a:xfrm>
                <a:off x="6771669" y="1972747"/>
                <a:ext cx="288032" cy="288032"/>
              </a:xfrm>
              <a:prstGeom prst="ellipse">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Freeform 23">
                <a:extLst>
                  <a:ext uri="{FF2B5EF4-FFF2-40B4-BE49-F238E27FC236}">
                    <a16:creationId xmlns:a16="http://schemas.microsoft.com/office/drawing/2014/main" id="{4536B94E-465A-41AE-8459-78A70E51CF9B}"/>
                  </a:ext>
                </a:extLst>
              </p:cNvPr>
              <p:cNvSpPr>
                <a:spLocks/>
              </p:cNvSpPr>
              <p:nvPr/>
            </p:nvSpPr>
            <p:spPr bwMode="auto">
              <a:xfrm>
                <a:off x="6843239" y="1978699"/>
                <a:ext cx="141040" cy="282080"/>
              </a:xfrm>
              <a:custGeom>
                <a:avLst/>
                <a:gdLst>
                  <a:gd name="T0" fmla="*/ 2147483647 w 96"/>
                  <a:gd name="T1" fmla="*/ 2147483647 h 240"/>
                  <a:gd name="T2" fmla="*/ 2147483647 w 96"/>
                  <a:gd name="T3" fmla="*/ 2147483647 h 240"/>
                  <a:gd name="T4" fmla="*/ 2147483647 w 96"/>
                  <a:gd name="T5" fmla="*/ 2147483647 h 240"/>
                  <a:gd name="T6" fmla="*/ 0 w 96"/>
                  <a:gd name="T7" fmla="*/ 2147483647 h 240"/>
                  <a:gd name="T8" fmla="*/ 2147483647 w 96"/>
                  <a:gd name="T9" fmla="*/ 2147483647 h 240"/>
                  <a:gd name="T10" fmla="*/ 2147483647 w 96"/>
                  <a:gd name="T11" fmla="*/ 0 h 240"/>
                  <a:gd name="T12" fmla="*/ 0 60000 65536"/>
                  <a:gd name="T13" fmla="*/ 0 60000 65536"/>
                  <a:gd name="T14" fmla="*/ 0 60000 65536"/>
                  <a:gd name="T15" fmla="*/ 0 60000 65536"/>
                  <a:gd name="T16" fmla="*/ 0 60000 65536"/>
                  <a:gd name="T17" fmla="*/ 0 60000 65536"/>
                  <a:gd name="T18" fmla="*/ 0 w 96"/>
                  <a:gd name="T19" fmla="*/ 0 h 240"/>
                  <a:gd name="T20" fmla="*/ 96 w 96"/>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96" h="240">
                    <a:moveTo>
                      <a:pt x="48" y="240"/>
                    </a:moveTo>
                    <a:lnTo>
                      <a:pt x="48" y="192"/>
                    </a:lnTo>
                    <a:lnTo>
                      <a:pt x="96" y="144"/>
                    </a:lnTo>
                    <a:lnTo>
                      <a:pt x="0" y="96"/>
                    </a:lnTo>
                    <a:lnTo>
                      <a:pt x="48" y="48"/>
                    </a:lnTo>
                    <a:lnTo>
                      <a:pt x="48" y="0"/>
                    </a:lnTo>
                  </a:path>
                </a:pathLst>
              </a:custGeom>
              <a:noFill/>
              <a:ln w="57150">
                <a:solidFill>
                  <a:schemeClr val="accent1"/>
                </a:solidFill>
                <a:round/>
                <a:headEnd type="none" w="sm" len="lg"/>
                <a:tailEnd type="none" w="sm" len="lg"/>
              </a:ln>
            </p:spPr>
            <p:txBody>
              <a:bodyPr wrap="none" lIns="67500" tIns="35100" rIns="67500" bIns="35100" anchor="ct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endParaRPr lang="en-US" altLang="en-US" sz="600" dirty="0"/>
              </a:p>
            </p:txBody>
          </p:sp>
        </p:grpSp>
        <p:sp>
          <p:nvSpPr>
            <p:cNvPr id="40" name="Oval 166">
              <a:extLst>
                <a:ext uri="{FF2B5EF4-FFF2-40B4-BE49-F238E27FC236}">
                  <a16:creationId xmlns:a16="http://schemas.microsoft.com/office/drawing/2014/main" id="{C7360C03-21F4-4312-8F0C-703880BD938A}"/>
                </a:ext>
              </a:extLst>
            </p:cNvPr>
            <p:cNvSpPr>
              <a:spLocks noChangeArrowheads="1"/>
            </p:cNvSpPr>
            <p:nvPr/>
          </p:nvSpPr>
          <p:spPr bwMode="auto">
            <a:xfrm>
              <a:off x="6610231" y="381001"/>
              <a:ext cx="435064" cy="281886"/>
            </a:xfrm>
            <a:prstGeom prst="rect">
              <a:avLst/>
            </a:prstGeom>
            <a:noFill/>
            <a:ln w="19050">
              <a:solidFill>
                <a:schemeClr val="bg1"/>
              </a:solidFill>
              <a:round/>
              <a:headEnd/>
              <a:tailEnd/>
            </a:ln>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900" dirty="0">
                  <a:latin typeface="Arial" panose="020B0604020202020204" pitchFamily="34" charset="0"/>
                  <a:cs typeface="Arial" panose="020B0604020202020204" pitchFamily="34" charset="0"/>
                </a:rPr>
                <a:t>Condensate</a:t>
              </a:r>
            </a:p>
          </p:txBody>
        </p:sp>
        <p:sp>
          <p:nvSpPr>
            <p:cNvPr id="41" name="Oval 166">
              <a:extLst>
                <a:ext uri="{FF2B5EF4-FFF2-40B4-BE49-F238E27FC236}">
                  <a16:creationId xmlns:a16="http://schemas.microsoft.com/office/drawing/2014/main" id="{4091E9F6-DE79-4915-AB76-2AF576A12E9B}"/>
                </a:ext>
              </a:extLst>
            </p:cNvPr>
            <p:cNvSpPr>
              <a:spLocks noChangeArrowheads="1"/>
            </p:cNvSpPr>
            <p:nvPr/>
          </p:nvSpPr>
          <p:spPr bwMode="auto">
            <a:xfrm>
              <a:off x="6535317" y="1856729"/>
              <a:ext cx="435064" cy="281887"/>
            </a:xfrm>
            <a:prstGeom prst="rect">
              <a:avLst/>
            </a:prstGeom>
            <a:noFill/>
            <a:ln w="19050">
              <a:noFill/>
              <a:round/>
              <a:headEnd/>
              <a:tailEnd/>
            </a:ln>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900" dirty="0">
                  <a:latin typeface="Arial" panose="020B0604020202020204" pitchFamily="34" charset="0"/>
                  <a:cs typeface="Arial" panose="020B0604020202020204" pitchFamily="34" charset="0"/>
                </a:rPr>
                <a:t>Feed </a:t>
              </a:r>
              <a:r>
                <a:rPr lang="en-US" altLang="en-US" sz="900">
                  <a:latin typeface="Arial" panose="020B0604020202020204" pitchFamily="34" charset="0"/>
                  <a:cs typeface="Arial" panose="020B0604020202020204" pitchFamily="34" charset="0"/>
                </a:rPr>
                <a:t>water</a:t>
              </a:r>
              <a:endParaRPr lang="en-US" altLang="en-US" sz="900" dirty="0">
                <a:latin typeface="Arial" panose="020B0604020202020204" pitchFamily="34" charset="0"/>
                <a:cs typeface="Arial" panose="020B0604020202020204" pitchFamily="34" charset="0"/>
              </a:endParaRPr>
            </a:p>
          </p:txBody>
        </p:sp>
        <p:sp>
          <p:nvSpPr>
            <p:cNvPr id="42" name="Oval 166">
              <a:extLst>
                <a:ext uri="{FF2B5EF4-FFF2-40B4-BE49-F238E27FC236}">
                  <a16:creationId xmlns:a16="http://schemas.microsoft.com/office/drawing/2014/main" id="{F172EE60-3356-4715-8585-92EAFBF8B57B}"/>
                </a:ext>
              </a:extLst>
            </p:cNvPr>
            <p:cNvSpPr>
              <a:spLocks noChangeArrowheads="1"/>
            </p:cNvSpPr>
            <p:nvPr/>
          </p:nvSpPr>
          <p:spPr bwMode="auto">
            <a:xfrm>
              <a:off x="9297761" y="1610532"/>
              <a:ext cx="435064" cy="281887"/>
            </a:xfrm>
            <a:prstGeom prst="rect">
              <a:avLst/>
            </a:prstGeom>
            <a:noFill/>
            <a:ln w="19050">
              <a:noFill/>
              <a:round/>
              <a:headEnd/>
              <a:tailEnd/>
            </a:ln>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900" dirty="0">
                  <a:latin typeface="Arial" panose="020B0604020202020204" pitchFamily="34" charset="0"/>
                  <a:cs typeface="Arial" panose="020B0604020202020204" pitchFamily="34" charset="0"/>
                </a:rPr>
                <a:t>Boiler</a:t>
              </a:r>
            </a:p>
          </p:txBody>
        </p:sp>
        <p:sp>
          <p:nvSpPr>
            <p:cNvPr id="43" name="Oval 166">
              <a:extLst>
                <a:ext uri="{FF2B5EF4-FFF2-40B4-BE49-F238E27FC236}">
                  <a16:creationId xmlns:a16="http://schemas.microsoft.com/office/drawing/2014/main" id="{D73E00E8-12B4-450E-A245-AA955627F396}"/>
                </a:ext>
              </a:extLst>
            </p:cNvPr>
            <p:cNvSpPr>
              <a:spLocks noChangeArrowheads="1"/>
            </p:cNvSpPr>
            <p:nvPr/>
          </p:nvSpPr>
          <p:spPr bwMode="auto">
            <a:xfrm>
              <a:off x="5543833" y="1300671"/>
              <a:ext cx="435064" cy="281887"/>
            </a:xfrm>
            <a:prstGeom prst="rect">
              <a:avLst/>
            </a:prstGeom>
            <a:solidFill>
              <a:schemeClr val="bg2"/>
            </a:solidFill>
            <a:ln w="19050">
              <a:noFill/>
              <a:round/>
              <a:headEnd/>
              <a:tailEnd/>
            </a:ln>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dirty="0">
                  <a:latin typeface="Arial" panose="020B0604020202020204" pitchFamily="34" charset="0"/>
                  <a:cs typeface="Arial" panose="020B0604020202020204" pitchFamily="34" charset="0"/>
                </a:rPr>
                <a:t>Deaerator</a:t>
              </a:r>
            </a:p>
          </p:txBody>
        </p:sp>
        <p:sp>
          <p:nvSpPr>
            <p:cNvPr id="44" name="Oval 166">
              <a:extLst>
                <a:ext uri="{FF2B5EF4-FFF2-40B4-BE49-F238E27FC236}">
                  <a16:creationId xmlns:a16="http://schemas.microsoft.com/office/drawing/2014/main" id="{307C36D6-7C8D-454F-A4A2-E403485EC7C5}"/>
                </a:ext>
              </a:extLst>
            </p:cNvPr>
            <p:cNvSpPr>
              <a:spLocks noChangeArrowheads="1"/>
            </p:cNvSpPr>
            <p:nvPr/>
          </p:nvSpPr>
          <p:spPr bwMode="auto">
            <a:xfrm>
              <a:off x="7547687" y="984887"/>
              <a:ext cx="435064" cy="281887"/>
            </a:xfrm>
            <a:prstGeom prst="rect">
              <a:avLst/>
            </a:prstGeom>
            <a:noFill/>
            <a:ln w="19050">
              <a:solidFill>
                <a:schemeClr val="bg1"/>
              </a:solidFill>
              <a:round/>
              <a:headEnd/>
              <a:tailEnd/>
            </a:ln>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900" dirty="0">
                  <a:latin typeface="Arial" panose="020B0604020202020204" pitchFamily="34" charset="0"/>
                  <a:cs typeface="Arial" panose="020B0604020202020204" pitchFamily="34" charset="0"/>
                </a:rPr>
                <a:t>Process</a:t>
              </a:r>
            </a:p>
          </p:txBody>
        </p:sp>
        <p:grpSp>
          <p:nvGrpSpPr>
            <p:cNvPr id="71" name="Group 70">
              <a:extLst>
                <a:ext uri="{FF2B5EF4-FFF2-40B4-BE49-F238E27FC236}">
                  <a16:creationId xmlns:a16="http://schemas.microsoft.com/office/drawing/2014/main" id="{E83F7C56-9708-4D0A-9DCD-B5D9696F7F48}"/>
                </a:ext>
              </a:extLst>
            </p:cNvPr>
            <p:cNvGrpSpPr/>
            <p:nvPr/>
          </p:nvGrpSpPr>
          <p:grpSpPr>
            <a:xfrm rot="10800000">
              <a:off x="10210789" y="1314367"/>
              <a:ext cx="228665" cy="692480"/>
              <a:chOff x="8792991" y="3405159"/>
              <a:chExt cx="167837" cy="508273"/>
            </a:xfrm>
            <a:solidFill>
              <a:schemeClr val="tx1"/>
            </a:solidFill>
          </p:grpSpPr>
          <p:sp>
            <p:nvSpPr>
              <p:cNvPr id="161" name="Oval 167">
                <a:extLst>
                  <a:ext uri="{FF2B5EF4-FFF2-40B4-BE49-F238E27FC236}">
                    <a16:creationId xmlns:a16="http://schemas.microsoft.com/office/drawing/2014/main" id="{16E3F8AB-DFB2-40F1-B55E-BEC4D11EDF76}"/>
                  </a:ext>
                </a:extLst>
              </p:cNvPr>
              <p:cNvSpPr>
                <a:spLocks noChangeArrowheads="1"/>
              </p:cNvSpPr>
              <p:nvPr/>
            </p:nvSpPr>
            <p:spPr bwMode="auto">
              <a:xfrm>
                <a:off x="8792991" y="3405168"/>
                <a:ext cx="152772" cy="508264"/>
              </a:xfrm>
              <a:prstGeom prst="ellipse">
                <a:avLst/>
              </a:prstGeom>
              <a:solidFill>
                <a:schemeClr val="bg1"/>
              </a:solidFill>
              <a:ln w="19050">
                <a:solidFill>
                  <a:schemeClr val="accent1"/>
                </a:solidFill>
                <a:round/>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latin typeface="Calibri" pitchFamily="34" charset="0"/>
                </a:endParaRPr>
              </a:p>
            </p:txBody>
          </p:sp>
          <p:sp>
            <p:nvSpPr>
              <p:cNvPr id="72" name="Flowchart: Collate 71">
                <a:extLst>
                  <a:ext uri="{FF2B5EF4-FFF2-40B4-BE49-F238E27FC236}">
                    <a16:creationId xmlns:a16="http://schemas.microsoft.com/office/drawing/2014/main" id="{9C23119A-38DE-4056-8B0D-41D4D94E4567}"/>
                  </a:ext>
                </a:extLst>
              </p:cNvPr>
              <p:cNvSpPr/>
              <p:nvPr/>
            </p:nvSpPr>
            <p:spPr>
              <a:xfrm>
                <a:off x="8801658" y="3517063"/>
                <a:ext cx="142844" cy="285686"/>
              </a:xfrm>
              <a:prstGeom prst="flowChartCollate">
                <a:avLst/>
              </a:prstGeom>
              <a:solidFill>
                <a:schemeClr val="bg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Oval 167">
                <a:extLst>
                  <a:ext uri="{FF2B5EF4-FFF2-40B4-BE49-F238E27FC236}">
                    <a16:creationId xmlns:a16="http://schemas.microsoft.com/office/drawing/2014/main" id="{5E542D1B-8B37-4C0F-A4CB-3E8E7B7839FB}"/>
                  </a:ext>
                </a:extLst>
              </p:cNvPr>
              <p:cNvSpPr>
                <a:spLocks noChangeArrowheads="1"/>
              </p:cNvSpPr>
              <p:nvPr/>
            </p:nvSpPr>
            <p:spPr bwMode="auto">
              <a:xfrm>
                <a:off x="8808056" y="3405159"/>
                <a:ext cx="152772" cy="508264"/>
              </a:xfrm>
              <a:prstGeom prst="ellipse">
                <a:avLst/>
              </a:prstGeom>
              <a:solidFill>
                <a:schemeClr val="bg2"/>
              </a:solidFill>
              <a:ln w="19050">
                <a:solidFill>
                  <a:schemeClr val="accent1"/>
                </a:solidFill>
                <a:round/>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dirty="0">
                  <a:latin typeface="Calibri" pitchFamily="34" charset="0"/>
                </a:endParaRPr>
              </a:p>
            </p:txBody>
          </p:sp>
          <p:cxnSp>
            <p:nvCxnSpPr>
              <p:cNvPr id="74" name="Straight Connector 73">
                <a:extLst>
                  <a:ext uri="{FF2B5EF4-FFF2-40B4-BE49-F238E27FC236}">
                    <a16:creationId xmlns:a16="http://schemas.microsoft.com/office/drawing/2014/main" id="{8A407187-FD9D-4D65-A7EB-E989163F2030}"/>
                  </a:ext>
                </a:extLst>
              </p:cNvPr>
              <p:cNvCxnSpPr>
                <a:cxnSpLocks/>
                <a:stCxn id="73" idx="6"/>
                <a:endCxn id="72" idx="1"/>
              </p:cNvCxnSpPr>
              <p:nvPr/>
            </p:nvCxnSpPr>
            <p:spPr>
              <a:xfrm rot="10800000" flipV="1">
                <a:off x="8873081" y="3659292"/>
                <a:ext cx="87747" cy="615"/>
              </a:xfrm>
              <a:prstGeom prst="line">
                <a:avLst/>
              </a:prstGeom>
              <a:grpFill/>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9" name="Rectangle 128">
              <a:extLst>
                <a:ext uri="{FF2B5EF4-FFF2-40B4-BE49-F238E27FC236}">
                  <a16:creationId xmlns:a16="http://schemas.microsoft.com/office/drawing/2014/main" id="{41D2C1C3-FC49-49DB-9E6E-BBE739382BC1}"/>
                </a:ext>
              </a:extLst>
            </p:cNvPr>
            <p:cNvSpPr/>
            <p:nvPr/>
          </p:nvSpPr>
          <p:spPr>
            <a:xfrm>
              <a:off x="10785918" y="995390"/>
              <a:ext cx="813074" cy="463157"/>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a:solidFill>
                    <a:schemeClr val="tx1"/>
                  </a:solidFill>
                  <a:latin typeface="Arial" panose="020B0604020202020204" pitchFamily="34" charset="0"/>
                </a:rPr>
                <a:t>DCS</a:t>
              </a:r>
              <a:endParaRPr lang="en-US" sz="900" dirty="0">
                <a:solidFill>
                  <a:schemeClr val="tx1"/>
                </a:solidFill>
                <a:latin typeface="Arial" panose="020B0604020202020204" pitchFamily="34" charset="0"/>
              </a:endParaRPr>
            </a:p>
          </p:txBody>
        </p:sp>
        <p:sp>
          <p:nvSpPr>
            <p:cNvPr id="131" name="Freeform 650">
              <a:extLst>
                <a:ext uri="{FF2B5EF4-FFF2-40B4-BE49-F238E27FC236}">
                  <a16:creationId xmlns:a16="http://schemas.microsoft.com/office/drawing/2014/main" id="{59154A53-ED56-4748-B858-C7CC94B5DAB5}"/>
                </a:ext>
              </a:extLst>
            </p:cNvPr>
            <p:cNvSpPr/>
            <p:nvPr/>
          </p:nvSpPr>
          <p:spPr>
            <a:xfrm rot="16200000" flipH="1" flipV="1">
              <a:off x="10665079" y="1309656"/>
              <a:ext cx="211064" cy="508849"/>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noFill/>
            <a:ln w="19050" cap="rnd">
              <a:solidFill>
                <a:schemeClr val="accent1"/>
              </a:solidFill>
              <a:prstDash val="sysDash"/>
              <a:headEnd type="none" w="sm" len="sm"/>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142" name="Freeform 609">
              <a:extLst>
                <a:ext uri="{FF2B5EF4-FFF2-40B4-BE49-F238E27FC236}">
                  <a16:creationId xmlns:a16="http://schemas.microsoft.com/office/drawing/2014/main" id="{B8857BAE-EBF4-405A-BFF0-AE3BA9F52D8A}"/>
                </a:ext>
              </a:extLst>
            </p:cNvPr>
            <p:cNvSpPr/>
            <p:nvPr/>
          </p:nvSpPr>
          <p:spPr>
            <a:xfrm rot="16200000" flipH="1" flipV="1">
              <a:off x="8030725" y="1679143"/>
              <a:ext cx="572285" cy="435066"/>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no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162" name="Oval 166">
              <a:extLst>
                <a:ext uri="{FF2B5EF4-FFF2-40B4-BE49-F238E27FC236}">
                  <a16:creationId xmlns:a16="http://schemas.microsoft.com/office/drawing/2014/main" id="{D347F1CD-64DB-4654-93E4-715721DADE04}"/>
                </a:ext>
              </a:extLst>
            </p:cNvPr>
            <p:cNvSpPr>
              <a:spLocks noChangeArrowheads="1"/>
            </p:cNvSpPr>
            <p:nvPr/>
          </p:nvSpPr>
          <p:spPr bwMode="auto">
            <a:xfrm>
              <a:off x="10462404" y="1711204"/>
              <a:ext cx="435064" cy="281887"/>
            </a:xfrm>
            <a:prstGeom prst="rect">
              <a:avLst/>
            </a:prstGeom>
            <a:noFill/>
            <a:ln w="19050">
              <a:noFill/>
              <a:round/>
              <a:headEnd/>
              <a:tailEnd/>
            </a:ln>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900" dirty="0">
                  <a:latin typeface="Arial" panose="020B0604020202020204" pitchFamily="34" charset="0"/>
                  <a:cs typeface="Arial" panose="020B0604020202020204" pitchFamily="34" charset="0"/>
                </a:rPr>
                <a:t>Blowdown</a:t>
              </a:r>
            </a:p>
          </p:txBody>
        </p:sp>
      </p:grpSp>
      <p:sp>
        <p:nvSpPr>
          <p:cNvPr id="2" name="Slide Number Placeholder 1">
            <a:extLst>
              <a:ext uri="{FF2B5EF4-FFF2-40B4-BE49-F238E27FC236}">
                <a16:creationId xmlns:a16="http://schemas.microsoft.com/office/drawing/2014/main" id="{64A5081F-6807-474F-A87F-7BE606CA658F}"/>
              </a:ext>
            </a:extLst>
          </p:cNvPr>
          <p:cNvSpPr>
            <a:spLocks noGrp="1"/>
          </p:cNvSpPr>
          <p:nvPr>
            <p:ph type="sldNum" sz="quarter" idx="4"/>
          </p:nvPr>
        </p:nvSpPr>
        <p:spPr>
          <a:xfrm>
            <a:off x="9202270" y="638442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67269B-BB66-1242-895A-E957DF8587C7}" type="slidenum">
              <a:rPr lang="en-US" smtClean="0"/>
              <a:pPr/>
              <a:t>16</a:t>
            </a:fld>
            <a:endParaRPr lang="en-US" dirty="0"/>
          </a:p>
        </p:txBody>
      </p:sp>
      <p:grpSp>
        <p:nvGrpSpPr>
          <p:cNvPr id="127" name="Group 126">
            <a:extLst>
              <a:ext uri="{FF2B5EF4-FFF2-40B4-BE49-F238E27FC236}">
                <a16:creationId xmlns:a16="http://schemas.microsoft.com/office/drawing/2014/main" id="{41973FF4-5031-4F83-98C2-A213665128AF}"/>
              </a:ext>
            </a:extLst>
          </p:cNvPr>
          <p:cNvGrpSpPr/>
          <p:nvPr/>
        </p:nvGrpSpPr>
        <p:grpSpPr>
          <a:xfrm>
            <a:off x="2472880" y="1690717"/>
            <a:ext cx="1685699" cy="3319086"/>
            <a:chOff x="2974574" y="1111289"/>
            <a:chExt cx="2247599" cy="4425448"/>
          </a:xfrm>
        </p:grpSpPr>
        <p:sp>
          <p:nvSpPr>
            <p:cNvPr id="76" name="Freeform 650">
              <a:extLst>
                <a:ext uri="{FF2B5EF4-FFF2-40B4-BE49-F238E27FC236}">
                  <a16:creationId xmlns:a16="http://schemas.microsoft.com/office/drawing/2014/main" id="{A6D2618B-49DC-4DCF-9C51-EEE80B9EDEA6}"/>
                </a:ext>
              </a:extLst>
            </p:cNvPr>
            <p:cNvSpPr/>
            <p:nvPr/>
          </p:nvSpPr>
          <p:spPr>
            <a:xfrm rot="10800000" flipV="1">
              <a:off x="3858536" y="2031781"/>
              <a:ext cx="1363637" cy="3187165"/>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noFill/>
            <a:ln w="28575" cap="rnd">
              <a:solidFill>
                <a:schemeClr val="accent1"/>
              </a:solidFill>
              <a:headEnd type="arrow" w="sm" len="sm"/>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7" name="Freeform 650">
              <a:extLst>
                <a:ext uri="{FF2B5EF4-FFF2-40B4-BE49-F238E27FC236}">
                  <a16:creationId xmlns:a16="http://schemas.microsoft.com/office/drawing/2014/main" id="{0FA62ED4-6819-4328-AD10-D4CDD23C1EDD}"/>
                </a:ext>
              </a:extLst>
            </p:cNvPr>
            <p:cNvSpPr/>
            <p:nvPr/>
          </p:nvSpPr>
          <p:spPr>
            <a:xfrm rot="10800000" flipV="1">
              <a:off x="3215729" y="1111289"/>
              <a:ext cx="1880201" cy="4128850"/>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noFill/>
            <a:ln w="28575" cap="rnd">
              <a:solidFill>
                <a:schemeClr val="accent1"/>
              </a:solidFill>
              <a:headEnd type="arrow" w="sm" len="sm"/>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79" name="Group 78">
              <a:extLst>
                <a:ext uri="{FF2B5EF4-FFF2-40B4-BE49-F238E27FC236}">
                  <a16:creationId xmlns:a16="http://schemas.microsoft.com/office/drawing/2014/main" id="{2EDE50FB-DBA3-45A8-9335-F47E87C4FD02}"/>
                </a:ext>
              </a:extLst>
            </p:cNvPr>
            <p:cNvGrpSpPr/>
            <p:nvPr/>
          </p:nvGrpSpPr>
          <p:grpSpPr>
            <a:xfrm rot="16200000">
              <a:off x="3000577" y="3440580"/>
              <a:ext cx="423169" cy="423169"/>
              <a:chOff x="4333485" y="1448497"/>
              <a:chExt cx="288032" cy="288032"/>
            </a:xfrm>
            <a:solidFill>
              <a:schemeClr val="accent1"/>
            </a:solidFill>
          </p:grpSpPr>
          <p:sp>
            <p:nvSpPr>
              <p:cNvPr id="80" name="Oval 79">
                <a:extLst>
                  <a:ext uri="{FF2B5EF4-FFF2-40B4-BE49-F238E27FC236}">
                    <a16:creationId xmlns:a16="http://schemas.microsoft.com/office/drawing/2014/main" id="{800E3A6E-FEE0-4293-A6F9-72942FB90D88}"/>
                  </a:ext>
                </a:extLst>
              </p:cNvPr>
              <p:cNvSpPr/>
              <p:nvPr/>
            </p:nvSpPr>
            <p:spPr>
              <a:xfrm>
                <a:off x="4333485" y="1448497"/>
                <a:ext cx="288032" cy="288032"/>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1" name="Freeform 634">
                <a:extLst>
                  <a:ext uri="{FF2B5EF4-FFF2-40B4-BE49-F238E27FC236}">
                    <a16:creationId xmlns:a16="http://schemas.microsoft.com/office/drawing/2014/main" id="{74A05D33-302C-4584-B54A-2105EF67EC36}"/>
                  </a:ext>
                </a:extLst>
              </p:cNvPr>
              <p:cNvSpPr/>
              <p:nvPr/>
            </p:nvSpPr>
            <p:spPr>
              <a:xfrm rot="13500000" flipH="1" flipV="1">
                <a:off x="4401303" y="1516413"/>
                <a:ext cx="152438" cy="152220"/>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82" name="Group 81">
              <a:extLst>
                <a:ext uri="{FF2B5EF4-FFF2-40B4-BE49-F238E27FC236}">
                  <a16:creationId xmlns:a16="http://schemas.microsoft.com/office/drawing/2014/main" id="{B4A8783B-A570-4E42-B71B-02EAB7B04E51}"/>
                </a:ext>
              </a:extLst>
            </p:cNvPr>
            <p:cNvGrpSpPr/>
            <p:nvPr/>
          </p:nvGrpSpPr>
          <p:grpSpPr>
            <a:xfrm rot="16200000">
              <a:off x="3644187" y="3440580"/>
              <a:ext cx="423169" cy="423169"/>
              <a:chOff x="4333485" y="1448497"/>
              <a:chExt cx="288032" cy="288032"/>
            </a:xfrm>
            <a:solidFill>
              <a:schemeClr val="accent1"/>
            </a:solidFill>
          </p:grpSpPr>
          <p:sp>
            <p:nvSpPr>
              <p:cNvPr id="83" name="Oval 82">
                <a:extLst>
                  <a:ext uri="{FF2B5EF4-FFF2-40B4-BE49-F238E27FC236}">
                    <a16:creationId xmlns:a16="http://schemas.microsoft.com/office/drawing/2014/main" id="{26A835D8-775A-4D27-A399-15D221F46370}"/>
                  </a:ext>
                </a:extLst>
              </p:cNvPr>
              <p:cNvSpPr/>
              <p:nvPr/>
            </p:nvSpPr>
            <p:spPr>
              <a:xfrm>
                <a:off x="4333485" y="1448497"/>
                <a:ext cx="288032" cy="288032"/>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4" name="Freeform 634">
                <a:extLst>
                  <a:ext uri="{FF2B5EF4-FFF2-40B4-BE49-F238E27FC236}">
                    <a16:creationId xmlns:a16="http://schemas.microsoft.com/office/drawing/2014/main" id="{FD2278FA-607C-4BFD-8379-B4279C49A7D7}"/>
                  </a:ext>
                </a:extLst>
              </p:cNvPr>
              <p:cNvSpPr/>
              <p:nvPr/>
            </p:nvSpPr>
            <p:spPr>
              <a:xfrm rot="13500000" flipH="1" flipV="1">
                <a:off x="4401303" y="1516413"/>
                <a:ext cx="152438" cy="152220"/>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106" name="Arrow: Pentagon 105">
              <a:extLst>
                <a:ext uri="{FF2B5EF4-FFF2-40B4-BE49-F238E27FC236}">
                  <a16:creationId xmlns:a16="http://schemas.microsoft.com/office/drawing/2014/main" id="{CFE1C890-4C75-4132-B005-97D0244DD9D8}"/>
                </a:ext>
              </a:extLst>
            </p:cNvPr>
            <p:cNvSpPr/>
            <p:nvPr/>
          </p:nvSpPr>
          <p:spPr>
            <a:xfrm rot="16200000">
              <a:off x="2617945" y="4697958"/>
              <a:ext cx="1195408" cy="482149"/>
            </a:xfrm>
            <a:prstGeom prst="homePlat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dirty="0">
                  <a:latin typeface="Arial" panose="020B0604020202020204" pitchFamily="34" charset="0"/>
                  <a:cs typeface="Arial" panose="020B0604020202020204" pitchFamily="34" charset="0"/>
                </a:rPr>
                <a:t>Oxygen Scavenger</a:t>
              </a:r>
              <a:endParaRPr lang="en-GB" sz="900" dirty="0">
                <a:latin typeface="Arial" panose="020B0604020202020204" pitchFamily="34" charset="0"/>
                <a:cs typeface="Arial" panose="020B0604020202020204" pitchFamily="34" charset="0"/>
              </a:endParaRPr>
            </a:p>
          </p:txBody>
        </p:sp>
        <p:sp>
          <p:nvSpPr>
            <p:cNvPr id="107" name="Arrow: Pentagon 106">
              <a:extLst>
                <a:ext uri="{FF2B5EF4-FFF2-40B4-BE49-F238E27FC236}">
                  <a16:creationId xmlns:a16="http://schemas.microsoft.com/office/drawing/2014/main" id="{6308664E-5079-4B45-B9A2-B886394EE77C}"/>
                </a:ext>
              </a:extLst>
            </p:cNvPr>
            <p:cNvSpPr/>
            <p:nvPr/>
          </p:nvSpPr>
          <p:spPr>
            <a:xfrm rot="16200000">
              <a:off x="3259393" y="4697958"/>
              <a:ext cx="1195408" cy="482149"/>
            </a:xfrm>
            <a:prstGeom prst="homePlat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900" dirty="0">
                  <a:latin typeface="Arial" panose="020B0604020202020204" pitchFamily="34" charset="0"/>
                  <a:cs typeface="Arial" panose="020B0604020202020204" pitchFamily="34" charset="0"/>
                </a:rPr>
                <a:t>Internal treatment</a:t>
              </a:r>
              <a:endParaRPr lang="en-GB" sz="9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D3094D7-056B-40E3-86C2-CFBC58E2A9D3}"/>
                </a:ext>
              </a:extLst>
            </p:cNvPr>
            <p:cNvSpPr/>
            <p:nvPr/>
          </p:nvSpPr>
          <p:spPr>
            <a:xfrm>
              <a:off x="4656767" y="1877542"/>
              <a:ext cx="175534" cy="14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grpSp>
        <p:nvGrpSpPr>
          <p:cNvPr id="149" name="Group 148">
            <a:extLst>
              <a:ext uri="{FF2B5EF4-FFF2-40B4-BE49-F238E27FC236}">
                <a16:creationId xmlns:a16="http://schemas.microsoft.com/office/drawing/2014/main" id="{15E4EDCB-B555-42EC-9D7F-D4A3CDB05B6D}"/>
              </a:ext>
            </a:extLst>
          </p:cNvPr>
          <p:cNvGrpSpPr/>
          <p:nvPr/>
        </p:nvGrpSpPr>
        <p:grpSpPr>
          <a:xfrm>
            <a:off x="2734231" y="2503282"/>
            <a:ext cx="3090137" cy="2506521"/>
            <a:chOff x="3798042" y="2194709"/>
            <a:chExt cx="4120182" cy="3342028"/>
          </a:xfrm>
        </p:grpSpPr>
        <p:sp>
          <p:nvSpPr>
            <p:cNvPr id="112" name="Freeform 650">
              <a:extLst>
                <a:ext uri="{FF2B5EF4-FFF2-40B4-BE49-F238E27FC236}">
                  <a16:creationId xmlns:a16="http://schemas.microsoft.com/office/drawing/2014/main" id="{B23D5EE4-B21F-4434-BCC5-E6D2BB84805D}"/>
                </a:ext>
              </a:extLst>
            </p:cNvPr>
            <p:cNvSpPr/>
            <p:nvPr/>
          </p:nvSpPr>
          <p:spPr>
            <a:xfrm flipH="1" flipV="1">
              <a:off x="4450917" y="3805015"/>
              <a:ext cx="1839606" cy="473715"/>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noFill/>
            <a:ln w="19050" cap="rnd">
              <a:solidFill>
                <a:schemeClr val="tx2"/>
              </a:solidFill>
              <a:prstDash val="sysDash"/>
              <a:headEnd type="none" w="sm" len="sm"/>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39" name="Straight Arrow Connector 38">
              <a:extLst>
                <a:ext uri="{FF2B5EF4-FFF2-40B4-BE49-F238E27FC236}">
                  <a16:creationId xmlns:a16="http://schemas.microsoft.com/office/drawing/2014/main" id="{3E2A7B2D-BFEE-4248-9AD6-4BD67F3B831F}"/>
                </a:ext>
              </a:extLst>
            </p:cNvPr>
            <p:cNvCxnSpPr>
              <a:cxnSpLocks/>
            </p:cNvCxnSpPr>
            <p:nvPr/>
          </p:nvCxnSpPr>
          <p:spPr>
            <a:xfrm>
              <a:off x="6490699" y="2194709"/>
              <a:ext cx="0" cy="3024238"/>
            </a:xfrm>
            <a:prstGeom prst="straightConnector1">
              <a:avLst/>
            </a:prstGeom>
            <a:ln w="28575" cap="rnd">
              <a:solidFill>
                <a:schemeClr val="tx2"/>
              </a:solidFill>
              <a:tailEnd type="arrow" w="sm" len="sm"/>
            </a:ln>
          </p:spPr>
          <p:style>
            <a:lnRef idx="1">
              <a:schemeClr val="accent1"/>
            </a:lnRef>
            <a:fillRef idx="0">
              <a:schemeClr val="accent1"/>
            </a:fillRef>
            <a:effectRef idx="0">
              <a:schemeClr val="accent1"/>
            </a:effectRef>
            <a:fontRef idx="minor">
              <a:schemeClr val="tx1"/>
            </a:fontRef>
          </p:style>
        </p:cxnSp>
        <p:sp>
          <p:nvSpPr>
            <p:cNvPr id="46" name="Rounded Rectangle 144">
              <a:extLst>
                <a:ext uri="{FF2B5EF4-FFF2-40B4-BE49-F238E27FC236}">
                  <a16:creationId xmlns:a16="http://schemas.microsoft.com/office/drawing/2014/main" id="{67A47C20-F8F3-4AD7-85E0-BDE3E2F2CDF4}"/>
                </a:ext>
              </a:extLst>
            </p:cNvPr>
            <p:cNvSpPr/>
            <p:nvPr/>
          </p:nvSpPr>
          <p:spPr>
            <a:xfrm flipH="1">
              <a:off x="6272015" y="4055817"/>
              <a:ext cx="439174" cy="439174"/>
            </a:xfrm>
            <a:prstGeom prst="roundRect">
              <a:avLst>
                <a:gd name="adj" fmla="val 6966"/>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47" name="Rectangle 46">
              <a:extLst>
                <a:ext uri="{FF2B5EF4-FFF2-40B4-BE49-F238E27FC236}">
                  <a16:creationId xmlns:a16="http://schemas.microsoft.com/office/drawing/2014/main" id="{21C74821-E049-4B3B-B576-4D158E065C6B}"/>
                </a:ext>
              </a:extLst>
            </p:cNvPr>
            <p:cNvSpPr/>
            <p:nvPr/>
          </p:nvSpPr>
          <p:spPr>
            <a:xfrm flipH="1">
              <a:off x="6403757" y="4124054"/>
              <a:ext cx="175690" cy="11183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grpSp>
          <p:nvGrpSpPr>
            <p:cNvPr id="48" name="Group 47">
              <a:extLst>
                <a:ext uri="{FF2B5EF4-FFF2-40B4-BE49-F238E27FC236}">
                  <a16:creationId xmlns:a16="http://schemas.microsoft.com/office/drawing/2014/main" id="{B11BA1C9-F8FC-458F-B357-1B4B9284E49E}"/>
                </a:ext>
              </a:extLst>
            </p:cNvPr>
            <p:cNvGrpSpPr/>
            <p:nvPr/>
          </p:nvGrpSpPr>
          <p:grpSpPr>
            <a:xfrm>
              <a:off x="6445681" y="4280581"/>
              <a:ext cx="91843" cy="123572"/>
              <a:chOff x="5166034" y="785729"/>
              <a:chExt cx="156016" cy="209914"/>
            </a:xfrm>
            <a:solidFill>
              <a:schemeClr val="bg1"/>
            </a:solidFill>
          </p:grpSpPr>
          <p:grpSp>
            <p:nvGrpSpPr>
              <p:cNvPr id="49" name="Group 48">
                <a:extLst>
                  <a:ext uri="{FF2B5EF4-FFF2-40B4-BE49-F238E27FC236}">
                    <a16:creationId xmlns:a16="http://schemas.microsoft.com/office/drawing/2014/main" id="{87F719EA-3FCB-4E1B-93E4-43787F85F7E4}"/>
                  </a:ext>
                </a:extLst>
              </p:cNvPr>
              <p:cNvGrpSpPr/>
              <p:nvPr/>
            </p:nvGrpSpPr>
            <p:grpSpPr>
              <a:xfrm>
                <a:off x="5166034" y="959643"/>
                <a:ext cx="156016" cy="36000"/>
                <a:chOff x="5166034" y="959643"/>
                <a:chExt cx="156016" cy="36000"/>
              </a:xfrm>
              <a:grpFill/>
            </p:grpSpPr>
            <p:sp>
              <p:nvSpPr>
                <p:cNvPr id="62" name="Rectangle 61">
                  <a:extLst>
                    <a:ext uri="{FF2B5EF4-FFF2-40B4-BE49-F238E27FC236}">
                      <a16:creationId xmlns:a16="http://schemas.microsoft.com/office/drawing/2014/main" id="{0F9F57B4-BBD6-4624-8B80-622810F51D3F}"/>
                    </a:ext>
                  </a:extLst>
                </p:cNvPr>
                <p:cNvSpPr/>
                <p:nvPr/>
              </p:nvSpPr>
              <p:spPr>
                <a:xfrm flipH="1">
                  <a:off x="5166034"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63" name="Rectangle 62">
                  <a:extLst>
                    <a:ext uri="{FF2B5EF4-FFF2-40B4-BE49-F238E27FC236}">
                      <a16:creationId xmlns:a16="http://schemas.microsoft.com/office/drawing/2014/main" id="{DBC9275F-88F7-4CD8-8C6D-B84BE19F52F3}"/>
                    </a:ext>
                  </a:extLst>
                </p:cNvPr>
                <p:cNvSpPr/>
                <p:nvPr/>
              </p:nvSpPr>
              <p:spPr>
                <a:xfrm flipH="1">
                  <a:off x="5226042"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64" name="Rectangle 63">
                  <a:extLst>
                    <a:ext uri="{FF2B5EF4-FFF2-40B4-BE49-F238E27FC236}">
                      <a16:creationId xmlns:a16="http://schemas.microsoft.com/office/drawing/2014/main" id="{3492E5A1-AE12-40DE-9F39-FC5F691E1829}"/>
                    </a:ext>
                  </a:extLst>
                </p:cNvPr>
                <p:cNvSpPr/>
                <p:nvPr/>
              </p:nvSpPr>
              <p:spPr>
                <a:xfrm flipH="1">
                  <a:off x="5286050"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grpSp>
          <p:grpSp>
            <p:nvGrpSpPr>
              <p:cNvPr id="50" name="Group 49">
                <a:extLst>
                  <a:ext uri="{FF2B5EF4-FFF2-40B4-BE49-F238E27FC236}">
                    <a16:creationId xmlns:a16="http://schemas.microsoft.com/office/drawing/2014/main" id="{7E695D83-40A4-445B-BA85-989BB322633E}"/>
                  </a:ext>
                </a:extLst>
              </p:cNvPr>
              <p:cNvGrpSpPr/>
              <p:nvPr/>
            </p:nvGrpSpPr>
            <p:grpSpPr>
              <a:xfrm>
                <a:off x="5166034" y="901671"/>
                <a:ext cx="156016" cy="36000"/>
                <a:chOff x="5166034" y="959643"/>
                <a:chExt cx="156016" cy="36000"/>
              </a:xfrm>
              <a:grpFill/>
            </p:grpSpPr>
            <p:sp>
              <p:nvSpPr>
                <p:cNvPr id="59" name="Rectangle 58">
                  <a:extLst>
                    <a:ext uri="{FF2B5EF4-FFF2-40B4-BE49-F238E27FC236}">
                      <a16:creationId xmlns:a16="http://schemas.microsoft.com/office/drawing/2014/main" id="{69620348-E842-4FBD-917E-B991C318D1CB}"/>
                    </a:ext>
                  </a:extLst>
                </p:cNvPr>
                <p:cNvSpPr/>
                <p:nvPr/>
              </p:nvSpPr>
              <p:spPr>
                <a:xfrm flipH="1">
                  <a:off x="5166034"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60" name="Rectangle 59">
                  <a:extLst>
                    <a:ext uri="{FF2B5EF4-FFF2-40B4-BE49-F238E27FC236}">
                      <a16:creationId xmlns:a16="http://schemas.microsoft.com/office/drawing/2014/main" id="{1C98A812-1D2E-4105-B2F1-A7DBABC2F569}"/>
                    </a:ext>
                  </a:extLst>
                </p:cNvPr>
                <p:cNvSpPr/>
                <p:nvPr/>
              </p:nvSpPr>
              <p:spPr>
                <a:xfrm flipH="1">
                  <a:off x="5226042"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61" name="Rectangle 60">
                  <a:extLst>
                    <a:ext uri="{FF2B5EF4-FFF2-40B4-BE49-F238E27FC236}">
                      <a16:creationId xmlns:a16="http://schemas.microsoft.com/office/drawing/2014/main" id="{F94EB792-912D-4C90-A8C1-6662706B282A}"/>
                    </a:ext>
                  </a:extLst>
                </p:cNvPr>
                <p:cNvSpPr/>
                <p:nvPr/>
              </p:nvSpPr>
              <p:spPr>
                <a:xfrm flipH="1">
                  <a:off x="5286050"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grpSp>
          <p:grpSp>
            <p:nvGrpSpPr>
              <p:cNvPr id="51" name="Group 50">
                <a:extLst>
                  <a:ext uri="{FF2B5EF4-FFF2-40B4-BE49-F238E27FC236}">
                    <a16:creationId xmlns:a16="http://schemas.microsoft.com/office/drawing/2014/main" id="{AE00979B-3A35-40F9-80EC-342F89199BF7}"/>
                  </a:ext>
                </a:extLst>
              </p:cNvPr>
              <p:cNvGrpSpPr/>
              <p:nvPr/>
            </p:nvGrpSpPr>
            <p:grpSpPr>
              <a:xfrm>
                <a:off x="5166034" y="843700"/>
                <a:ext cx="156016" cy="36000"/>
                <a:chOff x="5166034" y="959643"/>
                <a:chExt cx="156016" cy="36000"/>
              </a:xfrm>
              <a:grpFill/>
            </p:grpSpPr>
            <p:sp>
              <p:nvSpPr>
                <p:cNvPr id="56" name="Rectangle 55">
                  <a:extLst>
                    <a:ext uri="{FF2B5EF4-FFF2-40B4-BE49-F238E27FC236}">
                      <a16:creationId xmlns:a16="http://schemas.microsoft.com/office/drawing/2014/main" id="{633A68C4-9C10-4EE9-A3C8-81F9731F1869}"/>
                    </a:ext>
                  </a:extLst>
                </p:cNvPr>
                <p:cNvSpPr/>
                <p:nvPr/>
              </p:nvSpPr>
              <p:spPr>
                <a:xfrm flipH="1">
                  <a:off x="5166034"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57" name="Rectangle 56">
                  <a:extLst>
                    <a:ext uri="{FF2B5EF4-FFF2-40B4-BE49-F238E27FC236}">
                      <a16:creationId xmlns:a16="http://schemas.microsoft.com/office/drawing/2014/main" id="{76AB199B-77DD-4E59-90F0-9B75338689AA}"/>
                    </a:ext>
                  </a:extLst>
                </p:cNvPr>
                <p:cNvSpPr/>
                <p:nvPr/>
              </p:nvSpPr>
              <p:spPr>
                <a:xfrm flipH="1">
                  <a:off x="5226042"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58" name="Rectangle 57">
                  <a:extLst>
                    <a:ext uri="{FF2B5EF4-FFF2-40B4-BE49-F238E27FC236}">
                      <a16:creationId xmlns:a16="http://schemas.microsoft.com/office/drawing/2014/main" id="{251C367B-17A6-4A17-9857-DC535F176737}"/>
                    </a:ext>
                  </a:extLst>
                </p:cNvPr>
                <p:cNvSpPr/>
                <p:nvPr/>
              </p:nvSpPr>
              <p:spPr>
                <a:xfrm flipH="1">
                  <a:off x="5286050"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grpSp>
          <p:grpSp>
            <p:nvGrpSpPr>
              <p:cNvPr id="52" name="Group 51">
                <a:extLst>
                  <a:ext uri="{FF2B5EF4-FFF2-40B4-BE49-F238E27FC236}">
                    <a16:creationId xmlns:a16="http://schemas.microsoft.com/office/drawing/2014/main" id="{3B066190-5EC0-4732-ADBF-B3FCCFCCAE64}"/>
                  </a:ext>
                </a:extLst>
              </p:cNvPr>
              <p:cNvGrpSpPr/>
              <p:nvPr/>
            </p:nvGrpSpPr>
            <p:grpSpPr>
              <a:xfrm>
                <a:off x="5166034" y="785729"/>
                <a:ext cx="156016" cy="36000"/>
                <a:chOff x="5166034" y="959643"/>
                <a:chExt cx="156016" cy="36000"/>
              </a:xfrm>
              <a:grpFill/>
            </p:grpSpPr>
            <p:sp>
              <p:nvSpPr>
                <p:cNvPr id="53" name="Rectangle 52">
                  <a:extLst>
                    <a:ext uri="{FF2B5EF4-FFF2-40B4-BE49-F238E27FC236}">
                      <a16:creationId xmlns:a16="http://schemas.microsoft.com/office/drawing/2014/main" id="{02774BC0-1782-4AE1-ADC4-959D7A75761D}"/>
                    </a:ext>
                  </a:extLst>
                </p:cNvPr>
                <p:cNvSpPr/>
                <p:nvPr/>
              </p:nvSpPr>
              <p:spPr>
                <a:xfrm flipH="1">
                  <a:off x="5166034"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54" name="Rectangle 53">
                  <a:extLst>
                    <a:ext uri="{FF2B5EF4-FFF2-40B4-BE49-F238E27FC236}">
                      <a16:creationId xmlns:a16="http://schemas.microsoft.com/office/drawing/2014/main" id="{0C242D4E-A6B4-4A88-89FB-25C91EEF54F2}"/>
                    </a:ext>
                  </a:extLst>
                </p:cNvPr>
                <p:cNvSpPr/>
                <p:nvPr/>
              </p:nvSpPr>
              <p:spPr>
                <a:xfrm flipH="1">
                  <a:off x="5226042"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55" name="Rectangle 54">
                  <a:extLst>
                    <a:ext uri="{FF2B5EF4-FFF2-40B4-BE49-F238E27FC236}">
                      <a16:creationId xmlns:a16="http://schemas.microsoft.com/office/drawing/2014/main" id="{1B91FBFF-52B2-4E12-BD1D-EEB3AA5B2BB1}"/>
                    </a:ext>
                  </a:extLst>
                </p:cNvPr>
                <p:cNvSpPr/>
                <p:nvPr/>
              </p:nvSpPr>
              <p:spPr>
                <a:xfrm flipH="1">
                  <a:off x="5286050"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grpSp>
        </p:grpSp>
        <p:grpSp>
          <p:nvGrpSpPr>
            <p:cNvPr id="65" name="Group 64">
              <a:extLst>
                <a:ext uri="{FF2B5EF4-FFF2-40B4-BE49-F238E27FC236}">
                  <a16:creationId xmlns:a16="http://schemas.microsoft.com/office/drawing/2014/main" id="{EE8A5B72-47E6-4098-9AC3-85984A27EC5E}"/>
                </a:ext>
              </a:extLst>
            </p:cNvPr>
            <p:cNvGrpSpPr/>
            <p:nvPr/>
          </p:nvGrpSpPr>
          <p:grpSpPr>
            <a:xfrm>
              <a:off x="6396490" y="5114717"/>
              <a:ext cx="190022" cy="422020"/>
              <a:chOff x="6331948" y="3768344"/>
              <a:chExt cx="87120" cy="193485"/>
            </a:xfrm>
          </p:grpSpPr>
          <p:sp>
            <p:nvSpPr>
              <p:cNvPr id="66" name="Freeform 638">
                <a:extLst>
                  <a:ext uri="{FF2B5EF4-FFF2-40B4-BE49-F238E27FC236}">
                    <a16:creationId xmlns:a16="http://schemas.microsoft.com/office/drawing/2014/main" id="{82F9407E-320A-4659-AB71-627D754D70F6}"/>
                  </a:ext>
                </a:extLst>
              </p:cNvPr>
              <p:cNvSpPr/>
              <p:nvPr/>
            </p:nvSpPr>
            <p:spPr>
              <a:xfrm rot="18900000" flipH="1" flipV="1">
                <a:off x="6331948" y="3768344"/>
                <a:ext cx="87120" cy="86996"/>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67" name="Straight Connector 66">
                <a:extLst>
                  <a:ext uri="{FF2B5EF4-FFF2-40B4-BE49-F238E27FC236}">
                    <a16:creationId xmlns:a16="http://schemas.microsoft.com/office/drawing/2014/main" id="{29C941F7-5F54-418B-86D8-7817CB4E5B45}"/>
                  </a:ext>
                </a:extLst>
              </p:cNvPr>
              <p:cNvCxnSpPr>
                <a:cxnSpLocks/>
                <a:stCxn id="66" idx="1"/>
              </p:cNvCxnSpPr>
              <p:nvPr/>
            </p:nvCxnSpPr>
            <p:spPr>
              <a:xfrm>
                <a:off x="6375464" y="3873401"/>
                <a:ext cx="44" cy="8842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5" name="Oval 166">
              <a:extLst>
                <a:ext uri="{FF2B5EF4-FFF2-40B4-BE49-F238E27FC236}">
                  <a16:creationId xmlns:a16="http://schemas.microsoft.com/office/drawing/2014/main" id="{82822BBD-B07C-4281-800C-6A35B2F34A45}"/>
                </a:ext>
              </a:extLst>
            </p:cNvPr>
            <p:cNvSpPr>
              <a:spLocks noChangeArrowheads="1"/>
            </p:cNvSpPr>
            <p:nvPr/>
          </p:nvSpPr>
          <p:spPr bwMode="auto">
            <a:xfrm>
              <a:off x="6650231" y="3615559"/>
              <a:ext cx="1267993" cy="432954"/>
            </a:xfrm>
            <a:prstGeom prst="rect">
              <a:avLst/>
            </a:prstGeom>
            <a:noFill/>
            <a:ln w="19050">
              <a:noFill/>
              <a:round/>
              <a:headEnd/>
              <a:tailEnd/>
            </a:ln>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r>
                <a:rPr lang="en-US" altLang="en-US" sz="900" dirty="0">
                  <a:solidFill>
                    <a:schemeClr val="tx2"/>
                  </a:solidFill>
                  <a:latin typeface="Arial" panose="020B0604020202020204" pitchFamily="34" charset="0"/>
                  <a:cs typeface="Arial" panose="020B0604020202020204" pitchFamily="34" charset="0"/>
                </a:rPr>
                <a:t>BFW </a:t>
              </a:r>
            </a:p>
            <a:p>
              <a:pPr algn="ctr" eaLnBrk="1" hangingPunct="1">
                <a:lnSpc>
                  <a:spcPct val="80000"/>
                </a:lnSpc>
              </a:pPr>
              <a:r>
                <a:rPr lang="en-US" altLang="en-US" sz="900" dirty="0">
                  <a:solidFill>
                    <a:schemeClr val="tx2"/>
                  </a:solidFill>
                  <a:latin typeface="Arial" panose="020B0604020202020204" pitchFamily="34" charset="0"/>
                  <a:cs typeface="Arial" panose="020B0604020202020204" pitchFamily="34" charset="0"/>
                </a:rPr>
                <a:t>Analyzer/Controller</a:t>
              </a:r>
            </a:p>
          </p:txBody>
        </p:sp>
        <p:sp>
          <p:nvSpPr>
            <p:cNvPr id="113" name="Freeform 650">
              <a:extLst>
                <a:ext uri="{FF2B5EF4-FFF2-40B4-BE49-F238E27FC236}">
                  <a16:creationId xmlns:a16="http://schemas.microsoft.com/office/drawing/2014/main" id="{7C836BBE-90F8-4E5F-BA89-D3B32D2FB4F5}"/>
                </a:ext>
              </a:extLst>
            </p:cNvPr>
            <p:cNvSpPr/>
            <p:nvPr/>
          </p:nvSpPr>
          <p:spPr>
            <a:xfrm flipH="1" flipV="1">
              <a:off x="3798042" y="3805017"/>
              <a:ext cx="624271" cy="473715"/>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noFill/>
            <a:ln w="19050" cap="rnd">
              <a:solidFill>
                <a:schemeClr val="tx2"/>
              </a:solidFill>
              <a:prstDash val="sysDash"/>
              <a:headEnd type="none" w="sm" len="sm"/>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6" name="Oval 166">
              <a:extLst>
                <a:ext uri="{FF2B5EF4-FFF2-40B4-BE49-F238E27FC236}">
                  <a16:creationId xmlns:a16="http://schemas.microsoft.com/office/drawing/2014/main" id="{D1E70DBC-804D-4262-9354-06351BEDC080}"/>
                </a:ext>
              </a:extLst>
            </p:cNvPr>
            <p:cNvSpPr>
              <a:spLocks noChangeArrowheads="1"/>
            </p:cNvSpPr>
            <p:nvPr/>
          </p:nvSpPr>
          <p:spPr bwMode="auto">
            <a:xfrm rot="16200000">
              <a:off x="4197342" y="3480931"/>
              <a:ext cx="1092686" cy="303975"/>
            </a:xfrm>
            <a:prstGeom prst="rect">
              <a:avLst/>
            </a:prstGeom>
            <a:noFill/>
            <a:ln w="19050">
              <a:noFill/>
              <a:round/>
              <a:headEnd/>
              <a:tailEnd/>
            </a:ln>
          </p:spPr>
          <p:txBody>
            <a:bodyPr wrap="square" lIns="0" tIns="0" rIns="0" bIns="0" anchor="t">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pPr>
              <a:endParaRPr lang="en-US" altLang="en-US" sz="900" dirty="0">
                <a:solidFill>
                  <a:schemeClr val="tx2"/>
                </a:solidFill>
                <a:latin typeface="Arial" panose="020B0604020202020204" pitchFamily="34" charset="0"/>
                <a:cs typeface="Arial" panose="020B0604020202020204" pitchFamily="34" charset="0"/>
              </a:endParaRPr>
            </a:p>
          </p:txBody>
        </p:sp>
      </p:grpSp>
      <p:grpSp>
        <p:nvGrpSpPr>
          <p:cNvPr id="151" name="Group 150">
            <a:extLst>
              <a:ext uri="{FF2B5EF4-FFF2-40B4-BE49-F238E27FC236}">
                <a16:creationId xmlns:a16="http://schemas.microsoft.com/office/drawing/2014/main" id="{25389875-BE89-47A1-A1F7-61E335F6D5A7}"/>
              </a:ext>
            </a:extLst>
          </p:cNvPr>
          <p:cNvGrpSpPr/>
          <p:nvPr/>
        </p:nvGrpSpPr>
        <p:grpSpPr>
          <a:xfrm>
            <a:off x="7087433" y="1819556"/>
            <a:ext cx="1318229" cy="3190247"/>
            <a:chOff x="9991073" y="1283075"/>
            <a:chExt cx="1757638" cy="4253662"/>
          </a:xfrm>
        </p:grpSpPr>
        <p:sp>
          <p:nvSpPr>
            <p:cNvPr id="130" name="Freeform 650">
              <a:extLst>
                <a:ext uri="{FF2B5EF4-FFF2-40B4-BE49-F238E27FC236}">
                  <a16:creationId xmlns:a16="http://schemas.microsoft.com/office/drawing/2014/main" id="{A8E12B79-8D3D-473D-8F4E-3E8EA3E42CD2}"/>
                </a:ext>
              </a:extLst>
            </p:cNvPr>
            <p:cNvSpPr/>
            <p:nvPr/>
          </p:nvSpPr>
          <p:spPr>
            <a:xfrm flipV="1">
              <a:off x="10407104" y="1465158"/>
              <a:ext cx="1341607" cy="2810246"/>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noFill/>
            <a:ln w="19050" cap="rnd">
              <a:solidFill>
                <a:schemeClr val="tx2"/>
              </a:solidFill>
              <a:prstDash val="sysDash"/>
              <a:headEnd type="none" w="sm" len="sm"/>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Rectangle 3">
              <a:extLst>
                <a:ext uri="{FF2B5EF4-FFF2-40B4-BE49-F238E27FC236}">
                  <a16:creationId xmlns:a16="http://schemas.microsoft.com/office/drawing/2014/main" id="{0072F1BC-7820-486B-9061-0ACA47DE34F8}"/>
                </a:ext>
              </a:extLst>
            </p:cNvPr>
            <p:cNvSpPr/>
            <p:nvPr/>
          </p:nvSpPr>
          <p:spPr>
            <a:xfrm>
              <a:off x="10627995" y="2464527"/>
              <a:ext cx="154531" cy="1769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6" name="Straight Arrow Connector 145">
              <a:extLst>
                <a:ext uri="{FF2B5EF4-FFF2-40B4-BE49-F238E27FC236}">
                  <a16:creationId xmlns:a16="http://schemas.microsoft.com/office/drawing/2014/main" id="{A68334A1-99DF-48F2-AFD0-8DC12B5FAB91}"/>
                </a:ext>
              </a:extLst>
            </p:cNvPr>
            <p:cNvCxnSpPr>
              <a:cxnSpLocks/>
            </p:cNvCxnSpPr>
            <p:nvPr/>
          </p:nvCxnSpPr>
          <p:spPr>
            <a:xfrm>
              <a:off x="10210660" y="1283075"/>
              <a:ext cx="0" cy="3935872"/>
            </a:xfrm>
            <a:prstGeom prst="straightConnector1">
              <a:avLst/>
            </a:prstGeom>
            <a:ln w="28575" cap="rnd">
              <a:solidFill>
                <a:schemeClr val="tx2"/>
              </a:solidFill>
              <a:tailEnd type="arrow" w="sm" len="sm"/>
            </a:ln>
          </p:spPr>
          <p:style>
            <a:lnRef idx="1">
              <a:schemeClr val="accent1"/>
            </a:lnRef>
            <a:fillRef idx="0">
              <a:schemeClr val="accent1"/>
            </a:fillRef>
            <a:effectRef idx="0">
              <a:schemeClr val="accent1"/>
            </a:effectRef>
            <a:fontRef idx="minor">
              <a:schemeClr val="tx1"/>
            </a:fontRef>
          </p:style>
        </p:cxnSp>
        <p:sp>
          <p:nvSpPr>
            <p:cNvPr id="87" name="Rounded Rectangle 144">
              <a:extLst>
                <a:ext uri="{FF2B5EF4-FFF2-40B4-BE49-F238E27FC236}">
                  <a16:creationId xmlns:a16="http://schemas.microsoft.com/office/drawing/2014/main" id="{BFF755EE-57BA-4FBF-901A-66CE04247E42}"/>
                </a:ext>
              </a:extLst>
            </p:cNvPr>
            <p:cNvSpPr/>
            <p:nvPr/>
          </p:nvSpPr>
          <p:spPr>
            <a:xfrm flipH="1">
              <a:off x="9991073" y="4055817"/>
              <a:ext cx="439174" cy="439174"/>
            </a:xfrm>
            <a:prstGeom prst="roundRect">
              <a:avLst>
                <a:gd name="adj" fmla="val 6966"/>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88" name="Rectangle 87">
              <a:extLst>
                <a:ext uri="{FF2B5EF4-FFF2-40B4-BE49-F238E27FC236}">
                  <a16:creationId xmlns:a16="http://schemas.microsoft.com/office/drawing/2014/main" id="{43AB8FBE-5FB3-4D5D-AE6F-C81910F7C5DA}"/>
                </a:ext>
              </a:extLst>
            </p:cNvPr>
            <p:cNvSpPr/>
            <p:nvPr/>
          </p:nvSpPr>
          <p:spPr>
            <a:xfrm flipH="1">
              <a:off x="10122815" y="4124054"/>
              <a:ext cx="175690" cy="11183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grpSp>
          <p:nvGrpSpPr>
            <p:cNvPr id="89" name="Group 88">
              <a:extLst>
                <a:ext uri="{FF2B5EF4-FFF2-40B4-BE49-F238E27FC236}">
                  <a16:creationId xmlns:a16="http://schemas.microsoft.com/office/drawing/2014/main" id="{DF25A356-8EBC-4236-B5AF-935B96997D9F}"/>
                </a:ext>
              </a:extLst>
            </p:cNvPr>
            <p:cNvGrpSpPr/>
            <p:nvPr/>
          </p:nvGrpSpPr>
          <p:grpSpPr>
            <a:xfrm>
              <a:off x="10164739" y="4280581"/>
              <a:ext cx="91843" cy="123572"/>
              <a:chOff x="5166034" y="785729"/>
              <a:chExt cx="156016" cy="209914"/>
            </a:xfrm>
            <a:solidFill>
              <a:schemeClr val="bg1"/>
            </a:solidFill>
          </p:grpSpPr>
          <p:grpSp>
            <p:nvGrpSpPr>
              <p:cNvPr id="90" name="Group 89">
                <a:extLst>
                  <a:ext uri="{FF2B5EF4-FFF2-40B4-BE49-F238E27FC236}">
                    <a16:creationId xmlns:a16="http://schemas.microsoft.com/office/drawing/2014/main" id="{0D708B99-6D58-4761-B4B3-F06C53D5389C}"/>
                  </a:ext>
                </a:extLst>
              </p:cNvPr>
              <p:cNvGrpSpPr/>
              <p:nvPr/>
            </p:nvGrpSpPr>
            <p:grpSpPr>
              <a:xfrm>
                <a:off x="5166034" y="959643"/>
                <a:ext cx="156016" cy="36000"/>
                <a:chOff x="5166034" y="959643"/>
                <a:chExt cx="156016" cy="36000"/>
              </a:xfrm>
              <a:grpFill/>
            </p:grpSpPr>
            <p:sp>
              <p:nvSpPr>
                <p:cNvPr id="103" name="Rectangle 102">
                  <a:extLst>
                    <a:ext uri="{FF2B5EF4-FFF2-40B4-BE49-F238E27FC236}">
                      <a16:creationId xmlns:a16="http://schemas.microsoft.com/office/drawing/2014/main" id="{2068EE83-E0AB-4065-99EC-F856D6E8D9E2}"/>
                    </a:ext>
                  </a:extLst>
                </p:cNvPr>
                <p:cNvSpPr/>
                <p:nvPr/>
              </p:nvSpPr>
              <p:spPr>
                <a:xfrm flipH="1">
                  <a:off x="5166034"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104" name="Rectangle 103">
                  <a:extLst>
                    <a:ext uri="{FF2B5EF4-FFF2-40B4-BE49-F238E27FC236}">
                      <a16:creationId xmlns:a16="http://schemas.microsoft.com/office/drawing/2014/main" id="{0FF9A858-C848-4EBA-B076-BF209771DCFC}"/>
                    </a:ext>
                  </a:extLst>
                </p:cNvPr>
                <p:cNvSpPr/>
                <p:nvPr/>
              </p:nvSpPr>
              <p:spPr>
                <a:xfrm flipH="1">
                  <a:off x="5226042"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105" name="Rectangle 104">
                  <a:extLst>
                    <a:ext uri="{FF2B5EF4-FFF2-40B4-BE49-F238E27FC236}">
                      <a16:creationId xmlns:a16="http://schemas.microsoft.com/office/drawing/2014/main" id="{FC8D0A0A-7D72-4575-A716-49DA14970CA0}"/>
                    </a:ext>
                  </a:extLst>
                </p:cNvPr>
                <p:cNvSpPr/>
                <p:nvPr/>
              </p:nvSpPr>
              <p:spPr>
                <a:xfrm flipH="1">
                  <a:off x="5286050"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grpSp>
          <p:grpSp>
            <p:nvGrpSpPr>
              <p:cNvPr id="91" name="Group 90">
                <a:extLst>
                  <a:ext uri="{FF2B5EF4-FFF2-40B4-BE49-F238E27FC236}">
                    <a16:creationId xmlns:a16="http://schemas.microsoft.com/office/drawing/2014/main" id="{DC329B51-F91E-4F5A-98DC-5F976B8469A1}"/>
                  </a:ext>
                </a:extLst>
              </p:cNvPr>
              <p:cNvGrpSpPr/>
              <p:nvPr/>
            </p:nvGrpSpPr>
            <p:grpSpPr>
              <a:xfrm>
                <a:off x="5166034" y="901671"/>
                <a:ext cx="156016" cy="36000"/>
                <a:chOff x="5166034" y="959643"/>
                <a:chExt cx="156016" cy="36000"/>
              </a:xfrm>
              <a:grpFill/>
            </p:grpSpPr>
            <p:sp>
              <p:nvSpPr>
                <p:cNvPr id="100" name="Rectangle 99">
                  <a:extLst>
                    <a:ext uri="{FF2B5EF4-FFF2-40B4-BE49-F238E27FC236}">
                      <a16:creationId xmlns:a16="http://schemas.microsoft.com/office/drawing/2014/main" id="{E3C45F7E-5CF3-4FBC-9D23-FFE6650A7EFC}"/>
                    </a:ext>
                  </a:extLst>
                </p:cNvPr>
                <p:cNvSpPr/>
                <p:nvPr/>
              </p:nvSpPr>
              <p:spPr>
                <a:xfrm flipH="1">
                  <a:off x="5166034"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101" name="Rectangle 100">
                  <a:extLst>
                    <a:ext uri="{FF2B5EF4-FFF2-40B4-BE49-F238E27FC236}">
                      <a16:creationId xmlns:a16="http://schemas.microsoft.com/office/drawing/2014/main" id="{A6F125AD-8526-4F59-A7D9-69CCF7C093C1}"/>
                    </a:ext>
                  </a:extLst>
                </p:cNvPr>
                <p:cNvSpPr/>
                <p:nvPr/>
              </p:nvSpPr>
              <p:spPr>
                <a:xfrm flipH="1">
                  <a:off x="5226042"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102" name="Rectangle 101">
                  <a:extLst>
                    <a:ext uri="{FF2B5EF4-FFF2-40B4-BE49-F238E27FC236}">
                      <a16:creationId xmlns:a16="http://schemas.microsoft.com/office/drawing/2014/main" id="{CE8870C7-B703-4557-BE13-E4B1E20F0DCF}"/>
                    </a:ext>
                  </a:extLst>
                </p:cNvPr>
                <p:cNvSpPr/>
                <p:nvPr/>
              </p:nvSpPr>
              <p:spPr>
                <a:xfrm flipH="1">
                  <a:off x="5286050"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grpSp>
          <p:grpSp>
            <p:nvGrpSpPr>
              <p:cNvPr id="92" name="Group 91">
                <a:extLst>
                  <a:ext uri="{FF2B5EF4-FFF2-40B4-BE49-F238E27FC236}">
                    <a16:creationId xmlns:a16="http://schemas.microsoft.com/office/drawing/2014/main" id="{07F8016B-935D-47C0-8798-B7D782C422EB}"/>
                  </a:ext>
                </a:extLst>
              </p:cNvPr>
              <p:cNvGrpSpPr/>
              <p:nvPr/>
            </p:nvGrpSpPr>
            <p:grpSpPr>
              <a:xfrm>
                <a:off x="5166034" y="843700"/>
                <a:ext cx="156016" cy="36000"/>
                <a:chOff x="5166034" y="959643"/>
                <a:chExt cx="156016" cy="36000"/>
              </a:xfrm>
              <a:grpFill/>
            </p:grpSpPr>
            <p:sp>
              <p:nvSpPr>
                <p:cNvPr id="97" name="Rectangle 96">
                  <a:extLst>
                    <a:ext uri="{FF2B5EF4-FFF2-40B4-BE49-F238E27FC236}">
                      <a16:creationId xmlns:a16="http://schemas.microsoft.com/office/drawing/2014/main" id="{040DEEBF-D039-48F0-9BB1-8F142C9D4324}"/>
                    </a:ext>
                  </a:extLst>
                </p:cNvPr>
                <p:cNvSpPr/>
                <p:nvPr/>
              </p:nvSpPr>
              <p:spPr>
                <a:xfrm flipH="1">
                  <a:off x="5166034"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98" name="Rectangle 97">
                  <a:extLst>
                    <a:ext uri="{FF2B5EF4-FFF2-40B4-BE49-F238E27FC236}">
                      <a16:creationId xmlns:a16="http://schemas.microsoft.com/office/drawing/2014/main" id="{650FE088-5B50-413C-AC73-B5EAC575646A}"/>
                    </a:ext>
                  </a:extLst>
                </p:cNvPr>
                <p:cNvSpPr/>
                <p:nvPr/>
              </p:nvSpPr>
              <p:spPr>
                <a:xfrm flipH="1">
                  <a:off x="5226042"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99" name="Rectangle 98">
                  <a:extLst>
                    <a:ext uri="{FF2B5EF4-FFF2-40B4-BE49-F238E27FC236}">
                      <a16:creationId xmlns:a16="http://schemas.microsoft.com/office/drawing/2014/main" id="{D80A91C1-DBA8-4F23-94C8-A1934640AB9D}"/>
                    </a:ext>
                  </a:extLst>
                </p:cNvPr>
                <p:cNvSpPr/>
                <p:nvPr/>
              </p:nvSpPr>
              <p:spPr>
                <a:xfrm flipH="1">
                  <a:off x="5286050"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grpSp>
          <p:grpSp>
            <p:nvGrpSpPr>
              <p:cNvPr id="93" name="Group 92">
                <a:extLst>
                  <a:ext uri="{FF2B5EF4-FFF2-40B4-BE49-F238E27FC236}">
                    <a16:creationId xmlns:a16="http://schemas.microsoft.com/office/drawing/2014/main" id="{AACC8A2E-24C0-40AB-8B2C-1716EC84FC5C}"/>
                  </a:ext>
                </a:extLst>
              </p:cNvPr>
              <p:cNvGrpSpPr/>
              <p:nvPr/>
            </p:nvGrpSpPr>
            <p:grpSpPr>
              <a:xfrm>
                <a:off x="5166034" y="785729"/>
                <a:ext cx="156016" cy="36000"/>
                <a:chOff x="5166034" y="959643"/>
                <a:chExt cx="156016" cy="36000"/>
              </a:xfrm>
              <a:grpFill/>
            </p:grpSpPr>
            <p:sp>
              <p:nvSpPr>
                <p:cNvPr id="94" name="Rectangle 93">
                  <a:extLst>
                    <a:ext uri="{FF2B5EF4-FFF2-40B4-BE49-F238E27FC236}">
                      <a16:creationId xmlns:a16="http://schemas.microsoft.com/office/drawing/2014/main" id="{0CAC89BC-7A2C-45E0-8B25-80C9773F6BE8}"/>
                    </a:ext>
                  </a:extLst>
                </p:cNvPr>
                <p:cNvSpPr/>
                <p:nvPr/>
              </p:nvSpPr>
              <p:spPr>
                <a:xfrm flipH="1">
                  <a:off x="5166034"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95" name="Rectangle 94">
                  <a:extLst>
                    <a:ext uri="{FF2B5EF4-FFF2-40B4-BE49-F238E27FC236}">
                      <a16:creationId xmlns:a16="http://schemas.microsoft.com/office/drawing/2014/main" id="{DE1EB226-7220-4686-BAFF-88092BC3D78E}"/>
                    </a:ext>
                  </a:extLst>
                </p:cNvPr>
                <p:cNvSpPr/>
                <p:nvPr/>
              </p:nvSpPr>
              <p:spPr>
                <a:xfrm flipH="1">
                  <a:off x="5226042"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sp>
              <p:nvSpPr>
                <p:cNvPr id="96" name="Rectangle 95">
                  <a:extLst>
                    <a:ext uri="{FF2B5EF4-FFF2-40B4-BE49-F238E27FC236}">
                      <a16:creationId xmlns:a16="http://schemas.microsoft.com/office/drawing/2014/main" id="{C04C62BA-C4B5-4AF2-8B68-937C3E57DDDF}"/>
                    </a:ext>
                  </a:extLst>
                </p:cNvPr>
                <p:cNvSpPr/>
                <p:nvPr/>
              </p:nvSpPr>
              <p:spPr>
                <a:xfrm flipH="1">
                  <a:off x="5286050" y="959643"/>
                  <a:ext cx="36000" cy="3600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Interstate Light" pitchFamily="50" charset="0"/>
                    <a:ea typeface="InterstateLight" pitchFamily="2" charset="0"/>
                  </a:endParaRPr>
                </a:p>
              </p:txBody>
            </p:sp>
          </p:grpSp>
        </p:grpSp>
        <p:grpSp>
          <p:nvGrpSpPr>
            <p:cNvPr id="108" name="Group 107">
              <a:extLst>
                <a:ext uri="{FF2B5EF4-FFF2-40B4-BE49-F238E27FC236}">
                  <a16:creationId xmlns:a16="http://schemas.microsoft.com/office/drawing/2014/main" id="{8237C3C3-219F-409C-9ABA-6C0BDBCF0837}"/>
                </a:ext>
              </a:extLst>
            </p:cNvPr>
            <p:cNvGrpSpPr/>
            <p:nvPr/>
          </p:nvGrpSpPr>
          <p:grpSpPr>
            <a:xfrm>
              <a:off x="10118606" y="5114717"/>
              <a:ext cx="190022" cy="422020"/>
              <a:chOff x="6331951" y="3768344"/>
              <a:chExt cx="87120" cy="193485"/>
            </a:xfrm>
          </p:grpSpPr>
          <p:sp>
            <p:nvSpPr>
              <p:cNvPr id="109" name="Freeform 638">
                <a:extLst>
                  <a:ext uri="{FF2B5EF4-FFF2-40B4-BE49-F238E27FC236}">
                    <a16:creationId xmlns:a16="http://schemas.microsoft.com/office/drawing/2014/main" id="{4C7CE844-7DEC-4D3E-93DF-35E22679C66A}"/>
                  </a:ext>
                </a:extLst>
              </p:cNvPr>
              <p:cNvSpPr/>
              <p:nvPr/>
            </p:nvSpPr>
            <p:spPr>
              <a:xfrm rot="18900000" flipH="1" flipV="1">
                <a:off x="6331951" y="3768344"/>
                <a:ext cx="87120" cy="86996"/>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110" name="Straight Connector 109">
                <a:extLst>
                  <a:ext uri="{FF2B5EF4-FFF2-40B4-BE49-F238E27FC236}">
                    <a16:creationId xmlns:a16="http://schemas.microsoft.com/office/drawing/2014/main" id="{31C8CFBE-AACA-4286-9778-3563AD92C9F6}"/>
                  </a:ext>
                </a:extLst>
              </p:cNvPr>
              <p:cNvCxnSpPr>
                <a:cxnSpLocks/>
                <a:stCxn id="109" idx="1"/>
              </p:cNvCxnSpPr>
              <p:nvPr/>
            </p:nvCxnSpPr>
            <p:spPr>
              <a:xfrm>
                <a:off x="6375466" y="3873401"/>
                <a:ext cx="44" cy="8842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34" name="Oval 166">
              <a:extLst>
                <a:ext uri="{FF2B5EF4-FFF2-40B4-BE49-F238E27FC236}">
                  <a16:creationId xmlns:a16="http://schemas.microsoft.com/office/drawing/2014/main" id="{A14682DF-424E-4DD5-B2FC-C97EC103AA57}"/>
                </a:ext>
              </a:extLst>
            </p:cNvPr>
            <p:cNvSpPr>
              <a:spLocks noChangeArrowheads="1"/>
            </p:cNvSpPr>
            <p:nvPr/>
          </p:nvSpPr>
          <p:spPr bwMode="auto">
            <a:xfrm>
              <a:off x="10430247" y="3443785"/>
              <a:ext cx="1104037" cy="674535"/>
            </a:xfrm>
            <a:prstGeom prst="rect">
              <a:avLst/>
            </a:prstGeom>
            <a:noFill/>
            <a:ln w="19050">
              <a:noFill/>
              <a:round/>
              <a:headEnd/>
              <a:tailEnd/>
            </a:ln>
          </p:spPr>
          <p:txBody>
            <a:bodyPr wrap="none" lIns="0" tIns="0" rIns="0" bIns="0"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r>
                <a:rPr lang="en-US" altLang="en-US" sz="900" dirty="0">
                  <a:solidFill>
                    <a:schemeClr val="tx2"/>
                  </a:solidFill>
                  <a:latin typeface="Arial" panose="020B0604020202020204" pitchFamily="34" charset="0"/>
                  <a:cs typeface="Arial" panose="020B0604020202020204" pitchFamily="34" charset="0"/>
                </a:rPr>
                <a:t>Boiler Water </a:t>
              </a:r>
            </a:p>
            <a:p>
              <a:pPr algn="ctr" eaLnBrk="1" hangingPunct="1">
                <a:lnSpc>
                  <a:spcPct val="80000"/>
                </a:lnSpc>
              </a:pPr>
              <a:r>
                <a:rPr lang="en-US" altLang="en-US" sz="900" dirty="0">
                  <a:solidFill>
                    <a:schemeClr val="tx2"/>
                  </a:solidFill>
                  <a:latin typeface="Arial" panose="020B0604020202020204" pitchFamily="34" charset="0"/>
                  <a:cs typeface="Arial" panose="020B0604020202020204" pitchFamily="34" charset="0"/>
                </a:rPr>
                <a:t>Analyzer/Controller</a:t>
              </a:r>
            </a:p>
          </p:txBody>
        </p:sp>
      </p:grpSp>
      <p:grpSp>
        <p:nvGrpSpPr>
          <p:cNvPr id="86" name="Group 85">
            <a:extLst>
              <a:ext uri="{FF2B5EF4-FFF2-40B4-BE49-F238E27FC236}">
                <a16:creationId xmlns:a16="http://schemas.microsoft.com/office/drawing/2014/main" id="{D14EB72A-DBDE-4608-887B-15681E29E1C8}"/>
              </a:ext>
            </a:extLst>
          </p:cNvPr>
          <p:cNvGrpSpPr/>
          <p:nvPr/>
        </p:nvGrpSpPr>
        <p:grpSpPr>
          <a:xfrm>
            <a:off x="4912481" y="4067322"/>
            <a:ext cx="2178936" cy="1531320"/>
            <a:chOff x="6549974" y="4280096"/>
            <a:chExt cx="2905248" cy="2041760"/>
          </a:xfrm>
        </p:grpSpPr>
        <p:sp>
          <p:nvSpPr>
            <p:cNvPr id="145" name="Freeform 650">
              <a:extLst>
                <a:ext uri="{FF2B5EF4-FFF2-40B4-BE49-F238E27FC236}">
                  <a16:creationId xmlns:a16="http://schemas.microsoft.com/office/drawing/2014/main" id="{C073FCC5-F0C4-476C-A679-588ADD21FD18}"/>
                </a:ext>
              </a:extLst>
            </p:cNvPr>
            <p:cNvSpPr/>
            <p:nvPr/>
          </p:nvSpPr>
          <p:spPr>
            <a:xfrm rot="10800000" flipH="1" flipV="1">
              <a:off x="6549974" y="4280096"/>
              <a:ext cx="1051135" cy="674534"/>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noFill/>
            <a:ln w="19050" cap="rnd">
              <a:solidFill>
                <a:schemeClr val="accent2"/>
              </a:solidFill>
              <a:prstDash val="sysDash"/>
              <a:headEnd type="none" w="sm" len="sm"/>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8" name="Freeform 650">
              <a:extLst>
                <a:ext uri="{FF2B5EF4-FFF2-40B4-BE49-F238E27FC236}">
                  <a16:creationId xmlns:a16="http://schemas.microsoft.com/office/drawing/2014/main" id="{180311B5-F9A7-482C-B47E-3A9886F3E8AE}"/>
                </a:ext>
              </a:extLst>
            </p:cNvPr>
            <p:cNvSpPr/>
            <p:nvPr/>
          </p:nvSpPr>
          <p:spPr>
            <a:xfrm rot="10800000" flipV="1">
              <a:off x="8404087" y="4280096"/>
              <a:ext cx="1051135" cy="674534"/>
            </a:xfrm>
            <a:custGeom>
              <a:avLst/>
              <a:gdLst>
                <a:gd name="connsiteX0" fmla="*/ 0 w 566737"/>
                <a:gd name="connsiteY0" fmla="*/ 0 h 557212"/>
                <a:gd name="connsiteX1" fmla="*/ 566737 w 566737"/>
                <a:gd name="connsiteY1" fmla="*/ 0 h 557212"/>
                <a:gd name="connsiteX2" fmla="*/ 566737 w 566737"/>
                <a:gd name="connsiteY2" fmla="*/ 557212 h 557212"/>
              </a:gdLst>
              <a:ahLst/>
              <a:cxnLst>
                <a:cxn ang="0">
                  <a:pos x="connsiteX0" y="connsiteY0"/>
                </a:cxn>
                <a:cxn ang="0">
                  <a:pos x="connsiteX1" y="connsiteY1"/>
                </a:cxn>
                <a:cxn ang="0">
                  <a:pos x="connsiteX2" y="connsiteY2"/>
                </a:cxn>
              </a:cxnLst>
              <a:rect l="l" t="t" r="r" b="b"/>
              <a:pathLst>
                <a:path w="566737" h="557212">
                  <a:moveTo>
                    <a:pt x="0" y="0"/>
                  </a:moveTo>
                  <a:lnTo>
                    <a:pt x="566737" y="0"/>
                  </a:lnTo>
                  <a:lnTo>
                    <a:pt x="566737" y="557212"/>
                  </a:lnTo>
                </a:path>
              </a:pathLst>
            </a:custGeom>
            <a:noFill/>
            <a:ln w="19050" cap="rnd">
              <a:solidFill>
                <a:schemeClr val="accent2"/>
              </a:solidFill>
              <a:prstDash val="sysDash"/>
              <a:headEnd type="none" w="sm" len="sm"/>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147" name="Group 146">
              <a:extLst>
                <a:ext uri="{FF2B5EF4-FFF2-40B4-BE49-F238E27FC236}">
                  <a16:creationId xmlns:a16="http://schemas.microsoft.com/office/drawing/2014/main" id="{AE890333-07AD-417B-B343-CC49296BF475}"/>
                </a:ext>
              </a:extLst>
            </p:cNvPr>
            <p:cNvGrpSpPr/>
            <p:nvPr/>
          </p:nvGrpSpPr>
          <p:grpSpPr>
            <a:xfrm>
              <a:off x="7407604" y="4954630"/>
              <a:ext cx="1194637" cy="1367226"/>
              <a:chOff x="7407604" y="4954630"/>
              <a:chExt cx="1194637" cy="1367226"/>
            </a:xfrm>
          </p:grpSpPr>
          <p:pic>
            <p:nvPicPr>
              <p:cNvPr id="128" name="Picture 127">
                <a:extLst>
                  <a:ext uri="{FF2B5EF4-FFF2-40B4-BE49-F238E27FC236}">
                    <a16:creationId xmlns:a16="http://schemas.microsoft.com/office/drawing/2014/main" id="{1044A6E9-B02C-49A2-A494-B143CBE7A8B5}"/>
                  </a:ext>
                </a:extLst>
              </p:cNvPr>
              <p:cNvPicPr>
                <a:picLocks noChangeAspect="1"/>
              </p:cNvPicPr>
              <p:nvPr/>
            </p:nvPicPr>
            <p:blipFill>
              <a:blip r:embed="rId3" cstate="print">
                <a:alphaModFix amt="85000"/>
                <a:extLst>
                  <a:ext uri="{BEBA8EAE-BF5A-486C-A8C5-ECC9F3942E4B}">
                    <a14:imgProps xmlns:a14="http://schemas.microsoft.com/office/drawing/2010/main">
                      <a14:imgLayer r:embed="rId4">
                        <a14:imgEffect>
                          <a14:colorTemperature colorTemp="88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409213" y="4954630"/>
                <a:ext cx="1193028" cy="716160"/>
              </a:xfrm>
              <a:prstGeom prst="roundRect">
                <a:avLst>
                  <a:gd name="adj" fmla="val 0"/>
                </a:avLst>
              </a:prstGeom>
            </p:spPr>
          </p:pic>
          <p:sp>
            <p:nvSpPr>
              <p:cNvPr id="133" name="Oval 166">
                <a:extLst>
                  <a:ext uri="{FF2B5EF4-FFF2-40B4-BE49-F238E27FC236}">
                    <a16:creationId xmlns:a16="http://schemas.microsoft.com/office/drawing/2014/main" id="{7C56B87E-8095-4FB8-BA8D-A7FB8FAC4ABB}"/>
                  </a:ext>
                </a:extLst>
              </p:cNvPr>
              <p:cNvSpPr>
                <a:spLocks noChangeArrowheads="1"/>
              </p:cNvSpPr>
              <p:nvPr/>
            </p:nvSpPr>
            <p:spPr bwMode="auto">
              <a:xfrm>
                <a:off x="7407604" y="5744204"/>
                <a:ext cx="1193026" cy="577652"/>
              </a:xfrm>
              <a:prstGeom prst="rect">
                <a:avLst/>
              </a:prstGeom>
              <a:noFill/>
              <a:ln w="19050">
                <a:noFill/>
                <a:round/>
                <a:headEnd/>
                <a:tailEnd/>
              </a:ln>
            </p:spPr>
            <p:txBody>
              <a:bodyPr wrap="none" lIns="0" tIns="0" rIns="0" bIns="0" anchor="t">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indent="4763" algn="ctr"/>
                <a:r>
                  <a:rPr lang="en-GB" sz="900" dirty="0">
                    <a:latin typeface="Arial" panose="020B0604020202020204" pitchFamily="34" charset="0"/>
                  </a:rPr>
                  <a:t>System Assurance </a:t>
                </a:r>
                <a:r>
                  <a:rPr lang="en-GB" sz="900" dirty="0" err="1">
                    <a:latin typeface="Arial" panose="020B0604020202020204" pitchFamily="34" charset="0"/>
                  </a:rPr>
                  <a:t>Center</a:t>
                </a:r>
                <a:endParaRPr lang="en-GB" sz="900" dirty="0">
                  <a:latin typeface="Arial" panose="020B0604020202020204" pitchFamily="34" charset="0"/>
                </a:endParaRPr>
              </a:p>
            </p:txBody>
          </p:sp>
        </p:grpSp>
      </p:grpSp>
      <p:sp>
        <p:nvSpPr>
          <p:cNvPr id="136" name="Rectangle 135">
            <a:extLst>
              <a:ext uri="{FF2B5EF4-FFF2-40B4-BE49-F238E27FC236}">
                <a16:creationId xmlns:a16="http://schemas.microsoft.com/office/drawing/2014/main" id="{4FAFDCE6-813F-486B-97B9-528F84C110F9}"/>
              </a:ext>
            </a:extLst>
          </p:cNvPr>
          <p:cNvSpPr/>
          <p:nvPr/>
        </p:nvSpPr>
        <p:spPr>
          <a:xfrm>
            <a:off x="1" y="2511159"/>
            <a:ext cx="1832840" cy="3020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B3D37FF7-ABDE-4F30-A286-322B54A68CB3}"/>
              </a:ext>
            </a:extLst>
          </p:cNvPr>
          <p:cNvSpPr/>
          <p:nvPr/>
        </p:nvSpPr>
        <p:spPr>
          <a:xfrm>
            <a:off x="1" y="857250"/>
            <a:ext cx="1833300" cy="165390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4786B493-532E-4352-B084-63E09958B7E9}"/>
              </a:ext>
            </a:extLst>
          </p:cNvPr>
          <p:cNvSpPr/>
          <p:nvPr/>
        </p:nvSpPr>
        <p:spPr>
          <a:xfrm>
            <a:off x="102334" y="2628025"/>
            <a:ext cx="1632101" cy="584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t"/>
          <a:lstStyle/>
          <a:p>
            <a:pPr>
              <a:lnSpc>
                <a:spcPct val="80000"/>
              </a:lnSpc>
            </a:pPr>
            <a:r>
              <a:rPr lang="en-US" b="1" spc="-60" dirty="0">
                <a:solidFill>
                  <a:schemeClr val="bg1"/>
                </a:solidFill>
                <a:latin typeface="Arial" panose="020B0604020202020204" pitchFamily="34" charset="0"/>
              </a:rPr>
              <a:t>Integrated </a:t>
            </a:r>
            <a:r>
              <a:rPr lang="en-US" b="1" spc="-60">
                <a:solidFill>
                  <a:schemeClr val="bg1"/>
                </a:solidFill>
                <a:latin typeface="Arial" panose="020B0604020202020204" pitchFamily="34" charset="0"/>
              </a:rPr>
              <a:t>solution</a:t>
            </a:r>
            <a:endParaRPr lang="en-US" b="1" spc="-60" dirty="0">
              <a:solidFill>
                <a:schemeClr val="bg1"/>
              </a:solidFill>
              <a:latin typeface="Arial" panose="020B0604020202020204" pitchFamily="34" charset="0"/>
            </a:endParaRPr>
          </a:p>
        </p:txBody>
      </p:sp>
      <p:pic>
        <p:nvPicPr>
          <p:cNvPr id="141" name="Graphic 140" descr="Puzzle pieces">
            <a:extLst>
              <a:ext uri="{FF2B5EF4-FFF2-40B4-BE49-F238E27FC236}">
                <a16:creationId xmlns:a16="http://schemas.microsoft.com/office/drawing/2014/main" id="{4B9C8DAF-F0B2-4293-886B-1045993D265D}"/>
              </a:ext>
            </a:extLst>
          </p:cNvPr>
          <p:cNvPicPr>
            <a:picLocks noChangeAspect="1"/>
          </p:cNvPicPr>
          <p:nvPr/>
        </p:nvPicPr>
        <p:blipFill>
          <a:blip r:embed="rId5">
            <a:extLst>
              <a:ext uri="{96DAC541-7B7A-43D3-8B79-37D633B846F1}">
                <asvg:svgBlip xmlns="" xmlns:asvg="http://schemas.microsoft.com/office/drawing/2016/SVG/main" r:embed="rId6"/>
              </a:ext>
            </a:extLst>
          </a:blip>
          <a:srcRect/>
          <a:stretch/>
        </p:blipFill>
        <p:spPr>
          <a:xfrm>
            <a:off x="84781" y="1690717"/>
            <a:ext cx="972000" cy="972000"/>
          </a:xfrm>
          <a:prstGeom prst="rect">
            <a:avLst/>
          </a:prstGeom>
        </p:spPr>
      </p:pic>
      <p:sp>
        <p:nvSpPr>
          <p:cNvPr id="144" name="Rectangle 143">
            <a:extLst>
              <a:ext uri="{FF2B5EF4-FFF2-40B4-BE49-F238E27FC236}">
                <a16:creationId xmlns:a16="http://schemas.microsoft.com/office/drawing/2014/main" id="{0A128C72-62C3-4ECB-B417-0E507FF58491}"/>
              </a:ext>
            </a:extLst>
          </p:cNvPr>
          <p:cNvSpPr/>
          <p:nvPr/>
        </p:nvSpPr>
        <p:spPr>
          <a:xfrm>
            <a:off x="102334" y="3300784"/>
            <a:ext cx="1632101" cy="1215000"/>
          </a:xfrm>
          <a:prstGeom prst="rect">
            <a:avLst/>
          </a:prstGeom>
        </p:spPr>
        <p:txBody>
          <a:bodyPr wrap="square" lIns="27000" anchor="t">
            <a:noAutofit/>
          </a:bodyPr>
          <a:lstStyle/>
          <a:p>
            <a:r>
              <a:rPr lang="en-US" spc="38" dirty="0">
                <a:solidFill>
                  <a:schemeClr val="bg1"/>
                </a:solidFill>
                <a:latin typeface="Arial" panose="020B0604020202020204" pitchFamily="34" charset="0"/>
                <a:ea typeface="ＭＳ Ｐゴシック" pitchFamily="34" charset="-128"/>
              </a:rPr>
              <a:t>Integrated solutions</a:t>
            </a:r>
          </a:p>
          <a:p>
            <a:r>
              <a:rPr lang="en-US" spc="38" dirty="0">
                <a:solidFill>
                  <a:schemeClr val="bg1"/>
                </a:solidFill>
                <a:latin typeface="Arial" panose="020B0604020202020204" pitchFamily="34" charset="0"/>
                <a:ea typeface="ＭＳ Ｐゴシック" pitchFamily="34" charset="-128"/>
              </a:rPr>
              <a:t>bring more value.</a:t>
            </a:r>
          </a:p>
        </p:txBody>
      </p:sp>
      <p:sp>
        <p:nvSpPr>
          <p:cNvPr id="137" name="Text Box 1083">
            <a:extLst>
              <a:ext uri="{FF2B5EF4-FFF2-40B4-BE49-F238E27FC236}">
                <a16:creationId xmlns:a16="http://schemas.microsoft.com/office/drawing/2014/main" id="{94FB74B5-AA2E-476A-9024-1BE57081BABC}"/>
              </a:ext>
            </a:extLst>
          </p:cNvPr>
          <p:cNvSpPr txBox="1">
            <a:spLocks noChangeArrowheads="1"/>
          </p:cNvSpPr>
          <p:nvPr/>
        </p:nvSpPr>
        <p:spPr bwMode="auto">
          <a:xfrm>
            <a:off x="1832841" y="5323702"/>
            <a:ext cx="7311159" cy="207749"/>
          </a:xfrm>
          <a:prstGeom prst="rect">
            <a:avLst/>
          </a:prstGeom>
          <a:solidFill>
            <a:schemeClr val="tx2"/>
          </a:solidFill>
          <a:ln>
            <a:noFill/>
          </a:ln>
          <a:effectLst/>
        </p:spPr>
        <p:txBody>
          <a:bodyPr wrap="square" tIns="0" bIns="0" anchor="ctr" anchorCtr="0">
            <a:spAutoFit/>
          </a:bodyPr>
          <a:lstStyle>
            <a:lvl1pPr eaLnBrk="0" hangingPunct="0">
              <a:spcBef>
                <a:spcPct val="20000"/>
              </a:spcBef>
              <a:buChar char="•"/>
              <a:defRPr sz="2100">
                <a:solidFill>
                  <a:schemeClr val="tx1"/>
                </a:solidFill>
                <a:latin typeface="Verdana" pitchFamily="34" charset="0"/>
                <a:cs typeface="Times New Roman" pitchFamily="18" charset="0"/>
              </a:defRPr>
            </a:lvl1pPr>
            <a:lvl2pPr marL="742950" indent="-285750" eaLnBrk="0" hangingPunct="0">
              <a:spcBef>
                <a:spcPct val="20000"/>
              </a:spcBef>
              <a:buChar char="–"/>
              <a:defRPr sz="1900">
                <a:solidFill>
                  <a:schemeClr val="tx1"/>
                </a:solidFill>
                <a:latin typeface="Verdana" pitchFamily="34" charset="0"/>
                <a:cs typeface="Times New Roman" pitchFamily="18" charset="0"/>
              </a:defRPr>
            </a:lvl2pPr>
            <a:lvl3pPr marL="1143000" indent="-228600" eaLnBrk="0" hangingPunct="0">
              <a:spcBef>
                <a:spcPct val="20000"/>
              </a:spcBef>
              <a:buChar char="•"/>
              <a:defRPr sz="1900">
                <a:solidFill>
                  <a:schemeClr val="tx1"/>
                </a:solidFill>
                <a:latin typeface="Verdana" pitchFamily="34" charset="0"/>
                <a:cs typeface="Times New Roman" pitchFamily="18" charset="0"/>
              </a:defRPr>
            </a:lvl3pPr>
            <a:lvl4pPr marL="1600200" indent="-228600" eaLnBrk="0" hangingPunct="0">
              <a:spcBef>
                <a:spcPct val="20000"/>
              </a:spcBef>
              <a:buChar char="–"/>
              <a:defRPr sz="1900">
                <a:solidFill>
                  <a:schemeClr val="tx1"/>
                </a:solidFill>
                <a:latin typeface="Verdana" pitchFamily="34" charset="0"/>
                <a:cs typeface="Times New Roman" pitchFamily="18" charset="0"/>
              </a:defRPr>
            </a:lvl4pPr>
            <a:lvl5pPr marL="2057400" indent="-228600" eaLnBrk="0" hangingPunct="0">
              <a:spcBef>
                <a:spcPct val="20000"/>
              </a:spcBef>
              <a:buChar char="»"/>
              <a:defRPr sz="1900">
                <a:solidFill>
                  <a:schemeClr val="tx1"/>
                </a:solidFill>
                <a:latin typeface="Verdana" pitchFamily="34" charset="0"/>
                <a:cs typeface="Times New Roman" pitchFamily="18" charset="0"/>
              </a:defRPr>
            </a:lvl5pPr>
            <a:lvl6pPr marL="2514600" indent="-228600" eaLnBrk="0" fontAlgn="base" hangingPunct="0">
              <a:spcBef>
                <a:spcPct val="20000"/>
              </a:spcBef>
              <a:spcAft>
                <a:spcPct val="0"/>
              </a:spcAft>
              <a:buChar char="»"/>
              <a:defRPr sz="1900">
                <a:solidFill>
                  <a:schemeClr val="tx1"/>
                </a:solidFill>
                <a:latin typeface="Verdana" pitchFamily="34" charset="0"/>
                <a:cs typeface="Times New Roman" pitchFamily="18" charset="0"/>
              </a:defRPr>
            </a:lvl6pPr>
            <a:lvl7pPr marL="2971800" indent="-228600" eaLnBrk="0" fontAlgn="base" hangingPunct="0">
              <a:spcBef>
                <a:spcPct val="20000"/>
              </a:spcBef>
              <a:spcAft>
                <a:spcPct val="0"/>
              </a:spcAft>
              <a:buChar char="»"/>
              <a:defRPr sz="1900">
                <a:solidFill>
                  <a:schemeClr val="tx1"/>
                </a:solidFill>
                <a:latin typeface="Verdana" pitchFamily="34" charset="0"/>
                <a:cs typeface="Times New Roman" pitchFamily="18" charset="0"/>
              </a:defRPr>
            </a:lvl7pPr>
            <a:lvl8pPr marL="3429000" indent="-228600" eaLnBrk="0" fontAlgn="base" hangingPunct="0">
              <a:spcBef>
                <a:spcPct val="20000"/>
              </a:spcBef>
              <a:spcAft>
                <a:spcPct val="0"/>
              </a:spcAft>
              <a:buChar char="»"/>
              <a:defRPr sz="1900">
                <a:solidFill>
                  <a:schemeClr val="tx1"/>
                </a:solidFill>
                <a:latin typeface="Verdana" pitchFamily="34" charset="0"/>
                <a:cs typeface="Times New Roman" pitchFamily="18" charset="0"/>
              </a:defRPr>
            </a:lvl8pPr>
            <a:lvl9pPr marL="3886200" indent="-228600" eaLnBrk="0" fontAlgn="base" hangingPunct="0">
              <a:spcBef>
                <a:spcPct val="20000"/>
              </a:spcBef>
              <a:spcAft>
                <a:spcPct val="0"/>
              </a:spcAft>
              <a:buChar char="»"/>
              <a:defRPr sz="1900">
                <a:solidFill>
                  <a:schemeClr val="tx1"/>
                </a:solidFill>
                <a:latin typeface="Verdana" pitchFamily="34" charset="0"/>
                <a:cs typeface="Times New Roman" pitchFamily="18" charset="0"/>
              </a:defRPr>
            </a:lvl9pPr>
          </a:lstStyle>
          <a:p>
            <a:pPr algn="ctr" eaLnBrk="1" fontAlgn="base" hangingPunct="1">
              <a:spcBef>
                <a:spcPct val="50000"/>
              </a:spcBef>
              <a:spcAft>
                <a:spcPct val="0"/>
              </a:spcAft>
              <a:buNone/>
              <a:defRPr/>
            </a:pPr>
            <a:r>
              <a:rPr lang="en-US" altLang="en-US" sz="1350" dirty="0">
                <a:solidFill>
                  <a:schemeClr val="bg1"/>
                </a:solidFill>
                <a:latin typeface="+mn-lt"/>
                <a:ea typeface="ＭＳ Ｐゴシック" pitchFamily="34" charset="-128"/>
              </a:rPr>
              <a:t>The most effective means of Energy and Water Optimization is Automated </a:t>
            </a:r>
            <a:r>
              <a:rPr lang="en-US" altLang="en-US" sz="1350" b="1" dirty="0">
                <a:solidFill>
                  <a:schemeClr val="bg1"/>
                </a:solidFill>
                <a:latin typeface="+mn-lt"/>
                <a:ea typeface="ＭＳ Ｐゴシック" pitchFamily="34" charset="-128"/>
              </a:rPr>
              <a:t>Cycle Control </a:t>
            </a:r>
          </a:p>
        </p:txBody>
      </p:sp>
    </p:spTree>
    <p:custDataLst>
      <p:tags r:id="rId1"/>
    </p:custDataLst>
    <p:extLst>
      <p:ext uri="{BB962C8B-B14F-4D97-AF65-F5344CB8AC3E}">
        <p14:creationId xmlns:p14="http://schemas.microsoft.com/office/powerpoint/2010/main" val="3081714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svg="http://schemas.microsoft.com/office/drawing/2016/SVG/main" xmlns:a14="http://schemas.microsoft.com/office/drawing/2010/main" xmlns:a16="http://schemas.microsoft.com/office/drawing/2014/main"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25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250"/>
                                        <p:tgtEl>
                                          <p:spTgt spid="1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fade">
                                      <p:cBhvr>
                                        <p:cTn id="17" dur="250"/>
                                        <p:tgtEl>
                                          <p:spTgt spid="1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25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fade">
                                      <p:cBhvr>
                                        <p:cTn id="27" dur="1000"/>
                                        <p:tgtEl>
                                          <p:spTgt spid="137"/>
                                        </p:tgtEl>
                                      </p:cBhvr>
                                    </p:animEffect>
                                    <p:anim calcmode="lin" valueType="num">
                                      <p:cBhvr>
                                        <p:cTn id="28" dur="1000" fill="hold"/>
                                        <p:tgtEl>
                                          <p:spTgt spid="137"/>
                                        </p:tgtEl>
                                        <p:attrNameLst>
                                          <p:attrName>ppt_x</p:attrName>
                                        </p:attrNameLst>
                                      </p:cBhvr>
                                      <p:tavLst>
                                        <p:tav tm="0">
                                          <p:val>
                                            <p:strVal val="#ppt_x"/>
                                          </p:val>
                                        </p:tav>
                                        <p:tav tm="100000">
                                          <p:val>
                                            <p:strVal val="#ppt_x"/>
                                          </p:val>
                                        </p:tav>
                                      </p:tavLst>
                                    </p:anim>
                                    <p:anim calcmode="lin" valueType="num">
                                      <p:cBhvr>
                                        <p:cTn id="29"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 name="Rectangle 2662">
            <a:extLst>
              <a:ext uri="{FF2B5EF4-FFF2-40B4-BE49-F238E27FC236}">
                <a16:creationId xmlns:a16="http://schemas.microsoft.com/office/drawing/2014/main" id="{ED0BAA02-A8FF-495D-8414-7BDA44EC0E52}"/>
              </a:ext>
            </a:extLst>
          </p:cNvPr>
          <p:cNvSpPr/>
          <p:nvPr/>
        </p:nvSpPr>
        <p:spPr>
          <a:xfrm>
            <a:off x="1" y="857250"/>
            <a:ext cx="3808293" cy="46629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91" name="Picture 1390">
            <a:extLst>
              <a:ext uri="{FF2B5EF4-FFF2-40B4-BE49-F238E27FC236}">
                <a16:creationId xmlns:a16="http://schemas.microsoft.com/office/drawing/2014/main" id="{4E9E65A9-920F-404C-B8A5-521BE8C3970E}"/>
              </a:ext>
            </a:extLst>
          </p:cNvPr>
          <p:cNvPicPr>
            <a:picLocks noChangeAspect="1"/>
          </p:cNvPicPr>
          <p:nvPr/>
        </p:nvPicPr>
        <p:blipFill rotWithShape="1">
          <a:blip r:embed="rId3">
            <a:clrChange>
              <a:clrFrom>
                <a:srgbClr val="DFF0FA"/>
              </a:clrFrom>
              <a:clrTo>
                <a:srgbClr val="DFF0FA">
                  <a:alpha val="0"/>
                </a:srgbClr>
              </a:clrTo>
            </a:clrChange>
            <a:alphaModFix amt="50000"/>
          </a:blip>
          <a:srcRect t="2" b="31654"/>
          <a:stretch/>
        </p:blipFill>
        <p:spPr>
          <a:xfrm>
            <a:off x="241585" y="1806366"/>
            <a:ext cx="2756561" cy="3714302"/>
          </a:xfrm>
          <a:prstGeom prst="rect">
            <a:avLst/>
          </a:prstGeom>
        </p:spPr>
      </p:pic>
      <p:sp>
        <p:nvSpPr>
          <p:cNvPr id="2" name="Slide Number Placeholder 1">
            <a:extLst>
              <a:ext uri="{FF2B5EF4-FFF2-40B4-BE49-F238E27FC236}">
                <a16:creationId xmlns:a16="http://schemas.microsoft.com/office/drawing/2014/main" id="{5CF9581E-A648-4069-8DE0-0D979F4572B8}"/>
              </a:ext>
            </a:extLst>
          </p:cNvPr>
          <p:cNvSpPr>
            <a:spLocks noGrp="1"/>
          </p:cNvSpPr>
          <p:nvPr>
            <p:ph type="sldNum" sz="quarter" idx="4"/>
          </p:nvPr>
        </p:nvSpPr>
        <p:spPr>
          <a:xfrm>
            <a:off x="9202270" y="638442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67269B-BB66-1242-895A-E957DF8587C7}" type="slidenum">
              <a:rPr lang="en-US" smtClean="0"/>
              <a:pPr/>
              <a:t>17</a:t>
            </a:fld>
            <a:endParaRPr lang="en-GB"/>
          </a:p>
        </p:txBody>
      </p:sp>
      <p:grpSp>
        <p:nvGrpSpPr>
          <p:cNvPr id="5" name="Group 4">
            <a:extLst>
              <a:ext uri="{FF2B5EF4-FFF2-40B4-BE49-F238E27FC236}">
                <a16:creationId xmlns:a16="http://schemas.microsoft.com/office/drawing/2014/main" id="{91061681-89D9-4DF0-AF53-ED150710D71E}"/>
              </a:ext>
            </a:extLst>
          </p:cNvPr>
          <p:cNvGrpSpPr/>
          <p:nvPr/>
        </p:nvGrpSpPr>
        <p:grpSpPr>
          <a:xfrm>
            <a:off x="3809484" y="857250"/>
            <a:ext cx="5332296" cy="4662900"/>
            <a:chOff x="3959440" y="0"/>
            <a:chExt cx="8229600" cy="6217200"/>
          </a:xfrm>
        </p:grpSpPr>
        <p:sp>
          <p:nvSpPr>
            <p:cNvPr id="2670" name="Rectangle 2669">
              <a:extLst>
                <a:ext uri="{FF2B5EF4-FFF2-40B4-BE49-F238E27FC236}">
                  <a16:creationId xmlns:a16="http://schemas.microsoft.com/office/drawing/2014/main" id="{68DCAB37-098B-476A-8EAE-9F65E3E55682}"/>
                </a:ext>
              </a:extLst>
            </p:cNvPr>
            <p:cNvSpPr/>
            <p:nvPr/>
          </p:nvSpPr>
          <p:spPr>
            <a:xfrm>
              <a:off x="6904240" y="1954665"/>
              <a:ext cx="2412000" cy="2064217"/>
            </a:xfrm>
            <a:prstGeom prst="rect">
              <a:avLst/>
            </a:prstGeom>
          </p:spPr>
          <p:txBody>
            <a:bodyPr wrap="square" lIns="0" tIns="0" rIns="0" bIns="0" anchor="t">
              <a:noAutofit/>
            </a:bodyPr>
            <a:lstStyle/>
            <a:p>
              <a:pPr indent="4763">
                <a:spcBef>
                  <a:spcPts val="900"/>
                </a:spcBef>
              </a:pPr>
              <a:r>
                <a:rPr lang="en-GB" sz="1050" dirty="0">
                  <a:solidFill>
                    <a:schemeClr val="tx2"/>
                  </a:solidFill>
                  <a:latin typeface="Arial" panose="020B0604020202020204" pitchFamily="34" charset="0"/>
                </a:rPr>
                <a:t>Chemistry</a:t>
              </a:r>
            </a:p>
            <a:p>
              <a:pPr indent="4763"/>
              <a:r>
                <a:rPr lang="en-GB" sz="1050" dirty="0">
                  <a:latin typeface="Arial" panose="020B0604020202020204" pitchFamily="34" charset="0"/>
                </a:rPr>
                <a:t>internal treatment chemistry</a:t>
              </a:r>
            </a:p>
            <a:p>
              <a:pPr indent="4763"/>
              <a:endParaRPr lang="en-GB" sz="1050" dirty="0">
                <a:latin typeface="Arial" panose="020B0604020202020204" pitchFamily="34" charset="0"/>
              </a:endParaRPr>
            </a:p>
            <a:p>
              <a:pPr indent="4763"/>
              <a:endParaRPr lang="en-GB" sz="1050" dirty="0">
                <a:solidFill>
                  <a:schemeClr val="tx2"/>
                </a:solidFill>
                <a:latin typeface="Arial" panose="020B0604020202020204" pitchFamily="34" charset="0"/>
              </a:endParaRPr>
            </a:p>
            <a:p>
              <a:pPr indent="4763"/>
              <a:r>
                <a:rPr lang="en-GB" sz="1050" dirty="0">
                  <a:solidFill>
                    <a:schemeClr val="tx2"/>
                  </a:solidFill>
                  <a:latin typeface="Arial" panose="020B0604020202020204" pitchFamily="34" charset="0"/>
                </a:rPr>
                <a:t>Monitor</a:t>
              </a:r>
            </a:p>
            <a:p>
              <a:pPr indent="4763"/>
              <a:r>
                <a:rPr lang="en-GB" sz="1050" dirty="0">
                  <a:latin typeface="Arial" panose="020B0604020202020204" pitchFamily="34" charset="0"/>
                </a:rPr>
                <a:t>TRASAR with Fluorometer in feedwater</a:t>
              </a:r>
            </a:p>
            <a:p>
              <a:pPr indent="4763"/>
              <a:endParaRPr lang="en-GB" sz="1050" dirty="0">
                <a:latin typeface="Arial" panose="020B0604020202020204" pitchFamily="34" charset="0"/>
              </a:endParaRPr>
            </a:p>
            <a:p>
              <a:pPr indent="4763"/>
              <a:r>
                <a:rPr lang="en-GB" sz="1050" dirty="0">
                  <a:solidFill>
                    <a:schemeClr val="tx2"/>
                  </a:solidFill>
                  <a:latin typeface="Arial" panose="020B0604020202020204" pitchFamily="34" charset="0"/>
                </a:rPr>
                <a:t>Control</a:t>
              </a:r>
            </a:p>
            <a:p>
              <a:pPr indent="4763"/>
              <a:r>
                <a:rPr lang="en-GB" sz="1050" dirty="0">
                  <a:latin typeface="Arial" panose="020B0604020202020204" pitchFamily="34" charset="0"/>
                </a:rPr>
                <a:t>Chemistry dosage in feedwater</a:t>
              </a:r>
            </a:p>
          </p:txBody>
        </p:sp>
        <p:sp>
          <p:nvSpPr>
            <p:cNvPr id="2671" name="Rectangle 2670">
              <a:extLst>
                <a:ext uri="{FF2B5EF4-FFF2-40B4-BE49-F238E27FC236}">
                  <a16:creationId xmlns:a16="http://schemas.microsoft.com/office/drawing/2014/main" id="{888DFAC0-9607-4A6F-A1D5-59B7419D7DDF}"/>
                </a:ext>
              </a:extLst>
            </p:cNvPr>
            <p:cNvSpPr/>
            <p:nvPr/>
          </p:nvSpPr>
          <p:spPr>
            <a:xfrm>
              <a:off x="4161040" y="1954665"/>
              <a:ext cx="2412000" cy="1731243"/>
            </a:xfrm>
            <a:prstGeom prst="rect">
              <a:avLst/>
            </a:prstGeom>
          </p:spPr>
          <p:txBody>
            <a:bodyPr wrap="square" lIns="0" tIns="0" rIns="0" bIns="0" anchor="t">
              <a:noAutofit/>
            </a:bodyPr>
            <a:lstStyle/>
            <a:p>
              <a:pPr indent="4763">
                <a:spcBef>
                  <a:spcPts val="900"/>
                </a:spcBef>
              </a:pPr>
              <a:r>
                <a:rPr lang="en-GB" sz="1050" dirty="0">
                  <a:solidFill>
                    <a:schemeClr val="accent1"/>
                  </a:solidFill>
                  <a:latin typeface="Arial" panose="020B0604020202020204" pitchFamily="34" charset="0"/>
                </a:rPr>
                <a:t>Chemistry</a:t>
              </a:r>
            </a:p>
            <a:p>
              <a:pPr indent="4763"/>
              <a:r>
                <a:rPr lang="en-GB" sz="1050" dirty="0">
                  <a:latin typeface="Arial" panose="020B0604020202020204" pitchFamily="34" charset="0"/>
                </a:rPr>
                <a:t>Oxygen scavenger chemistry</a:t>
              </a:r>
            </a:p>
            <a:p>
              <a:pPr indent="4763"/>
              <a:endParaRPr lang="en-GB" sz="1050" dirty="0">
                <a:latin typeface="Arial" panose="020B0604020202020204" pitchFamily="34" charset="0"/>
              </a:endParaRPr>
            </a:p>
            <a:p>
              <a:pPr indent="4763"/>
              <a:endParaRPr lang="en-GB" sz="1050" dirty="0">
                <a:latin typeface="Arial" panose="020B0604020202020204" pitchFamily="34" charset="0"/>
              </a:endParaRPr>
            </a:p>
            <a:p>
              <a:pPr indent="4763"/>
              <a:r>
                <a:rPr lang="en-GB" sz="1050" dirty="0">
                  <a:solidFill>
                    <a:schemeClr val="accent1"/>
                  </a:solidFill>
                  <a:latin typeface="Arial" panose="020B0604020202020204" pitchFamily="34" charset="0"/>
                </a:rPr>
                <a:t>Monitor</a:t>
              </a:r>
            </a:p>
            <a:p>
              <a:pPr indent="4763"/>
              <a:r>
                <a:rPr lang="en-GB" sz="1050" dirty="0">
                  <a:latin typeface="Arial" panose="020B0604020202020204" pitchFamily="34" charset="0"/>
                </a:rPr>
                <a:t>Corrosion stress with ORP@T in feedwater</a:t>
              </a:r>
            </a:p>
            <a:p>
              <a:pPr indent="4763"/>
              <a:endParaRPr lang="en-GB" sz="1050" dirty="0">
                <a:latin typeface="Arial" panose="020B0604020202020204" pitchFamily="34" charset="0"/>
              </a:endParaRPr>
            </a:p>
            <a:p>
              <a:pPr indent="4763"/>
              <a:r>
                <a:rPr lang="en-GB" sz="1050" dirty="0">
                  <a:solidFill>
                    <a:schemeClr val="accent1"/>
                  </a:solidFill>
                  <a:latin typeface="Arial" panose="020B0604020202020204" pitchFamily="34" charset="0"/>
                </a:rPr>
                <a:t>Control</a:t>
              </a:r>
            </a:p>
            <a:p>
              <a:pPr indent="4763"/>
              <a:r>
                <a:rPr lang="en-GB" sz="1050" dirty="0">
                  <a:latin typeface="Arial" panose="020B0604020202020204" pitchFamily="34" charset="0"/>
                </a:rPr>
                <a:t>Chemistry dosage in deaerator</a:t>
              </a:r>
            </a:p>
          </p:txBody>
        </p:sp>
        <p:sp>
          <p:nvSpPr>
            <p:cNvPr id="2672" name="Rectangle 2671">
              <a:extLst>
                <a:ext uri="{FF2B5EF4-FFF2-40B4-BE49-F238E27FC236}">
                  <a16:creationId xmlns:a16="http://schemas.microsoft.com/office/drawing/2014/main" id="{726B9872-F9F7-4FC7-B713-EDAE83E801B9}"/>
                </a:ext>
              </a:extLst>
            </p:cNvPr>
            <p:cNvSpPr/>
            <p:nvPr/>
          </p:nvSpPr>
          <p:spPr>
            <a:xfrm>
              <a:off x="9647440" y="1954665"/>
              <a:ext cx="2412000" cy="2105488"/>
            </a:xfrm>
            <a:prstGeom prst="rect">
              <a:avLst/>
            </a:prstGeom>
          </p:spPr>
          <p:txBody>
            <a:bodyPr wrap="square" lIns="0" tIns="0" rIns="0" bIns="0" anchor="t">
              <a:noAutofit/>
            </a:bodyPr>
            <a:lstStyle/>
            <a:p>
              <a:pPr indent="4763">
                <a:spcBef>
                  <a:spcPts val="900"/>
                </a:spcBef>
              </a:pPr>
              <a:r>
                <a:rPr lang="en-GB" sz="1050" dirty="0">
                  <a:solidFill>
                    <a:schemeClr val="accent2"/>
                  </a:solidFill>
                  <a:latin typeface="Arial" panose="020B0604020202020204" pitchFamily="34" charset="0"/>
                </a:rPr>
                <a:t>Communication</a:t>
              </a:r>
            </a:p>
            <a:p>
              <a:pPr indent="4763"/>
              <a:r>
                <a:rPr lang="en-GB" sz="1050" dirty="0">
                  <a:latin typeface="Arial" panose="020B0604020202020204" pitchFamily="34" charset="0"/>
                </a:rPr>
                <a:t>Wireless gateway</a:t>
              </a:r>
            </a:p>
            <a:p>
              <a:pPr indent="4763"/>
              <a:endParaRPr lang="en-GB" sz="1050" dirty="0">
                <a:latin typeface="Arial" panose="020B0604020202020204" pitchFamily="34" charset="0"/>
              </a:endParaRPr>
            </a:p>
            <a:p>
              <a:pPr indent="4763"/>
              <a:endParaRPr lang="en-GB" sz="1050" dirty="0">
                <a:latin typeface="Arial" panose="020B0604020202020204" pitchFamily="34" charset="0"/>
              </a:endParaRPr>
            </a:p>
            <a:p>
              <a:pPr indent="4763"/>
              <a:endParaRPr lang="en-GB" sz="1050" dirty="0">
                <a:latin typeface="Arial" panose="020B0604020202020204" pitchFamily="34" charset="0"/>
              </a:endParaRPr>
            </a:p>
            <a:p>
              <a:pPr indent="4763"/>
              <a:r>
                <a:rPr lang="en-GB" sz="1050" dirty="0">
                  <a:solidFill>
                    <a:schemeClr val="accent2"/>
                  </a:solidFill>
                  <a:latin typeface="Arial" panose="020B0604020202020204" pitchFamily="34" charset="0"/>
                </a:rPr>
                <a:t>Website</a:t>
              </a:r>
            </a:p>
            <a:p>
              <a:pPr indent="4763"/>
              <a:r>
                <a:rPr lang="en-GB" sz="1050" dirty="0">
                  <a:latin typeface="Arial" panose="020B0604020202020204" pitchFamily="34" charset="0"/>
                </a:rPr>
                <a:t>dashboard and historical data</a:t>
              </a:r>
            </a:p>
            <a:p>
              <a:pPr indent="4763"/>
              <a:endParaRPr lang="en-GB" sz="1050" dirty="0">
                <a:latin typeface="Arial" panose="020B0604020202020204" pitchFamily="34" charset="0"/>
              </a:endParaRPr>
            </a:p>
            <a:p>
              <a:pPr indent="4763"/>
              <a:r>
                <a:rPr lang="en-GB" sz="1050" dirty="0">
                  <a:solidFill>
                    <a:schemeClr val="accent2"/>
                  </a:solidFill>
                  <a:latin typeface="Arial" panose="020B0604020202020204" pitchFamily="34" charset="0"/>
                </a:rPr>
                <a:t>Remote experts</a:t>
              </a:r>
            </a:p>
            <a:p>
              <a:pPr indent="4763"/>
              <a:r>
                <a:rPr lang="en-GB" sz="1050" dirty="0">
                  <a:latin typeface="Arial" panose="020B0604020202020204" pitchFamily="34" charset="0"/>
                </a:rPr>
                <a:t>System Assurance </a:t>
              </a:r>
              <a:r>
                <a:rPr lang="en-GB" sz="1050" dirty="0" err="1">
                  <a:latin typeface="Arial" panose="020B0604020202020204" pitchFamily="34" charset="0"/>
                </a:rPr>
                <a:t>Center</a:t>
              </a:r>
              <a:endParaRPr lang="en-GB" sz="1050" dirty="0">
                <a:latin typeface="Arial" panose="020B0604020202020204" pitchFamily="34" charset="0"/>
              </a:endParaRPr>
            </a:p>
            <a:p>
              <a:pPr indent="4763"/>
              <a:r>
                <a:rPr lang="en-GB" sz="1050" dirty="0">
                  <a:latin typeface="Arial" panose="020B0604020202020204" pitchFamily="34" charset="0"/>
                </a:rPr>
                <a:t>24/7/365</a:t>
              </a:r>
            </a:p>
          </p:txBody>
        </p:sp>
        <p:cxnSp>
          <p:nvCxnSpPr>
            <p:cNvPr id="2673" name="Straight Connector 2672">
              <a:extLst>
                <a:ext uri="{FF2B5EF4-FFF2-40B4-BE49-F238E27FC236}">
                  <a16:creationId xmlns:a16="http://schemas.microsoft.com/office/drawing/2014/main" id="{7CF874BC-62B7-430F-8718-394165704377}"/>
                </a:ext>
              </a:extLst>
            </p:cNvPr>
            <p:cNvCxnSpPr>
              <a:cxnSpLocks/>
            </p:cNvCxnSpPr>
            <p:nvPr/>
          </p:nvCxnSpPr>
          <p:spPr>
            <a:xfrm>
              <a:off x="3959440" y="0"/>
              <a:ext cx="0" cy="621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4" name="Straight Connector 2673">
              <a:extLst>
                <a:ext uri="{FF2B5EF4-FFF2-40B4-BE49-F238E27FC236}">
                  <a16:creationId xmlns:a16="http://schemas.microsoft.com/office/drawing/2014/main" id="{5801BC03-3290-4A8E-99AA-B5886B37AA34}"/>
                </a:ext>
              </a:extLst>
            </p:cNvPr>
            <p:cNvCxnSpPr>
              <a:cxnSpLocks/>
            </p:cNvCxnSpPr>
            <p:nvPr/>
          </p:nvCxnSpPr>
          <p:spPr>
            <a:xfrm>
              <a:off x="6702640" y="0"/>
              <a:ext cx="0" cy="621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5" name="Straight Connector 2674">
              <a:extLst>
                <a:ext uri="{FF2B5EF4-FFF2-40B4-BE49-F238E27FC236}">
                  <a16:creationId xmlns:a16="http://schemas.microsoft.com/office/drawing/2014/main" id="{A4988B0C-0E9C-4DB8-B4FA-CE576C3EA1A2}"/>
                </a:ext>
              </a:extLst>
            </p:cNvPr>
            <p:cNvCxnSpPr>
              <a:cxnSpLocks/>
            </p:cNvCxnSpPr>
            <p:nvPr/>
          </p:nvCxnSpPr>
          <p:spPr>
            <a:xfrm>
              <a:off x="9445840" y="0"/>
              <a:ext cx="0" cy="621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6" name="Straight Connector 2675">
              <a:extLst>
                <a:ext uri="{FF2B5EF4-FFF2-40B4-BE49-F238E27FC236}">
                  <a16:creationId xmlns:a16="http://schemas.microsoft.com/office/drawing/2014/main" id="{5F82236C-6B47-4444-B4BF-2BB45BEA5C1C}"/>
                </a:ext>
              </a:extLst>
            </p:cNvPr>
            <p:cNvCxnSpPr>
              <a:cxnSpLocks/>
            </p:cNvCxnSpPr>
            <p:nvPr/>
          </p:nvCxnSpPr>
          <p:spPr>
            <a:xfrm>
              <a:off x="12189040" y="0"/>
              <a:ext cx="0" cy="621720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677" name="Rectangle 2676">
              <a:extLst>
                <a:ext uri="{FF2B5EF4-FFF2-40B4-BE49-F238E27FC236}">
                  <a16:creationId xmlns:a16="http://schemas.microsoft.com/office/drawing/2014/main" id="{8A9E2055-F7B7-486C-948F-8227B553E0E7}"/>
                </a:ext>
              </a:extLst>
            </p:cNvPr>
            <p:cNvSpPr/>
            <p:nvPr/>
          </p:nvSpPr>
          <p:spPr>
            <a:xfrm>
              <a:off x="6904240" y="963952"/>
              <a:ext cx="1609445" cy="921378"/>
            </a:xfrm>
            <a:prstGeom prst="rect">
              <a:avLst/>
            </a:prstGeom>
          </p:spPr>
          <p:txBody>
            <a:bodyPr wrap="square" lIns="0" tIns="0" rIns="0" bIns="0" anchor="t">
              <a:noAutofit/>
            </a:bodyPr>
            <a:lstStyle/>
            <a:p>
              <a:pPr>
                <a:lnSpc>
                  <a:spcPct val="80000"/>
                </a:lnSpc>
                <a:spcBef>
                  <a:spcPts val="675"/>
                </a:spcBef>
              </a:pPr>
              <a:r>
                <a:rPr lang="en-GB" sz="1500" b="1">
                  <a:solidFill>
                    <a:schemeClr val="tx2"/>
                  </a:solidFill>
                  <a:latin typeface="Arial" panose="020B0604020202020204" pitchFamily="34" charset="0"/>
                </a:rPr>
                <a:t>Scale treatment</a:t>
              </a:r>
            </a:p>
          </p:txBody>
        </p:sp>
        <p:sp>
          <p:nvSpPr>
            <p:cNvPr id="2678" name="Rectangle 2677">
              <a:extLst>
                <a:ext uri="{FF2B5EF4-FFF2-40B4-BE49-F238E27FC236}">
                  <a16:creationId xmlns:a16="http://schemas.microsoft.com/office/drawing/2014/main" id="{D74FCC9B-2C7D-4771-94B8-0F4193B051B7}"/>
                </a:ext>
              </a:extLst>
            </p:cNvPr>
            <p:cNvSpPr/>
            <p:nvPr/>
          </p:nvSpPr>
          <p:spPr>
            <a:xfrm>
              <a:off x="4161041" y="963951"/>
              <a:ext cx="1609445" cy="772753"/>
            </a:xfrm>
            <a:prstGeom prst="rect">
              <a:avLst/>
            </a:prstGeom>
          </p:spPr>
          <p:txBody>
            <a:bodyPr wrap="square" lIns="0" tIns="0" rIns="0" bIns="0" anchor="t">
              <a:noAutofit/>
            </a:bodyPr>
            <a:lstStyle/>
            <a:p>
              <a:pPr>
                <a:lnSpc>
                  <a:spcPct val="80000"/>
                </a:lnSpc>
                <a:spcBef>
                  <a:spcPts val="675"/>
                </a:spcBef>
              </a:pPr>
              <a:r>
                <a:rPr lang="en-GB" sz="1500" b="1">
                  <a:solidFill>
                    <a:schemeClr val="accent1"/>
                  </a:solidFill>
                  <a:latin typeface="Arial" panose="020B0604020202020204" pitchFamily="34" charset="0"/>
                </a:rPr>
                <a:t>Corrosion treatment</a:t>
              </a:r>
            </a:p>
          </p:txBody>
        </p:sp>
        <p:sp>
          <p:nvSpPr>
            <p:cNvPr id="2679" name="Rectangle 2678">
              <a:extLst>
                <a:ext uri="{FF2B5EF4-FFF2-40B4-BE49-F238E27FC236}">
                  <a16:creationId xmlns:a16="http://schemas.microsoft.com/office/drawing/2014/main" id="{C1A4C5F3-7CF9-4E83-A98E-925F7DC85AA7}"/>
                </a:ext>
              </a:extLst>
            </p:cNvPr>
            <p:cNvSpPr/>
            <p:nvPr/>
          </p:nvSpPr>
          <p:spPr>
            <a:xfrm>
              <a:off x="9647440" y="963951"/>
              <a:ext cx="1609445" cy="939800"/>
            </a:xfrm>
            <a:prstGeom prst="rect">
              <a:avLst/>
            </a:prstGeom>
          </p:spPr>
          <p:txBody>
            <a:bodyPr wrap="square" lIns="0" tIns="0" rIns="0" bIns="0" anchor="t">
              <a:noAutofit/>
            </a:bodyPr>
            <a:lstStyle/>
            <a:p>
              <a:pPr>
                <a:lnSpc>
                  <a:spcPct val="80000"/>
                </a:lnSpc>
                <a:spcBef>
                  <a:spcPts val="675"/>
                </a:spcBef>
              </a:pPr>
              <a:r>
                <a:rPr lang="en-GB" sz="1500" b="1">
                  <a:solidFill>
                    <a:schemeClr val="accent2"/>
                  </a:solidFill>
                  <a:latin typeface="Arial" panose="020B0604020202020204" pitchFamily="34" charset="0"/>
                </a:rPr>
                <a:t>Digital</a:t>
              </a:r>
            </a:p>
          </p:txBody>
        </p:sp>
        <p:cxnSp>
          <p:nvCxnSpPr>
            <p:cNvPr id="2681" name="Straight Connector 2680">
              <a:extLst>
                <a:ext uri="{FF2B5EF4-FFF2-40B4-BE49-F238E27FC236}">
                  <a16:creationId xmlns:a16="http://schemas.microsoft.com/office/drawing/2014/main" id="{C770B8DC-E747-4479-AA9A-AEA95BA39D09}"/>
                </a:ext>
              </a:extLst>
            </p:cNvPr>
            <p:cNvCxnSpPr/>
            <p:nvPr/>
          </p:nvCxnSpPr>
          <p:spPr>
            <a:xfrm>
              <a:off x="4161040" y="1723652"/>
              <a:ext cx="23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2" name="Straight Connector 2681">
              <a:extLst>
                <a:ext uri="{FF2B5EF4-FFF2-40B4-BE49-F238E27FC236}">
                  <a16:creationId xmlns:a16="http://schemas.microsoft.com/office/drawing/2014/main" id="{67078875-7109-4703-8142-B7B5BA1EECB9}"/>
                </a:ext>
              </a:extLst>
            </p:cNvPr>
            <p:cNvCxnSpPr/>
            <p:nvPr/>
          </p:nvCxnSpPr>
          <p:spPr>
            <a:xfrm>
              <a:off x="6904240" y="1723652"/>
              <a:ext cx="23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3" name="Straight Connector 2682">
              <a:extLst>
                <a:ext uri="{FF2B5EF4-FFF2-40B4-BE49-F238E27FC236}">
                  <a16:creationId xmlns:a16="http://schemas.microsoft.com/office/drawing/2014/main" id="{BBB97FDD-97D0-44EC-9F0C-BF304A0E2A64}"/>
                </a:ext>
              </a:extLst>
            </p:cNvPr>
            <p:cNvCxnSpPr/>
            <p:nvPr/>
          </p:nvCxnSpPr>
          <p:spPr>
            <a:xfrm>
              <a:off x="9647440" y="1723652"/>
              <a:ext cx="23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41BB8DC0-DB47-4ED7-964F-30AD21085AE9}"/>
              </a:ext>
            </a:extLst>
          </p:cNvPr>
          <p:cNvGrpSpPr/>
          <p:nvPr/>
        </p:nvGrpSpPr>
        <p:grpSpPr>
          <a:xfrm>
            <a:off x="489515" y="1350521"/>
            <a:ext cx="8498625" cy="3439126"/>
            <a:chOff x="652687" y="657695"/>
            <a:chExt cx="11331500" cy="4585500"/>
          </a:xfrm>
        </p:grpSpPr>
        <p:grpSp>
          <p:nvGrpSpPr>
            <p:cNvPr id="2547" name="Group 29">
              <a:extLst>
                <a:ext uri="{FF2B5EF4-FFF2-40B4-BE49-F238E27FC236}">
                  <a16:creationId xmlns:a16="http://schemas.microsoft.com/office/drawing/2014/main" id="{95E59C5F-63A4-4052-A870-0BBC3AFD9022}"/>
                </a:ext>
              </a:extLst>
            </p:cNvPr>
            <p:cNvGrpSpPr>
              <a:grpSpLocks/>
            </p:cNvGrpSpPr>
            <p:nvPr/>
          </p:nvGrpSpPr>
          <p:grpSpPr bwMode="auto">
            <a:xfrm>
              <a:off x="11128525" y="913795"/>
              <a:ext cx="855662" cy="661987"/>
              <a:chOff x="855636" y="500046"/>
              <a:chExt cx="855663" cy="661987"/>
            </a:xfrm>
            <a:solidFill>
              <a:srgbClr val="669CB5"/>
            </a:solidFill>
          </p:grpSpPr>
          <p:sp>
            <p:nvSpPr>
              <p:cNvPr id="2548" name="Rectangle 1221">
                <a:extLst>
                  <a:ext uri="{FF2B5EF4-FFF2-40B4-BE49-F238E27FC236}">
                    <a16:creationId xmlns:a16="http://schemas.microsoft.com/office/drawing/2014/main" id="{7E175781-A066-433A-9046-36FFCA3795E0}"/>
                  </a:ext>
                </a:extLst>
              </p:cNvPr>
              <p:cNvSpPr>
                <a:spLocks noChangeArrowheads="1"/>
              </p:cNvSpPr>
              <p:nvPr/>
            </p:nvSpPr>
            <p:spPr bwMode="auto">
              <a:xfrm>
                <a:off x="1050899" y="1063608"/>
                <a:ext cx="82550" cy="16404"/>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49" name="Line 1223">
                <a:extLst>
                  <a:ext uri="{FF2B5EF4-FFF2-40B4-BE49-F238E27FC236}">
                    <a16:creationId xmlns:a16="http://schemas.microsoft.com/office/drawing/2014/main" id="{00EB1385-51BF-4C1E-9390-CEC21264E9D8}"/>
                  </a:ext>
                </a:extLst>
              </p:cNvPr>
              <p:cNvSpPr>
                <a:spLocks noChangeShapeType="1"/>
              </p:cNvSpPr>
              <p:nvPr/>
            </p:nvSpPr>
            <p:spPr bwMode="auto">
              <a:xfrm>
                <a:off x="1067409" y="1063608"/>
                <a:ext cx="0" cy="16404"/>
              </a:xfrm>
              <a:prstGeom prst="line">
                <a:avLst/>
              </a:prstGeom>
              <a:grpFill/>
              <a:ln w="3175">
                <a:solidFill>
                  <a:schemeClr val="accent2"/>
                </a:solidFill>
                <a:round/>
                <a:headEnd/>
                <a:tailEnd/>
              </a:ln>
            </p:spPr>
            <p:txBody>
              <a:bodyPr wrap="none" anchor="ctr"/>
              <a:lstStyle/>
              <a:p>
                <a:endParaRPr lang="en-GB"/>
              </a:p>
            </p:txBody>
          </p:sp>
          <p:sp>
            <p:nvSpPr>
              <p:cNvPr id="2550" name="Line 1224">
                <a:extLst>
                  <a:ext uri="{FF2B5EF4-FFF2-40B4-BE49-F238E27FC236}">
                    <a16:creationId xmlns:a16="http://schemas.microsoft.com/office/drawing/2014/main" id="{0606D45A-7AB7-48DE-9B7F-AE9E5761DCF1}"/>
                  </a:ext>
                </a:extLst>
              </p:cNvPr>
              <p:cNvSpPr>
                <a:spLocks noChangeShapeType="1"/>
              </p:cNvSpPr>
              <p:nvPr/>
            </p:nvSpPr>
            <p:spPr bwMode="auto">
              <a:xfrm>
                <a:off x="1116939" y="1063608"/>
                <a:ext cx="0" cy="16404"/>
              </a:xfrm>
              <a:prstGeom prst="line">
                <a:avLst/>
              </a:prstGeom>
              <a:grpFill/>
              <a:ln w="3175">
                <a:solidFill>
                  <a:schemeClr val="accent2"/>
                </a:solidFill>
                <a:round/>
                <a:headEnd/>
                <a:tailEnd/>
              </a:ln>
            </p:spPr>
            <p:txBody>
              <a:bodyPr wrap="none" anchor="ctr"/>
              <a:lstStyle/>
              <a:p>
                <a:endParaRPr lang="en-GB"/>
              </a:p>
            </p:txBody>
          </p:sp>
          <p:sp>
            <p:nvSpPr>
              <p:cNvPr id="2551" name="Rectangle 1225">
                <a:extLst>
                  <a:ext uri="{FF2B5EF4-FFF2-40B4-BE49-F238E27FC236}">
                    <a16:creationId xmlns:a16="http://schemas.microsoft.com/office/drawing/2014/main" id="{C59870D1-025C-40A1-BB75-8D5EA7A664CC}"/>
                  </a:ext>
                </a:extLst>
              </p:cNvPr>
              <p:cNvSpPr>
                <a:spLocks noChangeArrowheads="1"/>
              </p:cNvSpPr>
              <p:nvPr/>
            </p:nvSpPr>
            <p:spPr bwMode="auto">
              <a:xfrm>
                <a:off x="1059154" y="1080012"/>
                <a:ext cx="66040" cy="16404"/>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52" name="Rectangle 1226">
                <a:extLst>
                  <a:ext uri="{FF2B5EF4-FFF2-40B4-BE49-F238E27FC236}">
                    <a16:creationId xmlns:a16="http://schemas.microsoft.com/office/drawing/2014/main" id="{3BDD7CD5-F521-4BAC-9896-6C21B67CEA9C}"/>
                  </a:ext>
                </a:extLst>
              </p:cNvPr>
              <p:cNvSpPr>
                <a:spLocks noChangeArrowheads="1"/>
              </p:cNvSpPr>
              <p:nvPr/>
            </p:nvSpPr>
            <p:spPr bwMode="auto">
              <a:xfrm>
                <a:off x="1083919" y="1129225"/>
                <a:ext cx="16510" cy="32808"/>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53" name="Rectangle 1227">
                <a:extLst>
                  <a:ext uri="{FF2B5EF4-FFF2-40B4-BE49-F238E27FC236}">
                    <a16:creationId xmlns:a16="http://schemas.microsoft.com/office/drawing/2014/main" id="{642132D4-E8E6-4DB4-93F1-667EE3CE5E5E}"/>
                  </a:ext>
                </a:extLst>
              </p:cNvPr>
              <p:cNvSpPr>
                <a:spLocks noChangeArrowheads="1"/>
              </p:cNvSpPr>
              <p:nvPr/>
            </p:nvSpPr>
            <p:spPr bwMode="auto">
              <a:xfrm>
                <a:off x="1055027" y="1129225"/>
                <a:ext cx="76359" cy="8202"/>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54" name="Arc 1229">
                <a:extLst>
                  <a:ext uri="{FF2B5EF4-FFF2-40B4-BE49-F238E27FC236}">
                    <a16:creationId xmlns:a16="http://schemas.microsoft.com/office/drawing/2014/main" id="{31A19C58-00F7-41EC-B995-63077B2C6486}"/>
                  </a:ext>
                </a:extLst>
              </p:cNvPr>
              <p:cNvSpPr>
                <a:spLocks/>
              </p:cNvSpPr>
              <p:nvPr/>
            </p:nvSpPr>
            <p:spPr bwMode="auto">
              <a:xfrm flipH="1" flipV="1">
                <a:off x="1052963" y="1137427"/>
                <a:ext cx="31369" cy="24606"/>
              </a:xfrm>
              <a:custGeom>
                <a:avLst/>
                <a:gdLst>
                  <a:gd name="T0" fmla="*/ 0 w 21600"/>
                  <a:gd name="T1" fmla="*/ 0 h 21600"/>
                  <a:gd name="T2" fmla="*/ 115221358 w 21600"/>
                  <a:gd name="T3" fmla="*/ 432472 h 21600"/>
                  <a:gd name="T4" fmla="*/ 0 w 21600"/>
                  <a:gd name="T5" fmla="*/ 43247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2"/>
                </a:solidFill>
                <a:round/>
                <a:headEnd/>
                <a:tailEnd/>
              </a:ln>
            </p:spPr>
            <p:txBody>
              <a:bodyPr wrap="none" anchor="ctr"/>
              <a:lstStyle/>
              <a:p>
                <a:endParaRPr lang="en-GB"/>
              </a:p>
            </p:txBody>
          </p:sp>
          <p:sp>
            <p:nvSpPr>
              <p:cNvPr id="2555" name="Arc 1230">
                <a:extLst>
                  <a:ext uri="{FF2B5EF4-FFF2-40B4-BE49-F238E27FC236}">
                    <a16:creationId xmlns:a16="http://schemas.microsoft.com/office/drawing/2014/main" id="{87180E2C-00A6-458F-8628-B6095D9F9574}"/>
                  </a:ext>
                </a:extLst>
              </p:cNvPr>
              <p:cNvSpPr>
                <a:spLocks/>
              </p:cNvSpPr>
              <p:nvPr/>
            </p:nvSpPr>
            <p:spPr bwMode="auto">
              <a:xfrm flipV="1">
                <a:off x="1100017" y="1137427"/>
                <a:ext cx="31369" cy="24606"/>
              </a:xfrm>
              <a:custGeom>
                <a:avLst/>
                <a:gdLst>
                  <a:gd name="T0" fmla="*/ 0 w 21600"/>
                  <a:gd name="T1" fmla="*/ 0 h 21600"/>
                  <a:gd name="T2" fmla="*/ 115221358 w 21600"/>
                  <a:gd name="T3" fmla="*/ 432472 h 21600"/>
                  <a:gd name="T4" fmla="*/ 0 w 21600"/>
                  <a:gd name="T5" fmla="*/ 43247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2"/>
                </a:solidFill>
                <a:round/>
                <a:headEnd/>
                <a:tailEnd/>
              </a:ln>
            </p:spPr>
            <p:txBody>
              <a:bodyPr wrap="none" anchor="ctr"/>
              <a:lstStyle/>
              <a:p>
                <a:endParaRPr lang="en-GB"/>
              </a:p>
            </p:txBody>
          </p:sp>
          <p:sp>
            <p:nvSpPr>
              <p:cNvPr id="2556" name="Line 1231">
                <a:extLst>
                  <a:ext uri="{FF2B5EF4-FFF2-40B4-BE49-F238E27FC236}">
                    <a16:creationId xmlns:a16="http://schemas.microsoft.com/office/drawing/2014/main" id="{E50FE277-64E9-44F4-8A0D-2BC44DD200FF}"/>
                  </a:ext>
                </a:extLst>
              </p:cNvPr>
              <p:cNvSpPr>
                <a:spLocks noChangeShapeType="1"/>
              </p:cNvSpPr>
              <p:nvPr/>
            </p:nvSpPr>
            <p:spPr bwMode="auto">
              <a:xfrm>
                <a:off x="1084332" y="1162033"/>
                <a:ext cx="15685" cy="0"/>
              </a:xfrm>
              <a:prstGeom prst="line">
                <a:avLst/>
              </a:prstGeom>
              <a:grpFill/>
              <a:ln w="3175">
                <a:solidFill>
                  <a:schemeClr val="accent2"/>
                </a:solidFill>
                <a:round/>
                <a:headEnd/>
                <a:tailEnd/>
              </a:ln>
            </p:spPr>
            <p:txBody>
              <a:bodyPr wrap="none" anchor="ctr"/>
              <a:lstStyle/>
              <a:p>
                <a:endParaRPr lang="en-GB"/>
              </a:p>
            </p:txBody>
          </p:sp>
          <p:sp>
            <p:nvSpPr>
              <p:cNvPr id="2557" name="Line 1233">
                <a:extLst>
                  <a:ext uri="{FF2B5EF4-FFF2-40B4-BE49-F238E27FC236}">
                    <a16:creationId xmlns:a16="http://schemas.microsoft.com/office/drawing/2014/main" id="{23761C0D-3F1B-48FD-82BB-88AAAD36A506}"/>
                  </a:ext>
                </a:extLst>
              </p:cNvPr>
              <p:cNvSpPr>
                <a:spLocks noChangeShapeType="1"/>
              </p:cNvSpPr>
              <p:nvPr/>
            </p:nvSpPr>
            <p:spPr bwMode="auto">
              <a:xfrm>
                <a:off x="1052963" y="1129225"/>
                <a:ext cx="0" cy="8202"/>
              </a:xfrm>
              <a:prstGeom prst="line">
                <a:avLst/>
              </a:prstGeom>
              <a:grpFill/>
              <a:ln w="3175">
                <a:solidFill>
                  <a:schemeClr val="accent2"/>
                </a:solidFill>
                <a:round/>
                <a:headEnd/>
                <a:tailEnd/>
              </a:ln>
            </p:spPr>
            <p:txBody>
              <a:bodyPr wrap="none" anchor="ctr"/>
              <a:lstStyle/>
              <a:p>
                <a:endParaRPr lang="en-GB"/>
              </a:p>
            </p:txBody>
          </p:sp>
          <p:sp>
            <p:nvSpPr>
              <p:cNvPr id="2558" name="Line 1234">
                <a:extLst>
                  <a:ext uri="{FF2B5EF4-FFF2-40B4-BE49-F238E27FC236}">
                    <a16:creationId xmlns:a16="http://schemas.microsoft.com/office/drawing/2014/main" id="{9FD221A1-A138-4170-8737-6728AB0C3EDC}"/>
                  </a:ext>
                </a:extLst>
              </p:cNvPr>
              <p:cNvSpPr>
                <a:spLocks noChangeShapeType="1"/>
              </p:cNvSpPr>
              <p:nvPr/>
            </p:nvSpPr>
            <p:spPr bwMode="auto">
              <a:xfrm>
                <a:off x="1131386" y="1129225"/>
                <a:ext cx="0" cy="8202"/>
              </a:xfrm>
              <a:prstGeom prst="line">
                <a:avLst/>
              </a:prstGeom>
              <a:grpFill/>
              <a:ln w="3175">
                <a:solidFill>
                  <a:schemeClr val="accent2"/>
                </a:solidFill>
                <a:round/>
                <a:headEnd/>
                <a:tailEnd/>
              </a:ln>
            </p:spPr>
            <p:txBody>
              <a:bodyPr wrap="none" anchor="ctr"/>
              <a:lstStyle/>
              <a:p>
                <a:endParaRPr lang="en-GB"/>
              </a:p>
            </p:txBody>
          </p:sp>
          <p:sp>
            <p:nvSpPr>
              <p:cNvPr id="2559" name="Rectangle 1236">
                <a:extLst>
                  <a:ext uri="{FF2B5EF4-FFF2-40B4-BE49-F238E27FC236}">
                    <a16:creationId xmlns:a16="http://schemas.microsoft.com/office/drawing/2014/main" id="{B8F2860C-2993-44CF-B6D9-B2CFBC41DE80}"/>
                  </a:ext>
                </a:extLst>
              </p:cNvPr>
              <p:cNvSpPr>
                <a:spLocks noChangeArrowheads="1"/>
              </p:cNvSpPr>
              <p:nvPr/>
            </p:nvSpPr>
            <p:spPr bwMode="auto">
              <a:xfrm>
                <a:off x="1050899" y="1096416"/>
                <a:ext cx="82550" cy="32808"/>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60" name="Line 1237">
                <a:extLst>
                  <a:ext uri="{FF2B5EF4-FFF2-40B4-BE49-F238E27FC236}">
                    <a16:creationId xmlns:a16="http://schemas.microsoft.com/office/drawing/2014/main" id="{5740CBAF-90C8-4DC8-97A6-FE9D5ACD124D}"/>
                  </a:ext>
                </a:extLst>
              </p:cNvPr>
              <p:cNvSpPr>
                <a:spLocks noChangeShapeType="1"/>
              </p:cNvSpPr>
              <p:nvPr/>
            </p:nvSpPr>
            <p:spPr bwMode="auto">
              <a:xfrm>
                <a:off x="1067409" y="1096416"/>
                <a:ext cx="0" cy="32808"/>
              </a:xfrm>
              <a:prstGeom prst="line">
                <a:avLst/>
              </a:prstGeom>
              <a:grpFill/>
              <a:ln w="3175">
                <a:solidFill>
                  <a:schemeClr val="accent2"/>
                </a:solidFill>
                <a:round/>
                <a:headEnd/>
                <a:tailEnd/>
              </a:ln>
            </p:spPr>
            <p:txBody>
              <a:bodyPr wrap="none" anchor="ctr"/>
              <a:lstStyle/>
              <a:p>
                <a:endParaRPr lang="en-GB"/>
              </a:p>
            </p:txBody>
          </p:sp>
          <p:sp>
            <p:nvSpPr>
              <p:cNvPr id="2561" name="Line 1238">
                <a:extLst>
                  <a:ext uri="{FF2B5EF4-FFF2-40B4-BE49-F238E27FC236}">
                    <a16:creationId xmlns:a16="http://schemas.microsoft.com/office/drawing/2014/main" id="{B22FA6E1-7EBD-4E8C-BC65-BE9FD570BB20}"/>
                  </a:ext>
                </a:extLst>
              </p:cNvPr>
              <p:cNvSpPr>
                <a:spLocks noChangeShapeType="1"/>
              </p:cNvSpPr>
              <p:nvPr/>
            </p:nvSpPr>
            <p:spPr bwMode="auto">
              <a:xfrm>
                <a:off x="1116939" y="1096416"/>
                <a:ext cx="0" cy="32808"/>
              </a:xfrm>
              <a:prstGeom prst="line">
                <a:avLst/>
              </a:prstGeom>
              <a:grpFill/>
              <a:ln w="3175">
                <a:solidFill>
                  <a:schemeClr val="accent2"/>
                </a:solidFill>
                <a:round/>
                <a:headEnd/>
                <a:tailEnd/>
              </a:ln>
            </p:spPr>
            <p:txBody>
              <a:bodyPr wrap="none" anchor="ctr"/>
              <a:lstStyle/>
              <a:p>
                <a:endParaRPr lang="en-GB"/>
              </a:p>
            </p:txBody>
          </p:sp>
          <p:sp>
            <p:nvSpPr>
              <p:cNvPr id="2562" name="Rectangle 1183">
                <a:extLst>
                  <a:ext uri="{FF2B5EF4-FFF2-40B4-BE49-F238E27FC236}">
                    <a16:creationId xmlns:a16="http://schemas.microsoft.com/office/drawing/2014/main" id="{2D856A3C-DC72-46F5-8D97-4333871A1A1B}"/>
                  </a:ext>
                </a:extLst>
              </p:cNvPr>
              <p:cNvSpPr>
                <a:spLocks noChangeArrowheads="1"/>
              </p:cNvSpPr>
              <p:nvPr/>
            </p:nvSpPr>
            <p:spPr bwMode="auto">
              <a:xfrm rot="-5400000">
                <a:off x="1341411" y="1090595"/>
                <a:ext cx="28575" cy="14288"/>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63" name="Rectangle 1182">
                <a:extLst>
                  <a:ext uri="{FF2B5EF4-FFF2-40B4-BE49-F238E27FC236}">
                    <a16:creationId xmlns:a16="http://schemas.microsoft.com/office/drawing/2014/main" id="{3948C0FF-E919-4FE2-8331-A4238FD771EF}"/>
                  </a:ext>
                </a:extLst>
              </p:cNvPr>
              <p:cNvSpPr>
                <a:spLocks noChangeArrowheads="1"/>
              </p:cNvSpPr>
              <p:nvPr/>
            </p:nvSpPr>
            <p:spPr bwMode="auto">
              <a:xfrm>
                <a:off x="1365224" y="1109646"/>
                <a:ext cx="28575" cy="14288"/>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64" name="Rectangle 1126">
                <a:extLst>
                  <a:ext uri="{FF2B5EF4-FFF2-40B4-BE49-F238E27FC236}">
                    <a16:creationId xmlns:a16="http://schemas.microsoft.com/office/drawing/2014/main" id="{13D744C7-E466-47A9-BCE5-DB966F948520}"/>
                  </a:ext>
                </a:extLst>
              </p:cNvPr>
              <p:cNvSpPr>
                <a:spLocks noChangeArrowheads="1"/>
              </p:cNvSpPr>
              <p:nvPr/>
            </p:nvSpPr>
            <p:spPr bwMode="auto">
              <a:xfrm>
                <a:off x="1465237" y="1065196"/>
                <a:ext cx="63500" cy="12700"/>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65" name="Line 1128">
                <a:extLst>
                  <a:ext uri="{FF2B5EF4-FFF2-40B4-BE49-F238E27FC236}">
                    <a16:creationId xmlns:a16="http://schemas.microsoft.com/office/drawing/2014/main" id="{1E650CEC-7F20-45AD-B8B3-AFCB60BA23BC}"/>
                  </a:ext>
                </a:extLst>
              </p:cNvPr>
              <p:cNvSpPr>
                <a:spLocks noChangeShapeType="1"/>
              </p:cNvSpPr>
              <p:nvPr/>
            </p:nvSpPr>
            <p:spPr bwMode="auto">
              <a:xfrm>
                <a:off x="1477937" y="1065196"/>
                <a:ext cx="0" cy="12700"/>
              </a:xfrm>
              <a:prstGeom prst="line">
                <a:avLst/>
              </a:prstGeom>
              <a:grpFill/>
              <a:ln w="3175">
                <a:solidFill>
                  <a:schemeClr val="accent2"/>
                </a:solidFill>
                <a:round/>
                <a:headEnd/>
                <a:tailEnd/>
              </a:ln>
            </p:spPr>
            <p:txBody>
              <a:bodyPr wrap="none" anchor="ctr"/>
              <a:lstStyle/>
              <a:p>
                <a:endParaRPr lang="en-GB"/>
              </a:p>
            </p:txBody>
          </p:sp>
          <p:sp>
            <p:nvSpPr>
              <p:cNvPr id="2566" name="Line 1129">
                <a:extLst>
                  <a:ext uri="{FF2B5EF4-FFF2-40B4-BE49-F238E27FC236}">
                    <a16:creationId xmlns:a16="http://schemas.microsoft.com/office/drawing/2014/main" id="{0F7D0869-55BE-4CEF-9894-C6DA6ECF2102}"/>
                  </a:ext>
                </a:extLst>
              </p:cNvPr>
              <p:cNvSpPr>
                <a:spLocks noChangeShapeType="1"/>
              </p:cNvSpPr>
              <p:nvPr/>
            </p:nvSpPr>
            <p:spPr bwMode="auto">
              <a:xfrm>
                <a:off x="1516037" y="1065196"/>
                <a:ext cx="0" cy="12700"/>
              </a:xfrm>
              <a:prstGeom prst="line">
                <a:avLst/>
              </a:prstGeom>
              <a:grpFill/>
              <a:ln w="3175">
                <a:solidFill>
                  <a:schemeClr val="accent2"/>
                </a:solidFill>
                <a:round/>
                <a:headEnd/>
                <a:tailEnd/>
              </a:ln>
            </p:spPr>
            <p:txBody>
              <a:bodyPr wrap="none" anchor="ctr"/>
              <a:lstStyle/>
              <a:p>
                <a:endParaRPr lang="en-GB"/>
              </a:p>
            </p:txBody>
          </p:sp>
          <p:sp>
            <p:nvSpPr>
              <p:cNvPr id="2567" name="Rectangle 1130">
                <a:extLst>
                  <a:ext uri="{FF2B5EF4-FFF2-40B4-BE49-F238E27FC236}">
                    <a16:creationId xmlns:a16="http://schemas.microsoft.com/office/drawing/2014/main" id="{DF3D2B7C-387D-492D-8E29-A620924B963F}"/>
                  </a:ext>
                </a:extLst>
              </p:cNvPr>
              <p:cNvSpPr>
                <a:spLocks noChangeArrowheads="1"/>
              </p:cNvSpPr>
              <p:nvPr/>
            </p:nvSpPr>
            <p:spPr bwMode="auto">
              <a:xfrm>
                <a:off x="1471587" y="1077896"/>
                <a:ext cx="50800" cy="12700"/>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68" name="Rectangle 1131">
                <a:extLst>
                  <a:ext uri="{FF2B5EF4-FFF2-40B4-BE49-F238E27FC236}">
                    <a16:creationId xmlns:a16="http://schemas.microsoft.com/office/drawing/2014/main" id="{4D64F814-C9C5-4BB2-A119-1FFBC84182E1}"/>
                  </a:ext>
                </a:extLst>
              </p:cNvPr>
              <p:cNvSpPr>
                <a:spLocks noChangeArrowheads="1"/>
              </p:cNvSpPr>
              <p:nvPr/>
            </p:nvSpPr>
            <p:spPr bwMode="auto">
              <a:xfrm>
                <a:off x="1490637" y="1115996"/>
                <a:ext cx="12700" cy="25400"/>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69" name="Rectangle 1132">
                <a:extLst>
                  <a:ext uri="{FF2B5EF4-FFF2-40B4-BE49-F238E27FC236}">
                    <a16:creationId xmlns:a16="http://schemas.microsoft.com/office/drawing/2014/main" id="{438E600C-BEDA-4DEE-B179-C33C971AE5BF}"/>
                  </a:ext>
                </a:extLst>
              </p:cNvPr>
              <p:cNvSpPr>
                <a:spLocks noChangeArrowheads="1"/>
              </p:cNvSpPr>
              <p:nvPr/>
            </p:nvSpPr>
            <p:spPr bwMode="auto">
              <a:xfrm>
                <a:off x="1468412" y="1115996"/>
                <a:ext cx="58738" cy="6350"/>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70" name="Arc 1134">
                <a:extLst>
                  <a:ext uri="{FF2B5EF4-FFF2-40B4-BE49-F238E27FC236}">
                    <a16:creationId xmlns:a16="http://schemas.microsoft.com/office/drawing/2014/main" id="{1F65ECF4-195F-44DB-A515-65973318D0F0}"/>
                  </a:ext>
                </a:extLst>
              </p:cNvPr>
              <p:cNvSpPr>
                <a:spLocks/>
              </p:cNvSpPr>
              <p:nvPr/>
            </p:nvSpPr>
            <p:spPr bwMode="auto">
              <a:xfrm flipH="1" flipV="1">
                <a:off x="1466824" y="1122346"/>
                <a:ext cx="24130" cy="19050"/>
              </a:xfrm>
              <a:custGeom>
                <a:avLst/>
                <a:gdLst>
                  <a:gd name="T0" fmla="*/ 0 w 21600"/>
                  <a:gd name="T1" fmla="*/ 0 h 21600"/>
                  <a:gd name="T2" fmla="*/ 275937 w 21600"/>
                  <a:gd name="T3" fmla="*/ 1202 h 21600"/>
                  <a:gd name="T4" fmla="*/ 0 w 21600"/>
                  <a:gd name="T5" fmla="*/ 120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2"/>
                </a:solidFill>
                <a:round/>
                <a:headEnd/>
                <a:tailEnd/>
              </a:ln>
            </p:spPr>
            <p:txBody>
              <a:bodyPr wrap="none" anchor="ctr"/>
              <a:lstStyle/>
              <a:p>
                <a:endParaRPr lang="en-GB"/>
              </a:p>
            </p:txBody>
          </p:sp>
          <p:sp>
            <p:nvSpPr>
              <p:cNvPr id="2571" name="Arc 1135">
                <a:extLst>
                  <a:ext uri="{FF2B5EF4-FFF2-40B4-BE49-F238E27FC236}">
                    <a16:creationId xmlns:a16="http://schemas.microsoft.com/office/drawing/2014/main" id="{70628C25-CE9D-4988-857F-08F61819F8E9}"/>
                  </a:ext>
                </a:extLst>
              </p:cNvPr>
              <p:cNvSpPr>
                <a:spLocks/>
              </p:cNvSpPr>
              <p:nvPr/>
            </p:nvSpPr>
            <p:spPr bwMode="auto">
              <a:xfrm flipV="1">
                <a:off x="1503019" y="1122346"/>
                <a:ext cx="24130" cy="19050"/>
              </a:xfrm>
              <a:custGeom>
                <a:avLst/>
                <a:gdLst>
                  <a:gd name="T0" fmla="*/ 0 w 21600"/>
                  <a:gd name="T1" fmla="*/ 0 h 21600"/>
                  <a:gd name="T2" fmla="*/ 275937 w 21600"/>
                  <a:gd name="T3" fmla="*/ 1202 h 21600"/>
                  <a:gd name="T4" fmla="*/ 0 w 21600"/>
                  <a:gd name="T5" fmla="*/ 120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2"/>
                </a:solidFill>
                <a:round/>
                <a:headEnd/>
                <a:tailEnd/>
              </a:ln>
            </p:spPr>
            <p:txBody>
              <a:bodyPr wrap="none" anchor="ctr"/>
              <a:lstStyle/>
              <a:p>
                <a:endParaRPr lang="en-GB"/>
              </a:p>
            </p:txBody>
          </p:sp>
          <p:sp>
            <p:nvSpPr>
              <p:cNvPr id="2572" name="Line 1136">
                <a:extLst>
                  <a:ext uri="{FF2B5EF4-FFF2-40B4-BE49-F238E27FC236}">
                    <a16:creationId xmlns:a16="http://schemas.microsoft.com/office/drawing/2014/main" id="{2797077C-4ED4-40D5-AB56-E5335DB0BA7B}"/>
                  </a:ext>
                </a:extLst>
              </p:cNvPr>
              <p:cNvSpPr>
                <a:spLocks noChangeShapeType="1"/>
              </p:cNvSpPr>
              <p:nvPr/>
            </p:nvSpPr>
            <p:spPr bwMode="auto">
              <a:xfrm>
                <a:off x="1490954" y="1141396"/>
                <a:ext cx="12065" cy="0"/>
              </a:xfrm>
              <a:prstGeom prst="line">
                <a:avLst/>
              </a:prstGeom>
              <a:grpFill/>
              <a:ln w="3175">
                <a:solidFill>
                  <a:schemeClr val="accent2"/>
                </a:solidFill>
                <a:round/>
                <a:headEnd/>
                <a:tailEnd/>
              </a:ln>
            </p:spPr>
            <p:txBody>
              <a:bodyPr wrap="none" anchor="ctr"/>
              <a:lstStyle/>
              <a:p>
                <a:endParaRPr lang="en-GB"/>
              </a:p>
            </p:txBody>
          </p:sp>
          <p:sp>
            <p:nvSpPr>
              <p:cNvPr id="2573" name="Line 1138">
                <a:extLst>
                  <a:ext uri="{FF2B5EF4-FFF2-40B4-BE49-F238E27FC236}">
                    <a16:creationId xmlns:a16="http://schemas.microsoft.com/office/drawing/2014/main" id="{26E9ACF3-3609-49FF-B001-BEBE6A3DD0A4}"/>
                  </a:ext>
                </a:extLst>
              </p:cNvPr>
              <p:cNvSpPr>
                <a:spLocks noChangeShapeType="1"/>
              </p:cNvSpPr>
              <p:nvPr/>
            </p:nvSpPr>
            <p:spPr bwMode="auto">
              <a:xfrm>
                <a:off x="1466824" y="1115996"/>
                <a:ext cx="0" cy="6350"/>
              </a:xfrm>
              <a:prstGeom prst="line">
                <a:avLst/>
              </a:prstGeom>
              <a:grpFill/>
              <a:ln w="3175">
                <a:solidFill>
                  <a:schemeClr val="accent2"/>
                </a:solidFill>
                <a:round/>
                <a:headEnd/>
                <a:tailEnd/>
              </a:ln>
            </p:spPr>
            <p:txBody>
              <a:bodyPr wrap="none" anchor="ctr"/>
              <a:lstStyle/>
              <a:p>
                <a:endParaRPr lang="en-GB"/>
              </a:p>
            </p:txBody>
          </p:sp>
          <p:sp>
            <p:nvSpPr>
              <p:cNvPr id="2574" name="Line 1139">
                <a:extLst>
                  <a:ext uri="{FF2B5EF4-FFF2-40B4-BE49-F238E27FC236}">
                    <a16:creationId xmlns:a16="http://schemas.microsoft.com/office/drawing/2014/main" id="{A2C31F2C-87F3-4D47-B7B8-E02CADBD3C16}"/>
                  </a:ext>
                </a:extLst>
              </p:cNvPr>
              <p:cNvSpPr>
                <a:spLocks noChangeShapeType="1"/>
              </p:cNvSpPr>
              <p:nvPr/>
            </p:nvSpPr>
            <p:spPr bwMode="auto">
              <a:xfrm>
                <a:off x="1527149" y="1115996"/>
                <a:ext cx="0" cy="6350"/>
              </a:xfrm>
              <a:prstGeom prst="line">
                <a:avLst/>
              </a:prstGeom>
              <a:grpFill/>
              <a:ln w="3175">
                <a:solidFill>
                  <a:schemeClr val="accent2"/>
                </a:solidFill>
                <a:round/>
                <a:headEnd/>
                <a:tailEnd/>
              </a:ln>
            </p:spPr>
            <p:txBody>
              <a:bodyPr wrap="none" anchor="ctr"/>
              <a:lstStyle/>
              <a:p>
                <a:endParaRPr lang="en-GB"/>
              </a:p>
            </p:txBody>
          </p:sp>
          <p:sp>
            <p:nvSpPr>
              <p:cNvPr id="2575" name="Rectangle 1141">
                <a:extLst>
                  <a:ext uri="{FF2B5EF4-FFF2-40B4-BE49-F238E27FC236}">
                    <a16:creationId xmlns:a16="http://schemas.microsoft.com/office/drawing/2014/main" id="{31D3A572-FBF1-41B6-90FC-CFA7C77A8F91}"/>
                  </a:ext>
                </a:extLst>
              </p:cNvPr>
              <p:cNvSpPr>
                <a:spLocks noChangeArrowheads="1"/>
              </p:cNvSpPr>
              <p:nvPr/>
            </p:nvSpPr>
            <p:spPr bwMode="auto">
              <a:xfrm>
                <a:off x="1463649" y="1092184"/>
                <a:ext cx="63500" cy="25400"/>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76" name="Line 1142">
                <a:extLst>
                  <a:ext uri="{FF2B5EF4-FFF2-40B4-BE49-F238E27FC236}">
                    <a16:creationId xmlns:a16="http://schemas.microsoft.com/office/drawing/2014/main" id="{29E8C9BE-9991-4B39-8398-1C93B55B9457}"/>
                  </a:ext>
                </a:extLst>
              </p:cNvPr>
              <p:cNvSpPr>
                <a:spLocks noChangeShapeType="1"/>
              </p:cNvSpPr>
              <p:nvPr/>
            </p:nvSpPr>
            <p:spPr bwMode="auto">
              <a:xfrm>
                <a:off x="1476349" y="1092184"/>
                <a:ext cx="0" cy="25400"/>
              </a:xfrm>
              <a:prstGeom prst="line">
                <a:avLst/>
              </a:prstGeom>
              <a:grpFill/>
              <a:ln w="3175">
                <a:solidFill>
                  <a:schemeClr val="accent2"/>
                </a:solidFill>
                <a:round/>
                <a:headEnd/>
                <a:tailEnd/>
              </a:ln>
            </p:spPr>
            <p:txBody>
              <a:bodyPr wrap="none" anchor="ctr"/>
              <a:lstStyle/>
              <a:p>
                <a:endParaRPr lang="en-GB"/>
              </a:p>
            </p:txBody>
          </p:sp>
          <p:sp>
            <p:nvSpPr>
              <p:cNvPr id="2577" name="Line 1143">
                <a:extLst>
                  <a:ext uri="{FF2B5EF4-FFF2-40B4-BE49-F238E27FC236}">
                    <a16:creationId xmlns:a16="http://schemas.microsoft.com/office/drawing/2014/main" id="{6D387545-36A2-444A-9263-2D0563ADBE53}"/>
                  </a:ext>
                </a:extLst>
              </p:cNvPr>
              <p:cNvSpPr>
                <a:spLocks noChangeShapeType="1"/>
              </p:cNvSpPr>
              <p:nvPr/>
            </p:nvSpPr>
            <p:spPr bwMode="auto">
              <a:xfrm>
                <a:off x="1514449" y="1092184"/>
                <a:ext cx="0" cy="25400"/>
              </a:xfrm>
              <a:prstGeom prst="line">
                <a:avLst/>
              </a:prstGeom>
              <a:grpFill/>
              <a:ln w="3175">
                <a:solidFill>
                  <a:schemeClr val="accent2"/>
                </a:solidFill>
                <a:round/>
                <a:headEnd/>
                <a:tailEnd/>
              </a:ln>
            </p:spPr>
            <p:txBody>
              <a:bodyPr wrap="none" anchor="ctr"/>
              <a:lstStyle/>
              <a:p>
                <a:endParaRPr lang="en-GB"/>
              </a:p>
            </p:txBody>
          </p:sp>
          <p:sp>
            <p:nvSpPr>
              <p:cNvPr id="2578" name="Rectangle 1145">
                <a:extLst>
                  <a:ext uri="{FF2B5EF4-FFF2-40B4-BE49-F238E27FC236}">
                    <a16:creationId xmlns:a16="http://schemas.microsoft.com/office/drawing/2014/main" id="{F6069162-85A4-49AE-94D8-67FC3BB55FF9}"/>
                  </a:ext>
                </a:extLst>
              </p:cNvPr>
              <p:cNvSpPr>
                <a:spLocks noChangeArrowheads="1"/>
              </p:cNvSpPr>
              <p:nvPr/>
            </p:nvSpPr>
            <p:spPr bwMode="auto">
              <a:xfrm>
                <a:off x="965174" y="1063608"/>
                <a:ext cx="82550" cy="16404"/>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79" name="Line 1147">
                <a:extLst>
                  <a:ext uri="{FF2B5EF4-FFF2-40B4-BE49-F238E27FC236}">
                    <a16:creationId xmlns:a16="http://schemas.microsoft.com/office/drawing/2014/main" id="{8361F774-84B3-403A-81F1-F5AF57528FD4}"/>
                  </a:ext>
                </a:extLst>
              </p:cNvPr>
              <p:cNvSpPr>
                <a:spLocks noChangeShapeType="1"/>
              </p:cNvSpPr>
              <p:nvPr/>
            </p:nvSpPr>
            <p:spPr bwMode="auto">
              <a:xfrm>
                <a:off x="981684" y="1063608"/>
                <a:ext cx="0" cy="16404"/>
              </a:xfrm>
              <a:prstGeom prst="line">
                <a:avLst/>
              </a:prstGeom>
              <a:grpFill/>
              <a:ln w="3175">
                <a:solidFill>
                  <a:schemeClr val="accent2"/>
                </a:solidFill>
                <a:round/>
                <a:headEnd/>
                <a:tailEnd/>
              </a:ln>
            </p:spPr>
            <p:txBody>
              <a:bodyPr wrap="none" anchor="ctr"/>
              <a:lstStyle/>
              <a:p>
                <a:endParaRPr lang="en-GB"/>
              </a:p>
            </p:txBody>
          </p:sp>
          <p:sp>
            <p:nvSpPr>
              <p:cNvPr id="2580" name="Line 1148">
                <a:extLst>
                  <a:ext uri="{FF2B5EF4-FFF2-40B4-BE49-F238E27FC236}">
                    <a16:creationId xmlns:a16="http://schemas.microsoft.com/office/drawing/2014/main" id="{595EF3E8-D919-457F-89E9-1DE847D6CD40}"/>
                  </a:ext>
                </a:extLst>
              </p:cNvPr>
              <p:cNvSpPr>
                <a:spLocks noChangeShapeType="1"/>
              </p:cNvSpPr>
              <p:nvPr/>
            </p:nvSpPr>
            <p:spPr bwMode="auto">
              <a:xfrm>
                <a:off x="1031214" y="1063608"/>
                <a:ext cx="0" cy="16404"/>
              </a:xfrm>
              <a:prstGeom prst="line">
                <a:avLst/>
              </a:prstGeom>
              <a:grpFill/>
              <a:ln w="3175">
                <a:solidFill>
                  <a:schemeClr val="accent2"/>
                </a:solidFill>
                <a:round/>
                <a:headEnd/>
                <a:tailEnd/>
              </a:ln>
            </p:spPr>
            <p:txBody>
              <a:bodyPr wrap="none" anchor="ctr"/>
              <a:lstStyle/>
              <a:p>
                <a:endParaRPr lang="en-GB"/>
              </a:p>
            </p:txBody>
          </p:sp>
          <p:sp>
            <p:nvSpPr>
              <p:cNvPr id="2581" name="Rectangle 1149">
                <a:extLst>
                  <a:ext uri="{FF2B5EF4-FFF2-40B4-BE49-F238E27FC236}">
                    <a16:creationId xmlns:a16="http://schemas.microsoft.com/office/drawing/2014/main" id="{3D17ABCA-8B5A-44B7-A50D-326FFBC969EC}"/>
                  </a:ext>
                </a:extLst>
              </p:cNvPr>
              <p:cNvSpPr>
                <a:spLocks noChangeArrowheads="1"/>
              </p:cNvSpPr>
              <p:nvPr/>
            </p:nvSpPr>
            <p:spPr bwMode="auto">
              <a:xfrm>
                <a:off x="973429" y="1080012"/>
                <a:ext cx="66040" cy="16404"/>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82" name="Rectangle 1150">
                <a:extLst>
                  <a:ext uri="{FF2B5EF4-FFF2-40B4-BE49-F238E27FC236}">
                    <a16:creationId xmlns:a16="http://schemas.microsoft.com/office/drawing/2014/main" id="{26DAB331-BA41-4228-AC8A-B0DA446448B3}"/>
                  </a:ext>
                </a:extLst>
              </p:cNvPr>
              <p:cNvSpPr>
                <a:spLocks noChangeArrowheads="1"/>
              </p:cNvSpPr>
              <p:nvPr/>
            </p:nvSpPr>
            <p:spPr bwMode="auto">
              <a:xfrm>
                <a:off x="998194" y="1129225"/>
                <a:ext cx="16510" cy="32808"/>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83" name="Rectangle 1151">
                <a:extLst>
                  <a:ext uri="{FF2B5EF4-FFF2-40B4-BE49-F238E27FC236}">
                    <a16:creationId xmlns:a16="http://schemas.microsoft.com/office/drawing/2014/main" id="{D76F2BD7-2E18-484A-843D-AACEFEB2B10D}"/>
                  </a:ext>
                </a:extLst>
              </p:cNvPr>
              <p:cNvSpPr>
                <a:spLocks noChangeArrowheads="1"/>
              </p:cNvSpPr>
              <p:nvPr/>
            </p:nvSpPr>
            <p:spPr bwMode="auto">
              <a:xfrm>
                <a:off x="969302" y="1129225"/>
                <a:ext cx="76359" cy="8202"/>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84" name="Arc 1153">
                <a:extLst>
                  <a:ext uri="{FF2B5EF4-FFF2-40B4-BE49-F238E27FC236}">
                    <a16:creationId xmlns:a16="http://schemas.microsoft.com/office/drawing/2014/main" id="{F84D0B97-2A4C-4127-B858-F5D8701B7168}"/>
                  </a:ext>
                </a:extLst>
              </p:cNvPr>
              <p:cNvSpPr>
                <a:spLocks/>
              </p:cNvSpPr>
              <p:nvPr/>
            </p:nvSpPr>
            <p:spPr bwMode="auto">
              <a:xfrm flipH="1" flipV="1">
                <a:off x="967238" y="1137427"/>
                <a:ext cx="31369" cy="24606"/>
              </a:xfrm>
              <a:custGeom>
                <a:avLst/>
                <a:gdLst>
                  <a:gd name="T0" fmla="*/ 0 w 21600"/>
                  <a:gd name="T1" fmla="*/ 0 h 21600"/>
                  <a:gd name="T2" fmla="*/ 115221358 w 21600"/>
                  <a:gd name="T3" fmla="*/ 432472 h 21600"/>
                  <a:gd name="T4" fmla="*/ 0 w 21600"/>
                  <a:gd name="T5" fmla="*/ 43247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2"/>
                </a:solidFill>
                <a:round/>
                <a:headEnd/>
                <a:tailEnd/>
              </a:ln>
            </p:spPr>
            <p:txBody>
              <a:bodyPr wrap="none" anchor="ctr"/>
              <a:lstStyle/>
              <a:p>
                <a:endParaRPr lang="en-GB"/>
              </a:p>
            </p:txBody>
          </p:sp>
          <p:sp>
            <p:nvSpPr>
              <p:cNvPr id="2585" name="Arc 1154">
                <a:extLst>
                  <a:ext uri="{FF2B5EF4-FFF2-40B4-BE49-F238E27FC236}">
                    <a16:creationId xmlns:a16="http://schemas.microsoft.com/office/drawing/2014/main" id="{E7BD2970-B0AA-4C3D-8EA8-4EEB529D7CB8}"/>
                  </a:ext>
                </a:extLst>
              </p:cNvPr>
              <p:cNvSpPr>
                <a:spLocks/>
              </p:cNvSpPr>
              <p:nvPr/>
            </p:nvSpPr>
            <p:spPr bwMode="auto">
              <a:xfrm flipV="1">
                <a:off x="1014292" y="1137427"/>
                <a:ext cx="31369" cy="24606"/>
              </a:xfrm>
              <a:custGeom>
                <a:avLst/>
                <a:gdLst>
                  <a:gd name="T0" fmla="*/ 0 w 21600"/>
                  <a:gd name="T1" fmla="*/ 0 h 21600"/>
                  <a:gd name="T2" fmla="*/ 115221358 w 21600"/>
                  <a:gd name="T3" fmla="*/ 432472 h 21600"/>
                  <a:gd name="T4" fmla="*/ 0 w 21600"/>
                  <a:gd name="T5" fmla="*/ 43247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2"/>
                </a:solidFill>
                <a:round/>
                <a:headEnd/>
                <a:tailEnd/>
              </a:ln>
            </p:spPr>
            <p:txBody>
              <a:bodyPr wrap="none" anchor="ctr"/>
              <a:lstStyle/>
              <a:p>
                <a:endParaRPr lang="en-GB"/>
              </a:p>
            </p:txBody>
          </p:sp>
          <p:sp>
            <p:nvSpPr>
              <p:cNvPr id="2586" name="Line 1155">
                <a:extLst>
                  <a:ext uri="{FF2B5EF4-FFF2-40B4-BE49-F238E27FC236}">
                    <a16:creationId xmlns:a16="http://schemas.microsoft.com/office/drawing/2014/main" id="{3639957C-470D-456E-8FB0-1B17A92271BC}"/>
                  </a:ext>
                </a:extLst>
              </p:cNvPr>
              <p:cNvSpPr>
                <a:spLocks noChangeShapeType="1"/>
              </p:cNvSpPr>
              <p:nvPr/>
            </p:nvSpPr>
            <p:spPr bwMode="auto">
              <a:xfrm>
                <a:off x="998607" y="1162033"/>
                <a:ext cx="15685" cy="0"/>
              </a:xfrm>
              <a:prstGeom prst="line">
                <a:avLst/>
              </a:prstGeom>
              <a:grpFill/>
              <a:ln w="3175">
                <a:solidFill>
                  <a:schemeClr val="accent2"/>
                </a:solidFill>
                <a:round/>
                <a:headEnd/>
                <a:tailEnd/>
              </a:ln>
            </p:spPr>
            <p:txBody>
              <a:bodyPr wrap="none" anchor="ctr"/>
              <a:lstStyle/>
              <a:p>
                <a:endParaRPr lang="en-GB"/>
              </a:p>
            </p:txBody>
          </p:sp>
          <p:sp>
            <p:nvSpPr>
              <p:cNvPr id="2587" name="Line 1157">
                <a:extLst>
                  <a:ext uri="{FF2B5EF4-FFF2-40B4-BE49-F238E27FC236}">
                    <a16:creationId xmlns:a16="http://schemas.microsoft.com/office/drawing/2014/main" id="{62EF61B9-90DB-487E-A21F-59AA90993E7E}"/>
                  </a:ext>
                </a:extLst>
              </p:cNvPr>
              <p:cNvSpPr>
                <a:spLocks noChangeShapeType="1"/>
              </p:cNvSpPr>
              <p:nvPr/>
            </p:nvSpPr>
            <p:spPr bwMode="auto">
              <a:xfrm>
                <a:off x="967238" y="1129225"/>
                <a:ext cx="0" cy="8202"/>
              </a:xfrm>
              <a:prstGeom prst="line">
                <a:avLst/>
              </a:prstGeom>
              <a:grpFill/>
              <a:ln w="3175">
                <a:solidFill>
                  <a:schemeClr val="accent2"/>
                </a:solidFill>
                <a:round/>
                <a:headEnd/>
                <a:tailEnd/>
              </a:ln>
            </p:spPr>
            <p:txBody>
              <a:bodyPr wrap="none" anchor="ctr"/>
              <a:lstStyle/>
              <a:p>
                <a:endParaRPr lang="en-GB"/>
              </a:p>
            </p:txBody>
          </p:sp>
          <p:sp>
            <p:nvSpPr>
              <p:cNvPr id="2588" name="Line 1158">
                <a:extLst>
                  <a:ext uri="{FF2B5EF4-FFF2-40B4-BE49-F238E27FC236}">
                    <a16:creationId xmlns:a16="http://schemas.microsoft.com/office/drawing/2014/main" id="{49EE3877-A09B-4713-88E7-5CDEB87CDAC0}"/>
                  </a:ext>
                </a:extLst>
              </p:cNvPr>
              <p:cNvSpPr>
                <a:spLocks noChangeShapeType="1"/>
              </p:cNvSpPr>
              <p:nvPr/>
            </p:nvSpPr>
            <p:spPr bwMode="auto">
              <a:xfrm>
                <a:off x="1045661" y="1129225"/>
                <a:ext cx="0" cy="8202"/>
              </a:xfrm>
              <a:prstGeom prst="line">
                <a:avLst/>
              </a:prstGeom>
              <a:grpFill/>
              <a:ln w="3175">
                <a:solidFill>
                  <a:schemeClr val="accent2"/>
                </a:solidFill>
                <a:round/>
                <a:headEnd/>
                <a:tailEnd/>
              </a:ln>
            </p:spPr>
            <p:txBody>
              <a:bodyPr wrap="none" anchor="ctr"/>
              <a:lstStyle/>
              <a:p>
                <a:endParaRPr lang="en-GB"/>
              </a:p>
            </p:txBody>
          </p:sp>
          <p:sp>
            <p:nvSpPr>
              <p:cNvPr id="2589" name="Rectangle 1160">
                <a:extLst>
                  <a:ext uri="{FF2B5EF4-FFF2-40B4-BE49-F238E27FC236}">
                    <a16:creationId xmlns:a16="http://schemas.microsoft.com/office/drawing/2014/main" id="{CA0460B1-0217-42FA-BD5F-BF4042737874}"/>
                  </a:ext>
                </a:extLst>
              </p:cNvPr>
              <p:cNvSpPr>
                <a:spLocks noChangeArrowheads="1"/>
              </p:cNvSpPr>
              <p:nvPr/>
            </p:nvSpPr>
            <p:spPr bwMode="auto">
              <a:xfrm>
                <a:off x="965174" y="1096416"/>
                <a:ext cx="82550" cy="32808"/>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90" name="Line 1161">
                <a:extLst>
                  <a:ext uri="{FF2B5EF4-FFF2-40B4-BE49-F238E27FC236}">
                    <a16:creationId xmlns:a16="http://schemas.microsoft.com/office/drawing/2014/main" id="{6D4892E5-EBA6-41CC-84AA-8AEF7ADCC8CF}"/>
                  </a:ext>
                </a:extLst>
              </p:cNvPr>
              <p:cNvSpPr>
                <a:spLocks noChangeShapeType="1"/>
              </p:cNvSpPr>
              <p:nvPr/>
            </p:nvSpPr>
            <p:spPr bwMode="auto">
              <a:xfrm>
                <a:off x="981684" y="1096416"/>
                <a:ext cx="0" cy="32808"/>
              </a:xfrm>
              <a:prstGeom prst="line">
                <a:avLst/>
              </a:prstGeom>
              <a:grpFill/>
              <a:ln w="3175">
                <a:solidFill>
                  <a:schemeClr val="accent2"/>
                </a:solidFill>
                <a:round/>
                <a:headEnd/>
                <a:tailEnd/>
              </a:ln>
            </p:spPr>
            <p:txBody>
              <a:bodyPr wrap="none" anchor="ctr"/>
              <a:lstStyle/>
              <a:p>
                <a:endParaRPr lang="en-GB"/>
              </a:p>
            </p:txBody>
          </p:sp>
          <p:sp>
            <p:nvSpPr>
              <p:cNvPr id="2591" name="Line 1162">
                <a:extLst>
                  <a:ext uri="{FF2B5EF4-FFF2-40B4-BE49-F238E27FC236}">
                    <a16:creationId xmlns:a16="http://schemas.microsoft.com/office/drawing/2014/main" id="{6DA3EAE4-AE09-445F-9036-95E954CA2076}"/>
                  </a:ext>
                </a:extLst>
              </p:cNvPr>
              <p:cNvSpPr>
                <a:spLocks noChangeShapeType="1"/>
              </p:cNvSpPr>
              <p:nvPr/>
            </p:nvSpPr>
            <p:spPr bwMode="auto">
              <a:xfrm>
                <a:off x="1031214" y="1096416"/>
                <a:ext cx="0" cy="32808"/>
              </a:xfrm>
              <a:prstGeom prst="line">
                <a:avLst/>
              </a:prstGeom>
              <a:grpFill/>
              <a:ln w="3175">
                <a:solidFill>
                  <a:schemeClr val="accent2"/>
                </a:solidFill>
                <a:round/>
                <a:headEnd/>
                <a:tailEnd/>
              </a:ln>
            </p:spPr>
            <p:txBody>
              <a:bodyPr wrap="none" anchor="ctr"/>
              <a:lstStyle/>
              <a:p>
                <a:endParaRPr lang="en-GB"/>
              </a:p>
            </p:txBody>
          </p:sp>
          <p:sp>
            <p:nvSpPr>
              <p:cNvPr id="2592" name="Rectangle 1069">
                <a:extLst>
                  <a:ext uri="{FF2B5EF4-FFF2-40B4-BE49-F238E27FC236}">
                    <a16:creationId xmlns:a16="http://schemas.microsoft.com/office/drawing/2014/main" id="{7E582832-B0A7-47AE-9A68-83FE7C647A39}"/>
                  </a:ext>
                </a:extLst>
              </p:cNvPr>
              <p:cNvSpPr>
                <a:spLocks noChangeArrowheads="1"/>
              </p:cNvSpPr>
              <p:nvPr/>
            </p:nvSpPr>
            <p:spPr bwMode="auto">
              <a:xfrm>
                <a:off x="1141386" y="1063608"/>
                <a:ext cx="82550" cy="16404"/>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93" name="Line 1071">
                <a:extLst>
                  <a:ext uri="{FF2B5EF4-FFF2-40B4-BE49-F238E27FC236}">
                    <a16:creationId xmlns:a16="http://schemas.microsoft.com/office/drawing/2014/main" id="{DCBC5E61-F8BC-424B-96B3-3DF28A4C9974}"/>
                  </a:ext>
                </a:extLst>
              </p:cNvPr>
              <p:cNvSpPr>
                <a:spLocks noChangeShapeType="1"/>
              </p:cNvSpPr>
              <p:nvPr/>
            </p:nvSpPr>
            <p:spPr bwMode="auto">
              <a:xfrm>
                <a:off x="1157896" y="1063608"/>
                <a:ext cx="0" cy="16404"/>
              </a:xfrm>
              <a:prstGeom prst="line">
                <a:avLst/>
              </a:prstGeom>
              <a:grpFill/>
              <a:ln w="3175">
                <a:solidFill>
                  <a:schemeClr val="accent2"/>
                </a:solidFill>
                <a:round/>
                <a:headEnd/>
                <a:tailEnd/>
              </a:ln>
            </p:spPr>
            <p:txBody>
              <a:bodyPr wrap="none" anchor="ctr"/>
              <a:lstStyle/>
              <a:p>
                <a:endParaRPr lang="en-GB"/>
              </a:p>
            </p:txBody>
          </p:sp>
          <p:sp>
            <p:nvSpPr>
              <p:cNvPr id="2594" name="Line 1072">
                <a:extLst>
                  <a:ext uri="{FF2B5EF4-FFF2-40B4-BE49-F238E27FC236}">
                    <a16:creationId xmlns:a16="http://schemas.microsoft.com/office/drawing/2014/main" id="{16F40C17-C7E8-44BF-9015-F60A43990AA2}"/>
                  </a:ext>
                </a:extLst>
              </p:cNvPr>
              <p:cNvSpPr>
                <a:spLocks noChangeShapeType="1"/>
              </p:cNvSpPr>
              <p:nvPr/>
            </p:nvSpPr>
            <p:spPr bwMode="auto">
              <a:xfrm>
                <a:off x="1207426" y="1063608"/>
                <a:ext cx="0" cy="16404"/>
              </a:xfrm>
              <a:prstGeom prst="line">
                <a:avLst/>
              </a:prstGeom>
              <a:grpFill/>
              <a:ln w="3175">
                <a:solidFill>
                  <a:schemeClr val="accent2"/>
                </a:solidFill>
                <a:round/>
                <a:headEnd/>
                <a:tailEnd/>
              </a:ln>
            </p:spPr>
            <p:txBody>
              <a:bodyPr wrap="none" anchor="ctr"/>
              <a:lstStyle/>
              <a:p>
                <a:endParaRPr lang="en-GB"/>
              </a:p>
            </p:txBody>
          </p:sp>
          <p:sp>
            <p:nvSpPr>
              <p:cNvPr id="2595" name="Rectangle 1073">
                <a:extLst>
                  <a:ext uri="{FF2B5EF4-FFF2-40B4-BE49-F238E27FC236}">
                    <a16:creationId xmlns:a16="http://schemas.microsoft.com/office/drawing/2014/main" id="{79DE99A9-E1E5-4B75-9109-D475E03F94B2}"/>
                  </a:ext>
                </a:extLst>
              </p:cNvPr>
              <p:cNvSpPr>
                <a:spLocks noChangeArrowheads="1"/>
              </p:cNvSpPr>
              <p:nvPr/>
            </p:nvSpPr>
            <p:spPr bwMode="auto">
              <a:xfrm>
                <a:off x="1149641" y="1080012"/>
                <a:ext cx="66040" cy="16404"/>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96" name="Rectangle 1074">
                <a:extLst>
                  <a:ext uri="{FF2B5EF4-FFF2-40B4-BE49-F238E27FC236}">
                    <a16:creationId xmlns:a16="http://schemas.microsoft.com/office/drawing/2014/main" id="{5F9B0EA2-2D43-4533-A0FD-A335E27CE870}"/>
                  </a:ext>
                </a:extLst>
              </p:cNvPr>
              <p:cNvSpPr>
                <a:spLocks noChangeArrowheads="1"/>
              </p:cNvSpPr>
              <p:nvPr/>
            </p:nvSpPr>
            <p:spPr bwMode="auto">
              <a:xfrm>
                <a:off x="1174406" y="1129225"/>
                <a:ext cx="16510" cy="32808"/>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97" name="Rectangle 1075">
                <a:extLst>
                  <a:ext uri="{FF2B5EF4-FFF2-40B4-BE49-F238E27FC236}">
                    <a16:creationId xmlns:a16="http://schemas.microsoft.com/office/drawing/2014/main" id="{C946CB34-57BB-441D-ACFF-6A625F59720F}"/>
                  </a:ext>
                </a:extLst>
              </p:cNvPr>
              <p:cNvSpPr>
                <a:spLocks noChangeArrowheads="1"/>
              </p:cNvSpPr>
              <p:nvPr/>
            </p:nvSpPr>
            <p:spPr bwMode="auto">
              <a:xfrm>
                <a:off x="1145514" y="1129225"/>
                <a:ext cx="76359" cy="8202"/>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598" name="Arc 1077">
                <a:extLst>
                  <a:ext uri="{FF2B5EF4-FFF2-40B4-BE49-F238E27FC236}">
                    <a16:creationId xmlns:a16="http://schemas.microsoft.com/office/drawing/2014/main" id="{99D2045A-14D2-4168-8B82-C5471452F522}"/>
                  </a:ext>
                </a:extLst>
              </p:cNvPr>
              <p:cNvSpPr>
                <a:spLocks/>
              </p:cNvSpPr>
              <p:nvPr/>
            </p:nvSpPr>
            <p:spPr bwMode="auto">
              <a:xfrm flipH="1" flipV="1">
                <a:off x="1143450" y="1137427"/>
                <a:ext cx="31369" cy="24606"/>
              </a:xfrm>
              <a:custGeom>
                <a:avLst/>
                <a:gdLst>
                  <a:gd name="T0" fmla="*/ 0 w 21600"/>
                  <a:gd name="T1" fmla="*/ 0 h 21600"/>
                  <a:gd name="T2" fmla="*/ 115221358 w 21600"/>
                  <a:gd name="T3" fmla="*/ 432472 h 21600"/>
                  <a:gd name="T4" fmla="*/ 0 w 21600"/>
                  <a:gd name="T5" fmla="*/ 43247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2"/>
                </a:solidFill>
                <a:round/>
                <a:headEnd/>
                <a:tailEnd/>
              </a:ln>
            </p:spPr>
            <p:txBody>
              <a:bodyPr wrap="none" anchor="ctr"/>
              <a:lstStyle/>
              <a:p>
                <a:endParaRPr lang="en-GB"/>
              </a:p>
            </p:txBody>
          </p:sp>
          <p:sp>
            <p:nvSpPr>
              <p:cNvPr id="2599" name="Arc 1078">
                <a:extLst>
                  <a:ext uri="{FF2B5EF4-FFF2-40B4-BE49-F238E27FC236}">
                    <a16:creationId xmlns:a16="http://schemas.microsoft.com/office/drawing/2014/main" id="{CD6A6F66-E323-4031-995B-E38C29484A7F}"/>
                  </a:ext>
                </a:extLst>
              </p:cNvPr>
              <p:cNvSpPr>
                <a:spLocks/>
              </p:cNvSpPr>
              <p:nvPr/>
            </p:nvSpPr>
            <p:spPr bwMode="auto">
              <a:xfrm flipV="1">
                <a:off x="1190504" y="1137427"/>
                <a:ext cx="31369" cy="24606"/>
              </a:xfrm>
              <a:custGeom>
                <a:avLst/>
                <a:gdLst>
                  <a:gd name="T0" fmla="*/ 0 w 21600"/>
                  <a:gd name="T1" fmla="*/ 0 h 21600"/>
                  <a:gd name="T2" fmla="*/ 115221358 w 21600"/>
                  <a:gd name="T3" fmla="*/ 432472 h 21600"/>
                  <a:gd name="T4" fmla="*/ 0 w 21600"/>
                  <a:gd name="T5" fmla="*/ 43247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2"/>
                </a:solidFill>
                <a:round/>
                <a:headEnd/>
                <a:tailEnd/>
              </a:ln>
            </p:spPr>
            <p:txBody>
              <a:bodyPr wrap="none" anchor="ctr"/>
              <a:lstStyle/>
              <a:p>
                <a:endParaRPr lang="en-GB"/>
              </a:p>
            </p:txBody>
          </p:sp>
          <p:sp>
            <p:nvSpPr>
              <p:cNvPr id="2600" name="Line 1079">
                <a:extLst>
                  <a:ext uri="{FF2B5EF4-FFF2-40B4-BE49-F238E27FC236}">
                    <a16:creationId xmlns:a16="http://schemas.microsoft.com/office/drawing/2014/main" id="{0C8AFDBE-1AC0-413C-93B2-945098315872}"/>
                  </a:ext>
                </a:extLst>
              </p:cNvPr>
              <p:cNvSpPr>
                <a:spLocks noChangeShapeType="1"/>
              </p:cNvSpPr>
              <p:nvPr/>
            </p:nvSpPr>
            <p:spPr bwMode="auto">
              <a:xfrm>
                <a:off x="1174819" y="1162033"/>
                <a:ext cx="15685" cy="0"/>
              </a:xfrm>
              <a:prstGeom prst="line">
                <a:avLst/>
              </a:prstGeom>
              <a:grpFill/>
              <a:ln w="3175">
                <a:solidFill>
                  <a:schemeClr val="accent2"/>
                </a:solidFill>
                <a:round/>
                <a:headEnd/>
                <a:tailEnd/>
              </a:ln>
            </p:spPr>
            <p:txBody>
              <a:bodyPr wrap="none" anchor="ctr"/>
              <a:lstStyle/>
              <a:p>
                <a:endParaRPr lang="en-GB"/>
              </a:p>
            </p:txBody>
          </p:sp>
          <p:sp>
            <p:nvSpPr>
              <p:cNvPr id="2601" name="Line 1081">
                <a:extLst>
                  <a:ext uri="{FF2B5EF4-FFF2-40B4-BE49-F238E27FC236}">
                    <a16:creationId xmlns:a16="http://schemas.microsoft.com/office/drawing/2014/main" id="{BC337D31-09A5-4195-9475-3A2F082F1418}"/>
                  </a:ext>
                </a:extLst>
              </p:cNvPr>
              <p:cNvSpPr>
                <a:spLocks noChangeShapeType="1"/>
              </p:cNvSpPr>
              <p:nvPr/>
            </p:nvSpPr>
            <p:spPr bwMode="auto">
              <a:xfrm>
                <a:off x="1143450" y="1129225"/>
                <a:ext cx="0" cy="8202"/>
              </a:xfrm>
              <a:prstGeom prst="line">
                <a:avLst/>
              </a:prstGeom>
              <a:grpFill/>
              <a:ln w="3175">
                <a:solidFill>
                  <a:schemeClr val="accent2"/>
                </a:solidFill>
                <a:round/>
                <a:headEnd/>
                <a:tailEnd/>
              </a:ln>
            </p:spPr>
            <p:txBody>
              <a:bodyPr wrap="none" anchor="ctr"/>
              <a:lstStyle/>
              <a:p>
                <a:endParaRPr lang="en-GB"/>
              </a:p>
            </p:txBody>
          </p:sp>
          <p:sp>
            <p:nvSpPr>
              <p:cNvPr id="2602" name="Line 1082">
                <a:extLst>
                  <a:ext uri="{FF2B5EF4-FFF2-40B4-BE49-F238E27FC236}">
                    <a16:creationId xmlns:a16="http://schemas.microsoft.com/office/drawing/2014/main" id="{70DEE0ED-5B80-4001-9124-132C249BBAC5}"/>
                  </a:ext>
                </a:extLst>
              </p:cNvPr>
              <p:cNvSpPr>
                <a:spLocks noChangeShapeType="1"/>
              </p:cNvSpPr>
              <p:nvPr/>
            </p:nvSpPr>
            <p:spPr bwMode="auto">
              <a:xfrm>
                <a:off x="1221873" y="1129225"/>
                <a:ext cx="0" cy="8202"/>
              </a:xfrm>
              <a:prstGeom prst="line">
                <a:avLst/>
              </a:prstGeom>
              <a:grpFill/>
              <a:ln w="3175">
                <a:solidFill>
                  <a:schemeClr val="accent2"/>
                </a:solidFill>
                <a:round/>
                <a:headEnd/>
                <a:tailEnd/>
              </a:ln>
            </p:spPr>
            <p:txBody>
              <a:bodyPr wrap="none" anchor="ctr"/>
              <a:lstStyle/>
              <a:p>
                <a:endParaRPr lang="en-GB"/>
              </a:p>
            </p:txBody>
          </p:sp>
          <p:sp>
            <p:nvSpPr>
              <p:cNvPr id="2603" name="Rectangle 1084">
                <a:extLst>
                  <a:ext uri="{FF2B5EF4-FFF2-40B4-BE49-F238E27FC236}">
                    <a16:creationId xmlns:a16="http://schemas.microsoft.com/office/drawing/2014/main" id="{BE69EB19-13B8-4F27-928D-DBAC456ABAD1}"/>
                  </a:ext>
                </a:extLst>
              </p:cNvPr>
              <p:cNvSpPr>
                <a:spLocks noChangeArrowheads="1"/>
              </p:cNvSpPr>
              <p:nvPr/>
            </p:nvSpPr>
            <p:spPr bwMode="auto">
              <a:xfrm>
                <a:off x="1141386" y="1096416"/>
                <a:ext cx="82550" cy="32808"/>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604" name="Line 1085">
                <a:extLst>
                  <a:ext uri="{FF2B5EF4-FFF2-40B4-BE49-F238E27FC236}">
                    <a16:creationId xmlns:a16="http://schemas.microsoft.com/office/drawing/2014/main" id="{2E4AC54D-5ADB-49DB-B1D1-C0F89066E7A2}"/>
                  </a:ext>
                </a:extLst>
              </p:cNvPr>
              <p:cNvSpPr>
                <a:spLocks noChangeShapeType="1"/>
              </p:cNvSpPr>
              <p:nvPr/>
            </p:nvSpPr>
            <p:spPr bwMode="auto">
              <a:xfrm>
                <a:off x="1157896" y="1096416"/>
                <a:ext cx="0" cy="32808"/>
              </a:xfrm>
              <a:prstGeom prst="line">
                <a:avLst/>
              </a:prstGeom>
              <a:grpFill/>
              <a:ln w="3175">
                <a:solidFill>
                  <a:schemeClr val="accent2"/>
                </a:solidFill>
                <a:round/>
                <a:headEnd/>
                <a:tailEnd/>
              </a:ln>
            </p:spPr>
            <p:txBody>
              <a:bodyPr wrap="none" anchor="ctr"/>
              <a:lstStyle/>
              <a:p>
                <a:endParaRPr lang="en-GB"/>
              </a:p>
            </p:txBody>
          </p:sp>
          <p:sp>
            <p:nvSpPr>
              <p:cNvPr id="2605" name="Line 1086">
                <a:extLst>
                  <a:ext uri="{FF2B5EF4-FFF2-40B4-BE49-F238E27FC236}">
                    <a16:creationId xmlns:a16="http://schemas.microsoft.com/office/drawing/2014/main" id="{F65AACDE-E68B-48B2-A255-B3B4C17EF5F5}"/>
                  </a:ext>
                </a:extLst>
              </p:cNvPr>
              <p:cNvSpPr>
                <a:spLocks noChangeShapeType="1"/>
              </p:cNvSpPr>
              <p:nvPr/>
            </p:nvSpPr>
            <p:spPr bwMode="auto">
              <a:xfrm>
                <a:off x="1207426" y="1096416"/>
                <a:ext cx="0" cy="32808"/>
              </a:xfrm>
              <a:prstGeom prst="line">
                <a:avLst/>
              </a:prstGeom>
              <a:grpFill/>
              <a:ln w="3175">
                <a:solidFill>
                  <a:schemeClr val="accent2"/>
                </a:solidFill>
                <a:round/>
                <a:headEnd/>
                <a:tailEnd/>
              </a:ln>
            </p:spPr>
            <p:txBody>
              <a:bodyPr wrap="none" anchor="ctr"/>
              <a:lstStyle/>
              <a:p>
                <a:endParaRPr lang="en-GB"/>
              </a:p>
            </p:txBody>
          </p:sp>
          <p:sp>
            <p:nvSpPr>
              <p:cNvPr id="2606" name="Freeform 1179">
                <a:extLst>
                  <a:ext uri="{FF2B5EF4-FFF2-40B4-BE49-F238E27FC236}">
                    <a16:creationId xmlns:a16="http://schemas.microsoft.com/office/drawing/2014/main" id="{E5F20FDB-2FA1-4BE0-97C1-DC261267A69C}"/>
                  </a:ext>
                </a:extLst>
              </p:cNvPr>
              <p:cNvSpPr>
                <a:spLocks/>
              </p:cNvSpPr>
              <p:nvPr/>
            </p:nvSpPr>
            <p:spPr bwMode="auto">
              <a:xfrm>
                <a:off x="1385861" y="1101708"/>
                <a:ext cx="144463" cy="28575"/>
              </a:xfrm>
              <a:custGeom>
                <a:avLst/>
                <a:gdLst>
                  <a:gd name="T0" fmla="*/ 0 w 112"/>
                  <a:gd name="T1" fmla="*/ 0 h 18"/>
                  <a:gd name="T2" fmla="*/ 2147483647 w 112"/>
                  <a:gd name="T3" fmla="*/ 0 h 18"/>
                  <a:gd name="T4" fmla="*/ 2147483647 w 112"/>
                  <a:gd name="T5" fmla="*/ 2147483647 h 18"/>
                  <a:gd name="T6" fmla="*/ 0 w 112"/>
                  <a:gd name="T7" fmla="*/ 2147483647 h 18"/>
                  <a:gd name="T8" fmla="*/ 0 w 112"/>
                  <a:gd name="T9" fmla="*/ 0 h 18"/>
                  <a:gd name="T10" fmla="*/ 0 60000 65536"/>
                  <a:gd name="T11" fmla="*/ 0 60000 65536"/>
                  <a:gd name="T12" fmla="*/ 0 60000 65536"/>
                  <a:gd name="T13" fmla="*/ 0 60000 65536"/>
                  <a:gd name="T14" fmla="*/ 0 60000 65536"/>
                  <a:gd name="T15" fmla="*/ 0 w 112"/>
                  <a:gd name="T16" fmla="*/ 0 h 18"/>
                  <a:gd name="T17" fmla="*/ 112 w 112"/>
                  <a:gd name="T18" fmla="*/ 18 h 18"/>
                </a:gdLst>
                <a:ahLst/>
                <a:cxnLst>
                  <a:cxn ang="T10">
                    <a:pos x="T0" y="T1"/>
                  </a:cxn>
                  <a:cxn ang="T11">
                    <a:pos x="T2" y="T3"/>
                  </a:cxn>
                  <a:cxn ang="T12">
                    <a:pos x="T4" y="T5"/>
                  </a:cxn>
                  <a:cxn ang="T13">
                    <a:pos x="T6" y="T7"/>
                  </a:cxn>
                  <a:cxn ang="T14">
                    <a:pos x="T8" y="T9"/>
                  </a:cxn>
                </a:cxnLst>
                <a:rect l="T15" t="T16" r="T17" b="T18"/>
                <a:pathLst>
                  <a:path w="112" h="18">
                    <a:moveTo>
                      <a:pt x="0" y="0"/>
                    </a:moveTo>
                    <a:lnTo>
                      <a:pt x="96" y="0"/>
                    </a:lnTo>
                    <a:cubicBezTo>
                      <a:pt x="112" y="3"/>
                      <a:pt x="112" y="15"/>
                      <a:pt x="96" y="18"/>
                    </a:cubicBezTo>
                    <a:lnTo>
                      <a:pt x="0" y="18"/>
                    </a:lnTo>
                    <a:lnTo>
                      <a:pt x="0" y="0"/>
                    </a:lnTo>
                    <a:close/>
                  </a:path>
                </a:pathLst>
              </a:custGeom>
              <a:grpFill/>
              <a:ln w="3175">
                <a:solidFill>
                  <a:schemeClr val="accent2"/>
                </a:solidFill>
                <a:round/>
                <a:headEnd/>
                <a:tailEnd/>
              </a:ln>
            </p:spPr>
            <p:txBody>
              <a:bodyPr/>
              <a:lstStyle/>
              <a:p>
                <a:endParaRPr lang="en-GB"/>
              </a:p>
            </p:txBody>
          </p:sp>
          <p:sp>
            <p:nvSpPr>
              <p:cNvPr id="2607" name="Rectangle 1180">
                <a:extLst>
                  <a:ext uri="{FF2B5EF4-FFF2-40B4-BE49-F238E27FC236}">
                    <a16:creationId xmlns:a16="http://schemas.microsoft.com/office/drawing/2014/main" id="{11BBB9CF-2352-4E10-B327-29A47B5CAF1A}"/>
                  </a:ext>
                </a:extLst>
              </p:cNvPr>
              <p:cNvSpPr>
                <a:spLocks noChangeAspect="1" noChangeArrowheads="1"/>
              </p:cNvSpPr>
              <p:nvPr/>
            </p:nvSpPr>
            <p:spPr bwMode="auto">
              <a:xfrm>
                <a:off x="1342999" y="1100121"/>
                <a:ext cx="28575" cy="28575"/>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608" name="Rectangle 1181">
                <a:extLst>
                  <a:ext uri="{FF2B5EF4-FFF2-40B4-BE49-F238E27FC236}">
                    <a16:creationId xmlns:a16="http://schemas.microsoft.com/office/drawing/2014/main" id="{A3FEA7FF-A08A-4EA1-8E67-DCD42C872EA3}"/>
                  </a:ext>
                </a:extLst>
              </p:cNvPr>
              <p:cNvSpPr>
                <a:spLocks noChangeAspect="1" noChangeArrowheads="1"/>
              </p:cNvSpPr>
              <p:nvPr/>
            </p:nvSpPr>
            <p:spPr bwMode="auto">
              <a:xfrm>
                <a:off x="1342999" y="1063608"/>
                <a:ext cx="28575" cy="28575"/>
              </a:xfrm>
              <a:prstGeom prst="rect">
                <a:avLst/>
              </a:prstGeom>
              <a:grpFill/>
              <a:ln w="3175">
                <a:solidFill>
                  <a:schemeClr val="accent2"/>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609" name="AutoShape 162">
                <a:extLst>
                  <a:ext uri="{FF2B5EF4-FFF2-40B4-BE49-F238E27FC236}">
                    <a16:creationId xmlns:a16="http://schemas.microsoft.com/office/drawing/2014/main" id="{9ECC1BED-0D73-4759-8B95-21F50073DC43}"/>
                  </a:ext>
                </a:extLst>
              </p:cNvPr>
              <p:cNvSpPr>
                <a:spLocks noChangeArrowheads="1"/>
              </p:cNvSpPr>
              <p:nvPr/>
            </p:nvSpPr>
            <p:spPr bwMode="auto">
              <a:xfrm>
                <a:off x="857224" y="500046"/>
                <a:ext cx="854075" cy="565150"/>
              </a:xfrm>
              <a:prstGeom prst="roundRect">
                <a:avLst>
                  <a:gd name="adj" fmla="val 3653"/>
                </a:avLst>
              </a:prstGeom>
              <a:grpFill/>
              <a:ln w="3175">
                <a:solidFill>
                  <a:schemeClr val="accent2"/>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610" name="Line 1184">
                <a:extLst>
                  <a:ext uri="{FF2B5EF4-FFF2-40B4-BE49-F238E27FC236}">
                    <a16:creationId xmlns:a16="http://schemas.microsoft.com/office/drawing/2014/main" id="{C0CAF4A2-A738-4D5C-BB04-DAB141261DED}"/>
                  </a:ext>
                </a:extLst>
              </p:cNvPr>
              <p:cNvSpPr>
                <a:spLocks noChangeShapeType="1"/>
              </p:cNvSpPr>
              <p:nvPr/>
            </p:nvSpPr>
            <p:spPr bwMode="auto">
              <a:xfrm flipV="1">
                <a:off x="855636" y="501634"/>
                <a:ext cx="61913" cy="61913"/>
              </a:xfrm>
              <a:prstGeom prst="line">
                <a:avLst/>
              </a:prstGeom>
              <a:grpFill/>
              <a:ln w="3175">
                <a:solidFill>
                  <a:schemeClr val="accent2"/>
                </a:solidFill>
                <a:round/>
                <a:headEnd/>
                <a:tailEnd/>
              </a:ln>
            </p:spPr>
            <p:txBody>
              <a:bodyPr/>
              <a:lstStyle/>
              <a:p>
                <a:endParaRPr lang="en-GB"/>
              </a:p>
            </p:txBody>
          </p:sp>
          <p:sp>
            <p:nvSpPr>
              <p:cNvPr id="2611" name="Line 1185">
                <a:extLst>
                  <a:ext uri="{FF2B5EF4-FFF2-40B4-BE49-F238E27FC236}">
                    <a16:creationId xmlns:a16="http://schemas.microsoft.com/office/drawing/2014/main" id="{D27EDED9-15BC-4545-B946-E02916E4E418}"/>
                  </a:ext>
                </a:extLst>
              </p:cNvPr>
              <p:cNvSpPr>
                <a:spLocks noChangeShapeType="1"/>
              </p:cNvSpPr>
              <p:nvPr/>
            </p:nvSpPr>
            <p:spPr bwMode="auto">
              <a:xfrm flipH="1" flipV="1">
                <a:off x="1649386" y="501634"/>
                <a:ext cx="61913" cy="61913"/>
              </a:xfrm>
              <a:prstGeom prst="line">
                <a:avLst/>
              </a:prstGeom>
              <a:grpFill/>
              <a:ln w="3175">
                <a:solidFill>
                  <a:schemeClr val="accent2"/>
                </a:solidFill>
                <a:round/>
                <a:headEnd/>
                <a:tailEnd/>
              </a:ln>
            </p:spPr>
            <p:txBody>
              <a:bodyPr/>
              <a:lstStyle/>
              <a:p>
                <a:endParaRPr lang="en-GB"/>
              </a:p>
            </p:txBody>
          </p:sp>
          <p:sp>
            <p:nvSpPr>
              <p:cNvPr id="2612" name="Line 1186">
                <a:extLst>
                  <a:ext uri="{FF2B5EF4-FFF2-40B4-BE49-F238E27FC236}">
                    <a16:creationId xmlns:a16="http://schemas.microsoft.com/office/drawing/2014/main" id="{9CC32E15-D54F-49ED-A7A7-48D4BC4A2D2E}"/>
                  </a:ext>
                </a:extLst>
              </p:cNvPr>
              <p:cNvSpPr>
                <a:spLocks noChangeShapeType="1"/>
              </p:cNvSpPr>
              <p:nvPr/>
            </p:nvSpPr>
            <p:spPr bwMode="auto">
              <a:xfrm>
                <a:off x="855636" y="1001696"/>
                <a:ext cx="61913" cy="61913"/>
              </a:xfrm>
              <a:prstGeom prst="line">
                <a:avLst/>
              </a:prstGeom>
              <a:grpFill/>
              <a:ln w="3175">
                <a:solidFill>
                  <a:schemeClr val="accent2"/>
                </a:solidFill>
                <a:round/>
                <a:headEnd/>
                <a:tailEnd/>
              </a:ln>
            </p:spPr>
            <p:txBody>
              <a:bodyPr/>
              <a:lstStyle/>
              <a:p>
                <a:endParaRPr lang="en-GB"/>
              </a:p>
            </p:txBody>
          </p:sp>
          <p:sp>
            <p:nvSpPr>
              <p:cNvPr id="2613" name="Line 1187">
                <a:extLst>
                  <a:ext uri="{FF2B5EF4-FFF2-40B4-BE49-F238E27FC236}">
                    <a16:creationId xmlns:a16="http://schemas.microsoft.com/office/drawing/2014/main" id="{FAF42F67-3155-4786-B372-232B941E3E11}"/>
                  </a:ext>
                </a:extLst>
              </p:cNvPr>
              <p:cNvSpPr>
                <a:spLocks noChangeShapeType="1"/>
              </p:cNvSpPr>
              <p:nvPr/>
            </p:nvSpPr>
            <p:spPr bwMode="auto">
              <a:xfrm flipH="1">
                <a:off x="1649386" y="1001696"/>
                <a:ext cx="61913" cy="61913"/>
              </a:xfrm>
              <a:prstGeom prst="line">
                <a:avLst/>
              </a:prstGeom>
              <a:grpFill/>
              <a:ln w="3175">
                <a:solidFill>
                  <a:schemeClr val="accent2"/>
                </a:solidFill>
                <a:round/>
                <a:headEnd/>
                <a:tailEnd/>
              </a:ln>
            </p:spPr>
            <p:txBody>
              <a:bodyPr/>
              <a:lstStyle/>
              <a:p>
                <a:endParaRPr lang="en-GB"/>
              </a:p>
            </p:txBody>
          </p:sp>
          <p:sp>
            <p:nvSpPr>
              <p:cNvPr id="2614" name="Oval 265">
                <a:extLst>
                  <a:ext uri="{FF2B5EF4-FFF2-40B4-BE49-F238E27FC236}">
                    <a16:creationId xmlns:a16="http://schemas.microsoft.com/office/drawing/2014/main" id="{ADB1C651-3EEE-4044-AA94-B78A5F5EDDC1}"/>
                  </a:ext>
                </a:extLst>
              </p:cNvPr>
              <p:cNvSpPr>
                <a:spLocks noChangeAspect="1" noChangeArrowheads="1"/>
              </p:cNvSpPr>
              <p:nvPr/>
            </p:nvSpPr>
            <p:spPr bwMode="auto">
              <a:xfrm rot="-5400000">
                <a:off x="1255686" y="830245"/>
                <a:ext cx="14288" cy="14288"/>
              </a:xfrm>
              <a:prstGeom prst="ellipse">
                <a:avLst/>
              </a:prstGeom>
              <a:grpFill/>
              <a:ln w="3175">
                <a:solidFill>
                  <a:schemeClr val="accent2"/>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615" name="Oval 266">
                <a:extLst>
                  <a:ext uri="{FF2B5EF4-FFF2-40B4-BE49-F238E27FC236}">
                    <a16:creationId xmlns:a16="http://schemas.microsoft.com/office/drawing/2014/main" id="{26BFFEAD-7F14-496D-8EB0-9492EAA62FB5}"/>
                  </a:ext>
                </a:extLst>
              </p:cNvPr>
              <p:cNvSpPr>
                <a:spLocks noChangeAspect="1" noChangeArrowheads="1"/>
              </p:cNvSpPr>
              <p:nvPr/>
            </p:nvSpPr>
            <p:spPr bwMode="auto">
              <a:xfrm rot="-5400000">
                <a:off x="1287436" y="830245"/>
                <a:ext cx="14288" cy="14288"/>
              </a:xfrm>
              <a:prstGeom prst="ellipse">
                <a:avLst/>
              </a:prstGeom>
              <a:grpFill/>
              <a:ln w="3175">
                <a:solidFill>
                  <a:schemeClr val="accent2"/>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616" name="Oval 247">
                <a:extLst>
                  <a:ext uri="{FF2B5EF4-FFF2-40B4-BE49-F238E27FC236}">
                    <a16:creationId xmlns:a16="http://schemas.microsoft.com/office/drawing/2014/main" id="{757DE6DF-82CA-4FEA-B4BC-D96F619167E1}"/>
                  </a:ext>
                </a:extLst>
              </p:cNvPr>
              <p:cNvSpPr>
                <a:spLocks noChangeAspect="1" noChangeArrowheads="1"/>
              </p:cNvSpPr>
              <p:nvPr/>
            </p:nvSpPr>
            <p:spPr bwMode="auto">
              <a:xfrm rot="-5400000">
                <a:off x="1357286" y="828658"/>
                <a:ext cx="14288" cy="14288"/>
              </a:xfrm>
              <a:prstGeom prst="ellipse">
                <a:avLst/>
              </a:prstGeom>
              <a:grpFill/>
              <a:ln w="3175">
                <a:solidFill>
                  <a:schemeClr val="accent2"/>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617" name="Oval 249">
                <a:extLst>
                  <a:ext uri="{FF2B5EF4-FFF2-40B4-BE49-F238E27FC236}">
                    <a16:creationId xmlns:a16="http://schemas.microsoft.com/office/drawing/2014/main" id="{2EA47B02-8EE0-447F-A593-AD3F2B7A06B4}"/>
                  </a:ext>
                </a:extLst>
              </p:cNvPr>
              <p:cNvSpPr>
                <a:spLocks noChangeAspect="1" noChangeArrowheads="1"/>
              </p:cNvSpPr>
              <p:nvPr/>
            </p:nvSpPr>
            <p:spPr bwMode="auto">
              <a:xfrm rot="-5400000">
                <a:off x="1387449" y="828658"/>
                <a:ext cx="14288" cy="14288"/>
              </a:xfrm>
              <a:prstGeom prst="ellipse">
                <a:avLst/>
              </a:prstGeom>
              <a:grpFill/>
              <a:ln w="3175">
                <a:solidFill>
                  <a:schemeClr val="accent2"/>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618" name="Oval 250">
                <a:extLst>
                  <a:ext uri="{FF2B5EF4-FFF2-40B4-BE49-F238E27FC236}">
                    <a16:creationId xmlns:a16="http://schemas.microsoft.com/office/drawing/2014/main" id="{4DD91773-86E8-41A9-B563-9895497D1B50}"/>
                  </a:ext>
                </a:extLst>
              </p:cNvPr>
              <p:cNvSpPr>
                <a:spLocks noChangeAspect="1" noChangeArrowheads="1"/>
              </p:cNvSpPr>
              <p:nvPr/>
            </p:nvSpPr>
            <p:spPr bwMode="auto">
              <a:xfrm rot="-5400000">
                <a:off x="1417611" y="828658"/>
                <a:ext cx="14288" cy="14288"/>
              </a:xfrm>
              <a:prstGeom prst="ellipse">
                <a:avLst/>
              </a:prstGeom>
              <a:grpFill/>
              <a:ln w="3175">
                <a:solidFill>
                  <a:schemeClr val="accent2"/>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619" name="Oval 252">
                <a:extLst>
                  <a:ext uri="{FF2B5EF4-FFF2-40B4-BE49-F238E27FC236}">
                    <a16:creationId xmlns:a16="http://schemas.microsoft.com/office/drawing/2014/main" id="{57097AF7-7274-4F54-BEB1-EE53133E22FD}"/>
                  </a:ext>
                </a:extLst>
              </p:cNvPr>
              <p:cNvSpPr>
                <a:spLocks noChangeAspect="1" noChangeArrowheads="1"/>
              </p:cNvSpPr>
              <p:nvPr/>
            </p:nvSpPr>
            <p:spPr bwMode="auto">
              <a:xfrm rot="-5400000">
                <a:off x="1449361" y="828658"/>
                <a:ext cx="14288" cy="14288"/>
              </a:xfrm>
              <a:prstGeom prst="ellipse">
                <a:avLst/>
              </a:prstGeom>
              <a:grpFill/>
              <a:ln w="3175">
                <a:solidFill>
                  <a:schemeClr val="accent2"/>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620" name="Oval 1188">
                <a:extLst>
                  <a:ext uri="{FF2B5EF4-FFF2-40B4-BE49-F238E27FC236}">
                    <a16:creationId xmlns:a16="http://schemas.microsoft.com/office/drawing/2014/main" id="{DF057323-5679-4C43-B552-6F1EC1958FA3}"/>
                  </a:ext>
                </a:extLst>
              </p:cNvPr>
              <p:cNvSpPr>
                <a:spLocks noChangeAspect="1" noChangeArrowheads="1"/>
              </p:cNvSpPr>
              <p:nvPr/>
            </p:nvSpPr>
            <p:spPr bwMode="auto">
              <a:xfrm rot="-5400000">
                <a:off x="1479524" y="828658"/>
                <a:ext cx="14288" cy="14288"/>
              </a:xfrm>
              <a:prstGeom prst="ellipse">
                <a:avLst/>
              </a:prstGeom>
              <a:grpFill/>
              <a:ln w="3175">
                <a:solidFill>
                  <a:schemeClr val="accent2"/>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621" name="Oval 1191">
                <a:extLst>
                  <a:ext uri="{FF2B5EF4-FFF2-40B4-BE49-F238E27FC236}">
                    <a16:creationId xmlns:a16="http://schemas.microsoft.com/office/drawing/2014/main" id="{F5A00905-9BB0-46E9-B6FB-E1F2A62AC968}"/>
                  </a:ext>
                </a:extLst>
              </p:cNvPr>
              <p:cNvSpPr>
                <a:spLocks noChangeAspect="1" noChangeArrowheads="1"/>
              </p:cNvSpPr>
              <p:nvPr/>
            </p:nvSpPr>
            <p:spPr bwMode="auto">
              <a:xfrm rot="-5400000">
                <a:off x="1160436" y="830245"/>
                <a:ext cx="14288" cy="14288"/>
              </a:xfrm>
              <a:prstGeom prst="ellipse">
                <a:avLst/>
              </a:prstGeom>
              <a:grpFill/>
              <a:ln w="3175">
                <a:solidFill>
                  <a:schemeClr val="accent2"/>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622" name="Oval 1192">
                <a:extLst>
                  <a:ext uri="{FF2B5EF4-FFF2-40B4-BE49-F238E27FC236}">
                    <a16:creationId xmlns:a16="http://schemas.microsoft.com/office/drawing/2014/main" id="{C10AB8F7-C4A0-4111-9429-1D9E61AABD10}"/>
                  </a:ext>
                </a:extLst>
              </p:cNvPr>
              <p:cNvSpPr>
                <a:spLocks noChangeAspect="1" noChangeArrowheads="1"/>
              </p:cNvSpPr>
              <p:nvPr/>
            </p:nvSpPr>
            <p:spPr bwMode="auto">
              <a:xfrm rot="-5400000">
                <a:off x="1192186" y="830245"/>
                <a:ext cx="14288" cy="14288"/>
              </a:xfrm>
              <a:prstGeom prst="ellipse">
                <a:avLst/>
              </a:prstGeom>
              <a:grpFill/>
              <a:ln w="3175">
                <a:solidFill>
                  <a:schemeClr val="accent2"/>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623" name="Oval 1194">
                <a:extLst>
                  <a:ext uri="{FF2B5EF4-FFF2-40B4-BE49-F238E27FC236}">
                    <a16:creationId xmlns:a16="http://schemas.microsoft.com/office/drawing/2014/main" id="{1742CB5A-1D9B-4095-8E43-E1D35356CEFC}"/>
                  </a:ext>
                </a:extLst>
              </p:cNvPr>
              <p:cNvSpPr>
                <a:spLocks noChangeAspect="1" noChangeArrowheads="1"/>
              </p:cNvSpPr>
              <p:nvPr/>
            </p:nvSpPr>
            <p:spPr bwMode="auto">
              <a:xfrm rot="-5400000">
                <a:off x="1550961" y="830245"/>
                <a:ext cx="14288" cy="14288"/>
              </a:xfrm>
              <a:prstGeom prst="ellipse">
                <a:avLst/>
              </a:prstGeom>
              <a:grpFill/>
              <a:ln w="3175">
                <a:solidFill>
                  <a:schemeClr val="accent2"/>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sp>
            <p:nvSpPr>
              <p:cNvPr id="2624" name="Oval 1195">
                <a:extLst>
                  <a:ext uri="{FF2B5EF4-FFF2-40B4-BE49-F238E27FC236}">
                    <a16:creationId xmlns:a16="http://schemas.microsoft.com/office/drawing/2014/main" id="{418DDFAE-B3AB-4422-8025-594E05B2DE0A}"/>
                  </a:ext>
                </a:extLst>
              </p:cNvPr>
              <p:cNvSpPr>
                <a:spLocks noChangeAspect="1" noChangeArrowheads="1"/>
              </p:cNvSpPr>
              <p:nvPr/>
            </p:nvSpPr>
            <p:spPr bwMode="auto">
              <a:xfrm rot="-5400000">
                <a:off x="1582711" y="830245"/>
                <a:ext cx="14288" cy="14288"/>
              </a:xfrm>
              <a:prstGeom prst="ellipse">
                <a:avLst/>
              </a:prstGeom>
              <a:grpFill/>
              <a:ln w="3175">
                <a:solidFill>
                  <a:schemeClr val="accent2"/>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350">
                  <a:latin typeface="Calibri" panose="020F0502020204030204" pitchFamily="34" charset="0"/>
                </a:endParaRPr>
              </a:p>
            </p:txBody>
          </p:sp>
        </p:grpSp>
        <p:grpSp>
          <p:nvGrpSpPr>
            <p:cNvPr id="4" name="Group 3">
              <a:extLst>
                <a:ext uri="{FF2B5EF4-FFF2-40B4-BE49-F238E27FC236}">
                  <a16:creationId xmlns:a16="http://schemas.microsoft.com/office/drawing/2014/main" id="{1F481004-5BE0-4E37-A209-784DBD67A33D}"/>
                </a:ext>
              </a:extLst>
            </p:cNvPr>
            <p:cNvGrpSpPr/>
            <p:nvPr/>
          </p:nvGrpSpPr>
          <p:grpSpPr>
            <a:xfrm>
              <a:off x="652687" y="657695"/>
              <a:ext cx="3059113" cy="4585500"/>
              <a:chOff x="652687" y="657695"/>
              <a:chExt cx="3059113" cy="4585500"/>
            </a:xfrm>
          </p:grpSpPr>
          <p:grpSp>
            <p:nvGrpSpPr>
              <p:cNvPr id="3" name="Group 2">
                <a:extLst>
                  <a:ext uri="{FF2B5EF4-FFF2-40B4-BE49-F238E27FC236}">
                    <a16:creationId xmlns:a16="http://schemas.microsoft.com/office/drawing/2014/main" id="{6A935FBD-E9F8-48E3-9CA6-6C3D48F7E0B4}"/>
                  </a:ext>
                </a:extLst>
              </p:cNvPr>
              <p:cNvGrpSpPr/>
              <p:nvPr/>
            </p:nvGrpSpPr>
            <p:grpSpPr>
              <a:xfrm>
                <a:off x="652687" y="1432654"/>
                <a:ext cx="3059113" cy="3146425"/>
                <a:chOff x="450161" y="1891281"/>
                <a:chExt cx="3059113" cy="3146425"/>
              </a:xfrm>
            </p:grpSpPr>
            <p:sp>
              <p:nvSpPr>
                <p:cNvPr id="1277" name="Rectangle 25">
                  <a:extLst>
                    <a:ext uri="{FF2B5EF4-FFF2-40B4-BE49-F238E27FC236}">
                      <a16:creationId xmlns:a16="http://schemas.microsoft.com/office/drawing/2014/main" id="{21D63680-CD09-4CF0-8A2B-E7773F6C74D6}"/>
                    </a:ext>
                  </a:extLst>
                </p:cNvPr>
                <p:cNvSpPr>
                  <a:spLocks noChangeArrowheads="1"/>
                </p:cNvSpPr>
                <p:nvPr/>
              </p:nvSpPr>
              <p:spPr bwMode="auto">
                <a:xfrm rot="16200000">
                  <a:off x="450162" y="1891280"/>
                  <a:ext cx="3059112" cy="3059113"/>
                </a:xfrm>
                <a:prstGeom prst="rect">
                  <a:avLst/>
                </a:prstGeom>
                <a:solidFill>
                  <a:schemeClr val="tx1"/>
                </a:solidFill>
                <a:ln w="3175">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03" name="Freeform 801">
                  <a:extLst>
                    <a:ext uri="{FF2B5EF4-FFF2-40B4-BE49-F238E27FC236}">
                      <a16:creationId xmlns:a16="http://schemas.microsoft.com/office/drawing/2014/main" id="{E5D63CE3-D1AB-4C59-A42F-5CCF72D09181}"/>
                    </a:ext>
                  </a:extLst>
                </p:cNvPr>
                <p:cNvSpPr>
                  <a:spLocks/>
                </p:cNvSpPr>
                <p:nvPr/>
              </p:nvSpPr>
              <p:spPr bwMode="auto">
                <a:xfrm>
                  <a:off x="2131324" y="3215256"/>
                  <a:ext cx="36512" cy="0"/>
                </a:xfrm>
                <a:custGeom>
                  <a:avLst/>
                  <a:gdLst>
                    <a:gd name="connsiteX0" fmla="*/ 260 w 260"/>
                    <a:gd name="connsiteY0" fmla="*/ 650 h 868"/>
                    <a:gd name="connsiteX1" fmla="*/ 0 w 260"/>
                    <a:gd name="connsiteY1" fmla="*/ 0 h 868"/>
                    <a:gd name="connsiteX0" fmla="*/ 260 w 260"/>
                    <a:gd name="connsiteY0" fmla="*/ 650 h 868"/>
                    <a:gd name="connsiteX1" fmla="*/ 0 w 260"/>
                    <a:gd name="connsiteY1" fmla="*/ 0 h 868"/>
                    <a:gd name="connsiteX0" fmla="*/ 167 w 167"/>
                    <a:gd name="connsiteY0" fmla="*/ 650 h 868"/>
                    <a:gd name="connsiteX1" fmla="*/ 0 w 167"/>
                    <a:gd name="connsiteY1" fmla="*/ 0 h 868"/>
                    <a:gd name="connsiteX0" fmla="*/ 187 w 187"/>
                    <a:gd name="connsiteY0" fmla="*/ 650 h 868"/>
                    <a:gd name="connsiteX1" fmla="*/ 20 w 187"/>
                    <a:gd name="connsiteY1" fmla="*/ 0 h 868"/>
                    <a:gd name="connsiteX0" fmla="*/ 97 w 97"/>
                    <a:gd name="connsiteY0" fmla="*/ 782 h 1000"/>
                    <a:gd name="connsiteX1" fmla="*/ 20 w 97"/>
                    <a:gd name="connsiteY1" fmla="*/ 0 h 1000"/>
                    <a:gd name="connsiteX0" fmla="*/ 97 w 100"/>
                    <a:gd name="connsiteY0" fmla="*/ 782 h 782"/>
                    <a:gd name="connsiteX1" fmla="*/ 20 w 100"/>
                    <a:gd name="connsiteY1" fmla="*/ 0 h 782"/>
                    <a:gd name="connsiteX0" fmla="*/ 0 w 685"/>
                    <a:gd name="connsiteY0" fmla="*/ 404 h 714"/>
                    <a:gd name="connsiteX1" fmla="*/ 685 w 685"/>
                    <a:gd name="connsiteY1" fmla="*/ 0 h 714"/>
                    <a:gd name="connsiteX0" fmla="*/ 0 w 685"/>
                    <a:gd name="connsiteY0" fmla="*/ 404 h 714"/>
                    <a:gd name="connsiteX1" fmla="*/ 1 w 685"/>
                    <a:gd name="connsiteY1" fmla="*/ 400 h 714"/>
                    <a:gd name="connsiteX2" fmla="*/ 685 w 685"/>
                    <a:gd name="connsiteY2" fmla="*/ 0 h 714"/>
                    <a:gd name="connsiteX0" fmla="*/ 0 w 58"/>
                    <a:gd name="connsiteY0" fmla="*/ 404 h 714"/>
                    <a:gd name="connsiteX1" fmla="*/ 1 w 58"/>
                    <a:gd name="connsiteY1" fmla="*/ 400 h 714"/>
                    <a:gd name="connsiteX2" fmla="*/ 58 w 58"/>
                    <a:gd name="connsiteY2" fmla="*/ 0 h 714"/>
                    <a:gd name="connsiteX0" fmla="*/ 0 w 101"/>
                    <a:gd name="connsiteY0" fmla="*/ 404 h 840"/>
                    <a:gd name="connsiteX1" fmla="*/ 1 w 101"/>
                    <a:gd name="connsiteY1" fmla="*/ 400 h 840"/>
                    <a:gd name="connsiteX2" fmla="*/ 58 w 101"/>
                    <a:gd name="connsiteY2" fmla="*/ 0 h 840"/>
                    <a:gd name="connsiteX0" fmla="*/ 0 w 101"/>
                    <a:gd name="connsiteY0" fmla="*/ 404 h 840"/>
                    <a:gd name="connsiteX1" fmla="*/ 1 w 101"/>
                    <a:gd name="connsiteY1" fmla="*/ 418 h 840"/>
                    <a:gd name="connsiteX2" fmla="*/ 58 w 101"/>
                    <a:gd name="connsiteY2" fmla="*/ 0 h 840"/>
                    <a:gd name="connsiteX0" fmla="*/ 52 w 153"/>
                    <a:gd name="connsiteY0" fmla="*/ 404 h 840"/>
                    <a:gd name="connsiteX1" fmla="*/ 0 w 153"/>
                    <a:gd name="connsiteY1" fmla="*/ 529 h 840"/>
                    <a:gd name="connsiteX2" fmla="*/ 110 w 153"/>
                    <a:gd name="connsiteY2" fmla="*/ 0 h 840"/>
                    <a:gd name="connsiteX0" fmla="*/ 0 w 153"/>
                    <a:gd name="connsiteY0" fmla="*/ 529 h 840"/>
                    <a:gd name="connsiteX1" fmla="*/ 110 w 153"/>
                    <a:gd name="connsiteY1" fmla="*/ 0 h 840"/>
                    <a:gd name="connsiteX0" fmla="*/ 0 w 713"/>
                    <a:gd name="connsiteY0" fmla="*/ 450 h 840"/>
                    <a:gd name="connsiteX1" fmla="*/ 670 w 713"/>
                    <a:gd name="connsiteY1" fmla="*/ 0 h 840"/>
                    <a:gd name="connsiteX0" fmla="*/ 0 w 120"/>
                    <a:gd name="connsiteY0" fmla="*/ 419 h 840"/>
                    <a:gd name="connsiteX1" fmla="*/ 77 w 120"/>
                    <a:gd name="connsiteY1" fmla="*/ 0 h 840"/>
                    <a:gd name="connsiteX0" fmla="*/ 0 w 142"/>
                    <a:gd name="connsiteY0" fmla="*/ 147 h 944"/>
                    <a:gd name="connsiteX1" fmla="*/ 99 w 142"/>
                    <a:gd name="connsiteY1" fmla="*/ 104 h 944"/>
                    <a:gd name="connsiteX0" fmla="*/ 54 w 56"/>
                    <a:gd name="connsiteY0" fmla="*/ 147 h 1010"/>
                    <a:gd name="connsiteX1" fmla="*/ 0 w 56"/>
                    <a:gd name="connsiteY1" fmla="*/ 170 h 1010"/>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84 w 86"/>
                    <a:gd name="connsiteY0" fmla="*/ 147 h 623"/>
                    <a:gd name="connsiteX1" fmla="*/ 0 w 86"/>
                    <a:gd name="connsiteY1" fmla="*/ 261 h 623"/>
                    <a:gd name="connsiteX0" fmla="*/ 63 w 65"/>
                    <a:gd name="connsiteY0" fmla="*/ 147 h 520"/>
                    <a:gd name="connsiteX1" fmla="*/ 0 w 65"/>
                    <a:gd name="connsiteY1" fmla="*/ 158 h 520"/>
                    <a:gd name="connsiteX0" fmla="*/ 65 w 67"/>
                    <a:gd name="connsiteY0" fmla="*/ 147 h 515"/>
                    <a:gd name="connsiteX1" fmla="*/ 2 w 67"/>
                    <a:gd name="connsiteY1" fmla="*/ 158 h 515"/>
                    <a:gd name="connsiteX0" fmla="*/ 65 w 70"/>
                    <a:gd name="connsiteY0" fmla="*/ 230 h 598"/>
                    <a:gd name="connsiteX1" fmla="*/ 2 w 70"/>
                    <a:gd name="connsiteY1" fmla="*/ 241 h 598"/>
                    <a:gd name="connsiteX0" fmla="*/ 715 w 720"/>
                    <a:gd name="connsiteY0" fmla="*/ 230 h 694"/>
                    <a:gd name="connsiteX1" fmla="*/ 2 w 720"/>
                    <a:gd name="connsiteY1" fmla="*/ 337 h 694"/>
                    <a:gd name="connsiteX0" fmla="*/ 718 w 718"/>
                    <a:gd name="connsiteY0" fmla="*/ 0 h 464"/>
                    <a:gd name="connsiteX1" fmla="*/ 5 w 718"/>
                    <a:gd name="connsiteY1" fmla="*/ 107 h 464"/>
                    <a:gd name="connsiteX0" fmla="*/ 718 w 718"/>
                    <a:gd name="connsiteY0" fmla="*/ 0 h 464"/>
                    <a:gd name="connsiteX1" fmla="*/ 533 w 718"/>
                    <a:gd name="connsiteY1" fmla="*/ 107 h 464"/>
                    <a:gd name="connsiteX0" fmla="*/ 187 w 187"/>
                    <a:gd name="connsiteY0" fmla="*/ 0 h 464"/>
                    <a:gd name="connsiteX1" fmla="*/ 2 w 187"/>
                    <a:gd name="connsiteY1" fmla="*/ 107 h 464"/>
                    <a:gd name="connsiteX0" fmla="*/ 213 w 213"/>
                    <a:gd name="connsiteY0" fmla="*/ 0 h 464"/>
                    <a:gd name="connsiteX1" fmla="*/ 2 w 213"/>
                    <a:gd name="connsiteY1" fmla="*/ 107 h 464"/>
                    <a:gd name="connsiteX0" fmla="*/ 214 w 214"/>
                    <a:gd name="connsiteY0" fmla="*/ 0 h 582"/>
                    <a:gd name="connsiteX1" fmla="*/ 3 w 214"/>
                    <a:gd name="connsiteY1" fmla="*/ 107 h 582"/>
                    <a:gd name="connsiteX0" fmla="*/ 214 w 214"/>
                    <a:gd name="connsiteY0" fmla="*/ 0 h 485"/>
                    <a:gd name="connsiteX1" fmla="*/ 3 w 214"/>
                    <a:gd name="connsiteY1" fmla="*/ 10 h 485"/>
                    <a:gd name="connsiteX0" fmla="*/ 211 w 211"/>
                    <a:gd name="connsiteY0" fmla="*/ 0 h 20"/>
                    <a:gd name="connsiteX1" fmla="*/ 0 w 211"/>
                    <a:gd name="connsiteY1" fmla="*/ 10 h 20"/>
                    <a:gd name="connsiteX0" fmla="*/ 211 w 211"/>
                    <a:gd name="connsiteY0" fmla="*/ 0 h 20"/>
                    <a:gd name="connsiteX1" fmla="*/ 0 w 211"/>
                    <a:gd name="connsiteY1" fmla="*/ 10 h 20"/>
                    <a:gd name="connsiteX0" fmla="*/ 118 w 118"/>
                    <a:gd name="connsiteY0" fmla="*/ 32 h 52"/>
                    <a:gd name="connsiteX1" fmla="*/ 0 w 118"/>
                    <a:gd name="connsiteY1" fmla="*/ 0 h 52"/>
                    <a:gd name="connsiteX0" fmla="*/ 118 w 118"/>
                    <a:gd name="connsiteY0" fmla="*/ 32 h 38"/>
                    <a:gd name="connsiteX1" fmla="*/ 0 w 118"/>
                    <a:gd name="connsiteY1" fmla="*/ 0 h 38"/>
                    <a:gd name="connsiteX0" fmla="*/ 118 w 118"/>
                    <a:gd name="connsiteY0" fmla="*/ 32 h 32"/>
                    <a:gd name="connsiteX1" fmla="*/ 0 w 118"/>
                    <a:gd name="connsiteY1" fmla="*/ 0 h 32"/>
                    <a:gd name="connsiteX0" fmla="*/ 45 w 87"/>
                    <a:gd name="connsiteY0" fmla="*/ 3 h 3"/>
                    <a:gd name="connsiteX1" fmla="*/ 0 w 87"/>
                    <a:gd name="connsiteY1" fmla="*/ 0 h 3"/>
                    <a:gd name="connsiteX0" fmla="*/ 45 w 45"/>
                    <a:gd name="connsiteY0" fmla="*/ 3 h 3"/>
                    <a:gd name="connsiteX1" fmla="*/ 0 w 45"/>
                    <a:gd name="connsiteY1" fmla="*/ 0 h 3"/>
                  </a:gdLst>
                  <a:ahLst/>
                  <a:cxnLst>
                    <a:cxn ang="0">
                      <a:pos x="connsiteX0" y="connsiteY0"/>
                    </a:cxn>
                    <a:cxn ang="0">
                      <a:pos x="connsiteX1" y="connsiteY1"/>
                    </a:cxn>
                  </a:cxnLst>
                  <a:rect l="l" t="t" r="r" b="b"/>
                  <a:pathLst>
                    <a:path w="45" h="3">
                      <a:moveTo>
                        <a:pt x="45" y="3"/>
                      </a:moveTo>
                      <a:cubicBezTo>
                        <a:pt x="33" y="3"/>
                        <a:pt x="11" y="1"/>
                        <a:pt x="0" y="0"/>
                      </a:cubicBezTo>
                    </a:path>
                  </a:pathLst>
                </a:custGeom>
                <a:solidFill>
                  <a:schemeClr val="bg1">
                    <a:lumMod val="85000"/>
                  </a:schemeClr>
                </a:solidFill>
                <a:ln w="19050" cap="flat" cmpd="sng">
                  <a:solidFill>
                    <a:schemeClr val="accent6"/>
                  </a:solidFill>
                  <a:prstDash val="solid"/>
                  <a:round/>
                  <a:headEnd type="none" w="med" len="med"/>
                  <a:tailEnd type="none" w="med" len="med"/>
                </a:ln>
                <a:effectLst/>
              </p:spPr>
              <p:txBody>
                <a:bodyPr/>
                <a:lstStyle/>
                <a:p>
                  <a:pPr>
                    <a:defRPr/>
                  </a:pPr>
                  <a:endParaRPr lang="en-GB">
                    <a:latin typeface="Arial" charset="0"/>
                    <a:cs typeface="Arial" charset="0"/>
                  </a:endParaRPr>
                </a:p>
              </p:txBody>
            </p:sp>
            <p:sp>
              <p:nvSpPr>
                <p:cNvPr id="1604" name="Freeform 801">
                  <a:extLst>
                    <a:ext uri="{FF2B5EF4-FFF2-40B4-BE49-F238E27FC236}">
                      <a16:creationId xmlns:a16="http://schemas.microsoft.com/office/drawing/2014/main" id="{9F5119C0-ECFC-449A-AA8B-3C5239A0F657}"/>
                    </a:ext>
                  </a:extLst>
                </p:cNvPr>
                <p:cNvSpPr>
                  <a:spLocks/>
                </p:cNvSpPr>
                <p:nvPr/>
              </p:nvSpPr>
              <p:spPr bwMode="auto">
                <a:xfrm>
                  <a:off x="2131324" y="3245418"/>
                  <a:ext cx="36512" cy="0"/>
                </a:xfrm>
                <a:custGeom>
                  <a:avLst/>
                  <a:gdLst>
                    <a:gd name="connsiteX0" fmla="*/ 260 w 260"/>
                    <a:gd name="connsiteY0" fmla="*/ 650 h 868"/>
                    <a:gd name="connsiteX1" fmla="*/ 0 w 260"/>
                    <a:gd name="connsiteY1" fmla="*/ 0 h 868"/>
                    <a:gd name="connsiteX0" fmla="*/ 260 w 260"/>
                    <a:gd name="connsiteY0" fmla="*/ 650 h 868"/>
                    <a:gd name="connsiteX1" fmla="*/ 0 w 260"/>
                    <a:gd name="connsiteY1" fmla="*/ 0 h 868"/>
                    <a:gd name="connsiteX0" fmla="*/ 167 w 167"/>
                    <a:gd name="connsiteY0" fmla="*/ 650 h 868"/>
                    <a:gd name="connsiteX1" fmla="*/ 0 w 167"/>
                    <a:gd name="connsiteY1" fmla="*/ 0 h 868"/>
                    <a:gd name="connsiteX0" fmla="*/ 187 w 187"/>
                    <a:gd name="connsiteY0" fmla="*/ 650 h 868"/>
                    <a:gd name="connsiteX1" fmla="*/ 20 w 187"/>
                    <a:gd name="connsiteY1" fmla="*/ 0 h 868"/>
                    <a:gd name="connsiteX0" fmla="*/ 97 w 97"/>
                    <a:gd name="connsiteY0" fmla="*/ 782 h 1000"/>
                    <a:gd name="connsiteX1" fmla="*/ 20 w 97"/>
                    <a:gd name="connsiteY1" fmla="*/ 0 h 1000"/>
                    <a:gd name="connsiteX0" fmla="*/ 97 w 100"/>
                    <a:gd name="connsiteY0" fmla="*/ 782 h 782"/>
                    <a:gd name="connsiteX1" fmla="*/ 20 w 100"/>
                    <a:gd name="connsiteY1" fmla="*/ 0 h 782"/>
                    <a:gd name="connsiteX0" fmla="*/ 0 w 685"/>
                    <a:gd name="connsiteY0" fmla="*/ 404 h 714"/>
                    <a:gd name="connsiteX1" fmla="*/ 685 w 685"/>
                    <a:gd name="connsiteY1" fmla="*/ 0 h 714"/>
                    <a:gd name="connsiteX0" fmla="*/ 0 w 685"/>
                    <a:gd name="connsiteY0" fmla="*/ 404 h 714"/>
                    <a:gd name="connsiteX1" fmla="*/ 1 w 685"/>
                    <a:gd name="connsiteY1" fmla="*/ 400 h 714"/>
                    <a:gd name="connsiteX2" fmla="*/ 685 w 685"/>
                    <a:gd name="connsiteY2" fmla="*/ 0 h 714"/>
                    <a:gd name="connsiteX0" fmla="*/ 0 w 58"/>
                    <a:gd name="connsiteY0" fmla="*/ 404 h 714"/>
                    <a:gd name="connsiteX1" fmla="*/ 1 w 58"/>
                    <a:gd name="connsiteY1" fmla="*/ 400 h 714"/>
                    <a:gd name="connsiteX2" fmla="*/ 58 w 58"/>
                    <a:gd name="connsiteY2" fmla="*/ 0 h 714"/>
                    <a:gd name="connsiteX0" fmla="*/ 0 w 101"/>
                    <a:gd name="connsiteY0" fmla="*/ 404 h 840"/>
                    <a:gd name="connsiteX1" fmla="*/ 1 w 101"/>
                    <a:gd name="connsiteY1" fmla="*/ 400 h 840"/>
                    <a:gd name="connsiteX2" fmla="*/ 58 w 101"/>
                    <a:gd name="connsiteY2" fmla="*/ 0 h 840"/>
                    <a:gd name="connsiteX0" fmla="*/ 0 w 101"/>
                    <a:gd name="connsiteY0" fmla="*/ 404 h 840"/>
                    <a:gd name="connsiteX1" fmla="*/ 1 w 101"/>
                    <a:gd name="connsiteY1" fmla="*/ 418 h 840"/>
                    <a:gd name="connsiteX2" fmla="*/ 58 w 101"/>
                    <a:gd name="connsiteY2" fmla="*/ 0 h 840"/>
                    <a:gd name="connsiteX0" fmla="*/ 52 w 153"/>
                    <a:gd name="connsiteY0" fmla="*/ 404 h 840"/>
                    <a:gd name="connsiteX1" fmla="*/ 0 w 153"/>
                    <a:gd name="connsiteY1" fmla="*/ 529 h 840"/>
                    <a:gd name="connsiteX2" fmla="*/ 110 w 153"/>
                    <a:gd name="connsiteY2" fmla="*/ 0 h 840"/>
                    <a:gd name="connsiteX0" fmla="*/ 0 w 153"/>
                    <a:gd name="connsiteY0" fmla="*/ 529 h 840"/>
                    <a:gd name="connsiteX1" fmla="*/ 110 w 153"/>
                    <a:gd name="connsiteY1" fmla="*/ 0 h 840"/>
                    <a:gd name="connsiteX0" fmla="*/ 0 w 713"/>
                    <a:gd name="connsiteY0" fmla="*/ 450 h 840"/>
                    <a:gd name="connsiteX1" fmla="*/ 670 w 713"/>
                    <a:gd name="connsiteY1" fmla="*/ 0 h 840"/>
                    <a:gd name="connsiteX0" fmla="*/ 0 w 120"/>
                    <a:gd name="connsiteY0" fmla="*/ 419 h 840"/>
                    <a:gd name="connsiteX1" fmla="*/ 77 w 120"/>
                    <a:gd name="connsiteY1" fmla="*/ 0 h 840"/>
                    <a:gd name="connsiteX0" fmla="*/ 0 w 142"/>
                    <a:gd name="connsiteY0" fmla="*/ 147 h 944"/>
                    <a:gd name="connsiteX1" fmla="*/ 99 w 142"/>
                    <a:gd name="connsiteY1" fmla="*/ 104 h 944"/>
                    <a:gd name="connsiteX0" fmla="*/ 54 w 56"/>
                    <a:gd name="connsiteY0" fmla="*/ 147 h 1010"/>
                    <a:gd name="connsiteX1" fmla="*/ 0 w 56"/>
                    <a:gd name="connsiteY1" fmla="*/ 170 h 1010"/>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84 w 86"/>
                    <a:gd name="connsiteY0" fmla="*/ 147 h 623"/>
                    <a:gd name="connsiteX1" fmla="*/ 0 w 86"/>
                    <a:gd name="connsiteY1" fmla="*/ 261 h 623"/>
                    <a:gd name="connsiteX0" fmla="*/ 63 w 65"/>
                    <a:gd name="connsiteY0" fmla="*/ 147 h 520"/>
                    <a:gd name="connsiteX1" fmla="*/ 0 w 65"/>
                    <a:gd name="connsiteY1" fmla="*/ 158 h 520"/>
                    <a:gd name="connsiteX0" fmla="*/ 65 w 67"/>
                    <a:gd name="connsiteY0" fmla="*/ 147 h 515"/>
                    <a:gd name="connsiteX1" fmla="*/ 2 w 67"/>
                    <a:gd name="connsiteY1" fmla="*/ 158 h 515"/>
                    <a:gd name="connsiteX0" fmla="*/ 65 w 70"/>
                    <a:gd name="connsiteY0" fmla="*/ 230 h 598"/>
                    <a:gd name="connsiteX1" fmla="*/ 2 w 70"/>
                    <a:gd name="connsiteY1" fmla="*/ 241 h 598"/>
                    <a:gd name="connsiteX0" fmla="*/ 715 w 720"/>
                    <a:gd name="connsiteY0" fmla="*/ 230 h 694"/>
                    <a:gd name="connsiteX1" fmla="*/ 2 w 720"/>
                    <a:gd name="connsiteY1" fmla="*/ 337 h 694"/>
                    <a:gd name="connsiteX0" fmla="*/ 718 w 718"/>
                    <a:gd name="connsiteY0" fmla="*/ 0 h 464"/>
                    <a:gd name="connsiteX1" fmla="*/ 5 w 718"/>
                    <a:gd name="connsiteY1" fmla="*/ 107 h 464"/>
                    <a:gd name="connsiteX0" fmla="*/ 718 w 718"/>
                    <a:gd name="connsiteY0" fmla="*/ 0 h 464"/>
                    <a:gd name="connsiteX1" fmla="*/ 533 w 718"/>
                    <a:gd name="connsiteY1" fmla="*/ 107 h 464"/>
                    <a:gd name="connsiteX0" fmla="*/ 187 w 187"/>
                    <a:gd name="connsiteY0" fmla="*/ 0 h 464"/>
                    <a:gd name="connsiteX1" fmla="*/ 2 w 187"/>
                    <a:gd name="connsiteY1" fmla="*/ 107 h 464"/>
                    <a:gd name="connsiteX0" fmla="*/ 213 w 213"/>
                    <a:gd name="connsiteY0" fmla="*/ 0 h 464"/>
                    <a:gd name="connsiteX1" fmla="*/ 2 w 213"/>
                    <a:gd name="connsiteY1" fmla="*/ 107 h 464"/>
                    <a:gd name="connsiteX0" fmla="*/ 214 w 214"/>
                    <a:gd name="connsiteY0" fmla="*/ 0 h 582"/>
                    <a:gd name="connsiteX1" fmla="*/ 3 w 214"/>
                    <a:gd name="connsiteY1" fmla="*/ 107 h 582"/>
                    <a:gd name="connsiteX0" fmla="*/ 214 w 214"/>
                    <a:gd name="connsiteY0" fmla="*/ 0 h 485"/>
                    <a:gd name="connsiteX1" fmla="*/ 3 w 214"/>
                    <a:gd name="connsiteY1" fmla="*/ 10 h 485"/>
                    <a:gd name="connsiteX0" fmla="*/ 211 w 211"/>
                    <a:gd name="connsiteY0" fmla="*/ 0 h 20"/>
                    <a:gd name="connsiteX1" fmla="*/ 0 w 211"/>
                    <a:gd name="connsiteY1" fmla="*/ 10 h 20"/>
                    <a:gd name="connsiteX0" fmla="*/ 211 w 211"/>
                    <a:gd name="connsiteY0" fmla="*/ 0 h 20"/>
                    <a:gd name="connsiteX1" fmla="*/ 0 w 211"/>
                    <a:gd name="connsiteY1" fmla="*/ 10 h 20"/>
                    <a:gd name="connsiteX0" fmla="*/ 118 w 118"/>
                    <a:gd name="connsiteY0" fmla="*/ 32 h 52"/>
                    <a:gd name="connsiteX1" fmla="*/ 0 w 118"/>
                    <a:gd name="connsiteY1" fmla="*/ 0 h 52"/>
                    <a:gd name="connsiteX0" fmla="*/ 118 w 118"/>
                    <a:gd name="connsiteY0" fmla="*/ 32 h 38"/>
                    <a:gd name="connsiteX1" fmla="*/ 0 w 118"/>
                    <a:gd name="connsiteY1" fmla="*/ 0 h 38"/>
                    <a:gd name="connsiteX0" fmla="*/ 118 w 118"/>
                    <a:gd name="connsiteY0" fmla="*/ 32 h 32"/>
                    <a:gd name="connsiteX1" fmla="*/ 0 w 118"/>
                    <a:gd name="connsiteY1" fmla="*/ 0 h 32"/>
                    <a:gd name="connsiteX0" fmla="*/ 45 w 87"/>
                    <a:gd name="connsiteY0" fmla="*/ 3 h 3"/>
                    <a:gd name="connsiteX1" fmla="*/ 0 w 87"/>
                    <a:gd name="connsiteY1" fmla="*/ 0 h 3"/>
                    <a:gd name="connsiteX0" fmla="*/ 45 w 45"/>
                    <a:gd name="connsiteY0" fmla="*/ 3 h 3"/>
                    <a:gd name="connsiteX1" fmla="*/ 0 w 45"/>
                    <a:gd name="connsiteY1" fmla="*/ 0 h 3"/>
                  </a:gdLst>
                  <a:ahLst/>
                  <a:cxnLst>
                    <a:cxn ang="0">
                      <a:pos x="connsiteX0" y="connsiteY0"/>
                    </a:cxn>
                    <a:cxn ang="0">
                      <a:pos x="connsiteX1" y="connsiteY1"/>
                    </a:cxn>
                  </a:cxnLst>
                  <a:rect l="l" t="t" r="r" b="b"/>
                  <a:pathLst>
                    <a:path w="45" h="3">
                      <a:moveTo>
                        <a:pt x="45" y="3"/>
                      </a:moveTo>
                      <a:cubicBezTo>
                        <a:pt x="33" y="3"/>
                        <a:pt x="11" y="1"/>
                        <a:pt x="0" y="0"/>
                      </a:cubicBezTo>
                    </a:path>
                  </a:pathLst>
                </a:custGeom>
                <a:solidFill>
                  <a:schemeClr val="bg1">
                    <a:lumMod val="85000"/>
                  </a:schemeClr>
                </a:solidFill>
                <a:ln w="19050" cap="flat" cmpd="sng">
                  <a:solidFill>
                    <a:schemeClr val="accent6"/>
                  </a:solidFill>
                  <a:prstDash val="solid"/>
                  <a:round/>
                  <a:headEnd type="none" w="med" len="med"/>
                  <a:tailEnd type="none" w="med" len="med"/>
                </a:ln>
                <a:effectLst/>
              </p:spPr>
              <p:txBody>
                <a:bodyPr/>
                <a:lstStyle/>
                <a:p>
                  <a:pPr>
                    <a:defRPr/>
                  </a:pPr>
                  <a:endParaRPr lang="en-GB">
                    <a:latin typeface="Arial" charset="0"/>
                    <a:cs typeface="Arial" charset="0"/>
                  </a:endParaRPr>
                </a:p>
              </p:txBody>
            </p:sp>
            <p:sp>
              <p:nvSpPr>
                <p:cNvPr id="1630" name="Freeform 801">
                  <a:extLst>
                    <a:ext uri="{FF2B5EF4-FFF2-40B4-BE49-F238E27FC236}">
                      <a16:creationId xmlns:a16="http://schemas.microsoft.com/office/drawing/2014/main" id="{F9B9606D-E230-4D9B-AD09-6FF2FFFFFE7C}"/>
                    </a:ext>
                  </a:extLst>
                </p:cNvPr>
                <p:cNvSpPr>
                  <a:spLocks/>
                </p:cNvSpPr>
                <p:nvPr/>
              </p:nvSpPr>
              <p:spPr bwMode="auto">
                <a:xfrm>
                  <a:off x="2131324" y="3278756"/>
                  <a:ext cx="36512" cy="0"/>
                </a:xfrm>
                <a:custGeom>
                  <a:avLst/>
                  <a:gdLst>
                    <a:gd name="connsiteX0" fmla="*/ 260 w 260"/>
                    <a:gd name="connsiteY0" fmla="*/ 650 h 868"/>
                    <a:gd name="connsiteX1" fmla="*/ 0 w 260"/>
                    <a:gd name="connsiteY1" fmla="*/ 0 h 868"/>
                    <a:gd name="connsiteX0" fmla="*/ 260 w 260"/>
                    <a:gd name="connsiteY0" fmla="*/ 650 h 868"/>
                    <a:gd name="connsiteX1" fmla="*/ 0 w 260"/>
                    <a:gd name="connsiteY1" fmla="*/ 0 h 868"/>
                    <a:gd name="connsiteX0" fmla="*/ 167 w 167"/>
                    <a:gd name="connsiteY0" fmla="*/ 650 h 868"/>
                    <a:gd name="connsiteX1" fmla="*/ 0 w 167"/>
                    <a:gd name="connsiteY1" fmla="*/ 0 h 868"/>
                    <a:gd name="connsiteX0" fmla="*/ 187 w 187"/>
                    <a:gd name="connsiteY0" fmla="*/ 650 h 868"/>
                    <a:gd name="connsiteX1" fmla="*/ 20 w 187"/>
                    <a:gd name="connsiteY1" fmla="*/ 0 h 868"/>
                    <a:gd name="connsiteX0" fmla="*/ 97 w 97"/>
                    <a:gd name="connsiteY0" fmla="*/ 782 h 1000"/>
                    <a:gd name="connsiteX1" fmla="*/ 20 w 97"/>
                    <a:gd name="connsiteY1" fmla="*/ 0 h 1000"/>
                    <a:gd name="connsiteX0" fmla="*/ 97 w 100"/>
                    <a:gd name="connsiteY0" fmla="*/ 782 h 782"/>
                    <a:gd name="connsiteX1" fmla="*/ 20 w 100"/>
                    <a:gd name="connsiteY1" fmla="*/ 0 h 782"/>
                    <a:gd name="connsiteX0" fmla="*/ 0 w 685"/>
                    <a:gd name="connsiteY0" fmla="*/ 404 h 714"/>
                    <a:gd name="connsiteX1" fmla="*/ 685 w 685"/>
                    <a:gd name="connsiteY1" fmla="*/ 0 h 714"/>
                    <a:gd name="connsiteX0" fmla="*/ 0 w 685"/>
                    <a:gd name="connsiteY0" fmla="*/ 404 h 714"/>
                    <a:gd name="connsiteX1" fmla="*/ 1 w 685"/>
                    <a:gd name="connsiteY1" fmla="*/ 400 h 714"/>
                    <a:gd name="connsiteX2" fmla="*/ 685 w 685"/>
                    <a:gd name="connsiteY2" fmla="*/ 0 h 714"/>
                    <a:gd name="connsiteX0" fmla="*/ 0 w 58"/>
                    <a:gd name="connsiteY0" fmla="*/ 404 h 714"/>
                    <a:gd name="connsiteX1" fmla="*/ 1 w 58"/>
                    <a:gd name="connsiteY1" fmla="*/ 400 h 714"/>
                    <a:gd name="connsiteX2" fmla="*/ 58 w 58"/>
                    <a:gd name="connsiteY2" fmla="*/ 0 h 714"/>
                    <a:gd name="connsiteX0" fmla="*/ 0 w 101"/>
                    <a:gd name="connsiteY0" fmla="*/ 404 h 840"/>
                    <a:gd name="connsiteX1" fmla="*/ 1 w 101"/>
                    <a:gd name="connsiteY1" fmla="*/ 400 h 840"/>
                    <a:gd name="connsiteX2" fmla="*/ 58 w 101"/>
                    <a:gd name="connsiteY2" fmla="*/ 0 h 840"/>
                    <a:gd name="connsiteX0" fmla="*/ 0 w 101"/>
                    <a:gd name="connsiteY0" fmla="*/ 404 h 840"/>
                    <a:gd name="connsiteX1" fmla="*/ 1 w 101"/>
                    <a:gd name="connsiteY1" fmla="*/ 418 h 840"/>
                    <a:gd name="connsiteX2" fmla="*/ 58 w 101"/>
                    <a:gd name="connsiteY2" fmla="*/ 0 h 840"/>
                    <a:gd name="connsiteX0" fmla="*/ 52 w 153"/>
                    <a:gd name="connsiteY0" fmla="*/ 404 h 840"/>
                    <a:gd name="connsiteX1" fmla="*/ 0 w 153"/>
                    <a:gd name="connsiteY1" fmla="*/ 529 h 840"/>
                    <a:gd name="connsiteX2" fmla="*/ 110 w 153"/>
                    <a:gd name="connsiteY2" fmla="*/ 0 h 840"/>
                    <a:gd name="connsiteX0" fmla="*/ 0 w 153"/>
                    <a:gd name="connsiteY0" fmla="*/ 529 h 840"/>
                    <a:gd name="connsiteX1" fmla="*/ 110 w 153"/>
                    <a:gd name="connsiteY1" fmla="*/ 0 h 840"/>
                    <a:gd name="connsiteX0" fmla="*/ 0 w 713"/>
                    <a:gd name="connsiteY0" fmla="*/ 450 h 840"/>
                    <a:gd name="connsiteX1" fmla="*/ 670 w 713"/>
                    <a:gd name="connsiteY1" fmla="*/ 0 h 840"/>
                    <a:gd name="connsiteX0" fmla="*/ 0 w 120"/>
                    <a:gd name="connsiteY0" fmla="*/ 419 h 840"/>
                    <a:gd name="connsiteX1" fmla="*/ 77 w 120"/>
                    <a:gd name="connsiteY1" fmla="*/ 0 h 840"/>
                    <a:gd name="connsiteX0" fmla="*/ 0 w 142"/>
                    <a:gd name="connsiteY0" fmla="*/ 147 h 944"/>
                    <a:gd name="connsiteX1" fmla="*/ 99 w 142"/>
                    <a:gd name="connsiteY1" fmla="*/ 104 h 944"/>
                    <a:gd name="connsiteX0" fmla="*/ 54 w 56"/>
                    <a:gd name="connsiteY0" fmla="*/ 147 h 1010"/>
                    <a:gd name="connsiteX1" fmla="*/ 0 w 56"/>
                    <a:gd name="connsiteY1" fmla="*/ 170 h 1010"/>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84 w 86"/>
                    <a:gd name="connsiteY0" fmla="*/ 147 h 623"/>
                    <a:gd name="connsiteX1" fmla="*/ 0 w 86"/>
                    <a:gd name="connsiteY1" fmla="*/ 261 h 623"/>
                    <a:gd name="connsiteX0" fmla="*/ 63 w 65"/>
                    <a:gd name="connsiteY0" fmla="*/ 147 h 520"/>
                    <a:gd name="connsiteX1" fmla="*/ 0 w 65"/>
                    <a:gd name="connsiteY1" fmla="*/ 158 h 520"/>
                    <a:gd name="connsiteX0" fmla="*/ 65 w 67"/>
                    <a:gd name="connsiteY0" fmla="*/ 147 h 515"/>
                    <a:gd name="connsiteX1" fmla="*/ 2 w 67"/>
                    <a:gd name="connsiteY1" fmla="*/ 158 h 515"/>
                    <a:gd name="connsiteX0" fmla="*/ 65 w 70"/>
                    <a:gd name="connsiteY0" fmla="*/ 230 h 598"/>
                    <a:gd name="connsiteX1" fmla="*/ 2 w 70"/>
                    <a:gd name="connsiteY1" fmla="*/ 241 h 598"/>
                    <a:gd name="connsiteX0" fmla="*/ 715 w 720"/>
                    <a:gd name="connsiteY0" fmla="*/ 230 h 694"/>
                    <a:gd name="connsiteX1" fmla="*/ 2 w 720"/>
                    <a:gd name="connsiteY1" fmla="*/ 337 h 694"/>
                    <a:gd name="connsiteX0" fmla="*/ 718 w 718"/>
                    <a:gd name="connsiteY0" fmla="*/ 0 h 464"/>
                    <a:gd name="connsiteX1" fmla="*/ 5 w 718"/>
                    <a:gd name="connsiteY1" fmla="*/ 107 h 464"/>
                    <a:gd name="connsiteX0" fmla="*/ 718 w 718"/>
                    <a:gd name="connsiteY0" fmla="*/ 0 h 464"/>
                    <a:gd name="connsiteX1" fmla="*/ 533 w 718"/>
                    <a:gd name="connsiteY1" fmla="*/ 107 h 464"/>
                    <a:gd name="connsiteX0" fmla="*/ 187 w 187"/>
                    <a:gd name="connsiteY0" fmla="*/ 0 h 464"/>
                    <a:gd name="connsiteX1" fmla="*/ 2 w 187"/>
                    <a:gd name="connsiteY1" fmla="*/ 107 h 464"/>
                    <a:gd name="connsiteX0" fmla="*/ 213 w 213"/>
                    <a:gd name="connsiteY0" fmla="*/ 0 h 464"/>
                    <a:gd name="connsiteX1" fmla="*/ 2 w 213"/>
                    <a:gd name="connsiteY1" fmla="*/ 107 h 464"/>
                    <a:gd name="connsiteX0" fmla="*/ 214 w 214"/>
                    <a:gd name="connsiteY0" fmla="*/ 0 h 582"/>
                    <a:gd name="connsiteX1" fmla="*/ 3 w 214"/>
                    <a:gd name="connsiteY1" fmla="*/ 107 h 582"/>
                    <a:gd name="connsiteX0" fmla="*/ 214 w 214"/>
                    <a:gd name="connsiteY0" fmla="*/ 0 h 485"/>
                    <a:gd name="connsiteX1" fmla="*/ 3 w 214"/>
                    <a:gd name="connsiteY1" fmla="*/ 10 h 485"/>
                    <a:gd name="connsiteX0" fmla="*/ 211 w 211"/>
                    <a:gd name="connsiteY0" fmla="*/ 0 h 20"/>
                    <a:gd name="connsiteX1" fmla="*/ 0 w 211"/>
                    <a:gd name="connsiteY1" fmla="*/ 10 h 20"/>
                    <a:gd name="connsiteX0" fmla="*/ 211 w 211"/>
                    <a:gd name="connsiteY0" fmla="*/ 0 h 20"/>
                    <a:gd name="connsiteX1" fmla="*/ 0 w 211"/>
                    <a:gd name="connsiteY1" fmla="*/ 10 h 20"/>
                    <a:gd name="connsiteX0" fmla="*/ 118 w 118"/>
                    <a:gd name="connsiteY0" fmla="*/ 32 h 52"/>
                    <a:gd name="connsiteX1" fmla="*/ 0 w 118"/>
                    <a:gd name="connsiteY1" fmla="*/ 0 h 52"/>
                    <a:gd name="connsiteX0" fmla="*/ 118 w 118"/>
                    <a:gd name="connsiteY0" fmla="*/ 32 h 38"/>
                    <a:gd name="connsiteX1" fmla="*/ 0 w 118"/>
                    <a:gd name="connsiteY1" fmla="*/ 0 h 38"/>
                    <a:gd name="connsiteX0" fmla="*/ 118 w 118"/>
                    <a:gd name="connsiteY0" fmla="*/ 32 h 32"/>
                    <a:gd name="connsiteX1" fmla="*/ 0 w 118"/>
                    <a:gd name="connsiteY1" fmla="*/ 0 h 32"/>
                    <a:gd name="connsiteX0" fmla="*/ 45 w 87"/>
                    <a:gd name="connsiteY0" fmla="*/ 3 h 3"/>
                    <a:gd name="connsiteX1" fmla="*/ 0 w 87"/>
                    <a:gd name="connsiteY1" fmla="*/ 0 h 3"/>
                    <a:gd name="connsiteX0" fmla="*/ 45 w 45"/>
                    <a:gd name="connsiteY0" fmla="*/ 3 h 3"/>
                    <a:gd name="connsiteX1" fmla="*/ 0 w 45"/>
                    <a:gd name="connsiteY1" fmla="*/ 0 h 3"/>
                  </a:gdLst>
                  <a:ahLst/>
                  <a:cxnLst>
                    <a:cxn ang="0">
                      <a:pos x="connsiteX0" y="connsiteY0"/>
                    </a:cxn>
                    <a:cxn ang="0">
                      <a:pos x="connsiteX1" y="connsiteY1"/>
                    </a:cxn>
                  </a:cxnLst>
                  <a:rect l="l" t="t" r="r" b="b"/>
                  <a:pathLst>
                    <a:path w="45" h="3">
                      <a:moveTo>
                        <a:pt x="45" y="3"/>
                      </a:moveTo>
                      <a:cubicBezTo>
                        <a:pt x="33" y="3"/>
                        <a:pt x="11" y="1"/>
                        <a:pt x="0" y="0"/>
                      </a:cubicBezTo>
                    </a:path>
                  </a:pathLst>
                </a:custGeom>
                <a:solidFill>
                  <a:schemeClr val="bg1">
                    <a:lumMod val="85000"/>
                  </a:schemeClr>
                </a:solidFill>
                <a:ln w="19050" cap="flat" cmpd="sng">
                  <a:solidFill>
                    <a:schemeClr val="accent6"/>
                  </a:solidFill>
                  <a:prstDash val="solid"/>
                  <a:round/>
                  <a:headEnd type="none" w="med" len="med"/>
                  <a:tailEnd type="none" w="med" len="med"/>
                </a:ln>
                <a:effectLst/>
              </p:spPr>
              <p:txBody>
                <a:bodyPr/>
                <a:lstStyle/>
                <a:p>
                  <a:pPr>
                    <a:defRPr/>
                  </a:pPr>
                  <a:endParaRPr lang="en-GB">
                    <a:latin typeface="Arial" charset="0"/>
                    <a:cs typeface="Arial" charset="0"/>
                  </a:endParaRPr>
                </a:p>
              </p:txBody>
            </p:sp>
            <p:cxnSp>
              <p:nvCxnSpPr>
                <p:cNvPr id="1278" name="Straight Connector 8850">
                  <a:extLst>
                    <a:ext uri="{FF2B5EF4-FFF2-40B4-BE49-F238E27FC236}">
                      <a16:creationId xmlns:a16="http://schemas.microsoft.com/office/drawing/2014/main" id="{1A94A64F-7C5E-415B-85BF-2BB8C745E06E}"/>
                    </a:ext>
                  </a:extLst>
                </p:cNvPr>
                <p:cNvCxnSpPr>
                  <a:cxnSpLocks noChangeShapeType="1"/>
                  <a:endCxn id="1768" idx="0"/>
                </p:cNvCxnSpPr>
                <p:nvPr/>
              </p:nvCxnSpPr>
              <p:spPr bwMode="auto">
                <a:xfrm flipV="1">
                  <a:off x="3164786" y="3526406"/>
                  <a:ext cx="238125" cy="0"/>
                </a:xfrm>
                <a:prstGeom prst="line">
                  <a:avLst/>
                </a:prstGeom>
                <a:noFill/>
                <a:ln w="23495" algn="ctr">
                  <a:solidFill>
                    <a:schemeClr val="accent2"/>
                  </a:solidFill>
                  <a:round/>
                  <a:headEnd type="none" w="sm" len="sm"/>
                  <a:tailEnd/>
                </a:ln>
                <a:extLst>
                  <a:ext uri="{909E8E84-426E-40DD-AFC4-6F175D3DCCD1}">
                    <a14:hiddenFill xmlns:a14="http://schemas.microsoft.com/office/drawing/2010/main">
                      <a:noFill/>
                    </a14:hiddenFill>
                  </a:ext>
                </a:extLst>
              </p:spPr>
            </p:cxnSp>
            <p:sp>
              <p:nvSpPr>
                <p:cNvPr id="1279" name="Arc 1278">
                  <a:extLst>
                    <a:ext uri="{FF2B5EF4-FFF2-40B4-BE49-F238E27FC236}">
                      <a16:creationId xmlns:a16="http://schemas.microsoft.com/office/drawing/2014/main" id="{3FCF8358-A684-4174-9E3C-44B86533A046}"/>
                    </a:ext>
                  </a:extLst>
                </p:cNvPr>
                <p:cNvSpPr/>
                <p:nvPr/>
              </p:nvSpPr>
              <p:spPr bwMode="auto">
                <a:xfrm>
                  <a:off x="2699649" y="4272531"/>
                  <a:ext cx="161925" cy="160337"/>
                </a:xfrm>
                <a:prstGeom prst="arc">
                  <a:avLst>
                    <a:gd name="adj1" fmla="val 15969491"/>
                    <a:gd name="adj2" fmla="val 0"/>
                  </a:avLst>
                </a:prstGeom>
                <a:noFill/>
                <a:ln w="23495" cap="flat" cmpd="sng" algn="ctr">
                  <a:solidFill>
                    <a:schemeClr val="accent2"/>
                  </a:solidFill>
                  <a:prstDash val="solid"/>
                  <a:round/>
                  <a:headEnd type="none" w="sm" len="sm"/>
                  <a:tailEnd type="none" w="med" len="med"/>
                </a:ln>
                <a:effectLst/>
              </p:spPr>
              <p:txBody>
                <a:bodyPr/>
                <a:lstStyle/>
                <a:p>
                  <a:pPr>
                    <a:defRPr/>
                  </a:pPr>
                  <a:endParaRPr lang="en-GB">
                    <a:latin typeface="Arial" charset="0"/>
                    <a:cs typeface="Arial" charset="0"/>
                  </a:endParaRPr>
                </a:p>
              </p:txBody>
            </p:sp>
            <p:sp>
              <p:nvSpPr>
                <p:cNvPr id="1280" name="Arc 1279">
                  <a:extLst>
                    <a:ext uri="{FF2B5EF4-FFF2-40B4-BE49-F238E27FC236}">
                      <a16:creationId xmlns:a16="http://schemas.microsoft.com/office/drawing/2014/main" id="{E65AB40B-144C-47D9-9B57-0444378FCA84}"/>
                    </a:ext>
                  </a:extLst>
                </p:cNvPr>
                <p:cNvSpPr/>
                <p:nvPr/>
              </p:nvSpPr>
              <p:spPr bwMode="auto">
                <a:xfrm flipH="1">
                  <a:off x="2612336" y="4272531"/>
                  <a:ext cx="160338" cy="160337"/>
                </a:xfrm>
                <a:prstGeom prst="arc">
                  <a:avLst>
                    <a:gd name="adj1" fmla="val 15952939"/>
                    <a:gd name="adj2" fmla="val 0"/>
                  </a:avLst>
                </a:prstGeom>
                <a:noFill/>
                <a:ln w="23495" cap="flat" cmpd="sng" algn="ctr">
                  <a:solidFill>
                    <a:schemeClr val="accent5"/>
                  </a:solidFill>
                  <a:prstDash val="solid"/>
                  <a:round/>
                  <a:headEnd type="none" w="sm" len="sm"/>
                  <a:tailEnd type="none" w="med" len="med"/>
                </a:ln>
                <a:effectLst/>
              </p:spPr>
              <p:txBody>
                <a:bodyPr/>
                <a:lstStyle/>
                <a:p>
                  <a:pPr>
                    <a:defRPr/>
                  </a:pPr>
                  <a:endParaRPr lang="en-GB">
                    <a:latin typeface="Arial" charset="0"/>
                    <a:cs typeface="Arial" charset="0"/>
                  </a:endParaRPr>
                </a:p>
              </p:txBody>
            </p:sp>
            <p:cxnSp>
              <p:nvCxnSpPr>
                <p:cNvPr id="1281" name="Straight Connector 8850">
                  <a:extLst>
                    <a:ext uri="{FF2B5EF4-FFF2-40B4-BE49-F238E27FC236}">
                      <a16:creationId xmlns:a16="http://schemas.microsoft.com/office/drawing/2014/main" id="{07162847-0C30-4DAA-9BF4-A3C7B6C751CB}"/>
                    </a:ext>
                  </a:extLst>
                </p:cNvPr>
                <p:cNvCxnSpPr>
                  <a:cxnSpLocks noChangeShapeType="1"/>
                  <a:stCxn id="1280" idx="0"/>
                  <a:endCxn id="1279" idx="0"/>
                </p:cNvCxnSpPr>
                <p:nvPr/>
              </p:nvCxnSpPr>
              <p:spPr bwMode="auto">
                <a:xfrm flipV="1">
                  <a:off x="2698061" y="4272531"/>
                  <a:ext cx="76200" cy="0"/>
                </a:xfrm>
                <a:prstGeom prst="line">
                  <a:avLst/>
                </a:prstGeom>
                <a:noFill/>
                <a:ln w="23495" algn="ctr">
                  <a:solidFill>
                    <a:schemeClr val="tx1"/>
                  </a:solidFill>
                  <a:round/>
                  <a:headEnd type="none" w="sm" len="sm"/>
                  <a:tailEnd/>
                </a:ln>
                <a:extLst>
                  <a:ext uri="{909E8E84-426E-40DD-AFC4-6F175D3DCCD1}">
                    <a14:hiddenFill xmlns:a14="http://schemas.microsoft.com/office/drawing/2010/main">
                      <a:noFill/>
                    </a14:hiddenFill>
                  </a:ext>
                </a:extLst>
              </p:spPr>
            </p:cxnSp>
            <p:grpSp>
              <p:nvGrpSpPr>
                <p:cNvPr id="1282" name="Group 10">
                  <a:extLst>
                    <a:ext uri="{FF2B5EF4-FFF2-40B4-BE49-F238E27FC236}">
                      <a16:creationId xmlns:a16="http://schemas.microsoft.com/office/drawing/2014/main" id="{AA249066-E108-470E-AE77-C5F895B90104}"/>
                    </a:ext>
                  </a:extLst>
                </p:cNvPr>
                <p:cNvGrpSpPr>
                  <a:grpSpLocks/>
                </p:cNvGrpSpPr>
                <p:nvPr/>
              </p:nvGrpSpPr>
              <p:grpSpPr bwMode="auto">
                <a:xfrm rot="16200000">
                  <a:off x="2669486" y="4212206"/>
                  <a:ext cx="133350" cy="114300"/>
                  <a:chOff x="2851150" y="4610100"/>
                  <a:chExt cx="133350" cy="114300"/>
                </a:xfrm>
                <a:solidFill>
                  <a:srgbClr val="51BCEC"/>
                </a:solidFill>
              </p:grpSpPr>
              <p:sp>
                <p:nvSpPr>
                  <p:cNvPr id="2541" name="Rounded Rectangle 8062">
                    <a:extLst>
                      <a:ext uri="{FF2B5EF4-FFF2-40B4-BE49-F238E27FC236}">
                        <a16:creationId xmlns:a16="http://schemas.microsoft.com/office/drawing/2014/main" id="{F09D2BE1-8634-4436-AA24-AE5255F8488B}"/>
                      </a:ext>
                    </a:extLst>
                  </p:cNvPr>
                  <p:cNvSpPr>
                    <a:spLocks noChangeArrowheads="1"/>
                  </p:cNvSpPr>
                  <p:nvPr/>
                </p:nvSpPr>
                <p:spPr bwMode="auto">
                  <a:xfrm>
                    <a:off x="2851150" y="4610100"/>
                    <a:ext cx="133350" cy="114300"/>
                  </a:xfrm>
                  <a:prstGeom prst="roundRect">
                    <a:avLst>
                      <a:gd name="adj" fmla="val 16667"/>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542" name="Hexagon 8063">
                    <a:extLst>
                      <a:ext uri="{FF2B5EF4-FFF2-40B4-BE49-F238E27FC236}">
                        <a16:creationId xmlns:a16="http://schemas.microsoft.com/office/drawing/2014/main" id="{B1C9B22A-72BC-4E58-870F-353748C7C789}"/>
                      </a:ext>
                    </a:extLst>
                  </p:cNvPr>
                  <p:cNvSpPr>
                    <a:spLocks noChangeAspect="1"/>
                  </p:cNvSpPr>
                  <p:nvPr/>
                </p:nvSpPr>
                <p:spPr bwMode="auto">
                  <a:xfrm>
                    <a:off x="2863850" y="4646613"/>
                    <a:ext cx="44450" cy="39687"/>
                  </a:xfrm>
                  <a:prstGeom prst="hexagon">
                    <a:avLst>
                      <a:gd name="adj" fmla="val 24137"/>
                      <a:gd name="vf" fmla="val 115470"/>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543" name="Hexagon 8064">
                    <a:extLst>
                      <a:ext uri="{FF2B5EF4-FFF2-40B4-BE49-F238E27FC236}">
                        <a16:creationId xmlns:a16="http://schemas.microsoft.com/office/drawing/2014/main" id="{8306DCC1-1C9C-4DBE-8572-8415F3A83BF9}"/>
                      </a:ext>
                    </a:extLst>
                  </p:cNvPr>
                  <p:cNvSpPr>
                    <a:spLocks noChangeAspect="1"/>
                  </p:cNvSpPr>
                  <p:nvPr/>
                </p:nvSpPr>
                <p:spPr bwMode="auto">
                  <a:xfrm>
                    <a:off x="2927350" y="4646613"/>
                    <a:ext cx="46038" cy="39687"/>
                  </a:xfrm>
                  <a:prstGeom prst="hexagon">
                    <a:avLst>
                      <a:gd name="adj" fmla="val 25000"/>
                      <a:gd name="vf" fmla="val 115470"/>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sp>
              <p:nvSpPr>
                <p:cNvPr id="1283" name="Freeform 801">
                  <a:extLst>
                    <a:ext uri="{FF2B5EF4-FFF2-40B4-BE49-F238E27FC236}">
                      <a16:creationId xmlns:a16="http://schemas.microsoft.com/office/drawing/2014/main" id="{4409B8A1-0888-4C7A-97F4-67D5FC96FC06}"/>
                    </a:ext>
                  </a:extLst>
                </p:cNvPr>
                <p:cNvSpPr>
                  <a:spLocks/>
                </p:cNvSpPr>
                <p:nvPr/>
              </p:nvSpPr>
              <p:spPr bwMode="auto">
                <a:xfrm>
                  <a:off x="1110561" y="4690043"/>
                  <a:ext cx="187325" cy="92075"/>
                </a:xfrm>
                <a:custGeom>
                  <a:avLst/>
                  <a:gdLst>
                    <a:gd name="connsiteX0" fmla="*/ 260 w 260"/>
                    <a:gd name="connsiteY0" fmla="*/ 650 h 868"/>
                    <a:gd name="connsiteX1" fmla="*/ 0 w 260"/>
                    <a:gd name="connsiteY1" fmla="*/ 0 h 868"/>
                    <a:gd name="connsiteX0" fmla="*/ 260 w 260"/>
                    <a:gd name="connsiteY0" fmla="*/ 650 h 868"/>
                    <a:gd name="connsiteX1" fmla="*/ 0 w 260"/>
                    <a:gd name="connsiteY1" fmla="*/ 0 h 868"/>
                    <a:gd name="connsiteX0" fmla="*/ 167 w 167"/>
                    <a:gd name="connsiteY0" fmla="*/ 650 h 868"/>
                    <a:gd name="connsiteX1" fmla="*/ 0 w 167"/>
                    <a:gd name="connsiteY1" fmla="*/ 0 h 868"/>
                    <a:gd name="connsiteX0" fmla="*/ 187 w 187"/>
                    <a:gd name="connsiteY0" fmla="*/ 650 h 868"/>
                    <a:gd name="connsiteX1" fmla="*/ 20 w 187"/>
                    <a:gd name="connsiteY1" fmla="*/ 0 h 868"/>
                    <a:gd name="connsiteX0" fmla="*/ 97 w 97"/>
                    <a:gd name="connsiteY0" fmla="*/ 782 h 1000"/>
                    <a:gd name="connsiteX1" fmla="*/ 20 w 97"/>
                    <a:gd name="connsiteY1" fmla="*/ 0 h 1000"/>
                    <a:gd name="connsiteX0" fmla="*/ 97 w 100"/>
                    <a:gd name="connsiteY0" fmla="*/ 782 h 782"/>
                    <a:gd name="connsiteX1" fmla="*/ 20 w 100"/>
                    <a:gd name="connsiteY1" fmla="*/ 0 h 782"/>
                    <a:gd name="connsiteX0" fmla="*/ 0 w 685"/>
                    <a:gd name="connsiteY0" fmla="*/ 404 h 714"/>
                    <a:gd name="connsiteX1" fmla="*/ 685 w 685"/>
                    <a:gd name="connsiteY1" fmla="*/ 0 h 714"/>
                    <a:gd name="connsiteX0" fmla="*/ 0 w 685"/>
                    <a:gd name="connsiteY0" fmla="*/ 404 h 714"/>
                    <a:gd name="connsiteX1" fmla="*/ 1 w 685"/>
                    <a:gd name="connsiteY1" fmla="*/ 400 h 714"/>
                    <a:gd name="connsiteX2" fmla="*/ 685 w 685"/>
                    <a:gd name="connsiteY2" fmla="*/ 0 h 714"/>
                    <a:gd name="connsiteX0" fmla="*/ 0 w 58"/>
                    <a:gd name="connsiteY0" fmla="*/ 404 h 714"/>
                    <a:gd name="connsiteX1" fmla="*/ 1 w 58"/>
                    <a:gd name="connsiteY1" fmla="*/ 400 h 714"/>
                    <a:gd name="connsiteX2" fmla="*/ 58 w 58"/>
                    <a:gd name="connsiteY2" fmla="*/ 0 h 714"/>
                    <a:gd name="connsiteX0" fmla="*/ 0 w 101"/>
                    <a:gd name="connsiteY0" fmla="*/ 404 h 840"/>
                    <a:gd name="connsiteX1" fmla="*/ 1 w 101"/>
                    <a:gd name="connsiteY1" fmla="*/ 400 h 840"/>
                    <a:gd name="connsiteX2" fmla="*/ 58 w 101"/>
                    <a:gd name="connsiteY2" fmla="*/ 0 h 840"/>
                    <a:gd name="connsiteX0" fmla="*/ 0 w 101"/>
                    <a:gd name="connsiteY0" fmla="*/ 404 h 840"/>
                    <a:gd name="connsiteX1" fmla="*/ 1 w 101"/>
                    <a:gd name="connsiteY1" fmla="*/ 418 h 840"/>
                    <a:gd name="connsiteX2" fmla="*/ 58 w 101"/>
                    <a:gd name="connsiteY2" fmla="*/ 0 h 840"/>
                    <a:gd name="connsiteX0" fmla="*/ 52 w 153"/>
                    <a:gd name="connsiteY0" fmla="*/ 404 h 840"/>
                    <a:gd name="connsiteX1" fmla="*/ 0 w 153"/>
                    <a:gd name="connsiteY1" fmla="*/ 529 h 840"/>
                    <a:gd name="connsiteX2" fmla="*/ 110 w 153"/>
                    <a:gd name="connsiteY2" fmla="*/ 0 h 840"/>
                    <a:gd name="connsiteX0" fmla="*/ 0 w 153"/>
                    <a:gd name="connsiteY0" fmla="*/ 529 h 840"/>
                    <a:gd name="connsiteX1" fmla="*/ 110 w 153"/>
                    <a:gd name="connsiteY1" fmla="*/ 0 h 840"/>
                    <a:gd name="connsiteX0" fmla="*/ 0 w 713"/>
                    <a:gd name="connsiteY0" fmla="*/ 450 h 840"/>
                    <a:gd name="connsiteX1" fmla="*/ 670 w 713"/>
                    <a:gd name="connsiteY1" fmla="*/ 0 h 840"/>
                    <a:gd name="connsiteX0" fmla="*/ 0 w 120"/>
                    <a:gd name="connsiteY0" fmla="*/ 419 h 840"/>
                    <a:gd name="connsiteX1" fmla="*/ 77 w 120"/>
                    <a:gd name="connsiteY1" fmla="*/ 0 h 840"/>
                    <a:gd name="connsiteX0" fmla="*/ 0 w 142"/>
                    <a:gd name="connsiteY0" fmla="*/ 147 h 944"/>
                    <a:gd name="connsiteX1" fmla="*/ 99 w 142"/>
                    <a:gd name="connsiteY1" fmla="*/ 104 h 944"/>
                    <a:gd name="connsiteX0" fmla="*/ 54 w 56"/>
                    <a:gd name="connsiteY0" fmla="*/ 147 h 1010"/>
                    <a:gd name="connsiteX1" fmla="*/ 0 w 56"/>
                    <a:gd name="connsiteY1" fmla="*/ 170 h 1010"/>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84 w 86"/>
                    <a:gd name="connsiteY0" fmla="*/ 147 h 623"/>
                    <a:gd name="connsiteX1" fmla="*/ 0 w 86"/>
                    <a:gd name="connsiteY1" fmla="*/ 261 h 623"/>
                    <a:gd name="connsiteX0" fmla="*/ 63 w 65"/>
                    <a:gd name="connsiteY0" fmla="*/ 147 h 520"/>
                    <a:gd name="connsiteX1" fmla="*/ 0 w 65"/>
                    <a:gd name="connsiteY1" fmla="*/ 158 h 520"/>
                    <a:gd name="connsiteX0" fmla="*/ 65 w 67"/>
                    <a:gd name="connsiteY0" fmla="*/ 147 h 515"/>
                    <a:gd name="connsiteX1" fmla="*/ 2 w 67"/>
                    <a:gd name="connsiteY1" fmla="*/ 158 h 515"/>
                    <a:gd name="connsiteX0" fmla="*/ 65 w 70"/>
                    <a:gd name="connsiteY0" fmla="*/ 230 h 598"/>
                    <a:gd name="connsiteX1" fmla="*/ 2 w 70"/>
                    <a:gd name="connsiteY1" fmla="*/ 241 h 598"/>
                    <a:gd name="connsiteX0" fmla="*/ 715 w 720"/>
                    <a:gd name="connsiteY0" fmla="*/ 230 h 694"/>
                    <a:gd name="connsiteX1" fmla="*/ 2 w 720"/>
                    <a:gd name="connsiteY1" fmla="*/ 337 h 694"/>
                    <a:gd name="connsiteX0" fmla="*/ 718 w 718"/>
                    <a:gd name="connsiteY0" fmla="*/ 0 h 464"/>
                    <a:gd name="connsiteX1" fmla="*/ 5 w 718"/>
                    <a:gd name="connsiteY1" fmla="*/ 107 h 464"/>
                    <a:gd name="connsiteX0" fmla="*/ 718 w 718"/>
                    <a:gd name="connsiteY0" fmla="*/ 0 h 464"/>
                    <a:gd name="connsiteX1" fmla="*/ 533 w 718"/>
                    <a:gd name="connsiteY1" fmla="*/ 107 h 464"/>
                    <a:gd name="connsiteX0" fmla="*/ 187 w 187"/>
                    <a:gd name="connsiteY0" fmla="*/ 0 h 464"/>
                    <a:gd name="connsiteX1" fmla="*/ 2 w 187"/>
                    <a:gd name="connsiteY1" fmla="*/ 107 h 464"/>
                    <a:gd name="connsiteX0" fmla="*/ 213 w 213"/>
                    <a:gd name="connsiteY0" fmla="*/ 0 h 464"/>
                    <a:gd name="connsiteX1" fmla="*/ 2 w 213"/>
                    <a:gd name="connsiteY1" fmla="*/ 107 h 464"/>
                    <a:gd name="connsiteX0" fmla="*/ 214 w 214"/>
                    <a:gd name="connsiteY0" fmla="*/ 0 h 582"/>
                    <a:gd name="connsiteX1" fmla="*/ 3 w 214"/>
                    <a:gd name="connsiteY1" fmla="*/ 107 h 582"/>
                    <a:gd name="connsiteX0" fmla="*/ 214 w 214"/>
                    <a:gd name="connsiteY0" fmla="*/ 0 h 485"/>
                    <a:gd name="connsiteX1" fmla="*/ 3 w 214"/>
                    <a:gd name="connsiteY1" fmla="*/ 10 h 485"/>
                    <a:gd name="connsiteX0" fmla="*/ 211 w 211"/>
                    <a:gd name="connsiteY0" fmla="*/ 0 h 20"/>
                    <a:gd name="connsiteX1" fmla="*/ 0 w 211"/>
                    <a:gd name="connsiteY1" fmla="*/ 10 h 20"/>
                    <a:gd name="connsiteX0" fmla="*/ 211 w 211"/>
                    <a:gd name="connsiteY0" fmla="*/ 0 h 20"/>
                    <a:gd name="connsiteX1" fmla="*/ 0 w 211"/>
                    <a:gd name="connsiteY1" fmla="*/ 10 h 20"/>
                    <a:gd name="connsiteX0" fmla="*/ 118 w 118"/>
                    <a:gd name="connsiteY0" fmla="*/ 32 h 52"/>
                    <a:gd name="connsiteX1" fmla="*/ 0 w 118"/>
                    <a:gd name="connsiteY1" fmla="*/ 0 h 52"/>
                    <a:gd name="connsiteX0" fmla="*/ 118 w 118"/>
                    <a:gd name="connsiteY0" fmla="*/ 0 h 20"/>
                    <a:gd name="connsiteX1" fmla="*/ 0 w 118"/>
                    <a:gd name="connsiteY1" fmla="*/ 16 h 20"/>
                    <a:gd name="connsiteX0" fmla="*/ 118 w 118"/>
                    <a:gd name="connsiteY0" fmla="*/ 0 h 59"/>
                    <a:gd name="connsiteX1" fmla="*/ 0 w 118"/>
                    <a:gd name="connsiteY1" fmla="*/ 58 h 59"/>
                    <a:gd name="connsiteX0" fmla="*/ 118 w 118"/>
                    <a:gd name="connsiteY0" fmla="*/ 0 h 59"/>
                    <a:gd name="connsiteX1" fmla="*/ 0 w 118"/>
                    <a:gd name="connsiteY1" fmla="*/ 58 h 59"/>
                    <a:gd name="connsiteX0" fmla="*/ 118 w 118"/>
                    <a:gd name="connsiteY0" fmla="*/ 0 h 59"/>
                    <a:gd name="connsiteX1" fmla="*/ 0 w 118"/>
                    <a:gd name="connsiteY1" fmla="*/ 58 h 59"/>
                    <a:gd name="connsiteX0" fmla="*/ 118 w 118"/>
                    <a:gd name="connsiteY0" fmla="*/ 0 h 58"/>
                    <a:gd name="connsiteX1" fmla="*/ 0 w 118"/>
                    <a:gd name="connsiteY1" fmla="*/ 58 h 58"/>
                  </a:gdLst>
                  <a:ahLst/>
                  <a:cxnLst>
                    <a:cxn ang="0">
                      <a:pos x="connsiteX0" y="connsiteY0"/>
                    </a:cxn>
                    <a:cxn ang="0">
                      <a:pos x="connsiteX1" y="connsiteY1"/>
                    </a:cxn>
                  </a:cxnLst>
                  <a:rect l="l" t="t" r="r" b="b"/>
                  <a:pathLst>
                    <a:path w="118" h="58">
                      <a:moveTo>
                        <a:pt x="118" y="0"/>
                      </a:moveTo>
                      <a:cubicBezTo>
                        <a:pt x="101" y="19"/>
                        <a:pt x="54" y="35"/>
                        <a:pt x="0" y="58"/>
                      </a:cubicBezTo>
                    </a:path>
                  </a:pathLst>
                </a:custGeom>
                <a:noFill/>
                <a:ln w="19050" cap="flat" cmpd="sng">
                  <a:solidFill>
                    <a:schemeClr val="accent6"/>
                  </a:solidFill>
                  <a:prstDash val="solid"/>
                  <a:round/>
                  <a:headEnd type="none" w="med" len="med"/>
                  <a:tailEnd type="none" w="med" len="med"/>
                </a:ln>
                <a:effectLst/>
              </p:spPr>
              <p:txBody>
                <a:bodyPr/>
                <a:lstStyle/>
                <a:p>
                  <a:pPr>
                    <a:defRPr/>
                  </a:pPr>
                  <a:endParaRPr lang="en-GB">
                    <a:latin typeface="Arial" charset="0"/>
                    <a:cs typeface="Arial" charset="0"/>
                  </a:endParaRPr>
                </a:p>
              </p:txBody>
            </p:sp>
            <p:sp>
              <p:nvSpPr>
                <p:cNvPr id="1284" name="Rectangle 7757">
                  <a:extLst>
                    <a:ext uri="{FF2B5EF4-FFF2-40B4-BE49-F238E27FC236}">
                      <a16:creationId xmlns:a16="http://schemas.microsoft.com/office/drawing/2014/main" id="{D459014E-AE3B-438D-8E02-7CA32DE127F9}"/>
                    </a:ext>
                  </a:extLst>
                </p:cNvPr>
                <p:cNvSpPr>
                  <a:spLocks noChangeArrowheads="1"/>
                </p:cNvSpPr>
                <p:nvPr/>
              </p:nvSpPr>
              <p:spPr bwMode="auto">
                <a:xfrm>
                  <a:off x="1247086" y="2054793"/>
                  <a:ext cx="881063" cy="2778125"/>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85" name="Rectangle 16">
                  <a:extLst>
                    <a:ext uri="{FF2B5EF4-FFF2-40B4-BE49-F238E27FC236}">
                      <a16:creationId xmlns:a16="http://schemas.microsoft.com/office/drawing/2014/main" id="{D681CCF6-8566-44D8-AEE9-B362853AF1B5}"/>
                    </a:ext>
                  </a:extLst>
                </p:cNvPr>
                <p:cNvSpPr>
                  <a:spLocks noChangeArrowheads="1"/>
                </p:cNvSpPr>
                <p:nvPr/>
              </p:nvSpPr>
              <p:spPr bwMode="auto">
                <a:xfrm>
                  <a:off x="2648849" y="4164581"/>
                  <a:ext cx="136525" cy="77787"/>
                </a:xfrm>
                <a:prstGeom prst="rect">
                  <a:avLst/>
                </a:prstGeom>
                <a:solidFill>
                  <a:schemeClr val="bg1"/>
                </a:solidFill>
                <a:ln>
                  <a:noFill/>
                </a:ln>
                <a:extLst>
                  <a:ext uri="{91240B29-F687-4F45-9708-019B960494DF}">
                    <a14:hiddenLine xmlns:a14="http://schemas.microsoft.com/office/drawing/2010/main" w="3175" algn="ctr">
                      <a:solidFill>
                        <a:srgbClr val="000000"/>
                      </a:solidFill>
                      <a:round/>
                      <a:headEnd type="none" w="sm" len="sm"/>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sz="600"/>
                </a:p>
              </p:txBody>
            </p:sp>
            <p:cxnSp>
              <p:nvCxnSpPr>
                <p:cNvPr id="1286" name="Straight Connector 7916">
                  <a:extLst>
                    <a:ext uri="{FF2B5EF4-FFF2-40B4-BE49-F238E27FC236}">
                      <a16:creationId xmlns:a16="http://schemas.microsoft.com/office/drawing/2014/main" id="{E4B96564-AF2B-421C-B381-83F35E6BADA7}"/>
                    </a:ext>
                  </a:extLst>
                </p:cNvPr>
                <p:cNvCxnSpPr>
                  <a:cxnSpLocks noChangeShapeType="1"/>
                  <a:stCxn id="1569" idx="2"/>
                </p:cNvCxnSpPr>
                <p:nvPr/>
              </p:nvCxnSpPr>
              <p:spPr bwMode="auto">
                <a:xfrm>
                  <a:off x="1545536" y="4078856"/>
                  <a:ext cx="0" cy="49212"/>
                </a:xfrm>
                <a:prstGeom prst="line">
                  <a:avLst/>
                </a:prstGeom>
                <a:noFill/>
                <a:ln w="23495" algn="ctr">
                  <a:solidFill>
                    <a:schemeClr val="tx1"/>
                  </a:solidFill>
                  <a:round/>
                  <a:headEnd type="none" w="sm" len="sm"/>
                  <a:tailEnd/>
                </a:ln>
                <a:extLst>
                  <a:ext uri="{909E8E84-426E-40DD-AFC4-6F175D3DCCD1}">
                    <a14:hiddenFill xmlns:a14="http://schemas.microsoft.com/office/drawing/2010/main">
                      <a:noFill/>
                    </a14:hiddenFill>
                  </a:ext>
                </a:extLst>
              </p:spPr>
            </p:cxnSp>
            <p:sp>
              <p:nvSpPr>
                <p:cNvPr id="1287" name="Arc 1286">
                  <a:extLst>
                    <a:ext uri="{FF2B5EF4-FFF2-40B4-BE49-F238E27FC236}">
                      <a16:creationId xmlns:a16="http://schemas.microsoft.com/office/drawing/2014/main" id="{61148952-AEAB-4B61-BC85-AAA99EE765CC}"/>
                    </a:ext>
                  </a:extLst>
                </p:cNvPr>
                <p:cNvSpPr/>
                <p:nvPr/>
              </p:nvSpPr>
              <p:spPr bwMode="auto">
                <a:xfrm rot="16200000">
                  <a:off x="1496324" y="4347143"/>
                  <a:ext cx="242887" cy="182563"/>
                </a:xfrm>
                <a:prstGeom prst="arc">
                  <a:avLst>
                    <a:gd name="adj1" fmla="val 16216797"/>
                    <a:gd name="adj2" fmla="val 18319348"/>
                  </a:avLst>
                </a:prstGeom>
                <a:solidFill>
                  <a:schemeClr val="bg1">
                    <a:lumMod val="85000"/>
                  </a:schemeClr>
                </a:solidFill>
                <a:ln w="23495" cap="flat" cmpd="sng" algn="ctr">
                  <a:solidFill>
                    <a:schemeClr val="tx1"/>
                  </a:solidFill>
                  <a:prstDash val="solid"/>
                  <a:round/>
                  <a:headEnd type="none" w="sm" len="sm"/>
                  <a:tailEnd type="none" w="med" len="med"/>
                </a:ln>
                <a:effectLst/>
              </p:spPr>
              <p:txBody>
                <a:bodyPr/>
                <a:lstStyle/>
                <a:p>
                  <a:pPr>
                    <a:defRPr/>
                  </a:pPr>
                  <a:endParaRPr lang="en-GB">
                    <a:latin typeface="Arial" charset="0"/>
                    <a:cs typeface="Arial" charset="0"/>
                  </a:endParaRPr>
                </a:p>
              </p:txBody>
            </p:sp>
            <p:cxnSp>
              <p:nvCxnSpPr>
                <p:cNvPr id="1288" name="Straight Connector 7916">
                  <a:extLst>
                    <a:ext uri="{FF2B5EF4-FFF2-40B4-BE49-F238E27FC236}">
                      <a16:creationId xmlns:a16="http://schemas.microsoft.com/office/drawing/2014/main" id="{D1458134-7411-45AD-B88E-A654C00719F0}"/>
                    </a:ext>
                  </a:extLst>
                </p:cNvPr>
                <p:cNvCxnSpPr>
                  <a:cxnSpLocks noChangeShapeType="1"/>
                </p:cNvCxnSpPr>
                <p:nvPr/>
              </p:nvCxnSpPr>
              <p:spPr bwMode="auto">
                <a:xfrm>
                  <a:off x="1526486" y="4439218"/>
                  <a:ext cx="0" cy="242888"/>
                </a:xfrm>
                <a:prstGeom prst="line">
                  <a:avLst/>
                </a:prstGeom>
                <a:noFill/>
                <a:ln w="23495"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1289" name="Straight Connector 7916">
                  <a:extLst>
                    <a:ext uri="{FF2B5EF4-FFF2-40B4-BE49-F238E27FC236}">
                      <a16:creationId xmlns:a16="http://schemas.microsoft.com/office/drawing/2014/main" id="{3FDCC755-D61B-4803-993D-7D450CF8B879}"/>
                    </a:ext>
                  </a:extLst>
                </p:cNvPr>
                <p:cNvCxnSpPr>
                  <a:cxnSpLocks noChangeShapeType="1"/>
                  <a:endCxn id="1568" idx="0"/>
                </p:cNvCxnSpPr>
                <p:nvPr/>
              </p:nvCxnSpPr>
              <p:spPr bwMode="auto">
                <a:xfrm flipH="1">
                  <a:off x="1604274" y="4082031"/>
                  <a:ext cx="1587" cy="79375"/>
                </a:xfrm>
                <a:prstGeom prst="line">
                  <a:avLst/>
                </a:prstGeom>
                <a:noFill/>
                <a:ln w="23495" algn="ctr">
                  <a:solidFill>
                    <a:schemeClr val="tx1"/>
                  </a:solidFill>
                  <a:round/>
                  <a:headEnd type="none" w="sm" len="sm"/>
                  <a:tailEnd/>
                </a:ln>
                <a:extLst>
                  <a:ext uri="{909E8E84-426E-40DD-AFC4-6F175D3DCCD1}">
                    <a14:hiddenFill xmlns:a14="http://schemas.microsoft.com/office/drawing/2010/main">
                      <a:noFill/>
                    </a14:hiddenFill>
                  </a:ext>
                </a:extLst>
              </p:spPr>
            </p:cxnSp>
            <p:sp>
              <p:nvSpPr>
                <p:cNvPr id="1290" name="Oval 8980">
                  <a:extLst>
                    <a:ext uri="{FF2B5EF4-FFF2-40B4-BE49-F238E27FC236}">
                      <a16:creationId xmlns:a16="http://schemas.microsoft.com/office/drawing/2014/main" id="{D1173543-0873-4112-8966-ACDEC1CA92AD}"/>
                    </a:ext>
                  </a:extLst>
                </p:cNvPr>
                <p:cNvSpPr>
                  <a:spLocks noChangeArrowheads="1"/>
                </p:cNvSpPr>
                <p:nvPr/>
              </p:nvSpPr>
              <p:spPr bwMode="auto">
                <a:xfrm>
                  <a:off x="1264549" y="4785293"/>
                  <a:ext cx="28575" cy="28575"/>
                </a:xfrm>
                <a:prstGeom prst="ellipse">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91" name="Rectangle 758">
                  <a:extLst>
                    <a:ext uri="{FF2B5EF4-FFF2-40B4-BE49-F238E27FC236}">
                      <a16:creationId xmlns:a16="http://schemas.microsoft.com/office/drawing/2014/main" id="{7B9C964E-15DB-4314-8FBB-9574102D06C3}"/>
                    </a:ext>
                  </a:extLst>
                </p:cNvPr>
                <p:cNvSpPr>
                  <a:spLocks noChangeArrowheads="1"/>
                </p:cNvSpPr>
                <p:nvPr/>
              </p:nvSpPr>
              <p:spPr bwMode="auto">
                <a:xfrm flipV="1">
                  <a:off x="2823474" y="4353493"/>
                  <a:ext cx="74612" cy="107950"/>
                </a:xfrm>
                <a:prstGeom prst="rect">
                  <a:avLst/>
                </a:prstGeom>
                <a:solidFill>
                  <a:schemeClr val="accent3">
                    <a:lumMod val="100000"/>
                  </a:schemeClr>
                </a:solidFill>
                <a:ln w="31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92" name="Rectangle 759">
                  <a:extLst>
                    <a:ext uri="{FF2B5EF4-FFF2-40B4-BE49-F238E27FC236}">
                      <a16:creationId xmlns:a16="http://schemas.microsoft.com/office/drawing/2014/main" id="{423C4D57-9929-4B0C-8EA9-8C16782A3FE8}"/>
                    </a:ext>
                  </a:extLst>
                </p:cNvPr>
                <p:cNvSpPr>
                  <a:spLocks noChangeArrowheads="1"/>
                </p:cNvSpPr>
                <p:nvPr/>
              </p:nvSpPr>
              <p:spPr bwMode="auto">
                <a:xfrm flipV="1">
                  <a:off x="2837761" y="4463031"/>
                  <a:ext cx="42863" cy="31750"/>
                </a:xfrm>
                <a:prstGeom prst="rect">
                  <a:avLst/>
                </a:prstGeom>
                <a:solidFill>
                  <a:schemeClr val="accent3">
                    <a:lumMod val="100000"/>
                  </a:schemeClr>
                </a:solidFill>
                <a:ln w="31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93" name="Freeform 760">
                  <a:extLst>
                    <a:ext uri="{FF2B5EF4-FFF2-40B4-BE49-F238E27FC236}">
                      <a16:creationId xmlns:a16="http://schemas.microsoft.com/office/drawing/2014/main" id="{9DED9BE0-654A-415A-9797-66F433F2663A}"/>
                    </a:ext>
                  </a:extLst>
                </p:cNvPr>
                <p:cNvSpPr>
                  <a:spLocks/>
                </p:cNvSpPr>
                <p:nvPr/>
              </p:nvSpPr>
              <p:spPr bwMode="auto">
                <a:xfrm flipV="1">
                  <a:off x="2759974" y="4350318"/>
                  <a:ext cx="50800" cy="107950"/>
                </a:xfrm>
                <a:custGeom>
                  <a:avLst/>
                  <a:gdLst>
                    <a:gd name="T0" fmla="*/ 2147483647 w 33"/>
                    <a:gd name="T1" fmla="*/ 0 h 63"/>
                    <a:gd name="T2" fmla="*/ 2147483647 w 33"/>
                    <a:gd name="T3" fmla="*/ 0 h 63"/>
                    <a:gd name="T4" fmla="*/ 0 w 33"/>
                    <a:gd name="T5" fmla="*/ 2147483647 h 63"/>
                    <a:gd name="T6" fmla="*/ 2147483647 w 33"/>
                    <a:gd name="T7" fmla="*/ 2147483647 h 63"/>
                    <a:gd name="T8" fmla="*/ 2147483647 w 33"/>
                    <a:gd name="T9" fmla="*/ 0 h 63"/>
                    <a:gd name="T10" fmla="*/ 0 60000 65536"/>
                    <a:gd name="T11" fmla="*/ 0 60000 65536"/>
                    <a:gd name="T12" fmla="*/ 0 60000 65536"/>
                    <a:gd name="T13" fmla="*/ 0 60000 65536"/>
                    <a:gd name="T14" fmla="*/ 0 60000 65536"/>
                    <a:gd name="T15" fmla="*/ 0 w 33"/>
                    <a:gd name="T16" fmla="*/ 0 h 63"/>
                    <a:gd name="T17" fmla="*/ 33 w 33"/>
                    <a:gd name="T18" fmla="*/ 63 h 63"/>
                  </a:gdLst>
                  <a:ahLst/>
                  <a:cxnLst>
                    <a:cxn ang="T10">
                      <a:pos x="T0" y="T1"/>
                    </a:cxn>
                    <a:cxn ang="T11">
                      <a:pos x="T2" y="T3"/>
                    </a:cxn>
                    <a:cxn ang="T12">
                      <a:pos x="T4" y="T5"/>
                    </a:cxn>
                    <a:cxn ang="T13">
                      <a:pos x="T6" y="T7"/>
                    </a:cxn>
                    <a:cxn ang="T14">
                      <a:pos x="T8" y="T9"/>
                    </a:cxn>
                  </a:cxnLst>
                  <a:rect l="T15" t="T16" r="T17" b="T18"/>
                  <a:pathLst>
                    <a:path w="33" h="63">
                      <a:moveTo>
                        <a:pt x="33" y="0"/>
                      </a:moveTo>
                      <a:lnTo>
                        <a:pt x="9" y="0"/>
                      </a:lnTo>
                      <a:lnTo>
                        <a:pt x="0" y="63"/>
                      </a:lnTo>
                      <a:lnTo>
                        <a:pt x="33" y="63"/>
                      </a:lnTo>
                      <a:lnTo>
                        <a:pt x="33" y="0"/>
                      </a:lnTo>
                      <a:close/>
                    </a:path>
                  </a:pathLst>
                </a:custGeom>
                <a:solidFill>
                  <a:schemeClr val="accent3">
                    <a:lumMod val="100000"/>
                  </a:schemeClr>
                </a:solidFill>
                <a:ln w="3175">
                  <a:solidFill>
                    <a:schemeClr val="accent2"/>
                  </a:solidFill>
                  <a:round/>
                  <a:headEnd/>
                  <a:tailEnd/>
                </a:ln>
              </p:spPr>
              <p:txBody>
                <a:bodyPr wrap="none" anchor="ctr"/>
                <a:lstStyle/>
                <a:p>
                  <a:endParaRPr lang="en-GB"/>
                </a:p>
              </p:txBody>
            </p:sp>
            <p:sp>
              <p:nvSpPr>
                <p:cNvPr id="1294" name="Rectangle 761">
                  <a:extLst>
                    <a:ext uri="{FF2B5EF4-FFF2-40B4-BE49-F238E27FC236}">
                      <a16:creationId xmlns:a16="http://schemas.microsoft.com/office/drawing/2014/main" id="{2681A951-2420-487F-866F-EC7D7F4F6B32}"/>
                    </a:ext>
                  </a:extLst>
                </p:cNvPr>
                <p:cNvSpPr>
                  <a:spLocks noChangeArrowheads="1"/>
                </p:cNvSpPr>
                <p:nvPr/>
              </p:nvSpPr>
              <p:spPr bwMode="auto">
                <a:xfrm flipV="1">
                  <a:off x="2812361" y="4401118"/>
                  <a:ext cx="11113" cy="57150"/>
                </a:xfrm>
                <a:prstGeom prst="rect">
                  <a:avLst/>
                </a:prstGeom>
                <a:solidFill>
                  <a:schemeClr val="accent3">
                    <a:lumMod val="100000"/>
                  </a:schemeClr>
                </a:solidFill>
                <a:ln w="31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95" name="Line 762">
                  <a:extLst>
                    <a:ext uri="{FF2B5EF4-FFF2-40B4-BE49-F238E27FC236}">
                      <a16:creationId xmlns:a16="http://schemas.microsoft.com/office/drawing/2014/main" id="{9F9D053C-C8EA-4C14-B916-1B28233E27E8}"/>
                    </a:ext>
                  </a:extLst>
                </p:cNvPr>
                <p:cNvSpPr>
                  <a:spLocks noChangeShapeType="1"/>
                </p:cNvSpPr>
                <p:nvPr/>
              </p:nvSpPr>
              <p:spPr bwMode="auto">
                <a:xfrm flipV="1">
                  <a:off x="2861574" y="4351906"/>
                  <a:ext cx="0" cy="10795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96" name="Freeform 801">
                  <a:extLst>
                    <a:ext uri="{FF2B5EF4-FFF2-40B4-BE49-F238E27FC236}">
                      <a16:creationId xmlns:a16="http://schemas.microsoft.com/office/drawing/2014/main" id="{79F99CA8-1D07-4122-A36E-5D5A62DC24E5}"/>
                    </a:ext>
                  </a:extLst>
                </p:cNvPr>
                <p:cNvSpPr>
                  <a:spLocks/>
                </p:cNvSpPr>
                <p:nvPr/>
              </p:nvSpPr>
              <p:spPr bwMode="auto">
                <a:xfrm>
                  <a:off x="1181999" y="3204143"/>
                  <a:ext cx="71437" cy="4763"/>
                </a:xfrm>
                <a:custGeom>
                  <a:avLst/>
                  <a:gdLst>
                    <a:gd name="connsiteX0" fmla="*/ 260 w 260"/>
                    <a:gd name="connsiteY0" fmla="*/ 650 h 868"/>
                    <a:gd name="connsiteX1" fmla="*/ 0 w 260"/>
                    <a:gd name="connsiteY1" fmla="*/ 0 h 868"/>
                    <a:gd name="connsiteX0" fmla="*/ 260 w 260"/>
                    <a:gd name="connsiteY0" fmla="*/ 650 h 868"/>
                    <a:gd name="connsiteX1" fmla="*/ 0 w 260"/>
                    <a:gd name="connsiteY1" fmla="*/ 0 h 868"/>
                    <a:gd name="connsiteX0" fmla="*/ 167 w 167"/>
                    <a:gd name="connsiteY0" fmla="*/ 650 h 868"/>
                    <a:gd name="connsiteX1" fmla="*/ 0 w 167"/>
                    <a:gd name="connsiteY1" fmla="*/ 0 h 868"/>
                    <a:gd name="connsiteX0" fmla="*/ 187 w 187"/>
                    <a:gd name="connsiteY0" fmla="*/ 650 h 868"/>
                    <a:gd name="connsiteX1" fmla="*/ 20 w 187"/>
                    <a:gd name="connsiteY1" fmla="*/ 0 h 868"/>
                    <a:gd name="connsiteX0" fmla="*/ 97 w 97"/>
                    <a:gd name="connsiteY0" fmla="*/ 782 h 1000"/>
                    <a:gd name="connsiteX1" fmla="*/ 20 w 97"/>
                    <a:gd name="connsiteY1" fmla="*/ 0 h 1000"/>
                    <a:gd name="connsiteX0" fmla="*/ 97 w 100"/>
                    <a:gd name="connsiteY0" fmla="*/ 782 h 782"/>
                    <a:gd name="connsiteX1" fmla="*/ 20 w 100"/>
                    <a:gd name="connsiteY1" fmla="*/ 0 h 782"/>
                    <a:gd name="connsiteX0" fmla="*/ 0 w 685"/>
                    <a:gd name="connsiteY0" fmla="*/ 404 h 714"/>
                    <a:gd name="connsiteX1" fmla="*/ 685 w 685"/>
                    <a:gd name="connsiteY1" fmla="*/ 0 h 714"/>
                    <a:gd name="connsiteX0" fmla="*/ 0 w 685"/>
                    <a:gd name="connsiteY0" fmla="*/ 404 h 714"/>
                    <a:gd name="connsiteX1" fmla="*/ 1 w 685"/>
                    <a:gd name="connsiteY1" fmla="*/ 400 h 714"/>
                    <a:gd name="connsiteX2" fmla="*/ 685 w 685"/>
                    <a:gd name="connsiteY2" fmla="*/ 0 h 714"/>
                    <a:gd name="connsiteX0" fmla="*/ 0 w 58"/>
                    <a:gd name="connsiteY0" fmla="*/ 404 h 714"/>
                    <a:gd name="connsiteX1" fmla="*/ 1 w 58"/>
                    <a:gd name="connsiteY1" fmla="*/ 400 h 714"/>
                    <a:gd name="connsiteX2" fmla="*/ 58 w 58"/>
                    <a:gd name="connsiteY2" fmla="*/ 0 h 714"/>
                    <a:gd name="connsiteX0" fmla="*/ 0 w 101"/>
                    <a:gd name="connsiteY0" fmla="*/ 404 h 840"/>
                    <a:gd name="connsiteX1" fmla="*/ 1 w 101"/>
                    <a:gd name="connsiteY1" fmla="*/ 400 h 840"/>
                    <a:gd name="connsiteX2" fmla="*/ 58 w 101"/>
                    <a:gd name="connsiteY2" fmla="*/ 0 h 840"/>
                    <a:gd name="connsiteX0" fmla="*/ 0 w 101"/>
                    <a:gd name="connsiteY0" fmla="*/ 404 h 840"/>
                    <a:gd name="connsiteX1" fmla="*/ 1 w 101"/>
                    <a:gd name="connsiteY1" fmla="*/ 418 h 840"/>
                    <a:gd name="connsiteX2" fmla="*/ 58 w 101"/>
                    <a:gd name="connsiteY2" fmla="*/ 0 h 840"/>
                    <a:gd name="connsiteX0" fmla="*/ 52 w 153"/>
                    <a:gd name="connsiteY0" fmla="*/ 404 h 840"/>
                    <a:gd name="connsiteX1" fmla="*/ 0 w 153"/>
                    <a:gd name="connsiteY1" fmla="*/ 529 h 840"/>
                    <a:gd name="connsiteX2" fmla="*/ 110 w 153"/>
                    <a:gd name="connsiteY2" fmla="*/ 0 h 840"/>
                    <a:gd name="connsiteX0" fmla="*/ 0 w 153"/>
                    <a:gd name="connsiteY0" fmla="*/ 529 h 840"/>
                    <a:gd name="connsiteX1" fmla="*/ 110 w 153"/>
                    <a:gd name="connsiteY1" fmla="*/ 0 h 840"/>
                    <a:gd name="connsiteX0" fmla="*/ 0 w 713"/>
                    <a:gd name="connsiteY0" fmla="*/ 450 h 840"/>
                    <a:gd name="connsiteX1" fmla="*/ 670 w 713"/>
                    <a:gd name="connsiteY1" fmla="*/ 0 h 840"/>
                    <a:gd name="connsiteX0" fmla="*/ 0 w 120"/>
                    <a:gd name="connsiteY0" fmla="*/ 419 h 840"/>
                    <a:gd name="connsiteX1" fmla="*/ 77 w 120"/>
                    <a:gd name="connsiteY1" fmla="*/ 0 h 840"/>
                    <a:gd name="connsiteX0" fmla="*/ 0 w 142"/>
                    <a:gd name="connsiteY0" fmla="*/ 147 h 944"/>
                    <a:gd name="connsiteX1" fmla="*/ 99 w 142"/>
                    <a:gd name="connsiteY1" fmla="*/ 104 h 944"/>
                    <a:gd name="connsiteX0" fmla="*/ 54 w 56"/>
                    <a:gd name="connsiteY0" fmla="*/ 147 h 1010"/>
                    <a:gd name="connsiteX1" fmla="*/ 0 w 56"/>
                    <a:gd name="connsiteY1" fmla="*/ 170 h 1010"/>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84 w 86"/>
                    <a:gd name="connsiteY0" fmla="*/ 147 h 623"/>
                    <a:gd name="connsiteX1" fmla="*/ 0 w 86"/>
                    <a:gd name="connsiteY1" fmla="*/ 261 h 623"/>
                    <a:gd name="connsiteX0" fmla="*/ 63 w 65"/>
                    <a:gd name="connsiteY0" fmla="*/ 147 h 520"/>
                    <a:gd name="connsiteX1" fmla="*/ 0 w 65"/>
                    <a:gd name="connsiteY1" fmla="*/ 158 h 520"/>
                    <a:gd name="connsiteX0" fmla="*/ 65 w 67"/>
                    <a:gd name="connsiteY0" fmla="*/ 147 h 515"/>
                    <a:gd name="connsiteX1" fmla="*/ 2 w 67"/>
                    <a:gd name="connsiteY1" fmla="*/ 158 h 515"/>
                    <a:gd name="connsiteX0" fmla="*/ 65 w 70"/>
                    <a:gd name="connsiteY0" fmla="*/ 230 h 598"/>
                    <a:gd name="connsiteX1" fmla="*/ 2 w 70"/>
                    <a:gd name="connsiteY1" fmla="*/ 241 h 598"/>
                    <a:gd name="connsiteX0" fmla="*/ 715 w 720"/>
                    <a:gd name="connsiteY0" fmla="*/ 230 h 694"/>
                    <a:gd name="connsiteX1" fmla="*/ 2 w 720"/>
                    <a:gd name="connsiteY1" fmla="*/ 337 h 694"/>
                    <a:gd name="connsiteX0" fmla="*/ 718 w 718"/>
                    <a:gd name="connsiteY0" fmla="*/ 0 h 464"/>
                    <a:gd name="connsiteX1" fmla="*/ 5 w 718"/>
                    <a:gd name="connsiteY1" fmla="*/ 107 h 464"/>
                    <a:gd name="connsiteX0" fmla="*/ 718 w 718"/>
                    <a:gd name="connsiteY0" fmla="*/ 0 h 464"/>
                    <a:gd name="connsiteX1" fmla="*/ 533 w 718"/>
                    <a:gd name="connsiteY1" fmla="*/ 107 h 464"/>
                    <a:gd name="connsiteX0" fmla="*/ 187 w 187"/>
                    <a:gd name="connsiteY0" fmla="*/ 0 h 464"/>
                    <a:gd name="connsiteX1" fmla="*/ 2 w 187"/>
                    <a:gd name="connsiteY1" fmla="*/ 107 h 464"/>
                    <a:gd name="connsiteX0" fmla="*/ 213 w 213"/>
                    <a:gd name="connsiteY0" fmla="*/ 0 h 464"/>
                    <a:gd name="connsiteX1" fmla="*/ 2 w 213"/>
                    <a:gd name="connsiteY1" fmla="*/ 107 h 464"/>
                    <a:gd name="connsiteX0" fmla="*/ 214 w 214"/>
                    <a:gd name="connsiteY0" fmla="*/ 0 h 582"/>
                    <a:gd name="connsiteX1" fmla="*/ 3 w 214"/>
                    <a:gd name="connsiteY1" fmla="*/ 107 h 582"/>
                    <a:gd name="connsiteX0" fmla="*/ 214 w 214"/>
                    <a:gd name="connsiteY0" fmla="*/ 0 h 485"/>
                    <a:gd name="connsiteX1" fmla="*/ 3 w 214"/>
                    <a:gd name="connsiteY1" fmla="*/ 10 h 485"/>
                    <a:gd name="connsiteX0" fmla="*/ 211 w 211"/>
                    <a:gd name="connsiteY0" fmla="*/ 0 h 20"/>
                    <a:gd name="connsiteX1" fmla="*/ 0 w 211"/>
                    <a:gd name="connsiteY1" fmla="*/ 10 h 20"/>
                    <a:gd name="connsiteX0" fmla="*/ 211 w 211"/>
                    <a:gd name="connsiteY0" fmla="*/ 0 h 20"/>
                    <a:gd name="connsiteX1" fmla="*/ 0 w 211"/>
                    <a:gd name="connsiteY1" fmla="*/ 10 h 20"/>
                    <a:gd name="connsiteX0" fmla="*/ 118 w 118"/>
                    <a:gd name="connsiteY0" fmla="*/ 32 h 52"/>
                    <a:gd name="connsiteX1" fmla="*/ 0 w 118"/>
                    <a:gd name="connsiteY1" fmla="*/ 0 h 52"/>
                    <a:gd name="connsiteX0" fmla="*/ 118 w 118"/>
                    <a:gd name="connsiteY0" fmla="*/ 32 h 38"/>
                    <a:gd name="connsiteX1" fmla="*/ 0 w 118"/>
                    <a:gd name="connsiteY1" fmla="*/ 0 h 38"/>
                    <a:gd name="connsiteX0" fmla="*/ 118 w 118"/>
                    <a:gd name="connsiteY0" fmla="*/ 32 h 32"/>
                    <a:gd name="connsiteX1" fmla="*/ 0 w 118"/>
                    <a:gd name="connsiteY1" fmla="*/ 0 h 32"/>
                    <a:gd name="connsiteX0" fmla="*/ 45 w 87"/>
                    <a:gd name="connsiteY0" fmla="*/ 3 h 3"/>
                    <a:gd name="connsiteX1" fmla="*/ 0 w 87"/>
                    <a:gd name="connsiteY1" fmla="*/ 0 h 3"/>
                    <a:gd name="connsiteX0" fmla="*/ 45 w 45"/>
                    <a:gd name="connsiteY0" fmla="*/ 3 h 3"/>
                    <a:gd name="connsiteX1" fmla="*/ 0 w 45"/>
                    <a:gd name="connsiteY1" fmla="*/ 0 h 3"/>
                  </a:gdLst>
                  <a:ahLst/>
                  <a:cxnLst>
                    <a:cxn ang="0">
                      <a:pos x="connsiteX0" y="connsiteY0"/>
                    </a:cxn>
                    <a:cxn ang="0">
                      <a:pos x="connsiteX1" y="connsiteY1"/>
                    </a:cxn>
                  </a:cxnLst>
                  <a:rect l="l" t="t" r="r" b="b"/>
                  <a:pathLst>
                    <a:path w="45" h="3">
                      <a:moveTo>
                        <a:pt x="45" y="3"/>
                      </a:moveTo>
                      <a:cubicBezTo>
                        <a:pt x="33" y="3"/>
                        <a:pt x="11" y="1"/>
                        <a:pt x="0" y="0"/>
                      </a:cubicBezTo>
                    </a:path>
                  </a:pathLst>
                </a:custGeom>
                <a:solidFill>
                  <a:schemeClr val="bg1">
                    <a:lumMod val="85000"/>
                  </a:schemeClr>
                </a:solidFill>
                <a:ln w="19050" cap="flat" cmpd="sng">
                  <a:solidFill>
                    <a:schemeClr val="accent6"/>
                  </a:solidFill>
                  <a:prstDash val="solid"/>
                  <a:round/>
                  <a:headEnd type="none" w="med" len="med"/>
                  <a:tailEnd type="none" w="med" len="med"/>
                </a:ln>
                <a:effectLst/>
              </p:spPr>
              <p:txBody>
                <a:bodyPr/>
                <a:lstStyle/>
                <a:p>
                  <a:pPr>
                    <a:defRPr/>
                  </a:pPr>
                  <a:endParaRPr lang="en-GB">
                    <a:latin typeface="Arial" charset="0"/>
                    <a:cs typeface="Arial" charset="0"/>
                  </a:endParaRPr>
                </a:p>
              </p:txBody>
            </p:sp>
            <p:sp>
              <p:nvSpPr>
                <p:cNvPr id="1297" name="Rectangle 7727">
                  <a:extLst>
                    <a:ext uri="{FF2B5EF4-FFF2-40B4-BE49-F238E27FC236}">
                      <a16:creationId xmlns:a16="http://schemas.microsoft.com/office/drawing/2014/main" id="{AF7EAD70-DF26-4D62-9D3B-28641D30867D}"/>
                    </a:ext>
                  </a:extLst>
                </p:cNvPr>
                <p:cNvSpPr>
                  <a:spLocks noChangeArrowheads="1"/>
                </p:cNvSpPr>
                <p:nvPr/>
              </p:nvSpPr>
              <p:spPr bwMode="auto">
                <a:xfrm>
                  <a:off x="1286774" y="4753543"/>
                  <a:ext cx="90487" cy="144463"/>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nvGrpSpPr>
                <p:cNvPr id="1298" name="Group 29">
                  <a:extLst>
                    <a:ext uri="{FF2B5EF4-FFF2-40B4-BE49-F238E27FC236}">
                      <a16:creationId xmlns:a16="http://schemas.microsoft.com/office/drawing/2014/main" id="{09DA8BB6-9EAB-4620-B5B9-05BBD9BDEE43}"/>
                    </a:ext>
                  </a:extLst>
                </p:cNvPr>
                <p:cNvGrpSpPr>
                  <a:grpSpLocks/>
                </p:cNvGrpSpPr>
                <p:nvPr/>
              </p:nvGrpSpPr>
              <p:grpSpPr bwMode="auto">
                <a:xfrm>
                  <a:off x="1283599" y="4543993"/>
                  <a:ext cx="311150" cy="493713"/>
                  <a:chOff x="1788320" y="4613275"/>
                  <a:chExt cx="311149" cy="493713"/>
                </a:xfrm>
                <a:solidFill>
                  <a:srgbClr val="D8DBD8"/>
                </a:solidFill>
              </p:grpSpPr>
              <p:grpSp>
                <p:nvGrpSpPr>
                  <p:cNvPr id="2506" name="Group 6697">
                    <a:extLst>
                      <a:ext uri="{FF2B5EF4-FFF2-40B4-BE49-F238E27FC236}">
                        <a16:creationId xmlns:a16="http://schemas.microsoft.com/office/drawing/2014/main" id="{CA9D1B16-36A9-44E4-B6C8-EFA6FD0ACD5B}"/>
                      </a:ext>
                    </a:extLst>
                  </p:cNvPr>
                  <p:cNvGrpSpPr>
                    <a:grpSpLocks/>
                  </p:cNvGrpSpPr>
                  <p:nvPr/>
                </p:nvGrpSpPr>
                <p:grpSpPr bwMode="auto">
                  <a:xfrm rot="10800000">
                    <a:off x="2009610" y="4991101"/>
                    <a:ext cx="54084" cy="115887"/>
                    <a:chOff x="2011363" y="4687888"/>
                    <a:chExt cx="53975" cy="115887"/>
                  </a:xfrm>
                  <a:grpFill/>
                </p:grpSpPr>
                <p:sp>
                  <p:nvSpPr>
                    <p:cNvPr id="2532" name="AutoShape 301">
                      <a:extLst>
                        <a:ext uri="{FF2B5EF4-FFF2-40B4-BE49-F238E27FC236}">
                          <a16:creationId xmlns:a16="http://schemas.microsoft.com/office/drawing/2014/main" id="{938969BD-5D35-45A4-B18F-BB1AA079BCAA}"/>
                        </a:ext>
                      </a:extLst>
                    </p:cNvPr>
                    <p:cNvSpPr>
                      <a:spLocks noChangeArrowheads="1"/>
                    </p:cNvSpPr>
                    <p:nvPr/>
                  </p:nvSpPr>
                  <p:spPr bwMode="auto">
                    <a:xfrm rot="10800000" flipV="1">
                      <a:off x="2019300" y="4757738"/>
                      <a:ext cx="36513" cy="46037"/>
                    </a:xfrm>
                    <a:custGeom>
                      <a:avLst/>
                      <a:gdLst>
                        <a:gd name="T0" fmla="*/ 11384015 w 21600"/>
                        <a:gd name="T1" fmla="*/ 94900665 h 21600"/>
                        <a:gd name="T2" fmla="*/ 5879832 w 21600"/>
                        <a:gd name="T3" fmla="*/ 189803076 h 21600"/>
                        <a:gd name="T4" fmla="*/ 375093 w 21600"/>
                        <a:gd name="T5" fmla="*/ 94900665 h 21600"/>
                        <a:gd name="T6" fmla="*/ 5879832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tx1"/>
                      </a:solidFill>
                      <a:miter lim="800000"/>
                      <a:headEnd type="none" w="sm" len="sm"/>
                      <a:tailEnd/>
                    </a:ln>
                  </p:spPr>
                  <p:txBody>
                    <a:bodyPr wrap="none" anchor="ctr"/>
                    <a:lstStyle/>
                    <a:p>
                      <a:endParaRPr lang="en-GB"/>
                    </a:p>
                  </p:txBody>
                </p:sp>
                <p:sp>
                  <p:nvSpPr>
                    <p:cNvPr id="2533" name="Rectangle 303">
                      <a:extLst>
                        <a:ext uri="{FF2B5EF4-FFF2-40B4-BE49-F238E27FC236}">
                          <a16:creationId xmlns:a16="http://schemas.microsoft.com/office/drawing/2014/main" id="{52D88E50-36D7-4D2F-B427-9F4C688FFA79}"/>
                        </a:ext>
                      </a:extLst>
                    </p:cNvPr>
                    <p:cNvSpPr>
                      <a:spLocks noChangeAspect="1" noChangeArrowheads="1"/>
                    </p:cNvSpPr>
                    <p:nvPr/>
                  </p:nvSpPr>
                  <p:spPr bwMode="auto">
                    <a:xfrm rot="5400000" flipV="1">
                      <a:off x="2027237" y="4722813"/>
                      <a:ext cx="22225" cy="31750"/>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534" name="Rectangle 305">
                      <a:extLst>
                        <a:ext uri="{FF2B5EF4-FFF2-40B4-BE49-F238E27FC236}">
                          <a16:creationId xmlns:a16="http://schemas.microsoft.com/office/drawing/2014/main" id="{CC162DBD-9C63-4662-A8C4-F3A1EFD652E5}"/>
                        </a:ext>
                      </a:extLst>
                    </p:cNvPr>
                    <p:cNvSpPr>
                      <a:spLocks noChangeAspect="1" noChangeArrowheads="1"/>
                    </p:cNvSpPr>
                    <p:nvPr/>
                  </p:nvSpPr>
                  <p:spPr bwMode="auto">
                    <a:xfrm rot="10800000" flipV="1">
                      <a:off x="2017713" y="4687888"/>
                      <a:ext cx="42862" cy="11112"/>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535" name="AutoShape 307">
                      <a:extLst>
                        <a:ext uri="{FF2B5EF4-FFF2-40B4-BE49-F238E27FC236}">
                          <a16:creationId xmlns:a16="http://schemas.microsoft.com/office/drawing/2014/main" id="{14EF36C5-4AD4-49C5-B673-65999E809E58}"/>
                        </a:ext>
                      </a:extLst>
                    </p:cNvPr>
                    <p:cNvSpPr>
                      <a:spLocks noChangeAspect="1" noChangeArrowheads="1"/>
                    </p:cNvSpPr>
                    <p:nvPr/>
                  </p:nvSpPr>
                  <p:spPr bwMode="auto">
                    <a:xfrm rot="10800000" flipV="1">
                      <a:off x="2012950" y="4695825"/>
                      <a:ext cx="50800" cy="31750"/>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536" name="Line 308">
                      <a:extLst>
                        <a:ext uri="{FF2B5EF4-FFF2-40B4-BE49-F238E27FC236}">
                          <a16:creationId xmlns:a16="http://schemas.microsoft.com/office/drawing/2014/main" id="{878075C3-43E6-46DE-A7BD-3FB3CA4B145C}"/>
                        </a:ext>
                      </a:extLst>
                    </p:cNvPr>
                    <p:cNvSpPr>
                      <a:spLocks noChangeAspect="1" noChangeShapeType="1"/>
                    </p:cNvSpPr>
                    <p:nvPr/>
                  </p:nvSpPr>
                  <p:spPr bwMode="auto">
                    <a:xfrm rot="10800000" flipV="1">
                      <a:off x="2051050" y="4699000"/>
                      <a:ext cx="0" cy="28575"/>
                    </a:xfrm>
                    <a:prstGeom prst="line">
                      <a:avLst/>
                    </a:prstGeom>
                    <a:grpFill/>
                    <a:ln w="3175">
                      <a:solidFill>
                        <a:schemeClr val="tx1"/>
                      </a:solidFill>
                      <a:round/>
                      <a:headEnd type="none" w="sm" len="sm"/>
                      <a:tailEnd/>
                    </a:ln>
                  </p:spPr>
                  <p:txBody>
                    <a:bodyPr wrap="none" anchor="ctr"/>
                    <a:lstStyle/>
                    <a:p>
                      <a:endParaRPr lang="en-GB"/>
                    </a:p>
                  </p:txBody>
                </p:sp>
                <p:sp>
                  <p:nvSpPr>
                    <p:cNvPr id="2537" name="Line 309">
                      <a:extLst>
                        <a:ext uri="{FF2B5EF4-FFF2-40B4-BE49-F238E27FC236}">
                          <a16:creationId xmlns:a16="http://schemas.microsoft.com/office/drawing/2014/main" id="{8C55464B-E08A-445D-9B9E-4DD166DE0D51}"/>
                        </a:ext>
                      </a:extLst>
                    </p:cNvPr>
                    <p:cNvSpPr>
                      <a:spLocks noChangeAspect="1" noChangeShapeType="1"/>
                    </p:cNvSpPr>
                    <p:nvPr/>
                  </p:nvSpPr>
                  <p:spPr bwMode="auto">
                    <a:xfrm rot="10800000" flipV="1">
                      <a:off x="2025650" y="4699000"/>
                      <a:ext cx="0" cy="28575"/>
                    </a:xfrm>
                    <a:prstGeom prst="line">
                      <a:avLst/>
                    </a:prstGeom>
                    <a:grpFill/>
                    <a:ln w="3175">
                      <a:solidFill>
                        <a:schemeClr val="tx1"/>
                      </a:solidFill>
                      <a:round/>
                      <a:headEnd type="none" w="sm" len="sm"/>
                      <a:tailEnd/>
                    </a:ln>
                  </p:spPr>
                  <p:txBody>
                    <a:bodyPr wrap="none" anchor="ctr"/>
                    <a:lstStyle/>
                    <a:p>
                      <a:endParaRPr lang="en-GB"/>
                    </a:p>
                  </p:txBody>
                </p:sp>
                <p:sp>
                  <p:nvSpPr>
                    <p:cNvPr id="2538" name="AutoShape 311">
                      <a:extLst>
                        <a:ext uri="{FF2B5EF4-FFF2-40B4-BE49-F238E27FC236}">
                          <a16:creationId xmlns:a16="http://schemas.microsoft.com/office/drawing/2014/main" id="{FAE109E2-2633-4D1B-9985-83DB3E6FCC2E}"/>
                        </a:ext>
                      </a:extLst>
                    </p:cNvPr>
                    <p:cNvSpPr>
                      <a:spLocks noChangeAspect="1" noChangeArrowheads="1"/>
                    </p:cNvSpPr>
                    <p:nvPr/>
                  </p:nvSpPr>
                  <p:spPr bwMode="auto">
                    <a:xfrm rot="10800000" flipV="1">
                      <a:off x="2011363" y="4743450"/>
                      <a:ext cx="53975" cy="20638"/>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539" name="Line 312">
                      <a:extLst>
                        <a:ext uri="{FF2B5EF4-FFF2-40B4-BE49-F238E27FC236}">
                          <a16:creationId xmlns:a16="http://schemas.microsoft.com/office/drawing/2014/main" id="{81B82E29-8530-49BB-8459-F0501A72DFD6}"/>
                        </a:ext>
                      </a:extLst>
                    </p:cNvPr>
                    <p:cNvSpPr>
                      <a:spLocks noChangeAspect="1" noChangeShapeType="1"/>
                    </p:cNvSpPr>
                    <p:nvPr/>
                  </p:nvSpPr>
                  <p:spPr bwMode="auto">
                    <a:xfrm rot="10800000" flipV="1">
                      <a:off x="2051050" y="4745038"/>
                      <a:ext cx="0" cy="19050"/>
                    </a:xfrm>
                    <a:prstGeom prst="line">
                      <a:avLst/>
                    </a:prstGeom>
                    <a:grpFill/>
                    <a:ln w="3175">
                      <a:solidFill>
                        <a:schemeClr val="tx1"/>
                      </a:solidFill>
                      <a:round/>
                      <a:headEnd type="none" w="sm" len="sm"/>
                      <a:tailEnd/>
                    </a:ln>
                  </p:spPr>
                  <p:txBody>
                    <a:bodyPr wrap="none" anchor="ctr"/>
                    <a:lstStyle/>
                    <a:p>
                      <a:endParaRPr lang="en-GB"/>
                    </a:p>
                  </p:txBody>
                </p:sp>
                <p:sp>
                  <p:nvSpPr>
                    <p:cNvPr id="2540" name="Line 313">
                      <a:extLst>
                        <a:ext uri="{FF2B5EF4-FFF2-40B4-BE49-F238E27FC236}">
                          <a16:creationId xmlns:a16="http://schemas.microsoft.com/office/drawing/2014/main" id="{DA0764C5-4DC7-42D1-A6BC-28CC1ED6DBC6}"/>
                        </a:ext>
                      </a:extLst>
                    </p:cNvPr>
                    <p:cNvSpPr>
                      <a:spLocks noChangeAspect="1" noChangeShapeType="1"/>
                    </p:cNvSpPr>
                    <p:nvPr/>
                  </p:nvSpPr>
                  <p:spPr bwMode="auto">
                    <a:xfrm rot="10800000" flipV="1">
                      <a:off x="2024063" y="4745038"/>
                      <a:ext cx="0" cy="19050"/>
                    </a:xfrm>
                    <a:prstGeom prst="line">
                      <a:avLst/>
                    </a:prstGeom>
                    <a:grpFill/>
                    <a:ln w="3175">
                      <a:solidFill>
                        <a:schemeClr val="tx1"/>
                      </a:solidFill>
                      <a:round/>
                      <a:headEnd type="none" w="sm" len="sm"/>
                      <a:tailEnd/>
                    </a:ln>
                  </p:spPr>
                  <p:txBody>
                    <a:bodyPr wrap="none" anchor="ctr"/>
                    <a:lstStyle/>
                    <a:p>
                      <a:endParaRPr lang="en-GB"/>
                    </a:p>
                  </p:txBody>
                </p:sp>
              </p:grpSp>
              <p:grpSp>
                <p:nvGrpSpPr>
                  <p:cNvPr id="2507" name="Group 6728">
                    <a:extLst>
                      <a:ext uri="{FF2B5EF4-FFF2-40B4-BE49-F238E27FC236}">
                        <a16:creationId xmlns:a16="http://schemas.microsoft.com/office/drawing/2014/main" id="{87B8EEB6-C78E-425C-A325-DD30694E79BF}"/>
                      </a:ext>
                    </a:extLst>
                  </p:cNvPr>
                  <p:cNvGrpSpPr>
                    <a:grpSpLocks/>
                  </p:cNvGrpSpPr>
                  <p:nvPr/>
                </p:nvGrpSpPr>
                <p:grpSpPr bwMode="auto">
                  <a:xfrm>
                    <a:off x="1966119" y="4613275"/>
                    <a:ext cx="133350" cy="114300"/>
                    <a:chOff x="2307432" y="4957763"/>
                    <a:chExt cx="133350" cy="114300"/>
                  </a:xfrm>
                  <a:grpFill/>
                </p:grpSpPr>
                <p:sp>
                  <p:nvSpPr>
                    <p:cNvPr id="2529" name="Rounded Rectangle 8066">
                      <a:extLst>
                        <a:ext uri="{FF2B5EF4-FFF2-40B4-BE49-F238E27FC236}">
                          <a16:creationId xmlns:a16="http://schemas.microsoft.com/office/drawing/2014/main" id="{7271D3F6-62F8-4D11-A98F-D77453462E67}"/>
                        </a:ext>
                      </a:extLst>
                    </p:cNvPr>
                    <p:cNvSpPr>
                      <a:spLocks noChangeArrowheads="1"/>
                    </p:cNvSpPr>
                    <p:nvPr/>
                  </p:nvSpPr>
                  <p:spPr bwMode="auto">
                    <a:xfrm>
                      <a:off x="2307432" y="4957763"/>
                      <a:ext cx="133350" cy="114300"/>
                    </a:xfrm>
                    <a:prstGeom prst="roundRect">
                      <a:avLst>
                        <a:gd name="adj" fmla="val 16667"/>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530" name="Hexagon 8067">
                      <a:extLst>
                        <a:ext uri="{FF2B5EF4-FFF2-40B4-BE49-F238E27FC236}">
                          <a16:creationId xmlns:a16="http://schemas.microsoft.com/office/drawing/2014/main" id="{386E6977-3391-4BDC-9B4F-A42554BA2F3C}"/>
                        </a:ext>
                      </a:extLst>
                    </p:cNvPr>
                    <p:cNvSpPr>
                      <a:spLocks noChangeAspect="1"/>
                    </p:cNvSpPr>
                    <p:nvPr/>
                  </p:nvSpPr>
                  <p:spPr bwMode="auto">
                    <a:xfrm>
                      <a:off x="2320132" y="4994275"/>
                      <a:ext cx="44450" cy="39688"/>
                    </a:xfrm>
                    <a:prstGeom prst="hexagon">
                      <a:avLst>
                        <a:gd name="adj" fmla="val 24137"/>
                        <a:gd name="vf" fmla="val 115470"/>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531" name="Hexagon 8068">
                      <a:extLst>
                        <a:ext uri="{FF2B5EF4-FFF2-40B4-BE49-F238E27FC236}">
                          <a16:creationId xmlns:a16="http://schemas.microsoft.com/office/drawing/2014/main" id="{2E3790AD-B3FC-455D-A546-01DB7950EAFB}"/>
                        </a:ext>
                      </a:extLst>
                    </p:cNvPr>
                    <p:cNvSpPr>
                      <a:spLocks noChangeAspect="1"/>
                    </p:cNvSpPr>
                    <p:nvPr/>
                  </p:nvSpPr>
                  <p:spPr bwMode="auto">
                    <a:xfrm>
                      <a:off x="2383632" y="4994275"/>
                      <a:ext cx="46038" cy="39688"/>
                    </a:xfrm>
                    <a:prstGeom prst="hexagon">
                      <a:avLst>
                        <a:gd name="adj" fmla="val 24999"/>
                        <a:gd name="vf" fmla="val 115470"/>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2508" name="Group 9023">
                    <a:extLst>
                      <a:ext uri="{FF2B5EF4-FFF2-40B4-BE49-F238E27FC236}">
                        <a16:creationId xmlns:a16="http://schemas.microsoft.com/office/drawing/2014/main" id="{49921B81-98A1-44B9-B0FB-2DE6129E1600}"/>
                      </a:ext>
                    </a:extLst>
                  </p:cNvPr>
                  <p:cNvGrpSpPr>
                    <a:grpSpLocks/>
                  </p:cNvGrpSpPr>
                  <p:nvPr/>
                </p:nvGrpSpPr>
                <p:grpSpPr bwMode="auto">
                  <a:xfrm rot="10800000">
                    <a:off x="2007223" y="4746620"/>
                    <a:ext cx="54084" cy="115888"/>
                    <a:chOff x="7695644" y="6646017"/>
                    <a:chExt cx="53975" cy="115888"/>
                  </a:xfrm>
                  <a:grpFill/>
                </p:grpSpPr>
                <p:sp>
                  <p:nvSpPr>
                    <p:cNvPr id="2520" name="AutoShape 301">
                      <a:extLst>
                        <a:ext uri="{FF2B5EF4-FFF2-40B4-BE49-F238E27FC236}">
                          <a16:creationId xmlns:a16="http://schemas.microsoft.com/office/drawing/2014/main" id="{DCDE7A99-3E8B-47DB-A8C0-52C35B6DF87E}"/>
                        </a:ext>
                      </a:extLst>
                    </p:cNvPr>
                    <p:cNvSpPr>
                      <a:spLocks noChangeArrowheads="1"/>
                    </p:cNvSpPr>
                    <p:nvPr/>
                  </p:nvSpPr>
                  <p:spPr bwMode="auto">
                    <a:xfrm rot="10800000">
                      <a:off x="7704375" y="6646017"/>
                      <a:ext cx="36513" cy="46038"/>
                    </a:xfrm>
                    <a:custGeom>
                      <a:avLst/>
                      <a:gdLst>
                        <a:gd name="T0" fmla="*/ 11384015 w 21600"/>
                        <a:gd name="T1" fmla="*/ 94922743 h 21600"/>
                        <a:gd name="T2" fmla="*/ 5879832 w 21600"/>
                        <a:gd name="T3" fmla="*/ 189848246 h 21600"/>
                        <a:gd name="T4" fmla="*/ 375093 w 21600"/>
                        <a:gd name="T5" fmla="*/ 94922743 h 21600"/>
                        <a:gd name="T6" fmla="*/ 5879832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tx1"/>
                      </a:solidFill>
                      <a:miter lim="800000"/>
                      <a:headEnd type="none" w="sm" len="sm"/>
                      <a:tailEnd/>
                    </a:ln>
                  </p:spPr>
                  <p:txBody>
                    <a:bodyPr wrap="none" anchor="ctr"/>
                    <a:lstStyle/>
                    <a:p>
                      <a:endParaRPr lang="en-GB"/>
                    </a:p>
                  </p:txBody>
                </p:sp>
                <p:sp>
                  <p:nvSpPr>
                    <p:cNvPr id="2521" name="Rectangle 303">
                      <a:extLst>
                        <a:ext uri="{FF2B5EF4-FFF2-40B4-BE49-F238E27FC236}">
                          <a16:creationId xmlns:a16="http://schemas.microsoft.com/office/drawing/2014/main" id="{44C1F914-E37C-4045-841C-BDC55658CDDA}"/>
                        </a:ext>
                      </a:extLst>
                    </p:cNvPr>
                    <p:cNvSpPr>
                      <a:spLocks noChangeAspect="1" noChangeArrowheads="1"/>
                    </p:cNvSpPr>
                    <p:nvPr/>
                  </p:nvSpPr>
                  <p:spPr bwMode="auto">
                    <a:xfrm rot="-5400000">
                      <a:off x="7712124" y="6695662"/>
                      <a:ext cx="22603" cy="31262"/>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522" name="Rectangle 305">
                      <a:extLst>
                        <a:ext uri="{FF2B5EF4-FFF2-40B4-BE49-F238E27FC236}">
                          <a16:creationId xmlns:a16="http://schemas.microsoft.com/office/drawing/2014/main" id="{8B70F14B-8AE3-44BC-AF1B-258D7B908508}"/>
                        </a:ext>
                      </a:extLst>
                    </p:cNvPr>
                    <p:cNvSpPr>
                      <a:spLocks noChangeAspect="1" noChangeArrowheads="1"/>
                    </p:cNvSpPr>
                    <p:nvPr/>
                  </p:nvSpPr>
                  <p:spPr bwMode="auto">
                    <a:xfrm rot="10800000">
                      <a:off x="7702911" y="6751095"/>
                      <a:ext cx="42008" cy="10810"/>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523" name="AutoShape 307">
                      <a:extLst>
                        <a:ext uri="{FF2B5EF4-FFF2-40B4-BE49-F238E27FC236}">
                          <a16:creationId xmlns:a16="http://schemas.microsoft.com/office/drawing/2014/main" id="{99A95291-5B39-4325-84F6-DC76CAB563B2}"/>
                        </a:ext>
                      </a:extLst>
                    </p:cNvPr>
                    <p:cNvSpPr>
                      <a:spLocks noChangeAspect="1" noChangeArrowheads="1"/>
                    </p:cNvSpPr>
                    <p:nvPr/>
                  </p:nvSpPr>
                  <p:spPr bwMode="auto">
                    <a:xfrm rot="10800000">
                      <a:off x="7698026" y="6722595"/>
                      <a:ext cx="50800" cy="31448"/>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524" name="Line 308">
                      <a:extLst>
                        <a:ext uri="{FF2B5EF4-FFF2-40B4-BE49-F238E27FC236}">
                          <a16:creationId xmlns:a16="http://schemas.microsoft.com/office/drawing/2014/main" id="{F709E7EC-5130-490F-BF12-9A77FA3929CA}"/>
                        </a:ext>
                      </a:extLst>
                    </p:cNvPr>
                    <p:cNvSpPr>
                      <a:spLocks noChangeAspect="1" noChangeShapeType="1"/>
                    </p:cNvSpPr>
                    <p:nvPr/>
                  </p:nvSpPr>
                  <p:spPr bwMode="auto">
                    <a:xfrm rot="10800000">
                      <a:off x="7736126" y="6722595"/>
                      <a:ext cx="0" cy="28932"/>
                    </a:xfrm>
                    <a:prstGeom prst="line">
                      <a:avLst/>
                    </a:prstGeom>
                    <a:grpFill/>
                    <a:ln w="3175">
                      <a:solidFill>
                        <a:schemeClr val="tx1"/>
                      </a:solidFill>
                      <a:round/>
                      <a:headEnd type="none" w="sm" len="sm"/>
                      <a:tailEnd/>
                    </a:ln>
                  </p:spPr>
                  <p:txBody>
                    <a:bodyPr wrap="none" anchor="ctr"/>
                    <a:lstStyle/>
                    <a:p>
                      <a:endParaRPr lang="en-GB"/>
                    </a:p>
                  </p:txBody>
                </p:sp>
                <p:sp>
                  <p:nvSpPr>
                    <p:cNvPr id="2525" name="Line 309">
                      <a:extLst>
                        <a:ext uri="{FF2B5EF4-FFF2-40B4-BE49-F238E27FC236}">
                          <a16:creationId xmlns:a16="http://schemas.microsoft.com/office/drawing/2014/main" id="{0E030671-70C4-48AF-9B12-CF76E6E2C1DA}"/>
                        </a:ext>
                      </a:extLst>
                    </p:cNvPr>
                    <p:cNvSpPr>
                      <a:spLocks noChangeAspect="1" noChangeShapeType="1"/>
                    </p:cNvSpPr>
                    <p:nvPr/>
                  </p:nvSpPr>
                  <p:spPr bwMode="auto">
                    <a:xfrm rot="10800000">
                      <a:off x="7710726" y="6722595"/>
                      <a:ext cx="0" cy="28932"/>
                    </a:xfrm>
                    <a:prstGeom prst="line">
                      <a:avLst/>
                    </a:prstGeom>
                    <a:grpFill/>
                    <a:ln w="3175">
                      <a:solidFill>
                        <a:schemeClr val="tx1"/>
                      </a:solidFill>
                      <a:round/>
                      <a:headEnd type="none" w="sm" len="sm"/>
                      <a:tailEnd/>
                    </a:ln>
                  </p:spPr>
                  <p:txBody>
                    <a:bodyPr wrap="none" anchor="ctr"/>
                    <a:lstStyle/>
                    <a:p>
                      <a:endParaRPr lang="en-GB"/>
                    </a:p>
                  </p:txBody>
                </p:sp>
                <p:sp>
                  <p:nvSpPr>
                    <p:cNvPr id="2526" name="AutoShape 311">
                      <a:extLst>
                        <a:ext uri="{FF2B5EF4-FFF2-40B4-BE49-F238E27FC236}">
                          <a16:creationId xmlns:a16="http://schemas.microsoft.com/office/drawing/2014/main" id="{09439434-487E-480E-BA3A-C788E4F6E431}"/>
                        </a:ext>
                      </a:extLst>
                    </p:cNvPr>
                    <p:cNvSpPr>
                      <a:spLocks noChangeAspect="1" noChangeArrowheads="1"/>
                    </p:cNvSpPr>
                    <p:nvPr/>
                  </p:nvSpPr>
                  <p:spPr bwMode="auto">
                    <a:xfrm rot="10800000">
                      <a:off x="7695644" y="6686498"/>
                      <a:ext cx="53975" cy="20638"/>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527" name="Line 312">
                      <a:extLst>
                        <a:ext uri="{FF2B5EF4-FFF2-40B4-BE49-F238E27FC236}">
                          <a16:creationId xmlns:a16="http://schemas.microsoft.com/office/drawing/2014/main" id="{88434F0E-F147-47B7-882B-840C20F558EE}"/>
                        </a:ext>
                      </a:extLst>
                    </p:cNvPr>
                    <p:cNvSpPr>
                      <a:spLocks noChangeAspect="1" noChangeShapeType="1"/>
                    </p:cNvSpPr>
                    <p:nvPr/>
                  </p:nvSpPr>
                  <p:spPr bwMode="auto">
                    <a:xfrm rot="10800000">
                      <a:off x="7736125" y="6686498"/>
                      <a:ext cx="0" cy="18987"/>
                    </a:xfrm>
                    <a:prstGeom prst="line">
                      <a:avLst/>
                    </a:prstGeom>
                    <a:grpFill/>
                    <a:ln w="3175">
                      <a:solidFill>
                        <a:schemeClr val="tx1"/>
                      </a:solidFill>
                      <a:round/>
                      <a:headEnd type="none" w="sm" len="sm"/>
                      <a:tailEnd/>
                    </a:ln>
                  </p:spPr>
                  <p:txBody>
                    <a:bodyPr wrap="none" anchor="ctr"/>
                    <a:lstStyle/>
                    <a:p>
                      <a:endParaRPr lang="en-GB"/>
                    </a:p>
                  </p:txBody>
                </p:sp>
                <p:sp>
                  <p:nvSpPr>
                    <p:cNvPr id="2528" name="Line 313">
                      <a:extLst>
                        <a:ext uri="{FF2B5EF4-FFF2-40B4-BE49-F238E27FC236}">
                          <a16:creationId xmlns:a16="http://schemas.microsoft.com/office/drawing/2014/main" id="{1BB89AC0-B933-4710-AF5D-CF56CB17CCB7}"/>
                        </a:ext>
                      </a:extLst>
                    </p:cNvPr>
                    <p:cNvSpPr>
                      <a:spLocks noChangeAspect="1" noChangeShapeType="1"/>
                    </p:cNvSpPr>
                    <p:nvPr/>
                  </p:nvSpPr>
                  <p:spPr bwMode="auto">
                    <a:xfrm rot="10800000">
                      <a:off x="7709138" y="6686498"/>
                      <a:ext cx="0" cy="18987"/>
                    </a:xfrm>
                    <a:prstGeom prst="line">
                      <a:avLst/>
                    </a:prstGeom>
                    <a:grpFill/>
                    <a:ln w="3175">
                      <a:solidFill>
                        <a:schemeClr val="tx1"/>
                      </a:solidFill>
                      <a:round/>
                      <a:headEnd type="none" w="sm" len="sm"/>
                      <a:tailEnd/>
                    </a:ln>
                  </p:spPr>
                  <p:txBody>
                    <a:bodyPr wrap="none" anchor="ctr"/>
                    <a:lstStyle/>
                    <a:p>
                      <a:endParaRPr lang="en-GB"/>
                    </a:p>
                  </p:txBody>
                </p:sp>
              </p:grpSp>
              <p:grpSp>
                <p:nvGrpSpPr>
                  <p:cNvPr id="2509" name="Group 33">
                    <a:extLst>
                      <a:ext uri="{FF2B5EF4-FFF2-40B4-BE49-F238E27FC236}">
                        <a16:creationId xmlns:a16="http://schemas.microsoft.com/office/drawing/2014/main" id="{ADDC6932-0FF6-42C8-A8A3-53CD179EA30C}"/>
                      </a:ext>
                    </a:extLst>
                  </p:cNvPr>
                  <p:cNvGrpSpPr>
                    <a:grpSpLocks/>
                  </p:cNvGrpSpPr>
                  <p:nvPr/>
                </p:nvGrpSpPr>
                <p:grpSpPr bwMode="auto">
                  <a:xfrm rot="16200000" flipH="1">
                    <a:off x="1831872" y="4784546"/>
                    <a:ext cx="191461" cy="278566"/>
                    <a:chOff x="4078290" y="3286126"/>
                    <a:chExt cx="246068" cy="358017"/>
                  </a:xfrm>
                  <a:grpFill/>
                </p:grpSpPr>
                <p:sp>
                  <p:nvSpPr>
                    <p:cNvPr id="2510" name="Rectangle 6879">
                      <a:extLst>
                        <a:ext uri="{FF2B5EF4-FFF2-40B4-BE49-F238E27FC236}">
                          <a16:creationId xmlns:a16="http://schemas.microsoft.com/office/drawing/2014/main" id="{F0001C48-671F-4D64-B9B8-4BC1F5E36EE5}"/>
                        </a:ext>
                      </a:extLst>
                    </p:cNvPr>
                    <p:cNvSpPr>
                      <a:spLocks noChangeArrowheads="1"/>
                    </p:cNvSpPr>
                    <p:nvPr/>
                  </p:nvSpPr>
                  <p:spPr bwMode="auto">
                    <a:xfrm rot="-5400000">
                      <a:off x="4163306" y="3483091"/>
                      <a:ext cx="76036" cy="246068"/>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2511" name="Straight Connector 6880">
                      <a:extLst>
                        <a:ext uri="{FF2B5EF4-FFF2-40B4-BE49-F238E27FC236}">
                          <a16:creationId xmlns:a16="http://schemas.microsoft.com/office/drawing/2014/main" id="{64E72D3C-35D4-427E-9496-90EC3A7A2C86}"/>
                        </a:ext>
                      </a:extLst>
                    </p:cNvPr>
                    <p:cNvCxnSpPr>
                      <a:cxnSpLocks noChangeShapeType="1"/>
                    </p:cNvCxnSpPr>
                    <p:nvPr/>
                  </p:nvCxnSpPr>
                  <p:spPr bwMode="auto">
                    <a:xfrm>
                      <a:off x="4078290" y="3625176"/>
                      <a:ext cx="246068" cy="0"/>
                    </a:xfrm>
                    <a:prstGeom prst="line">
                      <a:avLst/>
                    </a:prstGeom>
                    <a:grpFill/>
                    <a:ln w="3175" algn="ctr">
                      <a:solidFill>
                        <a:schemeClr val="tx1"/>
                      </a:solidFill>
                      <a:round/>
                      <a:headEnd type="none" w="sm" len="sm"/>
                      <a:tailEnd/>
                    </a:ln>
                  </p:spPr>
                </p:cxnSp>
                <p:cxnSp>
                  <p:nvCxnSpPr>
                    <p:cNvPr id="2512" name="Straight Connector 6880">
                      <a:extLst>
                        <a:ext uri="{FF2B5EF4-FFF2-40B4-BE49-F238E27FC236}">
                          <a16:creationId xmlns:a16="http://schemas.microsoft.com/office/drawing/2014/main" id="{6CECCFBB-BD48-4713-A123-1F9938897BD9}"/>
                        </a:ext>
                      </a:extLst>
                    </p:cNvPr>
                    <p:cNvCxnSpPr>
                      <a:cxnSpLocks noChangeShapeType="1"/>
                    </p:cNvCxnSpPr>
                    <p:nvPr/>
                  </p:nvCxnSpPr>
                  <p:spPr bwMode="auto">
                    <a:xfrm>
                      <a:off x="4078290" y="3584695"/>
                      <a:ext cx="246068" cy="0"/>
                    </a:xfrm>
                    <a:prstGeom prst="line">
                      <a:avLst/>
                    </a:prstGeom>
                    <a:grpFill/>
                    <a:ln w="3175" algn="ctr">
                      <a:solidFill>
                        <a:schemeClr val="tx1"/>
                      </a:solidFill>
                      <a:round/>
                      <a:headEnd type="none" w="sm" len="sm"/>
                      <a:tailEnd/>
                    </a:ln>
                  </p:spPr>
                </p:cxnSp>
                <p:sp>
                  <p:nvSpPr>
                    <p:cNvPr id="2513" name="Rectangle 6881">
                      <a:extLst>
                        <a:ext uri="{FF2B5EF4-FFF2-40B4-BE49-F238E27FC236}">
                          <a16:creationId xmlns:a16="http://schemas.microsoft.com/office/drawing/2014/main" id="{336D6A85-D5B4-401A-876E-75161D36A816}"/>
                        </a:ext>
                      </a:extLst>
                    </p:cNvPr>
                    <p:cNvSpPr>
                      <a:spLocks noChangeArrowheads="1"/>
                    </p:cNvSpPr>
                    <p:nvPr/>
                  </p:nvSpPr>
                  <p:spPr bwMode="auto">
                    <a:xfrm rot="-5400000">
                      <a:off x="4162826" y="3538064"/>
                      <a:ext cx="76996" cy="133506"/>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514" name="Rectangle 6882">
                      <a:extLst>
                        <a:ext uri="{FF2B5EF4-FFF2-40B4-BE49-F238E27FC236}">
                          <a16:creationId xmlns:a16="http://schemas.microsoft.com/office/drawing/2014/main" id="{F80C06C7-4E04-4022-8F24-529790A530F2}"/>
                        </a:ext>
                      </a:extLst>
                    </p:cNvPr>
                    <p:cNvSpPr>
                      <a:spLocks noChangeArrowheads="1"/>
                    </p:cNvSpPr>
                    <p:nvPr/>
                  </p:nvSpPr>
                  <p:spPr bwMode="auto">
                    <a:xfrm rot="-5400000">
                      <a:off x="4114596" y="3517077"/>
                      <a:ext cx="173456" cy="52165"/>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2515" name="Straight Connector 6883">
                      <a:extLst>
                        <a:ext uri="{FF2B5EF4-FFF2-40B4-BE49-F238E27FC236}">
                          <a16:creationId xmlns:a16="http://schemas.microsoft.com/office/drawing/2014/main" id="{6B5EA51E-B2DF-43EF-BE66-4819DFC2C089}"/>
                        </a:ext>
                      </a:extLst>
                    </p:cNvPr>
                    <p:cNvCxnSpPr>
                      <a:cxnSpLocks noChangeShapeType="1"/>
                    </p:cNvCxnSpPr>
                    <p:nvPr/>
                  </p:nvCxnSpPr>
                  <p:spPr bwMode="auto">
                    <a:xfrm rot="10800000" flipH="1">
                      <a:off x="4175242" y="3508313"/>
                      <a:ext cx="52165" cy="0"/>
                    </a:xfrm>
                    <a:prstGeom prst="line">
                      <a:avLst/>
                    </a:prstGeom>
                    <a:grpFill/>
                    <a:ln w="3175" algn="ctr">
                      <a:solidFill>
                        <a:schemeClr val="tx1"/>
                      </a:solidFill>
                      <a:round/>
                      <a:headEnd type="none" w="sm" len="sm"/>
                      <a:tailEnd/>
                    </a:ln>
                  </p:spPr>
                </p:cxnSp>
                <p:cxnSp>
                  <p:nvCxnSpPr>
                    <p:cNvPr id="2516" name="Straight Connector 6884">
                      <a:extLst>
                        <a:ext uri="{FF2B5EF4-FFF2-40B4-BE49-F238E27FC236}">
                          <a16:creationId xmlns:a16="http://schemas.microsoft.com/office/drawing/2014/main" id="{A1C48262-12CC-46B0-8762-35B26252F606}"/>
                        </a:ext>
                      </a:extLst>
                    </p:cNvPr>
                    <p:cNvCxnSpPr>
                      <a:cxnSpLocks noChangeShapeType="1"/>
                    </p:cNvCxnSpPr>
                    <p:nvPr/>
                  </p:nvCxnSpPr>
                  <p:spPr bwMode="auto">
                    <a:xfrm rot="10800000" flipH="1">
                      <a:off x="4175242" y="3572478"/>
                      <a:ext cx="52165" cy="0"/>
                    </a:xfrm>
                    <a:prstGeom prst="line">
                      <a:avLst/>
                    </a:prstGeom>
                    <a:grpFill/>
                    <a:ln w="3175" algn="ctr">
                      <a:solidFill>
                        <a:schemeClr val="tx1"/>
                      </a:solidFill>
                      <a:round/>
                      <a:headEnd type="none" w="sm" len="sm"/>
                      <a:tailEnd/>
                    </a:ln>
                  </p:spPr>
                </p:cxnSp>
                <p:sp>
                  <p:nvSpPr>
                    <p:cNvPr id="2517" name="Arc 2516">
                      <a:extLst>
                        <a:ext uri="{FF2B5EF4-FFF2-40B4-BE49-F238E27FC236}">
                          <a16:creationId xmlns:a16="http://schemas.microsoft.com/office/drawing/2014/main" id="{6314E0F7-30E0-4400-A8E3-97B0652550A9}"/>
                        </a:ext>
                      </a:extLst>
                    </p:cNvPr>
                    <p:cNvSpPr/>
                    <p:nvPr/>
                  </p:nvSpPr>
                  <p:spPr bwMode="auto">
                    <a:xfrm rot="16200000">
                      <a:off x="4174546" y="3283067"/>
                      <a:ext cx="53047" cy="59167"/>
                    </a:xfrm>
                    <a:prstGeom prst="arc">
                      <a:avLst>
                        <a:gd name="adj1" fmla="val 16200000"/>
                        <a:gd name="adj2" fmla="val 5378236"/>
                      </a:avLst>
                    </a:prstGeom>
                    <a:grpFill/>
                    <a:ln w="3175" cap="flat" cmpd="sng" algn="ctr">
                      <a:solidFill>
                        <a:schemeClr val="tx1"/>
                      </a:solidFill>
                      <a:prstDash val="solid"/>
                      <a:round/>
                      <a:headEnd type="none" w="sm" len="sm"/>
                      <a:tailEnd type="none" w="med" len="med"/>
                    </a:ln>
                    <a:effectLst/>
                  </p:spPr>
                  <p:txBody>
                    <a:bodyPr/>
                    <a:lstStyle/>
                    <a:p>
                      <a:pPr>
                        <a:defRPr/>
                      </a:pPr>
                      <a:endParaRPr lang="en-GB">
                        <a:latin typeface="Arial" charset="0"/>
                        <a:cs typeface="Arial" charset="0"/>
                      </a:endParaRPr>
                    </a:p>
                  </p:txBody>
                </p:sp>
                <p:sp>
                  <p:nvSpPr>
                    <p:cNvPr id="2518" name="Freeform 6886">
                      <a:extLst>
                        <a:ext uri="{FF2B5EF4-FFF2-40B4-BE49-F238E27FC236}">
                          <a16:creationId xmlns:a16="http://schemas.microsoft.com/office/drawing/2014/main" id="{40C80553-112F-4BD6-AD5B-BF5C882836B5}"/>
                        </a:ext>
                      </a:extLst>
                    </p:cNvPr>
                    <p:cNvSpPr>
                      <a:spLocks noChangeArrowheads="1"/>
                    </p:cNvSpPr>
                    <p:nvPr/>
                  </p:nvSpPr>
                  <p:spPr bwMode="auto">
                    <a:xfrm rot="-5400000">
                      <a:off x="4115784" y="3359075"/>
                      <a:ext cx="171081" cy="61647"/>
                    </a:xfrm>
                    <a:custGeom>
                      <a:avLst/>
                      <a:gdLst>
                        <a:gd name="T0" fmla="*/ 12696 w 407194"/>
                        <a:gd name="T1" fmla="*/ 0 h 202406"/>
                        <a:gd name="T2" fmla="*/ 0 w 407194"/>
                        <a:gd name="T3" fmla="*/ 0 h 202406"/>
                        <a:gd name="T4" fmla="*/ 75 w 407194"/>
                        <a:gd name="T5" fmla="*/ 1764 h 202406"/>
                        <a:gd name="T6" fmla="*/ 12770 w 407194"/>
                        <a:gd name="T7" fmla="*/ 1764 h 202406"/>
                        <a:gd name="T8" fmla="*/ 0 60000 65536"/>
                        <a:gd name="T9" fmla="*/ 0 60000 65536"/>
                        <a:gd name="T10" fmla="*/ 0 60000 65536"/>
                        <a:gd name="T11" fmla="*/ 0 60000 65536"/>
                        <a:gd name="T12" fmla="*/ 0 w 407194"/>
                        <a:gd name="T13" fmla="*/ 0 h 202406"/>
                        <a:gd name="T14" fmla="*/ 407194 w 407194"/>
                        <a:gd name="T15" fmla="*/ 202406 h 202406"/>
                      </a:gdLst>
                      <a:ahLst/>
                      <a:cxnLst>
                        <a:cxn ang="T8">
                          <a:pos x="T0" y="T1"/>
                        </a:cxn>
                        <a:cxn ang="T9">
                          <a:pos x="T2" y="T3"/>
                        </a:cxn>
                        <a:cxn ang="T10">
                          <a:pos x="T4" y="T5"/>
                        </a:cxn>
                        <a:cxn ang="T11">
                          <a:pos x="T6" y="T7"/>
                        </a:cxn>
                      </a:cxnLst>
                      <a:rect l="T12" t="T13" r="T14" b="T15"/>
                      <a:pathLst>
                        <a:path w="407194" h="202406">
                          <a:moveTo>
                            <a:pt x="404813" y="0"/>
                          </a:moveTo>
                          <a:lnTo>
                            <a:pt x="0" y="0"/>
                          </a:lnTo>
                          <a:lnTo>
                            <a:pt x="2382" y="202406"/>
                          </a:lnTo>
                          <a:lnTo>
                            <a:pt x="407194" y="202406"/>
                          </a:lnTo>
                        </a:path>
                      </a:pathLst>
                    </a:custGeom>
                    <a:grpFill/>
                    <a:ln w="3175" algn="ctr">
                      <a:solidFill>
                        <a:schemeClr val="tx1"/>
                      </a:solidFill>
                      <a:round/>
                      <a:headEnd type="none" w="sm" len="sm"/>
                      <a:tailEnd/>
                    </a:ln>
                  </p:spPr>
                  <p:txBody>
                    <a:bodyPr/>
                    <a:lstStyle/>
                    <a:p>
                      <a:endParaRPr lang="en-GB"/>
                    </a:p>
                  </p:txBody>
                </p:sp>
                <p:sp>
                  <p:nvSpPr>
                    <p:cNvPr id="2519" name="Hexagon 7865">
                      <a:extLst>
                        <a:ext uri="{FF2B5EF4-FFF2-40B4-BE49-F238E27FC236}">
                          <a16:creationId xmlns:a16="http://schemas.microsoft.com/office/drawing/2014/main" id="{DA1FB512-9DAF-4DA8-9E17-664DB6A1FDDC}"/>
                        </a:ext>
                      </a:extLst>
                    </p:cNvPr>
                    <p:cNvSpPr>
                      <a:spLocks noChangeArrowheads="1"/>
                    </p:cNvSpPr>
                    <p:nvPr/>
                  </p:nvSpPr>
                  <p:spPr bwMode="auto">
                    <a:xfrm rot="16200000" flipH="1">
                      <a:off x="4175187" y="3584787"/>
                      <a:ext cx="52274" cy="44260"/>
                    </a:xfrm>
                    <a:prstGeom prst="hexagon">
                      <a:avLst>
                        <a:gd name="adj" fmla="val 25398"/>
                        <a:gd name="vf" fmla="val 115470"/>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sp>
              <p:nvSpPr>
                <p:cNvPr id="1299" name="Rectangle 7758">
                  <a:extLst>
                    <a:ext uri="{FF2B5EF4-FFF2-40B4-BE49-F238E27FC236}">
                      <a16:creationId xmlns:a16="http://schemas.microsoft.com/office/drawing/2014/main" id="{326629A1-514B-41A9-98FF-C6C6E922F580}"/>
                    </a:ext>
                  </a:extLst>
                </p:cNvPr>
                <p:cNvSpPr>
                  <a:spLocks noChangeArrowheads="1"/>
                </p:cNvSpPr>
                <p:nvPr/>
              </p:nvSpPr>
              <p:spPr bwMode="auto">
                <a:xfrm>
                  <a:off x="500961" y="2054793"/>
                  <a:ext cx="717550" cy="2778125"/>
                </a:xfrm>
                <a:prstGeom prst="rect">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00" name="Freeform 801">
                  <a:extLst>
                    <a:ext uri="{FF2B5EF4-FFF2-40B4-BE49-F238E27FC236}">
                      <a16:creationId xmlns:a16="http://schemas.microsoft.com/office/drawing/2014/main" id="{457DA807-B880-492F-A505-AF3EFF8DB206}"/>
                    </a:ext>
                  </a:extLst>
                </p:cNvPr>
                <p:cNvSpPr>
                  <a:spLocks/>
                </p:cNvSpPr>
                <p:nvPr/>
              </p:nvSpPr>
              <p:spPr bwMode="auto">
                <a:xfrm>
                  <a:off x="843861" y="4815456"/>
                  <a:ext cx="220663" cy="107950"/>
                </a:xfrm>
                <a:custGeom>
                  <a:avLst/>
                  <a:gdLst>
                    <a:gd name="connsiteX0" fmla="*/ 260 w 260"/>
                    <a:gd name="connsiteY0" fmla="*/ 650 h 868"/>
                    <a:gd name="connsiteX1" fmla="*/ 0 w 260"/>
                    <a:gd name="connsiteY1" fmla="*/ 0 h 868"/>
                    <a:gd name="connsiteX0" fmla="*/ 260 w 260"/>
                    <a:gd name="connsiteY0" fmla="*/ 650 h 868"/>
                    <a:gd name="connsiteX1" fmla="*/ 0 w 260"/>
                    <a:gd name="connsiteY1" fmla="*/ 0 h 868"/>
                    <a:gd name="connsiteX0" fmla="*/ 167 w 167"/>
                    <a:gd name="connsiteY0" fmla="*/ 650 h 868"/>
                    <a:gd name="connsiteX1" fmla="*/ 0 w 167"/>
                    <a:gd name="connsiteY1" fmla="*/ 0 h 868"/>
                    <a:gd name="connsiteX0" fmla="*/ 187 w 187"/>
                    <a:gd name="connsiteY0" fmla="*/ 650 h 868"/>
                    <a:gd name="connsiteX1" fmla="*/ 20 w 187"/>
                    <a:gd name="connsiteY1" fmla="*/ 0 h 868"/>
                    <a:gd name="connsiteX0" fmla="*/ 97 w 97"/>
                    <a:gd name="connsiteY0" fmla="*/ 782 h 1000"/>
                    <a:gd name="connsiteX1" fmla="*/ 20 w 97"/>
                    <a:gd name="connsiteY1" fmla="*/ 0 h 1000"/>
                    <a:gd name="connsiteX0" fmla="*/ 97 w 100"/>
                    <a:gd name="connsiteY0" fmla="*/ 782 h 782"/>
                    <a:gd name="connsiteX1" fmla="*/ 20 w 100"/>
                    <a:gd name="connsiteY1" fmla="*/ 0 h 782"/>
                    <a:gd name="connsiteX0" fmla="*/ 0 w 685"/>
                    <a:gd name="connsiteY0" fmla="*/ 404 h 714"/>
                    <a:gd name="connsiteX1" fmla="*/ 685 w 685"/>
                    <a:gd name="connsiteY1" fmla="*/ 0 h 714"/>
                    <a:gd name="connsiteX0" fmla="*/ 0 w 685"/>
                    <a:gd name="connsiteY0" fmla="*/ 404 h 714"/>
                    <a:gd name="connsiteX1" fmla="*/ 1 w 685"/>
                    <a:gd name="connsiteY1" fmla="*/ 400 h 714"/>
                    <a:gd name="connsiteX2" fmla="*/ 685 w 685"/>
                    <a:gd name="connsiteY2" fmla="*/ 0 h 714"/>
                    <a:gd name="connsiteX0" fmla="*/ 0 w 58"/>
                    <a:gd name="connsiteY0" fmla="*/ 404 h 714"/>
                    <a:gd name="connsiteX1" fmla="*/ 1 w 58"/>
                    <a:gd name="connsiteY1" fmla="*/ 400 h 714"/>
                    <a:gd name="connsiteX2" fmla="*/ 58 w 58"/>
                    <a:gd name="connsiteY2" fmla="*/ 0 h 714"/>
                    <a:gd name="connsiteX0" fmla="*/ 0 w 101"/>
                    <a:gd name="connsiteY0" fmla="*/ 404 h 840"/>
                    <a:gd name="connsiteX1" fmla="*/ 1 w 101"/>
                    <a:gd name="connsiteY1" fmla="*/ 400 h 840"/>
                    <a:gd name="connsiteX2" fmla="*/ 58 w 101"/>
                    <a:gd name="connsiteY2" fmla="*/ 0 h 840"/>
                    <a:gd name="connsiteX0" fmla="*/ 0 w 101"/>
                    <a:gd name="connsiteY0" fmla="*/ 404 h 840"/>
                    <a:gd name="connsiteX1" fmla="*/ 1 w 101"/>
                    <a:gd name="connsiteY1" fmla="*/ 418 h 840"/>
                    <a:gd name="connsiteX2" fmla="*/ 58 w 101"/>
                    <a:gd name="connsiteY2" fmla="*/ 0 h 840"/>
                    <a:gd name="connsiteX0" fmla="*/ 52 w 153"/>
                    <a:gd name="connsiteY0" fmla="*/ 404 h 840"/>
                    <a:gd name="connsiteX1" fmla="*/ 0 w 153"/>
                    <a:gd name="connsiteY1" fmla="*/ 529 h 840"/>
                    <a:gd name="connsiteX2" fmla="*/ 110 w 153"/>
                    <a:gd name="connsiteY2" fmla="*/ 0 h 840"/>
                    <a:gd name="connsiteX0" fmla="*/ 0 w 153"/>
                    <a:gd name="connsiteY0" fmla="*/ 529 h 840"/>
                    <a:gd name="connsiteX1" fmla="*/ 110 w 153"/>
                    <a:gd name="connsiteY1" fmla="*/ 0 h 840"/>
                    <a:gd name="connsiteX0" fmla="*/ 0 w 713"/>
                    <a:gd name="connsiteY0" fmla="*/ 450 h 840"/>
                    <a:gd name="connsiteX1" fmla="*/ 670 w 713"/>
                    <a:gd name="connsiteY1" fmla="*/ 0 h 840"/>
                    <a:gd name="connsiteX0" fmla="*/ 0 w 120"/>
                    <a:gd name="connsiteY0" fmla="*/ 419 h 840"/>
                    <a:gd name="connsiteX1" fmla="*/ 77 w 120"/>
                    <a:gd name="connsiteY1" fmla="*/ 0 h 840"/>
                    <a:gd name="connsiteX0" fmla="*/ 0 w 142"/>
                    <a:gd name="connsiteY0" fmla="*/ 147 h 944"/>
                    <a:gd name="connsiteX1" fmla="*/ 99 w 142"/>
                    <a:gd name="connsiteY1" fmla="*/ 104 h 944"/>
                    <a:gd name="connsiteX0" fmla="*/ 54 w 56"/>
                    <a:gd name="connsiteY0" fmla="*/ 147 h 1010"/>
                    <a:gd name="connsiteX1" fmla="*/ 0 w 56"/>
                    <a:gd name="connsiteY1" fmla="*/ 170 h 1010"/>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84 w 86"/>
                    <a:gd name="connsiteY0" fmla="*/ 147 h 623"/>
                    <a:gd name="connsiteX1" fmla="*/ 0 w 86"/>
                    <a:gd name="connsiteY1" fmla="*/ 261 h 623"/>
                    <a:gd name="connsiteX0" fmla="*/ 63 w 65"/>
                    <a:gd name="connsiteY0" fmla="*/ 147 h 520"/>
                    <a:gd name="connsiteX1" fmla="*/ 0 w 65"/>
                    <a:gd name="connsiteY1" fmla="*/ 158 h 520"/>
                    <a:gd name="connsiteX0" fmla="*/ 65 w 67"/>
                    <a:gd name="connsiteY0" fmla="*/ 147 h 515"/>
                    <a:gd name="connsiteX1" fmla="*/ 2 w 67"/>
                    <a:gd name="connsiteY1" fmla="*/ 158 h 515"/>
                    <a:gd name="connsiteX0" fmla="*/ 65 w 70"/>
                    <a:gd name="connsiteY0" fmla="*/ 230 h 598"/>
                    <a:gd name="connsiteX1" fmla="*/ 2 w 70"/>
                    <a:gd name="connsiteY1" fmla="*/ 241 h 598"/>
                    <a:gd name="connsiteX0" fmla="*/ 715 w 720"/>
                    <a:gd name="connsiteY0" fmla="*/ 230 h 694"/>
                    <a:gd name="connsiteX1" fmla="*/ 2 w 720"/>
                    <a:gd name="connsiteY1" fmla="*/ 337 h 694"/>
                    <a:gd name="connsiteX0" fmla="*/ 718 w 718"/>
                    <a:gd name="connsiteY0" fmla="*/ 0 h 464"/>
                    <a:gd name="connsiteX1" fmla="*/ 5 w 718"/>
                    <a:gd name="connsiteY1" fmla="*/ 107 h 464"/>
                    <a:gd name="connsiteX0" fmla="*/ 718 w 718"/>
                    <a:gd name="connsiteY0" fmla="*/ 0 h 107"/>
                    <a:gd name="connsiteX1" fmla="*/ 5 w 718"/>
                    <a:gd name="connsiteY1" fmla="*/ 107 h 107"/>
                    <a:gd name="connsiteX0" fmla="*/ 749 w 749"/>
                    <a:gd name="connsiteY0" fmla="*/ 0 h 326"/>
                    <a:gd name="connsiteX1" fmla="*/ 0 w 749"/>
                    <a:gd name="connsiteY1" fmla="*/ 326 h 326"/>
                    <a:gd name="connsiteX0" fmla="*/ 749 w 749"/>
                    <a:gd name="connsiteY0" fmla="*/ 0 h 122"/>
                    <a:gd name="connsiteX1" fmla="*/ 0 w 749"/>
                    <a:gd name="connsiteY1" fmla="*/ 122 h 122"/>
                    <a:gd name="connsiteX0" fmla="*/ 749 w 749"/>
                    <a:gd name="connsiteY0" fmla="*/ 0 h 1001"/>
                    <a:gd name="connsiteX1" fmla="*/ 0 w 749"/>
                    <a:gd name="connsiteY1" fmla="*/ 1001 h 1001"/>
                    <a:gd name="connsiteX0" fmla="*/ 749 w 749"/>
                    <a:gd name="connsiteY0" fmla="*/ 0 h 1001"/>
                    <a:gd name="connsiteX1" fmla="*/ 0 w 749"/>
                    <a:gd name="connsiteY1" fmla="*/ 1001 h 1001"/>
                    <a:gd name="connsiteX0" fmla="*/ 592 w 592"/>
                    <a:gd name="connsiteY0" fmla="*/ 0 h 956"/>
                    <a:gd name="connsiteX1" fmla="*/ 122 w 592"/>
                    <a:gd name="connsiteY1" fmla="*/ 683 h 956"/>
                    <a:gd name="connsiteX0" fmla="*/ 470 w 470"/>
                    <a:gd name="connsiteY0" fmla="*/ 0 h 683"/>
                    <a:gd name="connsiteX1" fmla="*/ 0 w 470"/>
                    <a:gd name="connsiteY1" fmla="*/ 683 h 683"/>
                    <a:gd name="connsiteX0" fmla="*/ 122 w 214"/>
                    <a:gd name="connsiteY0" fmla="*/ 91 h 123"/>
                    <a:gd name="connsiteX1" fmla="*/ 0 w 214"/>
                    <a:gd name="connsiteY1" fmla="*/ 9 h 123"/>
                    <a:gd name="connsiteX0" fmla="*/ 122 w 214"/>
                    <a:gd name="connsiteY0" fmla="*/ 91 h 192"/>
                    <a:gd name="connsiteX1" fmla="*/ 0 w 214"/>
                    <a:gd name="connsiteY1" fmla="*/ 9 h 192"/>
                    <a:gd name="connsiteX0" fmla="*/ 122 w 122"/>
                    <a:gd name="connsiteY0" fmla="*/ 82 h 183"/>
                    <a:gd name="connsiteX1" fmla="*/ 0 w 122"/>
                    <a:gd name="connsiteY1" fmla="*/ 0 h 183"/>
                    <a:gd name="connsiteX0" fmla="*/ 227 w 227"/>
                    <a:gd name="connsiteY0" fmla="*/ 0 h 101"/>
                    <a:gd name="connsiteX1" fmla="*/ 0 w 227"/>
                    <a:gd name="connsiteY1" fmla="*/ 20 h 101"/>
                    <a:gd name="connsiteX0" fmla="*/ 227 w 227"/>
                    <a:gd name="connsiteY0" fmla="*/ 0 h 95"/>
                    <a:gd name="connsiteX1" fmla="*/ 0 w 227"/>
                    <a:gd name="connsiteY1" fmla="*/ 20 h 95"/>
                    <a:gd name="connsiteX0" fmla="*/ 227 w 227"/>
                    <a:gd name="connsiteY0" fmla="*/ 0 h 95"/>
                    <a:gd name="connsiteX1" fmla="*/ 0 w 227"/>
                    <a:gd name="connsiteY1" fmla="*/ 20 h 95"/>
                    <a:gd name="connsiteX0" fmla="*/ 227 w 227"/>
                    <a:gd name="connsiteY0" fmla="*/ 0 h 95"/>
                    <a:gd name="connsiteX1" fmla="*/ 0 w 227"/>
                    <a:gd name="connsiteY1" fmla="*/ 20 h 95"/>
                    <a:gd name="connsiteX0" fmla="*/ 227 w 227"/>
                    <a:gd name="connsiteY0" fmla="*/ 0 h 95"/>
                    <a:gd name="connsiteX1" fmla="*/ 0 w 227"/>
                    <a:gd name="connsiteY1" fmla="*/ 20 h 95"/>
                    <a:gd name="connsiteX0" fmla="*/ 253 w 253"/>
                    <a:gd name="connsiteY0" fmla="*/ 0 h 95"/>
                    <a:gd name="connsiteX1" fmla="*/ 0 w 253"/>
                    <a:gd name="connsiteY1" fmla="*/ 52 h 95"/>
                    <a:gd name="connsiteX0" fmla="*/ 253 w 253"/>
                    <a:gd name="connsiteY0" fmla="*/ 0 h 184"/>
                    <a:gd name="connsiteX1" fmla="*/ 0 w 253"/>
                    <a:gd name="connsiteY1" fmla="*/ 184 h 184"/>
                    <a:gd name="connsiteX0" fmla="*/ 253 w 253"/>
                    <a:gd name="connsiteY0" fmla="*/ 0 h 184"/>
                    <a:gd name="connsiteX1" fmla="*/ 0 w 253"/>
                    <a:gd name="connsiteY1" fmla="*/ 184 h 184"/>
                    <a:gd name="connsiteX0" fmla="*/ 253 w 253"/>
                    <a:gd name="connsiteY0" fmla="*/ 0 h 190"/>
                    <a:gd name="connsiteX1" fmla="*/ 0 w 253"/>
                    <a:gd name="connsiteY1" fmla="*/ 184 h 190"/>
                    <a:gd name="connsiteX0" fmla="*/ 253 w 253"/>
                    <a:gd name="connsiteY0" fmla="*/ 0 h 354"/>
                    <a:gd name="connsiteX1" fmla="*/ 0 w 253"/>
                    <a:gd name="connsiteY1" fmla="*/ 348 h 354"/>
                    <a:gd name="connsiteX0" fmla="*/ 401 w 401"/>
                    <a:gd name="connsiteY0" fmla="*/ 0 h 354"/>
                    <a:gd name="connsiteX1" fmla="*/ 148 w 401"/>
                    <a:gd name="connsiteY1" fmla="*/ 348 h 354"/>
                    <a:gd name="connsiteX0" fmla="*/ 437 w 437"/>
                    <a:gd name="connsiteY0" fmla="*/ 0 h 354"/>
                    <a:gd name="connsiteX1" fmla="*/ 184 w 437"/>
                    <a:gd name="connsiteY1" fmla="*/ 348 h 354"/>
                    <a:gd name="connsiteX0" fmla="*/ 437 w 850"/>
                    <a:gd name="connsiteY0" fmla="*/ 0 h 354"/>
                    <a:gd name="connsiteX1" fmla="*/ 675 w 850"/>
                    <a:gd name="connsiteY1" fmla="*/ 348 h 354"/>
                    <a:gd name="connsiteX0" fmla="*/ 132 w 545"/>
                    <a:gd name="connsiteY0" fmla="*/ 0 h 354"/>
                    <a:gd name="connsiteX1" fmla="*/ 370 w 545"/>
                    <a:gd name="connsiteY1" fmla="*/ 348 h 354"/>
                    <a:gd name="connsiteX0" fmla="*/ 132 w 635"/>
                    <a:gd name="connsiteY0" fmla="*/ 0 h 349"/>
                    <a:gd name="connsiteX1" fmla="*/ 370 w 635"/>
                    <a:gd name="connsiteY1" fmla="*/ 348 h 349"/>
                    <a:gd name="connsiteX0" fmla="*/ 132 w 616"/>
                    <a:gd name="connsiteY0" fmla="*/ 0 h 349"/>
                    <a:gd name="connsiteX1" fmla="*/ 351 w 616"/>
                    <a:gd name="connsiteY1" fmla="*/ 348 h 349"/>
                    <a:gd name="connsiteX0" fmla="*/ 1656 w 1865"/>
                    <a:gd name="connsiteY0" fmla="*/ 0 h 33"/>
                    <a:gd name="connsiteX1" fmla="*/ 0 w 1865"/>
                    <a:gd name="connsiteY1" fmla="*/ 0 h 33"/>
                    <a:gd name="connsiteX0" fmla="*/ 8879 w 12278"/>
                    <a:gd name="connsiteY0" fmla="*/ 0 h 414686"/>
                    <a:gd name="connsiteX1" fmla="*/ 0 w 12278"/>
                    <a:gd name="connsiteY1" fmla="*/ 0 h 414686"/>
                    <a:gd name="connsiteX0" fmla="*/ 8879 w 8879"/>
                    <a:gd name="connsiteY0" fmla="*/ 0 h 423565"/>
                    <a:gd name="connsiteX1" fmla="*/ 0 w 8879"/>
                    <a:gd name="connsiteY1" fmla="*/ 0 h 423565"/>
                    <a:gd name="connsiteX0" fmla="*/ 13529 w 13529"/>
                    <a:gd name="connsiteY0" fmla="*/ 0 h 10617"/>
                    <a:gd name="connsiteX1" fmla="*/ 0 w 13529"/>
                    <a:gd name="connsiteY1" fmla="*/ 2152 h 10617"/>
                    <a:gd name="connsiteX0" fmla="*/ 13529 w 13529"/>
                    <a:gd name="connsiteY0" fmla="*/ 0 h 14151"/>
                    <a:gd name="connsiteX1" fmla="*/ 0 w 13529"/>
                    <a:gd name="connsiteY1" fmla="*/ 2152 h 14151"/>
                    <a:gd name="connsiteX0" fmla="*/ 13529 w 13529"/>
                    <a:gd name="connsiteY0" fmla="*/ 0 h 13854"/>
                    <a:gd name="connsiteX1" fmla="*/ 0 w 13529"/>
                    <a:gd name="connsiteY1" fmla="*/ 2152 h 13854"/>
                  </a:gdLst>
                  <a:ahLst/>
                  <a:cxnLst>
                    <a:cxn ang="0">
                      <a:pos x="connsiteX0" y="connsiteY0"/>
                    </a:cxn>
                    <a:cxn ang="0">
                      <a:pos x="connsiteX1" y="connsiteY1"/>
                    </a:cxn>
                  </a:cxnLst>
                  <a:rect l="l" t="t" r="r" b="b"/>
                  <a:pathLst>
                    <a:path w="13529" h="13854">
                      <a:moveTo>
                        <a:pt x="13529" y="0"/>
                      </a:moveTo>
                      <a:cubicBezTo>
                        <a:pt x="3970" y="29916"/>
                        <a:pt x="6862" y="2053"/>
                        <a:pt x="0" y="2152"/>
                      </a:cubicBezTo>
                    </a:path>
                  </a:pathLst>
                </a:custGeom>
                <a:noFill/>
                <a:ln w="19050" cap="flat" cmpd="sng">
                  <a:solidFill>
                    <a:schemeClr val="accent6"/>
                  </a:solidFill>
                  <a:prstDash val="solid"/>
                  <a:round/>
                  <a:headEnd type="none" w="med" len="med"/>
                  <a:tailEnd type="none" w="med" len="med"/>
                </a:ln>
                <a:effectLst/>
              </p:spPr>
              <p:txBody>
                <a:bodyPr/>
                <a:lstStyle/>
                <a:p>
                  <a:pPr>
                    <a:defRPr/>
                  </a:pPr>
                  <a:endParaRPr lang="en-GB">
                    <a:latin typeface="Arial" charset="0"/>
                    <a:cs typeface="Arial" charset="0"/>
                  </a:endParaRPr>
                </a:p>
              </p:txBody>
            </p:sp>
            <p:sp>
              <p:nvSpPr>
                <p:cNvPr id="1301" name="Freeform 801">
                  <a:extLst>
                    <a:ext uri="{FF2B5EF4-FFF2-40B4-BE49-F238E27FC236}">
                      <a16:creationId xmlns:a16="http://schemas.microsoft.com/office/drawing/2014/main" id="{955A27F8-CDA5-4A74-AFAF-EAF898089DBC}"/>
                    </a:ext>
                  </a:extLst>
                </p:cNvPr>
                <p:cNvSpPr>
                  <a:spLocks/>
                </p:cNvSpPr>
                <p:nvPr/>
              </p:nvSpPr>
              <p:spPr bwMode="auto">
                <a:xfrm>
                  <a:off x="1005786" y="3367656"/>
                  <a:ext cx="241300" cy="312737"/>
                </a:xfrm>
                <a:custGeom>
                  <a:avLst/>
                  <a:gdLst>
                    <a:gd name="connsiteX0" fmla="*/ 260 w 260"/>
                    <a:gd name="connsiteY0" fmla="*/ 650 h 868"/>
                    <a:gd name="connsiteX1" fmla="*/ 0 w 260"/>
                    <a:gd name="connsiteY1" fmla="*/ 0 h 868"/>
                    <a:gd name="connsiteX0" fmla="*/ 260 w 260"/>
                    <a:gd name="connsiteY0" fmla="*/ 650 h 868"/>
                    <a:gd name="connsiteX1" fmla="*/ 0 w 260"/>
                    <a:gd name="connsiteY1" fmla="*/ 0 h 868"/>
                    <a:gd name="connsiteX0" fmla="*/ 167 w 167"/>
                    <a:gd name="connsiteY0" fmla="*/ 650 h 868"/>
                    <a:gd name="connsiteX1" fmla="*/ 0 w 167"/>
                    <a:gd name="connsiteY1" fmla="*/ 0 h 868"/>
                    <a:gd name="connsiteX0" fmla="*/ 187 w 187"/>
                    <a:gd name="connsiteY0" fmla="*/ 650 h 868"/>
                    <a:gd name="connsiteX1" fmla="*/ 20 w 187"/>
                    <a:gd name="connsiteY1" fmla="*/ 0 h 868"/>
                    <a:gd name="connsiteX0" fmla="*/ 97 w 97"/>
                    <a:gd name="connsiteY0" fmla="*/ 782 h 1000"/>
                    <a:gd name="connsiteX1" fmla="*/ 20 w 97"/>
                    <a:gd name="connsiteY1" fmla="*/ 0 h 1000"/>
                    <a:gd name="connsiteX0" fmla="*/ 97 w 100"/>
                    <a:gd name="connsiteY0" fmla="*/ 782 h 782"/>
                    <a:gd name="connsiteX1" fmla="*/ 20 w 100"/>
                    <a:gd name="connsiteY1" fmla="*/ 0 h 782"/>
                    <a:gd name="connsiteX0" fmla="*/ 0 w 685"/>
                    <a:gd name="connsiteY0" fmla="*/ 404 h 714"/>
                    <a:gd name="connsiteX1" fmla="*/ 685 w 685"/>
                    <a:gd name="connsiteY1" fmla="*/ 0 h 714"/>
                    <a:gd name="connsiteX0" fmla="*/ 0 w 685"/>
                    <a:gd name="connsiteY0" fmla="*/ 404 h 714"/>
                    <a:gd name="connsiteX1" fmla="*/ 1 w 685"/>
                    <a:gd name="connsiteY1" fmla="*/ 400 h 714"/>
                    <a:gd name="connsiteX2" fmla="*/ 685 w 685"/>
                    <a:gd name="connsiteY2" fmla="*/ 0 h 714"/>
                    <a:gd name="connsiteX0" fmla="*/ 0 w 58"/>
                    <a:gd name="connsiteY0" fmla="*/ 404 h 714"/>
                    <a:gd name="connsiteX1" fmla="*/ 1 w 58"/>
                    <a:gd name="connsiteY1" fmla="*/ 400 h 714"/>
                    <a:gd name="connsiteX2" fmla="*/ 58 w 58"/>
                    <a:gd name="connsiteY2" fmla="*/ 0 h 714"/>
                    <a:gd name="connsiteX0" fmla="*/ 0 w 101"/>
                    <a:gd name="connsiteY0" fmla="*/ 404 h 840"/>
                    <a:gd name="connsiteX1" fmla="*/ 1 w 101"/>
                    <a:gd name="connsiteY1" fmla="*/ 400 h 840"/>
                    <a:gd name="connsiteX2" fmla="*/ 58 w 101"/>
                    <a:gd name="connsiteY2" fmla="*/ 0 h 840"/>
                    <a:gd name="connsiteX0" fmla="*/ 0 w 101"/>
                    <a:gd name="connsiteY0" fmla="*/ 404 h 840"/>
                    <a:gd name="connsiteX1" fmla="*/ 1 w 101"/>
                    <a:gd name="connsiteY1" fmla="*/ 418 h 840"/>
                    <a:gd name="connsiteX2" fmla="*/ 58 w 101"/>
                    <a:gd name="connsiteY2" fmla="*/ 0 h 840"/>
                    <a:gd name="connsiteX0" fmla="*/ 52 w 153"/>
                    <a:gd name="connsiteY0" fmla="*/ 404 h 840"/>
                    <a:gd name="connsiteX1" fmla="*/ 0 w 153"/>
                    <a:gd name="connsiteY1" fmla="*/ 529 h 840"/>
                    <a:gd name="connsiteX2" fmla="*/ 110 w 153"/>
                    <a:gd name="connsiteY2" fmla="*/ 0 h 840"/>
                    <a:gd name="connsiteX0" fmla="*/ 0 w 153"/>
                    <a:gd name="connsiteY0" fmla="*/ 529 h 840"/>
                    <a:gd name="connsiteX1" fmla="*/ 110 w 153"/>
                    <a:gd name="connsiteY1" fmla="*/ 0 h 840"/>
                    <a:gd name="connsiteX0" fmla="*/ 0 w 713"/>
                    <a:gd name="connsiteY0" fmla="*/ 450 h 840"/>
                    <a:gd name="connsiteX1" fmla="*/ 670 w 713"/>
                    <a:gd name="connsiteY1" fmla="*/ 0 h 840"/>
                    <a:gd name="connsiteX0" fmla="*/ 0 w 120"/>
                    <a:gd name="connsiteY0" fmla="*/ 419 h 840"/>
                    <a:gd name="connsiteX1" fmla="*/ 77 w 120"/>
                    <a:gd name="connsiteY1" fmla="*/ 0 h 840"/>
                    <a:gd name="connsiteX0" fmla="*/ 0 w 142"/>
                    <a:gd name="connsiteY0" fmla="*/ 147 h 944"/>
                    <a:gd name="connsiteX1" fmla="*/ 99 w 142"/>
                    <a:gd name="connsiteY1" fmla="*/ 104 h 944"/>
                    <a:gd name="connsiteX0" fmla="*/ 54 w 56"/>
                    <a:gd name="connsiteY0" fmla="*/ 147 h 1010"/>
                    <a:gd name="connsiteX1" fmla="*/ 0 w 56"/>
                    <a:gd name="connsiteY1" fmla="*/ 170 h 1010"/>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84 w 86"/>
                    <a:gd name="connsiteY0" fmla="*/ 147 h 623"/>
                    <a:gd name="connsiteX1" fmla="*/ 0 w 86"/>
                    <a:gd name="connsiteY1" fmla="*/ 261 h 623"/>
                    <a:gd name="connsiteX0" fmla="*/ 63 w 65"/>
                    <a:gd name="connsiteY0" fmla="*/ 147 h 520"/>
                    <a:gd name="connsiteX1" fmla="*/ 0 w 65"/>
                    <a:gd name="connsiteY1" fmla="*/ 158 h 520"/>
                    <a:gd name="connsiteX0" fmla="*/ 65 w 67"/>
                    <a:gd name="connsiteY0" fmla="*/ 147 h 515"/>
                    <a:gd name="connsiteX1" fmla="*/ 2 w 67"/>
                    <a:gd name="connsiteY1" fmla="*/ 158 h 515"/>
                    <a:gd name="connsiteX0" fmla="*/ 65 w 70"/>
                    <a:gd name="connsiteY0" fmla="*/ 230 h 598"/>
                    <a:gd name="connsiteX1" fmla="*/ 2 w 70"/>
                    <a:gd name="connsiteY1" fmla="*/ 241 h 598"/>
                    <a:gd name="connsiteX0" fmla="*/ 715 w 720"/>
                    <a:gd name="connsiteY0" fmla="*/ 230 h 694"/>
                    <a:gd name="connsiteX1" fmla="*/ 2 w 720"/>
                    <a:gd name="connsiteY1" fmla="*/ 337 h 694"/>
                    <a:gd name="connsiteX0" fmla="*/ 718 w 718"/>
                    <a:gd name="connsiteY0" fmla="*/ 0 h 464"/>
                    <a:gd name="connsiteX1" fmla="*/ 5 w 718"/>
                    <a:gd name="connsiteY1" fmla="*/ 107 h 464"/>
                    <a:gd name="connsiteX0" fmla="*/ 718 w 718"/>
                    <a:gd name="connsiteY0" fmla="*/ 0 h 464"/>
                    <a:gd name="connsiteX1" fmla="*/ 533 w 718"/>
                    <a:gd name="connsiteY1" fmla="*/ 107 h 464"/>
                    <a:gd name="connsiteX0" fmla="*/ 187 w 187"/>
                    <a:gd name="connsiteY0" fmla="*/ 0 h 464"/>
                    <a:gd name="connsiteX1" fmla="*/ 2 w 187"/>
                    <a:gd name="connsiteY1" fmla="*/ 107 h 464"/>
                    <a:gd name="connsiteX0" fmla="*/ 213 w 213"/>
                    <a:gd name="connsiteY0" fmla="*/ 0 h 464"/>
                    <a:gd name="connsiteX1" fmla="*/ 2 w 213"/>
                    <a:gd name="connsiteY1" fmla="*/ 107 h 464"/>
                    <a:gd name="connsiteX0" fmla="*/ 214 w 214"/>
                    <a:gd name="connsiteY0" fmla="*/ 0 h 582"/>
                    <a:gd name="connsiteX1" fmla="*/ 3 w 214"/>
                    <a:gd name="connsiteY1" fmla="*/ 107 h 582"/>
                    <a:gd name="connsiteX0" fmla="*/ 214 w 214"/>
                    <a:gd name="connsiteY0" fmla="*/ 0 h 485"/>
                    <a:gd name="connsiteX1" fmla="*/ 3 w 214"/>
                    <a:gd name="connsiteY1" fmla="*/ 10 h 485"/>
                    <a:gd name="connsiteX0" fmla="*/ 79 w 380"/>
                    <a:gd name="connsiteY0" fmla="*/ 0 h 485"/>
                    <a:gd name="connsiteX1" fmla="*/ 380 w 380"/>
                    <a:gd name="connsiteY1" fmla="*/ 10 h 485"/>
                    <a:gd name="connsiteX0" fmla="*/ 85 w 386"/>
                    <a:gd name="connsiteY0" fmla="*/ 0 h 485"/>
                    <a:gd name="connsiteX1" fmla="*/ 386 w 386"/>
                    <a:gd name="connsiteY1" fmla="*/ 10 h 485"/>
                    <a:gd name="connsiteX0" fmla="*/ 85 w 338"/>
                    <a:gd name="connsiteY0" fmla="*/ 0 h 569"/>
                    <a:gd name="connsiteX1" fmla="*/ 338 w 338"/>
                    <a:gd name="connsiteY1" fmla="*/ 94 h 569"/>
                    <a:gd name="connsiteX0" fmla="*/ 85 w 382"/>
                    <a:gd name="connsiteY0" fmla="*/ 0 h 488"/>
                    <a:gd name="connsiteX1" fmla="*/ 382 w 382"/>
                    <a:gd name="connsiteY1" fmla="*/ 13 h 488"/>
                    <a:gd name="connsiteX0" fmla="*/ 85 w 382"/>
                    <a:gd name="connsiteY0" fmla="*/ 0 h 191"/>
                    <a:gd name="connsiteX1" fmla="*/ 382 w 382"/>
                    <a:gd name="connsiteY1" fmla="*/ 13 h 191"/>
                    <a:gd name="connsiteX0" fmla="*/ 124 w 421"/>
                    <a:gd name="connsiteY0" fmla="*/ 0 h 191"/>
                    <a:gd name="connsiteX1" fmla="*/ 421 w 421"/>
                    <a:gd name="connsiteY1" fmla="*/ 13 h 191"/>
                    <a:gd name="connsiteX0" fmla="*/ 124 w 200"/>
                    <a:gd name="connsiteY0" fmla="*/ 0 h 191"/>
                    <a:gd name="connsiteX1" fmla="*/ 200 w 200"/>
                    <a:gd name="connsiteY1" fmla="*/ 13 h 191"/>
                    <a:gd name="connsiteX0" fmla="*/ 124 w 446"/>
                    <a:gd name="connsiteY0" fmla="*/ 6 h 178"/>
                    <a:gd name="connsiteX1" fmla="*/ 446 w 446"/>
                    <a:gd name="connsiteY1" fmla="*/ 0 h 178"/>
                    <a:gd name="connsiteX0" fmla="*/ 149 w 149"/>
                    <a:gd name="connsiteY0" fmla="*/ 0 h 197"/>
                    <a:gd name="connsiteX1" fmla="*/ 3 w 149"/>
                    <a:gd name="connsiteY1" fmla="*/ 19 h 197"/>
                  </a:gdLst>
                  <a:ahLst/>
                  <a:cxnLst>
                    <a:cxn ang="0">
                      <a:pos x="connsiteX0" y="connsiteY0"/>
                    </a:cxn>
                    <a:cxn ang="0">
                      <a:pos x="connsiteX1" y="connsiteY1"/>
                    </a:cxn>
                  </a:cxnLst>
                  <a:rect l="l" t="t" r="r" b="b"/>
                  <a:pathLst>
                    <a:path w="149" h="197">
                      <a:moveTo>
                        <a:pt x="149" y="0"/>
                      </a:moveTo>
                      <a:cubicBezTo>
                        <a:pt x="25" y="0"/>
                        <a:pt x="0" y="197"/>
                        <a:pt x="3" y="19"/>
                      </a:cubicBezTo>
                    </a:path>
                  </a:pathLst>
                </a:custGeom>
                <a:noFill/>
                <a:ln w="19050" cap="flat" cmpd="sng">
                  <a:solidFill>
                    <a:schemeClr val="accent6"/>
                  </a:solidFill>
                  <a:prstDash val="solid"/>
                  <a:round/>
                  <a:headEnd type="none" w="med" len="med"/>
                  <a:tailEnd type="none" w="med" len="med"/>
                </a:ln>
                <a:effectLst/>
              </p:spPr>
              <p:txBody>
                <a:bodyPr/>
                <a:lstStyle/>
                <a:p>
                  <a:pPr>
                    <a:defRPr/>
                  </a:pPr>
                  <a:endParaRPr lang="en-GB">
                    <a:latin typeface="Arial" charset="0"/>
                    <a:cs typeface="Arial" charset="0"/>
                  </a:endParaRPr>
                </a:p>
              </p:txBody>
            </p:sp>
            <p:cxnSp>
              <p:nvCxnSpPr>
                <p:cNvPr id="1302" name="Straight Connector 7628">
                  <a:extLst>
                    <a:ext uri="{FF2B5EF4-FFF2-40B4-BE49-F238E27FC236}">
                      <a16:creationId xmlns:a16="http://schemas.microsoft.com/office/drawing/2014/main" id="{112A879B-677F-44B4-B281-E19BA126D4E4}"/>
                    </a:ext>
                  </a:extLst>
                </p:cNvPr>
                <p:cNvCxnSpPr>
                  <a:cxnSpLocks noChangeShapeType="1"/>
                  <a:stCxn id="1313" idx="0"/>
                </p:cNvCxnSpPr>
                <p:nvPr/>
              </p:nvCxnSpPr>
              <p:spPr bwMode="auto">
                <a:xfrm rot="16200000" flipH="1">
                  <a:off x="169967" y="2708050"/>
                  <a:ext cx="801687" cy="0"/>
                </a:xfrm>
                <a:prstGeom prst="line">
                  <a:avLst/>
                </a:prstGeom>
                <a:noFill/>
                <a:ln w="23495" algn="ctr">
                  <a:solidFill>
                    <a:schemeClr val="accent6"/>
                  </a:solidFill>
                  <a:round/>
                  <a:headEnd type="none" w="sm" len="sm"/>
                  <a:tailEnd/>
                </a:ln>
                <a:extLst>
                  <a:ext uri="{909E8E84-426E-40DD-AFC4-6F175D3DCCD1}">
                    <a14:hiddenFill xmlns:a14="http://schemas.microsoft.com/office/drawing/2010/main">
                      <a:noFill/>
                    </a14:hiddenFill>
                  </a:ext>
                </a:extLst>
              </p:spPr>
            </p:cxnSp>
            <p:cxnSp>
              <p:nvCxnSpPr>
                <p:cNvPr id="1303" name="Straight Connector 7595">
                  <a:extLst>
                    <a:ext uri="{FF2B5EF4-FFF2-40B4-BE49-F238E27FC236}">
                      <a16:creationId xmlns:a16="http://schemas.microsoft.com/office/drawing/2014/main" id="{A91489D0-82E2-4A99-80EB-D622D8593F4E}"/>
                    </a:ext>
                  </a:extLst>
                </p:cNvPr>
                <p:cNvCxnSpPr>
                  <a:cxnSpLocks noChangeShapeType="1"/>
                  <a:stCxn id="1504" idx="2"/>
                  <a:endCxn id="2264" idx="0"/>
                </p:cNvCxnSpPr>
                <p:nvPr/>
              </p:nvCxnSpPr>
              <p:spPr bwMode="auto">
                <a:xfrm flipV="1">
                  <a:off x="988324" y="2588193"/>
                  <a:ext cx="0" cy="122238"/>
                </a:xfrm>
                <a:prstGeom prst="line">
                  <a:avLst/>
                </a:prstGeom>
                <a:noFill/>
                <a:ln w="23495" algn="ctr">
                  <a:solidFill>
                    <a:schemeClr val="accent6"/>
                  </a:solidFill>
                  <a:round/>
                  <a:headEnd type="none" w="sm" len="sm"/>
                  <a:tailEnd/>
                </a:ln>
                <a:extLst>
                  <a:ext uri="{909E8E84-426E-40DD-AFC4-6F175D3DCCD1}">
                    <a14:hiddenFill xmlns:a14="http://schemas.microsoft.com/office/drawing/2010/main">
                      <a:noFill/>
                    </a14:hiddenFill>
                  </a:ext>
                </a:extLst>
              </p:spPr>
            </p:cxnSp>
            <p:sp>
              <p:nvSpPr>
                <p:cNvPr id="1304" name="Rectangle 288">
                  <a:extLst>
                    <a:ext uri="{FF2B5EF4-FFF2-40B4-BE49-F238E27FC236}">
                      <a16:creationId xmlns:a16="http://schemas.microsoft.com/office/drawing/2014/main" id="{64BCFA38-8D59-4EFC-9FD4-550393DE5A0A}"/>
                    </a:ext>
                  </a:extLst>
                </p:cNvPr>
                <p:cNvSpPr>
                  <a:spLocks noChangeAspect="1" noChangeArrowheads="1"/>
                </p:cNvSpPr>
                <p:nvPr/>
              </p:nvSpPr>
              <p:spPr bwMode="auto">
                <a:xfrm rot="16200000" flipH="1">
                  <a:off x="740673" y="3045394"/>
                  <a:ext cx="22225" cy="31750"/>
                </a:xfrm>
                <a:prstGeom prst="rect">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05" name="Rectangle 290">
                  <a:extLst>
                    <a:ext uri="{FF2B5EF4-FFF2-40B4-BE49-F238E27FC236}">
                      <a16:creationId xmlns:a16="http://schemas.microsoft.com/office/drawing/2014/main" id="{4FDBEF12-D646-4D13-98D1-120EEBA8AB0F}"/>
                    </a:ext>
                  </a:extLst>
                </p:cNvPr>
                <p:cNvSpPr>
                  <a:spLocks noChangeAspect="1" noChangeArrowheads="1"/>
                </p:cNvSpPr>
                <p:nvPr/>
              </p:nvSpPr>
              <p:spPr bwMode="auto">
                <a:xfrm flipH="1">
                  <a:off x="731149" y="3010468"/>
                  <a:ext cx="42862" cy="11113"/>
                </a:xfrm>
                <a:prstGeom prst="rect">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06" name="AutoShape 292">
                  <a:extLst>
                    <a:ext uri="{FF2B5EF4-FFF2-40B4-BE49-F238E27FC236}">
                      <a16:creationId xmlns:a16="http://schemas.microsoft.com/office/drawing/2014/main" id="{0BCFBC8C-54CD-420C-A65D-352E6F20F7E4}"/>
                    </a:ext>
                  </a:extLst>
                </p:cNvPr>
                <p:cNvSpPr>
                  <a:spLocks noChangeAspect="1" noChangeArrowheads="1"/>
                </p:cNvSpPr>
                <p:nvPr/>
              </p:nvSpPr>
              <p:spPr bwMode="auto">
                <a:xfrm flipH="1">
                  <a:off x="726386" y="3018406"/>
                  <a:ext cx="50800" cy="31750"/>
                </a:xfrm>
                <a:prstGeom prst="octagon">
                  <a:avLst>
                    <a:gd name="adj" fmla="val 12000"/>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07" name="Line 293">
                  <a:extLst>
                    <a:ext uri="{FF2B5EF4-FFF2-40B4-BE49-F238E27FC236}">
                      <a16:creationId xmlns:a16="http://schemas.microsoft.com/office/drawing/2014/main" id="{423B2459-8C37-4202-BD92-2DBA01E12C13}"/>
                    </a:ext>
                  </a:extLst>
                </p:cNvPr>
                <p:cNvSpPr>
                  <a:spLocks noChangeAspect="1" noChangeShapeType="1"/>
                </p:cNvSpPr>
                <p:nvPr/>
              </p:nvSpPr>
              <p:spPr bwMode="auto">
                <a:xfrm flipH="1">
                  <a:off x="764486" y="3019993"/>
                  <a:ext cx="0" cy="30163"/>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308" name="Line 294">
                  <a:extLst>
                    <a:ext uri="{FF2B5EF4-FFF2-40B4-BE49-F238E27FC236}">
                      <a16:creationId xmlns:a16="http://schemas.microsoft.com/office/drawing/2014/main" id="{207E5F61-6572-4C67-9047-80750DF83152}"/>
                    </a:ext>
                  </a:extLst>
                </p:cNvPr>
                <p:cNvSpPr>
                  <a:spLocks noChangeAspect="1" noChangeShapeType="1"/>
                </p:cNvSpPr>
                <p:nvPr/>
              </p:nvSpPr>
              <p:spPr bwMode="auto">
                <a:xfrm flipH="1">
                  <a:off x="739086" y="3019993"/>
                  <a:ext cx="0" cy="30163"/>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309" name="Arc 1308">
                  <a:extLst>
                    <a:ext uri="{FF2B5EF4-FFF2-40B4-BE49-F238E27FC236}">
                      <a16:creationId xmlns:a16="http://schemas.microsoft.com/office/drawing/2014/main" id="{4980DFDC-DECF-4E11-B1F1-0F76EF642E7B}"/>
                    </a:ext>
                  </a:extLst>
                </p:cNvPr>
                <p:cNvSpPr/>
                <p:nvPr/>
              </p:nvSpPr>
              <p:spPr bwMode="auto">
                <a:xfrm flipH="1">
                  <a:off x="753374" y="1999231"/>
                  <a:ext cx="257175" cy="257175"/>
                </a:xfrm>
                <a:prstGeom prst="arc">
                  <a:avLst>
                    <a:gd name="adj1" fmla="val 16200206"/>
                    <a:gd name="adj2" fmla="val 0"/>
                  </a:avLst>
                </a:prstGeom>
                <a:noFill/>
                <a:ln w="23495" cap="flat" cmpd="sng" algn="ctr">
                  <a:solidFill>
                    <a:schemeClr val="accent6"/>
                  </a:solidFill>
                  <a:prstDash val="solid"/>
                  <a:round/>
                  <a:headEnd type="none" w="sm" len="sm"/>
                  <a:tailEnd type="none" w="med" len="med"/>
                </a:ln>
                <a:effectLst/>
              </p:spPr>
              <p:txBody>
                <a:bodyPr/>
                <a:lstStyle/>
                <a:p>
                  <a:pPr>
                    <a:defRPr/>
                  </a:pPr>
                  <a:endParaRPr lang="en-GB">
                    <a:latin typeface="Arial" charset="0"/>
                    <a:cs typeface="Arial" charset="0"/>
                  </a:endParaRPr>
                </a:p>
              </p:txBody>
            </p:sp>
            <p:grpSp>
              <p:nvGrpSpPr>
                <p:cNvPr id="1310" name="Group 5825">
                  <a:extLst>
                    <a:ext uri="{FF2B5EF4-FFF2-40B4-BE49-F238E27FC236}">
                      <a16:creationId xmlns:a16="http://schemas.microsoft.com/office/drawing/2014/main" id="{1BF58BD7-62DB-4082-A2A9-10D27141B35E}"/>
                    </a:ext>
                  </a:extLst>
                </p:cNvPr>
                <p:cNvGrpSpPr>
                  <a:grpSpLocks/>
                </p:cNvGrpSpPr>
                <p:nvPr/>
              </p:nvGrpSpPr>
              <p:grpSpPr bwMode="auto">
                <a:xfrm>
                  <a:off x="1061349" y="2597718"/>
                  <a:ext cx="133350" cy="114300"/>
                  <a:chOff x="1495425" y="3541713"/>
                  <a:chExt cx="133350" cy="114300"/>
                </a:xfrm>
                <a:solidFill>
                  <a:srgbClr val="9BCA74"/>
                </a:solidFill>
              </p:grpSpPr>
              <p:sp>
                <p:nvSpPr>
                  <p:cNvPr id="2503" name="Rounded Rectangle 7768">
                    <a:extLst>
                      <a:ext uri="{FF2B5EF4-FFF2-40B4-BE49-F238E27FC236}">
                        <a16:creationId xmlns:a16="http://schemas.microsoft.com/office/drawing/2014/main" id="{74782F28-6E43-48EE-AC3D-371BAB217FB7}"/>
                      </a:ext>
                    </a:extLst>
                  </p:cNvPr>
                  <p:cNvSpPr>
                    <a:spLocks noChangeArrowheads="1"/>
                  </p:cNvSpPr>
                  <p:nvPr/>
                </p:nvSpPr>
                <p:spPr bwMode="auto">
                  <a:xfrm>
                    <a:off x="1495425" y="3541713"/>
                    <a:ext cx="133350" cy="114300"/>
                  </a:xfrm>
                  <a:prstGeom prst="roundRect">
                    <a:avLst>
                      <a:gd name="adj" fmla="val 16667"/>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504" name="Hexagon 7769">
                    <a:extLst>
                      <a:ext uri="{FF2B5EF4-FFF2-40B4-BE49-F238E27FC236}">
                        <a16:creationId xmlns:a16="http://schemas.microsoft.com/office/drawing/2014/main" id="{4A840094-193B-44D2-80B3-CE725B69E8DB}"/>
                      </a:ext>
                    </a:extLst>
                  </p:cNvPr>
                  <p:cNvSpPr>
                    <a:spLocks noChangeAspect="1"/>
                  </p:cNvSpPr>
                  <p:nvPr/>
                </p:nvSpPr>
                <p:spPr bwMode="auto">
                  <a:xfrm>
                    <a:off x="1508125" y="3578225"/>
                    <a:ext cx="46038" cy="39688"/>
                  </a:xfrm>
                  <a:prstGeom prst="hexagon">
                    <a:avLst>
                      <a:gd name="adj" fmla="val 24999"/>
                      <a:gd name="vf" fmla="val 115470"/>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505" name="Hexagon 7770">
                    <a:extLst>
                      <a:ext uri="{FF2B5EF4-FFF2-40B4-BE49-F238E27FC236}">
                        <a16:creationId xmlns:a16="http://schemas.microsoft.com/office/drawing/2014/main" id="{65851635-C115-4522-A6EC-47430676BBA2}"/>
                      </a:ext>
                    </a:extLst>
                  </p:cNvPr>
                  <p:cNvSpPr>
                    <a:spLocks noChangeAspect="1"/>
                  </p:cNvSpPr>
                  <p:nvPr/>
                </p:nvSpPr>
                <p:spPr bwMode="auto">
                  <a:xfrm>
                    <a:off x="1573213" y="3578225"/>
                    <a:ext cx="44450" cy="39688"/>
                  </a:xfrm>
                  <a:prstGeom prst="hexagon">
                    <a:avLst>
                      <a:gd name="adj" fmla="val 24137"/>
                      <a:gd name="vf" fmla="val 115470"/>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311" name="Group 6811">
                  <a:extLst>
                    <a:ext uri="{FF2B5EF4-FFF2-40B4-BE49-F238E27FC236}">
                      <a16:creationId xmlns:a16="http://schemas.microsoft.com/office/drawing/2014/main" id="{3F9AA431-5B14-4AFE-96C1-F360A823DA83}"/>
                    </a:ext>
                  </a:extLst>
                </p:cNvPr>
                <p:cNvGrpSpPr>
                  <a:grpSpLocks/>
                </p:cNvGrpSpPr>
                <p:nvPr/>
              </p:nvGrpSpPr>
              <p:grpSpPr bwMode="auto">
                <a:xfrm>
                  <a:off x="1099449" y="4801168"/>
                  <a:ext cx="63500" cy="234950"/>
                  <a:chOff x="1603375" y="4752975"/>
                  <a:chExt cx="61912" cy="234950"/>
                </a:xfrm>
                <a:solidFill>
                  <a:srgbClr val="9BCA74"/>
                </a:solidFill>
              </p:grpSpPr>
              <p:grpSp>
                <p:nvGrpSpPr>
                  <p:cNvPr id="2483" name="Group 9010">
                    <a:extLst>
                      <a:ext uri="{FF2B5EF4-FFF2-40B4-BE49-F238E27FC236}">
                        <a16:creationId xmlns:a16="http://schemas.microsoft.com/office/drawing/2014/main" id="{082A638F-7E89-4022-888D-37B9752E2A80}"/>
                      </a:ext>
                    </a:extLst>
                  </p:cNvPr>
                  <p:cNvGrpSpPr>
                    <a:grpSpLocks/>
                  </p:cNvGrpSpPr>
                  <p:nvPr/>
                </p:nvGrpSpPr>
                <p:grpSpPr bwMode="auto">
                  <a:xfrm>
                    <a:off x="1606550" y="4872038"/>
                    <a:ext cx="53975" cy="115887"/>
                    <a:chOff x="7695644" y="6646017"/>
                    <a:chExt cx="53975" cy="115888"/>
                  </a:xfrm>
                  <a:grpFill/>
                </p:grpSpPr>
                <p:sp>
                  <p:nvSpPr>
                    <p:cNvPr id="2494" name="AutoShape 301">
                      <a:extLst>
                        <a:ext uri="{FF2B5EF4-FFF2-40B4-BE49-F238E27FC236}">
                          <a16:creationId xmlns:a16="http://schemas.microsoft.com/office/drawing/2014/main" id="{71DAFF4E-14A3-4650-8925-EEFD1BA25EA7}"/>
                        </a:ext>
                      </a:extLst>
                    </p:cNvPr>
                    <p:cNvSpPr>
                      <a:spLocks noChangeArrowheads="1"/>
                    </p:cNvSpPr>
                    <p:nvPr/>
                  </p:nvSpPr>
                  <p:spPr bwMode="auto">
                    <a:xfrm rot="10800000">
                      <a:off x="7704375" y="6646017"/>
                      <a:ext cx="36513" cy="46038"/>
                    </a:xfrm>
                    <a:custGeom>
                      <a:avLst/>
                      <a:gdLst>
                        <a:gd name="T0" fmla="*/ 11384015 w 21600"/>
                        <a:gd name="T1" fmla="*/ 94922743 h 21600"/>
                        <a:gd name="T2" fmla="*/ 5879832 w 21600"/>
                        <a:gd name="T3" fmla="*/ 189848246 h 21600"/>
                        <a:gd name="T4" fmla="*/ 375093 w 21600"/>
                        <a:gd name="T5" fmla="*/ 94922743 h 21600"/>
                        <a:gd name="T6" fmla="*/ 5879832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accent6"/>
                      </a:solidFill>
                      <a:miter lim="800000"/>
                      <a:headEnd type="none" w="sm" len="sm"/>
                      <a:tailEnd/>
                    </a:ln>
                  </p:spPr>
                  <p:txBody>
                    <a:bodyPr wrap="none" anchor="ctr"/>
                    <a:lstStyle/>
                    <a:p>
                      <a:endParaRPr lang="en-GB"/>
                    </a:p>
                  </p:txBody>
                </p:sp>
                <p:sp>
                  <p:nvSpPr>
                    <p:cNvPr id="2495" name="Rectangle 303">
                      <a:extLst>
                        <a:ext uri="{FF2B5EF4-FFF2-40B4-BE49-F238E27FC236}">
                          <a16:creationId xmlns:a16="http://schemas.microsoft.com/office/drawing/2014/main" id="{68095CA3-C574-4308-AF7F-ECA2FD74691F}"/>
                        </a:ext>
                      </a:extLst>
                    </p:cNvPr>
                    <p:cNvSpPr>
                      <a:spLocks noChangeAspect="1" noChangeArrowheads="1"/>
                    </p:cNvSpPr>
                    <p:nvPr/>
                  </p:nvSpPr>
                  <p:spPr bwMode="auto">
                    <a:xfrm rot="-5400000">
                      <a:off x="7712124" y="6695662"/>
                      <a:ext cx="22603" cy="31262"/>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96" name="Rectangle 305">
                      <a:extLst>
                        <a:ext uri="{FF2B5EF4-FFF2-40B4-BE49-F238E27FC236}">
                          <a16:creationId xmlns:a16="http://schemas.microsoft.com/office/drawing/2014/main" id="{20E2B0DE-4095-4E05-AC03-DD1A8F2B7767}"/>
                        </a:ext>
                      </a:extLst>
                    </p:cNvPr>
                    <p:cNvSpPr>
                      <a:spLocks noChangeAspect="1" noChangeArrowheads="1"/>
                    </p:cNvSpPr>
                    <p:nvPr/>
                  </p:nvSpPr>
                  <p:spPr bwMode="auto">
                    <a:xfrm rot="10800000">
                      <a:off x="7702911" y="6751095"/>
                      <a:ext cx="42008" cy="10810"/>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97" name="AutoShape 307">
                      <a:extLst>
                        <a:ext uri="{FF2B5EF4-FFF2-40B4-BE49-F238E27FC236}">
                          <a16:creationId xmlns:a16="http://schemas.microsoft.com/office/drawing/2014/main" id="{98F15D75-C7F0-4705-833C-79210F13FA0F}"/>
                        </a:ext>
                      </a:extLst>
                    </p:cNvPr>
                    <p:cNvSpPr>
                      <a:spLocks noChangeAspect="1" noChangeArrowheads="1"/>
                    </p:cNvSpPr>
                    <p:nvPr/>
                  </p:nvSpPr>
                  <p:spPr bwMode="auto">
                    <a:xfrm rot="10800000">
                      <a:off x="7698026" y="6722595"/>
                      <a:ext cx="50800" cy="31448"/>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98" name="Line 308">
                      <a:extLst>
                        <a:ext uri="{FF2B5EF4-FFF2-40B4-BE49-F238E27FC236}">
                          <a16:creationId xmlns:a16="http://schemas.microsoft.com/office/drawing/2014/main" id="{BA7F2281-577D-4F2C-81D2-8575B0E9C184}"/>
                        </a:ext>
                      </a:extLst>
                    </p:cNvPr>
                    <p:cNvSpPr>
                      <a:spLocks noChangeAspect="1" noChangeShapeType="1"/>
                    </p:cNvSpPr>
                    <p:nvPr/>
                  </p:nvSpPr>
                  <p:spPr bwMode="auto">
                    <a:xfrm rot="10800000">
                      <a:off x="7736126" y="6722595"/>
                      <a:ext cx="0" cy="28932"/>
                    </a:xfrm>
                    <a:prstGeom prst="line">
                      <a:avLst/>
                    </a:prstGeom>
                    <a:grpFill/>
                    <a:ln w="3175">
                      <a:solidFill>
                        <a:schemeClr val="accent6"/>
                      </a:solidFill>
                      <a:round/>
                      <a:headEnd type="none" w="sm" len="sm"/>
                      <a:tailEnd/>
                    </a:ln>
                  </p:spPr>
                  <p:txBody>
                    <a:bodyPr wrap="none" anchor="ctr"/>
                    <a:lstStyle/>
                    <a:p>
                      <a:endParaRPr lang="en-GB"/>
                    </a:p>
                  </p:txBody>
                </p:sp>
                <p:sp>
                  <p:nvSpPr>
                    <p:cNvPr id="2499" name="Line 309">
                      <a:extLst>
                        <a:ext uri="{FF2B5EF4-FFF2-40B4-BE49-F238E27FC236}">
                          <a16:creationId xmlns:a16="http://schemas.microsoft.com/office/drawing/2014/main" id="{549EEF0B-3600-4E82-AF40-62EE87DDFE82}"/>
                        </a:ext>
                      </a:extLst>
                    </p:cNvPr>
                    <p:cNvSpPr>
                      <a:spLocks noChangeAspect="1" noChangeShapeType="1"/>
                    </p:cNvSpPr>
                    <p:nvPr/>
                  </p:nvSpPr>
                  <p:spPr bwMode="auto">
                    <a:xfrm rot="10800000">
                      <a:off x="7710726" y="6722595"/>
                      <a:ext cx="0" cy="28932"/>
                    </a:xfrm>
                    <a:prstGeom prst="line">
                      <a:avLst/>
                    </a:prstGeom>
                    <a:grpFill/>
                    <a:ln w="3175">
                      <a:solidFill>
                        <a:schemeClr val="accent6"/>
                      </a:solidFill>
                      <a:round/>
                      <a:headEnd type="none" w="sm" len="sm"/>
                      <a:tailEnd/>
                    </a:ln>
                  </p:spPr>
                  <p:txBody>
                    <a:bodyPr wrap="none" anchor="ctr"/>
                    <a:lstStyle/>
                    <a:p>
                      <a:endParaRPr lang="en-GB"/>
                    </a:p>
                  </p:txBody>
                </p:sp>
                <p:sp>
                  <p:nvSpPr>
                    <p:cNvPr id="2500" name="AutoShape 311">
                      <a:extLst>
                        <a:ext uri="{FF2B5EF4-FFF2-40B4-BE49-F238E27FC236}">
                          <a16:creationId xmlns:a16="http://schemas.microsoft.com/office/drawing/2014/main" id="{A5AAA8CE-B486-4E4E-8F7C-FA7E930237F5}"/>
                        </a:ext>
                      </a:extLst>
                    </p:cNvPr>
                    <p:cNvSpPr>
                      <a:spLocks noChangeAspect="1" noChangeArrowheads="1"/>
                    </p:cNvSpPr>
                    <p:nvPr/>
                  </p:nvSpPr>
                  <p:spPr bwMode="auto">
                    <a:xfrm rot="10800000">
                      <a:off x="7695644" y="6686498"/>
                      <a:ext cx="53975" cy="20638"/>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501" name="Line 312">
                      <a:extLst>
                        <a:ext uri="{FF2B5EF4-FFF2-40B4-BE49-F238E27FC236}">
                          <a16:creationId xmlns:a16="http://schemas.microsoft.com/office/drawing/2014/main" id="{0FF3D42C-7A4D-47F5-A74E-72C2F927986D}"/>
                        </a:ext>
                      </a:extLst>
                    </p:cNvPr>
                    <p:cNvSpPr>
                      <a:spLocks noChangeAspect="1" noChangeShapeType="1"/>
                    </p:cNvSpPr>
                    <p:nvPr/>
                  </p:nvSpPr>
                  <p:spPr bwMode="auto">
                    <a:xfrm rot="10800000">
                      <a:off x="7736125" y="6686498"/>
                      <a:ext cx="0" cy="18987"/>
                    </a:xfrm>
                    <a:prstGeom prst="line">
                      <a:avLst/>
                    </a:prstGeom>
                    <a:grpFill/>
                    <a:ln w="3175">
                      <a:solidFill>
                        <a:schemeClr val="accent6"/>
                      </a:solidFill>
                      <a:round/>
                      <a:headEnd type="none" w="sm" len="sm"/>
                      <a:tailEnd/>
                    </a:ln>
                  </p:spPr>
                  <p:txBody>
                    <a:bodyPr wrap="none" anchor="ctr"/>
                    <a:lstStyle/>
                    <a:p>
                      <a:endParaRPr lang="en-GB"/>
                    </a:p>
                  </p:txBody>
                </p:sp>
                <p:sp>
                  <p:nvSpPr>
                    <p:cNvPr id="2502" name="Line 313">
                      <a:extLst>
                        <a:ext uri="{FF2B5EF4-FFF2-40B4-BE49-F238E27FC236}">
                          <a16:creationId xmlns:a16="http://schemas.microsoft.com/office/drawing/2014/main" id="{6A8032FB-B615-4D83-B1D6-1E7338C64803}"/>
                        </a:ext>
                      </a:extLst>
                    </p:cNvPr>
                    <p:cNvSpPr>
                      <a:spLocks noChangeAspect="1" noChangeShapeType="1"/>
                    </p:cNvSpPr>
                    <p:nvPr/>
                  </p:nvSpPr>
                  <p:spPr bwMode="auto">
                    <a:xfrm rot="10800000">
                      <a:off x="7709138" y="6686498"/>
                      <a:ext cx="0" cy="18987"/>
                    </a:xfrm>
                    <a:prstGeom prst="line">
                      <a:avLst/>
                    </a:prstGeom>
                    <a:grpFill/>
                    <a:ln w="3175">
                      <a:solidFill>
                        <a:schemeClr val="accent6"/>
                      </a:solidFill>
                      <a:round/>
                      <a:headEnd type="none" w="sm" len="sm"/>
                      <a:tailEnd/>
                    </a:ln>
                  </p:spPr>
                  <p:txBody>
                    <a:bodyPr wrap="none" anchor="ctr"/>
                    <a:lstStyle/>
                    <a:p>
                      <a:endParaRPr lang="en-GB"/>
                    </a:p>
                  </p:txBody>
                </p:sp>
              </p:grpSp>
              <p:sp>
                <p:nvSpPr>
                  <p:cNvPr id="2484" name="AutoShape 301">
                    <a:extLst>
                      <a:ext uri="{FF2B5EF4-FFF2-40B4-BE49-F238E27FC236}">
                        <a16:creationId xmlns:a16="http://schemas.microsoft.com/office/drawing/2014/main" id="{9B1F22B1-9885-4E80-8F42-DAEA3632BC36}"/>
                      </a:ext>
                    </a:extLst>
                  </p:cNvPr>
                  <p:cNvSpPr>
                    <a:spLocks noChangeArrowheads="1"/>
                  </p:cNvSpPr>
                  <p:nvPr/>
                </p:nvSpPr>
                <p:spPr bwMode="auto">
                  <a:xfrm rot="10800000" flipV="1">
                    <a:off x="1616075" y="4822825"/>
                    <a:ext cx="36512" cy="46038"/>
                  </a:xfrm>
                  <a:custGeom>
                    <a:avLst/>
                    <a:gdLst>
                      <a:gd name="T0" fmla="*/ 11380500 w 21600"/>
                      <a:gd name="T1" fmla="*/ 94922743 h 21600"/>
                      <a:gd name="T2" fmla="*/ 5878075 w 21600"/>
                      <a:gd name="T3" fmla="*/ 189848246 h 21600"/>
                      <a:gd name="T4" fmla="*/ 375010 w 21600"/>
                      <a:gd name="T5" fmla="*/ 94922743 h 21600"/>
                      <a:gd name="T6" fmla="*/ 5878075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accent6"/>
                    </a:solidFill>
                    <a:miter lim="800000"/>
                    <a:headEnd type="none" w="sm" len="sm"/>
                    <a:tailEnd/>
                  </a:ln>
                </p:spPr>
                <p:txBody>
                  <a:bodyPr wrap="none" anchor="ctr"/>
                  <a:lstStyle/>
                  <a:p>
                    <a:endParaRPr lang="en-GB"/>
                  </a:p>
                </p:txBody>
              </p:sp>
              <p:sp>
                <p:nvSpPr>
                  <p:cNvPr id="2485" name="Rectangle 303">
                    <a:extLst>
                      <a:ext uri="{FF2B5EF4-FFF2-40B4-BE49-F238E27FC236}">
                        <a16:creationId xmlns:a16="http://schemas.microsoft.com/office/drawing/2014/main" id="{AAEE5EFA-9A11-4271-9A1F-93326D682C89}"/>
                      </a:ext>
                    </a:extLst>
                  </p:cNvPr>
                  <p:cNvSpPr>
                    <a:spLocks noChangeAspect="1" noChangeArrowheads="1"/>
                  </p:cNvSpPr>
                  <p:nvPr/>
                </p:nvSpPr>
                <p:spPr bwMode="auto">
                  <a:xfrm rot="5400000" flipV="1">
                    <a:off x="1624012" y="4787901"/>
                    <a:ext cx="22225" cy="31750"/>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86" name="Rectangle 305">
                    <a:extLst>
                      <a:ext uri="{FF2B5EF4-FFF2-40B4-BE49-F238E27FC236}">
                        <a16:creationId xmlns:a16="http://schemas.microsoft.com/office/drawing/2014/main" id="{80907280-6D57-4E02-959B-9B3A13F129F5}"/>
                      </a:ext>
                    </a:extLst>
                  </p:cNvPr>
                  <p:cNvSpPr>
                    <a:spLocks noChangeAspect="1" noChangeArrowheads="1"/>
                  </p:cNvSpPr>
                  <p:nvPr/>
                </p:nvSpPr>
                <p:spPr bwMode="auto">
                  <a:xfrm rot="10800000" flipV="1">
                    <a:off x="1614487" y="4752975"/>
                    <a:ext cx="41275" cy="11113"/>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87" name="AutoShape 307">
                    <a:extLst>
                      <a:ext uri="{FF2B5EF4-FFF2-40B4-BE49-F238E27FC236}">
                        <a16:creationId xmlns:a16="http://schemas.microsoft.com/office/drawing/2014/main" id="{7CA661B5-EAB2-496B-A028-2FA21F7A3F6C}"/>
                      </a:ext>
                    </a:extLst>
                  </p:cNvPr>
                  <p:cNvSpPr>
                    <a:spLocks noChangeAspect="1" noChangeArrowheads="1"/>
                  </p:cNvSpPr>
                  <p:nvPr/>
                </p:nvSpPr>
                <p:spPr bwMode="auto">
                  <a:xfrm rot="10800000" flipV="1">
                    <a:off x="1609725" y="4760913"/>
                    <a:ext cx="50800" cy="31750"/>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88" name="Line 308">
                    <a:extLst>
                      <a:ext uri="{FF2B5EF4-FFF2-40B4-BE49-F238E27FC236}">
                        <a16:creationId xmlns:a16="http://schemas.microsoft.com/office/drawing/2014/main" id="{9D7A1DA1-B17D-44E7-8F96-F16BD8A74D0E}"/>
                      </a:ext>
                    </a:extLst>
                  </p:cNvPr>
                  <p:cNvSpPr>
                    <a:spLocks noChangeAspect="1" noChangeShapeType="1"/>
                  </p:cNvSpPr>
                  <p:nvPr/>
                </p:nvSpPr>
                <p:spPr bwMode="auto">
                  <a:xfrm rot="10800000" flipV="1">
                    <a:off x="1647825" y="4764088"/>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2489" name="Line 309">
                    <a:extLst>
                      <a:ext uri="{FF2B5EF4-FFF2-40B4-BE49-F238E27FC236}">
                        <a16:creationId xmlns:a16="http://schemas.microsoft.com/office/drawing/2014/main" id="{DEBDCD9E-0EE2-4475-852A-DEC5F8FDD7D1}"/>
                      </a:ext>
                    </a:extLst>
                  </p:cNvPr>
                  <p:cNvSpPr>
                    <a:spLocks noChangeAspect="1" noChangeShapeType="1"/>
                  </p:cNvSpPr>
                  <p:nvPr/>
                </p:nvSpPr>
                <p:spPr bwMode="auto">
                  <a:xfrm rot="10800000" flipV="1">
                    <a:off x="1622425" y="4764088"/>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2490" name="AutoShape 311">
                    <a:extLst>
                      <a:ext uri="{FF2B5EF4-FFF2-40B4-BE49-F238E27FC236}">
                        <a16:creationId xmlns:a16="http://schemas.microsoft.com/office/drawing/2014/main" id="{E76CA020-DFA6-4E5E-9145-A5AAE80C98F4}"/>
                      </a:ext>
                    </a:extLst>
                  </p:cNvPr>
                  <p:cNvSpPr>
                    <a:spLocks noChangeAspect="1" noChangeArrowheads="1"/>
                  </p:cNvSpPr>
                  <p:nvPr/>
                </p:nvSpPr>
                <p:spPr bwMode="auto">
                  <a:xfrm rot="10800000" flipV="1">
                    <a:off x="1606550" y="4806950"/>
                    <a:ext cx="53975" cy="20638"/>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91" name="Line 312">
                    <a:extLst>
                      <a:ext uri="{FF2B5EF4-FFF2-40B4-BE49-F238E27FC236}">
                        <a16:creationId xmlns:a16="http://schemas.microsoft.com/office/drawing/2014/main" id="{820E8086-2714-48EF-BB77-354DC0B692A3}"/>
                      </a:ext>
                    </a:extLst>
                  </p:cNvPr>
                  <p:cNvSpPr>
                    <a:spLocks noChangeAspect="1" noChangeShapeType="1"/>
                  </p:cNvSpPr>
                  <p:nvPr/>
                </p:nvSpPr>
                <p:spPr bwMode="auto">
                  <a:xfrm rot="10800000" flipV="1">
                    <a:off x="1647825" y="4810125"/>
                    <a:ext cx="0" cy="17463"/>
                  </a:xfrm>
                  <a:prstGeom prst="line">
                    <a:avLst/>
                  </a:prstGeom>
                  <a:grpFill/>
                  <a:ln w="3175">
                    <a:solidFill>
                      <a:schemeClr val="accent6"/>
                    </a:solidFill>
                    <a:round/>
                    <a:headEnd type="none" w="sm" len="sm"/>
                    <a:tailEnd/>
                  </a:ln>
                </p:spPr>
                <p:txBody>
                  <a:bodyPr wrap="none" anchor="ctr"/>
                  <a:lstStyle/>
                  <a:p>
                    <a:endParaRPr lang="en-GB"/>
                  </a:p>
                </p:txBody>
              </p:sp>
              <p:sp>
                <p:nvSpPr>
                  <p:cNvPr id="2492" name="Line 313">
                    <a:extLst>
                      <a:ext uri="{FF2B5EF4-FFF2-40B4-BE49-F238E27FC236}">
                        <a16:creationId xmlns:a16="http://schemas.microsoft.com/office/drawing/2014/main" id="{E7938231-7331-4C04-8C8A-C3EA81BDD311}"/>
                      </a:ext>
                    </a:extLst>
                  </p:cNvPr>
                  <p:cNvSpPr>
                    <a:spLocks noChangeAspect="1" noChangeShapeType="1"/>
                  </p:cNvSpPr>
                  <p:nvPr/>
                </p:nvSpPr>
                <p:spPr bwMode="auto">
                  <a:xfrm rot="10800000" flipV="1">
                    <a:off x="1620837" y="4810125"/>
                    <a:ext cx="0" cy="17463"/>
                  </a:xfrm>
                  <a:prstGeom prst="line">
                    <a:avLst/>
                  </a:prstGeom>
                  <a:grpFill/>
                  <a:ln w="3175">
                    <a:solidFill>
                      <a:schemeClr val="accent6"/>
                    </a:solidFill>
                    <a:round/>
                    <a:headEnd type="none" w="sm" len="sm"/>
                    <a:tailEnd/>
                  </a:ln>
                </p:spPr>
                <p:txBody>
                  <a:bodyPr wrap="none" anchor="ctr"/>
                  <a:lstStyle/>
                  <a:p>
                    <a:endParaRPr lang="en-GB"/>
                  </a:p>
                </p:txBody>
              </p:sp>
              <p:sp>
                <p:nvSpPr>
                  <p:cNvPr id="2493" name="Rectangle 8002">
                    <a:extLst>
                      <a:ext uri="{FF2B5EF4-FFF2-40B4-BE49-F238E27FC236}">
                        <a16:creationId xmlns:a16="http://schemas.microsoft.com/office/drawing/2014/main" id="{066DA61F-0DB4-4CB6-9F26-0B6C09BBA593}"/>
                      </a:ext>
                    </a:extLst>
                  </p:cNvPr>
                  <p:cNvSpPr>
                    <a:spLocks noChangeArrowheads="1"/>
                  </p:cNvSpPr>
                  <p:nvPr/>
                </p:nvSpPr>
                <p:spPr bwMode="auto">
                  <a:xfrm>
                    <a:off x="1603375" y="4830763"/>
                    <a:ext cx="61912" cy="71437"/>
                  </a:xfrm>
                  <a:prstGeom prst="rect">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sp>
              <p:nvSpPr>
                <p:cNvPr id="1312" name="Rectangle 1023">
                  <a:extLst>
                    <a:ext uri="{FF2B5EF4-FFF2-40B4-BE49-F238E27FC236}">
                      <a16:creationId xmlns:a16="http://schemas.microsoft.com/office/drawing/2014/main" id="{70891E88-B3E1-418C-9DCB-9F8DD204CADF}"/>
                    </a:ext>
                  </a:extLst>
                </p:cNvPr>
                <p:cNvSpPr>
                  <a:spLocks noChangeAspect="1" noChangeArrowheads="1"/>
                </p:cNvSpPr>
                <p:nvPr/>
              </p:nvSpPr>
              <p:spPr bwMode="auto">
                <a:xfrm rot="16200000" flipV="1">
                  <a:off x="558905" y="2242912"/>
                  <a:ext cx="23812" cy="31750"/>
                </a:xfrm>
                <a:prstGeom prst="rect">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13" name="Rectangle 1025">
                  <a:extLst>
                    <a:ext uri="{FF2B5EF4-FFF2-40B4-BE49-F238E27FC236}">
                      <a16:creationId xmlns:a16="http://schemas.microsoft.com/office/drawing/2014/main" id="{04D6E7F6-3081-4E7D-A9A2-7E4BCA4C400C}"/>
                    </a:ext>
                  </a:extLst>
                </p:cNvPr>
                <p:cNvSpPr>
                  <a:spLocks noChangeAspect="1" noChangeArrowheads="1"/>
                </p:cNvSpPr>
                <p:nvPr/>
              </p:nvSpPr>
              <p:spPr bwMode="auto">
                <a:xfrm flipV="1">
                  <a:off x="548586" y="2299268"/>
                  <a:ext cx="42863" cy="9525"/>
                </a:xfrm>
                <a:prstGeom prst="rect">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14" name="AutoShape 1027">
                  <a:extLst>
                    <a:ext uri="{FF2B5EF4-FFF2-40B4-BE49-F238E27FC236}">
                      <a16:creationId xmlns:a16="http://schemas.microsoft.com/office/drawing/2014/main" id="{D38C6151-24AA-4C9E-8C4D-E9E443831A80}"/>
                    </a:ext>
                  </a:extLst>
                </p:cNvPr>
                <p:cNvSpPr>
                  <a:spLocks noChangeAspect="1" noChangeArrowheads="1"/>
                </p:cNvSpPr>
                <p:nvPr/>
              </p:nvSpPr>
              <p:spPr bwMode="auto">
                <a:xfrm flipV="1">
                  <a:off x="545411" y="2270693"/>
                  <a:ext cx="50800" cy="31750"/>
                </a:xfrm>
                <a:prstGeom prst="octagon">
                  <a:avLst>
                    <a:gd name="adj" fmla="val 12000"/>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15" name="Line 1028">
                  <a:extLst>
                    <a:ext uri="{FF2B5EF4-FFF2-40B4-BE49-F238E27FC236}">
                      <a16:creationId xmlns:a16="http://schemas.microsoft.com/office/drawing/2014/main" id="{41D0E78F-BAE3-48A1-8C1D-22B35D5CCBCA}"/>
                    </a:ext>
                  </a:extLst>
                </p:cNvPr>
                <p:cNvSpPr>
                  <a:spLocks noChangeAspect="1" noChangeShapeType="1"/>
                </p:cNvSpPr>
                <p:nvPr/>
              </p:nvSpPr>
              <p:spPr bwMode="auto">
                <a:xfrm flipV="1">
                  <a:off x="558111" y="2270693"/>
                  <a:ext cx="0" cy="28575"/>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316" name="Line 1029">
                  <a:extLst>
                    <a:ext uri="{FF2B5EF4-FFF2-40B4-BE49-F238E27FC236}">
                      <a16:creationId xmlns:a16="http://schemas.microsoft.com/office/drawing/2014/main" id="{ADD2D90E-3892-4703-9F2D-829A7C680FB3}"/>
                    </a:ext>
                  </a:extLst>
                </p:cNvPr>
                <p:cNvSpPr>
                  <a:spLocks noChangeAspect="1" noChangeShapeType="1"/>
                </p:cNvSpPr>
                <p:nvPr/>
              </p:nvSpPr>
              <p:spPr bwMode="auto">
                <a:xfrm flipV="1">
                  <a:off x="583511" y="2270693"/>
                  <a:ext cx="0" cy="28575"/>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317" name="Freeform 1030">
                  <a:extLst>
                    <a:ext uri="{FF2B5EF4-FFF2-40B4-BE49-F238E27FC236}">
                      <a16:creationId xmlns:a16="http://schemas.microsoft.com/office/drawing/2014/main" id="{65E18FFC-75DA-4565-87BB-F5C0B2AACB88}"/>
                    </a:ext>
                  </a:extLst>
                </p:cNvPr>
                <p:cNvSpPr>
                  <a:spLocks noChangeAspect="1"/>
                </p:cNvSpPr>
                <p:nvPr/>
              </p:nvSpPr>
              <p:spPr bwMode="auto">
                <a:xfrm rot="16200000">
                  <a:off x="535092" y="2192112"/>
                  <a:ext cx="61913" cy="60325"/>
                </a:xfrm>
                <a:custGeom>
                  <a:avLst/>
                  <a:gdLst>
                    <a:gd name="T0" fmla="*/ 0 w 51"/>
                    <a:gd name="T1" fmla="*/ 2147483647 h 51"/>
                    <a:gd name="T2" fmla="*/ 0 w 51"/>
                    <a:gd name="T3" fmla="*/ 2147483647 h 51"/>
                    <a:gd name="T4" fmla="*/ 2147483647 w 51"/>
                    <a:gd name="T5" fmla="*/ 2147483647 h 51"/>
                    <a:gd name="T6" fmla="*/ 2147483647 w 51"/>
                    <a:gd name="T7" fmla="*/ 2147483647 h 51"/>
                    <a:gd name="T8" fmla="*/ 2147483647 w 51"/>
                    <a:gd name="T9" fmla="*/ 0 h 51"/>
                    <a:gd name="T10" fmla="*/ 2147483647 w 51"/>
                    <a:gd name="T11" fmla="*/ 0 h 51"/>
                    <a:gd name="T12" fmla="*/ 2147483647 w 51"/>
                    <a:gd name="T13" fmla="*/ 2147483647 h 51"/>
                    <a:gd name="T14" fmla="*/ 0 w 51"/>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51"/>
                    <a:gd name="T26" fmla="*/ 51 w 51"/>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51">
                      <a:moveTo>
                        <a:pt x="0" y="8"/>
                      </a:moveTo>
                      <a:lnTo>
                        <a:pt x="0" y="51"/>
                      </a:lnTo>
                      <a:lnTo>
                        <a:pt x="33" y="51"/>
                      </a:lnTo>
                      <a:cubicBezTo>
                        <a:pt x="44" y="50"/>
                        <a:pt x="50" y="45"/>
                        <a:pt x="51" y="33"/>
                      </a:cubicBezTo>
                      <a:lnTo>
                        <a:pt x="51" y="0"/>
                      </a:lnTo>
                      <a:lnTo>
                        <a:pt x="8" y="0"/>
                      </a:lnTo>
                      <a:lnTo>
                        <a:pt x="8" y="8"/>
                      </a:lnTo>
                      <a:lnTo>
                        <a:pt x="0" y="8"/>
                      </a:lnTo>
                      <a:close/>
                    </a:path>
                  </a:pathLst>
                </a:custGeom>
                <a:solidFill>
                  <a:schemeClr val="accent1">
                    <a:lumMod val="60000"/>
                    <a:lumOff val="40000"/>
                  </a:schemeClr>
                </a:solidFill>
                <a:ln w="3175">
                  <a:solidFill>
                    <a:schemeClr val="accent6"/>
                  </a:solidFill>
                  <a:round/>
                  <a:headEnd type="none" w="sm" len="sm"/>
                  <a:tailEnd/>
                </a:ln>
              </p:spPr>
              <p:txBody>
                <a:bodyPr wrap="none" anchor="ctr"/>
                <a:lstStyle/>
                <a:p>
                  <a:endParaRPr lang="en-GB"/>
                </a:p>
              </p:txBody>
            </p:sp>
            <p:sp>
              <p:nvSpPr>
                <p:cNvPr id="1318" name="AutoShape 1033">
                  <a:extLst>
                    <a:ext uri="{FF2B5EF4-FFF2-40B4-BE49-F238E27FC236}">
                      <a16:creationId xmlns:a16="http://schemas.microsoft.com/office/drawing/2014/main" id="{4AA4503D-533B-446B-A9CF-DE1DB1338B18}"/>
                    </a:ext>
                  </a:extLst>
                </p:cNvPr>
                <p:cNvSpPr>
                  <a:spLocks noChangeArrowheads="1"/>
                </p:cNvSpPr>
                <p:nvPr/>
              </p:nvSpPr>
              <p:spPr bwMode="auto">
                <a:xfrm rot="16200000" flipH="1" flipV="1">
                  <a:off x="494611" y="2192906"/>
                  <a:ext cx="36513" cy="46037"/>
                </a:xfrm>
                <a:custGeom>
                  <a:avLst/>
                  <a:gdLst>
                    <a:gd name="T0" fmla="*/ 11381438 w 21600"/>
                    <a:gd name="T1" fmla="*/ 94900665 h 21600"/>
                    <a:gd name="T2" fmla="*/ 5878558 w 21600"/>
                    <a:gd name="T3" fmla="*/ 189798716 h 21600"/>
                    <a:gd name="T4" fmla="*/ 375039 w 21600"/>
                    <a:gd name="T5" fmla="*/ 94900665 h 21600"/>
                    <a:gd name="T6" fmla="*/ 5878558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accent1">
                    <a:lumMod val="60000"/>
                    <a:lumOff val="40000"/>
                  </a:schemeClr>
                </a:solidFill>
                <a:ln w="3175">
                  <a:solidFill>
                    <a:schemeClr val="accent6"/>
                  </a:solidFill>
                  <a:miter lim="800000"/>
                  <a:headEnd type="none" w="sm" len="sm"/>
                  <a:tailEnd/>
                </a:ln>
              </p:spPr>
              <p:txBody>
                <a:bodyPr wrap="none" anchor="ctr"/>
                <a:lstStyle/>
                <a:p>
                  <a:endParaRPr lang="en-GB"/>
                </a:p>
              </p:txBody>
            </p:sp>
            <p:sp>
              <p:nvSpPr>
                <p:cNvPr id="1319" name="Rectangle 8079">
                  <a:extLst>
                    <a:ext uri="{FF2B5EF4-FFF2-40B4-BE49-F238E27FC236}">
                      <a16:creationId xmlns:a16="http://schemas.microsoft.com/office/drawing/2014/main" id="{48486A65-4958-4E5C-BE24-40330C3EB8E7}"/>
                    </a:ext>
                  </a:extLst>
                </p:cNvPr>
                <p:cNvSpPr>
                  <a:spLocks noChangeArrowheads="1"/>
                </p:cNvSpPr>
                <p:nvPr/>
              </p:nvSpPr>
              <p:spPr bwMode="auto">
                <a:xfrm rot="16200000">
                  <a:off x="470799" y="2181793"/>
                  <a:ext cx="61912" cy="71438"/>
                </a:xfrm>
                <a:prstGeom prst="rect">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20" name="AutoShape 1033">
                  <a:extLst>
                    <a:ext uri="{FF2B5EF4-FFF2-40B4-BE49-F238E27FC236}">
                      <a16:creationId xmlns:a16="http://schemas.microsoft.com/office/drawing/2014/main" id="{5D058B1D-A2D4-4098-9343-681D7F6B95F4}"/>
                    </a:ext>
                  </a:extLst>
                </p:cNvPr>
                <p:cNvSpPr>
                  <a:spLocks noChangeArrowheads="1"/>
                </p:cNvSpPr>
                <p:nvPr/>
              </p:nvSpPr>
              <p:spPr bwMode="auto">
                <a:xfrm rot="10800000">
                  <a:off x="2844111" y="4766243"/>
                  <a:ext cx="36513" cy="46038"/>
                </a:xfrm>
                <a:custGeom>
                  <a:avLst/>
                  <a:gdLst>
                    <a:gd name="T0" fmla="*/ 11381124 w 21600"/>
                    <a:gd name="T1" fmla="*/ 94922743 h 21600"/>
                    <a:gd name="T2" fmla="*/ 5878397 w 21600"/>
                    <a:gd name="T3" fmla="*/ 189843593 h 21600"/>
                    <a:gd name="T4" fmla="*/ 375031 w 21600"/>
                    <a:gd name="T5" fmla="*/ 94922743 h 21600"/>
                    <a:gd name="T6" fmla="*/ 5878397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accent3">
                    <a:lumMod val="100000"/>
                  </a:schemeClr>
                </a:solidFill>
                <a:ln w="3175">
                  <a:solidFill>
                    <a:schemeClr val="accent2"/>
                  </a:solidFill>
                  <a:miter lim="800000"/>
                  <a:headEnd type="none" w="sm" len="sm"/>
                  <a:tailEnd/>
                </a:ln>
              </p:spPr>
              <p:txBody>
                <a:bodyPr wrap="none" anchor="ctr"/>
                <a:lstStyle/>
                <a:p>
                  <a:endParaRPr lang="en-GB"/>
                </a:p>
              </p:txBody>
            </p:sp>
            <p:sp>
              <p:nvSpPr>
                <p:cNvPr id="1321" name="Rectangle 7290">
                  <a:extLst>
                    <a:ext uri="{FF2B5EF4-FFF2-40B4-BE49-F238E27FC236}">
                      <a16:creationId xmlns:a16="http://schemas.microsoft.com/office/drawing/2014/main" id="{87855650-0CD3-4FAF-8835-663F8CF1E8C7}"/>
                    </a:ext>
                  </a:extLst>
                </p:cNvPr>
                <p:cNvSpPr>
                  <a:spLocks noChangeArrowheads="1"/>
                </p:cNvSpPr>
                <p:nvPr/>
              </p:nvSpPr>
              <p:spPr bwMode="auto">
                <a:xfrm>
                  <a:off x="2820299" y="4475731"/>
                  <a:ext cx="85725" cy="323850"/>
                </a:xfrm>
                <a:prstGeom prst="rect">
                  <a:avLst/>
                </a:prstGeom>
                <a:solidFill>
                  <a:schemeClr val="accent3">
                    <a:lumMod val="100000"/>
                  </a:schemeClr>
                </a:solid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58" name="AutoShape 720">
                  <a:extLst>
                    <a:ext uri="{FF2B5EF4-FFF2-40B4-BE49-F238E27FC236}">
                      <a16:creationId xmlns:a16="http://schemas.microsoft.com/office/drawing/2014/main" id="{177D55A0-9473-4814-BA3F-420E06B16F6D}"/>
                    </a:ext>
                  </a:extLst>
                </p:cNvPr>
                <p:cNvSpPr>
                  <a:spLocks noChangeArrowheads="1"/>
                </p:cNvSpPr>
                <p:nvPr/>
              </p:nvSpPr>
              <p:spPr bwMode="auto">
                <a:xfrm>
                  <a:off x="2591699" y="3704206"/>
                  <a:ext cx="539750" cy="539750"/>
                </a:xfrm>
                <a:prstGeom prst="roundRect">
                  <a:avLst>
                    <a:gd name="adj" fmla="val 4412"/>
                  </a:avLst>
                </a:prstGeom>
                <a:solidFill>
                  <a:schemeClr val="accent3">
                    <a:lumMod val="100000"/>
                  </a:schemeClr>
                </a:solidFill>
                <a:ln w="31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322" name="Straight Connector 7518">
                  <a:extLst>
                    <a:ext uri="{FF2B5EF4-FFF2-40B4-BE49-F238E27FC236}">
                      <a16:creationId xmlns:a16="http://schemas.microsoft.com/office/drawing/2014/main" id="{C93F004D-85B0-46C1-8249-8DD5909E2985}"/>
                    </a:ext>
                  </a:extLst>
                </p:cNvPr>
                <p:cNvCxnSpPr>
                  <a:cxnSpLocks noChangeShapeType="1"/>
                  <a:stCxn id="1408" idx="0"/>
                  <a:endCxn id="1949" idx="0"/>
                </p:cNvCxnSpPr>
                <p:nvPr/>
              </p:nvCxnSpPr>
              <p:spPr bwMode="auto">
                <a:xfrm rot="5400000">
                  <a:off x="1348687" y="4083618"/>
                  <a:ext cx="1433512" cy="1587"/>
                </a:xfrm>
                <a:prstGeom prst="line">
                  <a:avLst/>
                </a:prstGeom>
                <a:noFill/>
                <a:ln w="23495" algn="ctr">
                  <a:solidFill>
                    <a:schemeClr val="tx1"/>
                  </a:solidFill>
                  <a:round/>
                  <a:headEnd type="none" w="sm" len="sm"/>
                  <a:tailEnd/>
                </a:ln>
                <a:extLst>
                  <a:ext uri="{909E8E84-426E-40DD-AFC4-6F175D3DCCD1}">
                    <a14:hiddenFill xmlns:a14="http://schemas.microsoft.com/office/drawing/2010/main">
                      <a:noFill/>
                    </a14:hiddenFill>
                  </a:ext>
                </a:extLst>
              </p:spPr>
            </p:cxnSp>
            <p:sp>
              <p:nvSpPr>
                <p:cNvPr id="1323" name="AutoShape 301">
                  <a:extLst>
                    <a:ext uri="{FF2B5EF4-FFF2-40B4-BE49-F238E27FC236}">
                      <a16:creationId xmlns:a16="http://schemas.microsoft.com/office/drawing/2014/main" id="{34DAF206-4057-40CA-9F9E-3D5D84FAA2F7}"/>
                    </a:ext>
                  </a:extLst>
                </p:cNvPr>
                <p:cNvSpPr>
                  <a:spLocks noChangeArrowheads="1"/>
                </p:cNvSpPr>
                <p:nvPr/>
              </p:nvSpPr>
              <p:spPr bwMode="auto">
                <a:xfrm rot="8100000">
                  <a:off x="1642374" y="2989831"/>
                  <a:ext cx="36512" cy="44450"/>
                </a:xfrm>
                <a:custGeom>
                  <a:avLst/>
                  <a:gdLst>
                    <a:gd name="T0" fmla="*/ 11383077 w 21600"/>
                    <a:gd name="T1" fmla="*/ 85420802 h 21600"/>
                    <a:gd name="T2" fmla="*/ 5879350 w 21600"/>
                    <a:gd name="T3" fmla="*/ 170843096 h 21600"/>
                    <a:gd name="T4" fmla="*/ 375061 w 21600"/>
                    <a:gd name="T5" fmla="*/ 85420802 h 21600"/>
                    <a:gd name="T6" fmla="*/ 5879350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bg1">
                    <a:lumMod val="85000"/>
                  </a:schemeClr>
                </a:solidFill>
                <a:ln w="3175">
                  <a:solidFill>
                    <a:schemeClr val="tx1"/>
                  </a:solidFill>
                  <a:miter lim="800000"/>
                  <a:headEnd type="none" w="sm" len="sm"/>
                  <a:tailEnd/>
                </a:ln>
              </p:spPr>
              <p:txBody>
                <a:bodyPr wrap="none" anchor="ctr"/>
                <a:lstStyle/>
                <a:p>
                  <a:endParaRPr lang="en-GB"/>
                </a:p>
              </p:txBody>
            </p:sp>
            <p:cxnSp>
              <p:nvCxnSpPr>
                <p:cNvPr id="1324" name="Straight Connector 7459">
                  <a:extLst>
                    <a:ext uri="{FF2B5EF4-FFF2-40B4-BE49-F238E27FC236}">
                      <a16:creationId xmlns:a16="http://schemas.microsoft.com/office/drawing/2014/main" id="{8602FAAA-6DA7-400B-A845-50878DF6ED82}"/>
                    </a:ext>
                  </a:extLst>
                </p:cNvPr>
                <p:cNvCxnSpPr>
                  <a:cxnSpLocks noChangeShapeType="1"/>
                </p:cNvCxnSpPr>
                <p:nvPr/>
              </p:nvCxnSpPr>
              <p:spPr bwMode="auto">
                <a:xfrm rot="16200000" flipH="1">
                  <a:off x="895455" y="2930300"/>
                  <a:ext cx="1417637" cy="0"/>
                </a:xfrm>
                <a:prstGeom prst="line">
                  <a:avLst/>
                </a:prstGeom>
                <a:noFill/>
                <a:ln w="23495" algn="ctr">
                  <a:solidFill>
                    <a:schemeClr val="tx1"/>
                  </a:solidFill>
                  <a:round/>
                  <a:headEnd type="none" w="sm" len="sm"/>
                  <a:tailEnd/>
                </a:ln>
                <a:extLst>
                  <a:ext uri="{909E8E84-426E-40DD-AFC4-6F175D3DCCD1}">
                    <a14:hiddenFill xmlns:a14="http://schemas.microsoft.com/office/drawing/2010/main">
                      <a:noFill/>
                    </a14:hiddenFill>
                  </a:ext>
                </a:extLst>
              </p:spPr>
            </p:cxnSp>
            <p:sp>
              <p:nvSpPr>
                <p:cNvPr id="1325" name="Oval 675">
                  <a:extLst>
                    <a:ext uri="{FF2B5EF4-FFF2-40B4-BE49-F238E27FC236}">
                      <a16:creationId xmlns:a16="http://schemas.microsoft.com/office/drawing/2014/main" id="{FC81279C-75B0-4279-A2EB-CE19017EEFF6}"/>
                    </a:ext>
                  </a:extLst>
                </p:cNvPr>
                <p:cNvSpPr>
                  <a:spLocks noChangeArrowheads="1"/>
                </p:cNvSpPr>
                <p:nvPr/>
              </p:nvSpPr>
              <p:spPr bwMode="auto">
                <a:xfrm>
                  <a:off x="2725049" y="4010593"/>
                  <a:ext cx="133350" cy="133350"/>
                </a:xfrm>
                <a:prstGeom prst="ellipse">
                  <a:avLst/>
                </a:prstGeom>
                <a:solidFill>
                  <a:schemeClr val="accent3">
                    <a:lumMod val="100000"/>
                  </a:schemeClr>
                </a:solidFill>
                <a:ln w="31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26" name="AutoShape 676">
                  <a:extLst>
                    <a:ext uri="{FF2B5EF4-FFF2-40B4-BE49-F238E27FC236}">
                      <a16:creationId xmlns:a16="http://schemas.microsoft.com/office/drawing/2014/main" id="{5ABB95C3-A641-4401-AA1D-1583236574CA}"/>
                    </a:ext>
                  </a:extLst>
                </p:cNvPr>
                <p:cNvSpPr>
                  <a:spLocks noChangeArrowheads="1"/>
                </p:cNvSpPr>
                <p:nvPr/>
              </p:nvSpPr>
              <p:spPr bwMode="auto">
                <a:xfrm>
                  <a:off x="2747274" y="4032818"/>
                  <a:ext cx="88900" cy="88900"/>
                </a:xfrm>
                <a:prstGeom prst="octagon">
                  <a:avLst>
                    <a:gd name="adj" fmla="val 29287"/>
                  </a:avLst>
                </a:prstGeom>
                <a:solidFill>
                  <a:schemeClr val="accent3">
                    <a:lumMod val="100000"/>
                  </a:schemeClr>
                </a:solidFill>
                <a:ln w="31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27" name="AutoShape 679">
                  <a:extLst>
                    <a:ext uri="{FF2B5EF4-FFF2-40B4-BE49-F238E27FC236}">
                      <a16:creationId xmlns:a16="http://schemas.microsoft.com/office/drawing/2014/main" id="{E3BEF161-5FF4-469E-B117-77748E4D8120}"/>
                    </a:ext>
                  </a:extLst>
                </p:cNvPr>
                <p:cNvSpPr>
                  <a:spLocks noChangeArrowheads="1"/>
                </p:cNvSpPr>
                <p:nvPr/>
              </p:nvSpPr>
              <p:spPr bwMode="auto">
                <a:xfrm>
                  <a:off x="2663136" y="3758181"/>
                  <a:ext cx="395288" cy="431800"/>
                </a:xfrm>
                <a:prstGeom prst="octagon">
                  <a:avLst>
                    <a:gd name="adj" fmla="val 16468"/>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28" name="Oval 682">
                  <a:extLst>
                    <a:ext uri="{FF2B5EF4-FFF2-40B4-BE49-F238E27FC236}">
                      <a16:creationId xmlns:a16="http://schemas.microsoft.com/office/drawing/2014/main" id="{98A4E467-2066-41CA-A4B3-A742123E53C8}"/>
                    </a:ext>
                  </a:extLst>
                </p:cNvPr>
                <p:cNvSpPr>
                  <a:spLocks noChangeArrowheads="1"/>
                </p:cNvSpPr>
                <p:nvPr/>
              </p:nvSpPr>
              <p:spPr bwMode="auto">
                <a:xfrm flipH="1">
                  <a:off x="2648849" y="3861368"/>
                  <a:ext cx="28575" cy="28575"/>
                </a:xfrm>
                <a:prstGeom prst="ellipse">
                  <a:avLst/>
                </a:prstGeom>
                <a:solidFill>
                  <a:schemeClr val="accent3">
                    <a:lumMod val="100000"/>
                  </a:scheme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29" name="Arc 683">
                  <a:extLst>
                    <a:ext uri="{FF2B5EF4-FFF2-40B4-BE49-F238E27FC236}">
                      <a16:creationId xmlns:a16="http://schemas.microsoft.com/office/drawing/2014/main" id="{9E0F6422-9108-4479-8E16-D11DE2875A8F}"/>
                    </a:ext>
                  </a:extLst>
                </p:cNvPr>
                <p:cNvSpPr>
                  <a:spLocks/>
                </p:cNvSpPr>
                <p:nvPr/>
              </p:nvSpPr>
              <p:spPr bwMode="auto">
                <a:xfrm flipH="1">
                  <a:off x="2650436" y="3861368"/>
                  <a:ext cx="14288" cy="14288"/>
                </a:xfrm>
                <a:custGeom>
                  <a:avLst/>
                  <a:gdLst>
                    <a:gd name="T0" fmla="*/ 0 w 21600"/>
                    <a:gd name="T1" fmla="*/ 0 h 21600"/>
                    <a:gd name="T2" fmla="*/ 152 w 21600"/>
                    <a:gd name="T3" fmla="*/ 152 h 21600"/>
                    <a:gd name="T4" fmla="*/ 0 w 21600"/>
                    <a:gd name="T5" fmla="*/ 15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3">
                    <a:lumMod val="100000"/>
                  </a:schemeClr>
                </a:solidFill>
                <a:ln w="3175">
                  <a:solidFill>
                    <a:schemeClr val="tx1"/>
                  </a:solidFill>
                  <a:round/>
                  <a:headEnd/>
                  <a:tailEnd/>
                </a:ln>
              </p:spPr>
              <p:txBody>
                <a:bodyPr wrap="none" anchor="ctr"/>
                <a:lstStyle/>
                <a:p>
                  <a:endParaRPr lang="en-GB"/>
                </a:p>
              </p:txBody>
            </p:sp>
            <p:sp>
              <p:nvSpPr>
                <p:cNvPr id="1330" name="Arc 684">
                  <a:extLst>
                    <a:ext uri="{FF2B5EF4-FFF2-40B4-BE49-F238E27FC236}">
                      <a16:creationId xmlns:a16="http://schemas.microsoft.com/office/drawing/2014/main" id="{BF6A356F-2580-45D1-8FD7-558FD48050CA}"/>
                    </a:ext>
                  </a:extLst>
                </p:cNvPr>
                <p:cNvSpPr>
                  <a:spLocks/>
                </p:cNvSpPr>
                <p:nvPr/>
              </p:nvSpPr>
              <p:spPr bwMode="auto">
                <a:xfrm flipH="1" flipV="1">
                  <a:off x="2650436" y="3874068"/>
                  <a:ext cx="14288" cy="14288"/>
                </a:xfrm>
                <a:custGeom>
                  <a:avLst/>
                  <a:gdLst>
                    <a:gd name="T0" fmla="*/ 0 w 21600"/>
                    <a:gd name="T1" fmla="*/ 0 h 21600"/>
                    <a:gd name="T2" fmla="*/ 152 w 21600"/>
                    <a:gd name="T3" fmla="*/ 152 h 21600"/>
                    <a:gd name="T4" fmla="*/ 0 w 21600"/>
                    <a:gd name="T5" fmla="*/ 15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3">
                    <a:lumMod val="100000"/>
                  </a:schemeClr>
                </a:solidFill>
                <a:ln w="3175">
                  <a:solidFill>
                    <a:schemeClr val="tx1"/>
                  </a:solidFill>
                  <a:round/>
                  <a:headEnd/>
                  <a:tailEnd/>
                </a:ln>
              </p:spPr>
              <p:txBody>
                <a:bodyPr wrap="none" anchor="ctr"/>
                <a:lstStyle/>
                <a:p>
                  <a:endParaRPr lang="en-GB"/>
                </a:p>
              </p:txBody>
            </p:sp>
            <p:sp>
              <p:nvSpPr>
                <p:cNvPr id="1331" name="Oval 685">
                  <a:extLst>
                    <a:ext uri="{FF2B5EF4-FFF2-40B4-BE49-F238E27FC236}">
                      <a16:creationId xmlns:a16="http://schemas.microsoft.com/office/drawing/2014/main" id="{9EBC64FB-DDE6-4804-AA71-09A5FEC5B346}"/>
                    </a:ext>
                  </a:extLst>
                </p:cNvPr>
                <p:cNvSpPr>
                  <a:spLocks noChangeArrowheads="1"/>
                </p:cNvSpPr>
                <p:nvPr/>
              </p:nvSpPr>
              <p:spPr bwMode="auto">
                <a:xfrm flipH="1">
                  <a:off x="2655199" y="3866131"/>
                  <a:ext cx="17462" cy="17462"/>
                </a:xfrm>
                <a:prstGeom prst="ellipse">
                  <a:avLst/>
                </a:prstGeom>
                <a:solidFill>
                  <a:schemeClr val="accent3">
                    <a:lumMod val="100000"/>
                  </a:schemeClr>
                </a:solidFill>
                <a:ln w="31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32" name="Oval 687">
                  <a:extLst>
                    <a:ext uri="{FF2B5EF4-FFF2-40B4-BE49-F238E27FC236}">
                      <a16:creationId xmlns:a16="http://schemas.microsoft.com/office/drawing/2014/main" id="{38D1EB28-7625-48C0-8485-D0C341E46D99}"/>
                    </a:ext>
                  </a:extLst>
                </p:cNvPr>
                <p:cNvSpPr>
                  <a:spLocks noChangeArrowheads="1"/>
                </p:cNvSpPr>
                <p:nvPr/>
              </p:nvSpPr>
              <p:spPr bwMode="auto">
                <a:xfrm flipH="1">
                  <a:off x="2648849" y="3959793"/>
                  <a:ext cx="28575" cy="28575"/>
                </a:xfrm>
                <a:prstGeom prst="ellipse">
                  <a:avLst/>
                </a:prstGeom>
                <a:solidFill>
                  <a:schemeClr val="accent3">
                    <a:lumMod val="100000"/>
                  </a:scheme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33" name="Arc 688">
                  <a:extLst>
                    <a:ext uri="{FF2B5EF4-FFF2-40B4-BE49-F238E27FC236}">
                      <a16:creationId xmlns:a16="http://schemas.microsoft.com/office/drawing/2014/main" id="{AE77A234-2531-4B1A-ACD2-D59C167E2753}"/>
                    </a:ext>
                  </a:extLst>
                </p:cNvPr>
                <p:cNvSpPr>
                  <a:spLocks/>
                </p:cNvSpPr>
                <p:nvPr/>
              </p:nvSpPr>
              <p:spPr bwMode="auto">
                <a:xfrm flipH="1">
                  <a:off x="2650436" y="3959793"/>
                  <a:ext cx="14288" cy="14288"/>
                </a:xfrm>
                <a:custGeom>
                  <a:avLst/>
                  <a:gdLst>
                    <a:gd name="T0" fmla="*/ 0 w 21600"/>
                    <a:gd name="T1" fmla="*/ 0 h 21600"/>
                    <a:gd name="T2" fmla="*/ 152 w 21600"/>
                    <a:gd name="T3" fmla="*/ 152 h 21600"/>
                    <a:gd name="T4" fmla="*/ 0 w 21600"/>
                    <a:gd name="T5" fmla="*/ 15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3">
                    <a:lumMod val="100000"/>
                  </a:schemeClr>
                </a:solidFill>
                <a:ln w="3175">
                  <a:solidFill>
                    <a:schemeClr val="tx1"/>
                  </a:solidFill>
                  <a:round/>
                  <a:headEnd/>
                  <a:tailEnd/>
                </a:ln>
              </p:spPr>
              <p:txBody>
                <a:bodyPr wrap="none" anchor="ctr"/>
                <a:lstStyle/>
                <a:p>
                  <a:endParaRPr lang="en-GB"/>
                </a:p>
              </p:txBody>
            </p:sp>
            <p:sp>
              <p:nvSpPr>
                <p:cNvPr id="1334" name="Arc 689">
                  <a:extLst>
                    <a:ext uri="{FF2B5EF4-FFF2-40B4-BE49-F238E27FC236}">
                      <a16:creationId xmlns:a16="http://schemas.microsoft.com/office/drawing/2014/main" id="{1D348258-6904-447C-B0A8-2A335CD7E7F3}"/>
                    </a:ext>
                  </a:extLst>
                </p:cNvPr>
                <p:cNvSpPr>
                  <a:spLocks/>
                </p:cNvSpPr>
                <p:nvPr/>
              </p:nvSpPr>
              <p:spPr bwMode="auto">
                <a:xfrm flipH="1" flipV="1">
                  <a:off x="2650436" y="3972493"/>
                  <a:ext cx="14288" cy="14288"/>
                </a:xfrm>
                <a:custGeom>
                  <a:avLst/>
                  <a:gdLst>
                    <a:gd name="T0" fmla="*/ 0 w 21600"/>
                    <a:gd name="T1" fmla="*/ 0 h 21600"/>
                    <a:gd name="T2" fmla="*/ 152 w 21600"/>
                    <a:gd name="T3" fmla="*/ 152 h 21600"/>
                    <a:gd name="T4" fmla="*/ 0 w 21600"/>
                    <a:gd name="T5" fmla="*/ 15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3">
                    <a:lumMod val="100000"/>
                  </a:schemeClr>
                </a:solidFill>
                <a:ln w="3175">
                  <a:solidFill>
                    <a:schemeClr val="tx1"/>
                  </a:solidFill>
                  <a:round/>
                  <a:headEnd/>
                  <a:tailEnd/>
                </a:ln>
              </p:spPr>
              <p:txBody>
                <a:bodyPr wrap="none" anchor="ctr"/>
                <a:lstStyle/>
                <a:p>
                  <a:endParaRPr lang="en-GB"/>
                </a:p>
              </p:txBody>
            </p:sp>
            <p:sp>
              <p:nvSpPr>
                <p:cNvPr id="1335" name="Oval 690">
                  <a:extLst>
                    <a:ext uri="{FF2B5EF4-FFF2-40B4-BE49-F238E27FC236}">
                      <a16:creationId xmlns:a16="http://schemas.microsoft.com/office/drawing/2014/main" id="{F51CA12C-B1EA-4479-9BF0-27B0EE9894DD}"/>
                    </a:ext>
                  </a:extLst>
                </p:cNvPr>
                <p:cNvSpPr>
                  <a:spLocks noChangeArrowheads="1"/>
                </p:cNvSpPr>
                <p:nvPr/>
              </p:nvSpPr>
              <p:spPr bwMode="auto">
                <a:xfrm flipH="1">
                  <a:off x="2655199" y="3964556"/>
                  <a:ext cx="17462" cy="17462"/>
                </a:xfrm>
                <a:prstGeom prst="ellipse">
                  <a:avLst/>
                </a:prstGeom>
                <a:solidFill>
                  <a:schemeClr val="accent3">
                    <a:lumMod val="100000"/>
                  </a:schemeClr>
                </a:solidFill>
                <a:ln w="31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36" name="Oval 692">
                  <a:extLst>
                    <a:ext uri="{FF2B5EF4-FFF2-40B4-BE49-F238E27FC236}">
                      <a16:creationId xmlns:a16="http://schemas.microsoft.com/office/drawing/2014/main" id="{0E10F02F-88F6-4FEF-96FA-6C718468FA48}"/>
                    </a:ext>
                  </a:extLst>
                </p:cNvPr>
                <p:cNvSpPr>
                  <a:spLocks noChangeArrowheads="1"/>
                </p:cNvSpPr>
                <p:nvPr/>
              </p:nvSpPr>
              <p:spPr bwMode="auto">
                <a:xfrm flipH="1">
                  <a:off x="2648849" y="4059806"/>
                  <a:ext cx="28575" cy="28575"/>
                </a:xfrm>
                <a:prstGeom prst="ellipse">
                  <a:avLst/>
                </a:prstGeom>
                <a:solidFill>
                  <a:schemeClr val="accent3">
                    <a:lumMod val="100000"/>
                  </a:scheme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37" name="Arc 693">
                  <a:extLst>
                    <a:ext uri="{FF2B5EF4-FFF2-40B4-BE49-F238E27FC236}">
                      <a16:creationId xmlns:a16="http://schemas.microsoft.com/office/drawing/2014/main" id="{B697BB3C-8AC3-4B3E-999C-1FDD6558348A}"/>
                    </a:ext>
                  </a:extLst>
                </p:cNvPr>
                <p:cNvSpPr>
                  <a:spLocks/>
                </p:cNvSpPr>
                <p:nvPr/>
              </p:nvSpPr>
              <p:spPr bwMode="auto">
                <a:xfrm flipH="1">
                  <a:off x="2650436" y="4059806"/>
                  <a:ext cx="14288" cy="14287"/>
                </a:xfrm>
                <a:custGeom>
                  <a:avLst/>
                  <a:gdLst>
                    <a:gd name="T0" fmla="*/ 0 w 21600"/>
                    <a:gd name="T1" fmla="*/ 0 h 21600"/>
                    <a:gd name="T2" fmla="*/ 152 w 21600"/>
                    <a:gd name="T3" fmla="*/ 152 h 21600"/>
                    <a:gd name="T4" fmla="*/ 0 w 21600"/>
                    <a:gd name="T5" fmla="*/ 15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3">
                    <a:lumMod val="100000"/>
                  </a:schemeClr>
                </a:solidFill>
                <a:ln w="3175">
                  <a:solidFill>
                    <a:schemeClr val="tx1"/>
                  </a:solidFill>
                  <a:round/>
                  <a:headEnd/>
                  <a:tailEnd/>
                </a:ln>
              </p:spPr>
              <p:txBody>
                <a:bodyPr wrap="none" anchor="ctr"/>
                <a:lstStyle/>
                <a:p>
                  <a:endParaRPr lang="en-GB"/>
                </a:p>
              </p:txBody>
            </p:sp>
            <p:sp>
              <p:nvSpPr>
                <p:cNvPr id="1338" name="Arc 694">
                  <a:extLst>
                    <a:ext uri="{FF2B5EF4-FFF2-40B4-BE49-F238E27FC236}">
                      <a16:creationId xmlns:a16="http://schemas.microsoft.com/office/drawing/2014/main" id="{06BCD92D-F10A-4E82-B483-126F76E26924}"/>
                    </a:ext>
                  </a:extLst>
                </p:cNvPr>
                <p:cNvSpPr>
                  <a:spLocks/>
                </p:cNvSpPr>
                <p:nvPr/>
              </p:nvSpPr>
              <p:spPr bwMode="auto">
                <a:xfrm flipH="1" flipV="1">
                  <a:off x="2650436" y="4072506"/>
                  <a:ext cx="14288" cy="14287"/>
                </a:xfrm>
                <a:custGeom>
                  <a:avLst/>
                  <a:gdLst>
                    <a:gd name="T0" fmla="*/ 0 w 21600"/>
                    <a:gd name="T1" fmla="*/ 0 h 21600"/>
                    <a:gd name="T2" fmla="*/ 152 w 21600"/>
                    <a:gd name="T3" fmla="*/ 152 h 21600"/>
                    <a:gd name="T4" fmla="*/ 0 w 21600"/>
                    <a:gd name="T5" fmla="*/ 15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3">
                    <a:lumMod val="100000"/>
                  </a:schemeClr>
                </a:solidFill>
                <a:ln w="3175">
                  <a:solidFill>
                    <a:schemeClr val="tx1"/>
                  </a:solidFill>
                  <a:round/>
                  <a:headEnd/>
                  <a:tailEnd/>
                </a:ln>
              </p:spPr>
              <p:txBody>
                <a:bodyPr wrap="none" anchor="ctr"/>
                <a:lstStyle/>
                <a:p>
                  <a:endParaRPr lang="en-GB"/>
                </a:p>
              </p:txBody>
            </p:sp>
            <p:sp>
              <p:nvSpPr>
                <p:cNvPr id="1339" name="Oval 695">
                  <a:extLst>
                    <a:ext uri="{FF2B5EF4-FFF2-40B4-BE49-F238E27FC236}">
                      <a16:creationId xmlns:a16="http://schemas.microsoft.com/office/drawing/2014/main" id="{6E9836AA-8153-4B35-A7F4-DCB3898BEB63}"/>
                    </a:ext>
                  </a:extLst>
                </p:cNvPr>
                <p:cNvSpPr>
                  <a:spLocks noChangeArrowheads="1"/>
                </p:cNvSpPr>
                <p:nvPr/>
              </p:nvSpPr>
              <p:spPr bwMode="auto">
                <a:xfrm flipH="1">
                  <a:off x="2655199" y="4064568"/>
                  <a:ext cx="17462" cy="17463"/>
                </a:xfrm>
                <a:prstGeom prst="ellipse">
                  <a:avLst/>
                </a:prstGeom>
                <a:solidFill>
                  <a:schemeClr val="accent3">
                    <a:lumMod val="100000"/>
                  </a:schemeClr>
                </a:solidFill>
                <a:ln w="31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40" name="Oval 698">
                  <a:extLst>
                    <a:ext uri="{FF2B5EF4-FFF2-40B4-BE49-F238E27FC236}">
                      <a16:creationId xmlns:a16="http://schemas.microsoft.com/office/drawing/2014/main" id="{E7BBD9C6-FE07-411E-9233-1C166E0CBF52}"/>
                    </a:ext>
                  </a:extLst>
                </p:cNvPr>
                <p:cNvSpPr>
                  <a:spLocks noChangeArrowheads="1"/>
                </p:cNvSpPr>
                <p:nvPr/>
              </p:nvSpPr>
              <p:spPr bwMode="auto">
                <a:xfrm>
                  <a:off x="3045724" y="3861368"/>
                  <a:ext cx="28575" cy="28575"/>
                </a:xfrm>
                <a:prstGeom prst="ellipse">
                  <a:avLst/>
                </a:prstGeom>
                <a:solidFill>
                  <a:schemeClr val="accent3">
                    <a:lumMod val="100000"/>
                  </a:scheme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41" name="Arc 699">
                  <a:extLst>
                    <a:ext uri="{FF2B5EF4-FFF2-40B4-BE49-F238E27FC236}">
                      <a16:creationId xmlns:a16="http://schemas.microsoft.com/office/drawing/2014/main" id="{A769A7C7-EEBC-43C2-9DCE-B929A162D684}"/>
                    </a:ext>
                  </a:extLst>
                </p:cNvPr>
                <p:cNvSpPr>
                  <a:spLocks/>
                </p:cNvSpPr>
                <p:nvPr/>
              </p:nvSpPr>
              <p:spPr bwMode="auto">
                <a:xfrm>
                  <a:off x="3058424" y="3861368"/>
                  <a:ext cx="14287" cy="14288"/>
                </a:xfrm>
                <a:custGeom>
                  <a:avLst/>
                  <a:gdLst>
                    <a:gd name="T0" fmla="*/ 0 w 21600"/>
                    <a:gd name="T1" fmla="*/ 0 h 21600"/>
                    <a:gd name="T2" fmla="*/ 152 w 21600"/>
                    <a:gd name="T3" fmla="*/ 152 h 21600"/>
                    <a:gd name="T4" fmla="*/ 0 w 21600"/>
                    <a:gd name="T5" fmla="*/ 15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3">
                    <a:lumMod val="100000"/>
                  </a:schemeClr>
                </a:solidFill>
                <a:ln w="3175">
                  <a:solidFill>
                    <a:schemeClr val="tx1"/>
                  </a:solidFill>
                  <a:round/>
                  <a:headEnd/>
                  <a:tailEnd/>
                </a:ln>
              </p:spPr>
              <p:txBody>
                <a:bodyPr wrap="none" anchor="ctr"/>
                <a:lstStyle/>
                <a:p>
                  <a:endParaRPr lang="en-GB"/>
                </a:p>
              </p:txBody>
            </p:sp>
            <p:sp>
              <p:nvSpPr>
                <p:cNvPr id="1342" name="Arc 700">
                  <a:extLst>
                    <a:ext uri="{FF2B5EF4-FFF2-40B4-BE49-F238E27FC236}">
                      <a16:creationId xmlns:a16="http://schemas.microsoft.com/office/drawing/2014/main" id="{FD674438-FE5D-49E1-8F82-C5CDCBFB8ED3}"/>
                    </a:ext>
                  </a:extLst>
                </p:cNvPr>
                <p:cNvSpPr>
                  <a:spLocks/>
                </p:cNvSpPr>
                <p:nvPr/>
              </p:nvSpPr>
              <p:spPr bwMode="auto">
                <a:xfrm flipV="1">
                  <a:off x="3058424" y="3874068"/>
                  <a:ext cx="14287" cy="14288"/>
                </a:xfrm>
                <a:custGeom>
                  <a:avLst/>
                  <a:gdLst>
                    <a:gd name="T0" fmla="*/ 0 w 21600"/>
                    <a:gd name="T1" fmla="*/ 0 h 21600"/>
                    <a:gd name="T2" fmla="*/ 152 w 21600"/>
                    <a:gd name="T3" fmla="*/ 152 h 21600"/>
                    <a:gd name="T4" fmla="*/ 0 w 21600"/>
                    <a:gd name="T5" fmla="*/ 15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3">
                    <a:lumMod val="100000"/>
                  </a:schemeClr>
                </a:solidFill>
                <a:ln w="3175">
                  <a:solidFill>
                    <a:schemeClr val="tx1"/>
                  </a:solidFill>
                  <a:round/>
                  <a:headEnd/>
                  <a:tailEnd/>
                </a:ln>
              </p:spPr>
              <p:txBody>
                <a:bodyPr wrap="none" anchor="ctr"/>
                <a:lstStyle/>
                <a:p>
                  <a:endParaRPr lang="en-GB"/>
                </a:p>
              </p:txBody>
            </p:sp>
            <p:sp>
              <p:nvSpPr>
                <p:cNvPr id="1343" name="Oval 701">
                  <a:extLst>
                    <a:ext uri="{FF2B5EF4-FFF2-40B4-BE49-F238E27FC236}">
                      <a16:creationId xmlns:a16="http://schemas.microsoft.com/office/drawing/2014/main" id="{562DB1B8-825A-44AD-9F31-6D13346C04DC}"/>
                    </a:ext>
                  </a:extLst>
                </p:cNvPr>
                <p:cNvSpPr>
                  <a:spLocks noChangeArrowheads="1"/>
                </p:cNvSpPr>
                <p:nvPr/>
              </p:nvSpPr>
              <p:spPr bwMode="auto">
                <a:xfrm>
                  <a:off x="3050486" y="3866131"/>
                  <a:ext cx="17463" cy="17462"/>
                </a:xfrm>
                <a:prstGeom prst="ellipse">
                  <a:avLst/>
                </a:prstGeom>
                <a:solidFill>
                  <a:schemeClr val="accent3">
                    <a:lumMod val="100000"/>
                  </a:schemeClr>
                </a:solidFill>
                <a:ln w="31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44" name="Oval 703">
                  <a:extLst>
                    <a:ext uri="{FF2B5EF4-FFF2-40B4-BE49-F238E27FC236}">
                      <a16:creationId xmlns:a16="http://schemas.microsoft.com/office/drawing/2014/main" id="{7EE4C886-F821-4372-A327-41644DCE4A30}"/>
                    </a:ext>
                  </a:extLst>
                </p:cNvPr>
                <p:cNvSpPr>
                  <a:spLocks noChangeArrowheads="1"/>
                </p:cNvSpPr>
                <p:nvPr/>
              </p:nvSpPr>
              <p:spPr bwMode="auto">
                <a:xfrm>
                  <a:off x="3045724" y="3959793"/>
                  <a:ext cx="28575" cy="28575"/>
                </a:xfrm>
                <a:prstGeom prst="ellipse">
                  <a:avLst/>
                </a:prstGeom>
                <a:solidFill>
                  <a:schemeClr val="accent3">
                    <a:lumMod val="100000"/>
                  </a:scheme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45" name="Arc 704">
                  <a:extLst>
                    <a:ext uri="{FF2B5EF4-FFF2-40B4-BE49-F238E27FC236}">
                      <a16:creationId xmlns:a16="http://schemas.microsoft.com/office/drawing/2014/main" id="{862AD500-7BFE-41BC-B450-B9720593BDC4}"/>
                    </a:ext>
                  </a:extLst>
                </p:cNvPr>
                <p:cNvSpPr>
                  <a:spLocks/>
                </p:cNvSpPr>
                <p:nvPr/>
              </p:nvSpPr>
              <p:spPr bwMode="auto">
                <a:xfrm>
                  <a:off x="3058424" y="3959793"/>
                  <a:ext cx="14287" cy="14288"/>
                </a:xfrm>
                <a:custGeom>
                  <a:avLst/>
                  <a:gdLst>
                    <a:gd name="T0" fmla="*/ 0 w 21600"/>
                    <a:gd name="T1" fmla="*/ 0 h 21600"/>
                    <a:gd name="T2" fmla="*/ 152 w 21600"/>
                    <a:gd name="T3" fmla="*/ 152 h 21600"/>
                    <a:gd name="T4" fmla="*/ 0 w 21600"/>
                    <a:gd name="T5" fmla="*/ 15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3">
                    <a:lumMod val="100000"/>
                  </a:schemeClr>
                </a:solidFill>
                <a:ln w="3175">
                  <a:solidFill>
                    <a:schemeClr val="tx1"/>
                  </a:solidFill>
                  <a:round/>
                  <a:headEnd/>
                  <a:tailEnd/>
                </a:ln>
              </p:spPr>
              <p:txBody>
                <a:bodyPr wrap="none" anchor="ctr"/>
                <a:lstStyle/>
                <a:p>
                  <a:endParaRPr lang="en-GB"/>
                </a:p>
              </p:txBody>
            </p:sp>
            <p:sp>
              <p:nvSpPr>
                <p:cNvPr id="1346" name="Arc 705">
                  <a:extLst>
                    <a:ext uri="{FF2B5EF4-FFF2-40B4-BE49-F238E27FC236}">
                      <a16:creationId xmlns:a16="http://schemas.microsoft.com/office/drawing/2014/main" id="{5798FB1A-FB60-4BC7-BE6B-D347169320C2}"/>
                    </a:ext>
                  </a:extLst>
                </p:cNvPr>
                <p:cNvSpPr>
                  <a:spLocks/>
                </p:cNvSpPr>
                <p:nvPr/>
              </p:nvSpPr>
              <p:spPr bwMode="auto">
                <a:xfrm flipV="1">
                  <a:off x="3058424" y="3972493"/>
                  <a:ext cx="14287" cy="14288"/>
                </a:xfrm>
                <a:custGeom>
                  <a:avLst/>
                  <a:gdLst>
                    <a:gd name="T0" fmla="*/ 0 w 21600"/>
                    <a:gd name="T1" fmla="*/ 0 h 21600"/>
                    <a:gd name="T2" fmla="*/ 152 w 21600"/>
                    <a:gd name="T3" fmla="*/ 152 h 21600"/>
                    <a:gd name="T4" fmla="*/ 0 w 21600"/>
                    <a:gd name="T5" fmla="*/ 15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3">
                    <a:lumMod val="100000"/>
                  </a:schemeClr>
                </a:solidFill>
                <a:ln w="3175">
                  <a:solidFill>
                    <a:schemeClr val="tx1"/>
                  </a:solidFill>
                  <a:round/>
                  <a:headEnd/>
                  <a:tailEnd/>
                </a:ln>
              </p:spPr>
              <p:txBody>
                <a:bodyPr wrap="none" anchor="ctr"/>
                <a:lstStyle/>
                <a:p>
                  <a:endParaRPr lang="en-GB"/>
                </a:p>
              </p:txBody>
            </p:sp>
            <p:sp>
              <p:nvSpPr>
                <p:cNvPr id="1347" name="Oval 706">
                  <a:extLst>
                    <a:ext uri="{FF2B5EF4-FFF2-40B4-BE49-F238E27FC236}">
                      <a16:creationId xmlns:a16="http://schemas.microsoft.com/office/drawing/2014/main" id="{58423560-AC68-4D5E-A5C9-0F0BEBCBC028}"/>
                    </a:ext>
                  </a:extLst>
                </p:cNvPr>
                <p:cNvSpPr>
                  <a:spLocks noChangeArrowheads="1"/>
                </p:cNvSpPr>
                <p:nvPr/>
              </p:nvSpPr>
              <p:spPr bwMode="auto">
                <a:xfrm>
                  <a:off x="3050486" y="3964556"/>
                  <a:ext cx="17463" cy="17462"/>
                </a:xfrm>
                <a:prstGeom prst="ellipse">
                  <a:avLst/>
                </a:prstGeom>
                <a:solidFill>
                  <a:schemeClr val="accent3">
                    <a:lumMod val="100000"/>
                  </a:schemeClr>
                </a:solidFill>
                <a:ln w="31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48" name="Oval 708">
                  <a:extLst>
                    <a:ext uri="{FF2B5EF4-FFF2-40B4-BE49-F238E27FC236}">
                      <a16:creationId xmlns:a16="http://schemas.microsoft.com/office/drawing/2014/main" id="{9B197A31-0272-40A4-8B7E-F69A994ACCB3}"/>
                    </a:ext>
                  </a:extLst>
                </p:cNvPr>
                <p:cNvSpPr>
                  <a:spLocks noChangeArrowheads="1"/>
                </p:cNvSpPr>
                <p:nvPr/>
              </p:nvSpPr>
              <p:spPr bwMode="auto">
                <a:xfrm>
                  <a:off x="3045724" y="4059806"/>
                  <a:ext cx="28575" cy="28575"/>
                </a:xfrm>
                <a:prstGeom prst="ellipse">
                  <a:avLst/>
                </a:prstGeom>
                <a:solidFill>
                  <a:schemeClr val="accent3">
                    <a:lumMod val="100000"/>
                  </a:scheme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49" name="Arc 709">
                  <a:extLst>
                    <a:ext uri="{FF2B5EF4-FFF2-40B4-BE49-F238E27FC236}">
                      <a16:creationId xmlns:a16="http://schemas.microsoft.com/office/drawing/2014/main" id="{49D43459-5271-4786-AF74-5208A9104795}"/>
                    </a:ext>
                  </a:extLst>
                </p:cNvPr>
                <p:cNvSpPr>
                  <a:spLocks/>
                </p:cNvSpPr>
                <p:nvPr/>
              </p:nvSpPr>
              <p:spPr bwMode="auto">
                <a:xfrm>
                  <a:off x="3058424" y="4059806"/>
                  <a:ext cx="14287" cy="14287"/>
                </a:xfrm>
                <a:custGeom>
                  <a:avLst/>
                  <a:gdLst>
                    <a:gd name="T0" fmla="*/ 0 w 21600"/>
                    <a:gd name="T1" fmla="*/ 0 h 21600"/>
                    <a:gd name="T2" fmla="*/ 152 w 21600"/>
                    <a:gd name="T3" fmla="*/ 152 h 21600"/>
                    <a:gd name="T4" fmla="*/ 0 w 21600"/>
                    <a:gd name="T5" fmla="*/ 15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3">
                    <a:lumMod val="100000"/>
                  </a:schemeClr>
                </a:solidFill>
                <a:ln w="3175">
                  <a:solidFill>
                    <a:schemeClr val="tx1"/>
                  </a:solidFill>
                  <a:round/>
                  <a:headEnd/>
                  <a:tailEnd/>
                </a:ln>
              </p:spPr>
              <p:txBody>
                <a:bodyPr wrap="none" anchor="ctr"/>
                <a:lstStyle/>
                <a:p>
                  <a:endParaRPr lang="en-GB"/>
                </a:p>
              </p:txBody>
            </p:sp>
            <p:sp>
              <p:nvSpPr>
                <p:cNvPr id="1350" name="Arc 710">
                  <a:extLst>
                    <a:ext uri="{FF2B5EF4-FFF2-40B4-BE49-F238E27FC236}">
                      <a16:creationId xmlns:a16="http://schemas.microsoft.com/office/drawing/2014/main" id="{8A4693DD-FC9B-42DE-8252-F95DB7282020}"/>
                    </a:ext>
                  </a:extLst>
                </p:cNvPr>
                <p:cNvSpPr>
                  <a:spLocks/>
                </p:cNvSpPr>
                <p:nvPr/>
              </p:nvSpPr>
              <p:spPr bwMode="auto">
                <a:xfrm flipV="1">
                  <a:off x="3058424" y="4072506"/>
                  <a:ext cx="14287" cy="14287"/>
                </a:xfrm>
                <a:custGeom>
                  <a:avLst/>
                  <a:gdLst>
                    <a:gd name="T0" fmla="*/ 0 w 21600"/>
                    <a:gd name="T1" fmla="*/ 0 h 21600"/>
                    <a:gd name="T2" fmla="*/ 152 w 21600"/>
                    <a:gd name="T3" fmla="*/ 152 h 21600"/>
                    <a:gd name="T4" fmla="*/ 0 w 21600"/>
                    <a:gd name="T5" fmla="*/ 15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3">
                    <a:lumMod val="100000"/>
                  </a:schemeClr>
                </a:solidFill>
                <a:ln w="3175">
                  <a:solidFill>
                    <a:schemeClr val="tx1"/>
                  </a:solidFill>
                  <a:round/>
                  <a:headEnd/>
                  <a:tailEnd/>
                </a:ln>
              </p:spPr>
              <p:txBody>
                <a:bodyPr wrap="none" anchor="ctr"/>
                <a:lstStyle/>
                <a:p>
                  <a:endParaRPr lang="en-GB"/>
                </a:p>
              </p:txBody>
            </p:sp>
            <p:sp>
              <p:nvSpPr>
                <p:cNvPr id="1351" name="Oval 711">
                  <a:extLst>
                    <a:ext uri="{FF2B5EF4-FFF2-40B4-BE49-F238E27FC236}">
                      <a16:creationId xmlns:a16="http://schemas.microsoft.com/office/drawing/2014/main" id="{46755672-76AC-4869-B3BC-0B4C613CC846}"/>
                    </a:ext>
                  </a:extLst>
                </p:cNvPr>
                <p:cNvSpPr>
                  <a:spLocks noChangeArrowheads="1"/>
                </p:cNvSpPr>
                <p:nvPr/>
              </p:nvSpPr>
              <p:spPr bwMode="auto">
                <a:xfrm>
                  <a:off x="3050486" y="4064568"/>
                  <a:ext cx="17463" cy="17463"/>
                </a:xfrm>
                <a:prstGeom prst="ellipse">
                  <a:avLst/>
                </a:prstGeom>
                <a:solidFill>
                  <a:schemeClr val="accent3">
                    <a:lumMod val="100000"/>
                  </a:schemeClr>
                </a:solidFill>
                <a:ln w="31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52" name="Oval 713">
                  <a:extLst>
                    <a:ext uri="{FF2B5EF4-FFF2-40B4-BE49-F238E27FC236}">
                      <a16:creationId xmlns:a16="http://schemas.microsoft.com/office/drawing/2014/main" id="{0D1E530A-3095-49EF-A76D-642349714350}"/>
                    </a:ext>
                  </a:extLst>
                </p:cNvPr>
                <p:cNvSpPr>
                  <a:spLocks noChangeArrowheads="1"/>
                </p:cNvSpPr>
                <p:nvPr/>
              </p:nvSpPr>
              <p:spPr bwMode="auto">
                <a:xfrm>
                  <a:off x="2744099" y="3764531"/>
                  <a:ext cx="17462" cy="17462"/>
                </a:xfrm>
                <a:prstGeom prst="ellipse">
                  <a:avLst/>
                </a:prstGeom>
                <a:noFill/>
                <a:ln w="31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53" name="Oval 714">
                  <a:extLst>
                    <a:ext uri="{FF2B5EF4-FFF2-40B4-BE49-F238E27FC236}">
                      <a16:creationId xmlns:a16="http://schemas.microsoft.com/office/drawing/2014/main" id="{4C713F7C-66B4-4601-A4F6-BAAC5F36BAF9}"/>
                    </a:ext>
                  </a:extLst>
                </p:cNvPr>
                <p:cNvSpPr>
                  <a:spLocks noChangeArrowheads="1"/>
                </p:cNvSpPr>
                <p:nvPr/>
              </p:nvSpPr>
              <p:spPr bwMode="auto">
                <a:xfrm>
                  <a:off x="2852049" y="3764531"/>
                  <a:ext cx="17462" cy="17462"/>
                </a:xfrm>
                <a:prstGeom prst="ellipse">
                  <a:avLst/>
                </a:prstGeom>
                <a:noFill/>
                <a:ln w="31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54" name="Oval 715">
                  <a:extLst>
                    <a:ext uri="{FF2B5EF4-FFF2-40B4-BE49-F238E27FC236}">
                      <a16:creationId xmlns:a16="http://schemas.microsoft.com/office/drawing/2014/main" id="{F077738A-E78B-4ADD-966B-DF26AEC188F9}"/>
                    </a:ext>
                  </a:extLst>
                </p:cNvPr>
                <p:cNvSpPr>
                  <a:spLocks noChangeArrowheads="1"/>
                </p:cNvSpPr>
                <p:nvPr/>
              </p:nvSpPr>
              <p:spPr bwMode="auto">
                <a:xfrm>
                  <a:off x="2959999" y="3764531"/>
                  <a:ext cx="17462" cy="17462"/>
                </a:xfrm>
                <a:prstGeom prst="ellipse">
                  <a:avLst/>
                </a:prstGeom>
                <a:noFill/>
                <a:ln w="31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55" name="Oval 717">
                  <a:extLst>
                    <a:ext uri="{FF2B5EF4-FFF2-40B4-BE49-F238E27FC236}">
                      <a16:creationId xmlns:a16="http://schemas.microsoft.com/office/drawing/2014/main" id="{4A8DB937-CF8F-49B6-AF73-CA65A8549588}"/>
                    </a:ext>
                  </a:extLst>
                </p:cNvPr>
                <p:cNvSpPr>
                  <a:spLocks noChangeArrowheads="1"/>
                </p:cNvSpPr>
                <p:nvPr/>
              </p:nvSpPr>
              <p:spPr bwMode="auto">
                <a:xfrm>
                  <a:off x="2744099" y="4164581"/>
                  <a:ext cx="17462" cy="17462"/>
                </a:xfrm>
                <a:prstGeom prst="ellipse">
                  <a:avLst/>
                </a:prstGeom>
                <a:noFill/>
                <a:ln w="31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56" name="Oval 718">
                  <a:extLst>
                    <a:ext uri="{FF2B5EF4-FFF2-40B4-BE49-F238E27FC236}">
                      <a16:creationId xmlns:a16="http://schemas.microsoft.com/office/drawing/2014/main" id="{A7DC575C-FF15-4243-8520-FB659F6339B2}"/>
                    </a:ext>
                  </a:extLst>
                </p:cNvPr>
                <p:cNvSpPr>
                  <a:spLocks noChangeArrowheads="1"/>
                </p:cNvSpPr>
                <p:nvPr/>
              </p:nvSpPr>
              <p:spPr bwMode="auto">
                <a:xfrm>
                  <a:off x="2852049" y="4164581"/>
                  <a:ext cx="17462" cy="17462"/>
                </a:xfrm>
                <a:prstGeom prst="ellipse">
                  <a:avLst/>
                </a:prstGeom>
                <a:noFill/>
                <a:ln w="31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57" name="Oval 719">
                  <a:extLst>
                    <a:ext uri="{FF2B5EF4-FFF2-40B4-BE49-F238E27FC236}">
                      <a16:creationId xmlns:a16="http://schemas.microsoft.com/office/drawing/2014/main" id="{57873D79-6301-46B2-8FC8-BD7D0B98178F}"/>
                    </a:ext>
                  </a:extLst>
                </p:cNvPr>
                <p:cNvSpPr>
                  <a:spLocks noChangeArrowheads="1"/>
                </p:cNvSpPr>
                <p:nvPr/>
              </p:nvSpPr>
              <p:spPr bwMode="auto">
                <a:xfrm>
                  <a:off x="2959999" y="4164581"/>
                  <a:ext cx="17462" cy="17462"/>
                </a:xfrm>
                <a:prstGeom prst="ellipse">
                  <a:avLst/>
                </a:prstGeom>
                <a:noFill/>
                <a:ln w="31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59" name="Oval 721">
                  <a:extLst>
                    <a:ext uri="{FF2B5EF4-FFF2-40B4-BE49-F238E27FC236}">
                      <a16:creationId xmlns:a16="http://schemas.microsoft.com/office/drawing/2014/main" id="{B9F0F425-BC78-444F-8490-0593C0FB1C9A}"/>
                    </a:ext>
                  </a:extLst>
                </p:cNvPr>
                <p:cNvSpPr>
                  <a:spLocks noChangeArrowheads="1"/>
                </p:cNvSpPr>
                <p:nvPr/>
              </p:nvSpPr>
              <p:spPr bwMode="auto">
                <a:xfrm>
                  <a:off x="2631386" y="3740718"/>
                  <a:ext cx="17463" cy="17463"/>
                </a:xfrm>
                <a:prstGeom prst="ellipse">
                  <a:avLst/>
                </a:prstGeom>
                <a:noFill/>
                <a:ln w="31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60" name="Oval 722">
                  <a:extLst>
                    <a:ext uri="{FF2B5EF4-FFF2-40B4-BE49-F238E27FC236}">
                      <a16:creationId xmlns:a16="http://schemas.microsoft.com/office/drawing/2014/main" id="{735E9676-AB66-4AFE-ADD2-C87239AE09D0}"/>
                    </a:ext>
                  </a:extLst>
                </p:cNvPr>
                <p:cNvSpPr>
                  <a:spLocks noChangeArrowheads="1"/>
                </p:cNvSpPr>
                <p:nvPr/>
              </p:nvSpPr>
              <p:spPr bwMode="auto">
                <a:xfrm>
                  <a:off x="3075886" y="3740718"/>
                  <a:ext cx="17463" cy="17463"/>
                </a:xfrm>
                <a:prstGeom prst="ellipse">
                  <a:avLst/>
                </a:prstGeom>
                <a:noFill/>
                <a:ln w="31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61" name="Oval 723">
                  <a:extLst>
                    <a:ext uri="{FF2B5EF4-FFF2-40B4-BE49-F238E27FC236}">
                      <a16:creationId xmlns:a16="http://schemas.microsoft.com/office/drawing/2014/main" id="{34E00A3B-7B26-43F0-BB9B-B0080E2B6552}"/>
                    </a:ext>
                  </a:extLst>
                </p:cNvPr>
                <p:cNvSpPr>
                  <a:spLocks noChangeArrowheads="1"/>
                </p:cNvSpPr>
                <p:nvPr/>
              </p:nvSpPr>
              <p:spPr bwMode="auto">
                <a:xfrm>
                  <a:off x="2631386" y="4193156"/>
                  <a:ext cx="17463" cy="17462"/>
                </a:xfrm>
                <a:prstGeom prst="ellipse">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62" name="Oval 724">
                  <a:extLst>
                    <a:ext uri="{FF2B5EF4-FFF2-40B4-BE49-F238E27FC236}">
                      <a16:creationId xmlns:a16="http://schemas.microsoft.com/office/drawing/2014/main" id="{8243A05E-EA48-4BF7-B5A6-AEDB1E378F28}"/>
                    </a:ext>
                  </a:extLst>
                </p:cNvPr>
                <p:cNvSpPr>
                  <a:spLocks noChangeArrowheads="1"/>
                </p:cNvSpPr>
                <p:nvPr/>
              </p:nvSpPr>
              <p:spPr bwMode="auto">
                <a:xfrm>
                  <a:off x="3075886" y="4193156"/>
                  <a:ext cx="17463" cy="17462"/>
                </a:xfrm>
                <a:prstGeom prst="ellipse">
                  <a:avLst/>
                </a:prstGeom>
                <a:solidFill>
                  <a:schemeClr val="accent6">
                    <a:lumMod val="75000"/>
                  </a:schemeClr>
                </a:solidFill>
                <a:ln w="31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63" name="Freeform 726">
                  <a:extLst>
                    <a:ext uri="{FF2B5EF4-FFF2-40B4-BE49-F238E27FC236}">
                      <a16:creationId xmlns:a16="http://schemas.microsoft.com/office/drawing/2014/main" id="{9F9A0869-8441-46CD-B6C1-D21C1FD0DB47}"/>
                    </a:ext>
                  </a:extLst>
                </p:cNvPr>
                <p:cNvSpPr>
                  <a:spLocks/>
                </p:cNvSpPr>
                <p:nvPr/>
              </p:nvSpPr>
              <p:spPr bwMode="auto">
                <a:xfrm>
                  <a:off x="2861574" y="3647056"/>
                  <a:ext cx="69850" cy="103187"/>
                </a:xfrm>
                <a:custGeom>
                  <a:avLst/>
                  <a:gdLst>
                    <a:gd name="T0" fmla="*/ 0 w 44"/>
                    <a:gd name="T1" fmla="*/ 0 h 65"/>
                    <a:gd name="T2" fmla="*/ 2147483647 w 44"/>
                    <a:gd name="T3" fmla="*/ 2147483647 h 65"/>
                    <a:gd name="T4" fmla="*/ 2147483647 w 44"/>
                    <a:gd name="T5" fmla="*/ 2147483647 h 65"/>
                    <a:gd name="T6" fmla="*/ 2147483647 w 44"/>
                    <a:gd name="T7" fmla="*/ 2147483647 h 65"/>
                    <a:gd name="T8" fmla="*/ 0 60000 65536"/>
                    <a:gd name="T9" fmla="*/ 0 60000 65536"/>
                    <a:gd name="T10" fmla="*/ 0 60000 65536"/>
                    <a:gd name="T11" fmla="*/ 0 60000 65536"/>
                    <a:gd name="T12" fmla="*/ 0 w 44"/>
                    <a:gd name="T13" fmla="*/ 0 h 65"/>
                    <a:gd name="T14" fmla="*/ 44 w 44"/>
                    <a:gd name="T15" fmla="*/ 65 h 65"/>
                  </a:gdLst>
                  <a:ahLst/>
                  <a:cxnLst>
                    <a:cxn ang="T8">
                      <a:pos x="T0" y="T1"/>
                    </a:cxn>
                    <a:cxn ang="T9">
                      <a:pos x="T2" y="T3"/>
                    </a:cxn>
                    <a:cxn ang="T10">
                      <a:pos x="T4" y="T5"/>
                    </a:cxn>
                    <a:cxn ang="T11">
                      <a:pos x="T6" y="T7"/>
                    </a:cxn>
                  </a:cxnLst>
                  <a:rect l="T12" t="T13" r="T14" b="T15"/>
                  <a:pathLst>
                    <a:path w="44" h="65">
                      <a:moveTo>
                        <a:pt x="0" y="0"/>
                      </a:moveTo>
                      <a:lnTo>
                        <a:pt x="20" y="1"/>
                      </a:lnTo>
                      <a:lnTo>
                        <a:pt x="44" y="65"/>
                      </a:lnTo>
                      <a:lnTo>
                        <a:pt x="2" y="65"/>
                      </a:lnTo>
                    </a:path>
                  </a:pathLst>
                </a:custGeom>
                <a:solidFill>
                  <a:schemeClr val="accent3">
                    <a:lumMod val="100000"/>
                  </a:schemeClr>
                </a:solidFill>
                <a:ln w="3175">
                  <a:solidFill>
                    <a:schemeClr val="accent2"/>
                  </a:solidFill>
                  <a:round/>
                  <a:headEnd/>
                  <a:tailEnd/>
                </a:ln>
              </p:spPr>
              <p:txBody>
                <a:bodyPr wrap="none" anchor="ctr"/>
                <a:lstStyle/>
                <a:p>
                  <a:endParaRPr lang="en-GB"/>
                </a:p>
              </p:txBody>
            </p:sp>
            <p:sp>
              <p:nvSpPr>
                <p:cNvPr id="1364" name="Freeform 727">
                  <a:extLst>
                    <a:ext uri="{FF2B5EF4-FFF2-40B4-BE49-F238E27FC236}">
                      <a16:creationId xmlns:a16="http://schemas.microsoft.com/office/drawing/2014/main" id="{51CB43FD-D631-4DC2-8B7D-421134E6802A}"/>
                    </a:ext>
                  </a:extLst>
                </p:cNvPr>
                <p:cNvSpPr>
                  <a:spLocks/>
                </p:cNvSpPr>
                <p:nvPr/>
              </p:nvSpPr>
              <p:spPr bwMode="auto">
                <a:xfrm flipH="1">
                  <a:off x="2791724" y="3647056"/>
                  <a:ext cx="69850" cy="103187"/>
                </a:xfrm>
                <a:custGeom>
                  <a:avLst/>
                  <a:gdLst>
                    <a:gd name="T0" fmla="*/ 0 w 44"/>
                    <a:gd name="T1" fmla="*/ 0 h 65"/>
                    <a:gd name="T2" fmla="*/ 2147483647 w 44"/>
                    <a:gd name="T3" fmla="*/ 2147483647 h 65"/>
                    <a:gd name="T4" fmla="*/ 2147483647 w 44"/>
                    <a:gd name="T5" fmla="*/ 2147483647 h 65"/>
                    <a:gd name="T6" fmla="*/ 2147483647 w 44"/>
                    <a:gd name="T7" fmla="*/ 2147483647 h 65"/>
                    <a:gd name="T8" fmla="*/ 0 60000 65536"/>
                    <a:gd name="T9" fmla="*/ 0 60000 65536"/>
                    <a:gd name="T10" fmla="*/ 0 60000 65536"/>
                    <a:gd name="T11" fmla="*/ 0 60000 65536"/>
                    <a:gd name="T12" fmla="*/ 0 w 44"/>
                    <a:gd name="T13" fmla="*/ 0 h 65"/>
                    <a:gd name="T14" fmla="*/ 44 w 44"/>
                    <a:gd name="T15" fmla="*/ 65 h 65"/>
                  </a:gdLst>
                  <a:ahLst/>
                  <a:cxnLst>
                    <a:cxn ang="T8">
                      <a:pos x="T0" y="T1"/>
                    </a:cxn>
                    <a:cxn ang="T9">
                      <a:pos x="T2" y="T3"/>
                    </a:cxn>
                    <a:cxn ang="T10">
                      <a:pos x="T4" y="T5"/>
                    </a:cxn>
                    <a:cxn ang="T11">
                      <a:pos x="T6" y="T7"/>
                    </a:cxn>
                  </a:cxnLst>
                  <a:rect l="T12" t="T13" r="T14" b="T15"/>
                  <a:pathLst>
                    <a:path w="44" h="65">
                      <a:moveTo>
                        <a:pt x="0" y="0"/>
                      </a:moveTo>
                      <a:lnTo>
                        <a:pt x="20" y="1"/>
                      </a:lnTo>
                      <a:lnTo>
                        <a:pt x="44" y="65"/>
                      </a:lnTo>
                      <a:lnTo>
                        <a:pt x="2" y="65"/>
                      </a:lnTo>
                    </a:path>
                  </a:pathLst>
                </a:custGeom>
                <a:solidFill>
                  <a:schemeClr val="accent3">
                    <a:lumMod val="100000"/>
                  </a:schemeClr>
                </a:solidFill>
                <a:ln w="3175">
                  <a:solidFill>
                    <a:schemeClr val="accent2"/>
                  </a:solidFill>
                  <a:round/>
                  <a:headEnd/>
                  <a:tailEnd/>
                </a:ln>
              </p:spPr>
              <p:txBody>
                <a:bodyPr wrap="none" anchor="ctr"/>
                <a:lstStyle/>
                <a:p>
                  <a:endParaRPr lang="en-GB"/>
                </a:p>
              </p:txBody>
            </p:sp>
            <p:sp>
              <p:nvSpPr>
                <p:cNvPr id="1365" name="Rectangle 728">
                  <a:extLst>
                    <a:ext uri="{FF2B5EF4-FFF2-40B4-BE49-F238E27FC236}">
                      <a16:creationId xmlns:a16="http://schemas.microsoft.com/office/drawing/2014/main" id="{3DF1A882-153B-4024-984B-D5033F8637C0}"/>
                    </a:ext>
                  </a:extLst>
                </p:cNvPr>
                <p:cNvSpPr>
                  <a:spLocks noChangeArrowheads="1"/>
                </p:cNvSpPr>
                <p:nvPr/>
              </p:nvSpPr>
              <p:spPr bwMode="auto">
                <a:xfrm>
                  <a:off x="2828236" y="3648643"/>
                  <a:ext cx="65088" cy="65088"/>
                </a:xfrm>
                <a:prstGeom prst="rect">
                  <a:avLst/>
                </a:prstGeom>
                <a:solidFill>
                  <a:schemeClr val="accent3">
                    <a:lumMod val="100000"/>
                  </a:schemeClr>
                </a:solidFill>
                <a:ln w="31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66" name="Rectangle 729">
                  <a:extLst>
                    <a:ext uri="{FF2B5EF4-FFF2-40B4-BE49-F238E27FC236}">
                      <a16:creationId xmlns:a16="http://schemas.microsoft.com/office/drawing/2014/main" id="{241ED37D-41CC-4D5A-98D9-50DE10C14252}"/>
                    </a:ext>
                  </a:extLst>
                </p:cNvPr>
                <p:cNvSpPr>
                  <a:spLocks noChangeArrowheads="1"/>
                </p:cNvSpPr>
                <p:nvPr/>
              </p:nvSpPr>
              <p:spPr bwMode="auto">
                <a:xfrm>
                  <a:off x="2790136" y="3747068"/>
                  <a:ext cx="141288" cy="11113"/>
                </a:xfrm>
                <a:prstGeom prst="rect">
                  <a:avLst/>
                </a:prstGeom>
                <a:solidFill>
                  <a:schemeClr val="accent3">
                    <a:lumMod val="100000"/>
                  </a:schemeClr>
                </a:solidFill>
                <a:ln w="31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67" name="Rectangle 730">
                  <a:extLst>
                    <a:ext uri="{FF2B5EF4-FFF2-40B4-BE49-F238E27FC236}">
                      <a16:creationId xmlns:a16="http://schemas.microsoft.com/office/drawing/2014/main" id="{5B63A397-4E7B-4250-B766-4360845C56A2}"/>
                    </a:ext>
                  </a:extLst>
                </p:cNvPr>
                <p:cNvSpPr>
                  <a:spLocks noChangeArrowheads="1"/>
                </p:cNvSpPr>
                <p:nvPr/>
              </p:nvSpPr>
              <p:spPr bwMode="auto">
                <a:xfrm>
                  <a:off x="2853636" y="3647056"/>
                  <a:ext cx="14288" cy="109537"/>
                </a:xfrm>
                <a:prstGeom prst="rect">
                  <a:avLst/>
                </a:prstGeom>
                <a:solidFill>
                  <a:schemeClr val="accent3">
                    <a:lumMod val="100000"/>
                  </a:schemeClr>
                </a:solidFill>
                <a:ln w="31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68" name="Freeform 732">
                  <a:extLst>
                    <a:ext uri="{FF2B5EF4-FFF2-40B4-BE49-F238E27FC236}">
                      <a16:creationId xmlns:a16="http://schemas.microsoft.com/office/drawing/2014/main" id="{CF6350E3-23CD-4F46-88F6-BF127A0AA337}"/>
                    </a:ext>
                  </a:extLst>
                </p:cNvPr>
                <p:cNvSpPr>
                  <a:spLocks/>
                </p:cNvSpPr>
                <p:nvPr/>
              </p:nvSpPr>
              <p:spPr bwMode="auto">
                <a:xfrm flipV="1">
                  <a:off x="2861574" y="4197918"/>
                  <a:ext cx="69850" cy="103188"/>
                </a:xfrm>
                <a:custGeom>
                  <a:avLst/>
                  <a:gdLst>
                    <a:gd name="T0" fmla="*/ 0 w 44"/>
                    <a:gd name="T1" fmla="*/ 0 h 65"/>
                    <a:gd name="T2" fmla="*/ 2147483647 w 44"/>
                    <a:gd name="T3" fmla="*/ 2147483647 h 65"/>
                    <a:gd name="T4" fmla="*/ 2147483647 w 44"/>
                    <a:gd name="T5" fmla="*/ 2147483647 h 65"/>
                    <a:gd name="T6" fmla="*/ 2147483647 w 44"/>
                    <a:gd name="T7" fmla="*/ 2147483647 h 65"/>
                    <a:gd name="T8" fmla="*/ 0 60000 65536"/>
                    <a:gd name="T9" fmla="*/ 0 60000 65536"/>
                    <a:gd name="T10" fmla="*/ 0 60000 65536"/>
                    <a:gd name="T11" fmla="*/ 0 60000 65536"/>
                    <a:gd name="T12" fmla="*/ 0 w 44"/>
                    <a:gd name="T13" fmla="*/ 0 h 65"/>
                    <a:gd name="T14" fmla="*/ 44 w 44"/>
                    <a:gd name="T15" fmla="*/ 65 h 65"/>
                  </a:gdLst>
                  <a:ahLst/>
                  <a:cxnLst>
                    <a:cxn ang="T8">
                      <a:pos x="T0" y="T1"/>
                    </a:cxn>
                    <a:cxn ang="T9">
                      <a:pos x="T2" y="T3"/>
                    </a:cxn>
                    <a:cxn ang="T10">
                      <a:pos x="T4" y="T5"/>
                    </a:cxn>
                    <a:cxn ang="T11">
                      <a:pos x="T6" y="T7"/>
                    </a:cxn>
                  </a:cxnLst>
                  <a:rect l="T12" t="T13" r="T14" b="T15"/>
                  <a:pathLst>
                    <a:path w="44" h="65">
                      <a:moveTo>
                        <a:pt x="0" y="0"/>
                      </a:moveTo>
                      <a:lnTo>
                        <a:pt x="20" y="1"/>
                      </a:lnTo>
                      <a:lnTo>
                        <a:pt x="44" y="65"/>
                      </a:lnTo>
                      <a:lnTo>
                        <a:pt x="2" y="65"/>
                      </a:lnTo>
                    </a:path>
                  </a:pathLst>
                </a:custGeom>
                <a:solidFill>
                  <a:schemeClr val="accent3">
                    <a:lumMod val="100000"/>
                  </a:schemeClr>
                </a:solidFill>
                <a:ln w="3175">
                  <a:solidFill>
                    <a:schemeClr val="accent2"/>
                  </a:solidFill>
                  <a:round/>
                  <a:headEnd/>
                  <a:tailEnd/>
                </a:ln>
              </p:spPr>
              <p:txBody>
                <a:bodyPr wrap="none" anchor="ctr"/>
                <a:lstStyle/>
                <a:p>
                  <a:endParaRPr lang="en-GB"/>
                </a:p>
              </p:txBody>
            </p:sp>
            <p:sp>
              <p:nvSpPr>
                <p:cNvPr id="1369" name="Freeform 733">
                  <a:extLst>
                    <a:ext uri="{FF2B5EF4-FFF2-40B4-BE49-F238E27FC236}">
                      <a16:creationId xmlns:a16="http://schemas.microsoft.com/office/drawing/2014/main" id="{96C9BF0F-6EFD-42C0-B3ED-568E08B4A90F}"/>
                    </a:ext>
                  </a:extLst>
                </p:cNvPr>
                <p:cNvSpPr>
                  <a:spLocks/>
                </p:cNvSpPr>
                <p:nvPr/>
              </p:nvSpPr>
              <p:spPr bwMode="auto">
                <a:xfrm flipH="1" flipV="1">
                  <a:off x="2791724" y="4197918"/>
                  <a:ext cx="69850" cy="103188"/>
                </a:xfrm>
                <a:custGeom>
                  <a:avLst/>
                  <a:gdLst>
                    <a:gd name="T0" fmla="*/ 0 w 44"/>
                    <a:gd name="T1" fmla="*/ 0 h 65"/>
                    <a:gd name="T2" fmla="*/ 2147483647 w 44"/>
                    <a:gd name="T3" fmla="*/ 2147483647 h 65"/>
                    <a:gd name="T4" fmla="*/ 2147483647 w 44"/>
                    <a:gd name="T5" fmla="*/ 2147483647 h 65"/>
                    <a:gd name="T6" fmla="*/ 2147483647 w 44"/>
                    <a:gd name="T7" fmla="*/ 2147483647 h 65"/>
                    <a:gd name="T8" fmla="*/ 0 60000 65536"/>
                    <a:gd name="T9" fmla="*/ 0 60000 65536"/>
                    <a:gd name="T10" fmla="*/ 0 60000 65536"/>
                    <a:gd name="T11" fmla="*/ 0 60000 65536"/>
                    <a:gd name="T12" fmla="*/ 0 w 44"/>
                    <a:gd name="T13" fmla="*/ 0 h 65"/>
                    <a:gd name="T14" fmla="*/ 44 w 44"/>
                    <a:gd name="T15" fmla="*/ 65 h 65"/>
                  </a:gdLst>
                  <a:ahLst/>
                  <a:cxnLst>
                    <a:cxn ang="T8">
                      <a:pos x="T0" y="T1"/>
                    </a:cxn>
                    <a:cxn ang="T9">
                      <a:pos x="T2" y="T3"/>
                    </a:cxn>
                    <a:cxn ang="T10">
                      <a:pos x="T4" y="T5"/>
                    </a:cxn>
                    <a:cxn ang="T11">
                      <a:pos x="T6" y="T7"/>
                    </a:cxn>
                  </a:cxnLst>
                  <a:rect l="T12" t="T13" r="T14" b="T15"/>
                  <a:pathLst>
                    <a:path w="44" h="65">
                      <a:moveTo>
                        <a:pt x="0" y="0"/>
                      </a:moveTo>
                      <a:lnTo>
                        <a:pt x="20" y="1"/>
                      </a:lnTo>
                      <a:lnTo>
                        <a:pt x="44" y="65"/>
                      </a:lnTo>
                      <a:lnTo>
                        <a:pt x="2" y="65"/>
                      </a:lnTo>
                    </a:path>
                  </a:pathLst>
                </a:custGeom>
                <a:solidFill>
                  <a:schemeClr val="accent3">
                    <a:lumMod val="100000"/>
                  </a:schemeClr>
                </a:solidFill>
                <a:ln w="3175">
                  <a:solidFill>
                    <a:schemeClr val="accent2"/>
                  </a:solidFill>
                  <a:round/>
                  <a:headEnd/>
                  <a:tailEnd/>
                </a:ln>
              </p:spPr>
              <p:txBody>
                <a:bodyPr wrap="none" anchor="ctr"/>
                <a:lstStyle/>
                <a:p>
                  <a:endParaRPr lang="en-GB"/>
                </a:p>
              </p:txBody>
            </p:sp>
            <p:sp>
              <p:nvSpPr>
                <p:cNvPr id="1370" name="Rectangle 734">
                  <a:extLst>
                    <a:ext uri="{FF2B5EF4-FFF2-40B4-BE49-F238E27FC236}">
                      <a16:creationId xmlns:a16="http://schemas.microsoft.com/office/drawing/2014/main" id="{B60CE409-CF5E-4246-8CF9-C1C15FE28148}"/>
                    </a:ext>
                  </a:extLst>
                </p:cNvPr>
                <p:cNvSpPr>
                  <a:spLocks noChangeArrowheads="1"/>
                </p:cNvSpPr>
                <p:nvPr/>
              </p:nvSpPr>
              <p:spPr bwMode="auto">
                <a:xfrm flipV="1">
                  <a:off x="2828236" y="4234431"/>
                  <a:ext cx="65088" cy="65087"/>
                </a:xfrm>
                <a:prstGeom prst="rect">
                  <a:avLst/>
                </a:prstGeom>
                <a:solidFill>
                  <a:schemeClr val="accent3">
                    <a:lumMod val="100000"/>
                  </a:schemeClr>
                </a:solidFill>
                <a:ln w="31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71" name="Rectangle 735">
                  <a:extLst>
                    <a:ext uri="{FF2B5EF4-FFF2-40B4-BE49-F238E27FC236}">
                      <a16:creationId xmlns:a16="http://schemas.microsoft.com/office/drawing/2014/main" id="{4ECEB09C-67E1-4202-AB75-F3C6D6087AF1}"/>
                    </a:ext>
                  </a:extLst>
                </p:cNvPr>
                <p:cNvSpPr>
                  <a:spLocks noChangeArrowheads="1"/>
                </p:cNvSpPr>
                <p:nvPr/>
              </p:nvSpPr>
              <p:spPr bwMode="auto">
                <a:xfrm flipV="1">
                  <a:off x="2790136" y="4189981"/>
                  <a:ext cx="141288" cy="11112"/>
                </a:xfrm>
                <a:prstGeom prst="rect">
                  <a:avLst/>
                </a:prstGeom>
                <a:solidFill>
                  <a:schemeClr val="accent3">
                    <a:lumMod val="100000"/>
                  </a:schemeClr>
                </a:solidFill>
                <a:ln w="31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72" name="Rectangle 736">
                  <a:extLst>
                    <a:ext uri="{FF2B5EF4-FFF2-40B4-BE49-F238E27FC236}">
                      <a16:creationId xmlns:a16="http://schemas.microsoft.com/office/drawing/2014/main" id="{59831C31-3E3B-409D-BFE1-4E1C98E49919}"/>
                    </a:ext>
                  </a:extLst>
                </p:cNvPr>
                <p:cNvSpPr>
                  <a:spLocks noChangeArrowheads="1"/>
                </p:cNvSpPr>
                <p:nvPr/>
              </p:nvSpPr>
              <p:spPr bwMode="auto">
                <a:xfrm flipV="1">
                  <a:off x="2853636" y="4191568"/>
                  <a:ext cx="14288" cy="109538"/>
                </a:xfrm>
                <a:prstGeom prst="rect">
                  <a:avLst/>
                </a:prstGeom>
                <a:solidFill>
                  <a:schemeClr val="accent3">
                    <a:lumMod val="100000"/>
                  </a:schemeClr>
                </a:solidFill>
                <a:ln w="31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73" name="Rectangle 738">
                  <a:extLst>
                    <a:ext uri="{FF2B5EF4-FFF2-40B4-BE49-F238E27FC236}">
                      <a16:creationId xmlns:a16="http://schemas.microsoft.com/office/drawing/2014/main" id="{E291E2CB-8C68-4E52-A156-23337921345B}"/>
                    </a:ext>
                  </a:extLst>
                </p:cNvPr>
                <p:cNvSpPr>
                  <a:spLocks noChangeArrowheads="1"/>
                </p:cNvSpPr>
                <p:nvPr/>
              </p:nvSpPr>
              <p:spPr bwMode="auto">
                <a:xfrm>
                  <a:off x="2839349" y="3562918"/>
                  <a:ext cx="42862" cy="85725"/>
                </a:xfrm>
                <a:prstGeom prst="rect">
                  <a:avLst/>
                </a:prstGeom>
                <a:solidFill>
                  <a:schemeClr val="accent3">
                    <a:lumMod val="100000"/>
                  </a:schemeClr>
                </a:solidFill>
                <a:ln w="31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74" name="Line 745">
                  <a:extLst>
                    <a:ext uri="{FF2B5EF4-FFF2-40B4-BE49-F238E27FC236}">
                      <a16:creationId xmlns:a16="http://schemas.microsoft.com/office/drawing/2014/main" id="{C1FA7AE6-FDF5-4D73-B7BB-BFC3CF1F7213}"/>
                    </a:ext>
                  </a:extLst>
                </p:cNvPr>
                <p:cNvSpPr>
                  <a:spLocks noChangeShapeType="1"/>
                </p:cNvSpPr>
                <p:nvPr/>
              </p:nvSpPr>
              <p:spPr bwMode="auto">
                <a:xfrm flipV="1">
                  <a:off x="2839349" y="3621656"/>
                  <a:ext cx="41275" cy="793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75" name="Line 746">
                  <a:extLst>
                    <a:ext uri="{FF2B5EF4-FFF2-40B4-BE49-F238E27FC236}">
                      <a16:creationId xmlns:a16="http://schemas.microsoft.com/office/drawing/2014/main" id="{10BFA5BB-2FFA-4ACF-BC8B-CC965E754CCC}"/>
                    </a:ext>
                  </a:extLst>
                </p:cNvPr>
                <p:cNvSpPr>
                  <a:spLocks noChangeShapeType="1"/>
                </p:cNvSpPr>
                <p:nvPr/>
              </p:nvSpPr>
              <p:spPr bwMode="auto">
                <a:xfrm flipV="1">
                  <a:off x="2839349" y="3631181"/>
                  <a:ext cx="41275" cy="7937"/>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76" name="Rectangle 748">
                  <a:extLst>
                    <a:ext uri="{FF2B5EF4-FFF2-40B4-BE49-F238E27FC236}">
                      <a16:creationId xmlns:a16="http://schemas.microsoft.com/office/drawing/2014/main" id="{0E2FE66E-93D8-4DAF-8DA0-B4731F4D5F7A}"/>
                    </a:ext>
                  </a:extLst>
                </p:cNvPr>
                <p:cNvSpPr>
                  <a:spLocks noChangeArrowheads="1"/>
                </p:cNvSpPr>
                <p:nvPr/>
              </p:nvSpPr>
              <p:spPr bwMode="auto">
                <a:xfrm flipV="1">
                  <a:off x="2839349" y="4302693"/>
                  <a:ext cx="42862" cy="85725"/>
                </a:xfrm>
                <a:prstGeom prst="rect">
                  <a:avLst/>
                </a:prstGeom>
                <a:solidFill>
                  <a:schemeClr val="accent3">
                    <a:lumMod val="100000"/>
                  </a:schemeClr>
                </a:solidFill>
                <a:ln w="31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77" name="Line 749">
                  <a:extLst>
                    <a:ext uri="{FF2B5EF4-FFF2-40B4-BE49-F238E27FC236}">
                      <a16:creationId xmlns:a16="http://schemas.microsoft.com/office/drawing/2014/main" id="{D2D841C7-0AF2-41DF-912A-8AD5539014CD}"/>
                    </a:ext>
                  </a:extLst>
                </p:cNvPr>
                <p:cNvSpPr>
                  <a:spLocks noChangeShapeType="1"/>
                </p:cNvSpPr>
                <p:nvPr/>
              </p:nvSpPr>
              <p:spPr bwMode="auto">
                <a:xfrm>
                  <a:off x="2839349" y="4378893"/>
                  <a:ext cx="41275" cy="793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78" name="Line 750">
                  <a:extLst>
                    <a:ext uri="{FF2B5EF4-FFF2-40B4-BE49-F238E27FC236}">
                      <a16:creationId xmlns:a16="http://schemas.microsoft.com/office/drawing/2014/main" id="{127B3CD6-20F4-404A-8175-26B84B11CF57}"/>
                    </a:ext>
                  </a:extLst>
                </p:cNvPr>
                <p:cNvSpPr>
                  <a:spLocks noChangeShapeType="1"/>
                </p:cNvSpPr>
                <p:nvPr/>
              </p:nvSpPr>
              <p:spPr bwMode="auto">
                <a:xfrm>
                  <a:off x="2839349" y="4369368"/>
                  <a:ext cx="41275" cy="793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79" name="Line 751">
                  <a:extLst>
                    <a:ext uri="{FF2B5EF4-FFF2-40B4-BE49-F238E27FC236}">
                      <a16:creationId xmlns:a16="http://schemas.microsoft.com/office/drawing/2014/main" id="{9624B978-2978-469C-893F-364B77047683}"/>
                    </a:ext>
                  </a:extLst>
                </p:cNvPr>
                <p:cNvSpPr>
                  <a:spLocks noChangeShapeType="1"/>
                </p:cNvSpPr>
                <p:nvPr/>
              </p:nvSpPr>
              <p:spPr bwMode="auto">
                <a:xfrm>
                  <a:off x="2839349" y="4359843"/>
                  <a:ext cx="41275" cy="793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0" name="Line 752">
                  <a:extLst>
                    <a:ext uri="{FF2B5EF4-FFF2-40B4-BE49-F238E27FC236}">
                      <a16:creationId xmlns:a16="http://schemas.microsoft.com/office/drawing/2014/main" id="{986CF28A-BA8B-4E25-8034-A01A78F7E4B8}"/>
                    </a:ext>
                  </a:extLst>
                </p:cNvPr>
                <p:cNvSpPr>
                  <a:spLocks noChangeShapeType="1"/>
                </p:cNvSpPr>
                <p:nvPr/>
              </p:nvSpPr>
              <p:spPr bwMode="auto">
                <a:xfrm>
                  <a:off x="2839349" y="4350318"/>
                  <a:ext cx="41275" cy="793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1" name="Line 753">
                  <a:extLst>
                    <a:ext uri="{FF2B5EF4-FFF2-40B4-BE49-F238E27FC236}">
                      <a16:creationId xmlns:a16="http://schemas.microsoft.com/office/drawing/2014/main" id="{2A23FC78-550F-466D-9A14-0A686404F396}"/>
                    </a:ext>
                  </a:extLst>
                </p:cNvPr>
                <p:cNvSpPr>
                  <a:spLocks noChangeShapeType="1"/>
                </p:cNvSpPr>
                <p:nvPr/>
              </p:nvSpPr>
              <p:spPr bwMode="auto">
                <a:xfrm>
                  <a:off x="2839349" y="4340793"/>
                  <a:ext cx="41275" cy="793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2" name="Line 754">
                  <a:extLst>
                    <a:ext uri="{FF2B5EF4-FFF2-40B4-BE49-F238E27FC236}">
                      <a16:creationId xmlns:a16="http://schemas.microsoft.com/office/drawing/2014/main" id="{461E6538-18F2-4310-A5B4-59CE554339CB}"/>
                    </a:ext>
                  </a:extLst>
                </p:cNvPr>
                <p:cNvSpPr>
                  <a:spLocks noChangeShapeType="1"/>
                </p:cNvSpPr>
                <p:nvPr/>
              </p:nvSpPr>
              <p:spPr bwMode="auto">
                <a:xfrm>
                  <a:off x="2839349" y="4331268"/>
                  <a:ext cx="41275" cy="793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3" name="Line 755">
                  <a:extLst>
                    <a:ext uri="{FF2B5EF4-FFF2-40B4-BE49-F238E27FC236}">
                      <a16:creationId xmlns:a16="http://schemas.microsoft.com/office/drawing/2014/main" id="{AED740A8-B9CE-4C82-9C61-5B4BEDFE90C3}"/>
                    </a:ext>
                  </a:extLst>
                </p:cNvPr>
                <p:cNvSpPr>
                  <a:spLocks noChangeShapeType="1"/>
                </p:cNvSpPr>
                <p:nvPr/>
              </p:nvSpPr>
              <p:spPr bwMode="auto">
                <a:xfrm>
                  <a:off x="2839349" y="4321743"/>
                  <a:ext cx="41275" cy="793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4" name="Line 756">
                  <a:extLst>
                    <a:ext uri="{FF2B5EF4-FFF2-40B4-BE49-F238E27FC236}">
                      <a16:creationId xmlns:a16="http://schemas.microsoft.com/office/drawing/2014/main" id="{BCBC1478-0A30-4A0E-AE07-94745962EDFF}"/>
                    </a:ext>
                  </a:extLst>
                </p:cNvPr>
                <p:cNvSpPr>
                  <a:spLocks noChangeShapeType="1"/>
                </p:cNvSpPr>
                <p:nvPr/>
              </p:nvSpPr>
              <p:spPr bwMode="auto">
                <a:xfrm>
                  <a:off x="2839349" y="4312218"/>
                  <a:ext cx="41275" cy="7938"/>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85" name="Rectangle 796">
                  <a:extLst>
                    <a:ext uri="{FF2B5EF4-FFF2-40B4-BE49-F238E27FC236}">
                      <a16:creationId xmlns:a16="http://schemas.microsoft.com/office/drawing/2014/main" id="{F892707F-E859-4269-9D39-A0D702ACCC8D}"/>
                    </a:ext>
                  </a:extLst>
                </p:cNvPr>
                <p:cNvSpPr>
                  <a:spLocks noChangeArrowheads="1"/>
                </p:cNvSpPr>
                <p:nvPr/>
              </p:nvSpPr>
              <p:spPr bwMode="auto">
                <a:xfrm>
                  <a:off x="2832999" y="4242368"/>
                  <a:ext cx="57150" cy="146050"/>
                </a:xfrm>
                <a:prstGeom prst="rect">
                  <a:avLst/>
                </a:prstGeom>
                <a:solidFill>
                  <a:schemeClr val="accent3">
                    <a:lumMod val="100000"/>
                  </a:schemeClr>
                </a:solidFill>
                <a:ln w="31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86" name="Freeform 797">
                  <a:extLst>
                    <a:ext uri="{FF2B5EF4-FFF2-40B4-BE49-F238E27FC236}">
                      <a16:creationId xmlns:a16="http://schemas.microsoft.com/office/drawing/2014/main" id="{DBBAB13D-4559-40A9-8224-4B5ED9C935B1}"/>
                    </a:ext>
                  </a:extLst>
                </p:cNvPr>
                <p:cNvSpPr>
                  <a:spLocks noChangeAspect="1"/>
                </p:cNvSpPr>
                <p:nvPr/>
              </p:nvSpPr>
              <p:spPr bwMode="auto">
                <a:xfrm>
                  <a:off x="2810774" y="4194743"/>
                  <a:ext cx="101600" cy="12700"/>
                </a:xfrm>
                <a:custGeom>
                  <a:avLst/>
                  <a:gdLst>
                    <a:gd name="T0" fmla="*/ 0 w 540"/>
                    <a:gd name="T1" fmla="*/ 2147483647 h 66"/>
                    <a:gd name="T2" fmla="*/ 0 w 540"/>
                    <a:gd name="T3" fmla="*/ 2147483647 h 66"/>
                    <a:gd name="T4" fmla="*/ 2147483647 w 540"/>
                    <a:gd name="T5" fmla="*/ 2147483647 h 66"/>
                    <a:gd name="T6" fmla="*/ 2147483647 w 540"/>
                    <a:gd name="T7" fmla="*/ 0 h 66"/>
                    <a:gd name="T8" fmla="*/ 0 60000 65536"/>
                    <a:gd name="T9" fmla="*/ 0 60000 65536"/>
                    <a:gd name="T10" fmla="*/ 0 60000 65536"/>
                    <a:gd name="T11" fmla="*/ 0 60000 65536"/>
                    <a:gd name="T12" fmla="*/ 0 w 540"/>
                    <a:gd name="T13" fmla="*/ 0 h 66"/>
                    <a:gd name="T14" fmla="*/ 540 w 540"/>
                    <a:gd name="T15" fmla="*/ 66 h 66"/>
                  </a:gdLst>
                  <a:ahLst/>
                  <a:cxnLst>
                    <a:cxn ang="T8">
                      <a:pos x="T0" y="T1"/>
                    </a:cxn>
                    <a:cxn ang="T9">
                      <a:pos x="T2" y="T3"/>
                    </a:cxn>
                    <a:cxn ang="T10">
                      <a:pos x="T4" y="T5"/>
                    </a:cxn>
                    <a:cxn ang="T11">
                      <a:pos x="T6" y="T7"/>
                    </a:cxn>
                  </a:cxnLst>
                  <a:rect l="T12" t="T13" r="T14" b="T15"/>
                  <a:pathLst>
                    <a:path w="540" h="66">
                      <a:moveTo>
                        <a:pt x="0" y="3"/>
                      </a:moveTo>
                      <a:lnTo>
                        <a:pt x="0" y="66"/>
                      </a:lnTo>
                      <a:lnTo>
                        <a:pt x="540" y="66"/>
                      </a:lnTo>
                      <a:lnTo>
                        <a:pt x="540" y="0"/>
                      </a:lnTo>
                    </a:path>
                  </a:pathLst>
                </a:custGeom>
                <a:solidFill>
                  <a:schemeClr val="accent3">
                    <a:lumMod val="100000"/>
                  </a:schemeClr>
                </a:solidFill>
                <a:ln w="3175">
                  <a:solidFill>
                    <a:schemeClr val="accent2"/>
                  </a:solidFill>
                  <a:round/>
                  <a:headEnd/>
                  <a:tailEnd/>
                </a:ln>
              </p:spPr>
              <p:txBody>
                <a:bodyPr wrap="none" anchor="ctr"/>
                <a:lstStyle/>
                <a:p>
                  <a:endParaRPr lang="en-GB"/>
                </a:p>
              </p:txBody>
            </p:sp>
            <p:sp>
              <p:nvSpPr>
                <p:cNvPr id="1387" name="Rectangle 798">
                  <a:extLst>
                    <a:ext uri="{FF2B5EF4-FFF2-40B4-BE49-F238E27FC236}">
                      <a16:creationId xmlns:a16="http://schemas.microsoft.com/office/drawing/2014/main" id="{DADB3054-BCDE-43A7-8DFA-220946986161}"/>
                    </a:ext>
                  </a:extLst>
                </p:cNvPr>
                <p:cNvSpPr>
                  <a:spLocks noChangeAspect="1" noChangeArrowheads="1"/>
                </p:cNvSpPr>
                <p:nvPr/>
              </p:nvSpPr>
              <p:spPr bwMode="auto">
                <a:xfrm>
                  <a:off x="2829824" y="4207443"/>
                  <a:ext cx="60325" cy="20638"/>
                </a:xfrm>
                <a:prstGeom prst="rect">
                  <a:avLst/>
                </a:prstGeom>
                <a:solidFill>
                  <a:schemeClr val="accent3">
                    <a:lumMod val="100000"/>
                  </a:schemeClr>
                </a:solidFill>
                <a:ln w="31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88" name="Rectangle 799">
                  <a:extLst>
                    <a:ext uri="{FF2B5EF4-FFF2-40B4-BE49-F238E27FC236}">
                      <a16:creationId xmlns:a16="http://schemas.microsoft.com/office/drawing/2014/main" id="{6D397B9C-AD4C-42D7-924F-5381F132EAE0}"/>
                    </a:ext>
                  </a:extLst>
                </p:cNvPr>
                <p:cNvSpPr>
                  <a:spLocks noChangeAspect="1" noChangeArrowheads="1"/>
                </p:cNvSpPr>
                <p:nvPr/>
              </p:nvSpPr>
              <p:spPr bwMode="auto">
                <a:xfrm>
                  <a:off x="2821886" y="4218556"/>
                  <a:ext cx="79375" cy="34925"/>
                </a:xfrm>
                <a:prstGeom prst="rect">
                  <a:avLst/>
                </a:prstGeom>
                <a:solidFill>
                  <a:schemeClr val="accent3">
                    <a:lumMod val="100000"/>
                  </a:schemeClr>
                </a:solidFill>
                <a:ln w="31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89" name="Rectangle 800">
                  <a:extLst>
                    <a:ext uri="{FF2B5EF4-FFF2-40B4-BE49-F238E27FC236}">
                      <a16:creationId xmlns:a16="http://schemas.microsoft.com/office/drawing/2014/main" id="{D4F9B79E-10E4-4D38-9C0F-EC8085CEFFAA}"/>
                    </a:ext>
                  </a:extLst>
                </p:cNvPr>
                <p:cNvSpPr>
                  <a:spLocks noChangeAspect="1" noChangeArrowheads="1"/>
                </p:cNvSpPr>
                <p:nvPr/>
              </p:nvSpPr>
              <p:spPr bwMode="auto">
                <a:xfrm>
                  <a:off x="2821886" y="4266181"/>
                  <a:ext cx="79375" cy="34925"/>
                </a:xfrm>
                <a:prstGeom prst="rect">
                  <a:avLst/>
                </a:prstGeom>
                <a:solidFill>
                  <a:schemeClr val="accent3">
                    <a:lumMod val="100000"/>
                  </a:schemeClr>
                </a:solidFill>
                <a:ln w="31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90" name="Freeform 801">
                  <a:extLst>
                    <a:ext uri="{FF2B5EF4-FFF2-40B4-BE49-F238E27FC236}">
                      <a16:creationId xmlns:a16="http://schemas.microsoft.com/office/drawing/2014/main" id="{AAE83EEF-DFCC-4751-81E9-9BCCACF63F66}"/>
                    </a:ext>
                  </a:extLst>
                </p:cNvPr>
                <p:cNvSpPr>
                  <a:spLocks/>
                </p:cNvSpPr>
                <p:nvPr/>
              </p:nvSpPr>
              <p:spPr bwMode="auto">
                <a:xfrm flipH="1">
                  <a:off x="2864749" y="4245543"/>
                  <a:ext cx="134937" cy="490538"/>
                </a:xfrm>
                <a:custGeom>
                  <a:avLst/>
                  <a:gdLst>
                    <a:gd name="connsiteX0" fmla="*/ 260 w 260"/>
                    <a:gd name="connsiteY0" fmla="*/ 650 h 868"/>
                    <a:gd name="connsiteX1" fmla="*/ 0 w 260"/>
                    <a:gd name="connsiteY1" fmla="*/ 0 h 868"/>
                    <a:gd name="connsiteX0" fmla="*/ 260 w 260"/>
                    <a:gd name="connsiteY0" fmla="*/ 650 h 868"/>
                    <a:gd name="connsiteX1" fmla="*/ 0 w 260"/>
                    <a:gd name="connsiteY1" fmla="*/ 0 h 868"/>
                    <a:gd name="connsiteX0" fmla="*/ 167 w 167"/>
                    <a:gd name="connsiteY0" fmla="*/ 650 h 868"/>
                    <a:gd name="connsiteX1" fmla="*/ 0 w 167"/>
                    <a:gd name="connsiteY1" fmla="*/ 0 h 868"/>
                    <a:gd name="connsiteX0" fmla="*/ 187 w 187"/>
                    <a:gd name="connsiteY0" fmla="*/ 650 h 868"/>
                    <a:gd name="connsiteX1" fmla="*/ 20 w 187"/>
                    <a:gd name="connsiteY1" fmla="*/ 0 h 868"/>
                    <a:gd name="connsiteX0" fmla="*/ 128 w 128"/>
                    <a:gd name="connsiteY0" fmla="*/ 91 h 714"/>
                    <a:gd name="connsiteX1" fmla="*/ 20 w 128"/>
                    <a:gd name="connsiteY1" fmla="*/ 0 h 714"/>
                    <a:gd name="connsiteX0" fmla="*/ 124 w 124"/>
                    <a:gd name="connsiteY0" fmla="*/ 91 h 309"/>
                    <a:gd name="connsiteX1" fmla="*/ 16 w 124"/>
                    <a:gd name="connsiteY1" fmla="*/ 0 h 309"/>
                  </a:gdLst>
                  <a:ahLst/>
                  <a:cxnLst>
                    <a:cxn ang="0">
                      <a:pos x="connsiteX0" y="connsiteY0"/>
                    </a:cxn>
                    <a:cxn ang="0">
                      <a:pos x="connsiteX1" y="connsiteY1"/>
                    </a:cxn>
                  </a:cxnLst>
                  <a:rect l="l" t="t" r="r" b="b"/>
                  <a:pathLst>
                    <a:path w="124" h="309">
                      <a:moveTo>
                        <a:pt x="124" y="91"/>
                      </a:moveTo>
                      <a:cubicBezTo>
                        <a:pt x="124" y="309"/>
                        <a:pt x="0" y="255"/>
                        <a:pt x="16" y="0"/>
                      </a:cubicBezTo>
                    </a:path>
                  </a:pathLst>
                </a:custGeom>
                <a:noFill/>
                <a:ln w="28575" cap="flat" cmpd="sng">
                  <a:solidFill>
                    <a:schemeClr val="accent2"/>
                  </a:solidFill>
                  <a:prstDash val="solid"/>
                  <a:round/>
                  <a:headEnd type="none" w="med" len="med"/>
                  <a:tailEnd type="none" w="med" len="med"/>
                </a:ln>
                <a:effectLst/>
              </p:spPr>
              <p:txBody>
                <a:bodyPr/>
                <a:lstStyle/>
                <a:p>
                  <a:pPr>
                    <a:defRPr/>
                  </a:pPr>
                  <a:endParaRPr lang="en-GB">
                    <a:latin typeface="Arial" charset="0"/>
                    <a:cs typeface="Arial" charset="0"/>
                  </a:endParaRPr>
                </a:p>
              </p:txBody>
            </p:sp>
            <p:sp>
              <p:nvSpPr>
                <p:cNvPr id="1392" name="AutoShape 301">
                  <a:extLst>
                    <a:ext uri="{FF2B5EF4-FFF2-40B4-BE49-F238E27FC236}">
                      <a16:creationId xmlns:a16="http://schemas.microsoft.com/office/drawing/2014/main" id="{1AB7F7A8-D2F1-4956-B156-DE6080DB52F7}"/>
                    </a:ext>
                  </a:extLst>
                </p:cNvPr>
                <p:cNvSpPr>
                  <a:spLocks noChangeArrowheads="1"/>
                </p:cNvSpPr>
                <p:nvPr/>
              </p:nvSpPr>
              <p:spPr bwMode="auto">
                <a:xfrm rot="10800000">
                  <a:off x="1585224" y="3005706"/>
                  <a:ext cx="36512" cy="47625"/>
                </a:xfrm>
                <a:custGeom>
                  <a:avLst/>
                  <a:gdLst>
                    <a:gd name="T0" fmla="*/ 11383077 w 21600"/>
                    <a:gd name="T1" fmla="*/ 105081416 h 21600"/>
                    <a:gd name="T2" fmla="*/ 5879350 w 21600"/>
                    <a:gd name="T3" fmla="*/ 210165943 h 21600"/>
                    <a:gd name="T4" fmla="*/ 375061 w 21600"/>
                    <a:gd name="T5" fmla="*/ 105081416 h 21600"/>
                    <a:gd name="T6" fmla="*/ 5879350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bg1">
                    <a:lumMod val="85000"/>
                  </a:schemeClr>
                </a:solidFill>
                <a:ln w="3175">
                  <a:solidFill>
                    <a:schemeClr val="tx1"/>
                  </a:solidFill>
                  <a:miter lim="800000"/>
                  <a:headEnd type="none" w="sm" len="sm"/>
                  <a:tailEnd/>
                </a:ln>
              </p:spPr>
              <p:txBody>
                <a:bodyPr wrap="none" anchor="ctr"/>
                <a:lstStyle/>
                <a:p>
                  <a:endParaRPr lang="en-GB"/>
                </a:p>
              </p:txBody>
            </p:sp>
            <p:sp>
              <p:nvSpPr>
                <p:cNvPr id="1393" name="Rectangle 303">
                  <a:extLst>
                    <a:ext uri="{FF2B5EF4-FFF2-40B4-BE49-F238E27FC236}">
                      <a16:creationId xmlns:a16="http://schemas.microsoft.com/office/drawing/2014/main" id="{8058A40D-0327-4FCF-A986-19D24D51824E}"/>
                    </a:ext>
                  </a:extLst>
                </p:cNvPr>
                <p:cNvSpPr>
                  <a:spLocks noChangeAspect="1" noChangeArrowheads="1"/>
                </p:cNvSpPr>
                <p:nvPr/>
              </p:nvSpPr>
              <p:spPr bwMode="auto">
                <a:xfrm rot="16200000">
                  <a:off x="1591574" y="3056506"/>
                  <a:ext cx="25400" cy="31750"/>
                </a:xfrm>
                <a:prstGeom prst="rect">
                  <a:avLst/>
                </a:prstGeom>
                <a:solidFill>
                  <a:schemeClr val="bg1">
                    <a:lumMod val="85000"/>
                  </a:schemeClr>
                </a:solid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94" name="Rectangle 305">
                  <a:extLst>
                    <a:ext uri="{FF2B5EF4-FFF2-40B4-BE49-F238E27FC236}">
                      <a16:creationId xmlns:a16="http://schemas.microsoft.com/office/drawing/2014/main" id="{D7B5EB2F-01A9-4E66-AED1-E954BA93778F}"/>
                    </a:ext>
                  </a:extLst>
                </p:cNvPr>
                <p:cNvSpPr>
                  <a:spLocks noChangeAspect="1" noChangeArrowheads="1"/>
                </p:cNvSpPr>
                <p:nvPr/>
              </p:nvSpPr>
              <p:spPr bwMode="auto">
                <a:xfrm rot="10800000">
                  <a:off x="1583636" y="3113656"/>
                  <a:ext cx="42863" cy="9525"/>
                </a:xfrm>
                <a:prstGeom prst="rect">
                  <a:avLst/>
                </a:prstGeom>
                <a:solidFill>
                  <a:schemeClr val="bg1">
                    <a:lumMod val="85000"/>
                  </a:schemeClr>
                </a:solid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95" name="AutoShape 307">
                  <a:extLst>
                    <a:ext uri="{FF2B5EF4-FFF2-40B4-BE49-F238E27FC236}">
                      <a16:creationId xmlns:a16="http://schemas.microsoft.com/office/drawing/2014/main" id="{9A1F9827-1DDF-4B6D-901A-FA36487E0875}"/>
                    </a:ext>
                  </a:extLst>
                </p:cNvPr>
                <p:cNvSpPr>
                  <a:spLocks noChangeAspect="1" noChangeArrowheads="1"/>
                </p:cNvSpPr>
                <p:nvPr/>
              </p:nvSpPr>
              <p:spPr bwMode="auto">
                <a:xfrm rot="10800000">
                  <a:off x="1578874" y="3085081"/>
                  <a:ext cx="50800" cy="31750"/>
                </a:xfrm>
                <a:prstGeom prst="octagon">
                  <a:avLst>
                    <a:gd name="adj" fmla="val 12000"/>
                  </a:avLst>
                </a:prstGeom>
                <a:solidFill>
                  <a:schemeClr val="bg1">
                    <a:lumMod val="85000"/>
                  </a:schemeClr>
                </a:solid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96" name="Line 308">
                  <a:extLst>
                    <a:ext uri="{FF2B5EF4-FFF2-40B4-BE49-F238E27FC236}">
                      <a16:creationId xmlns:a16="http://schemas.microsoft.com/office/drawing/2014/main" id="{58FC7D9D-92F3-4B8C-A879-84645EEF751C}"/>
                    </a:ext>
                  </a:extLst>
                </p:cNvPr>
                <p:cNvSpPr>
                  <a:spLocks noChangeAspect="1" noChangeShapeType="1"/>
                </p:cNvSpPr>
                <p:nvPr/>
              </p:nvSpPr>
              <p:spPr bwMode="auto">
                <a:xfrm rot="10800000">
                  <a:off x="1616974" y="3085081"/>
                  <a:ext cx="0" cy="28575"/>
                </a:xfrm>
                <a:prstGeom prst="line">
                  <a:avLst/>
                </a:prstGeom>
                <a:noFill/>
                <a:ln w="3175">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397" name="Line 309">
                  <a:extLst>
                    <a:ext uri="{FF2B5EF4-FFF2-40B4-BE49-F238E27FC236}">
                      <a16:creationId xmlns:a16="http://schemas.microsoft.com/office/drawing/2014/main" id="{390C3876-B388-4320-83BC-142462C2A540}"/>
                    </a:ext>
                  </a:extLst>
                </p:cNvPr>
                <p:cNvSpPr>
                  <a:spLocks noChangeAspect="1" noChangeShapeType="1"/>
                </p:cNvSpPr>
                <p:nvPr/>
              </p:nvSpPr>
              <p:spPr bwMode="auto">
                <a:xfrm rot="10800000">
                  <a:off x="1591574" y="3085081"/>
                  <a:ext cx="0" cy="28575"/>
                </a:xfrm>
                <a:prstGeom prst="line">
                  <a:avLst/>
                </a:prstGeom>
                <a:noFill/>
                <a:ln w="3175">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398" name="AutoShape 311">
                  <a:extLst>
                    <a:ext uri="{FF2B5EF4-FFF2-40B4-BE49-F238E27FC236}">
                      <a16:creationId xmlns:a16="http://schemas.microsoft.com/office/drawing/2014/main" id="{0A733DB8-C09D-45A3-BA90-276F90EAFC0C}"/>
                    </a:ext>
                  </a:extLst>
                </p:cNvPr>
                <p:cNvSpPr>
                  <a:spLocks noChangeAspect="1" noChangeArrowheads="1"/>
                </p:cNvSpPr>
                <p:nvPr/>
              </p:nvSpPr>
              <p:spPr bwMode="auto">
                <a:xfrm rot="10800000">
                  <a:off x="1577286" y="3046981"/>
                  <a:ext cx="53975" cy="22225"/>
                </a:xfrm>
                <a:prstGeom prst="octagon">
                  <a:avLst>
                    <a:gd name="adj" fmla="val 12000"/>
                  </a:avLst>
                </a:prstGeom>
                <a:solidFill>
                  <a:schemeClr val="bg1">
                    <a:lumMod val="85000"/>
                  </a:schemeClr>
                </a:solid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99" name="Line 312">
                  <a:extLst>
                    <a:ext uri="{FF2B5EF4-FFF2-40B4-BE49-F238E27FC236}">
                      <a16:creationId xmlns:a16="http://schemas.microsoft.com/office/drawing/2014/main" id="{8D1B479B-C736-40D7-AA86-AD9642AD89EF}"/>
                    </a:ext>
                  </a:extLst>
                </p:cNvPr>
                <p:cNvSpPr>
                  <a:spLocks noChangeAspect="1" noChangeShapeType="1"/>
                </p:cNvSpPr>
                <p:nvPr/>
              </p:nvSpPr>
              <p:spPr bwMode="auto">
                <a:xfrm rot="10800000">
                  <a:off x="1616974" y="3046981"/>
                  <a:ext cx="0" cy="19050"/>
                </a:xfrm>
                <a:prstGeom prst="line">
                  <a:avLst/>
                </a:prstGeom>
                <a:noFill/>
                <a:ln w="3175">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00" name="Line 313">
                  <a:extLst>
                    <a:ext uri="{FF2B5EF4-FFF2-40B4-BE49-F238E27FC236}">
                      <a16:creationId xmlns:a16="http://schemas.microsoft.com/office/drawing/2014/main" id="{41FC0DD9-06AF-4801-9DCF-C48807F7387A}"/>
                    </a:ext>
                  </a:extLst>
                </p:cNvPr>
                <p:cNvSpPr>
                  <a:spLocks noChangeAspect="1" noChangeShapeType="1"/>
                </p:cNvSpPr>
                <p:nvPr/>
              </p:nvSpPr>
              <p:spPr bwMode="auto">
                <a:xfrm rot="10800000">
                  <a:off x="1589986" y="3046981"/>
                  <a:ext cx="0" cy="19050"/>
                </a:xfrm>
                <a:prstGeom prst="line">
                  <a:avLst/>
                </a:prstGeom>
                <a:noFill/>
                <a:ln w="3175">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01" name="Rectangle 7617">
                  <a:extLst>
                    <a:ext uri="{FF2B5EF4-FFF2-40B4-BE49-F238E27FC236}">
                      <a16:creationId xmlns:a16="http://schemas.microsoft.com/office/drawing/2014/main" id="{DFCE759D-CAB5-4065-A1DD-344BAE571774}"/>
                    </a:ext>
                  </a:extLst>
                </p:cNvPr>
                <p:cNvSpPr>
                  <a:spLocks noChangeArrowheads="1"/>
                </p:cNvSpPr>
                <p:nvPr/>
              </p:nvSpPr>
              <p:spPr bwMode="auto">
                <a:xfrm flipH="1">
                  <a:off x="1310586" y="2143693"/>
                  <a:ext cx="127000" cy="1712913"/>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402" name="Straight Connector 7419">
                  <a:extLst>
                    <a:ext uri="{FF2B5EF4-FFF2-40B4-BE49-F238E27FC236}">
                      <a16:creationId xmlns:a16="http://schemas.microsoft.com/office/drawing/2014/main" id="{0AAFD56D-D935-4041-9AC2-2EC12A6D6DAC}"/>
                    </a:ext>
                  </a:extLst>
                </p:cNvPr>
                <p:cNvCxnSpPr>
                  <a:cxnSpLocks noChangeShapeType="1"/>
                  <a:stCxn id="2037" idx="0"/>
                  <a:endCxn id="1570" idx="2"/>
                </p:cNvCxnSpPr>
                <p:nvPr/>
              </p:nvCxnSpPr>
              <p:spPr bwMode="auto">
                <a:xfrm flipH="1">
                  <a:off x="1793186" y="2565968"/>
                  <a:ext cx="1588" cy="1255713"/>
                </a:xfrm>
                <a:prstGeom prst="line">
                  <a:avLst/>
                </a:prstGeom>
                <a:noFill/>
                <a:ln w="23495"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1403" name="Straight Connector 7614">
                  <a:extLst>
                    <a:ext uri="{FF2B5EF4-FFF2-40B4-BE49-F238E27FC236}">
                      <a16:creationId xmlns:a16="http://schemas.microsoft.com/office/drawing/2014/main" id="{441F84F4-3B43-468F-864C-B5B7A7B62C72}"/>
                    </a:ext>
                  </a:extLst>
                </p:cNvPr>
                <p:cNvCxnSpPr>
                  <a:cxnSpLocks noChangeShapeType="1"/>
                  <a:stCxn id="1309" idx="0"/>
                </p:cNvCxnSpPr>
                <p:nvPr/>
              </p:nvCxnSpPr>
              <p:spPr bwMode="auto">
                <a:xfrm>
                  <a:off x="881961" y="1999231"/>
                  <a:ext cx="549275" cy="0"/>
                </a:xfrm>
                <a:prstGeom prst="line">
                  <a:avLst/>
                </a:prstGeom>
                <a:noFill/>
                <a:ln w="23495" cap="rnd" algn="ctr">
                  <a:solidFill>
                    <a:schemeClr val="accent6"/>
                  </a:solidFill>
                  <a:round/>
                  <a:headEnd type="none" w="sm" len="sm"/>
                  <a:tailEnd/>
                </a:ln>
                <a:extLst>
                  <a:ext uri="{909E8E84-426E-40DD-AFC4-6F175D3DCCD1}">
                    <a14:hiddenFill xmlns:a14="http://schemas.microsoft.com/office/drawing/2010/main">
                      <a:noFill/>
                    </a14:hiddenFill>
                  </a:ext>
                </a:extLst>
              </p:spPr>
            </p:cxnSp>
            <p:sp>
              <p:nvSpPr>
                <p:cNvPr id="1404" name="AutoShape 301">
                  <a:extLst>
                    <a:ext uri="{FF2B5EF4-FFF2-40B4-BE49-F238E27FC236}">
                      <a16:creationId xmlns:a16="http://schemas.microsoft.com/office/drawing/2014/main" id="{12B9A837-7B3A-48C4-A45D-B3A97A13BE2C}"/>
                    </a:ext>
                  </a:extLst>
                </p:cNvPr>
                <p:cNvSpPr>
                  <a:spLocks noChangeArrowheads="1"/>
                </p:cNvSpPr>
                <p:nvPr/>
              </p:nvSpPr>
              <p:spPr bwMode="auto">
                <a:xfrm rot="10800000" flipV="1">
                  <a:off x="1585224" y="2866006"/>
                  <a:ext cx="36512" cy="44450"/>
                </a:xfrm>
                <a:custGeom>
                  <a:avLst/>
                  <a:gdLst>
                    <a:gd name="T0" fmla="*/ 11383077 w 21600"/>
                    <a:gd name="T1" fmla="*/ 85420802 h 21600"/>
                    <a:gd name="T2" fmla="*/ 5879350 w 21600"/>
                    <a:gd name="T3" fmla="*/ 170843096 h 21600"/>
                    <a:gd name="T4" fmla="*/ 375061 w 21600"/>
                    <a:gd name="T5" fmla="*/ 85420802 h 21600"/>
                    <a:gd name="T6" fmla="*/ 5879350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bg1">
                    <a:lumMod val="85000"/>
                  </a:schemeClr>
                </a:solidFill>
                <a:ln w="3175">
                  <a:solidFill>
                    <a:schemeClr val="tx1"/>
                  </a:solidFill>
                  <a:miter lim="800000"/>
                  <a:headEnd type="none" w="sm" len="sm"/>
                  <a:tailEnd/>
                </a:ln>
              </p:spPr>
              <p:txBody>
                <a:bodyPr wrap="none" anchor="ctr"/>
                <a:lstStyle/>
                <a:p>
                  <a:endParaRPr lang="en-GB"/>
                </a:p>
              </p:txBody>
            </p:sp>
            <p:sp>
              <p:nvSpPr>
                <p:cNvPr id="1405" name="Rectangle 7753">
                  <a:extLst>
                    <a:ext uri="{FF2B5EF4-FFF2-40B4-BE49-F238E27FC236}">
                      <a16:creationId xmlns:a16="http://schemas.microsoft.com/office/drawing/2014/main" id="{4231B696-0CD2-4358-BCE9-63BE435D6CFD}"/>
                    </a:ext>
                  </a:extLst>
                </p:cNvPr>
                <p:cNvSpPr>
                  <a:spLocks noChangeArrowheads="1"/>
                </p:cNvSpPr>
                <p:nvPr/>
              </p:nvSpPr>
              <p:spPr bwMode="auto">
                <a:xfrm>
                  <a:off x="3363224" y="2070668"/>
                  <a:ext cx="142875" cy="1079500"/>
                </a:xfrm>
                <a:prstGeom prst="rect">
                  <a:avLst/>
                </a:prstGeom>
                <a:solidFill>
                  <a:schemeClr val="tx1"/>
                </a:solidFill>
                <a:ln w="3175" algn="ctr">
                  <a:solidFill>
                    <a:schemeClr val="bg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406" name="Straight Connector 7938">
                  <a:extLst>
                    <a:ext uri="{FF2B5EF4-FFF2-40B4-BE49-F238E27FC236}">
                      <a16:creationId xmlns:a16="http://schemas.microsoft.com/office/drawing/2014/main" id="{F5C31F67-DAEB-432D-8573-D175A3DA0686}"/>
                    </a:ext>
                  </a:extLst>
                </p:cNvPr>
                <p:cNvCxnSpPr>
                  <a:cxnSpLocks noChangeShapeType="1"/>
                  <a:stCxn id="2045" idx="0"/>
                  <a:endCxn id="1407" idx="0"/>
                </p:cNvCxnSpPr>
                <p:nvPr/>
              </p:nvCxnSpPr>
              <p:spPr bwMode="auto">
                <a:xfrm flipV="1">
                  <a:off x="1749148" y="2750837"/>
                  <a:ext cx="140735" cy="104836"/>
                </a:xfrm>
                <a:prstGeom prst="line">
                  <a:avLst/>
                </a:prstGeom>
                <a:noFill/>
                <a:ln w="23495" algn="ctr">
                  <a:solidFill>
                    <a:schemeClr val="tx1"/>
                  </a:solidFill>
                  <a:round/>
                  <a:headEnd type="none" w="sm" len="sm"/>
                  <a:tailEnd/>
                </a:ln>
                <a:extLst>
                  <a:ext uri="{909E8E84-426E-40DD-AFC4-6F175D3DCCD1}">
                    <a14:hiddenFill xmlns:a14="http://schemas.microsoft.com/office/drawing/2010/main">
                      <a:noFill/>
                    </a14:hiddenFill>
                  </a:ext>
                </a:extLst>
              </p:spPr>
            </p:cxnSp>
            <p:sp>
              <p:nvSpPr>
                <p:cNvPr id="1407" name="Arc 1406">
                  <a:extLst>
                    <a:ext uri="{FF2B5EF4-FFF2-40B4-BE49-F238E27FC236}">
                      <a16:creationId xmlns:a16="http://schemas.microsoft.com/office/drawing/2014/main" id="{84C1FD8B-1FCA-4ED9-AF4F-DE9B1C277A39}"/>
                    </a:ext>
                  </a:extLst>
                </p:cNvPr>
                <p:cNvSpPr/>
                <p:nvPr/>
              </p:nvSpPr>
              <p:spPr bwMode="auto">
                <a:xfrm flipV="1">
                  <a:off x="1675711" y="2526281"/>
                  <a:ext cx="257175" cy="257175"/>
                </a:xfrm>
                <a:prstGeom prst="arc">
                  <a:avLst>
                    <a:gd name="adj1" fmla="val 18703582"/>
                    <a:gd name="adj2" fmla="val 21553163"/>
                  </a:avLst>
                </a:prstGeom>
                <a:solidFill>
                  <a:schemeClr val="bg1">
                    <a:lumMod val="85000"/>
                  </a:schemeClr>
                </a:solidFill>
                <a:ln w="23495" cap="flat" cmpd="sng" algn="ctr">
                  <a:solidFill>
                    <a:schemeClr val="tx1"/>
                  </a:solidFill>
                  <a:prstDash val="solid"/>
                  <a:round/>
                  <a:headEnd type="none" w="sm" len="sm"/>
                  <a:tailEnd type="none" w="med" len="med"/>
                </a:ln>
                <a:effectLst/>
              </p:spPr>
              <p:txBody>
                <a:bodyPr/>
                <a:lstStyle/>
                <a:p>
                  <a:pPr>
                    <a:defRPr/>
                  </a:pPr>
                  <a:endParaRPr lang="en-GB">
                    <a:latin typeface="Arial" charset="0"/>
                    <a:cs typeface="Arial" charset="0"/>
                  </a:endParaRPr>
                </a:p>
              </p:txBody>
            </p:sp>
            <p:sp>
              <p:nvSpPr>
                <p:cNvPr id="1408" name="Arc 1407">
                  <a:extLst>
                    <a:ext uri="{FF2B5EF4-FFF2-40B4-BE49-F238E27FC236}">
                      <a16:creationId xmlns:a16="http://schemas.microsoft.com/office/drawing/2014/main" id="{6F92F05F-9E11-4051-8559-D2086942E1EB}"/>
                    </a:ext>
                  </a:extLst>
                </p:cNvPr>
                <p:cNvSpPr/>
                <p:nvPr/>
              </p:nvSpPr>
              <p:spPr bwMode="auto">
                <a:xfrm rot="5400000" flipH="1">
                  <a:off x="1809061" y="3237481"/>
                  <a:ext cx="257175" cy="257175"/>
                </a:xfrm>
                <a:prstGeom prst="arc">
                  <a:avLst>
                    <a:gd name="adj1" fmla="val 16119585"/>
                    <a:gd name="adj2" fmla="val 19440063"/>
                  </a:avLst>
                </a:prstGeom>
                <a:solidFill>
                  <a:schemeClr val="bg1">
                    <a:lumMod val="85000"/>
                  </a:schemeClr>
                </a:solidFill>
                <a:ln w="23495" cap="flat" cmpd="sng" algn="ctr">
                  <a:solidFill>
                    <a:schemeClr val="tx1"/>
                  </a:solidFill>
                  <a:prstDash val="solid"/>
                  <a:round/>
                  <a:headEnd type="none" w="sm" len="sm"/>
                  <a:tailEnd type="none" w="med" len="med"/>
                </a:ln>
                <a:effectLst/>
              </p:spPr>
              <p:txBody>
                <a:bodyPr/>
                <a:lstStyle/>
                <a:p>
                  <a:pPr>
                    <a:defRPr/>
                  </a:pPr>
                  <a:endParaRPr lang="en-GB">
                    <a:latin typeface="Arial" charset="0"/>
                    <a:cs typeface="Arial" charset="0"/>
                  </a:endParaRPr>
                </a:p>
              </p:txBody>
            </p:sp>
            <p:sp>
              <p:nvSpPr>
                <p:cNvPr id="1409" name="Rectangle 7701">
                  <a:extLst>
                    <a:ext uri="{FF2B5EF4-FFF2-40B4-BE49-F238E27FC236}">
                      <a16:creationId xmlns:a16="http://schemas.microsoft.com/office/drawing/2014/main" id="{F6699369-A746-4D0C-87E0-451496D15EE3}"/>
                    </a:ext>
                  </a:extLst>
                </p:cNvPr>
                <p:cNvSpPr>
                  <a:spLocks noChangeArrowheads="1"/>
                </p:cNvSpPr>
                <p:nvPr/>
              </p:nvSpPr>
              <p:spPr bwMode="auto">
                <a:xfrm>
                  <a:off x="1404249" y="2264343"/>
                  <a:ext cx="53975" cy="53975"/>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10" name="AutoShape 301">
                  <a:extLst>
                    <a:ext uri="{FF2B5EF4-FFF2-40B4-BE49-F238E27FC236}">
                      <a16:creationId xmlns:a16="http://schemas.microsoft.com/office/drawing/2014/main" id="{B562CAA8-007E-4746-A290-B07ABE99D7AB}"/>
                    </a:ext>
                  </a:extLst>
                </p:cNvPr>
                <p:cNvSpPr>
                  <a:spLocks noChangeArrowheads="1"/>
                </p:cNvSpPr>
                <p:nvPr/>
              </p:nvSpPr>
              <p:spPr bwMode="auto">
                <a:xfrm rot="10800000" flipV="1">
                  <a:off x="1585224" y="3196206"/>
                  <a:ext cx="36512" cy="44450"/>
                </a:xfrm>
                <a:custGeom>
                  <a:avLst/>
                  <a:gdLst>
                    <a:gd name="T0" fmla="*/ 11383077 w 21600"/>
                    <a:gd name="T1" fmla="*/ 85420802 h 21600"/>
                    <a:gd name="T2" fmla="*/ 5879350 w 21600"/>
                    <a:gd name="T3" fmla="*/ 170843096 h 21600"/>
                    <a:gd name="T4" fmla="*/ 375061 w 21600"/>
                    <a:gd name="T5" fmla="*/ 85420802 h 21600"/>
                    <a:gd name="T6" fmla="*/ 5879350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bg1">
                    <a:lumMod val="85000"/>
                  </a:schemeClr>
                </a:solidFill>
                <a:ln w="3175">
                  <a:solidFill>
                    <a:schemeClr val="tx1"/>
                  </a:solidFill>
                  <a:miter lim="800000"/>
                  <a:headEnd type="none" w="sm" len="sm"/>
                  <a:tailEnd/>
                </a:ln>
              </p:spPr>
              <p:txBody>
                <a:bodyPr wrap="none" anchor="ctr"/>
                <a:lstStyle/>
                <a:p>
                  <a:endParaRPr lang="en-GB"/>
                </a:p>
              </p:txBody>
            </p:sp>
            <p:sp>
              <p:nvSpPr>
                <p:cNvPr id="1411" name="Rectangle 303">
                  <a:extLst>
                    <a:ext uri="{FF2B5EF4-FFF2-40B4-BE49-F238E27FC236}">
                      <a16:creationId xmlns:a16="http://schemas.microsoft.com/office/drawing/2014/main" id="{AC300981-F73C-4AFF-8CA4-5EF3F9A2D00A}"/>
                    </a:ext>
                  </a:extLst>
                </p:cNvPr>
                <p:cNvSpPr>
                  <a:spLocks noChangeAspect="1" noChangeArrowheads="1"/>
                </p:cNvSpPr>
                <p:nvPr/>
              </p:nvSpPr>
              <p:spPr bwMode="auto">
                <a:xfrm rot="5400000" flipV="1">
                  <a:off x="1593161" y="3159694"/>
                  <a:ext cx="22225" cy="31750"/>
                </a:xfrm>
                <a:prstGeom prst="rect">
                  <a:avLst/>
                </a:prstGeom>
                <a:solidFill>
                  <a:schemeClr val="bg1">
                    <a:lumMod val="85000"/>
                  </a:schemeClr>
                </a:solid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12" name="Rectangle 305">
                  <a:extLst>
                    <a:ext uri="{FF2B5EF4-FFF2-40B4-BE49-F238E27FC236}">
                      <a16:creationId xmlns:a16="http://schemas.microsoft.com/office/drawing/2014/main" id="{A150E096-B5C6-414B-A4AF-877922D291D1}"/>
                    </a:ext>
                  </a:extLst>
                </p:cNvPr>
                <p:cNvSpPr>
                  <a:spLocks noChangeAspect="1" noChangeArrowheads="1"/>
                </p:cNvSpPr>
                <p:nvPr/>
              </p:nvSpPr>
              <p:spPr bwMode="auto">
                <a:xfrm rot="10800000" flipV="1">
                  <a:off x="1583636" y="3126356"/>
                  <a:ext cx="42863" cy="9525"/>
                </a:xfrm>
                <a:prstGeom prst="rect">
                  <a:avLst/>
                </a:prstGeom>
                <a:solidFill>
                  <a:schemeClr val="bg1">
                    <a:lumMod val="85000"/>
                  </a:schemeClr>
                </a:solid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13" name="AutoShape 307">
                  <a:extLst>
                    <a:ext uri="{FF2B5EF4-FFF2-40B4-BE49-F238E27FC236}">
                      <a16:creationId xmlns:a16="http://schemas.microsoft.com/office/drawing/2014/main" id="{AE1FB4F4-AC67-4924-BC32-79044838D263}"/>
                    </a:ext>
                  </a:extLst>
                </p:cNvPr>
                <p:cNvSpPr>
                  <a:spLocks noChangeAspect="1" noChangeArrowheads="1"/>
                </p:cNvSpPr>
                <p:nvPr/>
              </p:nvSpPr>
              <p:spPr bwMode="auto">
                <a:xfrm rot="10800000" flipV="1">
                  <a:off x="1578874" y="3132706"/>
                  <a:ext cx="50800" cy="31750"/>
                </a:xfrm>
                <a:prstGeom prst="octagon">
                  <a:avLst>
                    <a:gd name="adj" fmla="val 12000"/>
                  </a:avLst>
                </a:prstGeom>
                <a:solidFill>
                  <a:schemeClr val="bg1">
                    <a:lumMod val="85000"/>
                  </a:schemeClr>
                </a:solid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16" name="AutoShape 311">
                  <a:extLst>
                    <a:ext uri="{FF2B5EF4-FFF2-40B4-BE49-F238E27FC236}">
                      <a16:creationId xmlns:a16="http://schemas.microsoft.com/office/drawing/2014/main" id="{45803385-C54A-49D2-8F61-28350C31D586}"/>
                    </a:ext>
                  </a:extLst>
                </p:cNvPr>
                <p:cNvSpPr>
                  <a:spLocks noChangeAspect="1" noChangeArrowheads="1"/>
                </p:cNvSpPr>
                <p:nvPr/>
              </p:nvSpPr>
              <p:spPr bwMode="auto">
                <a:xfrm rot="10800000" flipV="1">
                  <a:off x="1577286" y="3180331"/>
                  <a:ext cx="53975" cy="22225"/>
                </a:xfrm>
                <a:prstGeom prst="octagon">
                  <a:avLst>
                    <a:gd name="adj" fmla="val 12000"/>
                  </a:avLst>
                </a:prstGeom>
                <a:solidFill>
                  <a:schemeClr val="bg1">
                    <a:lumMod val="85000"/>
                  </a:schemeClr>
                </a:solid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17" name="Line 312">
                  <a:extLst>
                    <a:ext uri="{FF2B5EF4-FFF2-40B4-BE49-F238E27FC236}">
                      <a16:creationId xmlns:a16="http://schemas.microsoft.com/office/drawing/2014/main" id="{0ED07FA1-72F5-4A22-B225-AF17E79DB3B0}"/>
                    </a:ext>
                  </a:extLst>
                </p:cNvPr>
                <p:cNvSpPr>
                  <a:spLocks noChangeAspect="1" noChangeShapeType="1"/>
                </p:cNvSpPr>
                <p:nvPr/>
              </p:nvSpPr>
              <p:spPr bwMode="auto">
                <a:xfrm rot="10800000" flipV="1">
                  <a:off x="1616974" y="3183506"/>
                  <a:ext cx="0" cy="19050"/>
                </a:xfrm>
                <a:prstGeom prst="line">
                  <a:avLst/>
                </a:prstGeom>
                <a:noFill/>
                <a:ln w="3175">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18" name="Line 313">
                  <a:extLst>
                    <a:ext uri="{FF2B5EF4-FFF2-40B4-BE49-F238E27FC236}">
                      <a16:creationId xmlns:a16="http://schemas.microsoft.com/office/drawing/2014/main" id="{DDADEAC9-5841-432E-BA64-D863E5714806}"/>
                    </a:ext>
                  </a:extLst>
                </p:cNvPr>
                <p:cNvSpPr>
                  <a:spLocks noChangeAspect="1" noChangeShapeType="1"/>
                </p:cNvSpPr>
                <p:nvPr/>
              </p:nvSpPr>
              <p:spPr bwMode="auto">
                <a:xfrm rot="10800000" flipV="1">
                  <a:off x="1589986" y="3183506"/>
                  <a:ext cx="0" cy="19050"/>
                </a:xfrm>
                <a:prstGeom prst="line">
                  <a:avLst/>
                </a:prstGeom>
                <a:noFill/>
                <a:ln w="3175">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419" name="Group 6779">
                  <a:extLst>
                    <a:ext uri="{FF2B5EF4-FFF2-40B4-BE49-F238E27FC236}">
                      <a16:creationId xmlns:a16="http://schemas.microsoft.com/office/drawing/2014/main" id="{885E318D-A9BE-416F-8439-E2BD0C4C32FF}"/>
                    </a:ext>
                  </a:extLst>
                </p:cNvPr>
                <p:cNvGrpSpPr>
                  <a:grpSpLocks/>
                </p:cNvGrpSpPr>
                <p:nvPr/>
              </p:nvGrpSpPr>
              <p:grpSpPr bwMode="auto">
                <a:xfrm>
                  <a:off x="1520136" y="4126481"/>
                  <a:ext cx="53975" cy="115887"/>
                  <a:chOff x="2270918" y="3995738"/>
                  <a:chExt cx="53975" cy="115887"/>
                </a:xfrm>
                <a:solidFill>
                  <a:srgbClr val="D8DBD8"/>
                </a:solidFill>
              </p:grpSpPr>
              <p:sp>
                <p:nvSpPr>
                  <p:cNvPr id="2287" name="AutoShape 301">
                    <a:extLst>
                      <a:ext uri="{FF2B5EF4-FFF2-40B4-BE49-F238E27FC236}">
                        <a16:creationId xmlns:a16="http://schemas.microsoft.com/office/drawing/2014/main" id="{2D36253E-54E0-4CC2-A1BA-EC4CFFB22B06}"/>
                      </a:ext>
                    </a:extLst>
                  </p:cNvPr>
                  <p:cNvSpPr>
                    <a:spLocks noChangeArrowheads="1"/>
                  </p:cNvSpPr>
                  <p:nvPr/>
                </p:nvSpPr>
                <p:spPr bwMode="auto">
                  <a:xfrm rot="10800000" flipV="1">
                    <a:off x="2278855" y="4065588"/>
                    <a:ext cx="36513" cy="46037"/>
                  </a:xfrm>
                  <a:custGeom>
                    <a:avLst/>
                    <a:gdLst>
                      <a:gd name="T0" fmla="*/ 11384015 w 21600"/>
                      <a:gd name="T1" fmla="*/ 94900665 h 21600"/>
                      <a:gd name="T2" fmla="*/ 5879832 w 21600"/>
                      <a:gd name="T3" fmla="*/ 189803076 h 21600"/>
                      <a:gd name="T4" fmla="*/ 375093 w 21600"/>
                      <a:gd name="T5" fmla="*/ 94900665 h 21600"/>
                      <a:gd name="T6" fmla="*/ 5879832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tx1"/>
                    </a:solidFill>
                    <a:miter lim="800000"/>
                    <a:headEnd type="none" w="sm" len="sm"/>
                    <a:tailEnd/>
                  </a:ln>
                </p:spPr>
                <p:txBody>
                  <a:bodyPr wrap="none" anchor="ctr"/>
                  <a:lstStyle/>
                  <a:p>
                    <a:endParaRPr lang="en-GB"/>
                  </a:p>
                </p:txBody>
              </p:sp>
              <p:sp>
                <p:nvSpPr>
                  <p:cNvPr id="2288" name="Rectangle 303">
                    <a:extLst>
                      <a:ext uri="{FF2B5EF4-FFF2-40B4-BE49-F238E27FC236}">
                        <a16:creationId xmlns:a16="http://schemas.microsoft.com/office/drawing/2014/main" id="{18ABA917-86A6-47EE-B688-F341FA2B338A}"/>
                      </a:ext>
                    </a:extLst>
                  </p:cNvPr>
                  <p:cNvSpPr>
                    <a:spLocks noChangeAspect="1" noChangeArrowheads="1"/>
                  </p:cNvSpPr>
                  <p:nvPr/>
                </p:nvSpPr>
                <p:spPr bwMode="auto">
                  <a:xfrm rot="5400000" flipV="1">
                    <a:off x="2286792" y="4030663"/>
                    <a:ext cx="22225" cy="31750"/>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89" name="Rectangle 305">
                    <a:extLst>
                      <a:ext uri="{FF2B5EF4-FFF2-40B4-BE49-F238E27FC236}">
                        <a16:creationId xmlns:a16="http://schemas.microsoft.com/office/drawing/2014/main" id="{A9DB6C77-D7E3-4AA8-A19E-6BEF73EB0895}"/>
                      </a:ext>
                    </a:extLst>
                  </p:cNvPr>
                  <p:cNvSpPr>
                    <a:spLocks noChangeAspect="1" noChangeArrowheads="1"/>
                  </p:cNvSpPr>
                  <p:nvPr/>
                </p:nvSpPr>
                <p:spPr bwMode="auto">
                  <a:xfrm rot="10800000" flipV="1">
                    <a:off x="2277268" y="3995738"/>
                    <a:ext cx="42862" cy="11112"/>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90" name="AutoShape 307">
                    <a:extLst>
                      <a:ext uri="{FF2B5EF4-FFF2-40B4-BE49-F238E27FC236}">
                        <a16:creationId xmlns:a16="http://schemas.microsoft.com/office/drawing/2014/main" id="{B4AC6938-7116-4C2C-8233-2BEA8A031ED2}"/>
                      </a:ext>
                    </a:extLst>
                  </p:cNvPr>
                  <p:cNvSpPr>
                    <a:spLocks noChangeAspect="1" noChangeArrowheads="1"/>
                  </p:cNvSpPr>
                  <p:nvPr/>
                </p:nvSpPr>
                <p:spPr bwMode="auto">
                  <a:xfrm rot="10800000" flipV="1">
                    <a:off x="2272505" y="4003675"/>
                    <a:ext cx="50800" cy="31750"/>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91" name="Line 308">
                    <a:extLst>
                      <a:ext uri="{FF2B5EF4-FFF2-40B4-BE49-F238E27FC236}">
                        <a16:creationId xmlns:a16="http://schemas.microsoft.com/office/drawing/2014/main" id="{7CE0F4EF-7C5B-484C-8F9A-6DE8A5F7683F}"/>
                      </a:ext>
                    </a:extLst>
                  </p:cNvPr>
                  <p:cNvSpPr>
                    <a:spLocks noChangeAspect="1" noChangeShapeType="1"/>
                  </p:cNvSpPr>
                  <p:nvPr/>
                </p:nvSpPr>
                <p:spPr bwMode="auto">
                  <a:xfrm rot="10800000" flipV="1">
                    <a:off x="2310605" y="4006850"/>
                    <a:ext cx="0" cy="28575"/>
                  </a:xfrm>
                  <a:prstGeom prst="line">
                    <a:avLst/>
                  </a:prstGeom>
                  <a:grpFill/>
                  <a:ln w="3175">
                    <a:solidFill>
                      <a:schemeClr val="tx1"/>
                    </a:solidFill>
                    <a:round/>
                    <a:headEnd type="none" w="sm" len="sm"/>
                    <a:tailEnd/>
                  </a:ln>
                </p:spPr>
                <p:txBody>
                  <a:bodyPr wrap="none" anchor="ctr"/>
                  <a:lstStyle/>
                  <a:p>
                    <a:endParaRPr lang="en-GB"/>
                  </a:p>
                </p:txBody>
              </p:sp>
              <p:sp>
                <p:nvSpPr>
                  <p:cNvPr id="2292" name="Line 309">
                    <a:extLst>
                      <a:ext uri="{FF2B5EF4-FFF2-40B4-BE49-F238E27FC236}">
                        <a16:creationId xmlns:a16="http://schemas.microsoft.com/office/drawing/2014/main" id="{60D54BAD-6621-453B-8C89-057E401B43D9}"/>
                      </a:ext>
                    </a:extLst>
                  </p:cNvPr>
                  <p:cNvSpPr>
                    <a:spLocks noChangeAspect="1" noChangeShapeType="1"/>
                  </p:cNvSpPr>
                  <p:nvPr/>
                </p:nvSpPr>
                <p:spPr bwMode="auto">
                  <a:xfrm rot="10800000" flipV="1">
                    <a:off x="2285205" y="4006850"/>
                    <a:ext cx="0" cy="28575"/>
                  </a:xfrm>
                  <a:prstGeom prst="line">
                    <a:avLst/>
                  </a:prstGeom>
                  <a:grpFill/>
                  <a:ln w="3175">
                    <a:solidFill>
                      <a:schemeClr val="tx1"/>
                    </a:solidFill>
                    <a:round/>
                    <a:headEnd type="none" w="sm" len="sm"/>
                    <a:tailEnd/>
                  </a:ln>
                </p:spPr>
                <p:txBody>
                  <a:bodyPr wrap="none" anchor="ctr"/>
                  <a:lstStyle/>
                  <a:p>
                    <a:endParaRPr lang="en-GB"/>
                  </a:p>
                </p:txBody>
              </p:sp>
              <p:sp>
                <p:nvSpPr>
                  <p:cNvPr id="2293" name="AutoShape 311">
                    <a:extLst>
                      <a:ext uri="{FF2B5EF4-FFF2-40B4-BE49-F238E27FC236}">
                        <a16:creationId xmlns:a16="http://schemas.microsoft.com/office/drawing/2014/main" id="{115A67DA-5598-4695-96B2-1172D7A030B5}"/>
                      </a:ext>
                    </a:extLst>
                  </p:cNvPr>
                  <p:cNvSpPr>
                    <a:spLocks noChangeAspect="1" noChangeArrowheads="1"/>
                  </p:cNvSpPr>
                  <p:nvPr/>
                </p:nvSpPr>
                <p:spPr bwMode="auto">
                  <a:xfrm rot="10800000" flipV="1">
                    <a:off x="2270918" y="4051300"/>
                    <a:ext cx="53975" cy="20638"/>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94" name="Line 312">
                    <a:extLst>
                      <a:ext uri="{FF2B5EF4-FFF2-40B4-BE49-F238E27FC236}">
                        <a16:creationId xmlns:a16="http://schemas.microsoft.com/office/drawing/2014/main" id="{8587FDEF-7AE1-4DFF-8D07-7902871A9B1A}"/>
                      </a:ext>
                    </a:extLst>
                  </p:cNvPr>
                  <p:cNvSpPr>
                    <a:spLocks noChangeAspect="1" noChangeShapeType="1"/>
                  </p:cNvSpPr>
                  <p:nvPr/>
                </p:nvSpPr>
                <p:spPr bwMode="auto">
                  <a:xfrm rot="10800000" flipV="1">
                    <a:off x="2310605" y="4052888"/>
                    <a:ext cx="0" cy="19050"/>
                  </a:xfrm>
                  <a:prstGeom prst="line">
                    <a:avLst/>
                  </a:prstGeom>
                  <a:grpFill/>
                  <a:ln w="3175">
                    <a:solidFill>
                      <a:schemeClr val="tx1"/>
                    </a:solidFill>
                    <a:round/>
                    <a:headEnd type="none" w="sm" len="sm"/>
                    <a:tailEnd/>
                  </a:ln>
                </p:spPr>
                <p:txBody>
                  <a:bodyPr wrap="none" anchor="ctr"/>
                  <a:lstStyle/>
                  <a:p>
                    <a:endParaRPr lang="en-GB"/>
                  </a:p>
                </p:txBody>
              </p:sp>
              <p:sp>
                <p:nvSpPr>
                  <p:cNvPr id="2295" name="Line 313">
                    <a:extLst>
                      <a:ext uri="{FF2B5EF4-FFF2-40B4-BE49-F238E27FC236}">
                        <a16:creationId xmlns:a16="http://schemas.microsoft.com/office/drawing/2014/main" id="{2F040637-6EA7-47E8-AACC-1FF8FE69E2D9}"/>
                      </a:ext>
                    </a:extLst>
                  </p:cNvPr>
                  <p:cNvSpPr>
                    <a:spLocks noChangeAspect="1" noChangeShapeType="1"/>
                  </p:cNvSpPr>
                  <p:nvPr/>
                </p:nvSpPr>
                <p:spPr bwMode="auto">
                  <a:xfrm rot="10800000" flipV="1">
                    <a:off x="2283618" y="4052888"/>
                    <a:ext cx="0" cy="19050"/>
                  </a:xfrm>
                  <a:prstGeom prst="line">
                    <a:avLst/>
                  </a:prstGeom>
                  <a:grpFill/>
                  <a:ln w="3175">
                    <a:solidFill>
                      <a:schemeClr val="tx1"/>
                    </a:solidFill>
                    <a:round/>
                    <a:headEnd type="none" w="sm" len="sm"/>
                    <a:tailEnd/>
                  </a:ln>
                </p:spPr>
                <p:txBody>
                  <a:bodyPr wrap="none" anchor="ctr"/>
                  <a:lstStyle/>
                  <a:p>
                    <a:endParaRPr lang="en-GB"/>
                  </a:p>
                </p:txBody>
              </p:sp>
            </p:grpSp>
            <p:grpSp>
              <p:nvGrpSpPr>
                <p:cNvPr id="1420" name="Group 405">
                  <a:extLst>
                    <a:ext uri="{FF2B5EF4-FFF2-40B4-BE49-F238E27FC236}">
                      <a16:creationId xmlns:a16="http://schemas.microsoft.com/office/drawing/2014/main" id="{20C39A9A-B276-4BE7-9172-0DD555DA17C8}"/>
                    </a:ext>
                  </a:extLst>
                </p:cNvPr>
                <p:cNvGrpSpPr>
                  <a:grpSpLocks/>
                </p:cNvGrpSpPr>
                <p:nvPr/>
              </p:nvGrpSpPr>
              <p:grpSpPr bwMode="auto">
                <a:xfrm>
                  <a:off x="1728099" y="2585018"/>
                  <a:ext cx="133350" cy="114300"/>
                  <a:chOff x="2233613" y="2654300"/>
                  <a:chExt cx="133350" cy="114300"/>
                </a:xfrm>
                <a:solidFill>
                  <a:srgbClr val="D8DBD8"/>
                </a:solidFill>
              </p:grpSpPr>
              <p:sp>
                <p:nvSpPr>
                  <p:cNvPr id="2284" name="Rounded Rectangle 8054">
                    <a:extLst>
                      <a:ext uri="{FF2B5EF4-FFF2-40B4-BE49-F238E27FC236}">
                        <a16:creationId xmlns:a16="http://schemas.microsoft.com/office/drawing/2014/main" id="{A1DC9BAD-7C58-4ED8-A744-E43BC557590C}"/>
                      </a:ext>
                    </a:extLst>
                  </p:cNvPr>
                  <p:cNvSpPr>
                    <a:spLocks noChangeArrowheads="1"/>
                  </p:cNvSpPr>
                  <p:nvPr/>
                </p:nvSpPr>
                <p:spPr bwMode="auto">
                  <a:xfrm>
                    <a:off x="2233613" y="2654300"/>
                    <a:ext cx="133350" cy="114300"/>
                  </a:xfrm>
                  <a:prstGeom prst="roundRect">
                    <a:avLst>
                      <a:gd name="adj" fmla="val 16667"/>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85" name="Hexagon 8055">
                    <a:extLst>
                      <a:ext uri="{FF2B5EF4-FFF2-40B4-BE49-F238E27FC236}">
                        <a16:creationId xmlns:a16="http://schemas.microsoft.com/office/drawing/2014/main" id="{1CB80DE1-E2D3-4E4C-A466-511A60696B37}"/>
                      </a:ext>
                    </a:extLst>
                  </p:cNvPr>
                  <p:cNvSpPr>
                    <a:spLocks noChangeAspect="1"/>
                  </p:cNvSpPr>
                  <p:nvPr/>
                </p:nvSpPr>
                <p:spPr bwMode="auto">
                  <a:xfrm>
                    <a:off x="2246313" y="2690813"/>
                    <a:ext cx="44450" cy="39687"/>
                  </a:xfrm>
                  <a:prstGeom prst="hexagon">
                    <a:avLst>
                      <a:gd name="adj" fmla="val 24137"/>
                      <a:gd name="vf" fmla="val 115470"/>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86" name="Hexagon 8056">
                    <a:extLst>
                      <a:ext uri="{FF2B5EF4-FFF2-40B4-BE49-F238E27FC236}">
                        <a16:creationId xmlns:a16="http://schemas.microsoft.com/office/drawing/2014/main" id="{C26BFB59-7C20-4E47-85AF-27A08E4B3FF4}"/>
                      </a:ext>
                    </a:extLst>
                  </p:cNvPr>
                  <p:cNvSpPr>
                    <a:spLocks noChangeAspect="1"/>
                  </p:cNvSpPr>
                  <p:nvPr/>
                </p:nvSpPr>
                <p:spPr bwMode="auto">
                  <a:xfrm>
                    <a:off x="2309813" y="2690813"/>
                    <a:ext cx="46037" cy="39687"/>
                  </a:xfrm>
                  <a:prstGeom prst="hexagon">
                    <a:avLst>
                      <a:gd name="adj" fmla="val 24999"/>
                      <a:gd name="vf" fmla="val 115470"/>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cxnSp>
              <p:nvCxnSpPr>
                <p:cNvPr id="1421" name="Straight Connector 8235">
                  <a:extLst>
                    <a:ext uri="{FF2B5EF4-FFF2-40B4-BE49-F238E27FC236}">
                      <a16:creationId xmlns:a16="http://schemas.microsoft.com/office/drawing/2014/main" id="{1A6C5B01-5437-4BE1-9C80-D8BA8D006CB3}"/>
                    </a:ext>
                  </a:extLst>
                </p:cNvPr>
                <p:cNvCxnSpPr>
                  <a:cxnSpLocks noChangeShapeType="1"/>
                </p:cNvCxnSpPr>
                <p:nvPr/>
              </p:nvCxnSpPr>
              <p:spPr bwMode="auto">
                <a:xfrm rot="16200000" flipH="1">
                  <a:off x="2254355" y="3773262"/>
                  <a:ext cx="495300" cy="1588"/>
                </a:xfrm>
                <a:prstGeom prst="line">
                  <a:avLst/>
                </a:prstGeom>
                <a:noFill/>
                <a:ln w="23495" algn="ctr">
                  <a:solidFill>
                    <a:schemeClr val="accent2"/>
                  </a:solidFill>
                  <a:round/>
                  <a:headEnd type="none" w="sm" len="sm"/>
                  <a:tailEnd/>
                </a:ln>
                <a:extLst>
                  <a:ext uri="{909E8E84-426E-40DD-AFC4-6F175D3DCCD1}">
                    <a14:hiddenFill xmlns:a14="http://schemas.microsoft.com/office/drawing/2010/main">
                      <a:noFill/>
                    </a14:hiddenFill>
                  </a:ext>
                </a:extLst>
              </p:spPr>
            </p:cxnSp>
            <p:sp>
              <p:nvSpPr>
                <p:cNvPr id="1422" name="AutoShape 301">
                  <a:extLst>
                    <a:ext uri="{FF2B5EF4-FFF2-40B4-BE49-F238E27FC236}">
                      <a16:creationId xmlns:a16="http://schemas.microsoft.com/office/drawing/2014/main" id="{D15490DA-B367-43D3-936C-0D89122C4BAC}"/>
                    </a:ext>
                  </a:extLst>
                </p:cNvPr>
                <p:cNvSpPr>
                  <a:spLocks noChangeArrowheads="1"/>
                </p:cNvSpPr>
                <p:nvPr/>
              </p:nvSpPr>
              <p:spPr bwMode="auto">
                <a:xfrm rot="10800000">
                  <a:off x="551761" y="2816793"/>
                  <a:ext cx="36513" cy="46038"/>
                </a:xfrm>
                <a:custGeom>
                  <a:avLst/>
                  <a:gdLst>
                    <a:gd name="T0" fmla="*/ 11384015 w 21600"/>
                    <a:gd name="T1" fmla="*/ 94922743 h 21600"/>
                    <a:gd name="T2" fmla="*/ 5879832 w 21600"/>
                    <a:gd name="T3" fmla="*/ 189848246 h 21600"/>
                    <a:gd name="T4" fmla="*/ 375093 w 21600"/>
                    <a:gd name="T5" fmla="*/ 94922743 h 21600"/>
                    <a:gd name="T6" fmla="*/ 5879832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accent1">
                    <a:lumMod val="60000"/>
                    <a:lumOff val="40000"/>
                  </a:schemeClr>
                </a:solidFill>
                <a:ln w="3175">
                  <a:solidFill>
                    <a:schemeClr val="accent6"/>
                  </a:solidFill>
                  <a:miter lim="800000"/>
                  <a:headEnd type="none" w="sm" len="sm"/>
                  <a:tailEnd/>
                </a:ln>
              </p:spPr>
              <p:txBody>
                <a:bodyPr wrap="none" anchor="ctr"/>
                <a:lstStyle/>
                <a:p>
                  <a:endParaRPr lang="en-GB"/>
                </a:p>
              </p:txBody>
            </p:sp>
            <p:sp>
              <p:nvSpPr>
                <p:cNvPr id="1423" name="AutoShape 301">
                  <a:extLst>
                    <a:ext uri="{FF2B5EF4-FFF2-40B4-BE49-F238E27FC236}">
                      <a16:creationId xmlns:a16="http://schemas.microsoft.com/office/drawing/2014/main" id="{75B3A499-0D64-4004-8E4C-2469E208BE20}"/>
                    </a:ext>
                  </a:extLst>
                </p:cNvPr>
                <p:cNvSpPr>
                  <a:spLocks noChangeArrowheads="1"/>
                </p:cNvSpPr>
                <p:nvPr/>
              </p:nvSpPr>
              <p:spPr bwMode="auto">
                <a:xfrm rot="10800000" flipV="1">
                  <a:off x="551761" y="2599306"/>
                  <a:ext cx="36513" cy="46037"/>
                </a:xfrm>
                <a:custGeom>
                  <a:avLst/>
                  <a:gdLst>
                    <a:gd name="T0" fmla="*/ 11384015 w 21600"/>
                    <a:gd name="T1" fmla="*/ 94900665 h 21600"/>
                    <a:gd name="T2" fmla="*/ 5879832 w 21600"/>
                    <a:gd name="T3" fmla="*/ 189803076 h 21600"/>
                    <a:gd name="T4" fmla="*/ 375093 w 21600"/>
                    <a:gd name="T5" fmla="*/ 94900665 h 21600"/>
                    <a:gd name="T6" fmla="*/ 5879832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accent1">
                    <a:lumMod val="60000"/>
                    <a:lumOff val="40000"/>
                  </a:schemeClr>
                </a:solidFill>
                <a:ln w="3175">
                  <a:solidFill>
                    <a:schemeClr val="accent6"/>
                  </a:solidFill>
                  <a:miter lim="800000"/>
                  <a:headEnd type="none" w="sm" len="sm"/>
                  <a:tailEnd/>
                </a:ln>
              </p:spPr>
              <p:txBody>
                <a:bodyPr wrap="none" anchor="ctr"/>
                <a:lstStyle/>
                <a:p>
                  <a:endParaRPr lang="en-GB"/>
                </a:p>
              </p:txBody>
            </p:sp>
            <p:sp>
              <p:nvSpPr>
                <p:cNvPr id="1424" name="Rectangle 303">
                  <a:extLst>
                    <a:ext uri="{FF2B5EF4-FFF2-40B4-BE49-F238E27FC236}">
                      <a16:creationId xmlns:a16="http://schemas.microsoft.com/office/drawing/2014/main" id="{1EF305CE-2FF0-4C4B-B5F7-A6C031D6140A}"/>
                    </a:ext>
                  </a:extLst>
                </p:cNvPr>
                <p:cNvSpPr>
                  <a:spLocks noChangeAspect="1" noChangeArrowheads="1"/>
                </p:cNvSpPr>
                <p:nvPr/>
              </p:nvSpPr>
              <p:spPr bwMode="auto">
                <a:xfrm rot="5400000" flipV="1">
                  <a:off x="559698" y="2564381"/>
                  <a:ext cx="22225" cy="31750"/>
                </a:xfrm>
                <a:prstGeom prst="rect">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25" name="Rectangle 305">
                  <a:extLst>
                    <a:ext uri="{FF2B5EF4-FFF2-40B4-BE49-F238E27FC236}">
                      <a16:creationId xmlns:a16="http://schemas.microsoft.com/office/drawing/2014/main" id="{E472CB8A-6676-4C84-B92E-8C340B43A433}"/>
                    </a:ext>
                  </a:extLst>
                </p:cNvPr>
                <p:cNvSpPr>
                  <a:spLocks noChangeAspect="1" noChangeArrowheads="1"/>
                </p:cNvSpPr>
                <p:nvPr/>
              </p:nvSpPr>
              <p:spPr bwMode="auto">
                <a:xfrm rot="10800000" flipV="1">
                  <a:off x="550174" y="2529456"/>
                  <a:ext cx="41275" cy="11112"/>
                </a:xfrm>
                <a:prstGeom prst="rect">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26" name="AutoShape 307">
                  <a:extLst>
                    <a:ext uri="{FF2B5EF4-FFF2-40B4-BE49-F238E27FC236}">
                      <a16:creationId xmlns:a16="http://schemas.microsoft.com/office/drawing/2014/main" id="{CB3D2C05-72CE-48D3-B8DE-AC4AFA79035B}"/>
                    </a:ext>
                  </a:extLst>
                </p:cNvPr>
                <p:cNvSpPr>
                  <a:spLocks noChangeAspect="1" noChangeArrowheads="1"/>
                </p:cNvSpPr>
                <p:nvPr/>
              </p:nvSpPr>
              <p:spPr bwMode="auto">
                <a:xfrm rot="10800000" flipV="1">
                  <a:off x="545411" y="2537393"/>
                  <a:ext cx="50800" cy="31750"/>
                </a:xfrm>
                <a:prstGeom prst="octagon">
                  <a:avLst>
                    <a:gd name="adj" fmla="val 12000"/>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27" name="Line 308">
                  <a:extLst>
                    <a:ext uri="{FF2B5EF4-FFF2-40B4-BE49-F238E27FC236}">
                      <a16:creationId xmlns:a16="http://schemas.microsoft.com/office/drawing/2014/main" id="{DEB4FA59-0CBB-4B82-8CB5-CBF2C8EB3F01}"/>
                    </a:ext>
                  </a:extLst>
                </p:cNvPr>
                <p:cNvSpPr>
                  <a:spLocks noChangeAspect="1" noChangeShapeType="1"/>
                </p:cNvSpPr>
                <p:nvPr/>
              </p:nvSpPr>
              <p:spPr bwMode="auto">
                <a:xfrm rot="10800000" flipV="1">
                  <a:off x="583511" y="2540568"/>
                  <a:ext cx="0" cy="28575"/>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28" name="Line 309">
                  <a:extLst>
                    <a:ext uri="{FF2B5EF4-FFF2-40B4-BE49-F238E27FC236}">
                      <a16:creationId xmlns:a16="http://schemas.microsoft.com/office/drawing/2014/main" id="{F7C60C60-5DC2-4C52-9404-B2FB2772E537}"/>
                    </a:ext>
                  </a:extLst>
                </p:cNvPr>
                <p:cNvSpPr>
                  <a:spLocks noChangeAspect="1" noChangeShapeType="1"/>
                </p:cNvSpPr>
                <p:nvPr/>
              </p:nvSpPr>
              <p:spPr bwMode="auto">
                <a:xfrm rot="10800000" flipV="1">
                  <a:off x="558111" y="2540568"/>
                  <a:ext cx="0" cy="28575"/>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29" name="AutoShape 311">
                  <a:extLst>
                    <a:ext uri="{FF2B5EF4-FFF2-40B4-BE49-F238E27FC236}">
                      <a16:creationId xmlns:a16="http://schemas.microsoft.com/office/drawing/2014/main" id="{CF94768D-AC2A-4CC7-B8BE-6C2FC91793B4}"/>
                    </a:ext>
                  </a:extLst>
                </p:cNvPr>
                <p:cNvSpPr>
                  <a:spLocks noChangeAspect="1" noChangeArrowheads="1"/>
                </p:cNvSpPr>
                <p:nvPr/>
              </p:nvSpPr>
              <p:spPr bwMode="auto">
                <a:xfrm rot="10800000" flipV="1">
                  <a:off x="542236" y="2583431"/>
                  <a:ext cx="53975" cy="20637"/>
                </a:xfrm>
                <a:prstGeom prst="octagon">
                  <a:avLst>
                    <a:gd name="adj" fmla="val 12000"/>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30" name="Line 312">
                  <a:extLst>
                    <a:ext uri="{FF2B5EF4-FFF2-40B4-BE49-F238E27FC236}">
                      <a16:creationId xmlns:a16="http://schemas.microsoft.com/office/drawing/2014/main" id="{C80ADD97-E8D7-4C61-8BE8-D06800DD38D2}"/>
                    </a:ext>
                  </a:extLst>
                </p:cNvPr>
                <p:cNvSpPr>
                  <a:spLocks noChangeAspect="1" noChangeShapeType="1"/>
                </p:cNvSpPr>
                <p:nvPr/>
              </p:nvSpPr>
              <p:spPr bwMode="auto">
                <a:xfrm rot="10800000" flipV="1">
                  <a:off x="583511" y="2586606"/>
                  <a:ext cx="0" cy="17462"/>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31" name="Line 313">
                  <a:extLst>
                    <a:ext uri="{FF2B5EF4-FFF2-40B4-BE49-F238E27FC236}">
                      <a16:creationId xmlns:a16="http://schemas.microsoft.com/office/drawing/2014/main" id="{9E73EAC6-2B01-4852-A16E-1E4BA5CDB550}"/>
                    </a:ext>
                  </a:extLst>
                </p:cNvPr>
                <p:cNvSpPr>
                  <a:spLocks noChangeAspect="1" noChangeShapeType="1"/>
                </p:cNvSpPr>
                <p:nvPr/>
              </p:nvSpPr>
              <p:spPr bwMode="auto">
                <a:xfrm rot="10800000" flipV="1">
                  <a:off x="556524" y="2586606"/>
                  <a:ext cx="0" cy="17462"/>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32" name="AutoShape 1033">
                  <a:extLst>
                    <a:ext uri="{FF2B5EF4-FFF2-40B4-BE49-F238E27FC236}">
                      <a16:creationId xmlns:a16="http://schemas.microsoft.com/office/drawing/2014/main" id="{A2020926-6B3B-402E-9E77-FCF23EA0DAC8}"/>
                    </a:ext>
                  </a:extLst>
                </p:cNvPr>
                <p:cNvSpPr>
                  <a:spLocks noChangeArrowheads="1"/>
                </p:cNvSpPr>
                <p:nvPr/>
              </p:nvSpPr>
              <p:spPr bwMode="auto">
                <a:xfrm rot="16200000">
                  <a:off x="607323" y="3180331"/>
                  <a:ext cx="36513" cy="46038"/>
                </a:xfrm>
                <a:custGeom>
                  <a:avLst/>
                  <a:gdLst>
                    <a:gd name="T0" fmla="*/ 11384015 w 21600"/>
                    <a:gd name="T1" fmla="*/ 94922743 h 21600"/>
                    <a:gd name="T2" fmla="*/ 5879832 w 21600"/>
                    <a:gd name="T3" fmla="*/ 189843593 h 21600"/>
                    <a:gd name="T4" fmla="*/ 375093 w 21600"/>
                    <a:gd name="T5" fmla="*/ 94922743 h 21600"/>
                    <a:gd name="T6" fmla="*/ 5879832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accent1">
                    <a:lumMod val="60000"/>
                    <a:lumOff val="40000"/>
                  </a:schemeClr>
                </a:solidFill>
                <a:ln w="3175">
                  <a:solidFill>
                    <a:schemeClr val="accent6"/>
                  </a:solidFill>
                  <a:miter lim="800000"/>
                  <a:headEnd type="none" w="sm" len="sm"/>
                  <a:tailEnd/>
                </a:ln>
              </p:spPr>
              <p:txBody>
                <a:bodyPr wrap="none" anchor="ctr"/>
                <a:lstStyle/>
                <a:p>
                  <a:endParaRPr lang="en-GB"/>
                </a:p>
              </p:txBody>
            </p:sp>
            <p:sp>
              <p:nvSpPr>
                <p:cNvPr id="1433" name="Rectangle 1023">
                  <a:extLst>
                    <a:ext uri="{FF2B5EF4-FFF2-40B4-BE49-F238E27FC236}">
                      <a16:creationId xmlns:a16="http://schemas.microsoft.com/office/drawing/2014/main" id="{DB3D2E84-B215-416A-B577-F146DB78663A}"/>
                    </a:ext>
                  </a:extLst>
                </p:cNvPr>
                <p:cNvSpPr>
                  <a:spLocks noChangeAspect="1" noChangeArrowheads="1"/>
                </p:cNvSpPr>
                <p:nvPr/>
              </p:nvSpPr>
              <p:spPr bwMode="auto">
                <a:xfrm rot="16200000" flipH="1">
                  <a:off x="558111" y="3143819"/>
                  <a:ext cx="22225" cy="31750"/>
                </a:xfrm>
                <a:prstGeom prst="rect">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34" name="Rectangle 1025">
                  <a:extLst>
                    <a:ext uri="{FF2B5EF4-FFF2-40B4-BE49-F238E27FC236}">
                      <a16:creationId xmlns:a16="http://schemas.microsoft.com/office/drawing/2014/main" id="{2045B48D-CC4A-4759-A998-E1F6337E0A74}"/>
                    </a:ext>
                  </a:extLst>
                </p:cNvPr>
                <p:cNvSpPr>
                  <a:spLocks noChangeAspect="1" noChangeArrowheads="1"/>
                </p:cNvSpPr>
                <p:nvPr/>
              </p:nvSpPr>
              <p:spPr bwMode="auto">
                <a:xfrm flipH="1">
                  <a:off x="548586" y="3108893"/>
                  <a:ext cx="41275" cy="11113"/>
                </a:xfrm>
                <a:prstGeom prst="rect">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35" name="AutoShape 1027">
                  <a:extLst>
                    <a:ext uri="{FF2B5EF4-FFF2-40B4-BE49-F238E27FC236}">
                      <a16:creationId xmlns:a16="http://schemas.microsoft.com/office/drawing/2014/main" id="{A1192C3C-0ABC-48E7-B066-233078434BCF}"/>
                    </a:ext>
                  </a:extLst>
                </p:cNvPr>
                <p:cNvSpPr>
                  <a:spLocks noChangeAspect="1" noChangeArrowheads="1"/>
                </p:cNvSpPr>
                <p:nvPr/>
              </p:nvSpPr>
              <p:spPr bwMode="auto">
                <a:xfrm flipH="1">
                  <a:off x="543824" y="3116831"/>
                  <a:ext cx="50800" cy="31750"/>
                </a:xfrm>
                <a:prstGeom prst="octagon">
                  <a:avLst>
                    <a:gd name="adj" fmla="val 12000"/>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36" name="Line 1028">
                  <a:extLst>
                    <a:ext uri="{FF2B5EF4-FFF2-40B4-BE49-F238E27FC236}">
                      <a16:creationId xmlns:a16="http://schemas.microsoft.com/office/drawing/2014/main" id="{784BBD2C-B5A7-4DF0-85A9-5EF6E8AA84EF}"/>
                    </a:ext>
                  </a:extLst>
                </p:cNvPr>
                <p:cNvSpPr>
                  <a:spLocks noChangeAspect="1" noChangeShapeType="1"/>
                </p:cNvSpPr>
                <p:nvPr/>
              </p:nvSpPr>
              <p:spPr bwMode="auto">
                <a:xfrm flipH="1">
                  <a:off x="581924" y="3120006"/>
                  <a:ext cx="0" cy="28575"/>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37" name="Line 1029">
                  <a:extLst>
                    <a:ext uri="{FF2B5EF4-FFF2-40B4-BE49-F238E27FC236}">
                      <a16:creationId xmlns:a16="http://schemas.microsoft.com/office/drawing/2014/main" id="{9A85E4A3-9213-42D8-9E42-C2701E8B45E8}"/>
                    </a:ext>
                  </a:extLst>
                </p:cNvPr>
                <p:cNvSpPr>
                  <a:spLocks noChangeAspect="1" noChangeShapeType="1"/>
                </p:cNvSpPr>
                <p:nvPr/>
              </p:nvSpPr>
              <p:spPr bwMode="auto">
                <a:xfrm flipH="1">
                  <a:off x="556524" y="3120006"/>
                  <a:ext cx="0" cy="28575"/>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38" name="Freeform 1030">
                  <a:extLst>
                    <a:ext uri="{FF2B5EF4-FFF2-40B4-BE49-F238E27FC236}">
                      <a16:creationId xmlns:a16="http://schemas.microsoft.com/office/drawing/2014/main" id="{1E8C8BD1-940F-4F0C-B578-ED4E5904628F}"/>
                    </a:ext>
                  </a:extLst>
                </p:cNvPr>
                <p:cNvSpPr>
                  <a:spLocks noChangeAspect="1"/>
                </p:cNvSpPr>
                <p:nvPr/>
              </p:nvSpPr>
              <p:spPr bwMode="auto">
                <a:xfrm rot="16200000" flipH="1" flipV="1">
                  <a:off x="543031" y="3165249"/>
                  <a:ext cx="61912" cy="60325"/>
                </a:xfrm>
                <a:custGeom>
                  <a:avLst/>
                  <a:gdLst>
                    <a:gd name="T0" fmla="*/ 0 w 51"/>
                    <a:gd name="T1" fmla="*/ 2147483647 h 51"/>
                    <a:gd name="T2" fmla="*/ 0 w 51"/>
                    <a:gd name="T3" fmla="*/ 2147483647 h 51"/>
                    <a:gd name="T4" fmla="*/ 2147483647 w 51"/>
                    <a:gd name="T5" fmla="*/ 2147483647 h 51"/>
                    <a:gd name="T6" fmla="*/ 2147483647 w 51"/>
                    <a:gd name="T7" fmla="*/ 2147483647 h 51"/>
                    <a:gd name="T8" fmla="*/ 2147483647 w 51"/>
                    <a:gd name="T9" fmla="*/ 0 h 51"/>
                    <a:gd name="T10" fmla="*/ 2147483647 w 51"/>
                    <a:gd name="T11" fmla="*/ 0 h 51"/>
                    <a:gd name="T12" fmla="*/ 2147483647 w 51"/>
                    <a:gd name="T13" fmla="*/ 2147483647 h 51"/>
                    <a:gd name="T14" fmla="*/ 0 w 51"/>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51"/>
                    <a:gd name="T26" fmla="*/ 51 w 51"/>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51">
                      <a:moveTo>
                        <a:pt x="0" y="8"/>
                      </a:moveTo>
                      <a:lnTo>
                        <a:pt x="0" y="51"/>
                      </a:lnTo>
                      <a:lnTo>
                        <a:pt x="33" y="51"/>
                      </a:lnTo>
                      <a:cubicBezTo>
                        <a:pt x="44" y="50"/>
                        <a:pt x="50" y="45"/>
                        <a:pt x="51" y="33"/>
                      </a:cubicBezTo>
                      <a:lnTo>
                        <a:pt x="51" y="0"/>
                      </a:lnTo>
                      <a:lnTo>
                        <a:pt x="8" y="0"/>
                      </a:lnTo>
                      <a:lnTo>
                        <a:pt x="8" y="8"/>
                      </a:lnTo>
                      <a:lnTo>
                        <a:pt x="0" y="8"/>
                      </a:lnTo>
                      <a:close/>
                    </a:path>
                  </a:pathLst>
                </a:custGeom>
                <a:solidFill>
                  <a:schemeClr val="accent1">
                    <a:lumMod val="60000"/>
                    <a:lumOff val="40000"/>
                  </a:schemeClr>
                </a:solidFill>
                <a:ln w="3175">
                  <a:solidFill>
                    <a:schemeClr val="accent6"/>
                  </a:solidFill>
                  <a:round/>
                  <a:headEnd type="none" w="sm" len="sm"/>
                  <a:tailEnd/>
                </a:ln>
              </p:spPr>
              <p:txBody>
                <a:bodyPr wrap="none" anchor="ctr"/>
                <a:lstStyle/>
                <a:p>
                  <a:endParaRPr lang="en-GB"/>
                </a:p>
              </p:txBody>
            </p:sp>
            <p:sp>
              <p:nvSpPr>
                <p:cNvPr id="1439" name="Rectangle 303">
                  <a:extLst>
                    <a:ext uri="{FF2B5EF4-FFF2-40B4-BE49-F238E27FC236}">
                      <a16:creationId xmlns:a16="http://schemas.microsoft.com/office/drawing/2014/main" id="{923AC4E3-627F-43E0-9C88-ACF345A5CCC1}"/>
                    </a:ext>
                  </a:extLst>
                </p:cNvPr>
                <p:cNvSpPr>
                  <a:spLocks noChangeAspect="1" noChangeArrowheads="1"/>
                </p:cNvSpPr>
                <p:nvPr/>
              </p:nvSpPr>
              <p:spPr bwMode="auto">
                <a:xfrm rot="16200000">
                  <a:off x="558904" y="2866800"/>
                  <a:ext cx="23813" cy="31750"/>
                </a:xfrm>
                <a:prstGeom prst="rect">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40" name="Rectangle 305">
                  <a:extLst>
                    <a:ext uri="{FF2B5EF4-FFF2-40B4-BE49-F238E27FC236}">
                      <a16:creationId xmlns:a16="http://schemas.microsoft.com/office/drawing/2014/main" id="{299349F1-7205-4BDE-9633-6602DF319263}"/>
                    </a:ext>
                  </a:extLst>
                </p:cNvPr>
                <p:cNvSpPr>
                  <a:spLocks noChangeAspect="1" noChangeArrowheads="1"/>
                </p:cNvSpPr>
                <p:nvPr/>
              </p:nvSpPr>
              <p:spPr bwMode="auto">
                <a:xfrm rot="10800000">
                  <a:off x="550174" y="2923156"/>
                  <a:ext cx="41275" cy="9525"/>
                </a:xfrm>
                <a:prstGeom prst="rect">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41" name="AutoShape 307">
                  <a:extLst>
                    <a:ext uri="{FF2B5EF4-FFF2-40B4-BE49-F238E27FC236}">
                      <a16:creationId xmlns:a16="http://schemas.microsoft.com/office/drawing/2014/main" id="{64EC7C1C-4DD6-424E-9025-8F15F41D4ADA}"/>
                    </a:ext>
                  </a:extLst>
                </p:cNvPr>
                <p:cNvSpPr>
                  <a:spLocks noChangeAspect="1" noChangeArrowheads="1"/>
                </p:cNvSpPr>
                <p:nvPr/>
              </p:nvSpPr>
              <p:spPr bwMode="auto">
                <a:xfrm rot="10800000">
                  <a:off x="545411" y="2894581"/>
                  <a:ext cx="50800" cy="31750"/>
                </a:xfrm>
                <a:prstGeom prst="octagon">
                  <a:avLst>
                    <a:gd name="adj" fmla="val 12000"/>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42" name="Line 308">
                  <a:extLst>
                    <a:ext uri="{FF2B5EF4-FFF2-40B4-BE49-F238E27FC236}">
                      <a16:creationId xmlns:a16="http://schemas.microsoft.com/office/drawing/2014/main" id="{12C548DC-E939-4E08-A592-736E48E7B39B}"/>
                    </a:ext>
                  </a:extLst>
                </p:cNvPr>
                <p:cNvSpPr>
                  <a:spLocks noChangeAspect="1" noChangeShapeType="1"/>
                </p:cNvSpPr>
                <p:nvPr/>
              </p:nvSpPr>
              <p:spPr bwMode="auto">
                <a:xfrm rot="10800000">
                  <a:off x="583511" y="2894581"/>
                  <a:ext cx="0" cy="28575"/>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43" name="Line 309">
                  <a:extLst>
                    <a:ext uri="{FF2B5EF4-FFF2-40B4-BE49-F238E27FC236}">
                      <a16:creationId xmlns:a16="http://schemas.microsoft.com/office/drawing/2014/main" id="{70123E0C-9D06-4333-9155-31F93FA73AA1}"/>
                    </a:ext>
                  </a:extLst>
                </p:cNvPr>
                <p:cNvSpPr>
                  <a:spLocks noChangeAspect="1" noChangeShapeType="1"/>
                </p:cNvSpPr>
                <p:nvPr/>
              </p:nvSpPr>
              <p:spPr bwMode="auto">
                <a:xfrm rot="10800000">
                  <a:off x="558111" y="2894581"/>
                  <a:ext cx="0" cy="28575"/>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44" name="AutoShape 311">
                  <a:extLst>
                    <a:ext uri="{FF2B5EF4-FFF2-40B4-BE49-F238E27FC236}">
                      <a16:creationId xmlns:a16="http://schemas.microsoft.com/office/drawing/2014/main" id="{75010597-0203-4CF5-821A-798C7568E1CD}"/>
                    </a:ext>
                  </a:extLst>
                </p:cNvPr>
                <p:cNvSpPr>
                  <a:spLocks noChangeAspect="1" noChangeArrowheads="1"/>
                </p:cNvSpPr>
                <p:nvPr/>
              </p:nvSpPr>
              <p:spPr bwMode="auto">
                <a:xfrm rot="10800000">
                  <a:off x="542236" y="2858068"/>
                  <a:ext cx="53975" cy="20638"/>
                </a:xfrm>
                <a:prstGeom prst="octagon">
                  <a:avLst>
                    <a:gd name="adj" fmla="val 12000"/>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45" name="Line 312">
                  <a:extLst>
                    <a:ext uri="{FF2B5EF4-FFF2-40B4-BE49-F238E27FC236}">
                      <a16:creationId xmlns:a16="http://schemas.microsoft.com/office/drawing/2014/main" id="{6E337CFA-CB22-4211-94E8-85FB1610E3FC}"/>
                    </a:ext>
                  </a:extLst>
                </p:cNvPr>
                <p:cNvSpPr>
                  <a:spLocks noChangeAspect="1" noChangeShapeType="1"/>
                </p:cNvSpPr>
                <p:nvPr/>
              </p:nvSpPr>
              <p:spPr bwMode="auto">
                <a:xfrm rot="10800000">
                  <a:off x="583511" y="2858068"/>
                  <a:ext cx="0" cy="19050"/>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46" name="Line 313">
                  <a:extLst>
                    <a:ext uri="{FF2B5EF4-FFF2-40B4-BE49-F238E27FC236}">
                      <a16:creationId xmlns:a16="http://schemas.microsoft.com/office/drawing/2014/main" id="{34BA0362-7F62-4E4F-A6DF-D96C8C72CF3C}"/>
                    </a:ext>
                  </a:extLst>
                </p:cNvPr>
                <p:cNvSpPr>
                  <a:spLocks noChangeAspect="1" noChangeShapeType="1"/>
                </p:cNvSpPr>
                <p:nvPr/>
              </p:nvSpPr>
              <p:spPr bwMode="auto">
                <a:xfrm rot="10800000">
                  <a:off x="556524" y="2858068"/>
                  <a:ext cx="0" cy="19050"/>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47" name="Rectangle 8504">
                  <a:extLst>
                    <a:ext uri="{FF2B5EF4-FFF2-40B4-BE49-F238E27FC236}">
                      <a16:creationId xmlns:a16="http://schemas.microsoft.com/office/drawing/2014/main" id="{B619EA4E-1C6F-4FA5-A492-C374BD4C3954}"/>
                    </a:ext>
                  </a:extLst>
                </p:cNvPr>
                <p:cNvSpPr>
                  <a:spLocks noChangeArrowheads="1"/>
                </p:cNvSpPr>
                <p:nvPr/>
              </p:nvSpPr>
              <p:spPr bwMode="auto">
                <a:xfrm>
                  <a:off x="515249" y="2605656"/>
                  <a:ext cx="107950" cy="252412"/>
                </a:xfrm>
                <a:prstGeom prst="rect">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48" name="Hexagon 8505">
                  <a:extLst>
                    <a:ext uri="{FF2B5EF4-FFF2-40B4-BE49-F238E27FC236}">
                      <a16:creationId xmlns:a16="http://schemas.microsoft.com/office/drawing/2014/main" id="{84049034-C5ED-4A9D-8A7A-0A6CD42F2907}"/>
                    </a:ext>
                  </a:extLst>
                </p:cNvPr>
                <p:cNvSpPr>
                  <a:spLocks noChangeArrowheads="1"/>
                </p:cNvSpPr>
                <p:nvPr/>
              </p:nvSpPr>
              <p:spPr bwMode="auto">
                <a:xfrm rot="16200000">
                  <a:off x="514455" y="2684237"/>
                  <a:ext cx="107950" cy="93662"/>
                </a:xfrm>
                <a:prstGeom prst="hexagon">
                  <a:avLst>
                    <a:gd name="adj" fmla="val 24838"/>
                    <a:gd name="vf" fmla="val 115470"/>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49" name="Rectangle 8506">
                  <a:extLst>
                    <a:ext uri="{FF2B5EF4-FFF2-40B4-BE49-F238E27FC236}">
                      <a16:creationId xmlns:a16="http://schemas.microsoft.com/office/drawing/2014/main" id="{D0BF0FE4-5CD2-41D2-8793-38A1AD7E9797}"/>
                    </a:ext>
                  </a:extLst>
                </p:cNvPr>
                <p:cNvSpPr>
                  <a:spLocks noChangeArrowheads="1"/>
                </p:cNvSpPr>
                <p:nvPr/>
              </p:nvSpPr>
              <p:spPr bwMode="auto">
                <a:xfrm rot="900000">
                  <a:off x="454924" y="2710431"/>
                  <a:ext cx="230187" cy="42862"/>
                </a:xfrm>
                <a:prstGeom prst="rect">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50" name="AutoShape 301">
                  <a:extLst>
                    <a:ext uri="{FF2B5EF4-FFF2-40B4-BE49-F238E27FC236}">
                      <a16:creationId xmlns:a16="http://schemas.microsoft.com/office/drawing/2014/main" id="{15D8CC84-11DE-482F-8A7A-5FE77FCE4E83}"/>
                    </a:ext>
                  </a:extLst>
                </p:cNvPr>
                <p:cNvSpPr>
                  <a:spLocks noChangeArrowheads="1"/>
                </p:cNvSpPr>
                <p:nvPr/>
              </p:nvSpPr>
              <p:spPr bwMode="auto">
                <a:xfrm rot="10800000">
                  <a:off x="732736" y="2416743"/>
                  <a:ext cx="36513" cy="46038"/>
                </a:xfrm>
                <a:custGeom>
                  <a:avLst/>
                  <a:gdLst>
                    <a:gd name="T0" fmla="*/ 11384015 w 21600"/>
                    <a:gd name="T1" fmla="*/ 94906896 h 21600"/>
                    <a:gd name="T2" fmla="*/ 5879832 w 21600"/>
                    <a:gd name="T3" fmla="*/ 189815392 h 21600"/>
                    <a:gd name="T4" fmla="*/ 375093 w 21600"/>
                    <a:gd name="T5" fmla="*/ 94906896 h 21600"/>
                    <a:gd name="T6" fmla="*/ 5879832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accent1">
                    <a:lumMod val="60000"/>
                    <a:lumOff val="40000"/>
                  </a:schemeClr>
                </a:solidFill>
                <a:ln w="3175">
                  <a:solidFill>
                    <a:schemeClr val="accent6"/>
                  </a:solidFill>
                  <a:miter lim="800000"/>
                  <a:headEnd type="none" w="sm" len="sm"/>
                  <a:tailEnd/>
                </a:ln>
              </p:spPr>
              <p:txBody>
                <a:bodyPr wrap="none" anchor="ctr"/>
                <a:lstStyle/>
                <a:p>
                  <a:endParaRPr lang="en-GB"/>
                </a:p>
              </p:txBody>
            </p:sp>
            <p:sp>
              <p:nvSpPr>
                <p:cNvPr id="1451" name="Rectangle 303">
                  <a:extLst>
                    <a:ext uri="{FF2B5EF4-FFF2-40B4-BE49-F238E27FC236}">
                      <a16:creationId xmlns:a16="http://schemas.microsoft.com/office/drawing/2014/main" id="{27A99EA0-FDA4-43E1-9E77-25BF55263353}"/>
                    </a:ext>
                  </a:extLst>
                </p:cNvPr>
                <p:cNvSpPr>
                  <a:spLocks noChangeAspect="1" noChangeArrowheads="1"/>
                </p:cNvSpPr>
                <p:nvPr/>
              </p:nvSpPr>
              <p:spPr bwMode="auto">
                <a:xfrm rot="16200000">
                  <a:off x="740673" y="2465956"/>
                  <a:ext cx="22225" cy="31750"/>
                </a:xfrm>
                <a:prstGeom prst="rect">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52" name="Rectangle 305">
                  <a:extLst>
                    <a:ext uri="{FF2B5EF4-FFF2-40B4-BE49-F238E27FC236}">
                      <a16:creationId xmlns:a16="http://schemas.microsoft.com/office/drawing/2014/main" id="{AD63ED9B-6D60-458C-A8CF-24D40E9624F0}"/>
                    </a:ext>
                  </a:extLst>
                </p:cNvPr>
                <p:cNvSpPr>
                  <a:spLocks noChangeAspect="1" noChangeArrowheads="1"/>
                </p:cNvSpPr>
                <p:nvPr/>
              </p:nvSpPr>
              <p:spPr bwMode="auto">
                <a:xfrm rot="10800000">
                  <a:off x="731149" y="2521518"/>
                  <a:ext cx="41275" cy="11113"/>
                </a:xfrm>
                <a:prstGeom prst="rect">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53" name="AutoShape 307">
                  <a:extLst>
                    <a:ext uri="{FF2B5EF4-FFF2-40B4-BE49-F238E27FC236}">
                      <a16:creationId xmlns:a16="http://schemas.microsoft.com/office/drawing/2014/main" id="{CCFC4222-9BC4-4F3D-A8A3-3EE94F58D397}"/>
                    </a:ext>
                  </a:extLst>
                </p:cNvPr>
                <p:cNvSpPr>
                  <a:spLocks noChangeAspect="1" noChangeArrowheads="1"/>
                </p:cNvSpPr>
                <p:nvPr/>
              </p:nvSpPr>
              <p:spPr bwMode="auto">
                <a:xfrm rot="10800000">
                  <a:off x="726386" y="2492943"/>
                  <a:ext cx="50800" cy="31750"/>
                </a:xfrm>
                <a:prstGeom prst="octagon">
                  <a:avLst>
                    <a:gd name="adj" fmla="val 12000"/>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54" name="Line 308">
                  <a:extLst>
                    <a:ext uri="{FF2B5EF4-FFF2-40B4-BE49-F238E27FC236}">
                      <a16:creationId xmlns:a16="http://schemas.microsoft.com/office/drawing/2014/main" id="{61632C2B-F9A1-47B0-BAC7-547AF9470394}"/>
                    </a:ext>
                  </a:extLst>
                </p:cNvPr>
                <p:cNvSpPr>
                  <a:spLocks noChangeAspect="1" noChangeShapeType="1"/>
                </p:cNvSpPr>
                <p:nvPr/>
              </p:nvSpPr>
              <p:spPr bwMode="auto">
                <a:xfrm rot="10800000">
                  <a:off x="764486" y="2492943"/>
                  <a:ext cx="0" cy="28575"/>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55" name="Line 309">
                  <a:extLst>
                    <a:ext uri="{FF2B5EF4-FFF2-40B4-BE49-F238E27FC236}">
                      <a16:creationId xmlns:a16="http://schemas.microsoft.com/office/drawing/2014/main" id="{255973FF-B2DE-49E7-A97A-A476EB29795B}"/>
                    </a:ext>
                  </a:extLst>
                </p:cNvPr>
                <p:cNvSpPr>
                  <a:spLocks noChangeAspect="1" noChangeShapeType="1"/>
                </p:cNvSpPr>
                <p:nvPr/>
              </p:nvSpPr>
              <p:spPr bwMode="auto">
                <a:xfrm rot="10800000">
                  <a:off x="739086" y="2492943"/>
                  <a:ext cx="0" cy="28575"/>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56" name="AutoShape 311">
                  <a:extLst>
                    <a:ext uri="{FF2B5EF4-FFF2-40B4-BE49-F238E27FC236}">
                      <a16:creationId xmlns:a16="http://schemas.microsoft.com/office/drawing/2014/main" id="{30623D2E-0DA3-4989-A038-E58AB0917B57}"/>
                    </a:ext>
                  </a:extLst>
                </p:cNvPr>
                <p:cNvSpPr>
                  <a:spLocks noChangeAspect="1" noChangeArrowheads="1"/>
                </p:cNvSpPr>
                <p:nvPr/>
              </p:nvSpPr>
              <p:spPr bwMode="auto">
                <a:xfrm rot="10800000">
                  <a:off x="723211" y="2456431"/>
                  <a:ext cx="53975" cy="20637"/>
                </a:xfrm>
                <a:prstGeom prst="octagon">
                  <a:avLst>
                    <a:gd name="adj" fmla="val 12000"/>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57" name="Line 312">
                  <a:extLst>
                    <a:ext uri="{FF2B5EF4-FFF2-40B4-BE49-F238E27FC236}">
                      <a16:creationId xmlns:a16="http://schemas.microsoft.com/office/drawing/2014/main" id="{D06BE934-E13E-4266-83DA-827D451BF415}"/>
                    </a:ext>
                  </a:extLst>
                </p:cNvPr>
                <p:cNvSpPr>
                  <a:spLocks noChangeAspect="1" noChangeShapeType="1"/>
                </p:cNvSpPr>
                <p:nvPr/>
              </p:nvSpPr>
              <p:spPr bwMode="auto">
                <a:xfrm rot="10800000">
                  <a:off x="764486" y="2456431"/>
                  <a:ext cx="0" cy="19050"/>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58" name="Line 313">
                  <a:extLst>
                    <a:ext uri="{FF2B5EF4-FFF2-40B4-BE49-F238E27FC236}">
                      <a16:creationId xmlns:a16="http://schemas.microsoft.com/office/drawing/2014/main" id="{245FB96B-AF37-47DB-9FE5-B18C749D6957}"/>
                    </a:ext>
                  </a:extLst>
                </p:cNvPr>
                <p:cNvSpPr>
                  <a:spLocks noChangeAspect="1" noChangeShapeType="1"/>
                </p:cNvSpPr>
                <p:nvPr/>
              </p:nvSpPr>
              <p:spPr bwMode="auto">
                <a:xfrm rot="10800000">
                  <a:off x="737499" y="2456431"/>
                  <a:ext cx="0" cy="19050"/>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59" name="AutoShape 301">
                  <a:extLst>
                    <a:ext uri="{FF2B5EF4-FFF2-40B4-BE49-F238E27FC236}">
                      <a16:creationId xmlns:a16="http://schemas.microsoft.com/office/drawing/2014/main" id="{52F5A17E-2A45-41C2-8B59-BF1E33EC596F}"/>
                    </a:ext>
                  </a:extLst>
                </p:cNvPr>
                <p:cNvSpPr>
                  <a:spLocks noChangeArrowheads="1"/>
                </p:cNvSpPr>
                <p:nvPr/>
              </p:nvSpPr>
              <p:spPr bwMode="auto">
                <a:xfrm rot="10800000" flipV="1">
                  <a:off x="732736" y="2197668"/>
                  <a:ext cx="36513" cy="46038"/>
                </a:xfrm>
                <a:custGeom>
                  <a:avLst/>
                  <a:gdLst>
                    <a:gd name="T0" fmla="*/ 11384015 w 21600"/>
                    <a:gd name="T1" fmla="*/ 94906896 h 21600"/>
                    <a:gd name="T2" fmla="*/ 5879832 w 21600"/>
                    <a:gd name="T3" fmla="*/ 189815392 h 21600"/>
                    <a:gd name="T4" fmla="*/ 375093 w 21600"/>
                    <a:gd name="T5" fmla="*/ 94906896 h 21600"/>
                    <a:gd name="T6" fmla="*/ 5879832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accent1">
                    <a:lumMod val="60000"/>
                    <a:lumOff val="40000"/>
                  </a:schemeClr>
                </a:solidFill>
                <a:ln w="3175">
                  <a:solidFill>
                    <a:schemeClr val="accent6"/>
                  </a:solidFill>
                  <a:miter lim="800000"/>
                  <a:headEnd type="none" w="sm" len="sm"/>
                  <a:tailEnd/>
                </a:ln>
              </p:spPr>
              <p:txBody>
                <a:bodyPr wrap="none" anchor="ctr"/>
                <a:lstStyle/>
                <a:p>
                  <a:endParaRPr lang="en-GB"/>
                </a:p>
              </p:txBody>
            </p:sp>
            <p:sp>
              <p:nvSpPr>
                <p:cNvPr id="1460" name="Rectangle 303">
                  <a:extLst>
                    <a:ext uri="{FF2B5EF4-FFF2-40B4-BE49-F238E27FC236}">
                      <a16:creationId xmlns:a16="http://schemas.microsoft.com/office/drawing/2014/main" id="{D77A01A6-93BC-42F9-93CB-A1F1A7AD5B83}"/>
                    </a:ext>
                  </a:extLst>
                </p:cNvPr>
                <p:cNvSpPr>
                  <a:spLocks noChangeAspect="1" noChangeArrowheads="1"/>
                </p:cNvSpPr>
                <p:nvPr/>
              </p:nvSpPr>
              <p:spPr bwMode="auto">
                <a:xfrm rot="5400000" flipV="1">
                  <a:off x="740673" y="2162744"/>
                  <a:ext cx="22225" cy="31750"/>
                </a:xfrm>
                <a:prstGeom prst="rect">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61" name="Rectangle 305">
                  <a:extLst>
                    <a:ext uri="{FF2B5EF4-FFF2-40B4-BE49-F238E27FC236}">
                      <a16:creationId xmlns:a16="http://schemas.microsoft.com/office/drawing/2014/main" id="{A8B276E2-BD6A-411E-B021-E6C39DD2E272}"/>
                    </a:ext>
                  </a:extLst>
                </p:cNvPr>
                <p:cNvSpPr>
                  <a:spLocks noChangeAspect="1" noChangeArrowheads="1"/>
                </p:cNvSpPr>
                <p:nvPr/>
              </p:nvSpPr>
              <p:spPr bwMode="auto">
                <a:xfrm rot="10800000" flipV="1">
                  <a:off x="731149" y="2127818"/>
                  <a:ext cx="41275" cy="11113"/>
                </a:xfrm>
                <a:prstGeom prst="rect">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62" name="AutoShape 307">
                  <a:extLst>
                    <a:ext uri="{FF2B5EF4-FFF2-40B4-BE49-F238E27FC236}">
                      <a16:creationId xmlns:a16="http://schemas.microsoft.com/office/drawing/2014/main" id="{83BBD39A-A620-4021-AE8A-245490C38B3C}"/>
                    </a:ext>
                  </a:extLst>
                </p:cNvPr>
                <p:cNvSpPr>
                  <a:spLocks noChangeAspect="1" noChangeArrowheads="1"/>
                </p:cNvSpPr>
                <p:nvPr/>
              </p:nvSpPr>
              <p:spPr bwMode="auto">
                <a:xfrm rot="10800000" flipV="1">
                  <a:off x="726386" y="2135756"/>
                  <a:ext cx="50800" cy="31750"/>
                </a:xfrm>
                <a:prstGeom prst="octagon">
                  <a:avLst>
                    <a:gd name="adj" fmla="val 12000"/>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63" name="Line 308">
                  <a:extLst>
                    <a:ext uri="{FF2B5EF4-FFF2-40B4-BE49-F238E27FC236}">
                      <a16:creationId xmlns:a16="http://schemas.microsoft.com/office/drawing/2014/main" id="{351A85D5-6C8C-4F7D-A162-EAD1C5092A95}"/>
                    </a:ext>
                  </a:extLst>
                </p:cNvPr>
                <p:cNvSpPr>
                  <a:spLocks noChangeAspect="1" noChangeShapeType="1"/>
                </p:cNvSpPr>
                <p:nvPr/>
              </p:nvSpPr>
              <p:spPr bwMode="auto">
                <a:xfrm rot="10800000" flipV="1">
                  <a:off x="764486" y="2138931"/>
                  <a:ext cx="0" cy="28575"/>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64" name="Line 309">
                  <a:extLst>
                    <a:ext uri="{FF2B5EF4-FFF2-40B4-BE49-F238E27FC236}">
                      <a16:creationId xmlns:a16="http://schemas.microsoft.com/office/drawing/2014/main" id="{8C6DD662-ED06-47A0-979B-C8579E74D3CF}"/>
                    </a:ext>
                  </a:extLst>
                </p:cNvPr>
                <p:cNvSpPr>
                  <a:spLocks noChangeAspect="1" noChangeShapeType="1"/>
                </p:cNvSpPr>
                <p:nvPr/>
              </p:nvSpPr>
              <p:spPr bwMode="auto">
                <a:xfrm rot="10800000" flipV="1">
                  <a:off x="739086" y="2138931"/>
                  <a:ext cx="0" cy="28575"/>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65" name="AutoShape 311">
                  <a:extLst>
                    <a:ext uri="{FF2B5EF4-FFF2-40B4-BE49-F238E27FC236}">
                      <a16:creationId xmlns:a16="http://schemas.microsoft.com/office/drawing/2014/main" id="{AECC7BFB-E9FB-40C5-BE77-A9A8901F1358}"/>
                    </a:ext>
                  </a:extLst>
                </p:cNvPr>
                <p:cNvSpPr>
                  <a:spLocks noChangeAspect="1" noChangeArrowheads="1"/>
                </p:cNvSpPr>
                <p:nvPr/>
              </p:nvSpPr>
              <p:spPr bwMode="auto">
                <a:xfrm rot="10800000" flipV="1">
                  <a:off x="723211" y="2183381"/>
                  <a:ext cx="53975" cy="20637"/>
                </a:xfrm>
                <a:prstGeom prst="octagon">
                  <a:avLst>
                    <a:gd name="adj" fmla="val 12000"/>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66" name="Line 312">
                  <a:extLst>
                    <a:ext uri="{FF2B5EF4-FFF2-40B4-BE49-F238E27FC236}">
                      <a16:creationId xmlns:a16="http://schemas.microsoft.com/office/drawing/2014/main" id="{E24A7442-99C3-4B38-85E2-C8F2C1A0874F}"/>
                    </a:ext>
                  </a:extLst>
                </p:cNvPr>
                <p:cNvSpPr>
                  <a:spLocks noChangeAspect="1" noChangeShapeType="1"/>
                </p:cNvSpPr>
                <p:nvPr/>
              </p:nvSpPr>
              <p:spPr bwMode="auto">
                <a:xfrm rot="10800000" flipV="1">
                  <a:off x="764486" y="2184968"/>
                  <a:ext cx="0" cy="19050"/>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67" name="Line 313">
                  <a:extLst>
                    <a:ext uri="{FF2B5EF4-FFF2-40B4-BE49-F238E27FC236}">
                      <a16:creationId xmlns:a16="http://schemas.microsoft.com/office/drawing/2014/main" id="{C2C62AA6-C970-4F6E-9836-79B256BA484A}"/>
                    </a:ext>
                  </a:extLst>
                </p:cNvPr>
                <p:cNvSpPr>
                  <a:spLocks noChangeAspect="1" noChangeShapeType="1"/>
                </p:cNvSpPr>
                <p:nvPr/>
              </p:nvSpPr>
              <p:spPr bwMode="auto">
                <a:xfrm rot="10800000" flipV="1">
                  <a:off x="737499" y="2184968"/>
                  <a:ext cx="0" cy="19050"/>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468" name="Rectangle 8558">
                  <a:extLst>
                    <a:ext uri="{FF2B5EF4-FFF2-40B4-BE49-F238E27FC236}">
                      <a16:creationId xmlns:a16="http://schemas.microsoft.com/office/drawing/2014/main" id="{915B9C77-F52B-436A-BE5F-8537CE08CB67}"/>
                    </a:ext>
                  </a:extLst>
                </p:cNvPr>
                <p:cNvSpPr>
                  <a:spLocks noChangeArrowheads="1"/>
                </p:cNvSpPr>
                <p:nvPr/>
              </p:nvSpPr>
              <p:spPr bwMode="auto">
                <a:xfrm>
                  <a:off x="696224" y="2205606"/>
                  <a:ext cx="107950" cy="252412"/>
                </a:xfrm>
                <a:prstGeom prst="rect">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69" name="Hexagon 8559">
                  <a:extLst>
                    <a:ext uri="{FF2B5EF4-FFF2-40B4-BE49-F238E27FC236}">
                      <a16:creationId xmlns:a16="http://schemas.microsoft.com/office/drawing/2014/main" id="{4DA1B102-79DD-4F99-A9DE-541C60FC3DDB}"/>
                    </a:ext>
                  </a:extLst>
                </p:cNvPr>
                <p:cNvSpPr>
                  <a:spLocks noChangeArrowheads="1"/>
                </p:cNvSpPr>
                <p:nvPr/>
              </p:nvSpPr>
              <p:spPr bwMode="auto">
                <a:xfrm rot="16200000">
                  <a:off x="695430" y="2282600"/>
                  <a:ext cx="107950" cy="93662"/>
                </a:xfrm>
                <a:prstGeom prst="hexagon">
                  <a:avLst>
                    <a:gd name="adj" fmla="val 24838"/>
                    <a:gd name="vf" fmla="val 115470"/>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70" name="Rectangle 8560">
                  <a:extLst>
                    <a:ext uri="{FF2B5EF4-FFF2-40B4-BE49-F238E27FC236}">
                      <a16:creationId xmlns:a16="http://schemas.microsoft.com/office/drawing/2014/main" id="{E3B23FD0-5539-4AFB-94B8-F32D3160FF23}"/>
                    </a:ext>
                  </a:extLst>
                </p:cNvPr>
                <p:cNvSpPr>
                  <a:spLocks noChangeArrowheads="1"/>
                </p:cNvSpPr>
                <p:nvPr/>
              </p:nvSpPr>
              <p:spPr bwMode="auto">
                <a:xfrm rot="900000">
                  <a:off x="635899" y="2310381"/>
                  <a:ext cx="230187" cy="42862"/>
                </a:xfrm>
                <a:prstGeom prst="rect">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471" name="Straight Connector 8844">
                  <a:extLst>
                    <a:ext uri="{FF2B5EF4-FFF2-40B4-BE49-F238E27FC236}">
                      <a16:creationId xmlns:a16="http://schemas.microsoft.com/office/drawing/2014/main" id="{368EFA81-CC18-491C-9EE2-C9EAE47D02D4}"/>
                    </a:ext>
                  </a:extLst>
                </p:cNvPr>
                <p:cNvCxnSpPr>
                  <a:cxnSpLocks noChangeShapeType="1"/>
                  <a:endCxn id="2274" idx="0"/>
                </p:cNvCxnSpPr>
                <p:nvPr/>
              </p:nvCxnSpPr>
              <p:spPr bwMode="auto">
                <a:xfrm>
                  <a:off x="2418661" y="3978843"/>
                  <a:ext cx="0" cy="771525"/>
                </a:xfrm>
                <a:prstGeom prst="line">
                  <a:avLst/>
                </a:prstGeom>
                <a:noFill/>
                <a:ln w="23495" algn="ctr">
                  <a:solidFill>
                    <a:schemeClr val="accent5"/>
                  </a:solidFill>
                  <a:round/>
                  <a:headEnd type="none" w="sm" len="sm"/>
                  <a:tailEnd/>
                </a:ln>
                <a:extLst>
                  <a:ext uri="{909E8E84-426E-40DD-AFC4-6F175D3DCCD1}">
                    <a14:hiddenFill xmlns:a14="http://schemas.microsoft.com/office/drawing/2010/main">
                      <a:noFill/>
                    </a14:hiddenFill>
                  </a:ext>
                </a:extLst>
              </p:spPr>
            </p:cxnSp>
            <p:sp>
              <p:nvSpPr>
                <p:cNvPr id="1472" name="Freeform 801">
                  <a:extLst>
                    <a:ext uri="{FF2B5EF4-FFF2-40B4-BE49-F238E27FC236}">
                      <a16:creationId xmlns:a16="http://schemas.microsoft.com/office/drawing/2014/main" id="{EADB2A65-8AAB-4D5B-BFB9-079FDFC6C0AF}"/>
                    </a:ext>
                  </a:extLst>
                </p:cNvPr>
                <p:cNvSpPr>
                  <a:spLocks/>
                </p:cNvSpPr>
                <p:nvPr/>
              </p:nvSpPr>
              <p:spPr bwMode="auto">
                <a:xfrm flipH="1">
                  <a:off x="2974286" y="3297806"/>
                  <a:ext cx="6350" cy="407987"/>
                </a:xfrm>
                <a:custGeom>
                  <a:avLst/>
                  <a:gdLst>
                    <a:gd name="connsiteX0" fmla="*/ 260 w 260"/>
                    <a:gd name="connsiteY0" fmla="*/ 650 h 868"/>
                    <a:gd name="connsiteX1" fmla="*/ 0 w 260"/>
                    <a:gd name="connsiteY1" fmla="*/ 0 h 868"/>
                    <a:gd name="connsiteX0" fmla="*/ 260 w 260"/>
                    <a:gd name="connsiteY0" fmla="*/ 650 h 868"/>
                    <a:gd name="connsiteX1" fmla="*/ 0 w 260"/>
                    <a:gd name="connsiteY1" fmla="*/ 0 h 868"/>
                    <a:gd name="connsiteX0" fmla="*/ 167 w 167"/>
                    <a:gd name="connsiteY0" fmla="*/ 650 h 868"/>
                    <a:gd name="connsiteX1" fmla="*/ 0 w 167"/>
                    <a:gd name="connsiteY1" fmla="*/ 0 h 868"/>
                    <a:gd name="connsiteX0" fmla="*/ 187 w 187"/>
                    <a:gd name="connsiteY0" fmla="*/ 650 h 868"/>
                    <a:gd name="connsiteX1" fmla="*/ 20 w 187"/>
                    <a:gd name="connsiteY1" fmla="*/ 0 h 868"/>
                    <a:gd name="connsiteX0" fmla="*/ 128 w 128"/>
                    <a:gd name="connsiteY0" fmla="*/ 91 h 714"/>
                    <a:gd name="connsiteX1" fmla="*/ 20 w 128"/>
                    <a:gd name="connsiteY1" fmla="*/ 0 h 714"/>
                    <a:gd name="connsiteX0" fmla="*/ 124 w 124"/>
                    <a:gd name="connsiteY0" fmla="*/ 91 h 309"/>
                    <a:gd name="connsiteX1" fmla="*/ 16 w 124"/>
                    <a:gd name="connsiteY1" fmla="*/ 0 h 309"/>
                    <a:gd name="connsiteX0" fmla="*/ 168 w 168"/>
                    <a:gd name="connsiteY0" fmla="*/ 144 h 362"/>
                    <a:gd name="connsiteX1" fmla="*/ 16 w 168"/>
                    <a:gd name="connsiteY1" fmla="*/ 0 h 362"/>
                    <a:gd name="connsiteX0" fmla="*/ 159 w 159"/>
                    <a:gd name="connsiteY0" fmla="*/ 252 h 470"/>
                    <a:gd name="connsiteX1" fmla="*/ 7 w 159"/>
                    <a:gd name="connsiteY1" fmla="*/ 108 h 470"/>
                    <a:gd name="connsiteX0" fmla="*/ 1 w 7"/>
                    <a:gd name="connsiteY0" fmla="*/ 0 h 222"/>
                    <a:gd name="connsiteX1" fmla="*/ 7 w 7"/>
                    <a:gd name="connsiteY1" fmla="*/ 222 h 222"/>
                    <a:gd name="connsiteX0" fmla="*/ 3 w 7"/>
                    <a:gd name="connsiteY0" fmla="*/ 0 h 222"/>
                    <a:gd name="connsiteX1" fmla="*/ 7 w 7"/>
                    <a:gd name="connsiteY1" fmla="*/ 222 h 222"/>
                    <a:gd name="connsiteX0" fmla="*/ 0 w 10"/>
                    <a:gd name="connsiteY0" fmla="*/ 0 h 222"/>
                    <a:gd name="connsiteX1" fmla="*/ 4 w 10"/>
                    <a:gd name="connsiteY1" fmla="*/ 222 h 222"/>
                    <a:gd name="connsiteX0" fmla="*/ 0 w 8"/>
                    <a:gd name="connsiteY0" fmla="*/ 0 h 222"/>
                    <a:gd name="connsiteX1" fmla="*/ 2 w 8"/>
                    <a:gd name="connsiteY1" fmla="*/ 222 h 222"/>
                    <a:gd name="connsiteX0" fmla="*/ 0 w 8"/>
                    <a:gd name="connsiteY0" fmla="*/ 0 h 218"/>
                    <a:gd name="connsiteX1" fmla="*/ 2 w 8"/>
                    <a:gd name="connsiteY1" fmla="*/ 191 h 218"/>
                    <a:gd name="connsiteX0" fmla="*/ 0 w 6"/>
                    <a:gd name="connsiteY0" fmla="*/ 0 h 218"/>
                    <a:gd name="connsiteX1" fmla="*/ 0 w 6"/>
                    <a:gd name="connsiteY1" fmla="*/ 215 h 218"/>
                    <a:gd name="connsiteX0" fmla="*/ 2 w 6"/>
                    <a:gd name="connsiteY0" fmla="*/ 0 h 218"/>
                    <a:gd name="connsiteX1" fmla="*/ 0 w 6"/>
                    <a:gd name="connsiteY1" fmla="*/ 215 h 218"/>
                    <a:gd name="connsiteX0" fmla="*/ 2 w 6"/>
                    <a:gd name="connsiteY0" fmla="*/ 0 h 257"/>
                    <a:gd name="connsiteX1" fmla="*/ 0 w 6"/>
                    <a:gd name="connsiteY1" fmla="*/ 257 h 257"/>
                  </a:gdLst>
                  <a:ahLst/>
                  <a:cxnLst>
                    <a:cxn ang="0">
                      <a:pos x="connsiteX0" y="connsiteY0"/>
                    </a:cxn>
                    <a:cxn ang="0">
                      <a:pos x="connsiteX1" y="connsiteY1"/>
                    </a:cxn>
                  </a:cxnLst>
                  <a:rect l="l" t="t" r="r" b="b"/>
                  <a:pathLst>
                    <a:path w="6" h="257">
                      <a:moveTo>
                        <a:pt x="2" y="0"/>
                      </a:moveTo>
                      <a:cubicBezTo>
                        <a:pt x="2" y="218"/>
                        <a:pt x="6" y="149"/>
                        <a:pt x="0" y="257"/>
                      </a:cubicBezTo>
                    </a:path>
                  </a:pathLst>
                </a:custGeom>
                <a:noFill/>
                <a:ln w="28575" cap="flat" cmpd="sng">
                  <a:solidFill>
                    <a:schemeClr val="accent2"/>
                  </a:solidFill>
                  <a:prstDash val="solid"/>
                  <a:round/>
                  <a:headEnd type="none" w="med" len="med"/>
                  <a:tailEnd type="none" w="med" len="med"/>
                </a:ln>
                <a:effectLst/>
              </p:spPr>
              <p:txBody>
                <a:bodyPr/>
                <a:lstStyle/>
                <a:p>
                  <a:pPr>
                    <a:defRPr/>
                  </a:pPr>
                  <a:endParaRPr lang="en-GB">
                    <a:latin typeface="Arial" charset="0"/>
                    <a:cs typeface="Arial" charset="0"/>
                  </a:endParaRPr>
                </a:p>
              </p:txBody>
            </p:sp>
            <p:sp>
              <p:nvSpPr>
                <p:cNvPr id="1473" name="Hexagon 8955">
                  <a:extLst>
                    <a:ext uri="{FF2B5EF4-FFF2-40B4-BE49-F238E27FC236}">
                      <a16:creationId xmlns:a16="http://schemas.microsoft.com/office/drawing/2014/main" id="{9FD26189-1778-4A11-90ED-C3FE022A295B}"/>
                    </a:ext>
                  </a:extLst>
                </p:cNvPr>
                <p:cNvSpPr>
                  <a:spLocks noChangeAspect="1"/>
                </p:cNvSpPr>
                <p:nvPr/>
              </p:nvSpPr>
              <p:spPr bwMode="auto">
                <a:xfrm>
                  <a:off x="502549" y="4858318"/>
                  <a:ext cx="44450" cy="39688"/>
                </a:xfrm>
                <a:prstGeom prst="hexagon">
                  <a:avLst>
                    <a:gd name="adj" fmla="val 24137"/>
                    <a:gd name="vf" fmla="val 115470"/>
                  </a:avLst>
                </a:prstGeom>
                <a:noFill/>
                <a:ln w="3175" algn="ctr">
                  <a:solidFill>
                    <a:schemeClr val="accent6"/>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74" name="Oval 8956">
                  <a:extLst>
                    <a:ext uri="{FF2B5EF4-FFF2-40B4-BE49-F238E27FC236}">
                      <a16:creationId xmlns:a16="http://schemas.microsoft.com/office/drawing/2014/main" id="{20C73F8C-2E89-416F-AE9F-7BF36AB9B054}"/>
                    </a:ext>
                  </a:extLst>
                </p:cNvPr>
                <p:cNvSpPr>
                  <a:spLocks noChangeArrowheads="1"/>
                </p:cNvSpPr>
                <p:nvPr/>
              </p:nvSpPr>
              <p:spPr bwMode="auto">
                <a:xfrm>
                  <a:off x="491436" y="4845618"/>
                  <a:ext cx="65088" cy="65088"/>
                </a:xfrm>
                <a:prstGeom prst="ellipse">
                  <a:avLst/>
                </a:prstGeom>
                <a:noFill/>
                <a:ln w="3175" algn="ctr">
                  <a:solidFill>
                    <a:schemeClr val="accent6"/>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75" name="Oval 8980">
                  <a:extLst>
                    <a:ext uri="{FF2B5EF4-FFF2-40B4-BE49-F238E27FC236}">
                      <a16:creationId xmlns:a16="http://schemas.microsoft.com/office/drawing/2014/main" id="{32E96F08-65B3-4B2B-994F-CF2F12C14C8C}"/>
                    </a:ext>
                  </a:extLst>
                </p:cNvPr>
                <p:cNvSpPr>
                  <a:spLocks noChangeArrowheads="1"/>
                </p:cNvSpPr>
                <p:nvPr/>
              </p:nvSpPr>
              <p:spPr bwMode="auto">
                <a:xfrm>
                  <a:off x="518424" y="2070668"/>
                  <a:ext cx="28575" cy="28575"/>
                </a:xfrm>
                <a:prstGeom prst="ellipse">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76" name="Hexagon 8994">
                  <a:extLst>
                    <a:ext uri="{FF2B5EF4-FFF2-40B4-BE49-F238E27FC236}">
                      <a16:creationId xmlns:a16="http://schemas.microsoft.com/office/drawing/2014/main" id="{139F952C-5BF3-49FC-B991-20E3D0373E11}"/>
                    </a:ext>
                  </a:extLst>
                </p:cNvPr>
                <p:cNvSpPr>
                  <a:spLocks noChangeAspect="1"/>
                </p:cNvSpPr>
                <p:nvPr/>
              </p:nvSpPr>
              <p:spPr bwMode="auto">
                <a:xfrm>
                  <a:off x="502549" y="1943668"/>
                  <a:ext cx="44450" cy="39688"/>
                </a:xfrm>
                <a:prstGeom prst="hexagon">
                  <a:avLst>
                    <a:gd name="adj" fmla="val 24137"/>
                    <a:gd name="vf" fmla="val 115470"/>
                  </a:avLst>
                </a:prstGeom>
                <a:noFill/>
                <a:ln w="3175" algn="ctr">
                  <a:solidFill>
                    <a:schemeClr val="bg2"/>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77" name="Oval 8995">
                  <a:extLst>
                    <a:ext uri="{FF2B5EF4-FFF2-40B4-BE49-F238E27FC236}">
                      <a16:creationId xmlns:a16="http://schemas.microsoft.com/office/drawing/2014/main" id="{36164AD0-F81B-45F4-BDAB-A681B7F59A26}"/>
                    </a:ext>
                  </a:extLst>
                </p:cNvPr>
                <p:cNvSpPr>
                  <a:spLocks noChangeArrowheads="1"/>
                </p:cNvSpPr>
                <p:nvPr/>
              </p:nvSpPr>
              <p:spPr bwMode="auto">
                <a:xfrm>
                  <a:off x="491436" y="1930968"/>
                  <a:ext cx="65088" cy="65088"/>
                </a:xfrm>
                <a:prstGeom prst="ellipse">
                  <a:avLst/>
                </a:prstGeom>
                <a:noFill/>
                <a:ln w="3175" algn="ctr">
                  <a:solidFill>
                    <a:schemeClr val="bg2"/>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78" name="Hexagon 8997">
                  <a:extLst>
                    <a:ext uri="{FF2B5EF4-FFF2-40B4-BE49-F238E27FC236}">
                      <a16:creationId xmlns:a16="http://schemas.microsoft.com/office/drawing/2014/main" id="{B26C5865-6A93-4069-BB64-48EED8EEB558}"/>
                    </a:ext>
                  </a:extLst>
                </p:cNvPr>
                <p:cNvSpPr>
                  <a:spLocks noChangeAspect="1"/>
                </p:cNvSpPr>
                <p:nvPr/>
              </p:nvSpPr>
              <p:spPr bwMode="auto">
                <a:xfrm>
                  <a:off x="3412436" y="1943668"/>
                  <a:ext cx="44450" cy="39688"/>
                </a:xfrm>
                <a:prstGeom prst="hexagon">
                  <a:avLst>
                    <a:gd name="adj" fmla="val 24137"/>
                    <a:gd name="vf" fmla="val 115470"/>
                  </a:avLst>
                </a:prstGeom>
                <a:noFill/>
                <a:ln w="3175" algn="ctr">
                  <a:solidFill>
                    <a:schemeClr val="bg2"/>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79" name="Oval 8998">
                  <a:extLst>
                    <a:ext uri="{FF2B5EF4-FFF2-40B4-BE49-F238E27FC236}">
                      <a16:creationId xmlns:a16="http://schemas.microsoft.com/office/drawing/2014/main" id="{DC186214-6483-4D50-ADED-EF1D7DE7FCAB}"/>
                    </a:ext>
                  </a:extLst>
                </p:cNvPr>
                <p:cNvSpPr>
                  <a:spLocks noChangeArrowheads="1"/>
                </p:cNvSpPr>
                <p:nvPr/>
              </p:nvSpPr>
              <p:spPr bwMode="auto">
                <a:xfrm>
                  <a:off x="3401324" y="1930968"/>
                  <a:ext cx="65087" cy="65088"/>
                </a:xfrm>
                <a:prstGeom prst="ellipse">
                  <a:avLst/>
                </a:prstGeom>
                <a:noFill/>
                <a:ln w="3175" algn="ctr">
                  <a:solidFill>
                    <a:schemeClr val="bg2"/>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80" name="Hexagon 9003">
                  <a:extLst>
                    <a:ext uri="{FF2B5EF4-FFF2-40B4-BE49-F238E27FC236}">
                      <a16:creationId xmlns:a16="http://schemas.microsoft.com/office/drawing/2014/main" id="{9B9984EB-B269-448C-820F-D2AE62E83343}"/>
                    </a:ext>
                  </a:extLst>
                </p:cNvPr>
                <p:cNvSpPr>
                  <a:spLocks noChangeAspect="1"/>
                </p:cNvSpPr>
                <p:nvPr/>
              </p:nvSpPr>
              <p:spPr bwMode="auto">
                <a:xfrm>
                  <a:off x="3412436" y="4853556"/>
                  <a:ext cx="44450" cy="39687"/>
                </a:xfrm>
                <a:prstGeom prst="hexagon">
                  <a:avLst>
                    <a:gd name="adj" fmla="val 24137"/>
                    <a:gd name="vf" fmla="val 115470"/>
                  </a:avLst>
                </a:prstGeom>
                <a:noFill/>
                <a:ln w="3175" algn="ctr">
                  <a:solidFill>
                    <a:schemeClr val="bg2"/>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81" name="Oval 9004">
                  <a:extLst>
                    <a:ext uri="{FF2B5EF4-FFF2-40B4-BE49-F238E27FC236}">
                      <a16:creationId xmlns:a16="http://schemas.microsoft.com/office/drawing/2014/main" id="{96B8713C-EF36-4E03-A1F0-99D044FBE860}"/>
                    </a:ext>
                  </a:extLst>
                </p:cNvPr>
                <p:cNvSpPr>
                  <a:spLocks noChangeArrowheads="1"/>
                </p:cNvSpPr>
                <p:nvPr/>
              </p:nvSpPr>
              <p:spPr bwMode="auto">
                <a:xfrm>
                  <a:off x="3401324" y="4840856"/>
                  <a:ext cx="65087" cy="65087"/>
                </a:xfrm>
                <a:prstGeom prst="ellipse">
                  <a:avLst/>
                </a:prstGeom>
                <a:noFill/>
                <a:ln w="3175" algn="ctr">
                  <a:solidFill>
                    <a:schemeClr val="bg2"/>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82" name="AutoShape 857">
                  <a:extLst>
                    <a:ext uri="{FF2B5EF4-FFF2-40B4-BE49-F238E27FC236}">
                      <a16:creationId xmlns:a16="http://schemas.microsoft.com/office/drawing/2014/main" id="{8242E1ED-0E68-4C53-B8D6-A9E46BE113BE}"/>
                    </a:ext>
                  </a:extLst>
                </p:cNvPr>
                <p:cNvSpPr>
                  <a:spLocks noChangeArrowheads="1"/>
                </p:cNvSpPr>
                <p:nvPr/>
              </p:nvSpPr>
              <p:spPr bwMode="auto">
                <a:xfrm rot="2700000">
                  <a:off x="1641580" y="2890612"/>
                  <a:ext cx="38100" cy="46038"/>
                </a:xfrm>
                <a:custGeom>
                  <a:avLst/>
                  <a:gdLst>
                    <a:gd name="T0" fmla="*/ 12933851 w 21600"/>
                    <a:gd name="T1" fmla="*/ 94906896 h 21600"/>
                    <a:gd name="T2" fmla="*/ 6680318 w 21600"/>
                    <a:gd name="T3" fmla="*/ 189815392 h 21600"/>
                    <a:gd name="T4" fmla="*/ 426159 w 21600"/>
                    <a:gd name="T5" fmla="*/ 94906896 h 21600"/>
                    <a:gd name="T6" fmla="*/ 6680318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bg1">
                    <a:lumMod val="85000"/>
                  </a:schemeClr>
                </a:solidFill>
                <a:ln w="3175">
                  <a:solidFill>
                    <a:schemeClr val="tx1"/>
                  </a:solidFill>
                  <a:miter lim="800000"/>
                  <a:headEnd type="none" w="sm" len="sm"/>
                  <a:tailEnd/>
                </a:ln>
              </p:spPr>
              <p:txBody>
                <a:bodyPr wrap="none" anchor="ctr"/>
                <a:lstStyle/>
                <a:p>
                  <a:endParaRPr lang="en-GB"/>
                </a:p>
              </p:txBody>
            </p:sp>
            <p:sp>
              <p:nvSpPr>
                <p:cNvPr id="1483" name="Oval 948">
                  <a:extLst>
                    <a:ext uri="{FF2B5EF4-FFF2-40B4-BE49-F238E27FC236}">
                      <a16:creationId xmlns:a16="http://schemas.microsoft.com/office/drawing/2014/main" id="{208392C9-D0AB-495F-82DA-A99E814E6717}"/>
                    </a:ext>
                  </a:extLst>
                </p:cNvPr>
                <p:cNvSpPr>
                  <a:spLocks noChangeArrowheads="1"/>
                </p:cNvSpPr>
                <p:nvPr/>
              </p:nvSpPr>
              <p:spPr bwMode="auto">
                <a:xfrm flipH="1">
                  <a:off x="1507436" y="2856481"/>
                  <a:ext cx="201613" cy="203200"/>
                </a:xfrm>
                <a:prstGeom prst="ellipse">
                  <a:avLst/>
                </a:prstGeom>
                <a:solidFill>
                  <a:schemeClr val="bg1">
                    <a:lumMod val="85000"/>
                  </a:schemeClr>
                </a:solidFill>
                <a:ln w="3175">
                  <a:solidFill>
                    <a:schemeClr val="tx1"/>
                  </a:solidFill>
                  <a:round/>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84" name="Oval 950">
                  <a:extLst>
                    <a:ext uri="{FF2B5EF4-FFF2-40B4-BE49-F238E27FC236}">
                      <a16:creationId xmlns:a16="http://schemas.microsoft.com/office/drawing/2014/main" id="{ABFDFE27-7D9F-424F-AD29-A9DDDC9C594A}"/>
                    </a:ext>
                  </a:extLst>
                </p:cNvPr>
                <p:cNvSpPr>
                  <a:spLocks noChangeArrowheads="1"/>
                </p:cNvSpPr>
                <p:nvPr/>
              </p:nvSpPr>
              <p:spPr bwMode="auto">
                <a:xfrm flipH="1">
                  <a:off x="1510611" y="2862831"/>
                  <a:ext cx="193675" cy="193675"/>
                </a:xfrm>
                <a:prstGeom prst="ellipse">
                  <a:avLst/>
                </a:prstGeom>
                <a:solidFill>
                  <a:schemeClr val="bg1">
                    <a:lumMod val="85000"/>
                  </a:schemeClr>
                </a:solidFill>
                <a:ln w="3175">
                  <a:solidFill>
                    <a:schemeClr val="tx1"/>
                  </a:solidFill>
                  <a:round/>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85" name="Arc 953">
                  <a:extLst>
                    <a:ext uri="{FF2B5EF4-FFF2-40B4-BE49-F238E27FC236}">
                      <a16:creationId xmlns:a16="http://schemas.microsoft.com/office/drawing/2014/main" id="{B2B14603-3938-4AE8-ABD2-E3F23EB0697A}"/>
                    </a:ext>
                  </a:extLst>
                </p:cNvPr>
                <p:cNvSpPr>
                  <a:spLocks noChangeAspect="1"/>
                </p:cNvSpPr>
                <p:nvPr/>
              </p:nvSpPr>
              <p:spPr bwMode="auto">
                <a:xfrm flipH="1" flipV="1">
                  <a:off x="1580461" y="2862831"/>
                  <a:ext cx="26988" cy="28575"/>
                </a:xfrm>
                <a:custGeom>
                  <a:avLst/>
                  <a:gdLst>
                    <a:gd name="T0" fmla="*/ 0 w 21600"/>
                    <a:gd name="T1" fmla="*/ 0 h 21600"/>
                    <a:gd name="T2" fmla="*/ 318455 w 21600"/>
                    <a:gd name="T3" fmla="*/ 371109 h 21600"/>
                    <a:gd name="T4" fmla="*/ 0 w 21600"/>
                    <a:gd name="T5" fmla="*/ 37110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lumMod val="85000"/>
                  </a:schemeClr>
                </a:solidFill>
                <a:ln w="3175">
                  <a:solidFill>
                    <a:schemeClr val="tx1"/>
                  </a:solidFill>
                  <a:round/>
                  <a:headEnd type="none" w="sm" len="sm"/>
                  <a:tailEnd/>
                </a:ln>
              </p:spPr>
              <p:txBody>
                <a:bodyPr wrap="none" anchor="ctr"/>
                <a:lstStyle/>
                <a:p>
                  <a:endParaRPr lang="en-GB"/>
                </a:p>
              </p:txBody>
            </p:sp>
            <p:sp>
              <p:nvSpPr>
                <p:cNvPr id="1486" name="Arc 954">
                  <a:extLst>
                    <a:ext uri="{FF2B5EF4-FFF2-40B4-BE49-F238E27FC236}">
                      <a16:creationId xmlns:a16="http://schemas.microsoft.com/office/drawing/2014/main" id="{3289B0E7-1654-462B-B9EB-DEE443CF89AC}"/>
                    </a:ext>
                  </a:extLst>
                </p:cNvPr>
                <p:cNvSpPr>
                  <a:spLocks noChangeAspect="1"/>
                </p:cNvSpPr>
                <p:nvPr/>
              </p:nvSpPr>
              <p:spPr bwMode="auto">
                <a:xfrm flipV="1">
                  <a:off x="1605861" y="2862831"/>
                  <a:ext cx="28575" cy="28575"/>
                </a:xfrm>
                <a:custGeom>
                  <a:avLst/>
                  <a:gdLst>
                    <a:gd name="T0" fmla="*/ 0 w 21600"/>
                    <a:gd name="T1" fmla="*/ 0 h 21600"/>
                    <a:gd name="T2" fmla="*/ 597216 w 21600"/>
                    <a:gd name="T3" fmla="*/ 371109 h 21600"/>
                    <a:gd name="T4" fmla="*/ 0 w 21600"/>
                    <a:gd name="T5" fmla="*/ 37110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lumMod val="85000"/>
                  </a:schemeClr>
                </a:solidFill>
                <a:ln w="3175">
                  <a:solidFill>
                    <a:schemeClr val="tx1"/>
                  </a:solidFill>
                  <a:round/>
                  <a:headEnd type="none" w="sm" len="sm"/>
                  <a:tailEnd/>
                </a:ln>
              </p:spPr>
              <p:txBody>
                <a:bodyPr wrap="none" anchor="ctr"/>
                <a:lstStyle/>
                <a:p>
                  <a:endParaRPr lang="en-GB"/>
                </a:p>
              </p:txBody>
            </p:sp>
            <p:sp>
              <p:nvSpPr>
                <p:cNvPr id="1487" name="Arc 956">
                  <a:extLst>
                    <a:ext uri="{FF2B5EF4-FFF2-40B4-BE49-F238E27FC236}">
                      <a16:creationId xmlns:a16="http://schemas.microsoft.com/office/drawing/2014/main" id="{DE8CD435-4650-4D90-B408-52AABA4B7C6B}"/>
                    </a:ext>
                  </a:extLst>
                </p:cNvPr>
                <p:cNvSpPr>
                  <a:spLocks noChangeAspect="1"/>
                </p:cNvSpPr>
                <p:nvPr/>
              </p:nvSpPr>
              <p:spPr bwMode="auto">
                <a:xfrm flipH="1">
                  <a:off x="1580461" y="3024756"/>
                  <a:ext cx="26988" cy="28575"/>
                </a:xfrm>
                <a:custGeom>
                  <a:avLst/>
                  <a:gdLst>
                    <a:gd name="T0" fmla="*/ 0 w 21600"/>
                    <a:gd name="T1" fmla="*/ 0 h 21600"/>
                    <a:gd name="T2" fmla="*/ 318455 w 21600"/>
                    <a:gd name="T3" fmla="*/ 371109 h 21600"/>
                    <a:gd name="T4" fmla="*/ 0 w 21600"/>
                    <a:gd name="T5" fmla="*/ 37110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lumMod val="85000"/>
                  </a:schemeClr>
                </a:solidFill>
                <a:ln w="3175">
                  <a:solidFill>
                    <a:schemeClr val="tx1"/>
                  </a:solidFill>
                  <a:round/>
                  <a:headEnd type="none" w="sm" len="sm"/>
                  <a:tailEnd/>
                </a:ln>
              </p:spPr>
              <p:txBody>
                <a:bodyPr wrap="none" anchor="ctr"/>
                <a:lstStyle/>
                <a:p>
                  <a:endParaRPr lang="en-GB"/>
                </a:p>
              </p:txBody>
            </p:sp>
            <p:sp>
              <p:nvSpPr>
                <p:cNvPr id="1488" name="Arc 957">
                  <a:extLst>
                    <a:ext uri="{FF2B5EF4-FFF2-40B4-BE49-F238E27FC236}">
                      <a16:creationId xmlns:a16="http://schemas.microsoft.com/office/drawing/2014/main" id="{BF25DB15-24F2-4797-9EA8-FE1DBA992664}"/>
                    </a:ext>
                  </a:extLst>
                </p:cNvPr>
                <p:cNvSpPr>
                  <a:spLocks noChangeAspect="1"/>
                </p:cNvSpPr>
                <p:nvPr/>
              </p:nvSpPr>
              <p:spPr bwMode="auto">
                <a:xfrm>
                  <a:off x="1605861" y="3024756"/>
                  <a:ext cx="28575" cy="28575"/>
                </a:xfrm>
                <a:custGeom>
                  <a:avLst/>
                  <a:gdLst>
                    <a:gd name="T0" fmla="*/ 0 w 21600"/>
                    <a:gd name="T1" fmla="*/ 0 h 21600"/>
                    <a:gd name="T2" fmla="*/ 597216 w 21600"/>
                    <a:gd name="T3" fmla="*/ 371109 h 21600"/>
                    <a:gd name="T4" fmla="*/ 0 w 21600"/>
                    <a:gd name="T5" fmla="*/ 37110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lumMod val="85000"/>
                  </a:schemeClr>
                </a:solidFill>
                <a:ln w="3175">
                  <a:solidFill>
                    <a:schemeClr val="tx1"/>
                  </a:solidFill>
                  <a:round/>
                  <a:headEnd type="none" w="sm" len="sm"/>
                  <a:tailEnd/>
                </a:ln>
              </p:spPr>
              <p:txBody>
                <a:bodyPr wrap="none" anchor="ctr"/>
                <a:lstStyle/>
                <a:p>
                  <a:endParaRPr lang="en-GB"/>
                </a:p>
              </p:txBody>
            </p:sp>
            <p:sp>
              <p:nvSpPr>
                <p:cNvPr id="1489" name="Arc 960">
                  <a:extLst>
                    <a:ext uri="{FF2B5EF4-FFF2-40B4-BE49-F238E27FC236}">
                      <a16:creationId xmlns:a16="http://schemas.microsoft.com/office/drawing/2014/main" id="{129FA04E-077F-409D-B152-077D29132BAA}"/>
                    </a:ext>
                  </a:extLst>
                </p:cNvPr>
                <p:cNvSpPr>
                  <a:spLocks noChangeAspect="1"/>
                </p:cNvSpPr>
                <p:nvPr/>
              </p:nvSpPr>
              <p:spPr bwMode="auto">
                <a:xfrm rot="3600000" flipH="1" flipV="1">
                  <a:off x="1651105" y="2895375"/>
                  <a:ext cx="28575" cy="26987"/>
                </a:xfrm>
                <a:custGeom>
                  <a:avLst/>
                  <a:gdLst>
                    <a:gd name="T0" fmla="*/ 0 w 21600"/>
                    <a:gd name="T1" fmla="*/ 0 h 21600"/>
                    <a:gd name="T2" fmla="*/ 378116 w 21600"/>
                    <a:gd name="T3" fmla="*/ 312613 h 21600"/>
                    <a:gd name="T4" fmla="*/ 0 w 21600"/>
                    <a:gd name="T5" fmla="*/ 3126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lumMod val="85000"/>
                  </a:schemeClr>
                </a:solidFill>
                <a:ln w="3175">
                  <a:solidFill>
                    <a:schemeClr val="tx1"/>
                  </a:solidFill>
                  <a:round/>
                  <a:headEnd type="none" w="sm" len="sm"/>
                  <a:tailEnd/>
                </a:ln>
              </p:spPr>
              <p:txBody>
                <a:bodyPr wrap="none" anchor="ctr"/>
                <a:lstStyle/>
                <a:p>
                  <a:endParaRPr lang="en-GB"/>
                </a:p>
              </p:txBody>
            </p:sp>
            <p:sp>
              <p:nvSpPr>
                <p:cNvPr id="1490" name="Arc 961">
                  <a:extLst>
                    <a:ext uri="{FF2B5EF4-FFF2-40B4-BE49-F238E27FC236}">
                      <a16:creationId xmlns:a16="http://schemas.microsoft.com/office/drawing/2014/main" id="{52DA6023-B222-4501-ACC9-9286351B9411}"/>
                    </a:ext>
                  </a:extLst>
                </p:cNvPr>
                <p:cNvSpPr>
                  <a:spLocks noChangeAspect="1"/>
                </p:cNvSpPr>
                <p:nvPr/>
              </p:nvSpPr>
              <p:spPr bwMode="auto">
                <a:xfrm rot="3600000" flipV="1">
                  <a:off x="1663805" y="2917600"/>
                  <a:ext cx="28575" cy="26987"/>
                </a:xfrm>
                <a:custGeom>
                  <a:avLst/>
                  <a:gdLst>
                    <a:gd name="T0" fmla="*/ 0 w 21600"/>
                    <a:gd name="T1" fmla="*/ 0 h 21600"/>
                    <a:gd name="T2" fmla="*/ 378116 w 21600"/>
                    <a:gd name="T3" fmla="*/ 312613 h 21600"/>
                    <a:gd name="T4" fmla="*/ 0 w 21600"/>
                    <a:gd name="T5" fmla="*/ 3126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lumMod val="85000"/>
                  </a:schemeClr>
                </a:solidFill>
                <a:ln w="3175">
                  <a:solidFill>
                    <a:schemeClr val="tx1"/>
                  </a:solidFill>
                  <a:round/>
                  <a:headEnd type="none" w="sm" len="sm"/>
                  <a:tailEnd/>
                </a:ln>
              </p:spPr>
              <p:txBody>
                <a:bodyPr wrap="none" anchor="ctr"/>
                <a:lstStyle/>
                <a:p>
                  <a:endParaRPr lang="en-GB"/>
                </a:p>
              </p:txBody>
            </p:sp>
            <p:sp>
              <p:nvSpPr>
                <p:cNvPr id="1491" name="Arc 963">
                  <a:extLst>
                    <a:ext uri="{FF2B5EF4-FFF2-40B4-BE49-F238E27FC236}">
                      <a16:creationId xmlns:a16="http://schemas.microsoft.com/office/drawing/2014/main" id="{DDF2E2BE-CD2C-48B7-9B4F-11EF4AA48724}"/>
                    </a:ext>
                  </a:extLst>
                </p:cNvPr>
                <p:cNvSpPr>
                  <a:spLocks noChangeAspect="1"/>
                </p:cNvSpPr>
                <p:nvPr/>
              </p:nvSpPr>
              <p:spPr bwMode="auto">
                <a:xfrm rot="3600000" flipH="1">
                  <a:off x="1512993" y="2976337"/>
                  <a:ext cx="25400" cy="26987"/>
                </a:xfrm>
                <a:custGeom>
                  <a:avLst/>
                  <a:gdLst>
                    <a:gd name="T0" fmla="*/ 0 w 21600"/>
                    <a:gd name="T1" fmla="*/ 0 h 21600"/>
                    <a:gd name="T2" fmla="*/ 265483 w 21600"/>
                    <a:gd name="T3" fmla="*/ 312613 h 21600"/>
                    <a:gd name="T4" fmla="*/ 0 w 21600"/>
                    <a:gd name="T5" fmla="*/ 3126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lumMod val="85000"/>
                  </a:schemeClr>
                </a:solidFill>
                <a:ln w="3175">
                  <a:solidFill>
                    <a:schemeClr val="tx1"/>
                  </a:solidFill>
                  <a:round/>
                  <a:headEnd type="none" w="sm" len="sm"/>
                  <a:tailEnd/>
                </a:ln>
              </p:spPr>
              <p:txBody>
                <a:bodyPr wrap="none" anchor="ctr"/>
                <a:lstStyle/>
                <a:p>
                  <a:endParaRPr lang="en-GB"/>
                </a:p>
              </p:txBody>
            </p:sp>
            <p:sp>
              <p:nvSpPr>
                <p:cNvPr id="1492" name="Arc 964">
                  <a:extLst>
                    <a:ext uri="{FF2B5EF4-FFF2-40B4-BE49-F238E27FC236}">
                      <a16:creationId xmlns:a16="http://schemas.microsoft.com/office/drawing/2014/main" id="{CFA2B6F7-F3C1-482C-B6D6-23C8119D4E2C}"/>
                    </a:ext>
                  </a:extLst>
                </p:cNvPr>
                <p:cNvSpPr>
                  <a:spLocks noChangeAspect="1"/>
                </p:cNvSpPr>
                <p:nvPr/>
              </p:nvSpPr>
              <p:spPr bwMode="auto">
                <a:xfrm rot="3600000">
                  <a:off x="1525693" y="2998562"/>
                  <a:ext cx="25400" cy="26987"/>
                </a:xfrm>
                <a:custGeom>
                  <a:avLst/>
                  <a:gdLst>
                    <a:gd name="T0" fmla="*/ 0 w 21600"/>
                    <a:gd name="T1" fmla="*/ 0 h 21600"/>
                    <a:gd name="T2" fmla="*/ 265483 w 21600"/>
                    <a:gd name="T3" fmla="*/ 312613 h 21600"/>
                    <a:gd name="T4" fmla="*/ 0 w 21600"/>
                    <a:gd name="T5" fmla="*/ 3126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lumMod val="85000"/>
                  </a:schemeClr>
                </a:solidFill>
                <a:ln w="3175">
                  <a:solidFill>
                    <a:schemeClr val="tx1"/>
                  </a:solidFill>
                  <a:round/>
                  <a:headEnd type="none" w="sm" len="sm"/>
                  <a:tailEnd/>
                </a:ln>
              </p:spPr>
              <p:txBody>
                <a:bodyPr wrap="none" anchor="ctr"/>
                <a:lstStyle/>
                <a:p>
                  <a:endParaRPr lang="en-GB"/>
                </a:p>
              </p:txBody>
            </p:sp>
            <p:sp>
              <p:nvSpPr>
                <p:cNvPr id="1493" name="Arc 967">
                  <a:extLst>
                    <a:ext uri="{FF2B5EF4-FFF2-40B4-BE49-F238E27FC236}">
                      <a16:creationId xmlns:a16="http://schemas.microsoft.com/office/drawing/2014/main" id="{54C12435-8907-4B4E-A438-1ED238B8AE8B}"/>
                    </a:ext>
                  </a:extLst>
                </p:cNvPr>
                <p:cNvSpPr>
                  <a:spLocks noChangeAspect="1"/>
                </p:cNvSpPr>
                <p:nvPr/>
              </p:nvSpPr>
              <p:spPr bwMode="auto">
                <a:xfrm rot="18000000" flipV="1">
                  <a:off x="1528868" y="2896962"/>
                  <a:ext cx="25400" cy="26987"/>
                </a:xfrm>
                <a:custGeom>
                  <a:avLst/>
                  <a:gdLst>
                    <a:gd name="T0" fmla="*/ 0 w 21600"/>
                    <a:gd name="T1" fmla="*/ 0 h 21600"/>
                    <a:gd name="T2" fmla="*/ 265483 w 21600"/>
                    <a:gd name="T3" fmla="*/ 312613 h 21600"/>
                    <a:gd name="T4" fmla="*/ 0 w 21600"/>
                    <a:gd name="T5" fmla="*/ 3126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lumMod val="85000"/>
                  </a:schemeClr>
                </a:solidFill>
                <a:ln w="3175">
                  <a:solidFill>
                    <a:schemeClr val="tx1"/>
                  </a:solidFill>
                  <a:round/>
                  <a:headEnd type="none" w="sm" len="sm"/>
                  <a:tailEnd/>
                </a:ln>
              </p:spPr>
              <p:txBody>
                <a:bodyPr wrap="none" anchor="ctr"/>
                <a:lstStyle/>
                <a:p>
                  <a:endParaRPr lang="en-GB"/>
                </a:p>
              </p:txBody>
            </p:sp>
            <p:sp>
              <p:nvSpPr>
                <p:cNvPr id="1494" name="Arc 968">
                  <a:extLst>
                    <a:ext uri="{FF2B5EF4-FFF2-40B4-BE49-F238E27FC236}">
                      <a16:creationId xmlns:a16="http://schemas.microsoft.com/office/drawing/2014/main" id="{8F5B3216-06D1-447C-97CF-78A09792E31C}"/>
                    </a:ext>
                  </a:extLst>
                </p:cNvPr>
                <p:cNvSpPr>
                  <a:spLocks noChangeAspect="1"/>
                </p:cNvSpPr>
                <p:nvPr/>
              </p:nvSpPr>
              <p:spPr bwMode="auto">
                <a:xfrm rot="18000000" flipH="1" flipV="1">
                  <a:off x="1516168" y="2919187"/>
                  <a:ext cx="25400" cy="26987"/>
                </a:xfrm>
                <a:custGeom>
                  <a:avLst/>
                  <a:gdLst>
                    <a:gd name="T0" fmla="*/ 0 w 21600"/>
                    <a:gd name="T1" fmla="*/ 0 h 21600"/>
                    <a:gd name="T2" fmla="*/ 265483 w 21600"/>
                    <a:gd name="T3" fmla="*/ 312613 h 21600"/>
                    <a:gd name="T4" fmla="*/ 0 w 21600"/>
                    <a:gd name="T5" fmla="*/ 3126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lumMod val="85000"/>
                  </a:schemeClr>
                </a:solidFill>
                <a:ln w="3175">
                  <a:solidFill>
                    <a:schemeClr val="tx1"/>
                  </a:solidFill>
                  <a:round/>
                  <a:headEnd type="none" w="sm" len="sm"/>
                  <a:tailEnd/>
                </a:ln>
              </p:spPr>
              <p:txBody>
                <a:bodyPr wrap="none" anchor="ctr"/>
                <a:lstStyle/>
                <a:p>
                  <a:endParaRPr lang="en-GB"/>
                </a:p>
              </p:txBody>
            </p:sp>
            <p:sp>
              <p:nvSpPr>
                <p:cNvPr id="1495" name="Arc 970">
                  <a:extLst>
                    <a:ext uri="{FF2B5EF4-FFF2-40B4-BE49-F238E27FC236}">
                      <a16:creationId xmlns:a16="http://schemas.microsoft.com/office/drawing/2014/main" id="{32BD5B48-2C81-4D9A-9175-632B8C471274}"/>
                    </a:ext>
                  </a:extLst>
                </p:cNvPr>
                <p:cNvSpPr>
                  <a:spLocks noChangeAspect="1"/>
                </p:cNvSpPr>
                <p:nvPr/>
              </p:nvSpPr>
              <p:spPr bwMode="auto">
                <a:xfrm rot="18000000">
                  <a:off x="1666980" y="2977925"/>
                  <a:ext cx="28575" cy="26987"/>
                </a:xfrm>
                <a:custGeom>
                  <a:avLst/>
                  <a:gdLst>
                    <a:gd name="T0" fmla="*/ 0 w 21600"/>
                    <a:gd name="T1" fmla="*/ 0 h 21600"/>
                    <a:gd name="T2" fmla="*/ 378116 w 21600"/>
                    <a:gd name="T3" fmla="*/ 312613 h 21600"/>
                    <a:gd name="T4" fmla="*/ 0 w 21600"/>
                    <a:gd name="T5" fmla="*/ 3126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lumMod val="85000"/>
                  </a:schemeClr>
                </a:solidFill>
                <a:ln w="3175">
                  <a:solidFill>
                    <a:schemeClr val="tx1"/>
                  </a:solidFill>
                  <a:round/>
                  <a:headEnd type="none" w="sm" len="sm"/>
                  <a:tailEnd/>
                </a:ln>
              </p:spPr>
              <p:txBody>
                <a:bodyPr wrap="none" anchor="ctr"/>
                <a:lstStyle/>
                <a:p>
                  <a:endParaRPr lang="en-GB"/>
                </a:p>
              </p:txBody>
            </p:sp>
            <p:sp>
              <p:nvSpPr>
                <p:cNvPr id="1496" name="Arc 971">
                  <a:extLst>
                    <a:ext uri="{FF2B5EF4-FFF2-40B4-BE49-F238E27FC236}">
                      <a16:creationId xmlns:a16="http://schemas.microsoft.com/office/drawing/2014/main" id="{26BBA65B-5F18-45D5-B1DD-D96F2C722791}"/>
                    </a:ext>
                  </a:extLst>
                </p:cNvPr>
                <p:cNvSpPr>
                  <a:spLocks noChangeAspect="1"/>
                </p:cNvSpPr>
                <p:nvPr/>
              </p:nvSpPr>
              <p:spPr bwMode="auto">
                <a:xfrm rot="18000000" flipH="1">
                  <a:off x="1654280" y="3000150"/>
                  <a:ext cx="28575" cy="26987"/>
                </a:xfrm>
                <a:custGeom>
                  <a:avLst/>
                  <a:gdLst>
                    <a:gd name="T0" fmla="*/ 0 w 21600"/>
                    <a:gd name="T1" fmla="*/ 0 h 21600"/>
                    <a:gd name="T2" fmla="*/ 378116 w 21600"/>
                    <a:gd name="T3" fmla="*/ 312613 h 21600"/>
                    <a:gd name="T4" fmla="*/ 0 w 21600"/>
                    <a:gd name="T5" fmla="*/ 3126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lumMod val="85000"/>
                  </a:schemeClr>
                </a:solidFill>
                <a:ln w="3175">
                  <a:solidFill>
                    <a:schemeClr val="tx1"/>
                  </a:solidFill>
                  <a:round/>
                  <a:headEnd type="none" w="sm" len="sm"/>
                  <a:tailEnd/>
                </a:ln>
              </p:spPr>
              <p:txBody>
                <a:bodyPr wrap="none" anchor="ctr"/>
                <a:lstStyle/>
                <a:p>
                  <a:endParaRPr lang="en-GB"/>
                </a:p>
              </p:txBody>
            </p:sp>
            <p:sp>
              <p:nvSpPr>
                <p:cNvPr id="1497" name="Freeform 801">
                  <a:extLst>
                    <a:ext uri="{FF2B5EF4-FFF2-40B4-BE49-F238E27FC236}">
                      <a16:creationId xmlns:a16="http://schemas.microsoft.com/office/drawing/2014/main" id="{E57358DB-999F-477F-A2E8-146BD5D21677}"/>
                    </a:ext>
                  </a:extLst>
                </p:cNvPr>
                <p:cNvSpPr>
                  <a:spLocks/>
                </p:cNvSpPr>
                <p:nvPr/>
              </p:nvSpPr>
              <p:spPr bwMode="auto">
                <a:xfrm>
                  <a:off x="1790011" y="3267643"/>
                  <a:ext cx="431800" cy="100013"/>
                </a:xfrm>
                <a:custGeom>
                  <a:avLst/>
                  <a:gdLst>
                    <a:gd name="connsiteX0" fmla="*/ 260 w 260"/>
                    <a:gd name="connsiteY0" fmla="*/ 650 h 868"/>
                    <a:gd name="connsiteX1" fmla="*/ 0 w 260"/>
                    <a:gd name="connsiteY1" fmla="*/ 0 h 868"/>
                    <a:gd name="connsiteX0" fmla="*/ 260 w 260"/>
                    <a:gd name="connsiteY0" fmla="*/ 650 h 868"/>
                    <a:gd name="connsiteX1" fmla="*/ 0 w 260"/>
                    <a:gd name="connsiteY1" fmla="*/ 0 h 868"/>
                    <a:gd name="connsiteX0" fmla="*/ 167 w 167"/>
                    <a:gd name="connsiteY0" fmla="*/ 650 h 868"/>
                    <a:gd name="connsiteX1" fmla="*/ 0 w 167"/>
                    <a:gd name="connsiteY1" fmla="*/ 0 h 868"/>
                    <a:gd name="connsiteX0" fmla="*/ 187 w 187"/>
                    <a:gd name="connsiteY0" fmla="*/ 650 h 868"/>
                    <a:gd name="connsiteX1" fmla="*/ 20 w 187"/>
                    <a:gd name="connsiteY1" fmla="*/ 0 h 868"/>
                    <a:gd name="connsiteX0" fmla="*/ 97 w 97"/>
                    <a:gd name="connsiteY0" fmla="*/ 782 h 1000"/>
                    <a:gd name="connsiteX1" fmla="*/ 20 w 97"/>
                    <a:gd name="connsiteY1" fmla="*/ 0 h 1000"/>
                    <a:gd name="connsiteX0" fmla="*/ 97 w 100"/>
                    <a:gd name="connsiteY0" fmla="*/ 782 h 782"/>
                    <a:gd name="connsiteX1" fmla="*/ 20 w 100"/>
                    <a:gd name="connsiteY1" fmla="*/ 0 h 782"/>
                    <a:gd name="connsiteX0" fmla="*/ 0 w 685"/>
                    <a:gd name="connsiteY0" fmla="*/ 404 h 714"/>
                    <a:gd name="connsiteX1" fmla="*/ 685 w 685"/>
                    <a:gd name="connsiteY1" fmla="*/ 0 h 714"/>
                    <a:gd name="connsiteX0" fmla="*/ 0 w 685"/>
                    <a:gd name="connsiteY0" fmla="*/ 404 h 714"/>
                    <a:gd name="connsiteX1" fmla="*/ 1 w 685"/>
                    <a:gd name="connsiteY1" fmla="*/ 400 h 714"/>
                    <a:gd name="connsiteX2" fmla="*/ 685 w 685"/>
                    <a:gd name="connsiteY2" fmla="*/ 0 h 714"/>
                    <a:gd name="connsiteX0" fmla="*/ 0 w 58"/>
                    <a:gd name="connsiteY0" fmla="*/ 404 h 714"/>
                    <a:gd name="connsiteX1" fmla="*/ 1 w 58"/>
                    <a:gd name="connsiteY1" fmla="*/ 400 h 714"/>
                    <a:gd name="connsiteX2" fmla="*/ 58 w 58"/>
                    <a:gd name="connsiteY2" fmla="*/ 0 h 714"/>
                    <a:gd name="connsiteX0" fmla="*/ 0 w 101"/>
                    <a:gd name="connsiteY0" fmla="*/ 404 h 840"/>
                    <a:gd name="connsiteX1" fmla="*/ 1 w 101"/>
                    <a:gd name="connsiteY1" fmla="*/ 400 h 840"/>
                    <a:gd name="connsiteX2" fmla="*/ 58 w 101"/>
                    <a:gd name="connsiteY2" fmla="*/ 0 h 840"/>
                    <a:gd name="connsiteX0" fmla="*/ 0 w 101"/>
                    <a:gd name="connsiteY0" fmla="*/ 404 h 840"/>
                    <a:gd name="connsiteX1" fmla="*/ 1 w 101"/>
                    <a:gd name="connsiteY1" fmla="*/ 418 h 840"/>
                    <a:gd name="connsiteX2" fmla="*/ 58 w 101"/>
                    <a:gd name="connsiteY2" fmla="*/ 0 h 840"/>
                    <a:gd name="connsiteX0" fmla="*/ 52 w 153"/>
                    <a:gd name="connsiteY0" fmla="*/ 404 h 840"/>
                    <a:gd name="connsiteX1" fmla="*/ 0 w 153"/>
                    <a:gd name="connsiteY1" fmla="*/ 529 h 840"/>
                    <a:gd name="connsiteX2" fmla="*/ 110 w 153"/>
                    <a:gd name="connsiteY2" fmla="*/ 0 h 840"/>
                    <a:gd name="connsiteX0" fmla="*/ 0 w 153"/>
                    <a:gd name="connsiteY0" fmla="*/ 529 h 840"/>
                    <a:gd name="connsiteX1" fmla="*/ 110 w 153"/>
                    <a:gd name="connsiteY1" fmla="*/ 0 h 840"/>
                    <a:gd name="connsiteX0" fmla="*/ 0 w 713"/>
                    <a:gd name="connsiteY0" fmla="*/ 450 h 840"/>
                    <a:gd name="connsiteX1" fmla="*/ 670 w 713"/>
                    <a:gd name="connsiteY1" fmla="*/ 0 h 840"/>
                    <a:gd name="connsiteX0" fmla="*/ 0 w 120"/>
                    <a:gd name="connsiteY0" fmla="*/ 419 h 840"/>
                    <a:gd name="connsiteX1" fmla="*/ 77 w 120"/>
                    <a:gd name="connsiteY1" fmla="*/ 0 h 840"/>
                    <a:gd name="connsiteX0" fmla="*/ 0 w 120"/>
                    <a:gd name="connsiteY0" fmla="*/ 419 h 840"/>
                    <a:gd name="connsiteX1" fmla="*/ 77 w 120"/>
                    <a:gd name="connsiteY1" fmla="*/ 0 h 840"/>
                    <a:gd name="connsiteX0" fmla="*/ 0 w 617"/>
                    <a:gd name="connsiteY0" fmla="*/ 331 h 840"/>
                    <a:gd name="connsiteX1" fmla="*/ 574 w 617"/>
                    <a:gd name="connsiteY1" fmla="*/ 0 h 840"/>
                    <a:gd name="connsiteX0" fmla="*/ 0 w 576"/>
                    <a:gd name="connsiteY0" fmla="*/ 331 h 473"/>
                    <a:gd name="connsiteX1" fmla="*/ 574 w 576"/>
                    <a:gd name="connsiteY1" fmla="*/ 0 h 473"/>
                    <a:gd name="connsiteX0" fmla="*/ 0 w 401"/>
                    <a:gd name="connsiteY0" fmla="*/ 57 h 423"/>
                    <a:gd name="connsiteX1" fmla="*/ 399 w 401"/>
                    <a:gd name="connsiteY1" fmla="*/ 0 h 423"/>
                    <a:gd name="connsiteX0" fmla="*/ 0 w 481"/>
                    <a:gd name="connsiteY0" fmla="*/ 37 h 423"/>
                    <a:gd name="connsiteX1" fmla="*/ 479 w 481"/>
                    <a:gd name="connsiteY1" fmla="*/ 0 h 423"/>
                    <a:gd name="connsiteX0" fmla="*/ 0 w 515"/>
                    <a:gd name="connsiteY0" fmla="*/ 57 h 423"/>
                    <a:gd name="connsiteX1" fmla="*/ 513 w 515"/>
                    <a:gd name="connsiteY1" fmla="*/ 0 h 423"/>
                    <a:gd name="connsiteX0" fmla="*/ 0 w 515"/>
                    <a:gd name="connsiteY0" fmla="*/ 57 h 423"/>
                    <a:gd name="connsiteX1" fmla="*/ 513 w 515"/>
                    <a:gd name="connsiteY1" fmla="*/ 0 h 423"/>
                    <a:gd name="connsiteX0" fmla="*/ 0 w 513"/>
                    <a:gd name="connsiteY0" fmla="*/ 57 h 145"/>
                    <a:gd name="connsiteX1" fmla="*/ 513 w 513"/>
                    <a:gd name="connsiteY1" fmla="*/ 0 h 145"/>
                    <a:gd name="connsiteX0" fmla="*/ 0 w 9330"/>
                    <a:gd name="connsiteY0" fmla="*/ 420 h 5927"/>
                    <a:gd name="connsiteX1" fmla="*/ 9330 w 9330"/>
                    <a:gd name="connsiteY1" fmla="*/ 0 h 5927"/>
                    <a:gd name="connsiteX0" fmla="*/ 0 w 10000"/>
                    <a:gd name="connsiteY0" fmla="*/ 709 h 7673"/>
                    <a:gd name="connsiteX1" fmla="*/ 10000 w 10000"/>
                    <a:gd name="connsiteY1" fmla="*/ 0 h 7673"/>
                    <a:gd name="connsiteX0" fmla="*/ 0 w 10000"/>
                    <a:gd name="connsiteY0" fmla="*/ 924 h 9840"/>
                    <a:gd name="connsiteX1" fmla="*/ 10000 w 10000"/>
                    <a:gd name="connsiteY1" fmla="*/ 0 h 9840"/>
                  </a:gdLst>
                  <a:ahLst/>
                  <a:cxnLst>
                    <a:cxn ang="0">
                      <a:pos x="connsiteX0" y="connsiteY0"/>
                    </a:cxn>
                    <a:cxn ang="0">
                      <a:pos x="connsiteX1" y="connsiteY1"/>
                    </a:cxn>
                  </a:cxnLst>
                  <a:rect l="l" t="t" r="r" b="b"/>
                  <a:pathLst>
                    <a:path w="10000" h="9840">
                      <a:moveTo>
                        <a:pt x="0" y="924"/>
                      </a:moveTo>
                      <a:cubicBezTo>
                        <a:pt x="5690" y="146"/>
                        <a:pt x="9938" y="21989"/>
                        <a:pt x="10000" y="0"/>
                      </a:cubicBezTo>
                    </a:path>
                  </a:pathLst>
                </a:custGeom>
                <a:noFill/>
                <a:ln w="19050" cap="flat" cmpd="sng">
                  <a:solidFill>
                    <a:schemeClr val="tx1"/>
                  </a:solidFill>
                  <a:prstDash val="solid"/>
                  <a:round/>
                  <a:headEnd type="none" w="med" len="med"/>
                  <a:tailEnd type="none" w="med" len="med"/>
                </a:ln>
                <a:effectLst/>
              </p:spPr>
              <p:txBody>
                <a:bodyPr/>
                <a:lstStyle/>
                <a:p>
                  <a:pPr>
                    <a:defRPr/>
                  </a:pPr>
                  <a:endParaRPr lang="en-GB">
                    <a:latin typeface="Arial" charset="0"/>
                    <a:cs typeface="Arial" charset="0"/>
                  </a:endParaRPr>
                </a:p>
              </p:txBody>
            </p:sp>
            <p:grpSp>
              <p:nvGrpSpPr>
                <p:cNvPr id="1498" name="Group 486">
                  <a:extLst>
                    <a:ext uri="{FF2B5EF4-FFF2-40B4-BE49-F238E27FC236}">
                      <a16:creationId xmlns:a16="http://schemas.microsoft.com/office/drawing/2014/main" id="{F233401A-7F78-42F0-91CF-D30CEF6DA695}"/>
                    </a:ext>
                  </a:extLst>
                </p:cNvPr>
                <p:cNvGrpSpPr>
                  <a:grpSpLocks/>
                </p:cNvGrpSpPr>
                <p:nvPr/>
              </p:nvGrpSpPr>
              <p:grpSpPr bwMode="auto">
                <a:xfrm>
                  <a:off x="2391674" y="4750368"/>
                  <a:ext cx="117475" cy="117475"/>
                  <a:chOff x="3238500" y="5165725"/>
                  <a:chExt cx="115889" cy="117475"/>
                </a:xfrm>
                <a:solidFill>
                  <a:srgbClr val="EDA977"/>
                </a:solidFill>
              </p:grpSpPr>
              <p:grpSp>
                <p:nvGrpSpPr>
                  <p:cNvPr id="2272" name="Group 487">
                    <a:extLst>
                      <a:ext uri="{FF2B5EF4-FFF2-40B4-BE49-F238E27FC236}">
                        <a16:creationId xmlns:a16="http://schemas.microsoft.com/office/drawing/2014/main" id="{FB86CE99-45AD-4300-B397-966AC82D62AB}"/>
                      </a:ext>
                    </a:extLst>
                  </p:cNvPr>
                  <p:cNvGrpSpPr>
                    <a:grpSpLocks/>
                  </p:cNvGrpSpPr>
                  <p:nvPr/>
                </p:nvGrpSpPr>
                <p:grpSpPr bwMode="auto">
                  <a:xfrm rot="5400000">
                    <a:off x="3297239" y="5226050"/>
                    <a:ext cx="50800" cy="63500"/>
                    <a:chOff x="3390900" y="5318125"/>
                    <a:chExt cx="50800" cy="63500"/>
                  </a:xfrm>
                  <a:grpFill/>
                </p:grpSpPr>
                <p:sp>
                  <p:nvSpPr>
                    <p:cNvPr id="2279" name="Rectangle 1023">
                      <a:extLst>
                        <a:ext uri="{FF2B5EF4-FFF2-40B4-BE49-F238E27FC236}">
                          <a16:creationId xmlns:a16="http://schemas.microsoft.com/office/drawing/2014/main" id="{383D345B-66B9-46CF-BB94-0F1C6084CB0E}"/>
                        </a:ext>
                      </a:extLst>
                    </p:cNvPr>
                    <p:cNvSpPr>
                      <a:spLocks noChangeAspect="1" noChangeArrowheads="1"/>
                    </p:cNvSpPr>
                    <p:nvPr/>
                  </p:nvSpPr>
                  <p:spPr bwMode="auto">
                    <a:xfrm rot="16200000" flipH="1">
                      <a:off x="3405187" y="5354638"/>
                      <a:ext cx="22225" cy="31750"/>
                    </a:xfrm>
                    <a:prstGeom prst="rect">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80" name="Rectangle 1025">
                      <a:extLst>
                        <a:ext uri="{FF2B5EF4-FFF2-40B4-BE49-F238E27FC236}">
                          <a16:creationId xmlns:a16="http://schemas.microsoft.com/office/drawing/2014/main" id="{E16DC7BF-8B9C-4122-89B7-860395C0C551}"/>
                        </a:ext>
                      </a:extLst>
                    </p:cNvPr>
                    <p:cNvSpPr>
                      <a:spLocks noChangeAspect="1" noChangeArrowheads="1"/>
                    </p:cNvSpPr>
                    <p:nvPr/>
                  </p:nvSpPr>
                  <p:spPr bwMode="auto">
                    <a:xfrm flipH="1">
                      <a:off x="3395662" y="5318125"/>
                      <a:ext cx="42863" cy="12700"/>
                    </a:xfrm>
                    <a:prstGeom prst="rect">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81" name="AutoShape 1027">
                      <a:extLst>
                        <a:ext uri="{FF2B5EF4-FFF2-40B4-BE49-F238E27FC236}">
                          <a16:creationId xmlns:a16="http://schemas.microsoft.com/office/drawing/2014/main" id="{F16AE9AE-AFDB-4289-A455-0A6A509A59F4}"/>
                        </a:ext>
                      </a:extLst>
                    </p:cNvPr>
                    <p:cNvSpPr>
                      <a:spLocks noChangeAspect="1" noChangeArrowheads="1"/>
                    </p:cNvSpPr>
                    <p:nvPr/>
                  </p:nvSpPr>
                  <p:spPr bwMode="auto">
                    <a:xfrm flipH="1">
                      <a:off x="3390900" y="5327650"/>
                      <a:ext cx="50800" cy="31750"/>
                    </a:xfrm>
                    <a:prstGeom prst="octagon">
                      <a:avLst>
                        <a:gd name="adj" fmla="val 12000"/>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82" name="Line 1028">
                      <a:extLst>
                        <a:ext uri="{FF2B5EF4-FFF2-40B4-BE49-F238E27FC236}">
                          <a16:creationId xmlns:a16="http://schemas.microsoft.com/office/drawing/2014/main" id="{F863D0EC-1D87-4891-AC54-B50705AAAABB}"/>
                        </a:ext>
                      </a:extLst>
                    </p:cNvPr>
                    <p:cNvSpPr>
                      <a:spLocks noChangeAspect="1" noChangeShapeType="1"/>
                    </p:cNvSpPr>
                    <p:nvPr/>
                  </p:nvSpPr>
                  <p:spPr bwMode="auto">
                    <a:xfrm flipH="1">
                      <a:off x="3429000" y="5330825"/>
                      <a:ext cx="0" cy="28575"/>
                    </a:xfrm>
                    <a:prstGeom prst="line">
                      <a:avLst/>
                    </a:prstGeom>
                    <a:grpFill/>
                    <a:ln w="3175">
                      <a:solidFill>
                        <a:schemeClr val="accent5"/>
                      </a:solidFill>
                      <a:round/>
                      <a:headEnd type="none" w="sm" len="sm"/>
                      <a:tailEnd/>
                    </a:ln>
                  </p:spPr>
                  <p:txBody>
                    <a:bodyPr wrap="none" anchor="ctr"/>
                    <a:lstStyle/>
                    <a:p>
                      <a:endParaRPr lang="en-GB"/>
                    </a:p>
                  </p:txBody>
                </p:sp>
                <p:sp>
                  <p:nvSpPr>
                    <p:cNvPr id="2283" name="Line 1029">
                      <a:extLst>
                        <a:ext uri="{FF2B5EF4-FFF2-40B4-BE49-F238E27FC236}">
                          <a16:creationId xmlns:a16="http://schemas.microsoft.com/office/drawing/2014/main" id="{466194F7-DB1A-4E76-940D-09DBFD3AE888}"/>
                        </a:ext>
                      </a:extLst>
                    </p:cNvPr>
                    <p:cNvSpPr>
                      <a:spLocks noChangeAspect="1" noChangeShapeType="1"/>
                    </p:cNvSpPr>
                    <p:nvPr/>
                  </p:nvSpPr>
                  <p:spPr bwMode="auto">
                    <a:xfrm flipH="1">
                      <a:off x="3403600" y="5330825"/>
                      <a:ext cx="0" cy="28575"/>
                    </a:xfrm>
                    <a:prstGeom prst="line">
                      <a:avLst/>
                    </a:prstGeom>
                    <a:grpFill/>
                    <a:ln w="3175">
                      <a:solidFill>
                        <a:schemeClr val="accent5"/>
                      </a:solidFill>
                      <a:round/>
                      <a:headEnd type="none" w="sm" len="sm"/>
                      <a:tailEnd/>
                    </a:ln>
                  </p:spPr>
                  <p:txBody>
                    <a:bodyPr wrap="none" anchor="ctr"/>
                    <a:lstStyle/>
                    <a:p>
                      <a:endParaRPr lang="en-GB"/>
                    </a:p>
                  </p:txBody>
                </p:sp>
              </p:grpSp>
              <p:sp>
                <p:nvSpPr>
                  <p:cNvPr id="2273" name="Rectangle 1023">
                    <a:extLst>
                      <a:ext uri="{FF2B5EF4-FFF2-40B4-BE49-F238E27FC236}">
                        <a16:creationId xmlns:a16="http://schemas.microsoft.com/office/drawing/2014/main" id="{AEE002F1-E064-487C-9374-D6A57A94E1A1}"/>
                      </a:ext>
                    </a:extLst>
                  </p:cNvPr>
                  <p:cNvSpPr>
                    <a:spLocks noChangeAspect="1" noChangeArrowheads="1"/>
                  </p:cNvSpPr>
                  <p:nvPr/>
                </p:nvSpPr>
                <p:spPr bwMode="auto">
                  <a:xfrm rot="16200000" flipH="1">
                    <a:off x="3252787" y="5202238"/>
                    <a:ext cx="22225" cy="31750"/>
                  </a:xfrm>
                  <a:prstGeom prst="rect">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74" name="Rectangle 1025">
                    <a:extLst>
                      <a:ext uri="{FF2B5EF4-FFF2-40B4-BE49-F238E27FC236}">
                        <a16:creationId xmlns:a16="http://schemas.microsoft.com/office/drawing/2014/main" id="{DB061628-8D74-4462-A9D0-439723DE78DB}"/>
                      </a:ext>
                    </a:extLst>
                  </p:cNvPr>
                  <p:cNvSpPr>
                    <a:spLocks noChangeAspect="1" noChangeArrowheads="1"/>
                  </p:cNvSpPr>
                  <p:nvPr/>
                </p:nvSpPr>
                <p:spPr bwMode="auto">
                  <a:xfrm flipH="1">
                    <a:off x="3243262" y="5165725"/>
                    <a:ext cx="42863" cy="12700"/>
                  </a:xfrm>
                  <a:prstGeom prst="rect">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75" name="AutoShape 1027">
                    <a:extLst>
                      <a:ext uri="{FF2B5EF4-FFF2-40B4-BE49-F238E27FC236}">
                        <a16:creationId xmlns:a16="http://schemas.microsoft.com/office/drawing/2014/main" id="{0B3EC7BC-9F67-407F-8017-3268AB032EDB}"/>
                      </a:ext>
                    </a:extLst>
                  </p:cNvPr>
                  <p:cNvSpPr>
                    <a:spLocks noChangeAspect="1" noChangeArrowheads="1"/>
                  </p:cNvSpPr>
                  <p:nvPr/>
                </p:nvSpPr>
                <p:spPr bwMode="auto">
                  <a:xfrm flipH="1">
                    <a:off x="3238500" y="5175250"/>
                    <a:ext cx="50800" cy="31750"/>
                  </a:xfrm>
                  <a:prstGeom prst="octagon">
                    <a:avLst>
                      <a:gd name="adj" fmla="val 12000"/>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76" name="Line 1028">
                    <a:extLst>
                      <a:ext uri="{FF2B5EF4-FFF2-40B4-BE49-F238E27FC236}">
                        <a16:creationId xmlns:a16="http://schemas.microsoft.com/office/drawing/2014/main" id="{CC925568-1E4A-4411-A5F3-2AD490EE7ECC}"/>
                      </a:ext>
                    </a:extLst>
                  </p:cNvPr>
                  <p:cNvSpPr>
                    <a:spLocks noChangeAspect="1" noChangeShapeType="1"/>
                  </p:cNvSpPr>
                  <p:nvPr/>
                </p:nvSpPr>
                <p:spPr bwMode="auto">
                  <a:xfrm flipH="1">
                    <a:off x="3276600" y="5178425"/>
                    <a:ext cx="0" cy="28575"/>
                  </a:xfrm>
                  <a:prstGeom prst="line">
                    <a:avLst/>
                  </a:prstGeom>
                  <a:grpFill/>
                  <a:ln w="3175">
                    <a:solidFill>
                      <a:schemeClr val="accent5"/>
                    </a:solidFill>
                    <a:round/>
                    <a:headEnd type="none" w="sm" len="sm"/>
                    <a:tailEnd/>
                  </a:ln>
                </p:spPr>
                <p:txBody>
                  <a:bodyPr wrap="none" anchor="ctr"/>
                  <a:lstStyle/>
                  <a:p>
                    <a:endParaRPr lang="en-GB"/>
                  </a:p>
                </p:txBody>
              </p:sp>
              <p:sp>
                <p:nvSpPr>
                  <p:cNvPr id="2277" name="Line 1029">
                    <a:extLst>
                      <a:ext uri="{FF2B5EF4-FFF2-40B4-BE49-F238E27FC236}">
                        <a16:creationId xmlns:a16="http://schemas.microsoft.com/office/drawing/2014/main" id="{A82C671C-8D80-4B62-85F2-3C9874EE86EC}"/>
                      </a:ext>
                    </a:extLst>
                  </p:cNvPr>
                  <p:cNvSpPr>
                    <a:spLocks noChangeAspect="1" noChangeShapeType="1"/>
                  </p:cNvSpPr>
                  <p:nvPr/>
                </p:nvSpPr>
                <p:spPr bwMode="auto">
                  <a:xfrm flipH="1">
                    <a:off x="3251200" y="5178425"/>
                    <a:ext cx="0" cy="28575"/>
                  </a:xfrm>
                  <a:prstGeom prst="line">
                    <a:avLst/>
                  </a:prstGeom>
                  <a:grpFill/>
                  <a:ln w="3175">
                    <a:solidFill>
                      <a:schemeClr val="accent5"/>
                    </a:solidFill>
                    <a:round/>
                    <a:headEnd type="none" w="sm" len="sm"/>
                    <a:tailEnd/>
                  </a:ln>
                </p:spPr>
                <p:txBody>
                  <a:bodyPr wrap="none" anchor="ctr"/>
                  <a:lstStyle/>
                  <a:p>
                    <a:endParaRPr lang="en-GB"/>
                  </a:p>
                </p:txBody>
              </p:sp>
              <p:sp>
                <p:nvSpPr>
                  <p:cNvPr id="2278" name="Freeform 1030">
                    <a:extLst>
                      <a:ext uri="{FF2B5EF4-FFF2-40B4-BE49-F238E27FC236}">
                        <a16:creationId xmlns:a16="http://schemas.microsoft.com/office/drawing/2014/main" id="{1033D954-BCC2-4A54-B651-4BD8F02C7D58}"/>
                      </a:ext>
                    </a:extLst>
                  </p:cNvPr>
                  <p:cNvSpPr>
                    <a:spLocks noChangeAspect="1"/>
                  </p:cNvSpPr>
                  <p:nvPr/>
                </p:nvSpPr>
                <p:spPr bwMode="auto">
                  <a:xfrm rot="-5400000" flipH="1" flipV="1">
                    <a:off x="3238500" y="5222875"/>
                    <a:ext cx="60325" cy="60325"/>
                  </a:xfrm>
                  <a:custGeom>
                    <a:avLst/>
                    <a:gdLst>
                      <a:gd name="T0" fmla="*/ 0 w 51"/>
                      <a:gd name="T1" fmla="*/ 2147483647 h 51"/>
                      <a:gd name="T2" fmla="*/ 0 w 51"/>
                      <a:gd name="T3" fmla="*/ 2147483647 h 51"/>
                      <a:gd name="T4" fmla="*/ 2147483647 w 51"/>
                      <a:gd name="T5" fmla="*/ 2147483647 h 51"/>
                      <a:gd name="T6" fmla="*/ 2147483647 w 51"/>
                      <a:gd name="T7" fmla="*/ 2147483647 h 51"/>
                      <a:gd name="T8" fmla="*/ 2147483647 w 51"/>
                      <a:gd name="T9" fmla="*/ 0 h 51"/>
                      <a:gd name="T10" fmla="*/ 2147483647 w 51"/>
                      <a:gd name="T11" fmla="*/ 0 h 51"/>
                      <a:gd name="T12" fmla="*/ 2147483647 w 51"/>
                      <a:gd name="T13" fmla="*/ 2147483647 h 51"/>
                      <a:gd name="T14" fmla="*/ 0 w 51"/>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51"/>
                      <a:gd name="T26" fmla="*/ 51 w 51"/>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51">
                        <a:moveTo>
                          <a:pt x="0" y="8"/>
                        </a:moveTo>
                        <a:lnTo>
                          <a:pt x="0" y="51"/>
                        </a:lnTo>
                        <a:lnTo>
                          <a:pt x="33" y="51"/>
                        </a:lnTo>
                        <a:cubicBezTo>
                          <a:pt x="44" y="50"/>
                          <a:pt x="50" y="45"/>
                          <a:pt x="51" y="33"/>
                        </a:cubicBezTo>
                        <a:lnTo>
                          <a:pt x="51" y="0"/>
                        </a:lnTo>
                        <a:lnTo>
                          <a:pt x="8" y="0"/>
                        </a:lnTo>
                        <a:lnTo>
                          <a:pt x="8" y="8"/>
                        </a:lnTo>
                        <a:lnTo>
                          <a:pt x="0" y="8"/>
                        </a:lnTo>
                        <a:close/>
                      </a:path>
                    </a:pathLst>
                  </a:custGeom>
                  <a:grpFill/>
                  <a:ln w="3175">
                    <a:solidFill>
                      <a:schemeClr val="accent5"/>
                    </a:solidFill>
                    <a:round/>
                    <a:headEnd type="none" w="sm" len="sm"/>
                    <a:tailEnd/>
                  </a:ln>
                </p:spPr>
                <p:txBody>
                  <a:bodyPr wrap="none" anchor="ctr"/>
                  <a:lstStyle/>
                  <a:p>
                    <a:endParaRPr lang="en-GB"/>
                  </a:p>
                </p:txBody>
              </p:sp>
            </p:grpSp>
            <p:sp>
              <p:nvSpPr>
                <p:cNvPr id="1499" name="Rectangle 7752">
                  <a:extLst>
                    <a:ext uri="{FF2B5EF4-FFF2-40B4-BE49-F238E27FC236}">
                      <a16:creationId xmlns:a16="http://schemas.microsoft.com/office/drawing/2014/main" id="{F0D4729A-ACFA-4FD0-85E4-3C2BAE43C9C6}"/>
                    </a:ext>
                  </a:extLst>
                </p:cNvPr>
                <p:cNvSpPr>
                  <a:spLocks noChangeArrowheads="1"/>
                </p:cNvSpPr>
                <p:nvPr/>
              </p:nvSpPr>
              <p:spPr bwMode="auto">
                <a:xfrm>
                  <a:off x="2164661" y="3150168"/>
                  <a:ext cx="1343025" cy="144463"/>
                </a:xfrm>
                <a:prstGeom prst="rect">
                  <a:avLst/>
                </a:prstGeom>
                <a:solidFill>
                  <a:schemeClr val="tx1"/>
                </a:solidFill>
                <a:ln w="3175" algn="ctr">
                  <a:solidFill>
                    <a:schemeClr val="bg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500" name="Straight Connector 7595">
                  <a:extLst>
                    <a:ext uri="{FF2B5EF4-FFF2-40B4-BE49-F238E27FC236}">
                      <a16:creationId xmlns:a16="http://schemas.microsoft.com/office/drawing/2014/main" id="{5C6AC417-786B-4941-8BE9-837483710584}"/>
                    </a:ext>
                  </a:extLst>
                </p:cNvPr>
                <p:cNvCxnSpPr>
                  <a:cxnSpLocks noChangeShapeType="1"/>
                  <a:stCxn id="1305" idx="0"/>
                  <a:endCxn id="1452" idx="0"/>
                </p:cNvCxnSpPr>
                <p:nvPr/>
              </p:nvCxnSpPr>
              <p:spPr bwMode="auto">
                <a:xfrm rot="16200000" flipV="1">
                  <a:off x="513661" y="2770756"/>
                  <a:ext cx="477837" cy="1588"/>
                </a:xfrm>
                <a:prstGeom prst="line">
                  <a:avLst/>
                </a:prstGeom>
                <a:noFill/>
                <a:ln w="23495" algn="ctr">
                  <a:solidFill>
                    <a:schemeClr val="accent6"/>
                  </a:solidFill>
                  <a:round/>
                  <a:headEnd type="none" w="sm" len="sm"/>
                  <a:tailEnd/>
                </a:ln>
                <a:extLst>
                  <a:ext uri="{909E8E84-426E-40DD-AFC4-6F175D3DCCD1}">
                    <a14:hiddenFill xmlns:a14="http://schemas.microsoft.com/office/drawing/2010/main">
                      <a:noFill/>
                    </a14:hiddenFill>
                  </a:ext>
                </a:extLst>
              </p:spPr>
            </p:cxnSp>
            <p:grpSp>
              <p:nvGrpSpPr>
                <p:cNvPr id="1501" name="Group 3371">
                  <a:extLst>
                    <a:ext uri="{FF2B5EF4-FFF2-40B4-BE49-F238E27FC236}">
                      <a16:creationId xmlns:a16="http://schemas.microsoft.com/office/drawing/2014/main" id="{9452DFDA-6A0C-439C-B948-331F91EDBEF1}"/>
                    </a:ext>
                  </a:extLst>
                </p:cNvPr>
                <p:cNvGrpSpPr>
                  <a:grpSpLocks/>
                </p:cNvGrpSpPr>
                <p:nvPr/>
              </p:nvGrpSpPr>
              <p:grpSpPr bwMode="auto">
                <a:xfrm>
                  <a:off x="685111" y="2577081"/>
                  <a:ext cx="133350" cy="114300"/>
                  <a:chOff x="1190625" y="2922588"/>
                  <a:chExt cx="133350" cy="114300"/>
                </a:xfrm>
                <a:solidFill>
                  <a:srgbClr val="9BCA74"/>
                </a:solidFill>
              </p:grpSpPr>
              <p:sp>
                <p:nvSpPr>
                  <p:cNvPr id="2269" name="Rounded Rectangle 7764">
                    <a:extLst>
                      <a:ext uri="{FF2B5EF4-FFF2-40B4-BE49-F238E27FC236}">
                        <a16:creationId xmlns:a16="http://schemas.microsoft.com/office/drawing/2014/main" id="{502F4510-3CF5-4E8B-9998-DAE28C5AFB5E}"/>
                      </a:ext>
                    </a:extLst>
                  </p:cNvPr>
                  <p:cNvSpPr>
                    <a:spLocks noChangeArrowheads="1"/>
                  </p:cNvSpPr>
                  <p:nvPr/>
                </p:nvSpPr>
                <p:spPr bwMode="auto">
                  <a:xfrm>
                    <a:off x="1190625" y="2922588"/>
                    <a:ext cx="133350" cy="114300"/>
                  </a:xfrm>
                  <a:prstGeom prst="roundRect">
                    <a:avLst>
                      <a:gd name="adj" fmla="val 16667"/>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70" name="Hexagon 7765">
                    <a:extLst>
                      <a:ext uri="{FF2B5EF4-FFF2-40B4-BE49-F238E27FC236}">
                        <a16:creationId xmlns:a16="http://schemas.microsoft.com/office/drawing/2014/main" id="{DE5489C9-ED92-4522-8E58-CB1ECEFA92D3}"/>
                      </a:ext>
                    </a:extLst>
                  </p:cNvPr>
                  <p:cNvSpPr>
                    <a:spLocks noChangeAspect="1"/>
                  </p:cNvSpPr>
                  <p:nvPr/>
                </p:nvSpPr>
                <p:spPr bwMode="auto">
                  <a:xfrm>
                    <a:off x="1203325" y="2960688"/>
                    <a:ext cx="46038" cy="38100"/>
                  </a:xfrm>
                  <a:prstGeom prst="hexagon">
                    <a:avLst>
                      <a:gd name="adj" fmla="val 26041"/>
                      <a:gd name="vf" fmla="val 115470"/>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71" name="Hexagon 7766">
                    <a:extLst>
                      <a:ext uri="{FF2B5EF4-FFF2-40B4-BE49-F238E27FC236}">
                        <a16:creationId xmlns:a16="http://schemas.microsoft.com/office/drawing/2014/main" id="{5DA61C1C-3A4A-43D0-9256-234C0DCE3138}"/>
                      </a:ext>
                    </a:extLst>
                  </p:cNvPr>
                  <p:cNvSpPr>
                    <a:spLocks noChangeAspect="1"/>
                  </p:cNvSpPr>
                  <p:nvPr/>
                </p:nvSpPr>
                <p:spPr bwMode="auto">
                  <a:xfrm>
                    <a:off x="1268413" y="2960688"/>
                    <a:ext cx="44450" cy="38100"/>
                  </a:xfrm>
                  <a:prstGeom prst="hexagon">
                    <a:avLst>
                      <a:gd name="adj" fmla="val 25143"/>
                      <a:gd name="vf" fmla="val 115470"/>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sp>
              <p:nvSpPr>
                <p:cNvPr id="1502" name="Rectangle 3795">
                  <a:extLst>
                    <a:ext uri="{FF2B5EF4-FFF2-40B4-BE49-F238E27FC236}">
                      <a16:creationId xmlns:a16="http://schemas.microsoft.com/office/drawing/2014/main" id="{B9D955F5-E43B-493C-9991-DDA49E9F017B}"/>
                    </a:ext>
                  </a:extLst>
                </p:cNvPr>
                <p:cNvSpPr>
                  <a:spLocks noChangeArrowheads="1"/>
                </p:cNvSpPr>
                <p:nvPr/>
              </p:nvSpPr>
              <p:spPr bwMode="auto">
                <a:xfrm>
                  <a:off x="1102624" y="2299268"/>
                  <a:ext cx="49212" cy="46038"/>
                </a:xfrm>
                <a:prstGeom prst="rect">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nvGrpSpPr>
                <p:cNvPr id="1503" name="Group 4805">
                  <a:extLst>
                    <a:ext uri="{FF2B5EF4-FFF2-40B4-BE49-F238E27FC236}">
                      <a16:creationId xmlns:a16="http://schemas.microsoft.com/office/drawing/2014/main" id="{02DA9A55-4668-4510-8AE7-164FE01B00F5}"/>
                    </a:ext>
                  </a:extLst>
                </p:cNvPr>
                <p:cNvGrpSpPr>
                  <a:grpSpLocks/>
                </p:cNvGrpSpPr>
                <p:nvPr/>
              </p:nvGrpSpPr>
              <p:grpSpPr bwMode="auto">
                <a:xfrm rot="10800000" flipH="1">
                  <a:off x="962924" y="2470718"/>
                  <a:ext cx="104775" cy="117475"/>
                  <a:chOff x="282576" y="3280569"/>
                  <a:chExt cx="104775" cy="117475"/>
                </a:xfrm>
                <a:solidFill>
                  <a:srgbClr val="9BCA74"/>
                </a:solidFill>
              </p:grpSpPr>
              <p:sp>
                <p:nvSpPr>
                  <p:cNvPr id="2262" name="AutoShape 1033">
                    <a:extLst>
                      <a:ext uri="{FF2B5EF4-FFF2-40B4-BE49-F238E27FC236}">
                        <a16:creationId xmlns:a16="http://schemas.microsoft.com/office/drawing/2014/main" id="{813CA84B-0477-4ED1-8A81-610138F1254A}"/>
                      </a:ext>
                    </a:extLst>
                  </p:cNvPr>
                  <p:cNvSpPr>
                    <a:spLocks noChangeArrowheads="1"/>
                  </p:cNvSpPr>
                  <p:nvPr/>
                </p:nvSpPr>
                <p:spPr bwMode="auto">
                  <a:xfrm rot="-5400000">
                    <a:off x="346075" y="3352007"/>
                    <a:ext cx="36513" cy="46038"/>
                  </a:xfrm>
                  <a:custGeom>
                    <a:avLst/>
                    <a:gdLst>
                      <a:gd name="T0" fmla="*/ 11384015 w 21600"/>
                      <a:gd name="T1" fmla="*/ 94922743 h 21600"/>
                      <a:gd name="T2" fmla="*/ 5879832 w 21600"/>
                      <a:gd name="T3" fmla="*/ 189843593 h 21600"/>
                      <a:gd name="T4" fmla="*/ 375093 w 21600"/>
                      <a:gd name="T5" fmla="*/ 94922743 h 21600"/>
                      <a:gd name="T6" fmla="*/ 5879832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accent6"/>
                    </a:solidFill>
                    <a:miter lim="800000"/>
                    <a:headEnd type="none" w="sm" len="sm"/>
                    <a:tailEnd/>
                  </a:ln>
                </p:spPr>
                <p:txBody>
                  <a:bodyPr wrap="none" anchor="ctr"/>
                  <a:lstStyle/>
                  <a:p>
                    <a:endParaRPr lang="en-GB"/>
                  </a:p>
                </p:txBody>
              </p:sp>
              <p:sp>
                <p:nvSpPr>
                  <p:cNvPr id="2263" name="Rectangle 1023">
                    <a:extLst>
                      <a:ext uri="{FF2B5EF4-FFF2-40B4-BE49-F238E27FC236}">
                        <a16:creationId xmlns:a16="http://schemas.microsoft.com/office/drawing/2014/main" id="{CDFD5BB1-869A-4F69-AFEE-342877E6E0C8}"/>
                      </a:ext>
                    </a:extLst>
                  </p:cNvPr>
                  <p:cNvSpPr>
                    <a:spLocks noChangeAspect="1" noChangeArrowheads="1"/>
                  </p:cNvSpPr>
                  <p:nvPr/>
                </p:nvSpPr>
                <p:spPr bwMode="auto">
                  <a:xfrm rot="16200000" flipH="1">
                    <a:off x="296863" y="3315495"/>
                    <a:ext cx="22225" cy="31750"/>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64" name="Rectangle 1025">
                    <a:extLst>
                      <a:ext uri="{FF2B5EF4-FFF2-40B4-BE49-F238E27FC236}">
                        <a16:creationId xmlns:a16="http://schemas.microsoft.com/office/drawing/2014/main" id="{F8CAB8BE-7E92-447F-A070-F48DB787F968}"/>
                      </a:ext>
                    </a:extLst>
                  </p:cNvPr>
                  <p:cNvSpPr>
                    <a:spLocks noChangeAspect="1" noChangeArrowheads="1"/>
                  </p:cNvSpPr>
                  <p:nvPr/>
                </p:nvSpPr>
                <p:spPr bwMode="auto">
                  <a:xfrm flipH="1">
                    <a:off x="287338" y="3280569"/>
                    <a:ext cx="41275" cy="11113"/>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65" name="AutoShape 1027">
                    <a:extLst>
                      <a:ext uri="{FF2B5EF4-FFF2-40B4-BE49-F238E27FC236}">
                        <a16:creationId xmlns:a16="http://schemas.microsoft.com/office/drawing/2014/main" id="{85673002-DC01-45C6-8583-ECFF5186E041}"/>
                      </a:ext>
                    </a:extLst>
                  </p:cNvPr>
                  <p:cNvSpPr>
                    <a:spLocks noChangeAspect="1" noChangeArrowheads="1"/>
                  </p:cNvSpPr>
                  <p:nvPr/>
                </p:nvSpPr>
                <p:spPr bwMode="auto">
                  <a:xfrm flipH="1">
                    <a:off x="282576" y="3288507"/>
                    <a:ext cx="50800" cy="31750"/>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66" name="Line 1028">
                    <a:extLst>
                      <a:ext uri="{FF2B5EF4-FFF2-40B4-BE49-F238E27FC236}">
                        <a16:creationId xmlns:a16="http://schemas.microsoft.com/office/drawing/2014/main" id="{B1F83501-191B-4D49-9FEB-5EE398214761}"/>
                      </a:ext>
                    </a:extLst>
                  </p:cNvPr>
                  <p:cNvSpPr>
                    <a:spLocks noChangeAspect="1" noChangeShapeType="1"/>
                  </p:cNvSpPr>
                  <p:nvPr/>
                </p:nvSpPr>
                <p:spPr bwMode="auto">
                  <a:xfrm flipH="1">
                    <a:off x="320676" y="3291682"/>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2267" name="Line 1029">
                    <a:extLst>
                      <a:ext uri="{FF2B5EF4-FFF2-40B4-BE49-F238E27FC236}">
                        <a16:creationId xmlns:a16="http://schemas.microsoft.com/office/drawing/2014/main" id="{E5FAAB20-AE2A-4CF7-8527-1B98859442EA}"/>
                      </a:ext>
                    </a:extLst>
                  </p:cNvPr>
                  <p:cNvSpPr>
                    <a:spLocks noChangeAspect="1" noChangeShapeType="1"/>
                  </p:cNvSpPr>
                  <p:nvPr/>
                </p:nvSpPr>
                <p:spPr bwMode="auto">
                  <a:xfrm flipH="1">
                    <a:off x="295276" y="3291682"/>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2268" name="Freeform 1030">
                    <a:extLst>
                      <a:ext uri="{FF2B5EF4-FFF2-40B4-BE49-F238E27FC236}">
                        <a16:creationId xmlns:a16="http://schemas.microsoft.com/office/drawing/2014/main" id="{EE2D8010-2FD5-472B-8B3E-9E85C9515190}"/>
                      </a:ext>
                    </a:extLst>
                  </p:cNvPr>
                  <p:cNvSpPr>
                    <a:spLocks noChangeAspect="1"/>
                  </p:cNvSpPr>
                  <p:nvPr/>
                </p:nvSpPr>
                <p:spPr bwMode="auto">
                  <a:xfrm rot="-5400000" flipH="1" flipV="1">
                    <a:off x="281783" y="3336925"/>
                    <a:ext cx="61912" cy="60325"/>
                  </a:xfrm>
                  <a:custGeom>
                    <a:avLst/>
                    <a:gdLst>
                      <a:gd name="T0" fmla="*/ 0 w 51"/>
                      <a:gd name="T1" fmla="*/ 2147483647 h 51"/>
                      <a:gd name="T2" fmla="*/ 0 w 51"/>
                      <a:gd name="T3" fmla="*/ 2147483647 h 51"/>
                      <a:gd name="T4" fmla="*/ 2147483647 w 51"/>
                      <a:gd name="T5" fmla="*/ 2147483647 h 51"/>
                      <a:gd name="T6" fmla="*/ 2147483647 w 51"/>
                      <a:gd name="T7" fmla="*/ 2147483647 h 51"/>
                      <a:gd name="T8" fmla="*/ 2147483647 w 51"/>
                      <a:gd name="T9" fmla="*/ 0 h 51"/>
                      <a:gd name="T10" fmla="*/ 2147483647 w 51"/>
                      <a:gd name="T11" fmla="*/ 0 h 51"/>
                      <a:gd name="T12" fmla="*/ 2147483647 w 51"/>
                      <a:gd name="T13" fmla="*/ 2147483647 h 51"/>
                      <a:gd name="T14" fmla="*/ 0 w 51"/>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51"/>
                      <a:gd name="T26" fmla="*/ 51 w 51"/>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51">
                        <a:moveTo>
                          <a:pt x="0" y="8"/>
                        </a:moveTo>
                        <a:lnTo>
                          <a:pt x="0" y="51"/>
                        </a:lnTo>
                        <a:lnTo>
                          <a:pt x="33" y="51"/>
                        </a:lnTo>
                        <a:cubicBezTo>
                          <a:pt x="44" y="50"/>
                          <a:pt x="50" y="45"/>
                          <a:pt x="51" y="33"/>
                        </a:cubicBezTo>
                        <a:lnTo>
                          <a:pt x="51" y="0"/>
                        </a:lnTo>
                        <a:lnTo>
                          <a:pt x="8" y="0"/>
                        </a:lnTo>
                        <a:lnTo>
                          <a:pt x="8" y="8"/>
                        </a:lnTo>
                        <a:lnTo>
                          <a:pt x="0" y="8"/>
                        </a:lnTo>
                        <a:close/>
                      </a:path>
                    </a:pathLst>
                  </a:custGeom>
                  <a:grpFill/>
                  <a:ln w="3175">
                    <a:solidFill>
                      <a:schemeClr val="accent6"/>
                    </a:solidFill>
                    <a:round/>
                    <a:headEnd type="none" w="sm" len="sm"/>
                    <a:tailEnd/>
                  </a:ln>
                </p:spPr>
                <p:txBody>
                  <a:bodyPr wrap="none" anchor="ctr"/>
                  <a:lstStyle/>
                  <a:p>
                    <a:endParaRPr lang="en-GB"/>
                  </a:p>
                </p:txBody>
              </p:sp>
            </p:grpSp>
            <p:sp>
              <p:nvSpPr>
                <p:cNvPr id="1504" name="Arc 1503">
                  <a:extLst>
                    <a:ext uri="{FF2B5EF4-FFF2-40B4-BE49-F238E27FC236}">
                      <a16:creationId xmlns:a16="http://schemas.microsoft.com/office/drawing/2014/main" id="{507D50DC-6054-49D6-8025-A495514303B1}"/>
                    </a:ext>
                  </a:extLst>
                </p:cNvPr>
                <p:cNvSpPr/>
                <p:nvPr/>
              </p:nvSpPr>
              <p:spPr bwMode="auto">
                <a:xfrm rot="10800000" flipH="1">
                  <a:off x="745436" y="2589781"/>
                  <a:ext cx="242888" cy="242887"/>
                </a:xfrm>
                <a:prstGeom prst="arc">
                  <a:avLst>
                    <a:gd name="adj1" fmla="val 16200206"/>
                    <a:gd name="adj2" fmla="val 0"/>
                  </a:avLst>
                </a:prstGeom>
                <a:noFill/>
                <a:ln w="23495" cap="flat" cmpd="sng" algn="ctr">
                  <a:solidFill>
                    <a:schemeClr val="accent6"/>
                  </a:solidFill>
                  <a:prstDash val="solid"/>
                  <a:round/>
                  <a:headEnd type="none" w="sm" len="sm"/>
                  <a:tailEnd type="none" w="med" len="med"/>
                </a:ln>
                <a:effectLst/>
              </p:spPr>
              <p:txBody>
                <a:bodyPr/>
                <a:lstStyle/>
                <a:p>
                  <a:pPr>
                    <a:defRPr/>
                  </a:pPr>
                  <a:endParaRPr lang="en-GB">
                    <a:latin typeface="Arial" charset="0"/>
                    <a:cs typeface="Arial" charset="0"/>
                  </a:endParaRPr>
                </a:p>
              </p:txBody>
            </p:sp>
            <p:grpSp>
              <p:nvGrpSpPr>
                <p:cNvPr id="1505" name="Group 5190">
                  <a:extLst>
                    <a:ext uri="{FF2B5EF4-FFF2-40B4-BE49-F238E27FC236}">
                      <a16:creationId xmlns:a16="http://schemas.microsoft.com/office/drawing/2014/main" id="{B0DB59E8-EBC8-4860-B64D-D7C14D56425B}"/>
                    </a:ext>
                  </a:extLst>
                </p:cNvPr>
                <p:cNvGrpSpPr>
                  <a:grpSpLocks/>
                </p:cNvGrpSpPr>
                <p:nvPr/>
              </p:nvGrpSpPr>
              <p:grpSpPr bwMode="auto">
                <a:xfrm>
                  <a:off x="724799" y="2732656"/>
                  <a:ext cx="127000" cy="198437"/>
                  <a:chOff x="1230313" y="2686050"/>
                  <a:chExt cx="127000" cy="198438"/>
                </a:xfrm>
                <a:solidFill>
                  <a:srgbClr val="9BCA74"/>
                </a:solidFill>
              </p:grpSpPr>
              <p:sp>
                <p:nvSpPr>
                  <p:cNvPr id="2244" name="Rectangle 915">
                    <a:extLst>
                      <a:ext uri="{FF2B5EF4-FFF2-40B4-BE49-F238E27FC236}">
                        <a16:creationId xmlns:a16="http://schemas.microsoft.com/office/drawing/2014/main" id="{046C9ADC-3D64-4AD5-B33E-ABA912201B78}"/>
                      </a:ext>
                    </a:extLst>
                  </p:cNvPr>
                  <p:cNvSpPr>
                    <a:spLocks noChangeAspect="1" noChangeArrowheads="1"/>
                  </p:cNvSpPr>
                  <p:nvPr/>
                </p:nvSpPr>
                <p:spPr bwMode="auto">
                  <a:xfrm rot="-5400000" flipH="1" flipV="1">
                    <a:off x="1245394" y="2721769"/>
                    <a:ext cx="22225" cy="30163"/>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45" name="Rectangle 917">
                    <a:extLst>
                      <a:ext uri="{FF2B5EF4-FFF2-40B4-BE49-F238E27FC236}">
                        <a16:creationId xmlns:a16="http://schemas.microsoft.com/office/drawing/2014/main" id="{48FEAA09-9855-4EF9-BD6E-6B95EACB75F9}"/>
                      </a:ext>
                    </a:extLst>
                  </p:cNvPr>
                  <p:cNvSpPr>
                    <a:spLocks noChangeAspect="1" noChangeArrowheads="1"/>
                  </p:cNvSpPr>
                  <p:nvPr/>
                </p:nvSpPr>
                <p:spPr bwMode="auto">
                  <a:xfrm rot="10800000" flipH="1" flipV="1">
                    <a:off x="1235075" y="2686050"/>
                    <a:ext cx="42863" cy="11113"/>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46" name="AutoShape 919">
                    <a:extLst>
                      <a:ext uri="{FF2B5EF4-FFF2-40B4-BE49-F238E27FC236}">
                        <a16:creationId xmlns:a16="http://schemas.microsoft.com/office/drawing/2014/main" id="{40948F20-254B-4AF2-8184-E1C243AA8CB7}"/>
                      </a:ext>
                    </a:extLst>
                  </p:cNvPr>
                  <p:cNvSpPr>
                    <a:spLocks noChangeAspect="1" noChangeArrowheads="1"/>
                  </p:cNvSpPr>
                  <p:nvPr/>
                </p:nvSpPr>
                <p:spPr bwMode="auto">
                  <a:xfrm rot="10800000" flipH="1" flipV="1">
                    <a:off x="1231900" y="2693988"/>
                    <a:ext cx="50800" cy="31750"/>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47" name="Line 920">
                    <a:extLst>
                      <a:ext uri="{FF2B5EF4-FFF2-40B4-BE49-F238E27FC236}">
                        <a16:creationId xmlns:a16="http://schemas.microsoft.com/office/drawing/2014/main" id="{0E482F7A-A861-43F3-965A-E01C04DC911A}"/>
                      </a:ext>
                    </a:extLst>
                  </p:cNvPr>
                  <p:cNvSpPr>
                    <a:spLocks noChangeAspect="1" noChangeShapeType="1"/>
                  </p:cNvSpPr>
                  <p:nvPr/>
                </p:nvSpPr>
                <p:spPr bwMode="auto">
                  <a:xfrm rot="10800000" flipH="1" flipV="1">
                    <a:off x="1244600" y="2697163"/>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2248" name="Line 921">
                    <a:extLst>
                      <a:ext uri="{FF2B5EF4-FFF2-40B4-BE49-F238E27FC236}">
                        <a16:creationId xmlns:a16="http://schemas.microsoft.com/office/drawing/2014/main" id="{8DE07FD6-3167-4417-B4DF-66DC30CA83EC}"/>
                      </a:ext>
                    </a:extLst>
                  </p:cNvPr>
                  <p:cNvSpPr>
                    <a:spLocks noChangeAspect="1" noChangeShapeType="1"/>
                  </p:cNvSpPr>
                  <p:nvPr/>
                </p:nvSpPr>
                <p:spPr bwMode="auto">
                  <a:xfrm rot="10800000" flipH="1" flipV="1">
                    <a:off x="1270000" y="2697163"/>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2249" name="Rectangle 915">
                    <a:extLst>
                      <a:ext uri="{FF2B5EF4-FFF2-40B4-BE49-F238E27FC236}">
                        <a16:creationId xmlns:a16="http://schemas.microsoft.com/office/drawing/2014/main" id="{37443520-2712-416F-A306-35D8439C52CC}"/>
                      </a:ext>
                    </a:extLst>
                  </p:cNvPr>
                  <p:cNvSpPr>
                    <a:spLocks noChangeAspect="1" noChangeArrowheads="1"/>
                  </p:cNvSpPr>
                  <p:nvPr/>
                </p:nvSpPr>
                <p:spPr bwMode="auto">
                  <a:xfrm flipH="1">
                    <a:off x="1295400" y="2770188"/>
                    <a:ext cx="22225" cy="31750"/>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50" name="Rectangle 917">
                    <a:extLst>
                      <a:ext uri="{FF2B5EF4-FFF2-40B4-BE49-F238E27FC236}">
                        <a16:creationId xmlns:a16="http://schemas.microsoft.com/office/drawing/2014/main" id="{22A52910-A945-488C-B274-71E171F623CD}"/>
                      </a:ext>
                    </a:extLst>
                  </p:cNvPr>
                  <p:cNvSpPr>
                    <a:spLocks noChangeAspect="1" noChangeArrowheads="1"/>
                  </p:cNvSpPr>
                  <p:nvPr/>
                </p:nvSpPr>
                <p:spPr bwMode="auto">
                  <a:xfrm rot="5400000" flipH="1">
                    <a:off x="1330325" y="2781300"/>
                    <a:ext cx="42863" cy="11113"/>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51" name="AutoShape 919">
                    <a:extLst>
                      <a:ext uri="{FF2B5EF4-FFF2-40B4-BE49-F238E27FC236}">
                        <a16:creationId xmlns:a16="http://schemas.microsoft.com/office/drawing/2014/main" id="{EC5808CA-E6A9-48EA-9D0D-9A35940C6BCE}"/>
                      </a:ext>
                    </a:extLst>
                  </p:cNvPr>
                  <p:cNvSpPr>
                    <a:spLocks noChangeAspect="1" noChangeArrowheads="1"/>
                  </p:cNvSpPr>
                  <p:nvPr/>
                </p:nvSpPr>
                <p:spPr bwMode="auto">
                  <a:xfrm rot="5400000" flipH="1">
                    <a:off x="1308100" y="2770188"/>
                    <a:ext cx="50800" cy="31750"/>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52" name="Line 920">
                    <a:extLst>
                      <a:ext uri="{FF2B5EF4-FFF2-40B4-BE49-F238E27FC236}">
                        <a16:creationId xmlns:a16="http://schemas.microsoft.com/office/drawing/2014/main" id="{53D119E2-D8D9-492A-BCAE-3B1DB30FA65D}"/>
                      </a:ext>
                    </a:extLst>
                  </p:cNvPr>
                  <p:cNvSpPr>
                    <a:spLocks noChangeAspect="1" noChangeShapeType="1"/>
                  </p:cNvSpPr>
                  <p:nvPr/>
                </p:nvSpPr>
                <p:spPr bwMode="auto">
                  <a:xfrm rot="5400000" flipH="1">
                    <a:off x="1331913" y="2784475"/>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2253" name="Line 921">
                    <a:extLst>
                      <a:ext uri="{FF2B5EF4-FFF2-40B4-BE49-F238E27FC236}">
                        <a16:creationId xmlns:a16="http://schemas.microsoft.com/office/drawing/2014/main" id="{B10EBC20-22EE-48EE-82E1-84E39087271F}"/>
                      </a:ext>
                    </a:extLst>
                  </p:cNvPr>
                  <p:cNvSpPr>
                    <a:spLocks noChangeAspect="1" noChangeShapeType="1"/>
                  </p:cNvSpPr>
                  <p:nvPr/>
                </p:nvSpPr>
                <p:spPr bwMode="auto">
                  <a:xfrm rot="5400000" flipH="1">
                    <a:off x="1331913" y="2759075"/>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2254" name="Rectangle 915">
                    <a:extLst>
                      <a:ext uri="{FF2B5EF4-FFF2-40B4-BE49-F238E27FC236}">
                        <a16:creationId xmlns:a16="http://schemas.microsoft.com/office/drawing/2014/main" id="{C86862D0-07D2-43C4-A610-4B4CCE90E3CC}"/>
                      </a:ext>
                    </a:extLst>
                  </p:cNvPr>
                  <p:cNvSpPr>
                    <a:spLocks noChangeAspect="1" noChangeArrowheads="1"/>
                  </p:cNvSpPr>
                  <p:nvPr/>
                </p:nvSpPr>
                <p:spPr bwMode="auto">
                  <a:xfrm rot="16200000" flipV="1">
                    <a:off x="1245394" y="2818606"/>
                    <a:ext cx="22225" cy="30163"/>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55" name="Rectangle 917">
                    <a:extLst>
                      <a:ext uri="{FF2B5EF4-FFF2-40B4-BE49-F238E27FC236}">
                        <a16:creationId xmlns:a16="http://schemas.microsoft.com/office/drawing/2014/main" id="{A2262C54-A6A0-45EC-A250-84CE14833578}"/>
                      </a:ext>
                    </a:extLst>
                  </p:cNvPr>
                  <p:cNvSpPr>
                    <a:spLocks noChangeAspect="1" noChangeArrowheads="1"/>
                  </p:cNvSpPr>
                  <p:nvPr/>
                </p:nvSpPr>
                <p:spPr bwMode="auto">
                  <a:xfrm flipV="1">
                    <a:off x="1235075" y="2873375"/>
                    <a:ext cx="42863" cy="11113"/>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56" name="AutoShape 919">
                    <a:extLst>
                      <a:ext uri="{FF2B5EF4-FFF2-40B4-BE49-F238E27FC236}">
                        <a16:creationId xmlns:a16="http://schemas.microsoft.com/office/drawing/2014/main" id="{50461B5C-3283-4DD5-B9BA-E2E448F43B9F}"/>
                      </a:ext>
                    </a:extLst>
                  </p:cNvPr>
                  <p:cNvSpPr>
                    <a:spLocks noChangeAspect="1" noChangeArrowheads="1"/>
                  </p:cNvSpPr>
                  <p:nvPr/>
                </p:nvSpPr>
                <p:spPr bwMode="auto">
                  <a:xfrm flipV="1">
                    <a:off x="1231900" y="2844800"/>
                    <a:ext cx="50800" cy="31750"/>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57" name="Line 920">
                    <a:extLst>
                      <a:ext uri="{FF2B5EF4-FFF2-40B4-BE49-F238E27FC236}">
                        <a16:creationId xmlns:a16="http://schemas.microsoft.com/office/drawing/2014/main" id="{36439DB5-9A8E-4B3B-BBE4-274B1C35167E}"/>
                      </a:ext>
                    </a:extLst>
                  </p:cNvPr>
                  <p:cNvSpPr>
                    <a:spLocks noChangeAspect="1" noChangeShapeType="1"/>
                  </p:cNvSpPr>
                  <p:nvPr/>
                </p:nvSpPr>
                <p:spPr bwMode="auto">
                  <a:xfrm flipV="1">
                    <a:off x="1244600" y="2844800"/>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2258" name="Line 921">
                    <a:extLst>
                      <a:ext uri="{FF2B5EF4-FFF2-40B4-BE49-F238E27FC236}">
                        <a16:creationId xmlns:a16="http://schemas.microsoft.com/office/drawing/2014/main" id="{B53DAF1E-6A8D-4CF8-BFC1-FB45F4128217}"/>
                      </a:ext>
                    </a:extLst>
                  </p:cNvPr>
                  <p:cNvSpPr>
                    <a:spLocks noChangeAspect="1" noChangeShapeType="1"/>
                  </p:cNvSpPr>
                  <p:nvPr/>
                </p:nvSpPr>
                <p:spPr bwMode="auto">
                  <a:xfrm flipV="1">
                    <a:off x="1270000" y="2844800"/>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2259" name="Rectangle 232">
                    <a:extLst>
                      <a:ext uri="{FF2B5EF4-FFF2-40B4-BE49-F238E27FC236}">
                        <a16:creationId xmlns:a16="http://schemas.microsoft.com/office/drawing/2014/main" id="{B413C16F-92E3-4F83-854C-B5F1A2DE3236}"/>
                      </a:ext>
                    </a:extLst>
                  </p:cNvPr>
                  <p:cNvSpPr>
                    <a:spLocks noChangeArrowheads="1"/>
                  </p:cNvSpPr>
                  <p:nvPr/>
                </p:nvSpPr>
                <p:spPr bwMode="auto">
                  <a:xfrm flipV="1">
                    <a:off x="1231900" y="2759075"/>
                    <a:ext cx="61913" cy="53975"/>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60" name="Rectangle 233">
                    <a:extLst>
                      <a:ext uri="{FF2B5EF4-FFF2-40B4-BE49-F238E27FC236}">
                        <a16:creationId xmlns:a16="http://schemas.microsoft.com/office/drawing/2014/main" id="{B2A3948D-23DA-419E-8035-7417F7D9FFA6}"/>
                      </a:ext>
                    </a:extLst>
                  </p:cNvPr>
                  <p:cNvSpPr>
                    <a:spLocks noChangeArrowheads="1"/>
                  </p:cNvSpPr>
                  <p:nvPr/>
                </p:nvSpPr>
                <p:spPr bwMode="auto">
                  <a:xfrm rot="16200000" flipV="1">
                    <a:off x="1219994" y="2758282"/>
                    <a:ext cx="76200" cy="55562"/>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61" name="Rectangle 234">
                    <a:extLst>
                      <a:ext uri="{FF2B5EF4-FFF2-40B4-BE49-F238E27FC236}">
                        <a16:creationId xmlns:a16="http://schemas.microsoft.com/office/drawing/2014/main" id="{CCD14A63-4B7A-4736-97A7-F66EEB762E5C}"/>
                      </a:ext>
                    </a:extLst>
                  </p:cNvPr>
                  <p:cNvSpPr>
                    <a:spLocks noChangeArrowheads="1"/>
                  </p:cNvSpPr>
                  <p:nvPr/>
                </p:nvSpPr>
                <p:spPr bwMode="auto">
                  <a:xfrm flipV="1">
                    <a:off x="1260475" y="2760663"/>
                    <a:ext cx="28575" cy="50800"/>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sp>
              <p:nvSpPr>
                <p:cNvPr id="1506" name="Hexagon 5642">
                  <a:extLst>
                    <a:ext uri="{FF2B5EF4-FFF2-40B4-BE49-F238E27FC236}">
                      <a16:creationId xmlns:a16="http://schemas.microsoft.com/office/drawing/2014/main" id="{ED533035-3C93-47D9-82FC-1B23A5A36E91}"/>
                    </a:ext>
                  </a:extLst>
                </p:cNvPr>
                <p:cNvSpPr>
                  <a:spLocks noChangeArrowheads="1"/>
                </p:cNvSpPr>
                <p:nvPr/>
              </p:nvSpPr>
              <p:spPr bwMode="auto">
                <a:xfrm>
                  <a:off x="1369324" y="2199256"/>
                  <a:ext cx="125412" cy="107950"/>
                </a:xfrm>
                <a:prstGeom prst="hexagon">
                  <a:avLst>
                    <a:gd name="adj" fmla="val 25037"/>
                    <a:gd name="vf" fmla="val 115470"/>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07" name="Hexagon 5643">
                  <a:extLst>
                    <a:ext uri="{FF2B5EF4-FFF2-40B4-BE49-F238E27FC236}">
                      <a16:creationId xmlns:a16="http://schemas.microsoft.com/office/drawing/2014/main" id="{F7B5A6CF-0FBE-4AA5-BF11-8B0FAB732A96}"/>
                    </a:ext>
                  </a:extLst>
                </p:cNvPr>
                <p:cNvSpPr>
                  <a:spLocks noChangeArrowheads="1"/>
                </p:cNvSpPr>
                <p:nvPr/>
              </p:nvSpPr>
              <p:spPr bwMode="auto">
                <a:xfrm rot="900000">
                  <a:off x="1407424" y="2232593"/>
                  <a:ext cx="52387" cy="46038"/>
                </a:xfrm>
                <a:prstGeom prst="hexagon">
                  <a:avLst>
                    <a:gd name="adj" fmla="val 24523"/>
                    <a:gd name="vf" fmla="val 115470"/>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508" name="Straight Connector 7781">
                  <a:extLst>
                    <a:ext uri="{FF2B5EF4-FFF2-40B4-BE49-F238E27FC236}">
                      <a16:creationId xmlns:a16="http://schemas.microsoft.com/office/drawing/2014/main" id="{0CB455E8-A071-4A16-8BB6-F320044D8F5D}"/>
                    </a:ext>
                  </a:extLst>
                </p:cNvPr>
                <p:cNvCxnSpPr>
                  <a:cxnSpLocks noChangeShapeType="1"/>
                </p:cNvCxnSpPr>
                <p:nvPr/>
              </p:nvCxnSpPr>
              <p:spPr bwMode="auto">
                <a:xfrm>
                  <a:off x="1431236" y="2002406"/>
                  <a:ext cx="1588" cy="250825"/>
                </a:xfrm>
                <a:prstGeom prst="line">
                  <a:avLst/>
                </a:prstGeom>
                <a:noFill/>
                <a:ln w="28575" cap="rnd" algn="ctr">
                  <a:solidFill>
                    <a:schemeClr val="tx1"/>
                  </a:solidFill>
                  <a:round/>
                  <a:headEnd type="none" w="sm" len="sm"/>
                  <a:tailEnd/>
                </a:ln>
                <a:extLst>
                  <a:ext uri="{909E8E84-426E-40DD-AFC4-6F175D3DCCD1}">
                    <a14:hiddenFill xmlns:a14="http://schemas.microsoft.com/office/drawing/2010/main">
                      <a:noFill/>
                    </a14:hiddenFill>
                  </a:ext>
                </a:extLst>
              </p:spPr>
            </p:cxnSp>
            <p:grpSp>
              <p:nvGrpSpPr>
                <p:cNvPr id="1509" name="Group 6333">
                  <a:extLst>
                    <a:ext uri="{FF2B5EF4-FFF2-40B4-BE49-F238E27FC236}">
                      <a16:creationId xmlns:a16="http://schemas.microsoft.com/office/drawing/2014/main" id="{3304D56C-221D-4839-A75A-4DCDD771EB8A}"/>
                    </a:ext>
                  </a:extLst>
                </p:cNvPr>
                <p:cNvGrpSpPr>
                  <a:grpSpLocks/>
                </p:cNvGrpSpPr>
                <p:nvPr/>
              </p:nvGrpSpPr>
              <p:grpSpPr bwMode="auto">
                <a:xfrm>
                  <a:off x="618436" y="3069206"/>
                  <a:ext cx="606425" cy="1857375"/>
                  <a:chOff x="4967288" y="5538788"/>
                  <a:chExt cx="606425" cy="1857375"/>
                </a:xfrm>
                <a:solidFill>
                  <a:srgbClr val="9BCA74"/>
                </a:solidFill>
              </p:grpSpPr>
              <p:grpSp>
                <p:nvGrpSpPr>
                  <p:cNvPr id="2142" name="Group 491">
                    <a:extLst>
                      <a:ext uri="{FF2B5EF4-FFF2-40B4-BE49-F238E27FC236}">
                        <a16:creationId xmlns:a16="http://schemas.microsoft.com/office/drawing/2014/main" id="{10F34FFF-745F-4072-93E4-B078567FFB85}"/>
                      </a:ext>
                    </a:extLst>
                  </p:cNvPr>
                  <p:cNvGrpSpPr>
                    <a:grpSpLocks noChangeAspect="1"/>
                  </p:cNvGrpSpPr>
                  <p:nvPr/>
                </p:nvGrpSpPr>
                <p:grpSpPr bwMode="auto">
                  <a:xfrm rot="-5400000">
                    <a:off x="5133182" y="7265194"/>
                    <a:ext cx="46038" cy="76200"/>
                    <a:chOff x="3071802" y="2776057"/>
                    <a:chExt cx="357190" cy="581517"/>
                  </a:xfrm>
                  <a:grpFill/>
                </p:grpSpPr>
                <p:sp>
                  <p:nvSpPr>
                    <p:cNvPr id="2237" name="Rectangle 3348">
                      <a:extLst>
                        <a:ext uri="{FF2B5EF4-FFF2-40B4-BE49-F238E27FC236}">
                          <a16:creationId xmlns:a16="http://schemas.microsoft.com/office/drawing/2014/main" id="{D704DC05-FCDB-4F6D-A6ED-02FA172DAEC3}"/>
                        </a:ext>
                      </a:extLst>
                    </p:cNvPr>
                    <p:cNvSpPr/>
                    <p:nvPr/>
                  </p:nvSpPr>
                  <p:spPr>
                    <a:xfrm>
                      <a:off x="3158023" y="2776057"/>
                      <a:ext cx="184748" cy="339218"/>
                    </a:xfrm>
                    <a:prstGeom prst="rect">
                      <a:avLst/>
                    </a:prstGeom>
                    <a:gr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75">
                        <a:solidFill>
                          <a:schemeClr val="tx1"/>
                        </a:solidFill>
                        <a:latin typeface="Gill Sans MT" pitchFamily="34" charset="0"/>
                      </a:endParaRPr>
                    </a:p>
                  </p:txBody>
                </p:sp>
                <p:sp>
                  <p:nvSpPr>
                    <p:cNvPr id="2238" name="Rectangle 3380">
                      <a:extLst>
                        <a:ext uri="{FF2B5EF4-FFF2-40B4-BE49-F238E27FC236}">
                          <a16:creationId xmlns:a16="http://schemas.microsoft.com/office/drawing/2014/main" id="{301507B9-B033-4483-AF86-A2EF71FB9067}"/>
                        </a:ext>
                      </a:extLst>
                    </p:cNvPr>
                    <p:cNvSpPr/>
                    <p:nvPr/>
                  </p:nvSpPr>
                  <p:spPr>
                    <a:xfrm>
                      <a:off x="3145703" y="3006237"/>
                      <a:ext cx="209389" cy="351337"/>
                    </a:xfrm>
                    <a:prstGeom prst="rect">
                      <a:avLst/>
                    </a:prstGeom>
                    <a:gr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75">
                        <a:solidFill>
                          <a:schemeClr val="tx1"/>
                        </a:solidFill>
                        <a:latin typeface="Gill Sans MT" pitchFamily="34" charset="0"/>
                      </a:endParaRPr>
                    </a:p>
                  </p:txBody>
                </p:sp>
                <p:sp>
                  <p:nvSpPr>
                    <p:cNvPr id="2239" name="Rectangle 3452">
                      <a:extLst>
                        <a:ext uri="{FF2B5EF4-FFF2-40B4-BE49-F238E27FC236}">
                          <a16:creationId xmlns:a16="http://schemas.microsoft.com/office/drawing/2014/main" id="{C80BB36C-189D-4C36-942E-17F9E357C77C}"/>
                        </a:ext>
                      </a:extLst>
                    </p:cNvPr>
                    <p:cNvSpPr/>
                    <p:nvPr/>
                  </p:nvSpPr>
                  <p:spPr>
                    <a:xfrm>
                      <a:off x="3071802" y="2969896"/>
                      <a:ext cx="357190" cy="36341"/>
                    </a:xfrm>
                    <a:prstGeom prst="rect">
                      <a:avLst/>
                    </a:prstGeom>
                    <a:gr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75">
                        <a:solidFill>
                          <a:schemeClr val="tx1"/>
                        </a:solidFill>
                        <a:latin typeface="Gill Sans MT" pitchFamily="34" charset="0"/>
                      </a:endParaRPr>
                    </a:p>
                  </p:txBody>
                </p:sp>
                <p:grpSp>
                  <p:nvGrpSpPr>
                    <p:cNvPr id="2240" name="Group 465">
                      <a:extLst>
                        <a:ext uri="{FF2B5EF4-FFF2-40B4-BE49-F238E27FC236}">
                          <a16:creationId xmlns:a16="http://schemas.microsoft.com/office/drawing/2014/main" id="{F5725D9B-FC38-4E3E-B808-A868C1B03DB8}"/>
                        </a:ext>
                      </a:extLst>
                    </p:cNvPr>
                    <p:cNvGrpSpPr/>
                    <p:nvPr/>
                  </p:nvGrpSpPr>
                  <p:grpSpPr>
                    <a:xfrm>
                      <a:off x="3071802" y="2907501"/>
                      <a:ext cx="357190" cy="53350"/>
                      <a:chOff x="3071802" y="2928336"/>
                      <a:chExt cx="357190" cy="36602"/>
                    </a:xfrm>
                    <a:grpFill/>
                  </p:grpSpPr>
                  <p:sp>
                    <p:nvSpPr>
                      <p:cNvPr id="2241" name="Rectangle 3734">
                        <a:extLst>
                          <a:ext uri="{FF2B5EF4-FFF2-40B4-BE49-F238E27FC236}">
                            <a16:creationId xmlns:a16="http://schemas.microsoft.com/office/drawing/2014/main" id="{9B8B269C-4A47-4B85-9C68-278A077FDFEB}"/>
                          </a:ext>
                        </a:extLst>
                      </p:cNvPr>
                      <p:cNvSpPr/>
                      <p:nvPr/>
                    </p:nvSpPr>
                    <p:spPr>
                      <a:xfrm>
                        <a:off x="3071802" y="2928938"/>
                        <a:ext cx="357190" cy="36000"/>
                      </a:xfrm>
                      <a:prstGeom prst="rect">
                        <a:avLst/>
                      </a:prstGeom>
                      <a:gr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75">
                          <a:solidFill>
                            <a:schemeClr val="tx1"/>
                          </a:solidFill>
                          <a:latin typeface="Gill Sans MT" pitchFamily="34" charset="0"/>
                        </a:endParaRPr>
                      </a:p>
                    </p:txBody>
                  </p:sp>
                  <p:cxnSp>
                    <p:nvCxnSpPr>
                      <p:cNvPr id="2242" name="Straight Connector 3801">
                        <a:extLst>
                          <a:ext uri="{FF2B5EF4-FFF2-40B4-BE49-F238E27FC236}">
                            <a16:creationId xmlns:a16="http://schemas.microsoft.com/office/drawing/2014/main" id="{C0D14DEC-6D5A-4F1E-BC82-BDBF2E57FCB5}"/>
                          </a:ext>
                        </a:extLst>
                      </p:cNvPr>
                      <p:cNvCxnSpPr/>
                      <p:nvPr/>
                    </p:nvCxnSpPr>
                    <p:spPr>
                      <a:xfrm rot="10800000">
                        <a:off x="3144828" y="2928336"/>
                        <a:ext cx="0" cy="35999"/>
                      </a:xfrm>
                      <a:prstGeom prst="line">
                        <a:avLst/>
                      </a:prstGeom>
                      <a:grpFill/>
                      <a:ln w="3175">
                        <a:solidFill>
                          <a:schemeClr val="accent6"/>
                        </a:solidFill>
                        <a:headEnd type="none" w="sm" len="lg"/>
                        <a:tailEnd type="none" w="sm" len="lg"/>
                      </a:ln>
                    </p:spPr>
                    <p:style>
                      <a:lnRef idx="1">
                        <a:schemeClr val="accent1"/>
                      </a:lnRef>
                      <a:fillRef idx="0">
                        <a:schemeClr val="accent1"/>
                      </a:fillRef>
                      <a:effectRef idx="0">
                        <a:schemeClr val="accent1"/>
                      </a:effectRef>
                      <a:fontRef idx="minor">
                        <a:schemeClr val="tx1"/>
                      </a:fontRef>
                    </p:style>
                  </p:cxnSp>
                  <p:cxnSp>
                    <p:nvCxnSpPr>
                      <p:cNvPr id="2243" name="Straight Connector 3848">
                        <a:extLst>
                          <a:ext uri="{FF2B5EF4-FFF2-40B4-BE49-F238E27FC236}">
                            <a16:creationId xmlns:a16="http://schemas.microsoft.com/office/drawing/2014/main" id="{20BC4590-FEAC-4985-B31D-D3DB0789DC01}"/>
                          </a:ext>
                        </a:extLst>
                      </p:cNvPr>
                      <p:cNvCxnSpPr/>
                      <p:nvPr/>
                    </p:nvCxnSpPr>
                    <p:spPr>
                      <a:xfrm rot="10800000">
                        <a:off x="3359142" y="2928353"/>
                        <a:ext cx="0" cy="36000"/>
                      </a:xfrm>
                      <a:prstGeom prst="line">
                        <a:avLst/>
                      </a:prstGeom>
                      <a:grpFill/>
                      <a:ln w="3175">
                        <a:solidFill>
                          <a:schemeClr val="accent6"/>
                        </a:solidFill>
                        <a:headEnd type="none" w="sm" len="lg"/>
                        <a:tailEnd type="none" w="sm" len="lg"/>
                      </a:ln>
                    </p:spPr>
                    <p:style>
                      <a:lnRef idx="1">
                        <a:schemeClr val="accent1"/>
                      </a:lnRef>
                      <a:fillRef idx="0">
                        <a:schemeClr val="accent1"/>
                      </a:fillRef>
                      <a:effectRef idx="0">
                        <a:schemeClr val="accent1"/>
                      </a:effectRef>
                      <a:fontRef idx="minor">
                        <a:schemeClr val="tx1"/>
                      </a:fontRef>
                    </p:style>
                  </p:cxnSp>
                </p:grpSp>
              </p:grpSp>
              <p:sp>
                <p:nvSpPr>
                  <p:cNvPr id="2143" name="Rectangle 7254">
                    <a:extLst>
                      <a:ext uri="{FF2B5EF4-FFF2-40B4-BE49-F238E27FC236}">
                        <a16:creationId xmlns:a16="http://schemas.microsoft.com/office/drawing/2014/main" id="{F478B69E-C1A6-4B90-B251-56B256C5991E}"/>
                      </a:ext>
                    </a:extLst>
                  </p:cNvPr>
                  <p:cNvSpPr>
                    <a:spLocks noChangeArrowheads="1"/>
                  </p:cNvSpPr>
                  <p:nvPr/>
                </p:nvSpPr>
                <p:spPr bwMode="auto">
                  <a:xfrm>
                    <a:off x="5091113" y="7242175"/>
                    <a:ext cx="17462" cy="142875"/>
                  </a:xfrm>
                  <a:prstGeom prst="rect">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44" name="Rectangle 918">
                    <a:extLst>
                      <a:ext uri="{FF2B5EF4-FFF2-40B4-BE49-F238E27FC236}">
                        <a16:creationId xmlns:a16="http://schemas.microsoft.com/office/drawing/2014/main" id="{001E7CE4-2BD1-4026-928E-8E5831006E9C}"/>
                      </a:ext>
                    </a:extLst>
                  </p:cNvPr>
                  <p:cNvSpPr>
                    <a:spLocks noChangeArrowheads="1"/>
                  </p:cNvSpPr>
                  <p:nvPr/>
                </p:nvSpPr>
                <p:spPr bwMode="auto">
                  <a:xfrm>
                    <a:off x="5087938" y="5881688"/>
                    <a:ext cx="22225" cy="1258887"/>
                  </a:xfrm>
                  <a:prstGeom prst="rect">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45" name="Rectangle 918">
                    <a:extLst>
                      <a:ext uri="{FF2B5EF4-FFF2-40B4-BE49-F238E27FC236}">
                        <a16:creationId xmlns:a16="http://schemas.microsoft.com/office/drawing/2014/main" id="{318BDEEB-6E40-49B5-8354-2D718D3BECF6}"/>
                      </a:ext>
                    </a:extLst>
                  </p:cNvPr>
                  <p:cNvSpPr>
                    <a:spLocks noChangeArrowheads="1"/>
                  </p:cNvSpPr>
                  <p:nvPr/>
                </p:nvSpPr>
                <p:spPr bwMode="auto">
                  <a:xfrm>
                    <a:off x="5087938" y="7191375"/>
                    <a:ext cx="22225" cy="22225"/>
                  </a:xfrm>
                  <a:prstGeom prst="rect">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46" name="Rectangle 7250">
                    <a:extLst>
                      <a:ext uri="{FF2B5EF4-FFF2-40B4-BE49-F238E27FC236}">
                        <a16:creationId xmlns:a16="http://schemas.microsoft.com/office/drawing/2014/main" id="{BD4FFB30-23E0-4998-A115-7BAD3134E468}"/>
                      </a:ext>
                    </a:extLst>
                  </p:cNvPr>
                  <p:cNvSpPr>
                    <a:spLocks noChangeArrowheads="1"/>
                  </p:cNvSpPr>
                  <p:nvPr/>
                </p:nvSpPr>
                <p:spPr bwMode="auto">
                  <a:xfrm rot="5400000">
                    <a:off x="5432425" y="5559426"/>
                    <a:ext cx="47625" cy="234950"/>
                  </a:xfrm>
                  <a:prstGeom prst="rect">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nvGrpSpPr>
                  <p:cNvPr id="2147" name="Group 482">
                    <a:extLst>
                      <a:ext uri="{FF2B5EF4-FFF2-40B4-BE49-F238E27FC236}">
                        <a16:creationId xmlns:a16="http://schemas.microsoft.com/office/drawing/2014/main" id="{424B2BC3-35D6-4ADA-9284-66951ED6C9CC}"/>
                      </a:ext>
                    </a:extLst>
                  </p:cNvPr>
                  <p:cNvGrpSpPr>
                    <a:grpSpLocks noChangeAspect="1"/>
                  </p:cNvGrpSpPr>
                  <p:nvPr/>
                </p:nvGrpSpPr>
                <p:grpSpPr bwMode="auto">
                  <a:xfrm rot="-5400000">
                    <a:off x="5481641" y="5608631"/>
                    <a:ext cx="46039" cy="138113"/>
                    <a:chOff x="3071798" y="2309814"/>
                    <a:chExt cx="357194" cy="1047752"/>
                  </a:xfrm>
                  <a:grpFill/>
                </p:grpSpPr>
                <p:sp>
                  <p:nvSpPr>
                    <p:cNvPr id="2229" name="Rectangle 4093">
                      <a:extLst>
                        <a:ext uri="{FF2B5EF4-FFF2-40B4-BE49-F238E27FC236}">
                          <a16:creationId xmlns:a16="http://schemas.microsoft.com/office/drawing/2014/main" id="{839CDA32-A3BF-4C9A-8600-F0B100FF9A78}"/>
                        </a:ext>
                      </a:extLst>
                    </p:cNvPr>
                    <p:cNvSpPr/>
                    <p:nvPr/>
                  </p:nvSpPr>
                  <p:spPr>
                    <a:xfrm>
                      <a:off x="3219555" y="2309795"/>
                      <a:ext cx="61587" cy="361292"/>
                    </a:xfrm>
                    <a:prstGeom prst="rect">
                      <a:avLst/>
                    </a:prstGeom>
                    <a:gr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75">
                        <a:solidFill>
                          <a:schemeClr val="tx1"/>
                        </a:solidFill>
                        <a:latin typeface="Gill Sans MT" pitchFamily="34" charset="0"/>
                      </a:endParaRPr>
                    </a:p>
                  </p:txBody>
                </p:sp>
                <p:sp>
                  <p:nvSpPr>
                    <p:cNvPr id="2230" name="Rectangle 4094">
                      <a:extLst>
                        <a:ext uri="{FF2B5EF4-FFF2-40B4-BE49-F238E27FC236}">
                          <a16:creationId xmlns:a16="http://schemas.microsoft.com/office/drawing/2014/main" id="{B7082F25-FA06-4B79-B55B-7FC1AF67505F}"/>
                        </a:ext>
                      </a:extLst>
                    </p:cNvPr>
                    <p:cNvSpPr/>
                    <p:nvPr/>
                  </p:nvSpPr>
                  <p:spPr>
                    <a:xfrm>
                      <a:off x="3157972" y="2671084"/>
                      <a:ext cx="184746" cy="325159"/>
                    </a:xfrm>
                    <a:prstGeom prst="rect">
                      <a:avLst/>
                    </a:prstGeom>
                    <a:gr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75">
                        <a:solidFill>
                          <a:schemeClr val="tx1"/>
                        </a:solidFill>
                        <a:latin typeface="Gill Sans MT" pitchFamily="34" charset="0"/>
                      </a:endParaRPr>
                    </a:p>
                  </p:txBody>
                </p:sp>
                <p:sp>
                  <p:nvSpPr>
                    <p:cNvPr id="2231" name="Rectangle 4095">
                      <a:extLst>
                        <a:ext uri="{FF2B5EF4-FFF2-40B4-BE49-F238E27FC236}">
                          <a16:creationId xmlns:a16="http://schemas.microsoft.com/office/drawing/2014/main" id="{A9A43781-C7AA-4082-8E48-5E5DC2075BA8}"/>
                        </a:ext>
                      </a:extLst>
                    </p:cNvPr>
                    <p:cNvSpPr/>
                    <p:nvPr/>
                  </p:nvSpPr>
                  <p:spPr>
                    <a:xfrm>
                      <a:off x="3145655" y="2996247"/>
                      <a:ext cx="209387" cy="361292"/>
                    </a:xfrm>
                    <a:prstGeom prst="rect">
                      <a:avLst/>
                    </a:prstGeom>
                    <a:gr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75">
                        <a:solidFill>
                          <a:schemeClr val="tx1"/>
                        </a:solidFill>
                        <a:latin typeface="Gill Sans MT" pitchFamily="34" charset="0"/>
                      </a:endParaRPr>
                    </a:p>
                  </p:txBody>
                </p:sp>
                <p:sp>
                  <p:nvSpPr>
                    <p:cNvPr id="2232" name="Rectangle 4097">
                      <a:extLst>
                        <a:ext uri="{FF2B5EF4-FFF2-40B4-BE49-F238E27FC236}">
                          <a16:creationId xmlns:a16="http://schemas.microsoft.com/office/drawing/2014/main" id="{7D24E38C-F5DF-46F4-BA2B-30BE6966D834}"/>
                        </a:ext>
                      </a:extLst>
                    </p:cNvPr>
                    <p:cNvSpPr/>
                    <p:nvPr/>
                  </p:nvSpPr>
                  <p:spPr>
                    <a:xfrm>
                      <a:off x="3071751" y="2960118"/>
                      <a:ext cx="357186" cy="36125"/>
                    </a:xfrm>
                    <a:prstGeom prst="rect">
                      <a:avLst/>
                    </a:prstGeom>
                    <a:gr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75">
                        <a:solidFill>
                          <a:schemeClr val="tx1"/>
                        </a:solidFill>
                        <a:latin typeface="Gill Sans MT" pitchFamily="34" charset="0"/>
                      </a:endParaRPr>
                    </a:p>
                  </p:txBody>
                </p:sp>
                <p:grpSp>
                  <p:nvGrpSpPr>
                    <p:cNvPr id="2233" name="Group 465">
                      <a:extLst>
                        <a:ext uri="{FF2B5EF4-FFF2-40B4-BE49-F238E27FC236}">
                          <a16:creationId xmlns:a16="http://schemas.microsoft.com/office/drawing/2014/main" id="{2109C4FA-2EBA-49AA-9A94-DF7D82E324DC}"/>
                        </a:ext>
                      </a:extLst>
                    </p:cNvPr>
                    <p:cNvGrpSpPr/>
                    <p:nvPr/>
                  </p:nvGrpSpPr>
                  <p:grpSpPr>
                    <a:xfrm>
                      <a:off x="3071802" y="2907501"/>
                      <a:ext cx="357190" cy="53350"/>
                      <a:chOff x="3071802" y="2928336"/>
                      <a:chExt cx="357190" cy="36602"/>
                    </a:xfrm>
                    <a:grpFill/>
                  </p:grpSpPr>
                  <p:sp>
                    <p:nvSpPr>
                      <p:cNvPr id="2234" name="Rectangle 4526">
                        <a:extLst>
                          <a:ext uri="{FF2B5EF4-FFF2-40B4-BE49-F238E27FC236}">
                            <a16:creationId xmlns:a16="http://schemas.microsoft.com/office/drawing/2014/main" id="{8B2076A2-2385-4D65-8F61-69A1584D922E}"/>
                          </a:ext>
                        </a:extLst>
                      </p:cNvPr>
                      <p:cNvSpPr/>
                      <p:nvPr/>
                    </p:nvSpPr>
                    <p:spPr>
                      <a:xfrm>
                        <a:off x="3071802" y="2928938"/>
                        <a:ext cx="357190" cy="36000"/>
                      </a:xfrm>
                      <a:prstGeom prst="rect">
                        <a:avLst/>
                      </a:prstGeom>
                      <a:gr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75">
                          <a:solidFill>
                            <a:schemeClr val="tx1"/>
                          </a:solidFill>
                          <a:latin typeface="Gill Sans MT" pitchFamily="34" charset="0"/>
                        </a:endParaRPr>
                      </a:p>
                    </p:txBody>
                  </p:sp>
                  <p:cxnSp>
                    <p:nvCxnSpPr>
                      <p:cNvPr id="2235" name="Straight Connector 4527">
                        <a:extLst>
                          <a:ext uri="{FF2B5EF4-FFF2-40B4-BE49-F238E27FC236}">
                            <a16:creationId xmlns:a16="http://schemas.microsoft.com/office/drawing/2014/main" id="{979B3DCD-FB77-4943-8FF7-D0F55B74080A}"/>
                          </a:ext>
                        </a:extLst>
                      </p:cNvPr>
                      <p:cNvCxnSpPr/>
                      <p:nvPr/>
                    </p:nvCxnSpPr>
                    <p:spPr>
                      <a:xfrm rot="10800000">
                        <a:off x="3144828" y="2928336"/>
                        <a:ext cx="0" cy="35999"/>
                      </a:xfrm>
                      <a:prstGeom prst="line">
                        <a:avLst/>
                      </a:prstGeom>
                      <a:grpFill/>
                      <a:ln w="3175">
                        <a:solidFill>
                          <a:schemeClr val="accent6"/>
                        </a:solidFill>
                        <a:headEnd type="none" w="sm" len="lg"/>
                        <a:tailEnd type="none" w="sm" len="lg"/>
                      </a:ln>
                    </p:spPr>
                    <p:style>
                      <a:lnRef idx="1">
                        <a:schemeClr val="accent1"/>
                      </a:lnRef>
                      <a:fillRef idx="0">
                        <a:schemeClr val="accent1"/>
                      </a:fillRef>
                      <a:effectRef idx="0">
                        <a:schemeClr val="accent1"/>
                      </a:effectRef>
                      <a:fontRef idx="minor">
                        <a:schemeClr val="tx1"/>
                      </a:fontRef>
                    </p:style>
                  </p:cxnSp>
                  <p:cxnSp>
                    <p:nvCxnSpPr>
                      <p:cNvPr id="2236" name="Straight Connector 4529">
                        <a:extLst>
                          <a:ext uri="{FF2B5EF4-FFF2-40B4-BE49-F238E27FC236}">
                            <a16:creationId xmlns:a16="http://schemas.microsoft.com/office/drawing/2014/main" id="{D4ABD086-3E3C-4546-91B4-2F66510FF37B}"/>
                          </a:ext>
                        </a:extLst>
                      </p:cNvPr>
                      <p:cNvCxnSpPr/>
                      <p:nvPr/>
                    </p:nvCxnSpPr>
                    <p:spPr>
                      <a:xfrm rot="10800000">
                        <a:off x="3359142" y="2928353"/>
                        <a:ext cx="0" cy="36000"/>
                      </a:xfrm>
                      <a:prstGeom prst="line">
                        <a:avLst/>
                      </a:prstGeom>
                      <a:grpFill/>
                      <a:ln w="3175">
                        <a:solidFill>
                          <a:schemeClr val="accent6"/>
                        </a:solidFill>
                        <a:headEnd type="none" w="sm" len="lg"/>
                        <a:tailEnd type="none" w="sm" len="lg"/>
                      </a:ln>
                    </p:spPr>
                    <p:style>
                      <a:lnRef idx="1">
                        <a:schemeClr val="accent1"/>
                      </a:lnRef>
                      <a:fillRef idx="0">
                        <a:schemeClr val="accent1"/>
                      </a:fillRef>
                      <a:effectRef idx="0">
                        <a:schemeClr val="accent1"/>
                      </a:effectRef>
                      <a:fontRef idx="minor">
                        <a:schemeClr val="tx1"/>
                      </a:fontRef>
                    </p:style>
                  </p:cxnSp>
                </p:grpSp>
              </p:grpSp>
              <p:sp>
                <p:nvSpPr>
                  <p:cNvPr id="2148" name="Rectangle 7249">
                    <a:extLst>
                      <a:ext uri="{FF2B5EF4-FFF2-40B4-BE49-F238E27FC236}">
                        <a16:creationId xmlns:a16="http://schemas.microsoft.com/office/drawing/2014/main" id="{9A3F0086-6168-474F-B8B4-BAB22BE2E794}"/>
                      </a:ext>
                    </a:extLst>
                  </p:cNvPr>
                  <p:cNvSpPr>
                    <a:spLocks noChangeArrowheads="1"/>
                  </p:cNvSpPr>
                  <p:nvPr/>
                </p:nvSpPr>
                <p:spPr bwMode="auto">
                  <a:xfrm>
                    <a:off x="5338763" y="5657850"/>
                    <a:ext cx="46037" cy="212725"/>
                  </a:xfrm>
                  <a:prstGeom prst="rect">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nvGrpSpPr>
                  <p:cNvPr id="2149" name="Group 7229">
                    <a:extLst>
                      <a:ext uri="{FF2B5EF4-FFF2-40B4-BE49-F238E27FC236}">
                        <a16:creationId xmlns:a16="http://schemas.microsoft.com/office/drawing/2014/main" id="{FCC9624B-00FF-40DD-86BA-7098FB06D3C0}"/>
                      </a:ext>
                    </a:extLst>
                  </p:cNvPr>
                  <p:cNvGrpSpPr>
                    <a:grpSpLocks/>
                  </p:cNvGrpSpPr>
                  <p:nvPr/>
                </p:nvGrpSpPr>
                <p:grpSpPr bwMode="auto">
                  <a:xfrm rot="10800000" flipH="1">
                    <a:off x="5072278" y="5719664"/>
                    <a:ext cx="55563" cy="160339"/>
                    <a:chOff x="11777291" y="7847773"/>
                    <a:chExt cx="54769" cy="161130"/>
                  </a:xfrm>
                  <a:grpFill/>
                </p:grpSpPr>
                <p:sp>
                  <p:nvSpPr>
                    <p:cNvPr id="2220" name="Rectangle 288">
                      <a:extLst>
                        <a:ext uri="{FF2B5EF4-FFF2-40B4-BE49-F238E27FC236}">
                          <a16:creationId xmlns:a16="http://schemas.microsoft.com/office/drawing/2014/main" id="{E58CAE20-341C-4633-A6CA-79DCDB84C360}"/>
                        </a:ext>
                      </a:extLst>
                    </p:cNvPr>
                    <p:cNvSpPr>
                      <a:spLocks noChangeAspect="1" noChangeArrowheads="1"/>
                    </p:cNvSpPr>
                    <p:nvPr/>
                  </p:nvSpPr>
                  <p:spPr bwMode="auto">
                    <a:xfrm rot="5400000" flipV="1">
                      <a:off x="11795359" y="7882752"/>
                      <a:ext cx="22603" cy="31262"/>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221" name="Rectangle 290">
                      <a:extLst>
                        <a:ext uri="{FF2B5EF4-FFF2-40B4-BE49-F238E27FC236}">
                          <a16:creationId xmlns:a16="http://schemas.microsoft.com/office/drawing/2014/main" id="{E238C4DD-D9E3-4E45-9048-9F92D4927F80}"/>
                        </a:ext>
                      </a:extLst>
                    </p:cNvPr>
                    <p:cNvSpPr>
                      <a:spLocks noChangeAspect="1" noChangeArrowheads="1"/>
                    </p:cNvSpPr>
                    <p:nvPr/>
                  </p:nvSpPr>
                  <p:spPr bwMode="auto">
                    <a:xfrm rot="10800000" flipV="1">
                      <a:off x="11786144" y="7847773"/>
                      <a:ext cx="42008" cy="10810"/>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222" name="AutoShape 292">
                      <a:extLst>
                        <a:ext uri="{FF2B5EF4-FFF2-40B4-BE49-F238E27FC236}">
                          <a16:creationId xmlns:a16="http://schemas.microsoft.com/office/drawing/2014/main" id="{B982F6F5-7D06-4B21-BD71-86001B060CE9}"/>
                        </a:ext>
                      </a:extLst>
                    </p:cNvPr>
                    <p:cNvSpPr>
                      <a:spLocks noChangeAspect="1" noChangeArrowheads="1"/>
                    </p:cNvSpPr>
                    <p:nvPr/>
                  </p:nvSpPr>
                  <p:spPr bwMode="auto">
                    <a:xfrm rot="10800000" flipV="1">
                      <a:off x="11781260" y="7855634"/>
                      <a:ext cx="50800" cy="31447"/>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223" name="Line 293">
                      <a:extLst>
                        <a:ext uri="{FF2B5EF4-FFF2-40B4-BE49-F238E27FC236}">
                          <a16:creationId xmlns:a16="http://schemas.microsoft.com/office/drawing/2014/main" id="{C66A6B19-28F3-48EA-BDD5-11283D6647AC}"/>
                        </a:ext>
                      </a:extLst>
                    </p:cNvPr>
                    <p:cNvSpPr>
                      <a:spLocks noChangeAspect="1" noChangeShapeType="1"/>
                    </p:cNvSpPr>
                    <p:nvPr/>
                  </p:nvSpPr>
                  <p:spPr bwMode="auto">
                    <a:xfrm rot="10800000" flipV="1">
                      <a:off x="11819360" y="7858150"/>
                      <a:ext cx="0" cy="28931"/>
                    </a:xfrm>
                    <a:prstGeom prst="line">
                      <a:avLst/>
                    </a:prstGeom>
                    <a:grpFill/>
                    <a:ln w="3175">
                      <a:solidFill>
                        <a:schemeClr val="accent6"/>
                      </a:solidFill>
                      <a:round/>
                      <a:headEnd type="none" w="sm" len="sm"/>
                      <a:tailEnd/>
                    </a:ln>
                  </p:spPr>
                  <p:txBody>
                    <a:bodyPr wrap="none" anchor="ctr"/>
                    <a:lstStyle/>
                    <a:p>
                      <a:endParaRPr lang="en-GB"/>
                    </a:p>
                  </p:txBody>
                </p:sp>
                <p:sp>
                  <p:nvSpPr>
                    <p:cNvPr id="2224" name="Line 294">
                      <a:extLst>
                        <a:ext uri="{FF2B5EF4-FFF2-40B4-BE49-F238E27FC236}">
                          <a16:creationId xmlns:a16="http://schemas.microsoft.com/office/drawing/2014/main" id="{B5374E64-38F7-487E-9905-49631E488D9C}"/>
                        </a:ext>
                      </a:extLst>
                    </p:cNvPr>
                    <p:cNvSpPr>
                      <a:spLocks noChangeAspect="1" noChangeShapeType="1"/>
                    </p:cNvSpPr>
                    <p:nvPr/>
                  </p:nvSpPr>
                  <p:spPr bwMode="auto">
                    <a:xfrm rot="10800000" flipV="1">
                      <a:off x="11793960" y="7858150"/>
                      <a:ext cx="0" cy="28931"/>
                    </a:xfrm>
                    <a:prstGeom prst="line">
                      <a:avLst/>
                    </a:prstGeom>
                    <a:grpFill/>
                    <a:ln w="3175">
                      <a:solidFill>
                        <a:schemeClr val="accent6"/>
                      </a:solidFill>
                      <a:round/>
                      <a:headEnd type="none" w="sm" len="sm"/>
                      <a:tailEnd/>
                    </a:ln>
                  </p:spPr>
                  <p:txBody>
                    <a:bodyPr wrap="none" anchor="ctr"/>
                    <a:lstStyle/>
                    <a:p>
                      <a:endParaRPr lang="en-GB"/>
                    </a:p>
                  </p:txBody>
                </p:sp>
                <p:sp>
                  <p:nvSpPr>
                    <p:cNvPr id="2225" name="AutoShape 296">
                      <a:extLst>
                        <a:ext uri="{FF2B5EF4-FFF2-40B4-BE49-F238E27FC236}">
                          <a16:creationId xmlns:a16="http://schemas.microsoft.com/office/drawing/2014/main" id="{F92EA0D3-40BF-48AC-B6A3-34E0C6B2B365}"/>
                        </a:ext>
                      </a:extLst>
                    </p:cNvPr>
                    <p:cNvSpPr>
                      <a:spLocks noChangeAspect="1" noChangeArrowheads="1"/>
                    </p:cNvSpPr>
                    <p:nvPr/>
                  </p:nvSpPr>
                  <p:spPr bwMode="auto">
                    <a:xfrm rot="10800000" flipV="1">
                      <a:off x="11777291" y="7902541"/>
                      <a:ext cx="53975" cy="20637"/>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226" name="Line 297">
                      <a:extLst>
                        <a:ext uri="{FF2B5EF4-FFF2-40B4-BE49-F238E27FC236}">
                          <a16:creationId xmlns:a16="http://schemas.microsoft.com/office/drawing/2014/main" id="{D12BAF3A-6E89-41F3-B4C2-156CD61B30EA}"/>
                        </a:ext>
                      </a:extLst>
                    </p:cNvPr>
                    <p:cNvSpPr>
                      <a:spLocks noChangeAspect="1" noChangeShapeType="1"/>
                    </p:cNvSpPr>
                    <p:nvPr/>
                  </p:nvSpPr>
                  <p:spPr bwMode="auto">
                    <a:xfrm rot="10800000" flipV="1">
                      <a:off x="11817772" y="7904192"/>
                      <a:ext cx="0" cy="18986"/>
                    </a:xfrm>
                    <a:prstGeom prst="line">
                      <a:avLst/>
                    </a:prstGeom>
                    <a:grpFill/>
                    <a:ln w="3175">
                      <a:solidFill>
                        <a:schemeClr val="accent6"/>
                      </a:solidFill>
                      <a:round/>
                      <a:headEnd type="none" w="sm" len="sm"/>
                      <a:tailEnd/>
                    </a:ln>
                  </p:spPr>
                  <p:txBody>
                    <a:bodyPr wrap="none" anchor="ctr"/>
                    <a:lstStyle/>
                    <a:p>
                      <a:endParaRPr lang="en-GB"/>
                    </a:p>
                  </p:txBody>
                </p:sp>
                <p:sp>
                  <p:nvSpPr>
                    <p:cNvPr id="2227" name="Line 298">
                      <a:extLst>
                        <a:ext uri="{FF2B5EF4-FFF2-40B4-BE49-F238E27FC236}">
                          <a16:creationId xmlns:a16="http://schemas.microsoft.com/office/drawing/2014/main" id="{B716419A-ED18-434A-A4BD-F854616C1E15}"/>
                        </a:ext>
                      </a:extLst>
                    </p:cNvPr>
                    <p:cNvSpPr>
                      <a:spLocks noChangeAspect="1" noChangeShapeType="1"/>
                    </p:cNvSpPr>
                    <p:nvPr/>
                  </p:nvSpPr>
                  <p:spPr bwMode="auto">
                    <a:xfrm rot="10800000" flipV="1">
                      <a:off x="11790785" y="7904192"/>
                      <a:ext cx="0" cy="18986"/>
                    </a:xfrm>
                    <a:prstGeom prst="line">
                      <a:avLst/>
                    </a:prstGeom>
                    <a:grpFill/>
                    <a:ln w="3175">
                      <a:solidFill>
                        <a:schemeClr val="accent6"/>
                      </a:solidFill>
                      <a:round/>
                      <a:headEnd type="none" w="sm" len="sm"/>
                      <a:tailEnd/>
                    </a:ln>
                  </p:spPr>
                  <p:txBody>
                    <a:bodyPr wrap="none" anchor="ctr"/>
                    <a:lstStyle/>
                    <a:p>
                      <a:endParaRPr lang="en-GB"/>
                    </a:p>
                  </p:txBody>
                </p:sp>
                <p:sp>
                  <p:nvSpPr>
                    <p:cNvPr id="2228" name="Rectangle 299">
                      <a:extLst>
                        <a:ext uri="{FF2B5EF4-FFF2-40B4-BE49-F238E27FC236}">
                          <a16:creationId xmlns:a16="http://schemas.microsoft.com/office/drawing/2014/main" id="{3C746877-82AF-4688-B4CE-D899CE84F544}"/>
                        </a:ext>
                      </a:extLst>
                    </p:cNvPr>
                    <p:cNvSpPr>
                      <a:spLocks noChangeArrowheads="1"/>
                    </p:cNvSpPr>
                    <p:nvPr/>
                  </p:nvSpPr>
                  <p:spPr bwMode="auto">
                    <a:xfrm flipV="1">
                      <a:off x="11782054" y="7924766"/>
                      <a:ext cx="42863" cy="84137"/>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grpSp>
                <p:nvGrpSpPr>
                  <p:cNvPr id="2150" name="Group 7225">
                    <a:extLst>
                      <a:ext uri="{FF2B5EF4-FFF2-40B4-BE49-F238E27FC236}">
                        <a16:creationId xmlns:a16="http://schemas.microsoft.com/office/drawing/2014/main" id="{FB666110-3D09-4B9C-B6B7-D6A583B84D33}"/>
                      </a:ext>
                    </a:extLst>
                  </p:cNvPr>
                  <p:cNvGrpSpPr>
                    <a:grpSpLocks/>
                  </p:cNvGrpSpPr>
                  <p:nvPr/>
                </p:nvGrpSpPr>
                <p:grpSpPr bwMode="auto">
                  <a:xfrm>
                    <a:off x="4967290" y="5538757"/>
                    <a:ext cx="261937" cy="265111"/>
                    <a:chOff x="11326352" y="8174090"/>
                    <a:chExt cx="261895" cy="265123"/>
                  </a:xfrm>
                  <a:grpFill/>
                </p:grpSpPr>
                <p:sp>
                  <p:nvSpPr>
                    <p:cNvPr id="2195" name="Rectangle 894">
                      <a:extLst>
                        <a:ext uri="{FF2B5EF4-FFF2-40B4-BE49-F238E27FC236}">
                          <a16:creationId xmlns:a16="http://schemas.microsoft.com/office/drawing/2014/main" id="{9B7555D5-0A36-4BB3-A668-CA8955D4A8DA}"/>
                        </a:ext>
                      </a:extLst>
                    </p:cNvPr>
                    <p:cNvSpPr>
                      <a:spLocks noChangeArrowheads="1"/>
                    </p:cNvSpPr>
                    <p:nvPr/>
                  </p:nvSpPr>
                  <p:spPr bwMode="auto">
                    <a:xfrm rot="16200000" flipV="1">
                      <a:off x="11439069" y="8332850"/>
                      <a:ext cx="36513" cy="50800"/>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96" name="Rectangle 895">
                      <a:extLst>
                        <a:ext uri="{FF2B5EF4-FFF2-40B4-BE49-F238E27FC236}">
                          <a16:creationId xmlns:a16="http://schemas.microsoft.com/office/drawing/2014/main" id="{576C3FA3-5686-4810-8C3F-306D713BE2F3}"/>
                        </a:ext>
                      </a:extLst>
                    </p:cNvPr>
                    <p:cNvSpPr>
                      <a:spLocks noChangeArrowheads="1"/>
                    </p:cNvSpPr>
                    <p:nvPr/>
                  </p:nvSpPr>
                  <p:spPr bwMode="auto">
                    <a:xfrm flipV="1">
                      <a:off x="11426371" y="8421749"/>
                      <a:ext cx="68262" cy="17464"/>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97" name="AutoShape 897">
                      <a:extLst>
                        <a:ext uri="{FF2B5EF4-FFF2-40B4-BE49-F238E27FC236}">
                          <a16:creationId xmlns:a16="http://schemas.microsoft.com/office/drawing/2014/main" id="{F38FD0AB-D87D-4D1C-BBD4-51FD63C8B756}"/>
                        </a:ext>
                      </a:extLst>
                    </p:cNvPr>
                    <p:cNvSpPr>
                      <a:spLocks noChangeArrowheads="1"/>
                    </p:cNvSpPr>
                    <p:nvPr/>
                  </p:nvSpPr>
                  <p:spPr bwMode="auto">
                    <a:xfrm flipV="1">
                      <a:off x="11418433" y="8375719"/>
                      <a:ext cx="82550" cy="50801"/>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98" name="Line 898">
                      <a:extLst>
                        <a:ext uri="{FF2B5EF4-FFF2-40B4-BE49-F238E27FC236}">
                          <a16:creationId xmlns:a16="http://schemas.microsoft.com/office/drawing/2014/main" id="{668E7316-5732-4CEE-8ABF-097C7AF75062}"/>
                        </a:ext>
                      </a:extLst>
                    </p:cNvPr>
                    <p:cNvSpPr>
                      <a:spLocks noChangeShapeType="1"/>
                    </p:cNvSpPr>
                    <p:nvPr/>
                  </p:nvSpPr>
                  <p:spPr bwMode="auto">
                    <a:xfrm flipV="1">
                      <a:off x="11439071" y="8375719"/>
                      <a:ext cx="0" cy="46737"/>
                    </a:xfrm>
                    <a:prstGeom prst="line">
                      <a:avLst/>
                    </a:prstGeom>
                    <a:grpFill/>
                    <a:ln w="3175">
                      <a:solidFill>
                        <a:schemeClr val="accent6"/>
                      </a:solidFill>
                      <a:round/>
                      <a:headEnd type="none" w="sm" len="sm"/>
                      <a:tailEnd/>
                    </a:ln>
                  </p:spPr>
                  <p:txBody>
                    <a:bodyPr wrap="none" anchor="ctr"/>
                    <a:lstStyle/>
                    <a:p>
                      <a:endParaRPr lang="en-GB"/>
                    </a:p>
                  </p:txBody>
                </p:sp>
                <p:sp>
                  <p:nvSpPr>
                    <p:cNvPr id="2199" name="Line 899">
                      <a:extLst>
                        <a:ext uri="{FF2B5EF4-FFF2-40B4-BE49-F238E27FC236}">
                          <a16:creationId xmlns:a16="http://schemas.microsoft.com/office/drawing/2014/main" id="{2619EEAC-FAE3-4F42-A0E2-AA805BE3A1EC}"/>
                        </a:ext>
                      </a:extLst>
                    </p:cNvPr>
                    <p:cNvSpPr>
                      <a:spLocks noChangeShapeType="1"/>
                    </p:cNvSpPr>
                    <p:nvPr/>
                  </p:nvSpPr>
                  <p:spPr bwMode="auto">
                    <a:xfrm flipV="1">
                      <a:off x="11480344" y="8375715"/>
                      <a:ext cx="0" cy="46737"/>
                    </a:xfrm>
                    <a:prstGeom prst="line">
                      <a:avLst/>
                    </a:prstGeom>
                    <a:grpFill/>
                    <a:ln w="3175">
                      <a:solidFill>
                        <a:schemeClr val="accent6"/>
                      </a:solidFill>
                      <a:round/>
                      <a:headEnd type="none" w="sm" len="sm"/>
                      <a:tailEnd/>
                    </a:ln>
                  </p:spPr>
                  <p:txBody>
                    <a:bodyPr wrap="none" anchor="ctr"/>
                    <a:lstStyle/>
                    <a:p>
                      <a:endParaRPr lang="en-GB"/>
                    </a:p>
                  </p:txBody>
                </p:sp>
                <p:sp>
                  <p:nvSpPr>
                    <p:cNvPr id="2200" name="Rectangle 900">
                      <a:extLst>
                        <a:ext uri="{FF2B5EF4-FFF2-40B4-BE49-F238E27FC236}">
                          <a16:creationId xmlns:a16="http://schemas.microsoft.com/office/drawing/2014/main" id="{18AA8FBD-3759-4E31-B2E8-D9A868592269}"/>
                        </a:ext>
                      </a:extLst>
                    </p:cNvPr>
                    <p:cNvSpPr>
                      <a:spLocks noChangeArrowheads="1"/>
                    </p:cNvSpPr>
                    <p:nvPr/>
                  </p:nvSpPr>
                  <p:spPr bwMode="auto">
                    <a:xfrm rot="5400000" flipV="1">
                      <a:off x="11418431" y="8278870"/>
                      <a:ext cx="77789" cy="68262"/>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201" name="Rectangle 863">
                      <a:extLst>
                        <a:ext uri="{FF2B5EF4-FFF2-40B4-BE49-F238E27FC236}">
                          <a16:creationId xmlns:a16="http://schemas.microsoft.com/office/drawing/2014/main" id="{F6714A46-57DF-47AB-BA9A-D64DA8EAD732}"/>
                        </a:ext>
                      </a:extLst>
                    </p:cNvPr>
                    <p:cNvSpPr>
                      <a:spLocks noChangeArrowheads="1"/>
                    </p:cNvSpPr>
                    <p:nvPr/>
                  </p:nvSpPr>
                  <p:spPr bwMode="auto">
                    <a:xfrm>
                      <a:off x="11389858" y="8282045"/>
                      <a:ext cx="36513" cy="50801"/>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202" name="Rectangle 865">
                      <a:extLst>
                        <a:ext uri="{FF2B5EF4-FFF2-40B4-BE49-F238E27FC236}">
                          <a16:creationId xmlns:a16="http://schemas.microsoft.com/office/drawing/2014/main" id="{9F7841D2-5E21-4B51-8463-2DBC6123CE67}"/>
                        </a:ext>
                      </a:extLst>
                    </p:cNvPr>
                    <p:cNvSpPr>
                      <a:spLocks noChangeArrowheads="1"/>
                    </p:cNvSpPr>
                    <p:nvPr/>
                  </p:nvSpPr>
                  <p:spPr bwMode="auto">
                    <a:xfrm rot="-5400000">
                      <a:off x="11300952" y="8299508"/>
                      <a:ext cx="68264" cy="17463"/>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203" name="AutoShape 867">
                      <a:extLst>
                        <a:ext uri="{FF2B5EF4-FFF2-40B4-BE49-F238E27FC236}">
                          <a16:creationId xmlns:a16="http://schemas.microsoft.com/office/drawing/2014/main" id="{1741BC77-653C-43EB-92D7-80DC23FEAA05}"/>
                        </a:ext>
                      </a:extLst>
                    </p:cNvPr>
                    <p:cNvSpPr>
                      <a:spLocks noChangeArrowheads="1"/>
                    </p:cNvSpPr>
                    <p:nvPr/>
                  </p:nvSpPr>
                  <p:spPr bwMode="auto">
                    <a:xfrm rot="-5400000">
                      <a:off x="11323160" y="8282046"/>
                      <a:ext cx="82550" cy="50800"/>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204" name="Line 868">
                      <a:extLst>
                        <a:ext uri="{FF2B5EF4-FFF2-40B4-BE49-F238E27FC236}">
                          <a16:creationId xmlns:a16="http://schemas.microsoft.com/office/drawing/2014/main" id="{CF09E0D1-17E2-4844-A51E-957D79A3E26D}"/>
                        </a:ext>
                      </a:extLst>
                    </p:cNvPr>
                    <p:cNvSpPr>
                      <a:spLocks noChangeShapeType="1"/>
                    </p:cNvSpPr>
                    <p:nvPr/>
                  </p:nvSpPr>
                  <p:spPr bwMode="auto">
                    <a:xfrm rot="-5400000">
                      <a:off x="11366468" y="8304716"/>
                      <a:ext cx="0" cy="46736"/>
                    </a:xfrm>
                    <a:prstGeom prst="line">
                      <a:avLst/>
                    </a:prstGeom>
                    <a:grpFill/>
                    <a:ln w="3175">
                      <a:solidFill>
                        <a:schemeClr val="accent6"/>
                      </a:solidFill>
                      <a:round/>
                      <a:headEnd type="none" w="sm" len="sm"/>
                      <a:tailEnd/>
                    </a:ln>
                  </p:spPr>
                  <p:txBody>
                    <a:bodyPr wrap="none" anchor="ctr"/>
                    <a:lstStyle/>
                    <a:p>
                      <a:endParaRPr lang="en-GB"/>
                    </a:p>
                  </p:txBody>
                </p:sp>
                <p:sp>
                  <p:nvSpPr>
                    <p:cNvPr id="2205" name="Line 869">
                      <a:extLst>
                        <a:ext uri="{FF2B5EF4-FFF2-40B4-BE49-F238E27FC236}">
                          <a16:creationId xmlns:a16="http://schemas.microsoft.com/office/drawing/2014/main" id="{D35AA3AB-7961-4A82-99B1-BC711E53933A}"/>
                        </a:ext>
                      </a:extLst>
                    </p:cNvPr>
                    <p:cNvSpPr>
                      <a:spLocks noChangeShapeType="1"/>
                    </p:cNvSpPr>
                    <p:nvPr/>
                  </p:nvSpPr>
                  <p:spPr bwMode="auto">
                    <a:xfrm rot="-5400000">
                      <a:off x="11366456" y="8263441"/>
                      <a:ext cx="0" cy="46736"/>
                    </a:xfrm>
                    <a:prstGeom prst="line">
                      <a:avLst/>
                    </a:prstGeom>
                    <a:grpFill/>
                    <a:ln w="3175">
                      <a:solidFill>
                        <a:schemeClr val="accent6"/>
                      </a:solidFill>
                      <a:round/>
                      <a:headEnd type="none" w="sm" len="sm"/>
                      <a:tailEnd/>
                    </a:ln>
                  </p:spPr>
                  <p:txBody>
                    <a:bodyPr wrap="none" anchor="ctr"/>
                    <a:lstStyle/>
                    <a:p>
                      <a:endParaRPr lang="en-GB"/>
                    </a:p>
                  </p:txBody>
                </p:sp>
                <p:sp>
                  <p:nvSpPr>
                    <p:cNvPr id="2206" name="Rectangle 871">
                      <a:extLst>
                        <a:ext uri="{FF2B5EF4-FFF2-40B4-BE49-F238E27FC236}">
                          <a16:creationId xmlns:a16="http://schemas.microsoft.com/office/drawing/2014/main" id="{9FF4DD20-2BB4-4182-BCF5-7E99657F3C24}"/>
                        </a:ext>
                      </a:extLst>
                    </p:cNvPr>
                    <p:cNvSpPr>
                      <a:spLocks noChangeArrowheads="1"/>
                    </p:cNvSpPr>
                    <p:nvPr/>
                  </p:nvSpPr>
                  <p:spPr bwMode="auto">
                    <a:xfrm flipH="1">
                      <a:off x="11488247" y="8283633"/>
                      <a:ext cx="36513" cy="50801"/>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207" name="Rectangle 872">
                      <a:extLst>
                        <a:ext uri="{FF2B5EF4-FFF2-40B4-BE49-F238E27FC236}">
                          <a16:creationId xmlns:a16="http://schemas.microsoft.com/office/drawing/2014/main" id="{34D044A3-9B85-43E7-AECA-913833D83A26}"/>
                        </a:ext>
                      </a:extLst>
                    </p:cNvPr>
                    <p:cNvSpPr>
                      <a:spLocks noChangeArrowheads="1"/>
                    </p:cNvSpPr>
                    <p:nvPr/>
                  </p:nvSpPr>
                  <p:spPr bwMode="auto">
                    <a:xfrm rot="5400000" flipH="1">
                      <a:off x="11545384" y="8301095"/>
                      <a:ext cx="68264" cy="17463"/>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208" name="AutoShape 873">
                      <a:extLst>
                        <a:ext uri="{FF2B5EF4-FFF2-40B4-BE49-F238E27FC236}">
                          <a16:creationId xmlns:a16="http://schemas.microsoft.com/office/drawing/2014/main" id="{EF6DFD96-61F6-406D-B0E7-83AB39C91C4B}"/>
                        </a:ext>
                      </a:extLst>
                    </p:cNvPr>
                    <p:cNvSpPr>
                      <a:spLocks noChangeArrowheads="1"/>
                    </p:cNvSpPr>
                    <p:nvPr/>
                  </p:nvSpPr>
                  <p:spPr bwMode="auto">
                    <a:xfrm rot="5400000" flipH="1">
                      <a:off x="11508892" y="8283629"/>
                      <a:ext cx="82550" cy="50799"/>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209" name="Line 874">
                      <a:extLst>
                        <a:ext uri="{FF2B5EF4-FFF2-40B4-BE49-F238E27FC236}">
                          <a16:creationId xmlns:a16="http://schemas.microsoft.com/office/drawing/2014/main" id="{1EBBF61C-A85A-44FC-922F-C4E1A7C95B13}"/>
                        </a:ext>
                      </a:extLst>
                    </p:cNvPr>
                    <p:cNvSpPr>
                      <a:spLocks noChangeShapeType="1"/>
                    </p:cNvSpPr>
                    <p:nvPr/>
                  </p:nvSpPr>
                  <p:spPr bwMode="auto">
                    <a:xfrm rot="5400000" flipH="1">
                      <a:off x="11551754" y="8304266"/>
                      <a:ext cx="0" cy="46038"/>
                    </a:xfrm>
                    <a:prstGeom prst="line">
                      <a:avLst/>
                    </a:prstGeom>
                    <a:grpFill/>
                    <a:ln w="3175">
                      <a:solidFill>
                        <a:schemeClr val="accent6"/>
                      </a:solidFill>
                      <a:round/>
                      <a:headEnd type="none" w="sm" len="sm"/>
                      <a:tailEnd/>
                    </a:ln>
                  </p:spPr>
                  <p:txBody>
                    <a:bodyPr wrap="none" anchor="ctr"/>
                    <a:lstStyle/>
                    <a:p>
                      <a:endParaRPr lang="en-GB"/>
                    </a:p>
                  </p:txBody>
                </p:sp>
                <p:sp>
                  <p:nvSpPr>
                    <p:cNvPr id="2210" name="Line 875">
                      <a:extLst>
                        <a:ext uri="{FF2B5EF4-FFF2-40B4-BE49-F238E27FC236}">
                          <a16:creationId xmlns:a16="http://schemas.microsoft.com/office/drawing/2014/main" id="{3A188EE1-8FAD-45A9-9607-BE2C75110DD5}"/>
                        </a:ext>
                      </a:extLst>
                    </p:cNvPr>
                    <p:cNvSpPr>
                      <a:spLocks noChangeShapeType="1"/>
                    </p:cNvSpPr>
                    <p:nvPr/>
                  </p:nvSpPr>
                  <p:spPr bwMode="auto">
                    <a:xfrm rot="5400000" flipH="1">
                      <a:off x="11551762" y="8262992"/>
                      <a:ext cx="0" cy="46038"/>
                    </a:xfrm>
                    <a:prstGeom prst="line">
                      <a:avLst/>
                    </a:prstGeom>
                    <a:grpFill/>
                    <a:ln w="3175">
                      <a:solidFill>
                        <a:schemeClr val="accent6"/>
                      </a:solidFill>
                      <a:round/>
                      <a:headEnd type="none" w="sm" len="sm"/>
                      <a:tailEnd/>
                    </a:ln>
                  </p:spPr>
                  <p:txBody>
                    <a:bodyPr wrap="none" anchor="ctr"/>
                    <a:lstStyle/>
                    <a:p>
                      <a:endParaRPr lang="en-GB"/>
                    </a:p>
                  </p:txBody>
                </p:sp>
                <p:sp>
                  <p:nvSpPr>
                    <p:cNvPr id="2211" name="Rectangle 877">
                      <a:extLst>
                        <a:ext uri="{FF2B5EF4-FFF2-40B4-BE49-F238E27FC236}">
                          <a16:creationId xmlns:a16="http://schemas.microsoft.com/office/drawing/2014/main" id="{3D91E471-6E78-4376-BB8E-8E12B64BE948}"/>
                        </a:ext>
                      </a:extLst>
                    </p:cNvPr>
                    <p:cNvSpPr>
                      <a:spLocks noChangeArrowheads="1"/>
                    </p:cNvSpPr>
                    <p:nvPr/>
                  </p:nvSpPr>
                  <p:spPr bwMode="auto">
                    <a:xfrm rot="5400000">
                      <a:off x="11439051" y="8229654"/>
                      <a:ext cx="36513" cy="50800"/>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212" name="Rectangle 878">
                      <a:extLst>
                        <a:ext uri="{FF2B5EF4-FFF2-40B4-BE49-F238E27FC236}">
                          <a16:creationId xmlns:a16="http://schemas.microsoft.com/office/drawing/2014/main" id="{93CE5DEA-AFEA-43E1-8545-F487406FB308}"/>
                        </a:ext>
                      </a:extLst>
                    </p:cNvPr>
                    <p:cNvSpPr>
                      <a:spLocks noChangeArrowheads="1"/>
                    </p:cNvSpPr>
                    <p:nvPr/>
                  </p:nvSpPr>
                  <p:spPr bwMode="auto">
                    <a:xfrm>
                      <a:off x="11426352" y="8174090"/>
                      <a:ext cx="68262" cy="17464"/>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213" name="AutoShape 880">
                      <a:extLst>
                        <a:ext uri="{FF2B5EF4-FFF2-40B4-BE49-F238E27FC236}">
                          <a16:creationId xmlns:a16="http://schemas.microsoft.com/office/drawing/2014/main" id="{4DE9E900-3F39-4D93-8250-10836DBE31AC}"/>
                        </a:ext>
                      </a:extLst>
                    </p:cNvPr>
                    <p:cNvSpPr>
                      <a:spLocks noChangeArrowheads="1"/>
                    </p:cNvSpPr>
                    <p:nvPr/>
                  </p:nvSpPr>
                  <p:spPr bwMode="auto">
                    <a:xfrm>
                      <a:off x="11418414" y="8186802"/>
                      <a:ext cx="82550" cy="50801"/>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214" name="Line 881">
                      <a:extLst>
                        <a:ext uri="{FF2B5EF4-FFF2-40B4-BE49-F238E27FC236}">
                          <a16:creationId xmlns:a16="http://schemas.microsoft.com/office/drawing/2014/main" id="{B456E405-BBB5-419E-953D-BDD2739674BF}"/>
                        </a:ext>
                      </a:extLst>
                    </p:cNvPr>
                    <p:cNvSpPr>
                      <a:spLocks noChangeShapeType="1"/>
                    </p:cNvSpPr>
                    <p:nvPr/>
                  </p:nvSpPr>
                  <p:spPr bwMode="auto">
                    <a:xfrm>
                      <a:off x="11439052" y="8190866"/>
                      <a:ext cx="0" cy="46737"/>
                    </a:xfrm>
                    <a:prstGeom prst="line">
                      <a:avLst/>
                    </a:prstGeom>
                    <a:grpFill/>
                    <a:ln w="3175">
                      <a:solidFill>
                        <a:schemeClr val="accent6"/>
                      </a:solidFill>
                      <a:round/>
                      <a:headEnd type="none" w="sm" len="sm"/>
                      <a:tailEnd/>
                    </a:ln>
                  </p:spPr>
                  <p:txBody>
                    <a:bodyPr wrap="none" anchor="ctr"/>
                    <a:lstStyle/>
                    <a:p>
                      <a:endParaRPr lang="en-GB"/>
                    </a:p>
                  </p:txBody>
                </p:sp>
                <p:sp>
                  <p:nvSpPr>
                    <p:cNvPr id="2215" name="Line 882">
                      <a:extLst>
                        <a:ext uri="{FF2B5EF4-FFF2-40B4-BE49-F238E27FC236}">
                          <a16:creationId xmlns:a16="http://schemas.microsoft.com/office/drawing/2014/main" id="{CBE06B2C-0930-49AB-83BA-A38C73DA0183}"/>
                        </a:ext>
                      </a:extLst>
                    </p:cNvPr>
                    <p:cNvSpPr>
                      <a:spLocks noChangeShapeType="1"/>
                    </p:cNvSpPr>
                    <p:nvPr/>
                  </p:nvSpPr>
                  <p:spPr bwMode="auto">
                    <a:xfrm>
                      <a:off x="11480326" y="8190855"/>
                      <a:ext cx="0" cy="46737"/>
                    </a:xfrm>
                    <a:prstGeom prst="line">
                      <a:avLst/>
                    </a:prstGeom>
                    <a:grpFill/>
                    <a:ln w="3175">
                      <a:solidFill>
                        <a:schemeClr val="accent6"/>
                      </a:solidFill>
                      <a:round/>
                      <a:headEnd type="none" w="sm" len="sm"/>
                      <a:tailEnd/>
                    </a:ln>
                  </p:spPr>
                  <p:txBody>
                    <a:bodyPr wrap="none" anchor="ctr"/>
                    <a:lstStyle/>
                    <a:p>
                      <a:endParaRPr lang="en-GB"/>
                    </a:p>
                  </p:txBody>
                </p:sp>
                <p:sp>
                  <p:nvSpPr>
                    <p:cNvPr id="2216" name="Rectangle 883">
                      <a:extLst>
                        <a:ext uri="{FF2B5EF4-FFF2-40B4-BE49-F238E27FC236}">
                          <a16:creationId xmlns:a16="http://schemas.microsoft.com/office/drawing/2014/main" id="{68F842A2-93ED-418F-9FBF-9BEEB9284E17}"/>
                        </a:ext>
                      </a:extLst>
                    </p:cNvPr>
                    <p:cNvSpPr>
                      <a:spLocks noChangeArrowheads="1"/>
                    </p:cNvSpPr>
                    <p:nvPr/>
                  </p:nvSpPr>
                  <p:spPr bwMode="auto">
                    <a:xfrm rot="-5400000">
                      <a:off x="11418413" y="8266142"/>
                      <a:ext cx="77789" cy="68262"/>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217" name="Rectangle 884">
                      <a:extLst>
                        <a:ext uri="{FF2B5EF4-FFF2-40B4-BE49-F238E27FC236}">
                          <a16:creationId xmlns:a16="http://schemas.microsoft.com/office/drawing/2014/main" id="{A35EFB50-9A24-44CF-8685-CE2CEDED98B4}"/>
                        </a:ext>
                      </a:extLst>
                    </p:cNvPr>
                    <p:cNvSpPr>
                      <a:spLocks noChangeArrowheads="1"/>
                    </p:cNvSpPr>
                    <p:nvPr/>
                  </p:nvSpPr>
                  <p:spPr bwMode="auto">
                    <a:xfrm>
                      <a:off x="11410495" y="8272492"/>
                      <a:ext cx="93662" cy="68263"/>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218" name="Rectangle 885">
                      <a:extLst>
                        <a:ext uri="{FF2B5EF4-FFF2-40B4-BE49-F238E27FC236}">
                          <a16:creationId xmlns:a16="http://schemas.microsoft.com/office/drawing/2014/main" id="{A186A3B7-6351-4E5A-ABDE-A17342C42EFF}"/>
                        </a:ext>
                      </a:extLst>
                    </p:cNvPr>
                    <p:cNvSpPr>
                      <a:spLocks noChangeArrowheads="1"/>
                    </p:cNvSpPr>
                    <p:nvPr/>
                  </p:nvSpPr>
                  <p:spPr bwMode="auto">
                    <a:xfrm rot="-5400000">
                      <a:off x="11439089" y="8251861"/>
                      <a:ext cx="36513" cy="61913"/>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219" name="Rectangle 901">
                      <a:extLst>
                        <a:ext uri="{FF2B5EF4-FFF2-40B4-BE49-F238E27FC236}">
                          <a16:creationId xmlns:a16="http://schemas.microsoft.com/office/drawing/2014/main" id="{44E6AFB5-23E1-4581-B977-D536B130B591}"/>
                        </a:ext>
                      </a:extLst>
                    </p:cNvPr>
                    <p:cNvSpPr>
                      <a:spLocks noChangeArrowheads="1"/>
                    </p:cNvSpPr>
                    <p:nvPr/>
                  </p:nvSpPr>
                  <p:spPr bwMode="auto">
                    <a:xfrm rot="5400000" flipV="1">
                      <a:off x="11439154" y="8299416"/>
                      <a:ext cx="36513" cy="61913"/>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sp>
                <p:nvSpPr>
                  <p:cNvPr id="2151" name="Rectangle 7254">
                    <a:extLst>
                      <a:ext uri="{FF2B5EF4-FFF2-40B4-BE49-F238E27FC236}">
                        <a16:creationId xmlns:a16="http://schemas.microsoft.com/office/drawing/2014/main" id="{518C4914-18FE-40EF-ACBF-E93DD6D9D767}"/>
                      </a:ext>
                    </a:extLst>
                  </p:cNvPr>
                  <p:cNvSpPr>
                    <a:spLocks noChangeArrowheads="1"/>
                  </p:cNvSpPr>
                  <p:nvPr/>
                </p:nvSpPr>
                <p:spPr bwMode="auto">
                  <a:xfrm>
                    <a:off x="5078413" y="7378700"/>
                    <a:ext cx="46037" cy="17463"/>
                  </a:xfrm>
                  <a:prstGeom prst="rect">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52" name="Rectangle 288">
                    <a:extLst>
                      <a:ext uri="{FF2B5EF4-FFF2-40B4-BE49-F238E27FC236}">
                        <a16:creationId xmlns:a16="http://schemas.microsoft.com/office/drawing/2014/main" id="{036B6AB9-A676-4F3C-A02D-9A89F0E85690}"/>
                      </a:ext>
                    </a:extLst>
                  </p:cNvPr>
                  <p:cNvSpPr>
                    <a:spLocks noChangeAspect="1" noChangeArrowheads="1"/>
                  </p:cNvSpPr>
                  <p:nvPr/>
                </p:nvSpPr>
                <p:spPr bwMode="auto">
                  <a:xfrm rot="16200000" flipH="1">
                    <a:off x="5088731" y="7158832"/>
                    <a:ext cx="22225" cy="30162"/>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53" name="Rectangle 290">
                    <a:extLst>
                      <a:ext uri="{FF2B5EF4-FFF2-40B4-BE49-F238E27FC236}">
                        <a16:creationId xmlns:a16="http://schemas.microsoft.com/office/drawing/2014/main" id="{3FBF5376-C655-43C8-B98E-AB8DB538E4BA}"/>
                      </a:ext>
                    </a:extLst>
                  </p:cNvPr>
                  <p:cNvSpPr>
                    <a:spLocks noChangeAspect="1" noChangeArrowheads="1"/>
                  </p:cNvSpPr>
                  <p:nvPr/>
                </p:nvSpPr>
                <p:spPr bwMode="auto">
                  <a:xfrm flipH="1">
                    <a:off x="5078413" y="7123113"/>
                    <a:ext cx="42862" cy="11112"/>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54" name="AutoShape 292">
                    <a:extLst>
                      <a:ext uri="{FF2B5EF4-FFF2-40B4-BE49-F238E27FC236}">
                        <a16:creationId xmlns:a16="http://schemas.microsoft.com/office/drawing/2014/main" id="{687DC79F-4E70-45A3-A342-0A01AE605BBB}"/>
                      </a:ext>
                    </a:extLst>
                  </p:cNvPr>
                  <p:cNvSpPr>
                    <a:spLocks noChangeAspect="1" noChangeArrowheads="1"/>
                  </p:cNvSpPr>
                  <p:nvPr/>
                </p:nvSpPr>
                <p:spPr bwMode="auto">
                  <a:xfrm flipH="1">
                    <a:off x="5073650" y="7131050"/>
                    <a:ext cx="50800" cy="31750"/>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55" name="Line 293">
                    <a:extLst>
                      <a:ext uri="{FF2B5EF4-FFF2-40B4-BE49-F238E27FC236}">
                        <a16:creationId xmlns:a16="http://schemas.microsoft.com/office/drawing/2014/main" id="{5AA22E93-425B-4DC4-8A1B-1F9F98C0F9D2}"/>
                      </a:ext>
                    </a:extLst>
                  </p:cNvPr>
                  <p:cNvSpPr>
                    <a:spLocks noChangeAspect="1" noChangeShapeType="1"/>
                  </p:cNvSpPr>
                  <p:nvPr/>
                </p:nvSpPr>
                <p:spPr bwMode="auto">
                  <a:xfrm flipH="1">
                    <a:off x="5111750" y="7134225"/>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2156" name="Line 294">
                    <a:extLst>
                      <a:ext uri="{FF2B5EF4-FFF2-40B4-BE49-F238E27FC236}">
                        <a16:creationId xmlns:a16="http://schemas.microsoft.com/office/drawing/2014/main" id="{43F966E3-8C24-492B-8A93-792CC3277AFE}"/>
                      </a:ext>
                    </a:extLst>
                  </p:cNvPr>
                  <p:cNvSpPr>
                    <a:spLocks noChangeAspect="1" noChangeShapeType="1"/>
                  </p:cNvSpPr>
                  <p:nvPr/>
                </p:nvSpPr>
                <p:spPr bwMode="auto">
                  <a:xfrm flipH="1">
                    <a:off x="5086350" y="7134225"/>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2157" name="AutoShape 296">
                    <a:extLst>
                      <a:ext uri="{FF2B5EF4-FFF2-40B4-BE49-F238E27FC236}">
                        <a16:creationId xmlns:a16="http://schemas.microsoft.com/office/drawing/2014/main" id="{42972092-2DBF-42B9-B1AC-23C17CE35227}"/>
                      </a:ext>
                    </a:extLst>
                  </p:cNvPr>
                  <p:cNvSpPr>
                    <a:spLocks noChangeAspect="1" noChangeArrowheads="1"/>
                  </p:cNvSpPr>
                  <p:nvPr/>
                </p:nvSpPr>
                <p:spPr bwMode="auto">
                  <a:xfrm flipH="1">
                    <a:off x="5075238" y="7178675"/>
                    <a:ext cx="53975" cy="20638"/>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58" name="Line 297">
                    <a:extLst>
                      <a:ext uri="{FF2B5EF4-FFF2-40B4-BE49-F238E27FC236}">
                        <a16:creationId xmlns:a16="http://schemas.microsoft.com/office/drawing/2014/main" id="{4CA5CF0B-D34C-43C4-BDBF-7F7D08FAAD4A}"/>
                      </a:ext>
                    </a:extLst>
                  </p:cNvPr>
                  <p:cNvSpPr>
                    <a:spLocks noChangeAspect="1" noChangeShapeType="1"/>
                  </p:cNvSpPr>
                  <p:nvPr/>
                </p:nvSpPr>
                <p:spPr bwMode="auto">
                  <a:xfrm flipH="1">
                    <a:off x="5114925" y="7180263"/>
                    <a:ext cx="0" cy="19050"/>
                  </a:xfrm>
                  <a:prstGeom prst="line">
                    <a:avLst/>
                  </a:prstGeom>
                  <a:grpFill/>
                  <a:ln w="3175">
                    <a:solidFill>
                      <a:schemeClr val="accent6"/>
                    </a:solidFill>
                    <a:round/>
                    <a:headEnd type="none" w="sm" len="sm"/>
                    <a:tailEnd/>
                  </a:ln>
                </p:spPr>
                <p:txBody>
                  <a:bodyPr wrap="none" anchor="ctr"/>
                  <a:lstStyle/>
                  <a:p>
                    <a:endParaRPr lang="en-GB"/>
                  </a:p>
                </p:txBody>
              </p:sp>
              <p:sp>
                <p:nvSpPr>
                  <p:cNvPr id="2159" name="Line 298">
                    <a:extLst>
                      <a:ext uri="{FF2B5EF4-FFF2-40B4-BE49-F238E27FC236}">
                        <a16:creationId xmlns:a16="http://schemas.microsoft.com/office/drawing/2014/main" id="{429A2C2F-8A27-427F-AEDC-904E61302B39}"/>
                      </a:ext>
                    </a:extLst>
                  </p:cNvPr>
                  <p:cNvSpPr>
                    <a:spLocks noChangeAspect="1" noChangeShapeType="1"/>
                  </p:cNvSpPr>
                  <p:nvPr/>
                </p:nvSpPr>
                <p:spPr bwMode="auto">
                  <a:xfrm flipH="1">
                    <a:off x="5087938" y="7180263"/>
                    <a:ext cx="0" cy="19050"/>
                  </a:xfrm>
                  <a:prstGeom prst="line">
                    <a:avLst/>
                  </a:prstGeom>
                  <a:grpFill/>
                  <a:ln w="3175">
                    <a:solidFill>
                      <a:schemeClr val="accent6"/>
                    </a:solidFill>
                    <a:round/>
                    <a:headEnd type="none" w="sm" len="sm"/>
                    <a:tailEnd/>
                  </a:ln>
                </p:spPr>
                <p:txBody>
                  <a:bodyPr wrap="none" anchor="ctr"/>
                  <a:lstStyle/>
                  <a:p>
                    <a:endParaRPr lang="en-GB"/>
                  </a:p>
                </p:txBody>
              </p:sp>
              <p:sp>
                <p:nvSpPr>
                  <p:cNvPr id="2160" name="Rectangle 299">
                    <a:extLst>
                      <a:ext uri="{FF2B5EF4-FFF2-40B4-BE49-F238E27FC236}">
                        <a16:creationId xmlns:a16="http://schemas.microsoft.com/office/drawing/2014/main" id="{267B957D-FDD8-4DA1-A546-F68810D7AD02}"/>
                      </a:ext>
                    </a:extLst>
                  </p:cNvPr>
                  <p:cNvSpPr>
                    <a:spLocks noChangeArrowheads="1"/>
                  </p:cNvSpPr>
                  <p:nvPr/>
                </p:nvSpPr>
                <p:spPr bwMode="auto">
                  <a:xfrm rot="10800000" flipH="1">
                    <a:off x="5080000" y="7212013"/>
                    <a:ext cx="42863" cy="39687"/>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nvGrpSpPr>
                  <p:cNvPr id="2161" name="Group 457">
                    <a:extLst>
                      <a:ext uri="{FF2B5EF4-FFF2-40B4-BE49-F238E27FC236}">
                        <a16:creationId xmlns:a16="http://schemas.microsoft.com/office/drawing/2014/main" id="{6A384277-3980-47F0-8060-05415932B8D7}"/>
                      </a:ext>
                    </a:extLst>
                  </p:cNvPr>
                  <p:cNvGrpSpPr>
                    <a:grpSpLocks/>
                  </p:cNvGrpSpPr>
                  <p:nvPr/>
                </p:nvGrpSpPr>
                <p:grpSpPr bwMode="auto">
                  <a:xfrm rot="10800000">
                    <a:off x="5229178" y="5634038"/>
                    <a:ext cx="90489" cy="82550"/>
                    <a:chOff x="2924965" y="3165428"/>
                    <a:chExt cx="63395" cy="82505"/>
                  </a:xfrm>
                  <a:grpFill/>
                </p:grpSpPr>
                <p:sp>
                  <p:nvSpPr>
                    <p:cNvPr id="2191" name="Rectangle 872">
                      <a:extLst>
                        <a:ext uri="{FF2B5EF4-FFF2-40B4-BE49-F238E27FC236}">
                          <a16:creationId xmlns:a16="http://schemas.microsoft.com/office/drawing/2014/main" id="{A9B2381D-83FB-4132-9A4E-1AD67B04CE89}"/>
                        </a:ext>
                      </a:extLst>
                    </p:cNvPr>
                    <p:cNvSpPr>
                      <a:spLocks noChangeArrowheads="1"/>
                    </p:cNvSpPr>
                    <p:nvPr/>
                  </p:nvSpPr>
                  <p:spPr bwMode="auto">
                    <a:xfrm rot="5400000" flipH="1">
                      <a:off x="2945530" y="3198757"/>
                      <a:ext cx="68226" cy="17434"/>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92" name="AutoShape 873">
                      <a:extLst>
                        <a:ext uri="{FF2B5EF4-FFF2-40B4-BE49-F238E27FC236}">
                          <a16:creationId xmlns:a16="http://schemas.microsoft.com/office/drawing/2014/main" id="{EA0AA21F-EDA9-4B5E-8060-80181C798924}"/>
                        </a:ext>
                      </a:extLst>
                    </p:cNvPr>
                    <p:cNvSpPr>
                      <a:spLocks noChangeArrowheads="1"/>
                    </p:cNvSpPr>
                    <p:nvPr/>
                  </p:nvSpPr>
                  <p:spPr bwMode="auto">
                    <a:xfrm rot="5400000" flipH="1">
                      <a:off x="2909070" y="3181323"/>
                      <a:ext cx="82505" cy="50716"/>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93" name="Line 874">
                      <a:extLst>
                        <a:ext uri="{FF2B5EF4-FFF2-40B4-BE49-F238E27FC236}">
                          <a16:creationId xmlns:a16="http://schemas.microsoft.com/office/drawing/2014/main" id="{D7D6A520-FD5A-4DA7-9605-A6E443CB02C6}"/>
                        </a:ext>
                      </a:extLst>
                    </p:cNvPr>
                    <p:cNvSpPr>
                      <a:spLocks noChangeShapeType="1"/>
                    </p:cNvSpPr>
                    <p:nvPr/>
                  </p:nvSpPr>
                  <p:spPr bwMode="auto">
                    <a:xfrm rot="5400000" flipH="1">
                      <a:off x="2951907" y="3201946"/>
                      <a:ext cx="0" cy="45962"/>
                    </a:xfrm>
                    <a:prstGeom prst="line">
                      <a:avLst/>
                    </a:prstGeom>
                    <a:grpFill/>
                    <a:ln w="3175">
                      <a:solidFill>
                        <a:schemeClr val="accent6"/>
                      </a:solidFill>
                      <a:round/>
                      <a:headEnd type="none" w="sm" len="sm"/>
                      <a:tailEnd/>
                    </a:ln>
                  </p:spPr>
                  <p:txBody>
                    <a:bodyPr wrap="none" anchor="ctr"/>
                    <a:lstStyle/>
                    <a:p>
                      <a:endParaRPr lang="en-GB"/>
                    </a:p>
                  </p:txBody>
                </p:sp>
                <p:sp>
                  <p:nvSpPr>
                    <p:cNvPr id="2194" name="Line 875">
                      <a:extLst>
                        <a:ext uri="{FF2B5EF4-FFF2-40B4-BE49-F238E27FC236}">
                          <a16:creationId xmlns:a16="http://schemas.microsoft.com/office/drawing/2014/main" id="{7B553317-BBAA-4B90-855E-5050418F15B3}"/>
                        </a:ext>
                      </a:extLst>
                    </p:cNvPr>
                    <p:cNvSpPr>
                      <a:spLocks noChangeShapeType="1"/>
                    </p:cNvSpPr>
                    <p:nvPr/>
                  </p:nvSpPr>
                  <p:spPr bwMode="auto">
                    <a:xfrm rot="5400000" flipH="1">
                      <a:off x="2951907" y="3160694"/>
                      <a:ext cx="0" cy="45962"/>
                    </a:xfrm>
                    <a:prstGeom prst="line">
                      <a:avLst/>
                    </a:prstGeom>
                    <a:grpFill/>
                    <a:ln w="3175">
                      <a:solidFill>
                        <a:schemeClr val="accent6"/>
                      </a:solidFill>
                      <a:round/>
                      <a:headEnd type="none" w="sm" len="sm"/>
                      <a:tailEnd/>
                    </a:ln>
                  </p:spPr>
                  <p:txBody>
                    <a:bodyPr wrap="none" anchor="ctr"/>
                    <a:lstStyle/>
                    <a:p>
                      <a:endParaRPr lang="en-GB"/>
                    </a:p>
                  </p:txBody>
                </p:sp>
              </p:grpSp>
              <p:grpSp>
                <p:nvGrpSpPr>
                  <p:cNvPr id="2162" name="Group 467">
                    <a:extLst>
                      <a:ext uri="{FF2B5EF4-FFF2-40B4-BE49-F238E27FC236}">
                        <a16:creationId xmlns:a16="http://schemas.microsoft.com/office/drawing/2014/main" id="{76DE6FC6-BD3D-458F-9748-F861DD8B7662}"/>
                      </a:ext>
                    </a:extLst>
                  </p:cNvPr>
                  <p:cNvGrpSpPr>
                    <a:grpSpLocks noChangeAspect="1"/>
                  </p:cNvGrpSpPr>
                  <p:nvPr/>
                </p:nvGrpSpPr>
                <p:grpSpPr bwMode="auto">
                  <a:xfrm>
                    <a:off x="5338763" y="5732463"/>
                    <a:ext cx="46038" cy="136525"/>
                    <a:chOff x="3071802" y="2309806"/>
                    <a:chExt cx="357198" cy="1047760"/>
                  </a:xfrm>
                  <a:grpFill/>
                </p:grpSpPr>
                <p:sp>
                  <p:nvSpPr>
                    <p:cNvPr id="2183" name="Rectangle 2182">
                      <a:extLst>
                        <a:ext uri="{FF2B5EF4-FFF2-40B4-BE49-F238E27FC236}">
                          <a16:creationId xmlns:a16="http://schemas.microsoft.com/office/drawing/2014/main" id="{10D3631D-F667-4DB0-9CAD-E216D6C1A4A2}"/>
                        </a:ext>
                      </a:extLst>
                    </p:cNvPr>
                    <p:cNvSpPr/>
                    <p:nvPr/>
                  </p:nvSpPr>
                  <p:spPr>
                    <a:xfrm>
                      <a:off x="3219606" y="2309806"/>
                      <a:ext cx="61589" cy="353311"/>
                    </a:xfrm>
                    <a:prstGeom prst="rect">
                      <a:avLst/>
                    </a:prstGeom>
                    <a:gr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75">
                        <a:solidFill>
                          <a:schemeClr val="tx1"/>
                        </a:solidFill>
                        <a:latin typeface="Gill Sans MT" pitchFamily="34" charset="0"/>
                      </a:endParaRPr>
                    </a:p>
                  </p:txBody>
                </p:sp>
                <p:sp>
                  <p:nvSpPr>
                    <p:cNvPr id="2184" name="Rectangle 2183">
                      <a:extLst>
                        <a:ext uri="{FF2B5EF4-FFF2-40B4-BE49-F238E27FC236}">
                          <a16:creationId xmlns:a16="http://schemas.microsoft.com/office/drawing/2014/main" id="{F5BB982B-1F12-4658-AAD9-C18C81EC7207}"/>
                        </a:ext>
                      </a:extLst>
                    </p:cNvPr>
                    <p:cNvSpPr/>
                    <p:nvPr/>
                  </p:nvSpPr>
                  <p:spPr>
                    <a:xfrm>
                      <a:off x="3158025" y="2663117"/>
                      <a:ext cx="184752" cy="341131"/>
                    </a:xfrm>
                    <a:prstGeom prst="rect">
                      <a:avLst/>
                    </a:prstGeom>
                    <a:gr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75">
                        <a:solidFill>
                          <a:schemeClr val="tx1"/>
                        </a:solidFill>
                        <a:latin typeface="Gill Sans MT" pitchFamily="34" charset="0"/>
                      </a:endParaRPr>
                    </a:p>
                  </p:txBody>
                </p:sp>
                <p:sp>
                  <p:nvSpPr>
                    <p:cNvPr id="2185" name="Rectangle 2184">
                      <a:extLst>
                        <a:ext uri="{FF2B5EF4-FFF2-40B4-BE49-F238E27FC236}">
                          <a16:creationId xmlns:a16="http://schemas.microsoft.com/office/drawing/2014/main" id="{44776B7D-2EA7-4E5B-B4E8-A168098DFC1F}"/>
                        </a:ext>
                      </a:extLst>
                    </p:cNvPr>
                    <p:cNvSpPr/>
                    <p:nvPr/>
                  </p:nvSpPr>
                  <p:spPr>
                    <a:xfrm>
                      <a:off x="3145704" y="3004248"/>
                      <a:ext cx="209394" cy="353318"/>
                    </a:xfrm>
                    <a:prstGeom prst="rect">
                      <a:avLst/>
                    </a:prstGeom>
                    <a:gr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75">
                        <a:solidFill>
                          <a:schemeClr val="tx1"/>
                        </a:solidFill>
                        <a:latin typeface="Gill Sans MT" pitchFamily="34" charset="0"/>
                      </a:endParaRPr>
                    </a:p>
                  </p:txBody>
                </p:sp>
                <p:sp>
                  <p:nvSpPr>
                    <p:cNvPr id="2186" name="Rectangle 2185">
                      <a:extLst>
                        <a:ext uri="{FF2B5EF4-FFF2-40B4-BE49-F238E27FC236}">
                          <a16:creationId xmlns:a16="http://schemas.microsoft.com/office/drawing/2014/main" id="{DE407467-D98E-4E4A-9AA2-40B27E28C411}"/>
                        </a:ext>
                      </a:extLst>
                    </p:cNvPr>
                    <p:cNvSpPr/>
                    <p:nvPr/>
                  </p:nvSpPr>
                  <p:spPr>
                    <a:xfrm>
                      <a:off x="3071802" y="2967702"/>
                      <a:ext cx="357198" cy="36546"/>
                    </a:xfrm>
                    <a:prstGeom prst="rect">
                      <a:avLst/>
                    </a:prstGeom>
                    <a:gr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75">
                        <a:solidFill>
                          <a:schemeClr val="tx1"/>
                        </a:solidFill>
                        <a:latin typeface="Gill Sans MT" pitchFamily="34" charset="0"/>
                      </a:endParaRPr>
                    </a:p>
                  </p:txBody>
                </p:sp>
                <p:grpSp>
                  <p:nvGrpSpPr>
                    <p:cNvPr id="2187" name="Group 465">
                      <a:extLst>
                        <a:ext uri="{FF2B5EF4-FFF2-40B4-BE49-F238E27FC236}">
                          <a16:creationId xmlns:a16="http://schemas.microsoft.com/office/drawing/2014/main" id="{7D19DE5E-A932-43DE-928B-9A07434E6ACD}"/>
                        </a:ext>
                      </a:extLst>
                    </p:cNvPr>
                    <p:cNvGrpSpPr/>
                    <p:nvPr/>
                  </p:nvGrpSpPr>
                  <p:grpSpPr>
                    <a:xfrm>
                      <a:off x="3071802" y="2907501"/>
                      <a:ext cx="357190" cy="53350"/>
                      <a:chOff x="3071802" y="2928336"/>
                      <a:chExt cx="357190" cy="36602"/>
                    </a:xfrm>
                    <a:grpFill/>
                  </p:grpSpPr>
                  <p:sp>
                    <p:nvSpPr>
                      <p:cNvPr id="2188" name="Rectangle 2187">
                        <a:extLst>
                          <a:ext uri="{FF2B5EF4-FFF2-40B4-BE49-F238E27FC236}">
                            <a16:creationId xmlns:a16="http://schemas.microsoft.com/office/drawing/2014/main" id="{09247C70-0322-4150-B718-33384F953EDF}"/>
                          </a:ext>
                        </a:extLst>
                      </p:cNvPr>
                      <p:cNvSpPr/>
                      <p:nvPr/>
                    </p:nvSpPr>
                    <p:spPr>
                      <a:xfrm>
                        <a:off x="3071802" y="2928938"/>
                        <a:ext cx="357190" cy="36000"/>
                      </a:xfrm>
                      <a:prstGeom prst="rect">
                        <a:avLst/>
                      </a:prstGeom>
                      <a:gr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75">
                          <a:solidFill>
                            <a:schemeClr val="tx1"/>
                          </a:solidFill>
                          <a:latin typeface="Gill Sans MT" pitchFamily="34" charset="0"/>
                        </a:endParaRPr>
                      </a:p>
                    </p:txBody>
                  </p:sp>
                  <p:cxnSp>
                    <p:nvCxnSpPr>
                      <p:cNvPr id="2189" name="Straight Connector 2188">
                        <a:extLst>
                          <a:ext uri="{FF2B5EF4-FFF2-40B4-BE49-F238E27FC236}">
                            <a16:creationId xmlns:a16="http://schemas.microsoft.com/office/drawing/2014/main" id="{D21C72F7-E397-4CD5-97D8-5A827E4CF15F}"/>
                          </a:ext>
                        </a:extLst>
                      </p:cNvPr>
                      <p:cNvCxnSpPr/>
                      <p:nvPr/>
                    </p:nvCxnSpPr>
                    <p:spPr>
                      <a:xfrm rot="10800000">
                        <a:off x="3144828" y="2928336"/>
                        <a:ext cx="0" cy="35999"/>
                      </a:xfrm>
                      <a:prstGeom prst="line">
                        <a:avLst/>
                      </a:prstGeom>
                      <a:grpFill/>
                      <a:ln w="3175">
                        <a:solidFill>
                          <a:schemeClr val="accent6"/>
                        </a:solidFill>
                        <a:headEnd type="none" w="sm" len="lg"/>
                        <a:tailEnd type="none" w="sm" len="lg"/>
                      </a:ln>
                    </p:spPr>
                    <p:style>
                      <a:lnRef idx="1">
                        <a:schemeClr val="accent1"/>
                      </a:lnRef>
                      <a:fillRef idx="0">
                        <a:schemeClr val="accent1"/>
                      </a:fillRef>
                      <a:effectRef idx="0">
                        <a:schemeClr val="accent1"/>
                      </a:effectRef>
                      <a:fontRef idx="minor">
                        <a:schemeClr val="tx1"/>
                      </a:fontRef>
                    </p:style>
                  </p:cxnSp>
                  <p:cxnSp>
                    <p:nvCxnSpPr>
                      <p:cNvPr id="2190" name="Straight Connector 2189">
                        <a:extLst>
                          <a:ext uri="{FF2B5EF4-FFF2-40B4-BE49-F238E27FC236}">
                            <a16:creationId xmlns:a16="http://schemas.microsoft.com/office/drawing/2014/main" id="{C2CB7441-599A-44B3-9D10-7426C00E2FF2}"/>
                          </a:ext>
                        </a:extLst>
                      </p:cNvPr>
                      <p:cNvCxnSpPr/>
                      <p:nvPr/>
                    </p:nvCxnSpPr>
                    <p:spPr>
                      <a:xfrm rot="10800000">
                        <a:off x="3359142" y="2928353"/>
                        <a:ext cx="0" cy="36000"/>
                      </a:xfrm>
                      <a:prstGeom prst="line">
                        <a:avLst/>
                      </a:prstGeom>
                      <a:grpFill/>
                      <a:ln w="3175">
                        <a:solidFill>
                          <a:schemeClr val="accent6"/>
                        </a:solidFill>
                        <a:headEnd type="none" w="sm" len="lg"/>
                        <a:tailEnd type="none" w="sm" len="lg"/>
                      </a:ln>
                    </p:spPr>
                    <p:style>
                      <a:lnRef idx="1">
                        <a:schemeClr val="accent1"/>
                      </a:lnRef>
                      <a:fillRef idx="0">
                        <a:schemeClr val="accent1"/>
                      </a:fillRef>
                      <a:effectRef idx="0">
                        <a:schemeClr val="accent1"/>
                      </a:effectRef>
                      <a:fontRef idx="minor">
                        <a:schemeClr val="tx1"/>
                      </a:fontRef>
                    </p:style>
                  </p:cxnSp>
                </p:grpSp>
              </p:grpSp>
              <p:grpSp>
                <p:nvGrpSpPr>
                  <p:cNvPr id="2163" name="Group 481">
                    <a:extLst>
                      <a:ext uri="{FF2B5EF4-FFF2-40B4-BE49-F238E27FC236}">
                        <a16:creationId xmlns:a16="http://schemas.microsoft.com/office/drawing/2014/main" id="{F8960B83-B796-480E-8197-89B4E31FBEAC}"/>
                      </a:ext>
                    </a:extLst>
                  </p:cNvPr>
                  <p:cNvGrpSpPr>
                    <a:grpSpLocks/>
                  </p:cNvGrpSpPr>
                  <p:nvPr/>
                </p:nvGrpSpPr>
                <p:grpSpPr bwMode="auto">
                  <a:xfrm>
                    <a:off x="5319720" y="5649884"/>
                    <a:ext cx="139778" cy="120719"/>
                    <a:chOff x="2643174" y="2787672"/>
                    <a:chExt cx="140372" cy="119924"/>
                  </a:xfrm>
                  <a:grpFill/>
                </p:grpSpPr>
                <p:grpSp>
                  <p:nvGrpSpPr>
                    <p:cNvPr id="2166" name="Group 480">
                      <a:extLst>
                        <a:ext uri="{FF2B5EF4-FFF2-40B4-BE49-F238E27FC236}">
                          <a16:creationId xmlns:a16="http://schemas.microsoft.com/office/drawing/2014/main" id="{A52AE1E4-8210-4A46-B692-947ACE0044B1}"/>
                        </a:ext>
                      </a:extLst>
                    </p:cNvPr>
                    <p:cNvGrpSpPr>
                      <a:grpSpLocks/>
                    </p:cNvGrpSpPr>
                    <p:nvPr/>
                  </p:nvGrpSpPr>
                  <p:grpSpPr bwMode="auto">
                    <a:xfrm rot="-5400000">
                      <a:off x="2720118" y="2775028"/>
                      <a:ext cx="50783" cy="76072"/>
                      <a:chOff x="2857488" y="2831524"/>
                      <a:chExt cx="50783" cy="76072"/>
                    </a:xfrm>
                    <a:grpFill/>
                  </p:grpSpPr>
                  <p:sp>
                    <p:nvSpPr>
                      <p:cNvPr id="2177" name="Rectangle 226">
                        <a:extLst>
                          <a:ext uri="{FF2B5EF4-FFF2-40B4-BE49-F238E27FC236}">
                            <a16:creationId xmlns:a16="http://schemas.microsoft.com/office/drawing/2014/main" id="{BF398957-6626-4A35-BBB0-AC43E9074926}"/>
                          </a:ext>
                        </a:extLst>
                      </p:cNvPr>
                      <p:cNvSpPr>
                        <a:spLocks noChangeArrowheads="1"/>
                      </p:cNvSpPr>
                      <p:nvPr/>
                    </p:nvSpPr>
                    <p:spPr bwMode="auto">
                      <a:xfrm rot="16200000" flipV="1">
                        <a:off x="2870172" y="2827142"/>
                        <a:ext cx="22487" cy="31251"/>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nvGrpSpPr>
                      <p:cNvPr id="2178" name="Group 474">
                        <a:extLst>
                          <a:ext uri="{FF2B5EF4-FFF2-40B4-BE49-F238E27FC236}">
                            <a16:creationId xmlns:a16="http://schemas.microsoft.com/office/drawing/2014/main" id="{917A4C60-5788-40A2-A31C-414CE32BD6BD}"/>
                          </a:ext>
                        </a:extLst>
                      </p:cNvPr>
                      <p:cNvGrpSpPr>
                        <a:grpSpLocks/>
                      </p:cNvGrpSpPr>
                      <p:nvPr/>
                    </p:nvGrpSpPr>
                    <p:grpSpPr bwMode="auto">
                      <a:xfrm>
                        <a:off x="2857488" y="2853595"/>
                        <a:ext cx="50783" cy="54001"/>
                        <a:chOff x="2660753" y="2853523"/>
                        <a:chExt cx="50783" cy="39107"/>
                      </a:xfrm>
                      <a:grpFill/>
                    </p:grpSpPr>
                    <p:sp>
                      <p:nvSpPr>
                        <p:cNvPr id="2179" name="Rectangle 227">
                          <a:extLst>
                            <a:ext uri="{FF2B5EF4-FFF2-40B4-BE49-F238E27FC236}">
                              <a16:creationId xmlns:a16="http://schemas.microsoft.com/office/drawing/2014/main" id="{9CCC030C-5550-47A8-A577-CC86AD3A4852}"/>
                            </a:ext>
                          </a:extLst>
                        </p:cNvPr>
                        <p:cNvSpPr>
                          <a:spLocks noChangeArrowheads="1"/>
                        </p:cNvSpPr>
                        <p:nvPr/>
                      </p:nvSpPr>
                      <p:spPr bwMode="auto">
                        <a:xfrm flipV="1">
                          <a:off x="2665636" y="2881875"/>
                          <a:ext cx="41994" cy="10755"/>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80" name="AutoShape 229">
                          <a:extLst>
                            <a:ext uri="{FF2B5EF4-FFF2-40B4-BE49-F238E27FC236}">
                              <a16:creationId xmlns:a16="http://schemas.microsoft.com/office/drawing/2014/main" id="{84FC186A-3989-4104-B56B-C4294D8740D8}"/>
                            </a:ext>
                          </a:extLst>
                        </p:cNvPr>
                        <p:cNvSpPr>
                          <a:spLocks noChangeArrowheads="1"/>
                        </p:cNvSpPr>
                        <p:nvPr/>
                      </p:nvSpPr>
                      <p:spPr bwMode="auto">
                        <a:xfrm flipV="1">
                          <a:off x="2660753" y="2853523"/>
                          <a:ext cx="50783" cy="31286"/>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81" name="Line 230">
                          <a:extLst>
                            <a:ext uri="{FF2B5EF4-FFF2-40B4-BE49-F238E27FC236}">
                              <a16:creationId xmlns:a16="http://schemas.microsoft.com/office/drawing/2014/main" id="{A8B52625-0A89-4C85-B309-C58A966CB2C2}"/>
                            </a:ext>
                          </a:extLst>
                        </p:cNvPr>
                        <p:cNvSpPr>
                          <a:spLocks noChangeShapeType="1"/>
                        </p:cNvSpPr>
                        <p:nvPr/>
                      </p:nvSpPr>
                      <p:spPr bwMode="auto">
                        <a:xfrm flipV="1">
                          <a:off x="2673449" y="2853523"/>
                          <a:ext cx="0" cy="28783"/>
                        </a:xfrm>
                        <a:prstGeom prst="line">
                          <a:avLst/>
                        </a:prstGeom>
                        <a:grpFill/>
                        <a:ln w="3175">
                          <a:solidFill>
                            <a:schemeClr val="accent6"/>
                          </a:solidFill>
                          <a:round/>
                          <a:headEnd type="none" w="sm" len="sm"/>
                          <a:tailEnd/>
                        </a:ln>
                      </p:spPr>
                      <p:txBody>
                        <a:bodyPr wrap="none" anchor="ctr"/>
                        <a:lstStyle/>
                        <a:p>
                          <a:endParaRPr lang="en-GB"/>
                        </a:p>
                      </p:txBody>
                    </p:sp>
                    <p:sp>
                      <p:nvSpPr>
                        <p:cNvPr id="2182" name="Line 231">
                          <a:extLst>
                            <a:ext uri="{FF2B5EF4-FFF2-40B4-BE49-F238E27FC236}">
                              <a16:creationId xmlns:a16="http://schemas.microsoft.com/office/drawing/2014/main" id="{1EA2A290-3F3C-49BE-B334-BB421E5704E7}"/>
                            </a:ext>
                          </a:extLst>
                        </p:cNvPr>
                        <p:cNvSpPr>
                          <a:spLocks noChangeShapeType="1"/>
                        </p:cNvSpPr>
                        <p:nvPr/>
                      </p:nvSpPr>
                      <p:spPr bwMode="auto">
                        <a:xfrm flipV="1">
                          <a:off x="2698841" y="2853523"/>
                          <a:ext cx="0" cy="28783"/>
                        </a:xfrm>
                        <a:prstGeom prst="line">
                          <a:avLst/>
                        </a:prstGeom>
                        <a:grpFill/>
                        <a:ln w="3175">
                          <a:solidFill>
                            <a:schemeClr val="accent6"/>
                          </a:solidFill>
                          <a:round/>
                          <a:headEnd type="none" w="sm" len="sm"/>
                          <a:tailEnd/>
                        </a:ln>
                      </p:spPr>
                      <p:txBody>
                        <a:bodyPr wrap="none" anchor="ctr"/>
                        <a:lstStyle/>
                        <a:p>
                          <a:endParaRPr lang="en-GB"/>
                        </a:p>
                      </p:txBody>
                    </p:sp>
                  </p:grpSp>
                </p:grpSp>
                <p:sp>
                  <p:nvSpPr>
                    <p:cNvPr id="2167" name="Rectangle 212">
                      <a:extLst>
                        <a:ext uri="{FF2B5EF4-FFF2-40B4-BE49-F238E27FC236}">
                          <a16:creationId xmlns:a16="http://schemas.microsoft.com/office/drawing/2014/main" id="{58848957-2375-4216-BDB8-AE2A6E5E89EC}"/>
                        </a:ext>
                      </a:extLst>
                    </p:cNvPr>
                    <p:cNvSpPr>
                      <a:spLocks noChangeArrowheads="1"/>
                    </p:cNvSpPr>
                    <p:nvPr/>
                  </p:nvSpPr>
                  <p:spPr bwMode="auto">
                    <a:xfrm flipV="1">
                      <a:off x="2643174" y="2796817"/>
                      <a:ext cx="22462" cy="31286"/>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68" name="Rectangle 226">
                      <a:extLst>
                        <a:ext uri="{FF2B5EF4-FFF2-40B4-BE49-F238E27FC236}">
                          <a16:creationId xmlns:a16="http://schemas.microsoft.com/office/drawing/2014/main" id="{79A99239-BC8E-4C2B-8C87-427337BD106B}"/>
                        </a:ext>
                      </a:extLst>
                    </p:cNvPr>
                    <p:cNvSpPr>
                      <a:spLocks noChangeArrowheads="1"/>
                    </p:cNvSpPr>
                    <p:nvPr/>
                  </p:nvSpPr>
                  <p:spPr bwMode="auto">
                    <a:xfrm rot="16200000" flipV="1">
                      <a:off x="2673437" y="2827142"/>
                      <a:ext cx="22487" cy="31251"/>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69" name="Rectangle 232">
                      <a:extLst>
                        <a:ext uri="{FF2B5EF4-FFF2-40B4-BE49-F238E27FC236}">
                          <a16:creationId xmlns:a16="http://schemas.microsoft.com/office/drawing/2014/main" id="{6F1C5390-D213-475E-84A0-25A7D6066A2A}"/>
                        </a:ext>
                      </a:extLst>
                    </p:cNvPr>
                    <p:cNvSpPr>
                      <a:spLocks noChangeArrowheads="1"/>
                    </p:cNvSpPr>
                    <p:nvPr/>
                  </p:nvSpPr>
                  <p:spPr bwMode="auto">
                    <a:xfrm rot="5400000" flipV="1">
                      <a:off x="2660727" y="2795862"/>
                      <a:ext cx="47907" cy="41994"/>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70" name="Rectangle 233">
                      <a:extLst>
                        <a:ext uri="{FF2B5EF4-FFF2-40B4-BE49-F238E27FC236}">
                          <a16:creationId xmlns:a16="http://schemas.microsoft.com/office/drawing/2014/main" id="{A337F238-FFD6-45D1-AF0F-A9F376B3F296}"/>
                        </a:ext>
                      </a:extLst>
                    </p:cNvPr>
                    <p:cNvSpPr>
                      <a:spLocks noChangeArrowheads="1"/>
                    </p:cNvSpPr>
                    <p:nvPr/>
                  </p:nvSpPr>
                  <p:spPr bwMode="auto">
                    <a:xfrm flipV="1">
                      <a:off x="2655870" y="2791928"/>
                      <a:ext cx="57620" cy="42041"/>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71" name="Rectangle 234">
                      <a:extLst>
                        <a:ext uri="{FF2B5EF4-FFF2-40B4-BE49-F238E27FC236}">
                          <a16:creationId xmlns:a16="http://schemas.microsoft.com/office/drawing/2014/main" id="{C8E782F1-3FC3-44B8-9646-AAA48B467887}"/>
                        </a:ext>
                      </a:extLst>
                    </p:cNvPr>
                    <p:cNvSpPr>
                      <a:spLocks noChangeArrowheads="1"/>
                    </p:cNvSpPr>
                    <p:nvPr/>
                  </p:nvSpPr>
                  <p:spPr bwMode="auto">
                    <a:xfrm rot="5400000" flipV="1">
                      <a:off x="2673437" y="2806614"/>
                      <a:ext cx="22487" cy="38088"/>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nvGrpSpPr>
                    <p:cNvPr id="2172" name="Group 468">
                      <a:extLst>
                        <a:ext uri="{FF2B5EF4-FFF2-40B4-BE49-F238E27FC236}">
                          <a16:creationId xmlns:a16="http://schemas.microsoft.com/office/drawing/2014/main" id="{77F82112-EA54-47C1-9279-CE721070F487}"/>
                        </a:ext>
                      </a:extLst>
                    </p:cNvPr>
                    <p:cNvGrpSpPr>
                      <a:grpSpLocks/>
                    </p:cNvGrpSpPr>
                    <p:nvPr/>
                  </p:nvGrpSpPr>
                  <p:grpSpPr bwMode="auto">
                    <a:xfrm>
                      <a:off x="2660753" y="2853595"/>
                      <a:ext cx="50783" cy="54001"/>
                      <a:chOff x="2660753" y="2853523"/>
                      <a:chExt cx="50783" cy="39107"/>
                    </a:xfrm>
                    <a:grpFill/>
                  </p:grpSpPr>
                  <p:sp>
                    <p:nvSpPr>
                      <p:cNvPr id="2173" name="Rectangle 227">
                        <a:extLst>
                          <a:ext uri="{FF2B5EF4-FFF2-40B4-BE49-F238E27FC236}">
                            <a16:creationId xmlns:a16="http://schemas.microsoft.com/office/drawing/2014/main" id="{24EDE555-63A3-40ED-B1DC-963B14BEA54B}"/>
                          </a:ext>
                        </a:extLst>
                      </p:cNvPr>
                      <p:cNvSpPr>
                        <a:spLocks noChangeArrowheads="1"/>
                      </p:cNvSpPr>
                      <p:nvPr/>
                    </p:nvSpPr>
                    <p:spPr bwMode="auto">
                      <a:xfrm flipV="1">
                        <a:off x="2665636" y="2881875"/>
                        <a:ext cx="41994" cy="10755"/>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74" name="AutoShape 229">
                        <a:extLst>
                          <a:ext uri="{FF2B5EF4-FFF2-40B4-BE49-F238E27FC236}">
                            <a16:creationId xmlns:a16="http://schemas.microsoft.com/office/drawing/2014/main" id="{89E1B731-801C-4618-9839-2390FFE5BED0}"/>
                          </a:ext>
                        </a:extLst>
                      </p:cNvPr>
                      <p:cNvSpPr>
                        <a:spLocks noChangeArrowheads="1"/>
                      </p:cNvSpPr>
                      <p:nvPr/>
                    </p:nvSpPr>
                    <p:spPr bwMode="auto">
                      <a:xfrm flipV="1">
                        <a:off x="2660753" y="2853523"/>
                        <a:ext cx="50783" cy="31286"/>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75" name="Line 230">
                        <a:extLst>
                          <a:ext uri="{FF2B5EF4-FFF2-40B4-BE49-F238E27FC236}">
                            <a16:creationId xmlns:a16="http://schemas.microsoft.com/office/drawing/2014/main" id="{E784DE8E-6CE9-4507-9AC7-6407597EEEB7}"/>
                          </a:ext>
                        </a:extLst>
                      </p:cNvPr>
                      <p:cNvSpPr>
                        <a:spLocks noChangeShapeType="1"/>
                      </p:cNvSpPr>
                      <p:nvPr/>
                    </p:nvSpPr>
                    <p:spPr bwMode="auto">
                      <a:xfrm flipV="1">
                        <a:off x="2673449" y="2853523"/>
                        <a:ext cx="0" cy="28783"/>
                      </a:xfrm>
                      <a:prstGeom prst="line">
                        <a:avLst/>
                      </a:prstGeom>
                      <a:grpFill/>
                      <a:ln w="3175">
                        <a:solidFill>
                          <a:schemeClr val="accent6"/>
                        </a:solidFill>
                        <a:round/>
                        <a:headEnd type="none" w="sm" len="sm"/>
                        <a:tailEnd/>
                      </a:ln>
                    </p:spPr>
                    <p:txBody>
                      <a:bodyPr wrap="none" anchor="ctr"/>
                      <a:lstStyle/>
                      <a:p>
                        <a:endParaRPr lang="en-GB"/>
                      </a:p>
                    </p:txBody>
                  </p:sp>
                  <p:sp>
                    <p:nvSpPr>
                      <p:cNvPr id="2176" name="Line 231">
                        <a:extLst>
                          <a:ext uri="{FF2B5EF4-FFF2-40B4-BE49-F238E27FC236}">
                            <a16:creationId xmlns:a16="http://schemas.microsoft.com/office/drawing/2014/main" id="{1F9E202C-86A9-45BD-AE5B-3EE335668DA5}"/>
                          </a:ext>
                        </a:extLst>
                      </p:cNvPr>
                      <p:cNvSpPr>
                        <a:spLocks noChangeShapeType="1"/>
                      </p:cNvSpPr>
                      <p:nvPr/>
                    </p:nvSpPr>
                    <p:spPr bwMode="auto">
                      <a:xfrm flipV="1">
                        <a:off x="2698841" y="2853523"/>
                        <a:ext cx="0" cy="28783"/>
                      </a:xfrm>
                      <a:prstGeom prst="line">
                        <a:avLst/>
                      </a:prstGeom>
                      <a:grpFill/>
                      <a:ln w="3175">
                        <a:solidFill>
                          <a:schemeClr val="accent6"/>
                        </a:solidFill>
                        <a:round/>
                        <a:headEnd type="none" w="sm" len="sm"/>
                        <a:tailEnd/>
                      </a:ln>
                    </p:spPr>
                    <p:txBody>
                      <a:bodyPr wrap="none" anchor="ctr"/>
                      <a:lstStyle/>
                      <a:p>
                        <a:endParaRPr lang="en-GB"/>
                      </a:p>
                    </p:txBody>
                  </p:sp>
                </p:grpSp>
              </p:grpSp>
              <p:sp>
                <p:nvSpPr>
                  <p:cNvPr id="2164" name="Rectangle 7254">
                    <a:extLst>
                      <a:ext uri="{FF2B5EF4-FFF2-40B4-BE49-F238E27FC236}">
                        <a16:creationId xmlns:a16="http://schemas.microsoft.com/office/drawing/2014/main" id="{1793C849-2E7A-4746-BD23-2816B15D64A1}"/>
                      </a:ext>
                    </a:extLst>
                  </p:cNvPr>
                  <p:cNvSpPr>
                    <a:spLocks noChangeArrowheads="1"/>
                  </p:cNvSpPr>
                  <p:nvPr/>
                </p:nvSpPr>
                <p:spPr bwMode="auto">
                  <a:xfrm>
                    <a:off x="5078413" y="7332663"/>
                    <a:ext cx="46037" cy="17462"/>
                  </a:xfrm>
                  <a:prstGeom prst="rect">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2165" name="Frame 2164">
                    <a:extLst>
                      <a:ext uri="{FF2B5EF4-FFF2-40B4-BE49-F238E27FC236}">
                        <a16:creationId xmlns:a16="http://schemas.microsoft.com/office/drawing/2014/main" id="{C1594F79-93D9-4FD0-8979-24BC26E76AE7}"/>
                      </a:ext>
                    </a:extLst>
                  </p:cNvPr>
                  <p:cNvSpPr/>
                  <p:nvPr/>
                </p:nvSpPr>
                <p:spPr>
                  <a:xfrm>
                    <a:off x="5048251" y="7251700"/>
                    <a:ext cx="107950" cy="107950"/>
                  </a:xfrm>
                  <a:prstGeom prst="frame">
                    <a:avLst>
                      <a:gd name="adj1" fmla="val 5885"/>
                    </a:avLst>
                  </a:prstGeom>
                  <a:gr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675">
                      <a:solidFill>
                        <a:schemeClr val="tx1"/>
                      </a:solidFill>
                      <a:latin typeface="Gill Sans MT" pitchFamily="34" charset="0"/>
                    </a:endParaRPr>
                  </a:p>
                </p:txBody>
              </p:sp>
            </p:grpSp>
            <p:grpSp>
              <p:nvGrpSpPr>
                <p:cNvPr id="1510" name="Group 6416">
                  <a:extLst>
                    <a:ext uri="{FF2B5EF4-FFF2-40B4-BE49-F238E27FC236}">
                      <a16:creationId xmlns:a16="http://schemas.microsoft.com/office/drawing/2014/main" id="{C6838A0C-12B3-420C-99DB-C4B6E446C347}"/>
                    </a:ext>
                  </a:extLst>
                </p:cNvPr>
                <p:cNvGrpSpPr>
                  <a:grpSpLocks/>
                </p:cNvGrpSpPr>
                <p:nvPr/>
              </p:nvGrpSpPr>
              <p:grpSpPr bwMode="auto">
                <a:xfrm>
                  <a:off x="504136" y="2362768"/>
                  <a:ext cx="133350" cy="114300"/>
                  <a:chOff x="1190625" y="2922588"/>
                  <a:chExt cx="133350" cy="114300"/>
                </a:xfrm>
                <a:solidFill>
                  <a:srgbClr val="9BCA74"/>
                </a:solidFill>
              </p:grpSpPr>
              <p:sp>
                <p:nvSpPr>
                  <p:cNvPr id="2139" name="Rounded Rectangle 7764">
                    <a:extLst>
                      <a:ext uri="{FF2B5EF4-FFF2-40B4-BE49-F238E27FC236}">
                        <a16:creationId xmlns:a16="http://schemas.microsoft.com/office/drawing/2014/main" id="{0DE2BE45-7C19-4DAA-A47A-43A3CDDE53F0}"/>
                      </a:ext>
                    </a:extLst>
                  </p:cNvPr>
                  <p:cNvSpPr>
                    <a:spLocks noChangeArrowheads="1"/>
                  </p:cNvSpPr>
                  <p:nvPr/>
                </p:nvSpPr>
                <p:spPr bwMode="auto">
                  <a:xfrm>
                    <a:off x="1190625" y="2922588"/>
                    <a:ext cx="133350" cy="114300"/>
                  </a:xfrm>
                  <a:prstGeom prst="roundRect">
                    <a:avLst>
                      <a:gd name="adj" fmla="val 16667"/>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140" name="Hexagon 7765">
                    <a:extLst>
                      <a:ext uri="{FF2B5EF4-FFF2-40B4-BE49-F238E27FC236}">
                        <a16:creationId xmlns:a16="http://schemas.microsoft.com/office/drawing/2014/main" id="{42495222-88AB-44DF-8D3D-2DE2B1822FC9}"/>
                      </a:ext>
                    </a:extLst>
                  </p:cNvPr>
                  <p:cNvSpPr>
                    <a:spLocks noChangeAspect="1"/>
                  </p:cNvSpPr>
                  <p:nvPr/>
                </p:nvSpPr>
                <p:spPr bwMode="auto">
                  <a:xfrm>
                    <a:off x="1203325" y="2960688"/>
                    <a:ext cx="46038" cy="38100"/>
                  </a:xfrm>
                  <a:prstGeom prst="hexagon">
                    <a:avLst>
                      <a:gd name="adj" fmla="val 26041"/>
                      <a:gd name="vf" fmla="val 115470"/>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141" name="Hexagon 7766">
                    <a:extLst>
                      <a:ext uri="{FF2B5EF4-FFF2-40B4-BE49-F238E27FC236}">
                        <a16:creationId xmlns:a16="http://schemas.microsoft.com/office/drawing/2014/main" id="{A7B4D90C-4F69-45BD-AADC-BA4015417561}"/>
                      </a:ext>
                    </a:extLst>
                  </p:cNvPr>
                  <p:cNvSpPr>
                    <a:spLocks noChangeAspect="1"/>
                  </p:cNvSpPr>
                  <p:nvPr/>
                </p:nvSpPr>
                <p:spPr bwMode="auto">
                  <a:xfrm>
                    <a:off x="1268413" y="2960688"/>
                    <a:ext cx="44450" cy="38100"/>
                  </a:xfrm>
                  <a:prstGeom prst="hexagon">
                    <a:avLst>
                      <a:gd name="adj" fmla="val 25143"/>
                      <a:gd name="vf" fmla="val 115470"/>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511" name="Group 6421">
                  <a:extLst>
                    <a:ext uri="{FF2B5EF4-FFF2-40B4-BE49-F238E27FC236}">
                      <a16:creationId xmlns:a16="http://schemas.microsoft.com/office/drawing/2014/main" id="{A871D9C2-7E63-41D1-8E7C-3E0A55A5D14B}"/>
                    </a:ext>
                  </a:extLst>
                </p:cNvPr>
                <p:cNvGrpSpPr>
                  <a:grpSpLocks/>
                </p:cNvGrpSpPr>
                <p:nvPr/>
              </p:nvGrpSpPr>
              <p:grpSpPr bwMode="auto">
                <a:xfrm>
                  <a:off x="685111" y="4466206"/>
                  <a:ext cx="133350" cy="114300"/>
                  <a:chOff x="1190625" y="3916363"/>
                  <a:chExt cx="133350" cy="114300"/>
                </a:xfrm>
                <a:solidFill>
                  <a:srgbClr val="9BCA74"/>
                </a:solidFill>
              </p:grpSpPr>
              <p:sp>
                <p:nvSpPr>
                  <p:cNvPr id="2136" name="Rounded Rectangle 7759">
                    <a:extLst>
                      <a:ext uri="{FF2B5EF4-FFF2-40B4-BE49-F238E27FC236}">
                        <a16:creationId xmlns:a16="http://schemas.microsoft.com/office/drawing/2014/main" id="{43D9BD9A-9901-42D2-9237-01DE76222856}"/>
                      </a:ext>
                    </a:extLst>
                  </p:cNvPr>
                  <p:cNvSpPr>
                    <a:spLocks noChangeArrowheads="1"/>
                  </p:cNvSpPr>
                  <p:nvPr/>
                </p:nvSpPr>
                <p:spPr bwMode="auto">
                  <a:xfrm>
                    <a:off x="1190625" y="3916363"/>
                    <a:ext cx="133350" cy="114300"/>
                  </a:xfrm>
                  <a:prstGeom prst="roundRect">
                    <a:avLst>
                      <a:gd name="adj" fmla="val 16667"/>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137" name="Hexagon 7760">
                    <a:extLst>
                      <a:ext uri="{FF2B5EF4-FFF2-40B4-BE49-F238E27FC236}">
                        <a16:creationId xmlns:a16="http://schemas.microsoft.com/office/drawing/2014/main" id="{B9F93F5F-CE2B-487C-B412-6DC8FCF1F0FE}"/>
                      </a:ext>
                    </a:extLst>
                  </p:cNvPr>
                  <p:cNvSpPr>
                    <a:spLocks noChangeAspect="1"/>
                  </p:cNvSpPr>
                  <p:nvPr/>
                </p:nvSpPr>
                <p:spPr bwMode="auto">
                  <a:xfrm>
                    <a:off x="1203325" y="3952875"/>
                    <a:ext cx="46038" cy="39688"/>
                  </a:xfrm>
                  <a:prstGeom prst="hexagon">
                    <a:avLst>
                      <a:gd name="adj" fmla="val 24999"/>
                      <a:gd name="vf" fmla="val 115470"/>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138" name="Hexagon 7761">
                    <a:extLst>
                      <a:ext uri="{FF2B5EF4-FFF2-40B4-BE49-F238E27FC236}">
                        <a16:creationId xmlns:a16="http://schemas.microsoft.com/office/drawing/2014/main" id="{A1A7BCB0-3FB8-4069-9618-F9081C02D84C}"/>
                      </a:ext>
                    </a:extLst>
                  </p:cNvPr>
                  <p:cNvSpPr>
                    <a:spLocks noChangeAspect="1"/>
                  </p:cNvSpPr>
                  <p:nvPr/>
                </p:nvSpPr>
                <p:spPr bwMode="auto">
                  <a:xfrm>
                    <a:off x="1268413" y="3952875"/>
                    <a:ext cx="44450" cy="39688"/>
                  </a:xfrm>
                  <a:prstGeom prst="hexagon">
                    <a:avLst>
                      <a:gd name="adj" fmla="val 24137"/>
                      <a:gd name="vf" fmla="val 115470"/>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sp>
              <p:nvSpPr>
                <p:cNvPr id="1512" name="Oval 8980">
                  <a:extLst>
                    <a:ext uri="{FF2B5EF4-FFF2-40B4-BE49-F238E27FC236}">
                      <a16:creationId xmlns:a16="http://schemas.microsoft.com/office/drawing/2014/main" id="{F989881F-B1B1-4D3E-B35E-4BDED040B948}"/>
                    </a:ext>
                  </a:extLst>
                </p:cNvPr>
                <p:cNvSpPr>
                  <a:spLocks noChangeArrowheads="1"/>
                </p:cNvSpPr>
                <p:nvPr/>
              </p:nvSpPr>
              <p:spPr bwMode="auto">
                <a:xfrm>
                  <a:off x="1170886" y="2070668"/>
                  <a:ext cx="28575" cy="28575"/>
                </a:xfrm>
                <a:prstGeom prst="ellipse">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13" name="Oval 8980">
                  <a:extLst>
                    <a:ext uri="{FF2B5EF4-FFF2-40B4-BE49-F238E27FC236}">
                      <a16:creationId xmlns:a16="http://schemas.microsoft.com/office/drawing/2014/main" id="{939E0A76-FE35-4F71-BFE9-C87B7F1E1958}"/>
                    </a:ext>
                  </a:extLst>
                </p:cNvPr>
                <p:cNvSpPr>
                  <a:spLocks noChangeArrowheads="1"/>
                </p:cNvSpPr>
                <p:nvPr/>
              </p:nvSpPr>
              <p:spPr bwMode="auto">
                <a:xfrm>
                  <a:off x="1264549" y="2070668"/>
                  <a:ext cx="28575" cy="28575"/>
                </a:xfrm>
                <a:prstGeom prst="ellipse">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14" name="Oval 8980">
                  <a:extLst>
                    <a:ext uri="{FF2B5EF4-FFF2-40B4-BE49-F238E27FC236}">
                      <a16:creationId xmlns:a16="http://schemas.microsoft.com/office/drawing/2014/main" id="{C46D35B5-B90A-41E0-AB77-2B15AAFAFBE1}"/>
                    </a:ext>
                  </a:extLst>
                </p:cNvPr>
                <p:cNvSpPr>
                  <a:spLocks noChangeArrowheads="1"/>
                </p:cNvSpPr>
                <p:nvPr/>
              </p:nvSpPr>
              <p:spPr bwMode="auto">
                <a:xfrm>
                  <a:off x="2080524" y="2070668"/>
                  <a:ext cx="28575" cy="28575"/>
                </a:xfrm>
                <a:prstGeom prst="ellipse">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15" name="Oval 8980">
                  <a:extLst>
                    <a:ext uri="{FF2B5EF4-FFF2-40B4-BE49-F238E27FC236}">
                      <a16:creationId xmlns:a16="http://schemas.microsoft.com/office/drawing/2014/main" id="{EB25C720-16B2-4C57-8EFB-229E7EA5C049}"/>
                    </a:ext>
                  </a:extLst>
                </p:cNvPr>
                <p:cNvSpPr>
                  <a:spLocks noChangeArrowheads="1"/>
                </p:cNvSpPr>
                <p:nvPr/>
              </p:nvSpPr>
              <p:spPr bwMode="auto">
                <a:xfrm>
                  <a:off x="518424" y="3516881"/>
                  <a:ext cx="28575" cy="28575"/>
                </a:xfrm>
                <a:prstGeom prst="ellipse">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16" name="Oval 8980">
                  <a:extLst>
                    <a:ext uri="{FF2B5EF4-FFF2-40B4-BE49-F238E27FC236}">
                      <a16:creationId xmlns:a16="http://schemas.microsoft.com/office/drawing/2014/main" id="{A0F4DDDA-1A00-4296-B9A8-2FF3AB84192A}"/>
                    </a:ext>
                  </a:extLst>
                </p:cNvPr>
                <p:cNvSpPr>
                  <a:spLocks noChangeArrowheads="1"/>
                </p:cNvSpPr>
                <p:nvPr/>
              </p:nvSpPr>
              <p:spPr bwMode="auto">
                <a:xfrm>
                  <a:off x="1170886" y="2856481"/>
                  <a:ext cx="28575" cy="28575"/>
                </a:xfrm>
                <a:prstGeom prst="ellipse">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17" name="Oval 8980">
                  <a:extLst>
                    <a:ext uri="{FF2B5EF4-FFF2-40B4-BE49-F238E27FC236}">
                      <a16:creationId xmlns:a16="http://schemas.microsoft.com/office/drawing/2014/main" id="{EAD76F0F-EAC5-4EE6-A3DB-F033B80348A6}"/>
                    </a:ext>
                  </a:extLst>
                </p:cNvPr>
                <p:cNvSpPr>
                  <a:spLocks noChangeArrowheads="1"/>
                </p:cNvSpPr>
                <p:nvPr/>
              </p:nvSpPr>
              <p:spPr bwMode="auto">
                <a:xfrm>
                  <a:off x="2080524" y="3516881"/>
                  <a:ext cx="28575" cy="28575"/>
                </a:xfrm>
                <a:prstGeom prst="ellipse">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18" name="Oval 8980">
                  <a:extLst>
                    <a:ext uri="{FF2B5EF4-FFF2-40B4-BE49-F238E27FC236}">
                      <a16:creationId xmlns:a16="http://schemas.microsoft.com/office/drawing/2014/main" id="{D3984FA0-8D49-4DB8-B274-74E5455D1B54}"/>
                    </a:ext>
                  </a:extLst>
                </p:cNvPr>
                <p:cNvSpPr>
                  <a:spLocks noChangeArrowheads="1"/>
                </p:cNvSpPr>
                <p:nvPr/>
              </p:nvSpPr>
              <p:spPr bwMode="auto">
                <a:xfrm>
                  <a:off x="518424" y="4785293"/>
                  <a:ext cx="28575" cy="28575"/>
                </a:xfrm>
                <a:prstGeom prst="ellipse">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19" name="Oval 8980">
                  <a:extLst>
                    <a:ext uri="{FF2B5EF4-FFF2-40B4-BE49-F238E27FC236}">
                      <a16:creationId xmlns:a16="http://schemas.microsoft.com/office/drawing/2014/main" id="{1F19E982-2382-4066-A135-A51D36BB24BB}"/>
                    </a:ext>
                  </a:extLst>
                </p:cNvPr>
                <p:cNvSpPr>
                  <a:spLocks noChangeArrowheads="1"/>
                </p:cNvSpPr>
                <p:nvPr/>
              </p:nvSpPr>
              <p:spPr bwMode="auto">
                <a:xfrm>
                  <a:off x="1170886" y="4785293"/>
                  <a:ext cx="28575" cy="28575"/>
                </a:xfrm>
                <a:prstGeom prst="ellipse">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20" name="AutoShape 301">
                  <a:extLst>
                    <a:ext uri="{FF2B5EF4-FFF2-40B4-BE49-F238E27FC236}">
                      <a16:creationId xmlns:a16="http://schemas.microsoft.com/office/drawing/2014/main" id="{1B76E9EE-A85B-4A30-9FCE-A55A5EB43CB7}"/>
                    </a:ext>
                  </a:extLst>
                </p:cNvPr>
                <p:cNvSpPr>
                  <a:spLocks noChangeArrowheads="1"/>
                </p:cNvSpPr>
                <p:nvPr/>
              </p:nvSpPr>
              <p:spPr bwMode="auto">
                <a:xfrm rot="10800000">
                  <a:off x="1112149" y="2991418"/>
                  <a:ext cx="36512" cy="46038"/>
                </a:xfrm>
                <a:custGeom>
                  <a:avLst/>
                  <a:gdLst>
                    <a:gd name="T0" fmla="*/ 11383077 w 21600"/>
                    <a:gd name="T1" fmla="*/ 94906896 h 21600"/>
                    <a:gd name="T2" fmla="*/ 5879350 w 21600"/>
                    <a:gd name="T3" fmla="*/ 189815392 h 21600"/>
                    <a:gd name="T4" fmla="*/ 375061 w 21600"/>
                    <a:gd name="T5" fmla="*/ 94906896 h 21600"/>
                    <a:gd name="T6" fmla="*/ 5879350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accent1">
                    <a:lumMod val="60000"/>
                    <a:lumOff val="40000"/>
                  </a:schemeClr>
                </a:solidFill>
                <a:ln w="3175">
                  <a:solidFill>
                    <a:schemeClr val="accent6"/>
                  </a:solidFill>
                  <a:miter lim="800000"/>
                  <a:headEnd type="none" w="sm" len="sm"/>
                  <a:tailEnd/>
                </a:ln>
              </p:spPr>
              <p:txBody>
                <a:bodyPr wrap="none" anchor="ctr"/>
                <a:lstStyle/>
                <a:p>
                  <a:endParaRPr lang="en-GB"/>
                </a:p>
              </p:txBody>
            </p:sp>
            <p:sp>
              <p:nvSpPr>
                <p:cNvPr id="1521" name="Rectangle 303">
                  <a:extLst>
                    <a:ext uri="{FF2B5EF4-FFF2-40B4-BE49-F238E27FC236}">
                      <a16:creationId xmlns:a16="http://schemas.microsoft.com/office/drawing/2014/main" id="{94947C96-B512-4C99-BDF2-811226CD7585}"/>
                    </a:ext>
                  </a:extLst>
                </p:cNvPr>
                <p:cNvSpPr>
                  <a:spLocks noChangeAspect="1" noChangeArrowheads="1"/>
                </p:cNvSpPr>
                <p:nvPr/>
              </p:nvSpPr>
              <p:spPr bwMode="auto">
                <a:xfrm rot="16200000">
                  <a:off x="1119292" y="3041425"/>
                  <a:ext cx="23813" cy="31750"/>
                </a:xfrm>
                <a:prstGeom prst="rect">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22" name="Rectangle 305">
                  <a:extLst>
                    <a:ext uri="{FF2B5EF4-FFF2-40B4-BE49-F238E27FC236}">
                      <a16:creationId xmlns:a16="http://schemas.microsoft.com/office/drawing/2014/main" id="{5D298E6C-1124-4C5F-A438-DB0F28080D5A}"/>
                    </a:ext>
                  </a:extLst>
                </p:cNvPr>
                <p:cNvSpPr>
                  <a:spLocks noChangeAspect="1" noChangeArrowheads="1"/>
                </p:cNvSpPr>
                <p:nvPr/>
              </p:nvSpPr>
              <p:spPr bwMode="auto">
                <a:xfrm rot="10800000">
                  <a:off x="1110561" y="3097781"/>
                  <a:ext cx="41275" cy="9525"/>
                </a:xfrm>
                <a:prstGeom prst="rect">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23" name="AutoShape 307">
                  <a:extLst>
                    <a:ext uri="{FF2B5EF4-FFF2-40B4-BE49-F238E27FC236}">
                      <a16:creationId xmlns:a16="http://schemas.microsoft.com/office/drawing/2014/main" id="{6C84CE62-23EC-4193-96D3-F7DF2B651D1D}"/>
                    </a:ext>
                  </a:extLst>
                </p:cNvPr>
                <p:cNvSpPr>
                  <a:spLocks noChangeAspect="1" noChangeArrowheads="1"/>
                </p:cNvSpPr>
                <p:nvPr/>
              </p:nvSpPr>
              <p:spPr bwMode="auto">
                <a:xfrm rot="10800000">
                  <a:off x="1105799" y="3069206"/>
                  <a:ext cx="50800" cy="31750"/>
                </a:xfrm>
                <a:prstGeom prst="octagon">
                  <a:avLst>
                    <a:gd name="adj" fmla="val 12000"/>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24" name="Line 308">
                  <a:extLst>
                    <a:ext uri="{FF2B5EF4-FFF2-40B4-BE49-F238E27FC236}">
                      <a16:creationId xmlns:a16="http://schemas.microsoft.com/office/drawing/2014/main" id="{C155DDB1-D429-42BF-8640-2938677AEC1D}"/>
                    </a:ext>
                  </a:extLst>
                </p:cNvPr>
                <p:cNvSpPr>
                  <a:spLocks noChangeAspect="1" noChangeShapeType="1"/>
                </p:cNvSpPr>
                <p:nvPr/>
              </p:nvSpPr>
              <p:spPr bwMode="auto">
                <a:xfrm rot="10800000">
                  <a:off x="1143899" y="3069206"/>
                  <a:ext cx="0" cy="28575"/>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525" name="Line 309">
                  <a:extLst>
                    <a:ext uri="{FF2B5EF4-FFF2-40B4-BE49-F238E27FC236}">
                      <a16:creationId xmlns:a16="http://schemas.microsoft.com/office/drawing/2014/main" id="{C80D8797-E9F6-4E89-BA1B-426B83F89503}"/>
                    </a:ext>
                  </a:extLst>
                </p:cNvPr>
                <p:cNvSpPr>
                  <a:spLocks noChangeAspect="1" noChangeShapeType="1"/>
                </p:cNvSpPr>
                <p:nvPr/>
              </p:nvSpPr>
              <p:spPr bwMode="auto">
                <a:xfrm rot="10800000">
                  <a:off x="1118499" y="3069206"/>
                  <a:ext cx="0" cy="28575"/>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526" name="AutoShape 311">
                  <a:extLst>
                    <a:ext uri="{FF2B5EF4-FFF2-40B4-BE49-F238E27FC236}">
                      <a16:creationId xmlns:a16="http://schemas.microsoft.com/office/drawing/2014/main" id="{F9AA6BB6-FF20-44AE-904B-32D2D5CB9908}"/>
                    </a:ext>
                  </a:extLst>
                </p:cNvPr>
                <p:cNvSpPr>
                  <a:spLocks noChangeAspect="1" noChangeArrowheads="1"/>
                </p:cNvSpPr>
                <p:nvPr/>
              </p:nvSpPr>
              <p:spPr bwMode="auto">
                <a:xfrm rot="10800000">
                  <a:off x="1102624" y="3032693"/>
                  <a:ext cx="53975" cy="20638"/>
                </a:xfrm>
                <a:prstGeom prst="octagon">
                  <a:avLst>
                    <a:gd name="adj" fmla="val 12000"/>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27" name="Line 312">
                  <a:extLst>
                    <a:ext uri="{FF2B5EF4-FFF2-40B4-BE49-F238E27FC236}">
                      <a16:creationId xmlns:a16="http://schemas.microsoft.com/office/drawing/2014/main" id="{3AEBA67B-135D-42FA-AD44-7F894837C9D9}"/>
                    </a:ext>
                  </a:extLst>
                </p:cNvPr>
                <p:cNvSpPr>
                  <a:spLocks noChangeAspect="1" noChangeShapeType="1"/>
                </p:cNvSpPr>
                <p:nvPr/>
              </p:nvSpPr>
              <p:spPr bwMode="auto">
                <a:xfrm rot="10800000">
                  <a:off x="1143899" y="3032693"/>
                  <a:ext cx="0" cy="19050"/>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528" name="Line 313">
                  <a:extLst>
                    <a:ext uri="{FF2B5EF4-FFF2-40B4-BE49-F238E27FC236}">
                      <a16:creationId xmlns:a16="http://schemas.microsoft.com/office/drawing/2014/main" id="{EF250FDB-2CE4-45A4-B21C-38B3B240443D}"/>
                    </a:ext>
                  </a:extLst>
                </p:cNvPr>
                <p:cNvSpPr>
                  <a:spLocks noChangeAspect="1" noChangeShapeType="1"/>
                </p:cNvSpPr>
                <p:nvPr/>
              </p:nvSpPr>
              <p:spPr bwMode="auto">
                <a:xfrm rot="10800000">
                  <a:off x="1116911" y="3032693"/>
                  <a:ext cx="0" cy="19050"/>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529" name="AutoShape 301">
                  <a:extLst>
                    <a:ext uri="{FF2B5EF4-FFF2-40B4-BE49-F238E27FC236}">
                      <a16:creationId xmlns:a16="http://schemas.microsoft.com/office/drawing/2014/main" id="{29BE09AF-4F18-43A8-8172-94053AD57C1F}"/>
                    </a:ext>
                  </a:extLst>
                </p:cNvPr>
                <p:cNvSpPr>
                  <a:spLocks noChangeArrowheads="1"/>
                </p:cNvSpPr>
                <p:nvPr/>
              </p:nvSpPr>
              <p:spPr bwMode="auto">
                <a:xfrm rot="10800000" flipV="1">
                  <a:off x="1112149" y="2773931"/>
                  <a:ext cx="36512" cy="46037"/>
                </a:xfrm>
                <a:custGeom>
                  <a:avLst/>
                  <a:gdLst>
                    <a:gd name="T0" fmla="*/ 11383077 w 21600"/>
                    <a:gd name="T1" fmla="*/ 94916582 h 21600"/>
                    <a:gd name="T2" fmla="*/ 5879350 w 21600"/>
                    <a:gd name="T3" fmla="*/ 189835929 h 21600"/>
                    <a:gd name="T4" fmla="*/ 375061 w 21600"/>
                    <a:gd name="T5" fmla="*/ 94916582 h 21600"/>
                    <a:gd name="T6" fmla="*/ 5879350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accent1">
                    <a:lumMod val="60000"/>
                    <a:lumOff val="40000"/>
                  </a:schemeClr>
                </a:solidFill>
                <a:ln w="3175">
                  <a:solidFill>
                    <a:schemeClr val="accent6"/>
                  </a:solidFill>
                  <a:miter lim="800000"/>
                  <a:headEnd type="none" w="sm" len="sm"/>
                  <a:tailEnd/>
                </a:ln>
              </p:spPr>
              <p:txBody>
                <a:bodyPr wrap="none" anchor="ctr"/>
                <a:lstStyle/>
                <a:p>
                  <a:endParaRPr lang="en-GB"/>
                </a:p>
              </p:txBody>
            </p:sp>
            <p:sp>
              <p:nvSpPr>
                <p:cNvPr id="1530" name="Rectangle 303">
                  <a:extLst>
                    <a:ext uri="{FF2B5EF4-FFF2-40B4-BE49-F238E27FC236}">
                      <a16:creationId xmlns:a16="http://schemas.microsoft.com/office/drawing/2014/main" id="{4FB0F253-CC5E-406E-89E9-762F9EECBE3A}"/>
                    </a:ext>
                  </a:extLst>
                </p:cNvPr>
                <p:cNvSpPr>
                  <a:spLocks noChangeAspect="1" noChangeArrowheads="1"/>
                </p:cNvSpPr>
                <p:nvPr/>
              </p:nvSpPr>
              <p:spPr bwMode="auto">
                <a:xfrm rot="5400000" flipV="1">
                  <a:off x="1120086" y="2739006"/>
                  <a:ext cx="22225" cy="31750"/>
                </a:xfrm>
                <a:prstGeom prst="rect">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31" name="AutoShape 307">
                  <a:extLst>
                    <a:ext uri="{FF2B5EF4-FFF2-40B4-BE49-F238E27FC236}">
                      <a16:creationId xmlns:a16="http://schemas.microsoft.com/office/drawing/2014/main" id="{FCB7AAC0-A3E0-45C8-8C56-18C9DC5640A8}"/>
                    </a:ext>
                  </a:extLst>
                </p:cNvPr>
                <p:cNvSpPr>
                  <a:spLocks noChangeAspect="1" noChangeArrowheads="1"/>
                </p:cNvSpPr>
                <p:nvPr/>
              </p:nvSpPr>
              <p:spPr bwMode="auto">
                <a:xfrm rot="10800000" flipV="1">
                  <a:off x="1105799" y="2712018"/>
                  <a:ext cx="50800" cy="31750"/>
                </a:xfrm>
                <a:prstGeom prst="octagon">
                  <a:avLst>
                    <a:gd name="adj" fmla="val 12000"/>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32" name="Line 308">
                  <a:extLst>
                    <a:ext uri="{FF2B5EF4-FFF2-40B4-BE49-F238E27FC236}">
                      <a16:creationId xmlns:a16="http://schemas.microsoft.com/office/drawing/2014/main" id="{69B77B4E-6E5B-4432-B3B1-E39126DCBD08}"/>
                    </a:ext>
                  </a:extLst>
                </p:cNvPr>
                <p:cNvSpPr>
                  <a:spLocks noChangeAspect="1" noChangeShapeType="1"/>
                </p:cNvSpPr>
                <p:nvPr/>
              </p:nvSpPr>
              <p:spPr bwMode="auto">
                <a:xfrm rot="10800000" flipV="1">
                  <a:off x="1143899" y="2715193"/>
                  <a:ext cx="0" cy="28575"/>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533" name="Line 309">
                  <a:extLst>
                    <a:ext uri="{FF2B5EF4-FFF2-40B4-BE49-F238E27FC236}">
                      <a16:creationId xmlns:a16="http://schemas.microsoft.com/office/drawing/2014/main" id="{0EEFF60C-A51D-4E86-83E6-B9280E18622E}"/>
                    </a:ext>
                  </a:extLst>
                </p:cNvPr>
                <p:cNvSpPr>
                  <a:spLocks noChangeAspect="1" noChangeShapeType="1"/>
                </p:cNvSpPr>
                <p:nvPr/>
              </p:nvSpPr>
              <p:spPr bwMode="auto">
                <a:xfrm rot="10800000" flipV="1">
                  <a:off x="1118499" y="2715193"/>
                  <a:ext cx="0" cy="28575"/>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534" name="AutoShape 311">
                  <a:extLst>
                    <a:ext uri="{FF2B5EF4-FFF2-40B4-BE49-F238E27FC236}">
                      <a16:creationId xmlns:a16="http://schemas.microsoft.com/office/drawing/2014/main" id="{AC5C72B3-1B10-4199-9ACC-29D261CC5FDE}"/>
                    </a:ext>
                  </a:extLst>
                </p:cNvPr>
                <p:cNvSpPr>
                  <a:spLocks noChangeAspect="1" noChangeArrowheads="1"/>
                </p:cNvSpPr>
                <p:nvPr/>
              </p:nvSpPr>
              <p:spPr bwMode="auto">
                <a:xfrm rot="10800000" flipV="1">
                  <a:off x="1102624" y="2758056"/>
                  <a:ext cx="53975" cy="20637"/>
                </a:xfrm>
                <a:prstGeom prst="octagon">
                  <a:avLst>
                    <a:gd name="adj" fmla="val 12000"/>
                  </a:avLst>
                </a:prstGeom>
                <a:solidFill>
                  <a:schemeClr val="accent1">
                    <a:lumMod val="60000"/>
                    <a:lumOff val="40000"/>
                  </a:schemeClr>
                </a:solid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35" name="Line 312">
                  <a:extLst>
                    <a:ext uri="{FF2B5EF4-FFF2-40B4-BE49-F238E27FC236}">
                      <a16:creationId xmlns:a16="http://schemas.microsoft.com/office/drawing/2014/main" id="{E1F3A811-1388-4ADD-8DF1-D8C0DDEC97E4}"/>
                    </a:ext>
                  </a:extLst>
                </p:cNvPr>
                <p:cNvSpPr>
                  <a:spLocks noChangeAspect="1" noChangeShapeType="1"/>
                </p:cNvSpPr>
                <p:nvPr/>
              </p:nvSpPr>
              <p:spPr bwMode="auto">
                <a:xfrm rot="10800000" flipV="1">
                  <a:off x="1143899" y="2761231"/>
                  <a:ext cx="0" cy="17462"/>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536" name="Line 313">
                  <a:extLst>
                    <a:ext uri="{FF2B5EF4-FFF2-40B4-BE49-F238E27FC236}">
                      <a16:creationId xmlns:a16="http://schemas.microsoft.com/office/drawing/2014/main" id="{A226B628-C967-4F89-A21C-835D57215587}"/>
                    </a:ext>
                  </a:extLst>
                </p:cNvPr>
                <p:cNvSpPr>
                  <a:spLocks noChangeAspect="1" noChangeShapeType="1"/>
                </p:cNvSpPr>
                <p:nvPr/>
              </p:nvSpPr>
              <p:spPr bwMode="auto">
                <a:xfrm rot="10800000" flipV="1">
                  <a:off x="1116911" y="2761231"/>
                  <a:ext cx="0" cy="17462"/>
                </a:xfrm>
                <a:prstGeom prst="line">
                  <a:avLst/>
                </a:prstGeom>
                <a:noFill/>
                <a:ln w="3175">
                  <a:solidFill>
                    <a:schemeClr val="accent6"/>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537" name="Rectangle 8534">
                  <a:extLst>
                    <a:ext uri="{FF2B5EF4-FFF2-40B4-BE49-F238E27FC236}">
                      <a16:creationId xmlns:a16="http://schemas.microsoft.com/office/drawing/2014/main" id="{BEB239BD-C67F-4281-99ED-543F03BCDB0D}"/>
                    </a:ext>
                  </a:extLst>
                </p:cNvPr>
                <p:cNvSpPr>
                  <a:spLocks noChangeArrowheads="1"/>
                </p:cNvSpPr>
                <p:nvPr/>
              </p:nvSpPr>
              <p:spPr bwMode="auto">
                <a:xfrm>
                  <a:off x="1075636" y="2780281"/>
                  <a:ext cx="107950" cy="252412"/>
                </a:xfrm>
                <a:prstGeom prst="rect">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38" name="Hexagon 8535">
                  <a:extLst>
                    <a:ext uri="{FF2B5EF4-FFF2-40B4-BE49-F238E27FC236}">
                      <a16:creationId xmlns:a16="http://schemas.microsoft.com/office/drawing/2014/main" id="{9B0A78FF-A5E8-4651-AD8B-A4B7FAA12BA5}"/>
                    </a:ext>
                  </a:extLst>
                </p:cNvPr>
                <p:cNvSpPr>
                  <a:spLocks noChangeArrowheads="1"/>
                </p:cNvSpPr>
                <p:nvPr/>
              </p:nvSpPr>
              <p:spPr bwMode="auto">
                <a:xfrm rot="16200000">
                  <a:off x="1074843" y="2858861"/>
                  <a:ext cx="107950" cy="93663"/>
                </a:xfrm>
                <a:prstGeom prst="hexagon">
                  <a:avLst>
                    <a:gd name="adj" fmla="val 24838"/>
                    <a:gd name="vf" fmla="val 115470"/>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539" name="Straight Connector 7614">
                  <a:extLst>
                    <a:ext uri="{FF2B5EF4-FFF2-40B4-BE49-F238E27FC236}">
                      <a16:creationId xmlns:a16="http://schemas.microsoft.com/office/drawing/2014/main" id="{2A014C3B-D83F-4420-BDBD-57531579B31D}"/>
                    </a:ext>
                  </a:extLst>
                </p:cNvPr>
                <p:cNvCxnSpPr>
                  <a:cxnSpLocks noChangeShapeType="1"/>
                  <a:endCxn id="1504" idx="0"/>
                </p:cNvCxnSpPr>
                <p:nvPr/>
              </p:nvCxnSpPr>
              <p:spPr bwMode="auto">
                <a:xfrm flipV="1">
                  <a:off x="851799" y="2832668"/>
                  <a:ext cx="15875" cy="1588"/>
                </a:xfrm>
                <a:prstGeom prst="line">
                  <a:avLst/>
                </a:prstGeom>
                <a:noFill/>
                <a:ln w="23495" algn="ctr">
                  <a:solidFill>
                    <a:schemeClr val="accent6"/>
                  </a:solidFill>
                  <a:round/>
                  <a:headEnd type="none" w="sm" len="sm"/>
                  <a:tailEnd/>
                </a:ln>
                <a:extLst>
                  <a:ext uri="{909E8E84-426E-40DD-AFC4-6F175D3DCCD1}">
                    <a14:hiddenFill xmlns:a14="http://schemas.microsoft.com/office/drawing/2010/main">
                      <a:noFill/>
                    </a14:hiddenFill>
                  </a:ext>
                </a:extLst>
              </p:spPr>
            </p:cxnSp>
            <p:grpSp>
              <p:nvGrpSpPr>
                <p:cNvPr id="1540" name="Group 6470">
                  <a:extLst>
                    <a:ext uri="{FF2B5EF4-FFF2-40B4-BE49-F238E27FC236}">
                      <a16:creationId xmlns:a16="http://schemas.microsoft.com/office/drawing/2014/main" id="{9C187C9C-E285-4DA0-97C8-BD159A825CDE}"/>
                    </a:ext>
                  </a:extLst>
                </p:cNvPr>
                <p:cNvGrpSpPr>
                  <a:grpSpLocks/>
                </p:cNvGrpSpPr>
                <p:nvPr/>
              </p:nvGrpSpPr>
              <p:grpSpPr bwMode="auto">
                <a:xfrm>
                  <a:off x="1885261" y="2270693"/>
                  <a:ext cx="93663" cy="384175"/>
                  <a:chOff x="502185" y="2967976"/>
                  <a:chExt cx="94084" cy="385147"/>
                </a:xfrm>
                <a:solidFill>
                  <a:srgbClr val="D8DBD8"/>
                </a:solidFill>
              </p:grpSpPr>
              <p:sp>
                <p:nvSpPr>
                  <p:cNvPr id="2052" name="Rectangle 740">
                    <a:extLst>
                      <a:ext uri="{FF2B5EF4-FFF2-40B4-BE49-F238E27FC236}">
                        <a16:creationId xmlns:a16="http://schemas.microsoft.com/office/drawing/2014/main" id="{A4C6F004-535D-4887-BC7F-DFA23A8E66DA}"/>
                      </a:ext>
                    </a:extLst>
                  </p:cNvPr>
                  <p:cNvSpPr>
                    <a:spLocks noChangeArrowheads="1"/>
                  </p:cNvSpPr>
                  <p:nvPr/>
                </p:nvSpPr>
                <p:spPr bwMode="auto">
                  <a:xfrm>
                    <a:off x="515842" y="3061708"/>
                    <a:ext cx="65087" cy="42863"/>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53" name="Line 741">
                    <a:extLst>
                      <a:ext uri="{FF2B5EF4-FFF2-40B4-BE49-F238E27FC236}">
                        <a16:creationId xmlns:a16="http://schemas.microsoft.com/office/drawing/2014/main" id="{D548E31B-F43E-48C1-9B11-058F591843E0}"/>
                      </a:ext>
                    </a:extLst>
                  </p:cNvPr>
                  <p:cNvSpPr>
                    <a:spLocks noChangeShapeType="1"/>
                  </p:cNvSpPr>
                  <p:nvPr/>
                </p:nvSpPr>
                <p:spPr bwMode="auto">
                  <a:xfrm flipV="1">
                    <a:off x="516403" y="3060978"/>
                    <a:ext cx="65087" cy="9525"/>
                  </a:xfrm>
                  <a:prstGeom prst="line">
                    <a:avLst/>
                  </a:prstGeom>
                  <a:grpFill/>
                  <a:ln w="3175">
                    <a:solidFill>
                      <a:schemeClr val="tx1"/>
                    </a:solidFill>
                    <a:round/>
                    <a:headEnd type="none" w="sm" len="sm"/>
                    <a:tailEnd/>
                  </a:ln>
                </p:spPr>
                <p:txBody>
                  <a:bodyPr/>
                  <a:lstStyle/>
                  <a:p>
                    <a:endParaRPr lang="en-GB"/>
                  </a:p>
                </p:txBody>
              </p:sp>
              <p:sp>
                <p:nvSpPr>
                  <p:cNvPr id="2054" name="Line 742">
                    <a:extLst>
                      <a:ext uri="{FF2B5EF4-FFF2-40B4-BE49-F238E27FC236}">
                        <a16:creationId xmlns:a16="http://schemas.microsoft.com/office/drawing/2014/main" id="{2DB9EBC2-2527-467C-B518-E84343FF4FF3}"/>
                      </a:ext>
                    </a:extLst>
                  </p:cNvPr>
                  <p:cNvSpPr>
                    <a:spLocks noChangeShapeType="1"/>
                  </p:cNvSpPr>
                  <p:nvPr/>
                </p:nvSpPr>
                <p:spPr bwMode="auto">
                  <a:xfrm flipV="1">
                    <a:off x="516402" y="3067713"/>
                    <a:ext cx="65088" cy="9525"/>
                  </a:xfrm>
                  <a:prstGeom prst="line">
                    <a:avLst/>
                  </a:prstGeom>
                  <a:grpFill/>
                  <a:ln w="3175">
                    <a:solidFill>
                      <a:schemeClr val="tx1"/>
                    </a:solidFill>
                    <a:round/>
                    <a:headEnd type="none" w="sm" len="sm"/>
                    <a:tailEnd/>
                  </a:ln>
                </p:spPr>
                <p:txBody>
                  <a:bodyPr/>
                  <a:lstStyle/>
                  <a:p>
                    <a:endParaRPr lang="en-GB"/>
                  </a:p>
                </p:txBody>
              </p:sp>
              <p:sp>
                <p:nvSpPr>
                  <p:cNvPr id="2055" name="Line 743">
                    <a:extLst>
                      <a:ext uri="{FF2B5EF4-FFF2-40B4-BE49-F238E27FC236}">
                        <a16:creationId xmlns:a16="http://schemas.microsoft.com/office/drawing/2014/main" id="{AF0831D3-FABE-4C72-AC49-F9B5E8043D88}"/>
                      </a:ext>
                    </a:extLst>
                  </p:cNvPr>
                  <p:cNvSpPr>
                    <a:spLocks noChangeShapeType="1"/>
                  </p:cNvSpPr>
                  <p:nvPr/>
                </p:nvSpPr>
                <p:spPr bwMode="auto">
                  <a:xfrm flipV="1">
                    <a:off x="516402" y="3076693"/>
                    <a:ext cx="65088" cy="9525"/>
                  </a:xfrm>
                  <a:prstGeom prst="line">
                    <a:avLst/>
                  </a:prstGeom>
                  <a:grpFill/>
                  <a:ln w="3175">
                    <a:solidFill>
                      <a:schemeClr val="tx1"/>
                    </a:solidFill>
                    <a:round/>
                    <a:headEnd type="none" w="sm" len="sm"/>
                    <a:tailEnd/>
                  </a:ln>
                </p:spPr>
                <p:txBody>
                  <a:bodyPr/>
                  <a:lstStyle/>
                  <a:p>
                    <a:endParaRPr lang="en-GB"/>
                  </a:p>
                </p:txBody>
              </p:sp>
              <p:sp>
                <p:nvSpPr>
                  <p:cNvPr id="2056" name="Line 744">
                    <a:extLst>
                      <a:ext uri="{FF2B5EF4-FFF2-40B4-BE49-F238E27FC236}">
                        <a16:creationId xmlns:a16="http://schemas.microsoft.com/office/drawing/2014/main" id="{CC847314-0C87-46FF-A8A2-CFF25A3D986F}"/>
                      </a:ext>
                    </a:extLst>
                  </p:cNvPr>
                  <p:cNvSpPr>
                    <a:spLocks noChangeShapeType="1"/>
                  </p:cNvSpPr>
                  <p:nvPr/>
                </p:nvSpPr>
                <p:spPr bwMode="auto">
                  <a:xfrm flipV="1">
                    <a:off x="515280" y="3086796"/>
                    <a:ext cx="65087" cy="9525"/>
                  </a:xfrm>
                  <a:prstGeom prst="line">
                    <a:avLst/>
                  </a:prstGeom>
                  <a:grpFill/>
                  <a:ln w="3175">
                    <a:solidFill>
                      <a:schemeClr val="tx1"/>
                    </a:solidFill>
                    <a:round/>
                    <a:headEnd type="none" w="sm" len="sm"/>
                    <a:tailEnd/>
                  </a:ln>
                </p:spPr>
                <p:txBody>
                  <a:bodyPr/>
                  <a:lstStyle/>
                  <a:p>
                    <a:endParaRPr lang="en-GB"/>
                  </a:p>
                </p:txBody>
              </p:sp>
              <p:sp>
                <p:nvSpPr>
                  <p:cNvPr id="2057" name="Line 745">
                    <a:extLst>
                      <a:ext uri="{FF2B5EF4-FFF2-40B4-BE49-F238E27FC236}">
                        <a16:creationId xmlns:a16="http://schemas.microsoft.com/office/drawing/2014/main" id="{DEC01B40-FC34-4F01-8A1B-E2406E284870}"/>
                      </a:ext>
                    </a:extLst>
                  </p:cNvPr>
                  <p:cNvSpPr>
                    <a:spLocks noChangeShapeType="1"/>
                  </p:cNvSpPr>
                  <p:nvPr/>
                </p:nvSpPr>
                <p:spPr bwMode="auto">
                  <a:xfrm flipV="1">
                    <a:off x="516403" y="3092409"/>
                    <a:ext cx="65087" cy="9525"/>
                  </a:xfrm>
                  <a:prstGeom prst="line">
                    <a:avLst/>
                  </a:prstGeom>
                  <a:grpFill/>
                  <a:ln w="3175">
                    <a:solidFill>
                      <a:schemeClr val="tx1"/>
                    </a:solidFill>
                    <a:round/>
                    <a:headEnd type="none" w="sm" len="sm"/>
                    <a:tailEnd/>
                  </a:ln>
                </p:spPr>
                <p:txBody>
                  <a:bodyPr/>
                  <a:lstStyle/>
                  <a:p>
                    <a:endParaRPr lang="en-GB"/>
                  </a:p>
                </p:txBody>
              </p:sp>
              <p:sp>
                <p:nvSpPr>
                  <p:cNvPr id="2058" name="Line 746">
                    <a:extLst>
                      <a:ext uri="{FF2B5EF4-FFF2-40B4-BE49-F238E27FC236}">
                        <a16:creationId xmlns:a16="http://schemas.microsoft.com/office/drawing/2014/main" id="{85C070B0-834B-43B6-971C-F7CE5021B7A6}"/>
                      </a:ext>
                    </a:extLst>
                  </p:cNvPr>
                  <p:cNvSpPr>
                    <a:spLocks noChangeShapeType="1"/>
                  </p:cNvSpPr>
                  <p:nvPr/>
                </p:nvSpPr>
                <p:spPr bwMode="auto">
                  <a:xfrm flipV="1">
                    <a:off x="515280" y="3100266"/>
                    <a:ext cx="65087" cy="9525"/>
                  </a:xfrm>
                  <a:prstGeom prst="line">
                    <a:avLst/>
                  </a:prstGeom>
                  <a:grpFill/>
                  <a:ln w="3175">
                    <a:solidFill>
                      <a:schemeClr val="tx1"/>
                    </a:solidFill>
                    <a:round/>
                    <a:headEnd type="none" w="sm" len="sm"/>
                    <a:tailEnd/>
                  </a:ln>
                </p:spPr>
                <p:txBody>
                  <a:bodyPr/>
                  <a:lstStyle/>
                  <a:p>
                    <a:endParaRPr lang="en-GB"/>
                  </a:p>
                </p:txBody>
              </p:sp>
              <p:sp>
                <p:nvSpPr>
                  <p:cNvPr id="2059" name="Rectangle 747">
                    <a:extLst>
                      <a:ext uri="{FF2B5EF4-FFF2-40B4-BE49-F238E27FC236}">
                        <a16:creationId xmlns:a16="http://schemas.microsoft.com/office/drawing/2014/main" id="{AB4E1B98-8C2B-4921-A6DD-89C82EE1F886}"/>
                      </a:ext>
                    </a:extLst>
                  </p:cNvPr>
                  <p:cNvSpPr>
                    <a:spLocks noChangeArrowheads="1"/>
                  </p:cNvSpPr>
                  <p:nvPr/>
                </p:nvSpPr>
                <p:spPr bwMode="auto">
                  <a:xfrm>
                    <a:off x="510285" y="3100429"/>
                    <a:ext cx="76200" cy="88900"/>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60" name="Arc 763">
                    <a:extLst>
                      <a:ext uri="{FF2B5EF4-FFF2-40B4-BE49-F238E27FC236}">
                        <a16:creationId xmlns:a16="http://schemas.microsoft.com/office/drawing/2014/main" id="{E6E998DD-FD01-4277-B6ED-3CB938B01F55}"/>
                      </a:ext>
                    </a:extLst>
                  </p:cNvPr>
                  <p:cNvSpPr>
                    <a:spLocks/>
                  </p:cNvSpPr>
                  <p:nvPr/>
                </p:nvSpPr>
                <p:spPr bwMode="auto">
                  <a:xfrm>
                    <a:off x="547937" y="3102376"/>
                    <a:ext cx="22225" cy="14288"/>
                  </a:xfrm>
                  <a:custGeom>
                    <a:avLst/>
                    <a:gdLst>
                      <a:gd name="T0" fmla="*/ 0 w 16982"/>
                      <a:gd name="T1" fmla="*/ 0 h 21600"/>
                      <a:gd name="T2" fmla="*/ 451618 w 16982"/>
                      <a:gd name="T3" fmla="*/ 58 h 21600"/>
                      <a:gd name="T4" fmla="*/ 0 w 16982"/>
                      <a:gd name="T5" fmla="*/ 152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61" name="Arc 764">
                    <a:extLst>
                      <a:ext uri="{FF2B5EF4-FFF2-40B4-BE49-F238E27FC236}">
                        <a16:creationId xmlns:a16="http://schemas.microsoft.com/office/drawing/2014/main" id="{DB484AC3-48F6-4DB6-BA18-76F5C443A3CB}"/>
                      </a:ext>
                    </a:extLst>
                  </p:cNvPr>
                  <p:cNvSpPr>
                    <a:spLocks/>
                  </p:cNvSpPr>
                  <p:nvPr/>
                </p:nvSpPr>
                <p:spPr bwMode="auto">
                  <a:xfrm flipH="1">
                    <a:off x="525254" y="3102936"/>
                    <a:ext cx="23812" cy="14288"/>
                  </a:xfrm>
                  <a:custGeom>
                    <a:avLst/>
                    <a:gdLst>
                      <a:gd name="T0" fmla="*/ 0 w 16982"/>
                      <a:gd name="T1" fmla="*/ 0 h 21600"/>
                      <a:gd name="T2" fmla="*/ 964410 w 16982"/>
                      <a:gd name="T3" fmla="*/ 58 h 21600"/>
                      <a:gd name="T4" fmla="*/ 0 w 16982"/>
                      <a:gd name="T5" fmla="*/ 152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62" name="Arc 766">
                    <a:extLst>
                      <a:ext uri="{FF2B5EF4-FFF2-40B4-BE49-F238E27FC236}">
                        <a16:creationId xmlns:a16="http://schemas.microsoft.com/office/drawing/2014/main" id="{F21878EC-08B6-4184-AD2C-247FABE26793}"/>
                      </a:ext>
                    </a:extLst>
                  </p:cNvPr>
                  <p:cNvSpPr>
                    <a:spLocks/>
                  </p:cNvSpPr>
                  <p:nvPr/>
                </p:nvSpPr>
                <p:spPr bwMode="auto">
                  <a:xfrm>
                    <a:off x="580995" y="3102936"/>
                    <a:ext cx="11112" cy="14288"/>
                  </a:xfrm>
                  <a:custGeom>
                    <a:avLst/>
                    <a:gdLst>
                      <a:gd name="T0" fmla="*/ 0 w 16982"/>
                      <a:gd name="T1" fmla="*/ 0 h 21600"/>
                      <a:gd name="T2" fmla="*/ 107 w 16982"/>
                      <a:gd name="T3" fmla="*/ 58 h 21600"/>
                      <a:gd name="T4" fmla="*/ 0 w 16982"/>
                      <a:gd name="T5" fmla="*/ 152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63" name="Arc 767">
                    <a:extLst>
                      <a:ext uri="{FF2B5EF4-FFF2-40B4-BE49-F238E27FC236}">
                        <a16:creationId xmlns:a16="http://schemas.microsoft.com/office/drawing/2014/main" id="{644A28E7-AA4A-4783-8B2B-139C2E68BEA1}"/>
                      </a:ext>
                    </a:extLst>
                  </p:cNvPr>
                  <p:cNvSpPr>
                    <a:spLocks/>
                  </p:cNvSpPr>
                  <p:nvPr/>
                </p:nvSpPr>
                <p:spPr bwMode="auto">
                  <a:xfrm flipH="1">
                    <a:off x="570892" y="3101814"/>
                    <a:ext cx="11112" cy="14287"/>
                  </a:xfrm>
                  <a:custGeom>
                    <a:avLst/>
                    <a:gdLst>
                      <a:gd name="T0" fmla="*/ 0 w 16982"/>
                      <a:gd name="T1" fmla="*/ 0 h 21600"/>
                      <a:gd name="T2" fmla="*/ 107 w 16982"/>
                      <a:gd name="T3" fmla="*/ 58 h 21600"/>
                      <a:gd name="T4" fmla="*/ 0 w 16982"/>
                      <a:gd name="T5" fmla="*/ 152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64" name="Arc 769">
                    <a:extLst>
                      <a:ext uri="{FF2B5EF4-FFF2-40B4-BE49-F238E27FC236}">
                        <a16:creationId xmlns:a16="http://schemas.microsoft.com/office/drawing/2014/main" id="{E3676318-9DEE-4226-950C-F503279ED748}"/>
                      </a:ext>
                    </a:extLst>
                  </p:cNvPr>
                  <p:cNvSpPr>
                    <a:spLocks/>
                  </p:cNvSpPr>
                  <p:nvPr/>
                </p:nvSpPr>
                <p:spPr bwMode="auto">
                  <a:xfrm>
                    <a:off x="513643" y="3102936"/>
                    <a:ext cx="11112" cy="14288"/>
                  </a:xfrm>
                  <a:custGeom>
                    <a:avLst/>
                    <a:gdLst>
                      <a:gd name="T0" fmla="*/ 0 w 16982"/>
                      <a:gd name="T1" fmla="*/ 0 h 21600"/>
                      <a:gd name="T2" fmla="*/ 107 w 16982"/>
                      <a:gd name="T3" fmla="*/ 58 h 21600"/>
                      <a:gd name="T4" fmla="*/ 0 w 16982"/>
                      <a:gd name="T5" fmla="*/ 152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65" name="Arc 770">
                    <a:extLst>
                      <a:ext uri="{FF2B5EF4-FFF2-40B4-BE49-F238E27FC236}">
                        <a16:creationId xmlns:a16="http://schemas.microsoft.com/office/drawing/2014/main" id="{039D50C5-F90D-4A13-8462-6709D0ABC355}"/>
                      </a:ext>
                    </a:extLst>
                  </p:cNvPr>
                  <p:cNvSpPr>
                    <a:spLocks/>
                  </p:cNvSpPr>
                  <p:nvPr/>
                </p:nvSpPr>
                <p:spPr bwMode="auto">
                  <a:xfrm flipH="1">
                    <a:off x="502185" y="3102376"/>
                    <a:ext cx="12700" cy="14287"/>
                  </a:xfrm>
                  <a:custGeom>
                    <a:avLst/>
                    <a:gdLst>
                      <a:gd name="T0" fmla="*/ 0 w 16982"/>
                      <a:gd name="T1" fmla="*/ 0 h 21600"/>
                      <a:gd name="T2" fmla="*/ 466 w 16982"/>
                      <a:gd name="T3" fmla="*/ 58 h 21600"/>
                      <a:gd name="T4" fmla="*/ 0 w 16982"/>
                      <a:gd name="T5" fmla="*/ 152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66" name="Arc 773">
                    <a:extLst>
                      <a:ext uri="{FF2B5EF4-FFF2-40B4-BE49-F238E27FC236}">
                        <a16:creationId xmlns:a16="http://schemas.microsoft.com/office/drawing/2014/main" id="{3434F6E6-467C-4EE6-87E5-3D0E603F1648}"/>
                      </a:ext>
                    </a:extLst>
                  </p:cNvPr>
                  <p:cNvSpPr>
                    <a:spLocks/>
                  </p:cNvSpPr>
                  <p:nvPr/>
                </p:nvSpPr>
                <p:spPr bwMode="auto">
                  <a:xfrm flipV="1">
                    <a:off x="547704" y="3116407"/>
                    <a:ext cx="23812" cy="14288"/>
                  </a:xfrm>
                  <a:custGeom>
                    <a:avLst/>
                    <a:gdLst>
                      <a:gd name="T0" fmla="*/ 0 w 16982"/>
                      <a:gd name="T1" fmla="*/ 0 h 21600"/>
                      <a:gd name="T2" fmla="*/ 964410 w 16982"/>
                      <a:gd name="T3" fmla="*/ 58 h 21600"/>
                      <a:gd name="T4" fmla="*/ 0 w 16982"/>
                      <a:gd name="T5" fmla="*/ 152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67" name="Arc 774">
                    <a:extLst>
                      <a:ext uri="{FF2B5EF4-FFF2-40B4-BE49-F238E27FC236}">
                        <a16:creationId xmlns:a16="http://schemas.microsoft.com/office/drawing/2014/main" id="{7ABD7468-7596-4AAD-AA41-E9B5C4B0EF04}"/>
                      </a:ext>
                    </a:extLst>
                  </p:cNvPr>
                  <p:cNvSpPr>
                    <a:spLocks/>
                  </p:cNvSpPr>
                  <p:nvPr/>
                </p:nvSpPr>
                <p:spPr bwMode="auto">
                  <a:xfrm flipH="1" flipV="1">
                    <a:off x="525254" y="3116407"/>
                    <a:ext cx="23812" cy="14288"/>
                  </a:xfrm>
                  <a:custGeom>
                    <a:avLst/>
                    <a:gdLst>
                      <a:gd name="T0" fmla="*/ 0 w 16982"/>
                      <a:gd name="T1" fmla="*/ 0 h 21600"/>
                      <a:gd name="T2" fmla="*/ 964410 w 16982"/>
                      <a:gd name="T3" fmla="*/ 58 h 21600"/>
                      <a:gd name="T4" fmla="*/ 0 w 16982"/>
                      <a:gd name="T5" fmla="*/ 152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68" name="Arc 776">
                    <a:extLst>
                      <a:ext uri="{FF2B5EF4-FFF2-40B4-BE49-F238E27FC236}">
                        <a16:creationId xmlns:a16="http://schemas.microsoft.com/office/drawing/2014/main" id="{841DCF46-2EBD-4811-9C66-27B0CA0D1BDE}"/>
                      </a:ext>
                    </a:extLst>
                  </p:cNvPr>
                  <p:cNvSpPr>
                    <a:spLocks/>
                  </p:cNvSpPr>
                  <p:nvPr/>
                </p:nvSpPr>
                <p:spPr bwMode="auto">
                  <a:xfrm flipV="1">
                    <a:off x="580995" y="3116407"/>
                    <a:ext cx="11112" cy="14288"/>
                  </a:xfrm>
                  <a:custGeom>
                    <a:avLst/>
                    <a:gdLst>
                      <a:gd name="T0" fmla="*/ 0 w 16982"/>
                      <a:gd name="T1" fmla="*/ 0 h 21600"/>
                      <a:gd name="T2" fmla="*/ 107 w 16982"/>
                      <a:gd name="T3" fmla="*/ 58 h 21600"/>
                      <a:gd name="T4" fmla="*/ 0 w 16982"/>
                      <a:gd name="T5" fmla="*/ 152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69" name="Arc 777">
                    <a:extLst>
                      <a:ext uri="{FF2B5EF4-FFF2-40B4-BE49-F238E27FC236}">
                        <a16:creationId xmlns:a16="http://schemas.microsoft.com/office/drawing/2014/main" id="{F1C9F3D6-5BBA-43F6-A3E5-63838FDECE04}"/>
                      </a:ext>
                    </a:extLst>
                  </p:cNvPr>
                  <p:cNvSpPr>
                    <a:spLocks/>
                  </p:cNvSpPr>
                  <p:nvPr/>
                </p:nvSpPr>
                <p:spPr bwMode="auto">
                  <a:xfrm flipH="1" flipV="1">
                    <a:off x="570659" y="3115845"/>
                    <a:ext cx="12700" cy="14288"/>
                  </a:xfrm>
                  <a:custGeom>
                    <a:avLst/>
                    <a:gdLst>
                      <a:gd name="T0" fmla="*/ 0 w 16982"/>
                      <a:gd name="T1" fmla="*/ 0 h 21600"/>
                      <a:gd name="T2" fmla="*/ 466 w 16982"/>
                      <a:gd name="T3" fmla="*/ 58 h 21600"/>
                      <a:gd name="T4" fmla="*/ 0 w 16982"/>
                      <a:gd name="T5" fmla="*/ 152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70" name="Arc 779">
                    <a:extLst>
                      <a:ext uri="{FF2B5EF4-FFF2-40B4-BE49-F238E27FC236}">
                        <a16:creationId xmlns:a16="http://schemas.microsoft.com/office/drawing/2014/main" id="{B40A9C14-987F-4B8A-9590-E074EC72C8B3}"/>
                      </a:ext>
                    </a:extLst>
                  </p:cNvPr>
                  <p:cNvSpPr>
                    <a:spLocks/>
                  </p:cNvSpPr>
                  <p:nvPr/>
                </p:nvSpPr>
                <p:spPr bwMode="auto">
                  <a:xfrm flipV="1">
                    <a:off x="513643" y="3116407"/>
                    <a:ext cx="11112" cy="14288"/>
                  </a:xfrm>
                  <a:custGeom>
                    <a:avLst/>
                    <a:gdLst>
                      <a:gd name="T0" fmla="*/ 0 w 16982"/>
                      <a:gd name="T1" fmla="*/ 0 h 21600"/>
                      <a:gd name="T2" fmla="*/ 107 w 16982"/>
                      <a:gd name="T3" fmla="*/ 58 h 21600"/>
                      <a:gd name="T4" fmla="*/ 0 w 16982"/>
                      <a:gd name="T5" fmla="*/ 152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71" name="Arc 780">
                    <a:extLst>
                      <a:ext uri="{FF2B5EF4-FFF2-40B4-BE49-F238E27FC236}">
                        <a16:creationId xmlns:a16="http://schemas.microsoft.com/office/drawing/2014/main" id="{76EF85FD-4319-4301-99A8-B14CFB305C97}"/>
                      </a:ext>
                    </a:extLst>
                  </p:cNvPr>
                  <p:cNvSpPr>
                    <a:spLocks/>
                  </p:cNvSpPr>
                  <p:nvPr/>
                </p:nvSpPr>
                <p:spPr bwMode="auto">
                  <a:xfrm flipH="1" flipV="1">
                    <a:off x="502417" y="3116407"/>
                    <a:ext cx="11113" cy="14287"/>
                  </a:xfrm>
                  <a:custGeom>
                    <a:avLst/>
                    <a:gdLst>
                      <a:gd name="T0" fmla="*/ 0 w 16982"/>
                      <a:gd name="T1" fmla="*/ 0 h 21600"/>
                      <a:gd name="T2" fmla="*/ 107 w 16982"/>
                      <a:gd name="T3" fmla="*/ 58 h 21600"/>
                      <a:gd name="T4" fmla="*/ 0 w 16982"/>
                      <a:gd name="T5" fmla="*/ 152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72" name="Line 781">
                    <a:extLst>
                      <a:ext uri="{FF2B5EF4-FFF2-40B4-BE49-F238E27FC236}">
                        <a16:creationId xmlns:a16="http://schemas.microsoft.com/office/drawing/2014/main" id="{8BC32368-CDE3-461C-B1B7-96113C781682}"/>
                      </a:ext>
                    </a:extLst>
                  </p:cNvPr>
                  <p:cNvSpPr>
                    <a:spLocks noChangeShapeType="1"/>
                  </p:cNvSpPr>
                  <p:nvPr/>
                </p:nvSpPr>
                <p:spPr bwMode="auto">
                  <a:xfrm>
                    <a:off x="524812" y="3108877"/>
                    <a:ext cx="0" cy="15875"/>
                  </a:xfrm>
                  <a:prstGeom prst="line">
                    <a:avLst/>
                  </a:prstGeom>
                  <a:grpFill/>
                  <a:ln w="3175">
                    <a:solidFill>
                      <a:schemeClr val="tx1"/>
                    </a:solidFill>
                    <a:round/>
                    <a:headEnd/>
                    <a:tailEnd/>
                  </a:ln>
                </p:spPr>
                <p:txBody>
                  <a:bodyPr wrap="none" anchor="ctr"/>
                  <a:lstStyle/>
                  <a:p>
                    <a:endParaRPr lang="en-GB"/>
                  </a:p>
                </p:txBody>
              </p:sp>
              <p:sp>
                <p:nvSpPr>
                  <p:cNvPr id="2073" name="Line 782">
                    <a:extLst>
                      <a:ext uri="{FF2B5EF4-FFF2-40B4-BE49-F238E27FC236}">
                        <a16:creationId xmlns:a16="http://schemas.microsoft.com/office/drawing/2014/main" id="{C3876D22-3AD7-48B8-819A-8B55731F2831}"/>
                      </a:ext>
                    </a:extLst>
                  </p:cNvPr>
                  <p:cNvSpPr>
                    <a:spLocks noChangeShapeType="1"/>
                  </p:cNvSpPr>
                  <p:nvPr/>
                </p:nvSpPr>
                <p:spPr bwMode="auto">
                  <a:xfrm>
                    <a:off x="570836" y="3110000"/>
                    <a:ext cx="0" cy="15875"/>
                  </a:xfrm>
                  <a:prstGeom prst="line">
                    <a:avLst/>
                  </a:prstGeom>
                  <a:grpFill/>
                  <a:ln w="3175">
                    <a:solidFill>
                      <a:schemeClr val="tx1"/>
                    </a:solidFill>
                    <a:round/>
                    <a:headEnd/>
                    <a:tailEnd/>
                  </a:ln>
                </p:spPr>
                <p:txBody>
                  <a:bodyPr wrap="none" anchor="ctr"/>
                  <a:lstStyle/>
                  <a:p>
                    <a:endParaRPr lang="en-GB"/>
                  </a:p>
                </p:txBody>
              </p:sp>
              <p:sp>
                <p:nvSpPr>
                  <p:cNvPr id="2074" name="Freeform 783">
                    <a:extLst>
                      <a:ext uri="{FF2B5EF4-FFF2-40B4-BE49-F238E27FC236}">
                        <a16:creationId xmlns:a16="http://schemas.microsoft.com/office/drawing/2014/main" id="{9E1F65E0-9C46-4E90-B7E0-884D6B50252A}"/>
                      </a:ext>
                    </a:extLst>
                  </p:cNvPr>
                  <p:cNvSpPr>
                    <a:spLocks/>
                  </p:cNvSpPr>
                  <p:nvPr/>
                </p:nvSpPr>
                <p:spPr bwMode="auto">
                  <a:xfrm>
                    <a:off x="503012" y="3100459"/>
                    <a:ext cx="49213" cy="15875"/>
                  </a:xfrm>
                  <a:custGeom>
                    <a:avLst/>
                    <a:gdLst>
                      <a:gd name="T0" fmla="*/ 0 w 78"/>
                      <a:gd name="T1" fmla="*/ 2147483647 h 26"/>
                      <a:gd name="T2" fmla="*/ 0 w 78"/>
                      <a:gd name="T3" fmla="*/ 2147483647 h 26"/>
                      <a:gd name="T4" fmla="*/ 2147483647 w 78"/>
                      <a:gd name="T5" fmla="*/ 0 h 26"/>
                      <a:gd name="T6" fmla="*/ 2147483647 w 78"/>
                      <a:gd name="T7" fmla="*/ 0 h 26"/>
                      <a:gd name="T8" fmla="*/ 0 60000 65536"/>
                      <a:gd name="T9" fmla="*/ 0 60000 65536"/>
                      <a:gd name="T10" fmla="*/ 0 60000 65536"/>
                      <a:gd name="T11" fmla="*/ 0 60000 65536"/>
                      <a:gd name="T12" fmla="*/ 0 w 78"/>
                      <a:gd name="T13" fmla="*/ 0 h 26"/>
                      <a:gd name="T14" fmla="*/ 78 w 78"/>
                      <a:gd name="T15" fmla="*/ 26 h 26"/>
                    </a:gdLst>
                    <a:ahLst/>
                    <a:cxnLst>
                      <a:cxn ang="T8">
                        <a:pos x="T0" y="T1"/>
                      </a:cxn>
                      <a:cxn ang="T9">
                        <a:pos x="T2" y="T3"/>
                      </a:cxn>
                      <a:cxn ang="T10">
                        <a:pos x="T4" y="T5"/>
                      </a:cxn>
                      <a:cxn ang="T11">
                        <a:pos x="T6" y="T7"/>
                      </a:cxn>
                    </a:cxnLst>
                    <a:rect l="T12" t="T13" r="T14" b="T15"/>
                    <a:pathLst>
                      <a:path w="78" h="26">
                        <a:moveTo>
                          <a:pt x="0" y="26"/>
                        </a:moveTo>
                        <a:lnTo>
                          <a:pt x="0" y="9"/>
                        </a:lnTo>
                        <a:lnTo>
                          <a:pt x="16" y="0"/>
                        </a:lnTo>
                        <a:lnTo>
                          <a:pt x="78" y="0"/>
                        </a:lnTo>
                      </a:path>
                    </a:pathLst>
                  </a:custGeom>
                  <a:grpFill/>
                  <a:ln w="3175">
                    <a:solidFill>
                      <a:schemeClr val="tx1"/>
                    </a:solidFill>
                    <a:round/>
                    <a:headEnd/>
                    <a:tailEnd/>
                  </a:ln>
                </p:spPr>
                <p:txBody>
                  <a:bodyPr wrap="none" anchor="ctr"/>
                  <a:lstStyle/>
                  <a:p>
                    <a:endParaRPr lang="en-GB"/>
                  </a:p>
                </p:txBody>
              </p:sp>
              <p:sp>
                <p:nvSpPr>
                  <p:cNvPr id="2075" name="Freeform 784">
                    <a:extLst>
                      <a:ext uri="{FF2B5EF4-FFF2-40B4-BE49-F238E27FC236}">
                        <a16:creationId xmlns:a16="http://schemas.microsoft.com/office/drawing/2014/main" id="{4EF58332-1FCC-4C72-B610-4C59AB14B79C}"/>
                      </a:ext>
                    </a:extLst>
                  </p:cNvPr>
                  <p:cNvSpPr>
                    <a:spLocks/>
                  </p:cNvSpPr>
                  <p:nvPr/>
                </p:nvSpPr>
                <p:spPr bwMode="auto">
                  <a:xfrm flipH="1">
                    <a:off x="544546" y="3100459"/>
                    <a:ext cx="49213" cy="15875"/>
                  </a:xfrm>
                  <a:custGeom>
                    <a:avLst/>
                    <a:gdLst>
                      <a:gd name="T0" fmla="*/ 0 w 78"/>
                      <a:gd name="T1" fmla="*/ 2147483647 h 26"/>
                      <a:gd name="T2" fmla="*/ 0 w 78"/>
                      <a:gd name="T3" fmla="*/ 2147483647 h 26"/>
                      <a:gd name="T4" fmla="*/ 2147483647 w 78"/>
                      <a:gd name="T5" fmla="*/ 0 h 26"/>
                      <a:gd name="T6" fmla="*/ 2147483647 w 78"/>
                      <a:gd name="T7" fmla="*/ 0 h 26"/>
                      <a:gd name="T8" fmla="*/ 0 60000 65536"/>
                      <a:gd name="T9" fmla="*/ 0 60000 65536"/>
                      <a:gd name="T10" fmla="*/ 0 60000 65536"/>
                      <a:gd name="T11" fmla="*/ 0 60000 65536"/>
                      <a:gd name="T12" fmla="*/ 0 w 78"/>
                      <a:gd name="T13" fmla="*/ 0 h 26"/>
                      <a:gd name="T14" fmla="*/ 78 w 78"/>
                      <a:gd name="T15" fmla="*/ 26 h 26"/>
                    </a:gdLst>
                    <a:ahLst/>
                    <a:cxnLst>
                      <a:cxn ang="T8">
                        <a:pos x="T0" y="T1"/>
                      </a:cxn>
                      <a:cxn ang="T9">
                        <a:pos x="T2" y="T3"/>
                      </a:cxn>
                      <a:cxn ang="T10">
                        <a:pos x="T4" y="T5"/>
                      </a:cxn>
                      <a:cxn ang="T11">
                        <a:pos x="T6" y="T7"/>
                      </a:cxn>
                    </a:cxnLst>
                    <a:rect l="T12" t="T13" r="T14" b="T15"/>
                    <a:pathLst>
                      <a:path w="78" h="26">
                        <a:moveTo>
                          <a:pt x="0" y="26"/>
                        </a:moveTo>
                        <a:lnTo>
                          <a:pt x="0" y="9"/>
                        </a:lnTo>
                        <a:lnTo>
                          <a:pt x="16" y="0"/>
                        </a:lnTo>
                        <a:lnTo>
                          <a:pt x="78" y="0"/>
                        </a:lnTo>
                      </a:path>
                    </a:pathLst>
                  </a:custGeom>
                  <a:grpFill/>
                  <a:ln w="3175">
                    <a:solidFill>
                      <a:schemeClr val="tx1"/>
                    </a:solidFill>
                    <a:round/>
                    <a:headEnd/>
                    <a:tailEnd/>
                  </a:ln>
                </p:spPr>
                <p:txBody>
                  <a:bodyPr wrap="none" anchor="ctr"/>
                  <a:lstStyle/>
                  <a:p>
                    <a:endParaRPr lang="en-GB"/>
                  </a:p>
                </p:txBody>
              </p:sp>
              <p:sp>
                <p:nvSpPr>
                  <p:cNvPr id="2076" name="Freeform 785">
                    <a:extLst>
                      <a:ext uri="{FF2B5EF4-FFF2-40B4-BE49-F238E27FC236}">
                        <a16:creationId xmlns:a16="http://schemas.microsoft.com/office/drawing/2014/main" id="{9F73E5D3-2DBF-4DC1-BA74-61FAD59AC46C}"/>
                      </a:ext>
                    </a:extLst>
                  </p:cNvPr>
                  <p:cNvSpPr>
                    <a:spLocks/>
                  </p:cNvSpPr>
                  <p:nvPr/>
                </p:nvSpPr>
                <p:spPr bwMode="auto">
                  <a:xfrm flipV="1">
                    <a:off x="503245" y="3115613"/>
                    <a:ext cx="47625" cy="15875"/>
                  </a:xfrm>
                  <a:custGeom>
                    <a:avLst/>
                    <a:gdLst>
                      <a:gd name="T0" fmla="*/ 0 w 78"/>
                      <a:gd name="T1" fmla="*/ 2147483647 h 26"/>
                      <a:gd name="T2" fmla="*/ 0 w 78"/>
                      <a:gd name="T3" fmla="*/ 2147483647 h 26"/>
                      <a:gd name="T4" fmla="*/ 2147483647 w 78"/>
                      <a:gd name="T5" fmla="*/ 0 h 26"/>
                      <a:gd name="T6" fmla="*/ 2147483647 w 78"/>
                      <a:gd name="T7" fmla="*/ 0 h 26"/>
                      <a:gd name="T8" fmla="*/ 0 60000 65536"/>
                      <a:gd name="T9" fmla="*/ 0 60000 65536"/>
                      <a:gd name="T10" fmla="*/ 0 60000 65536"/>
                      <a:gd name="T11" fmla="*/ 0 60000 65536"/>
                      <a:gd name="T12" fmla="*/ 0 w 78"/>
                      <a:gd name="T13" fmla="*/ 0 h 26"/>
                      <a:gd name="T14" fmla="*/ 78 w 78"/>
                      <a:gd name="T15" fmla="*/ 26 h 26"/>
                    </a:gdLst>
                    <a:ahLst/>
                    <a:cxnLst>
                      <a:cxn ang="T8">
                        <a:pos x="T0" y="T1"/>
                      </a:cxn>
                      <a:cxn ang="T9">
                        <a:pos x="T2" y="T3"/>
                      </a:cxn>
                      <a:cxn ang="T10">
                        <a:pos x="T4" y="T5"/>
                      </a:cxn>
                      <a:cxn ang="T11">
                        <a:pos x="T6" y="T7"/>
                      </a:cxn>
                    </a:cxnLst>
                    <a:rect l="T12" t="T13" r="T14" b="T15"/>
                    <a:pathLst>
                      <a:path w="78" h="26">
                        <a:moveTo>
                          <a:pt x="0" y="26"/>
                        </a:moveTo>
                        <a:lnTo>
                          <a:pt x="0" y="9"/>
                        </a:lnTo>
                        <a:lnTo>
                          <a:pt x="16" y="0"/>
                        </a:lnTo>
                        <a:lnTo>
                          <a:pt x="78" y="0"/>
                        </a:lnTo>
                      </a:path>
                    </a:pathLst>
                  </a:custGeom>
                  <a:grpFill/>
                  <a:ln w="3175">
                    <a:solidFill>
                      <a:schemeClr val="tx1"/>
                    </a:solidFill>
                    <a:round/>
                    <a:headEnd/>
                    <a:tailEnd/>
                  </a:ln>
                </p:spPr>
                <p:txBody>
                  <a:bodyPr wrap="none" anchor="ctr"/>
                  <a:lstStyle/>
                  <a:p>
                    <a:endParaRPr lang="en-GB"/>
                  </a:p>
                </p:txBody>
              </p:sp>
              <p:sp>
                <p:nvSpPr>
                  <p:cNvPr id="2077" name="Freeform 786">
                    <a:extLst>
                      <a:ext uri="{FF2B5EF4-FFF2-40B4-BE49-F238E27FC236}">
                        <a16:creationId xmlns:a16="http://schemas.microsoft.com/office/drawing/2014/main" id="{8222D4E0-4A2C-4F8A-9051-F1CC708997A8}"/>
                      </a:ext>
                    </a:extLst>
                  </p:cNvPr>
                  <p:cNvSpPr>
                    <a:spLocks/>
                  </p:cNvSpPr>
                  <p:nvPr/>
                </p:nvSpPr>
                <p:spPr bwMode="auto">
                  <a:xfrm flipH="1" flipV="1">
                    <a:off x="545339" y="3115382"/>
                    <a:ext cx="47625" cy="17462"/>
                  </a:xfrm>
                  <a:custGeom>
                    <a:avLst/>
                    <a:gdLst>
                      <a:gd name="T0" fmla="*/ 0 w 78"/>
                      <a:gd name="T1" fmla="*/ 2147483647 h 26"/>
                      <a:gd name="T2" fmla="*/ 0 w 78"/>
                      <a:gd name="T3" fmla="*/ 2147483647 h 26"/>
                      <a:gd name="T4" fmla="*/ 2147483647 w 78"/>
                      <a:gd name="T5" fmla="*/ 0 h 26"/>
                      <a:gd name="T6" fmla="*/ 2147483647 w 78"/>
                      <a:gd name="T7" fmla="*/ 0 h 26"/>
                      <a:gd name="T8" fmla="*/ 0 60000 65536"/>
                      <a:gd name="T9" fmla="*/ 0 60000 65536"/>
                      <a:gd name="T10" fmla="*/ 0 60000 65536"/>
                      <a:gd name="T11" fmla="*/ 0 60000 65536"/>
                      <a:gd name="T12" fmla="*/ 0 w 78"/>
                      <a:gd name="T13" fmla="*/ 0 h 26"/>
                      <a:gd name="T14" fmla="*/ 78 w 78"/>
                      <a:gd name="T15" fmla="*/ 26 h 26"/>
                    </a:gdLst>
                    <a:ahLst/>
                    <a:cxnLst>
                      <a:cxn ang="T8">
                        <a:pos x="T0" y="T1"/>
                      </a:cxn>
                      <a:cxn ang="T9">
                        <a:pos x="T2" y="T3"/>
                      </a:cxn>
                      <a:cxn ang="T10">
                        <a:pos x="T4" y="T5"/>
                      </a:cxn>
                      <a:cxn ang="T11">
                        <a:pos x="T6" y="T7"/>
                      </a:cxn>
                    </a:cxnLst>
                    <a:rect l="T12" t="T13" r="T14" b="T15"/>
                    <a:pathLst>
                      <a:path w="78" h="26">
                        <a:moveTo>
                          <a:pt x="0" y="26"/>
                        </a:moveTo>
                        <a:lnTo>
                          <a:pt x="0" y="9"/>
                        </a:lnTo>
                        <a:lnTo>
                          <a:pt x="16" y="0"/>
                        </a:lnTo>
                        <a:lnTo>
                          <a:pt x="78" y="0"/>
                        </a:lnTo>
                      </a:path>
                    </a:pathLst>
                  </a:custGeom>
                  <a:grpFill/>
                  <a:ln w="3175">
                    <a:solidFill>
                      <a:schemeClr val="tx1"/>
                    </a:solidFill>
                    <a:round/>
                    <a:headEnd/>
                    <a:tailEnd/>
                  </a:ln>
                </p:spPr>
                <p:txBody>
                  <a:bodyPr wrap="none" anchor="ctr"/>
                  <a:lstStyle/>
                  <a:p>
                    <a:endParaRPr lang="en-GB"/>
                  </a:p>
                </p:txBody>
              </p:sp>
              <p:sp>
                <p:nvSpPr>
                  <p:cNvPr id="2078" name="AutoShape 788">
                    <a:extLst>
                      <a:ext uri="{FF2B5EF4-FFF2-40B4-BE49-F238E27FC236}">
                        <a16:creationId xmlns:a16="http://schemas.microsoft.com/office/drawing/2014/main" id="{516FA1EA-2DD7-4E81-A834-4D8C4E0A0F93}"/>
                      </a:ext>
                    </a:extLst>
                  </p:cNvPr>
                  <p:cNvSpPr>
                    <a:spLocks noChangeArrowheads="1"/>
                  </p:cNvSpPr>
                  <p:nvPr/>
                </p:nvSpPr>
                <p:spPr bwMode="auto">
                  <a:xfrm>
                    <a:off x="510846" y="2967976"/>
                    <a:ext cx="76200" cy="42863"/>
                  </a:xfrm>
                  <a:prstGeom prst="roundRect">
                    <a:avLst>
                      <a:gd name="adj" fmla="val 16667"/>
                    </a:avLst>
                  </a:prstGeom>
                  <a:grpFill/>
                  <a:ln w="3175">
                    <a:solidFill>
                      <a:schemeClr val="tx1"/>
                    </a:solidFill>
                    <a:round/>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79" name="Rectangle 789">
                    <a:extLst>
                      <a:ext uri="{FF2B5EF4-FFF2-40B4-BE49-F238E27FC236}">
                        <a16:creationId xmlns:a16="http://schemas.microsoft.com/office/drawing/2014/main" id="{273CF65C-F4BD-49F7-AA50-0E5780CE308F}"/>
                      </a:ext>
                    </a:extLst>
                  </p:cNvPr>
                  <p:cNvSpPr>
                    <a:spLocks noChangeArrowheads="1"/>
                  </p:cNvSpPr>
                  <p:nvPr/>
                </p:nvSpPr>
                <p:spPr bwMode="auto">
                  <a:xfrm>
                    <a:off x="505058" y="2991543"/>
                    <a:ext cx="88900" cy="88900"/>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80" name="Arc 793">
                    <a:extLst>
                      <a:ext uri="{FF2B5EF4-FFF2-40B4-BE49-F238E27FC236}">
                        <a16:creationId xmlns:a16="http://schemas.microsoft.com/office/drawing/2014/main" id="{8A03DC72-39BC-4D37-A980-5B5DCE2AE39E}"/>
                      </a:ext>
                    </a:extLst>
                  </p:cNvPr>
                  <p:cNvSpPr>
                    <a:spLocks/>
                  </p:cNvSpPr>
                  <p:nvPr/>
                </p:nvSpPr>
                <p:spPr bwMode="auto">
                  <a:xfrm>
                    <a:off x="547937" y="3065140"/>
                    <a:ext cx="22225" cy="7938"/>
                  </a:xfrm>
                  <a:custGeom>
                    <a:avLst/>
                    <a:gdLst>
                      <a:gd name="T0" fmla="*/ 0 w 16982"/>
                      <a:gd name="T1" fmla="*/ 0 h 21600"/>
                      <a:gd name="T2" fmla="*/ 451618 w 16982"/>
                      <a:gd name="T3" fmla="*/ 0 h 21600"/>
                      <a:gd name="T4" fmla="*/ 0 w 16982"/>
                      <a:gd name="T5" fmla="*/ 0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81" name="Arc 794">
                    <a:extLst>
                      <a:ext uri="{FF2B5EF4-FFF2-40B4-BE49-F238E27FC236}">
                        <a16:creationId xmlns:a16="http://schemas.microsoft.com/office/drawing/2014/main" id="{27230C19-B5C2-444D-A463-2E55517C0ACA}"/>
                      </a:ext>
                    </a:extLst>
                  </p:cNvPr>
                  <p:cNvSpPr>
                    <a:spLocks/>
                  </p:cNvSpPr>
                  <p:nvPr/>
                </p:nvSpPr>
                <p:spPr bwMode="auto">
                  <a:xfrm flipH="1">
                    <a:off x="525254" y="3065700"/>
                    <a:ext cx="23812" cy="7938"/>
                  </a:xfrm>
                  <a:custGeom>
                    <a:avLst/>
                    <a:gdLst>
                      <a:gd name="T0" fmla="*/ 0 w 16982"/>
                      <a:gd name="T1" fmla="*/ 0 h 21600"/>
                      <a:gd name="T2" fmla="*/ 964410 w 16982"/>
                      <a:gd name="T3" fmla="*/ 0 h 21600"/>
                      <a:gd name="T4" fmla="*/ 0 w 16982"/>
                      <a:gd name="T5" fmla="*/ 0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82" name="Arc 796">
                    <a:extLst>
                      <a:ext uri="{FF2B5EF4-FFF2-40B4-BE49-F238E27FC236}">
                        <a16:creationId xmlns:a16="http://schemas.microsoft.com/office/drawing/2014/main" id="{6F623D5C-CF36-4240-BE7D-03912B8E7AAF}"/>
                      </a:ext>
                    </a:extLst>
                  </p:cNvPr>
                  <p:cNvSpPr>
                    <a:spLocks/>
                  </p:cNvSpPr>
                  <p:nvPr/>
                </p:nvSpPr>
                <p:spPr bwMode="auto">
                  <a:xfrm>
                    <a:off x="582118" y="3064577"/>
                    <a:ext cx="11112" cy="7937"/>
                  </a:xfrm>
                  <a:custGeom>
                    <a:avLst/>
                    <a:gdLst>
                      <a:gd name="T0" fmla="*/ 0 w 16982"/>
                      <a:gd name="T1" fmla="*/ 0 h 21600"/>
                      <a:gd name="T2" fmla="*/ 107 w 16982"/>
                      <a:gd name="T3" fmla="*/ 0 h 21600"/>
                      <a:gd name="T4" fmla="*/ 0 w 16982"/>
                      <a:gd name="T5" fmla="*/ 0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83" name="Arc 797">
                    <a:extLst>
                      <a:ext uri="{FF2B5EF4-FFF2-40B4-BE49-F238E27FC236}">
                        <a16:creationId xmlns:a16="http://schemas.microsoft.com/office/drawing/2014/main" id="{92187877-74E3-4186-ACCC-F33C132CD0CB}"/>
                      </a:ext>
                    </a:extLst>
                  </p:cNvPr>
                  <p:cNvSpPr>
                    <a:spLocks/>
                  </p:cNvSpPr>
                  <p:nvPr/>
                </p:nvSpPr>
                <p:spPr bwMode="auto">
                  <a:xfrm flipH="1">
                    <a:off x="570892" y="3064578"/>
                    <a:ext cx="11112" cy="7937"/>
                  </a:xfrm>
                  <a:custGeom>
                    <a:avLst/>
                    <a:gdLst>
                      <a:gd name="T0" fmla="*/ 0 w 16982"/>
                      <a:gd name="T1" fmla="*/ 0 h 21600"/>
                      <a:gd name="T2" fmla="*/ 107 w 16982"/>
                      <a:gd name="T3" fmla="*/ 0 h 21600"/>
                      <a:gd name="T4" fmla="*/ 0 w 16982"/>
                      <a:gd name="T5" fmla="*/ 0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84" name="Arc 799">
                    <a:extLst>
                      <a:ext uri="{FF2B5EF4-FFF2-40B4-BE49-F238E27FC236}">
                        <a16:creationId xmlns:a16="http://schemas.microsoft.com/office/drawing/2014/main" id="{133B1E0E-7AD1-48C8-BC16-BD2E40A9EEA3}"/>
                      </a:ext>
                    </a:extLst>
                  </p:cNvPr>
                  <p:cNvSpPr>
                    <a:spLocks/>
                  </p:cNvSpPr>
                  <p:nvPr/>
                </p:nvSpPr>
                <p:spPr bwMode="auto">
                  <a:xfrm>
                    <a:off x="513643" y="3065700"/>
                    <a:ext cx="11112" cy="7938"/>
                  </a:xfrm>
                  <a:custGeom>
                    <a:avLst/>
                    <a:gdLst>
                      <a:gd name="T0" fmla="*/ 0 w 16982"/>
                      <a:gd name="T1" fmla="*/ 0 h 21600"/>
                      <a:gd name="T2" fmla="*/ 107 w 16982"/>
                      <a:gd name="T3" fmla="*/ 0 h 21600"/>
                      <a:gd name="T4" fmla="*/ 0 w 16982"/>
                      <a:gd name="T5" fmla="*/ 0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85" name="Arc 800">
                    <a:extLst>
                      <a:ext uri="{FF2B5EF4-FFF2-40B4-BE49-F238E27FC236}">
                        <a16:creationId xmlns:a16="http://schemas.microsoft.com/office/drawing/2014/main" id="{9C9862F3-74E4-4BEE-9051-6E8A49BEAE4C}"/>
                      </a:ext>
                    </a:extLst>
                  </p:cNvPr>
                  <p:cNvSpPr>
                    <a:spLocks/>
                  </p:cNvSpPr>
                  <p:nvPr/>
                </p:nvSpPr>
                <p:spPr bwMode="auto">
                  <a:xfrm flipH="1">
                    <a:off x="503540" y="3064578"/>
                    <a:ext cx="11112" cy="7937"/>
                  </a:xfrm>
                  <a:custGeom>
                    <a:avLst/>
                    <a:gdLst>
                      <a:gd name="T0" fmla="*/ 0 w 16982"/>
                      <a:gd name="T1" fmla="*/ 0 h 21600"/>
                      <a:gd name="T2" fmla="*/ 107 w 16982"/>
                      <a:gd name="T3" fmla="*/ 0 h 21600"/>
                      <a:gd name="T4" fmla="*/ 0 w 16982"/>
                      <a:gd name="T5" fmla="*/ 0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86" name="Arc 803">
                    <a:extLst>
                      <a:ext uri="{FF2B5EF4-FFF2-40B4-BE49-F238E27FC236}">
                        <a16:creationId xmlns:a16="http://schemas.microsoft.com/office/drawing/2014/main" id="{7CBBD1B8-0B0B-46A8-B2CD-D833E40D91D8}"/>
                      </a:ext>
                    </a:extLst>
                  </p:cNvPr>
                  <p:cNvSpPr>
                    <a:spLocks/>
                  </p:cNvSpPr>
                  <p:nvPr/>
                </p:nvSpPr>
                <p:spPr bwMode="auto">
                  <a:xfrm flipV="1">
                    <a:off x="547704" y="3072436"/>
                    <a:ext cx="23813" cy="7937"/>
                  </a:xfrm>
                  <a:custGeom>
                    <a:avLst/>
                    <a:gdLst>
                      <a:gd name="T0" fmla="*/ 0 w 16982"/>
                      <a:gd name="T1" fmla="*/ 0 h 21600"/>
                      <a:gd name="T2" fmla="*/ 964846 w 16982"/>
                      <a:gd name="T3" fmla="*/ 0 h 21600"/>
                      <a:gd name="T4" fmla="*/ 0 w 16982"/>
                      <a:gd name="T5" fmla="*/ 0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87" name="Arc 804">
                    <a:extLst>
                      <a:ext uri="{FF2B5EF4-FFF2-40B4-BE49-F238E27FC236}">
                        <a16:creationId xmlns:a16="http://schemas.microsoft.com/office/drawing/2014/main" id="{BE2F377C-FCEF-4718-A216-656C5D7D3452}"/>
                      </a:ext>
                    </a:extLst>
                  </p:cNvPr>
                  <p:cNvSpPr>
                    <a:spLocks/>
                  </p:cNvSpPr>
                  <p:nvPr/>
                </p:nvSpPr>
                <p:spPr bwMode="auto">
                  <a:xfrm flipH="1" flipV="1">
                    <a:off x="525253" y="3072436"/>
                    <a:ext cx="23813" cy="7937"/>
                  </a:xfrm>
                  <a:custGeom>
                    <a:avLst/>
                    <a:gdLst>
                      <a:gd name="T0" fmla="*/ 0 w 16982"/>
                      <a:gd name="T1" fmla="*/ 0 h 21600"/>
                      <a:gd name="T2" fmla="*/ 964846 w 16982"/>
                      <a:gd name="T3" fmla="*/ 0 h 21600"/>
                      <a:gd name="T4" fmla="*/ 0 w 16982"/>
                      <a:gd name="T5" fmla="*/ 0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88" name="Arc 806">
                    <a:extLst>
                      <a:ext uri="{FF2B5EF4-FFF2-40B4-BE49-F238E27FC236}">
                        <a16:creationId xmlns:a16="http://schemas.microsoft.com/office/drawing/2014/main" id="{2FFD617A-F209-4296-A20E-E48B5F907B06}"/>
                      </a:ext>
                    </a:extLst>
                  </p:cNvPr>
                  <p:cNvSpPr>
                    <a:spLocks/>
                  </p:cNvSpPr>
                  <p:nvPr/>
                </p:nvSpPr>
                <p:spPr bwMode="auto">
                  <a:xfrm flipV="1">
                    <a:off x="580995" y="3072436"/>
                    <a:ext cx="11113" cy="7937"/>
                  </a:xfrm>
                  <a:custGeom>
                    <a:avLst/>
                    <a:gdLst>
                      <a:gd name="T0" fmla="*/ 0 w 16982"/>
                      <a:gd name="T1" fmla="*/ 0 h 21600"/>
                      <a:gd name="T2" fmla="*/ 107 w 16982"/>
                      <a:gd name="T3" fmla="*/ 0 h 21600"/>
                      <a:gd name="T4" fmla="*/ 0 w 16982"/>
                      <a:gd name="T5" fmla="*/ 0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89" name="Arc 807">
                    <a:extLst>
                      <a:ext uri="{FF2B5EF4-FFF2-40B4-BE49-F238E27FC236}">
                        <a16:creationId xmlns:a16="http://schemas.microsoft.com/office/drawing/2014/main" id="{8AE5B4CB-BC70-4C5E-BD8E-6A24F2A34AEB}"/>
                      </a:ext>
                    </a:extLst>
                  </p:cNvPr>
                  <p:cNvSpPr>
                    <a:spLocks/>
                  </p:cNvSpPr>
                  <p:nvPr/>
                </p:nvSpPr>
                <p:spPr bwMode="auto">
                  <a:xfrm flipH="1" flipV="1">
                    <a:off x="570892" y="3073559"/>
                    <a:ext cx="11113" cy="7938"/>
                  </a:xfrm>
                  <a:custGeom>
                    <a:avLst/>
                    <a:gdLst>
                      <a:gd name="T0" fmla="*/ 0 w 16982"/>
                      <a:gd name="T1" fmla="*/ 0 h 21600"/>
                      <a:gd name="T2" fmla="*/ 107 w 16982"/>
                      <a:gd name="T3" fmla="*/ 0 h 21600"/>
                      <a:gd name="T4" fmla="*/ 0 w 16982"/>
                      <a:gd name="T5" fmla="*/ 0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90" name="Arc 809">
                    <a:extLst>
                      <a:ext uri="{FF2B5EF4-FFF2-40B4-BE49-F238E27FC236}">
                        <a16:creationId xmlns:a16="http://schemas.microsoft.com/office/drawing/2014/main" id="{7D42D3F5-9C3F-4BA4-860C-978A3E688F52}"/>
                      </a:ext>
                    </a:extLst>
                  </p:cNvPr>
                  <p:cNvSpPr>
                    <a:spLocks/>
                  </p:cNvSpPr>
                  <p:nvPr/>
                </p:nvSpPr>
                <p:spPr bwMode="auto">
                  <a:xfrm flipV="1">
                    <a:off x="513643" y="3072436"/>
                    <a:ext cx="11113" cy="7937"/>
                  </a:xfrm>
                  <a:custGeom>
                    <a:avLst/>
                    <a:gdLst>
                      <a:gd name="T0" fmla="*/ 0 w 16982"/>
                      <a:gd name="T1" fmla="*/ 0 h 21600"/>
                      <a:gd name="T2" fmla="*/ 107 w 16982"/>
                      <a:gd name="T3" fmla="*/ 0 h 21600"/>
                      <a:gd name="T4" fmla="*/ 0 w 16982"/>
                      <a:gd name="T5" fmla="*/ 0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91" name="Arc 810">
                    <a:extLst>
                      <a:ext uri="{FF2B5EF4-FFF2-40B4-BE49-F238E27FC236}">
                        <a16:creationId xmlns:a16="http://schemas.microsoft.com/office/drawing/2014/main" id="{2DFFB153-47D3-4FB4-94C4-BE9B5ED0A87B}"/>
                      </a:ext>
                    </a:extLst>
                  </p:cNvPr>
                  <p:cNvSpPr>
                    <a:spLocks/>
                  </p:cNvSpPr>
                  <p:nvPr/>
                </p:nvSpPr>
                <p:spPr bwMode="auto">
                  <a:xfrm flipH="1" flipV="1">
                    <a:off x="502185" y="3072997"/>
                    <a:ext cx="12700" cy="7938"/>
                  </a:xfrm>
                  <a:custGeom>
                    <a:avLst/>
                    <a:gdLst>
                      <a:gd name="T0" fmla="*/ 0 w 16982"/>
                      <a:gd name="T1" fmla="*/ 0 h 21600"/>
                      <a:gd name="T2" fmla="*/ 466 w 16982"/>
                      <a:gd name="T3" fmla="*/ 0 h 21600"/>
                      <a:gd name="T4" fmla="*/ 0 w 16982"/>
                      <a:gd name="T5" fmla="*/ 0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92" name="Line 811">
                    <a:extLst>
                      <a:ext uri="{FF2B5EF4-FFF2-40B4-BE49-F238E27FC236}">
                        <a16:creationId xmlns:a16="http://schemas.microsoft.com/office/drawing/2014/main" id="{CC212A5C-0FBD-43EE-A33A-61CE694A8B9A}"/>
                      </a:ext>
                    </a:extLst>
                  </p:cNvPr>
                  <p:cNvSpPr>
                    <a:spLocks noChangeShapeType="1"/>
                  </p:cNvSpPr>
                  <p:nvPr/>
                </p:nvSpPr>
                <p:spPr bwMode="auto">
                  <a:xfrm>
                    <a:off x="524812" y="3069396"/>
                    <a:ext cx="0" cy="9525"/>
                  </a:xfrm>
                  <a:prstGeom prst="line">
                    <a:avLst/>
                  </a:prstGeom>
                  <a:grpFill/>
                  <a:ln w="3175">
                    <a:solidFill>
                      <a:schemeClr val="tx1"/>
                    </a:solidFill>
                    <a:round/>
                    <a:headEnd/>
                    <a:tailEnd/>
                  </a:ln>
                </p:spPr>
                <p:txBody>
                  <a:bodyPr wrap="none" anchor="ctr"/>
                  <a:lstStyle/>
                  <a:p>
                    <a:endParaRPr lang="en-GB"/>
                  </a:p>
                </p:txBody>
              </p:sp>
              <p:sp>
                <p:nvSpPr>
                  <p:cNvPr id="2093" name="Line 812">
                    <a:extLst>
                      <a:ext uri="{FF2B5EF4-FFF2-40B4-BE49-F238E27FC236}">
                        <a16:creationId xmlns:a16="http://schemas.microsoft.com/office/drawing/2014/main" id="{FEA9B931-9347-4F03-929D-7EB792E42609}"/>
                      </a:ext>
                    </a:extLst>
                  </p:cNvPr>
                  <p:cNvSpPr>
                    <a:spLocks noChangeShapeType="1"/>
                  </p:cNvSpPr>
                  <p:nvPr/>
                </p:nvSpPr>
                <p:spPr bwMode="auto">
                  <a:xfrm>
                    <a:off x="570836" y="3068274"/>
                    <a:ext cx="0" cy="9525"/>
                  </a:xfrm>
                  <a:prstGeom prst="line">
                    <a:avLst/>
                  </a:prstGeom>
                  <a:grpFill/>
                  <a:ln w="3175">
                    <a:solidFill>
                      <a:schemeClr val="tx1"/>
                    </a:solidFill>
                    <a:round/>
                    <a:headEnd/>
                    <a:tailEnd/>
                  </a:ln>
                </p:spPr>
                <p:txBody>
                  <a:bodyPr wrap="none" anchor="ctr"/>
                  <a:lstStyle/>
                  <a:p>
                    <a:endParaRPr lang="en-GB"/>
                  </a:p>
                </p:txBody>
              </p:sp>
              <p:sp>
                <p:nvSpPr>
                  <p:cNvPr id="2094" name="Freeform 813">
                    <a:extLst>
                      <a:ext uri="{FF2B5EF4-FFF2-40B4-BE49-F238E27FC236}">
                        <a16:creationId xmlns:a16="http://schemas.microsoft.com/office/drawing/2014/main" id="{7E832AB2-DFCD-4403-9CD6-16202B5842D9}"/>
                      </a:ext>
                    </a:extLst>
                  </p:cNvPr>
                  <p:cNvSpPr>
                    <a:spLocks/>
                  </p:cNvSpPr>
                  <p:nvPr/>
                </p:nvSpPr>
                <p:spPr bwMode="auto">
                  <a:xfrm>
                    <a:off x="502450" y="3064578"/>
                    <a:ext cx="49213" cy="7938"/>
                  </a:xfrm>
                  <a:custGeom>
                    <a:avLst/>
                    <a:gdLst>
                      <a:gd name="T0" fmla="*/ 0 w 78"/>
                      <a:gd name="T1" fmla="*/ 2147483647 h 26"/>
                      <a:gd name="T2" fmla="*/ 0 w 78"/>
                      <a:gd name="T3" fmla="*/ 2147483647 h 26"/>
                      <a:gd name="T4" fmla="*/ 2147483647 w 78"/>
                      <a:gd name="T5" fmla="*/ 0 h 26"/>
                      <a:gd name="T6" fmla="*/ 2147483647 w 78"/>
                      <a:gd name="T7" fmla="*/ 0 h 26"/>
                      <a:gd name="T8" fmla="*/ 0 60000 65536"/>
                      <a:gd name="T9" fmla="*/ 0 60000 65536"/>
                      <a:gd name="T10" fmla="*/ 0 60000 65536"/>
                      <a:gd name="T11" fmla="*/ 0 60000 65536"/>
                      <a:gd name="T12" fmla="*/ 0 w 78"/>
                      <a:gd name="T13" fmla="*/ 0 h 26"/>
                      <a:gd name="T14" fmla="*/ 78 w 78"/>
                      <a:gd name="T15" fmla="*/ 26 h 26"/>
                    </a:gdLst>
                    <a:ahLst/>
                    <a:cxnLst>
                      <a:cxn ang="T8">
                        <a:pos x="T0" y="T1"/>
                      </a:cxn>
                      <a:cxn ang="T9">
                        <a:pos x="T2" y="T3"/>
                      </a:cxn>
                      <a:cxn ang="T10">
                        <a:pos x="T4" y="T5"/>
                      </a:cxn>
                      <a:cxn ang="T11">
                        <a:pos x="T6" y="T7"/>
                      </a:cxn>
                    </a:cxnLst>
                    <a:rect l="T12" t="T13" r="T14" b="T15"/>
                    <a:pathLst>
                      <a:path w="78" h="26">
                        <a:moveTo>
                          <a:pt x="0" y="26"/>
                        </a:moveTo>
                        <a:lnTo>
                          <a:pt x="0" y="9"/>
                        </a:lnTo>
                        <a:lnTo>
                          <a:pt x="16" y="0"/>
                        </a:lnTo>
                        <a:lnTo>
                          <a:pt x="78" y="0"/>
                        </a:lnTo>
                      </a:path>
                    </a:pathLst>
                  </a:custGeom>
                  <a:grpFill/>
                  <a:ln w="3175">
                    <a:solidFill>
                      <a:schemeClr val="tx1"/>
                    </a:solidFill>
                    <a:round/>
                    <a:headEnd/>
                    <a:tailEnd/>
                  </a:ln>
                </p:spPr>
                <p:txBody>
                  <a:bodyPr wrap="none" anchor="ctr"/>
                  <a:lstStyle/>
                  <a:p>
                    <a:endParaRPr lang="en-GB"/>
                  </a:p>
                </p:txBody>
              </p:sp>
              <p:sp>
                <p:nvSpPr>
                  <p:cNvPr id="2095" name="Freeform 814">
                    <a:extLst>
                      <a:ext uri="{FF2B5EF4-FFF2-40B4-BE49-F238E27FC236}">
                        <a16:creationId xmlns:a16="http://schemas.microsoft.com/office/drawing/2014/main" id="{4B65360B-9D1E-46CC-8512-3E7957C2AAF4}"/>
                      </a:ext>
                    </a:extLst>
                  </p:cNvPr>
                  <p:cNvSpPr>
                    <a:spLocks/>
                  </p:cNvSpPr>
                  <p:nvPr/>
                </p:nvSpPr>
                <p:spPr bwMode="auto">
                  <a:xfrm flipH="1">
                    <a:off x="545107" y="3064578"/>
                    <a:ext cx="49213" cy="7938"/>
                  </a:xfrm>
                  <a:custGeom>
                    <a:avLst/>
                    <a:gdLst>
                      <a:gd name="T0" fmla="*/ 0 w 78"/>
                      <a:gd name="T1" fmla="*/ 2147483647 h 26"/>
                      <a:gd name="T2" fmla="*/ 0 w 78"/>
                      <a:gd name="T3" fmla="*/ 2147483647 h 26"/>
                      <a:gd name="T4" fmla="*/ 2147483647 w 78"/>
                      <a:gd name="T5" fmla="*/ 0 h 26"/>
                      <a:gd name="T6" fmla="*/ 2147483647 w 78"/>
                      <a:gd name="T7" fmla="*/ 0 h 26"/>
                      <a:gd name="T8" fmla="*/ 0 60000 65536"/>
                      <a:gd name="T9" fmla="*/ 0 60000 65536"/>
                      <a:gd name="T10" fmla="*/ 0 60000 65536"/>
                      <a:gd name="T11" fmla="*/ 0 60000 65536"/>
                      <a:gd name="T12" fmla="*/ 0 w 78"/>
                      <a:gd name="T13" fmla="*/ 0 h 26"/>
                      <a:gd name="T14" fmla="*/ 78 w 78"/>
                      <a:gd name="T15" fmla="*/ 26 h 26"/>
                    </a:gdLst>
                    <a:ahLst/>
                    <a:cxnLst>
                      <a:cxn ang="T8">
                        <a:pos x="T0" y="T1"/>
                      </a:cxn>
                      <a:cxn ang="T9">
                        <a:pos x="T2" y="T3"/>
                      </a:cxn>
                      <a:cxn ang="T10">
                        <a:pos x="T4" y="T5"/>
                      </a:cxn>
                      <a:cxn ang="T11">
                        <a:pos x="T6" y="T7"/>
                      </a:cxn>
                    </a:cxnLst>
                    <a:rect l="T12" t="T13" r="T14" b="T15"/>
                    <a:pathLst>
                      <a:path w="78" h="26">
                        <a:moveTo>
                          <a:pt x="0" y="26"/>
                        </a:moveTo>
                        <a:lnTo>
                          <a:pt x="0" y="9"/>
                        </a:lnTo>
                        <a:lnTo>
                          <a:pt x="16" y="0"/>
                        </a:lnTo>
                        <a:lnTo>
                          <a:pt x="78" y="0"/>
                        </a:lnTo>
                      </a:path>
                    </a:pathLst>
                  </a:custGeom>
                  <a:grpFill/>
                  <a:ln w="3175">
                    <a:solidFill>
                      <a:schemeClr val="tx1"/>
                    </a:solidFill>
                    <a:round/>
                    <a:headEnd/>
                    <a:tailEnd/>
                  </a:ln>
                </p:spPr>
                <p:txBody>
                  <a:bodyPr wrap="none" anchor="ctr"/>
                  <a:lstStyle/>
                  <a:p>
                    <a:endParaRPr lang="en-GB"/>
                  </a:p>
                </p:txBody>
              </p:sp>
              <p:sp>
                <p:nvSpPr>
                  <p:cNvPr id="2096" name="Freeform 815">
                    <a:extLst>
                      <a:ext uri="{FF2B5EF4-FFF2-40B4-BE49-F238E27FC236}">
                        <a16:creationId xmlns:a16="http://schemas.microsoft.com/office/drawing/2014/main" id="{9E4C7CD9-2898-4036-A318-E4BC1AB8612B}"/>
                      </a:ext>
                    </a:extLst>
                  </p:cNvPr>
                  <p:cNvSpPr>
                    <a:spLocks/>
                  </p:cNvSpPr>
                  <p:nvPr/>
                </p:nvSpPr>
                <p:spPr bwMode="auto">
                  <a:xfrm flipV="1">
                    <a:off x="503806" y="3072997"/>
                    <a:ext cx="47625" cy="7937"/>
                  </a:xfrm>
                  <a:custGeom>
                    <a:avLst/>
                    <a:gdLst>
                      <a:gd name="T0" fmla="*/ 0 w 78"/>
                      <a:gd name="T1" fmla="*/ 2147483647 h 26"/>
                      <a:gd name="T2" fmla="*/ 0 w 78"/>
                      <a:gd name="T3" fmla="*/ 2147483647 h 26"/>
                      <a:gd name="T4" fmla="*/ 2147483647 w 78"/>
                      <a:gd name="T5" fmla="*/ 0 h 26"/>
                      <a:gd name="T6" fmla="*/ 2147483647 w 78"/>
                      <a:gd name="T7" fmla="*/ 0 h 26"/>
                      <a:gd name="T8" fmla="*/ 0 60000 65536"/>
                      <a:gd name="T9" fmla="*/ 0 60000 65536"/>
                      <a:gd name="T10" fmla="*/ 0 60000 65536"/>
                      <a:gd name="T11" fmla="*/ 0 60000 65536"/>
                      <a:gd name="T12" fmla="*/ 0 w 78"/>
                      <a:gd name="T13" fmla="*/ 0 h 26"/>
                      <a:gd name="T14" fmla="*/ 78 w 78"/>
                      <a:gd name="T15" fmla="*/ 26 h 26"/>
                    </a:gdLst>
                    <a:ahLst/>
                    <a:cxnLst>
                      <a:cxn ang="T8">
                        <a:pos x="T0" y="T1"/>
                      </a:cxn>
                      <a:cxn ang="T9">
                        <a:pos x="T2" y="T3"/>
                      </a:cxn>
                      <a:cxn ang="T10">
                        <a:pos x="T4" y="T5"/>
                      </a:cxn>
                      <a:cxn ang="T11">
                        <a:pos x="T6" y="T7"/>
                      </a:cxn>
                    </a:cxnLst>
                    <a:rect l="T12" t="T13" r="T14" b="T15"/>
                    <a:pathLst>
                      <a:path w="78" h="26">
                        <a:moveTo>
                          <a:pt x="0" y="26"/>
                        </a:moveTo>
                        <a:lnTo>
                          <a:pt x="0" y="9"/>
                        </a:lnTo>
                        <a:lnTo>
                          <a:pt x="16" y="0"/>
                        </a:lnTo>
                        <a:lnTo>
                          <a:pt x="78" y="0"/>
                        </a:lnTo>
                      </a:path>
                    </a:pathLst>
                  </a:custGeom>
                  <a:grpFill/>
                  <a:ln w="3175">
                    <a:solidFill>
                      <a:schemeClr val="tx1"/>
                    </a:solidFill>
                    <a:round/>
                    <a:headEnd/>
                    <a:tailEnd/>
                  </a:ln>
                </p:spPr>
                <p:txBody>
                  <a:bodyPr wrap="none" anchor="ctr"/>
                  <a:lstStyle/>
                  <a:p>
                    <a:endParaRPr lang="en-GB"/>
                  </a:p>
                </p:txBody>
              </p:sp>
              <p:sp>
                <p:nvSpPr>
                  <p:cNvPr id="2097" name="Freeform 816">
                    <a:extLst>
                      <a:ext uri="{FF2B5EF4-FFF2-40B4-BE49-F238E27FC236}">
                        <a16:creationId xmlns:a16="http://schemas.microsoft.com/office/drawing/2014/main" id="{C694880E-BB18-47DD-801B-6A6074FB724B}"/>
                      </a:ext>
                    </a:extLst>
                  </p:cNvPr>
                  <p:cNvSpPr>
                    <a:spLocks/>
                  </p:cNvSpPr>
                  <p:nvPr/>
                </p:nvSpPr>
                <p:spPr bwMode="auto">
                  <a:xfrm flipH="1" flipV="1">
                    <a:off x="545340" y="3072997"/>
                    <a:ext cx="47625" cy="7937"/>
                  </a:xfrm>
                  <a:custGeom>
                    <a:avLst/>
                    <a:gdLst>
                      <a:gd name="T0" fmla="*/ 0 w 78"/>
                      <a:gd name="T1" fmla="*/ 2147483647 h 26"/>
                      <a:gd name="T2" fmla="*/ 0 w 78"/>
                      <a:gd name="T3" fmla="*/ 2147483647 h 26"/>
                      <a:gd name="T4" fmla="*/ 2147483647 w 78"/>
                      <a:gd name="T5" fmla="*/ 0 h 26"/>
                      <a:gd name="T6" fmla="*/ 2147483647 w 78"/>
                      <a:gd name="T7" fmla="*/ 0 h 26"/>
                      <a:gd name="T8" fmla="*/ 0 60000 65536"/>
                      <a:gd name="T9" fmla="*/ 0 60000 65536"/>
                      <a:gd name="T10" fmla="*/ 0 60000 65536"/>
                      <a:gd name="T11" fmla="*/ 0 60000 65536"/>
                      <a:gd name="T12" fmla="*/ 0 w 78"/>
                      <a:gd name="T13" fmla="*/ 0 h 26"/>
                      <a:gd name="T14" fmla="*/ 78 w 78"/>
                      <a:gd name="T15" fmla="*/ 26 h 26"/>
                    </a:gdLst>
                    <a:ahLst/>
                    <a:cxnLst>
                      <a:cxn ang="T8">
                        <a:pos x="T0" y="T1"/>
                      </a:cxn>
                      <a:cxn ang="T9">
                        <a:pos x="T2" y="T3"/>
                      </a:cxn>
                      <a:cxn ang="T10">
                        <a:pos x="T4" y="T5"/>
                      </a:cxn>
                      <a:cxn ang="T11">
                        <a:pos x="T6" y="T7"/>
                      </a:cxn>
                    </a:cxnLst>
                    <a:rect l="T12" t="T13" r="T14" b="T15"/>
                    <a:pathLst>
                      <a:path w="78" h="26">
                        <a:moveTo>
                          <a:pt x="0" y="26"/>
                        </a:moveTo>
                        <a:lnTo>
                          <a:pt x="0" y="9"/>
                        </a:lnTo>
                        <a:lnTo>
                          <a:pt x="16" y="0"/>
                        </a:lnTo>
                        <a:lnTo>
                          <a:pt x="78" y="0"/>
                        </a:lnTo>
                      </a:path>
                    </a:pathLst>
                  </a:custGeom>
                  <a:grpFill/>
                  <a:ln w="3175">
                    <a:solidFill>
                      <a:schemeClr val="tx1"/>
                    </a:solidFill>
                    <a:round/>
                    <a:headEnd/>
                    <a:tailEnd/>
                  </a:ln>
                </p:spPr>
                <p:txBody>
                  <a:bodyPr wrap="none" anchor="ctr"/>
                  <a:lstStyle/>
                  <a:p>
                    <a:endParaRPr lang="en-GB"/>
                  </a:p>
                </p:txBody>
              </p:sp>
              <p:sp>
                <p:nvSpPr>
                  <p:cNvPr id="2098" name="Arc 820">
                    <a:extLst>
                      <a:ext uri="{FF2B5EF4-FFF2-40B4-BE49-F238E27FC236}">
                        <a16:creationId xmlns:a16="http://schemas.microsoft.com/office/drawing/2014/main" id="{85E253A2-AF94-470D-83EC-8C065A0D02C8}"/>
                      </a:ext>
                    </a:extLst>
                  </p:cNvPr>
                  <p:cNvSpPr>
                    <a:spLocks/>
                  </p:cNvSpPr>
                  <p:nvPr/>
                </p:nvSpPr>
                <p:spPr bwMode="auto">
                  <a:xfrm>
                    <a:off x="548827" y="2991147"/>
                    <a:ext cx="23812" cy="11113"/>
                  </a:xfrm>
                  <a:custGeom>
                    <a:avLst/>
                    <a:gdLst>
                      <a:gd name="T0" fmla="*/ 0 w 16982"/>
                      <a:gd name="T1" fmla="*/ 0 h 21600"/>
                      <a:gd name="T2" fmla="*/ 971010 w 16982"/>
                      <a:gd name="T3" fmla="*/ 3 h 21600"/>
                      <a:gd name="T4" fmla="*/ 0 w 16982"/>
                      <a:gd name="T5" fmla="*/ 7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099" name="Arc 821">
                    <a:extLst>
                      <a:ext uri="{FF2B5EF4-FFF2-40B4-BE49-F238E27FC236}">
                        <a16:creationId xmlns:a16="http://schemas.microsoft.com/office/drawing/2014/main" id="{7C0ABD06-D1DA-4D1C-897D-13D9D0921029}"/>
                      </a:ext>
                    </a:extLst>
                  </p:cNvPr>
                  <p:cNvSpPr>
                    <a:spLocks/>
                  </p:cNvSpPr>
                  <p:nvPr/>
                </p:nvSpPr>
                <p:spPr bwMode="auto">
                  <a:xfrm flipH="1">
                    <a:off x="526937" y="2992503"/>
                    <a:ext cx="23813" cy="9525"/>
                  </a:xfrm>
                  <a:custGeom>
                    <a:avLst/>
                    <a:gdLst>
                      <a:gd name="T0" fmla="*/ 0 w 16982"/>
                      <a:gd name="T1" fmla="*/ 0 h 21600"/>
                      <a:gd name="T2" fmla="*/ 971464 w 16982"/>
                      <a:gd name="T3" fmla="*/ 0 h 21600"/>
                      <a:gd name="T4" fmla="*/ 0 w 16982"/>
                      <a:gd name="T5" fmla="*/ 1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100" name="Arc 823">
                    <a:extLst>
                      <a:ext uri="{FF2B5EF4-FFF2-40B4-BE49-F238E27FC236}">
                        <a16:creationId xmlns:a16="http://schemas.microsoft.com/office/drawing/2014/main" id="{AFB6EFEB-225C-4F83-80A6-B1C6BF45DFB9}"/>
                      </a:ext>
                    </a:extLst>
                  </p:cNvPr>
                  <p:cNvSpPr>
                    <a:spLocks/>
                  </p:cNvSpPr>
                  <p:nvPr/>
                </p:nvSpPr>
                <p:spPr bwMode="auto">
                  <a:xfrm>
                    <a:off x="583801" y="2992503"/>
                    <a:ext cx="11113" cy="9525"/>
                  </a:xfrm>
                  <a:custGeom>
                    <a:avLst/>
                    <a:gdLst>
                      <a:gd name="T0" fmla="*/ 0 w 16982"/>
                      <a:gd name="T1" fmla="*/ 0 h 21600"/>
                      <a:gd name="T2" fmla="*/ 108 w 16982"/>
                      <a:gd name="T3" fmla="*/ 0 h 21600"/>
                      <a:gd name="T4" fmla="*/ 0 w 16982"/>
                      <a:gd name="T5" fmla="*/ 1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101" name="Arc 824">
                    <a:extLst>
                      <a:ext uri="{FF2B5EF4-FFF2-40B4-BE49-F238E27FC236}">
                        <a16:creationId xmlns:a16="http://schemas.microsoft.com/office/drawing/2014/main" id="{347FA570-A2BE-404C-BAF4-49C8E1682D26}"/>
                      </a:ext>
                    </a:extLst>
                  </p:cNvPr>
                  <p:cNvSpPr>
                    <a:spLocks/>
                  </p:cNvSpPr>
                  <p:nvPr/>
                </p:nvSpPr>
                <p:spPr bwMode="auto">
                  <a:xfrm flipH="1">
                    <a:off x="573698" y="2992503"/>
                    <a:ext cx="11113" cy="9525"/>
                  </a:xfrm>
                  <a:custGeom>
                    <a:avLst/>
                    <a:gdLst>
                      <a:gd name="T0" fmla="*/ 0 w 16982"/>
                      <a:gd name="T1" fmla="*/ 0 h 21600"/>
                      <a:gd name="T2" fmla="*/ 108 w 16982"/>
                      <a:gd name="T3" fmla="*/ 0 h 21600"/>
                      <a:gd name="T4" fmla="*/ 0 w 16982"/>
                      <a:gd name="T5" fmla="*/ 1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102" name="Arc 826">
                    <a:extLst>
                      <a:ext uri="{FF2B5EF4-FFF2-40B4-BE49-F238E27FC236}">
                        <a16:creationId xmlns:a16="http://schemas.microsoft.com/office/drawing/2014/main" id="{9140D21C-72B8-4D42-9A60-C386AA7D8C63}"/>
                      </a:ext>
                    </a:extLst>
                  </p:cNvPr>
                  <p:cNvSpPr>
                    <a:spLocks/>
                  </p:cNvSpPr>
                  <p:nvPr/>
                </p:nvSpPr>
                <p:spPr bwMode="auto">
                  <a:xfrm>
                    <a:off x="515095" y="2991941"/>
                    <a:ext cx="12700" cy="9525"/>
                  </a:xfrm>
                  <a:custGeom>
                    <a:avLst/>
                    <a:gdLst>
                      <a:gd name="T0" fmla="*/ 0 w 16982"/>
                      <a:gd name="T1" fmla="*/ 0 h 21600"/>
                      <a:gd name="T2" fmla="*/ 469 w 16982"/>
                      <a:gd name="T3" fmla="*/ 0 h 21600"/>
                      <a:gd name="T4" fmla="*/ 0 w 16982"/>
                      <a:gd name="T5" fmla="*/ 1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103" name="Arc 827">
                    <a:extLst>
                      <a:ext uri="{FF2B5EF4-FFF2-40B4-BE49-F238E27FC236}">
                        <a16:creationId xmlns:a16="http://schemas.microsoft.com/office/drawing/2014/main" id="{91CE20D9-C1FB-4488-AEF9-C8DA2BC5A1EF}"/>
                      </a:ext>
                    </a:extLst>
                  </p:cNvPr>
                  <p:cNvSpPr>
                    <a:spLocks/>
                  </p:cNvSpPr>
                  <p:nvPr/>
                </p:nvSpPr>
                <p:spPr bwMode="auto">
                  <a:xfrm flipH="1">
                    <a:off x="503869" y="2991942"/>
                    <a:ext cx="12700" cy="9525"/>
                  </a:xfrm>
                  <a:custGeom>
                    <a:avLst/>
                    <a:gdLst>
                      <a:gd name="T0" fmla="*/ 0 w 16982"/>
                      <a:gd name="T1" fmla="*/ 0 h 21600"/>
                      <a:gd name="T2" fmla="*/ 469 w 16982"/>
                      <a:gd name="T3" fmla="*/ 0 h 21600"/>
                      <a:gd name="T4" fmla="*/ 0 w 16982"/>
                      <a:gd name="T5" fmla="*/ 1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104" name="Line 829">
                    <a:extLst>
                      <a:ext uri="{FF2B5EF4-FFF2-40B4-BE49-F238E27FC236}">
                        <a16:creationId xmlns:a16="http://schemas.microsoft.com/office/drawing/2014/main" id="{437B5043-944B-47C6-89E7-1446D0A5BEDC}"/>
                      </a:ext>
                    </a:extLst>
                  </p:cNvPr>
                  <p:cNvSpPr>
                    <a:spLocks noChangeShapeType="1"/>
                  </p:cNvSpPr>
                  <p:nvPr/>
                </p:nvSpPr>
                <p:spPr bwMode="auto">
                  <a:xfrm>
                    <a:off x="527057" y="2995967"/>
                    <a:ext cx="0" cy="12700"/>
                  </a:xfrm>
                  <a:prstGeom prst="line">
                    <a:avLst/>
                  </a:prstGeom>
                  <a:grpFill/>
                  <a:ln w="3175">
                    <a:solidFill>
                      <a:schemeClr val="tx1"/>
                    </a:solidFill>
                    <a:round/>
                    <a:headEnd/>
                    <a:tailEnd/>
                  </a:ln>
                </p:spPr>
                <p:txBody>
                  <a:bodyPr wrap="none" anchor="ctr"/>
                  <a:lstStyle/>
                  <a:p>
                    <a:endParaRPr lang="en-GB"/>
                  </a:p>
                </p:txBody>
              </p:sp>
              <p:sp>
                <p:nvSpPr>
                  <p:cNvPr id="2105" name="Line 830">
                    <a:extLst>
                      <a:ext uri="{FF2B5EF4-FFF2-40B4-BE49-F238E27FC236}">
                        <a16:creationId xmlns:a16="http://schemas.microsoft.com/office/drawing/2014/main" id="{F1E96ED2-18EC-480D-B6EC-6F0440D93785}"/>
                      </a:ext>
                    </a:extLst>
                  </p:cNvPr>
                  <p:cNvSpPr>
                    <a:spLocks noChangeShapeType="1"/>
                  </p:cNvSpPr>
                  <p:nvPr/>
                </p:nvSpPr>
                <p:spPr bwMode="auto">
                  <a:xfrm>
                    <a:off x="573642" y="2997323"/>
                    <a:ext cx="0" cy="11112"/>
                  </a:xfrm>
                  <a:prstGeom prst="line">
                    <a:avLst/>
                  </a:prstGeom>
                  <a:grpFill/>
                  <a:ln w="3175">
                    <a:solidFill>
                      <a:schemeClr val="tx1"/>
                    </a:solidFill>
                    <a:round/>
                    <a:headEnd/>
                    <a:tailEnd/>
                  </a:ln>
                </p:spPr>
                <p:txBody>
                  <a:bodyPr wrap="none" anchor="ctr"/>
                  <a:lstStyle/>
                  <a:p>
                    <a:endParaRPr lang="en-GB"/>
                  </a:p>
                </p:txBody>
              </p:sp>
              <p:sp>
                <p:nvSpPr>
                  <p:cNvPr id="2106" name="Freeform 831">
                    <a:extLst>
                      <a:ext uri="{FF2B5EF4-FFF2-40B4-BE49-F238E27FC236}">
                        <a16:creationId xmlns:a16="http://schemas.microsoft.com/office/drawing/2014/main" id="{BE4AB3BB-4153-4AA8-A96F-64ADAD41C486}"/>
                      </a:ext>
                    </a:extLst>
                  </p:cNvPr>
                  <p:cNvSpPr>
                    <a:spLocks/>
                  </p:cNvSpPr>
                  <p:nvPr/>
                </p:nvSpPr>
                <p:spPr bwMode="auto">
                  <a:xfrm>
                    <a:off x="504928" y="2990587"/>
                    <a:ext cx="47625" cy="11113"/>
                  </a:xfrm>
                  <a:custGeom>
                    <a:avLst/>
                    <a:gdLst>
                      <a:gd name="T0" fmla="*/ 0 w 78"/>
                      <a:gd name="T1" fmla="*/ 2147483647 h 26"/>
                      <a:gd name="T2" fmla="*/ 0 w 78"/>
                      <a:gd name="T3" fmla="*/ 2147483647 h 26"/>
                      <a:gd name="T4" fmla="*/ 2147483647 w 78"/>
                      <a:gd name="T5" fmla="*/ 0 h 26"/>
                      <a:gd name="T6" fmla="*/ 2147483647 w 78"/>
                      <a:gd name="T7" fmla="*/ 0 h 26"/>
                      <a:gd name="T8" fmla="*/ 0 60000 65536"/>
                      <a:gd name="T9" fmla="*/ 0 60000 65536"/>
                      <a:gd name="T10" fmla="*/ 0 60000 65536"/>
                      <a:gd name="T11" fmla="*/ 0 60000 65536"/>
                      <a:gd name="T12" fmla="*/ 0 w 78"/>
                      <a:gd name="T13" fmla="*/ 0 h 26"/>
                      <a:gd name="T14" fmla="*/ 78 w 78"/>
                      <a:gd name="T15" fmla="*/ 26 h 26"/>
                    </a:gdLst>
                    <a:ahLst/>
                    <a:cxnLst>
                      <a:cxn ang="T8">
                        <a:pos x="T0" y="T1"/>
                      </a:cxn>
                      <a:cxn ang="T9">
                        <a:pos x="T2" y="T3"/>
                      </a:cxn>
                      <a:cxn ang="T10">
                        <a:pos x="T4" y="T5"/>
                      </a:cxn>
                      <a:cxn ang="T11">
                        <a:pos x="T6" y="T7"/>
                      </a:cxn>
                    </a:cxnLst>
                    <a:rect l="T12" t="T13" r="T14" b="T15"/>
                    <a:pathLst>
                      <a:path w="78" h="26">
                        <a:moveTo>
                          <a:pt x="0" y="26"/>
                        </a:moveTo>
                        <a:lnTo>
                          <a:pt x="0" y="9"/>
                        </a:lnTo>
                        <a:lnTo>
                          <a:pt x="16" y="0"/>
                        </a:lnTo>
                        <a:lnTo>
                          <a:pt x="78" y="0"/>
                        </a:lnTo>
                      </a:path>
                    </a:pathLst>
                  </a:custGeom>
                  <a:grpFill/>
                  <a:ln w="3175">
                    <a:solidFill>
                      <a:schemeClr val="tx1"/>
                    </a:solidFill>
                    <a:round/>
                    <a:headEnd/>
                    <a:tailEnd/>
                  </a:ln>
                </p:spPr>
                <p:txBody>
                  <a:bodyPr wrap="none" anchor="ctr"/>
                  <a:lstStyle/>
                  <a:p>
                    <a:endParaRPr lang="en-GB"/>
                  </a:p>
                </p:txBody>
              </p:sp>
              <p:sp>
                <p:nvSpPr>
                  <p:cNvPr id="2107" name="Freeform 832">
                    <a:extLst>
                      <a:ext uri="{FF2B5EF4-FFF2-40B4-BE49-F238E27FC236}">
                        <a16:creationId xmlns:a16="http://schemas.microsoft.com/office/drawing/2014/main" id="{05DA8A49-0E04-4367-95F6-E5AFE2CA8822}"/>
                      </a:ext>
                    </a:extLst>
                  </p:cNvPr>
                  <p:cNvSpPr>
                    <a:spLocks/>
                  </p:cNvSpPr>
                  <p:nvPr/>
                </p:nvSpPr>
                <p:spPr bwMode="auto">
                  <a:xfrm flipH="1">
                    <a:off x="547585" y="2991709"/>
                    <a:ext cx="47625" cy="11113"/>
                  </a:xfrm>
                  <a:custGeom>
                    <a:avLst/>
                    <a:gdLst>
                      <a:gd name="T0" fmla="*/ 0 w 78"/>
                      <a:gd name="T1" fmla="*/ 2147483647 h 26"/>
                      <a:gd name="T2" fmla="*/ 0 w 78"/>
                      <a:gd name="T3" fmla="*/ 2147483647 h 26"/>
                      <a:gd name="T4" fmla="*/ 2147483647 w 78"/>
                      <a:gd name="T5" fmla="*/ 0 h 26"/>
                      <a:gd name="T6" fmla="*/ 2147483647 w 78"/>
                      <a:gd name="T7" fmla="*/ 0 h 26"/>
                      <a:gd name="T8" fmla="*/ 0 60000 65536"/>
                      <a:gd name="T9" fmla="*/ 0 60000 65536"/>
                      <a:gd name="T10" fmla="*/ 0 60000 65536"/>
                      <a:gd name="T11" fmla="*/ 0 60000 65536"/>
                      <a:gd name="T12" fmla="*/ 0 w 78"/>
                      <a:gd name="T13" fmla="*/ 0 h 26"/>
                      <a:gd name="T14" fmla="*/ 78 w 78"/>
                      <a:gd name="T15" fmla="*/ 26 h 26"/>
                    </a:gdLst>
                    <a:ahLst/>
                    <a:cxnLst>
                      <a:cxn ang="T8">
                        <a:pos x="T0" y="T1"/>
                      </a:cxn>
                      <a:cxn ang="T9">
                        <a:pos x="T2" y="T3"/>
                      </a:cxn>
                      <a:cxn ang="T10">
                        <a:pos x="T4" y="T5"/>
                      </a:cxn>
                      <a:cxn ang="T11">
                        <a:pos x="T6" y="T7"/>
                      </a:cxn>
                    </a:cxnLst>
                    <a:rect l="T12" t="T13" r="T14" b="T15"/>
                    <a:pathLst>
                      <a:path w="78" h="26">
                        <a:moveTo>
                          <a:pt x="0" y="26"/>
                        </a:moveTo>
                        <a:lnTo>
                          <a:pt x="0" y="9"/>
                        </a:lnTo>
                        <a:lnTo>
                          <a:pt x="16" y="0"/>
                        </a:lnTo>
                        <a:lnTo>
                          <a:pt x="78" y="0"/>
                        </a:lnTo>
                      </a:path>
                    </a:pathLst>
                  </a:custGeom>
                  <a:grpFill/>
                  <a:ln w="3175">
                    <a:solidFill>
                      <a:schemeClr val="tx1"/>
                    </a:solidFill>
                    <a:round/>
                    <a:headEnd/>
                    <a:tailEnd/>
                  </a:ln>
                </p:spPr>
                <p:txBody>
                  <a:bodyPr wrap="none" anchor="ctr"/>
                  <a:lstStyle/>
                  <a:p>
                    <a:endParaRPr lang="en-GB"/>
                  </a:p>
                </p:txBody>
              </p:sp>
              <p:sp>
                <p:nvSpPr>
                  <p:cNvPr id="2108" name="Line 833">
                    <a:extLst>
                      <a:ext uri="{FF2B5EF4-FFF2-40B4-BE49-F238E27FC236}">
                        <a16:creationId xmlns:a16="http://schemas.microsoft.com/office/drawing/2014/main" id="{F6276DED-BCC8-4C1C-ADEF-D2976D9B9918}"/>
                      </a:ext>
                    </a:extLst>
                  </p:cNvPr>
                  <p:cNvSpPr>
                    <a:spLocks noChangeShapeType="1"/>
                  </p:cNvSpPr>
                  <p:nvPr/>
                </p:nvSpPr>
                <p:spPr bwMode="auto">
                  <a:xfrm>
                    <a:off x="504607" y="3001387"/>
                    <a:ext cx="0" cy="6350"/>
                  </a:xfrm>
                  <a:prstGeom prst="line">
                    <a:avLst/>
                  </a:prstGeom>
                  <a:grpFill/>
                  <a:ln w="3175">
                    <a:solidFill>
                      <a:schemeClr val="tx1"/>
                    </a:solidFill>
                    <a:round/>
                    <a:headEnd type="none" w="sm" len="sm"/>
                    <a:tailEnd/>
                  </a:ln>
                </p:spPr>
                <p:txBody>
                  <a:bodyPr/>
                  <a:lstStyle/>
                  <a:p>
                    <a:endParaRPr lang="en-GB"/>
                  </a:p>
                </p:txBody>
              </p:sp>
              <p:sp>
                <p:nvSpPr>
                  <p:cNvPr id="2109" name="Line 834">
                    <a:extLst>
                      <a:ext uri="{FF2B5EF4-FFF2-40B4-BE49-F238E27FC236}">
                        <a16:creationId xmlns:a16="http://schemas.microsoft.com/office/drawing/2014/main" id="{766735D3-DBEE-4D48-846F-6E8CCE4DFB7D}"/>
                      </a:ext>
                    </a:extLst>
                  </p:cNvPr>
                  <p:cNvSpPr>
                    <a:spLocks noChangeShapeType="1"/>
                  </p:cNvSpPr>
                  <p:nvPr/>
                </p:nvSpPr>
                <p:spPr bwMode="auto">
                  <a:xfrm>
                    <a:off x="595531" y="3002509"/>
                    <a:ext cx="0" cy="6350"/>
                  </a:xfrm>
                  <a:prstGeom prst="line">
                    <a:avLst/>
                  </a:prstGeom>
                  <a:grpFill/>
                  <a:ln w="3175">
                    <a:solidFill>
                      <a:schemeClr val="tx1"/>
                    </a:solidFill>
                    <a:round/>
                    <a:headEnd type="none" w="sm" len="sm"/>
                    <a:tailEnd/>
                  </a:ln>
                </p:spPr>
                <p:txBody>
                  <a:bodyPr/>
                  <a:lstStyle/>
                  <a:p>
                    <a:endParaRPr lang="en-GB"/>
                  </a:p>
                </p:txBody>
              </p:sp>
              <p:sp>
                <p:nvSpPr>
                  <p:cNvPr id="2110" name="Arc 838">
                    <a:extLst>
                      <a:ext uri="{FF2B5EF4-FFF2-40B4-BE49-F238E27FC236}">
                        <a16:creationId xmlns:a16="http://schemas.microsoft.com/office/drawing/2014/main" id="{AEC0CB0D-9662-4A7B-A01A-45EBF13709C3}"/>
                      </a:ext>
                    </a:extLst>
                  </p:cNvPr>
                  <p:cNvSpPr>
                    <a:spLocks/>
                  </p:cNvSpPr>
                  <p:nvPr/>
                </p:nvSpPr>
                <p:spPr bwMode="auto">
                  <a:xfrm flipV="1">
                    <a:off x="549388" y="3053120"/>
                    <a:ext cx="23812" cy="9525"/>
                  </a:xfrm>
                  <a:custGeom>
                    <a:avLst/>
                    <a:gdLst>
                      <a:gd name="T0" fmla="*/ 0 w 16982"/>
                      <a:gd name="T1" fmla="*/ 0 h 21600"/>
                      <a:gd name="T2" fmla="*/ 971010 w 16982"/>
                      <a:gd name="T3" fmla="*/ 0 h 21600"/>
                      <a:gd name="T4" fmla="*/ 0 w 16982"/>
                      <a:gd name="T5" fmla="*/ 1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111" name="Arc 839">
                    <a:extLst>
                      <a:ext uri="{FF2B5EF4-FFF2-40B4-BE49-F238E27FC236}">
                        <a16:creationId xmlns:a16="http://schemas.microsoft.com/office/drawing/2014/main" id="{B62F80CE-1463-48EF-8797-96E7A490AA0F}"/>
                      </a:ext>
                    </a:extLst>
                  </p:cNvPr>
                  <p:cNvSpPr>
                    <a:spLocks/>
                  </p:cNvSpPr>
                  <p:nvPr/>
                </p:nvSpPr>
                <p:spPr bwMode="auto">
                  <a:xfrm flipH="1" flipV="1">
                    <a:off x="526938" y="3054242"/>
                    <a:ext cx="23812" cy="9525"/>
                  </a:xfrm>
                  <a:custGeom>
                    <a:avLst/>
                    <a:gdLst>
                      <a:gd name="T0" fmla="*/ 0 w 16982"/>
                      <a:gd name="T1" fmla="*/ 0 h 21600"/>
                      <a:gd name="T2" fmla="*/ 971010 w 16982"/>
                      <a:gd name="T3" fmla="*/ 0 h 21600"/>
                      <a:gd name="T4" fmla="*/ 0 w 16982"/>
                      <a:gd name="T5" fmla="*/ 1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112" name="Arc 841">
                    <a:extLst>
                      <a:ext uri="{FF2B5EF4-FFF2-40B4-BE49-F238E27FC236}">
                        <a16:creationId xmlns:a16="http://schemas.microsoft.com/office/drawing/2014/main" id="{F830C973-E7D3-4629-B2E7-38A1A07968A0}"/>
                      </a:ext>
                    </a:extLst>
                  </p:cNvPr>
                  <p:cNvSpPr>
                    <a:spLocks/>
                  </p:cNvSpPr>
                  <p:nvPr/>
                </p:nvSpPr>
                <p:spPr bwMode="auto">
                  <a:xfrm flipV="1">
                    <a:off x="583569" y="3053681"/>
                    <a:ext cx="12700" cy="9525"/>
                  </a:xfrm>
                  <a:custGeom>
                    <a:avLst/>
                    <a:gdLst>
                      <a:gd name="T0" fmla="*/ 0 w 16982"/>
                      <a:gd name="T1" fmla="*/ 0 h 21600"/>
                      <a:gd name="T2" fmla="*/ 469 w 16982"/>
                      <a:gd name="T3" fmla="*/ 0 h 21600"/>
                      <a:gd name="T4" fmla="*/ 0 w 16982"/>
                      <a:gd name="T5" fmla="*/ 1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113" name="Arc 842">
                    <a:extLst>
                      <a:ext uri="{FF2B5EF4-FFF2-40B4-BE49-F238E27FC236}">
                        <a16:creationId xmlns:a16="http://schemas.microsoft.com/office/drawing/2014/main" id="{D6543A3D-5812-4D00-BC40-A49014F481DE}"/>
                      </a:ext>
                    </a:extLst>
                  </p:cNvPr>
                  <p:cNvSpPr>
                    <a:spLocks/>
                  </p:cNvSpPr>
                  <p:nvPr/>
                </p:nvSpPr>
                <p:spPr bwMode="auto">
                  <a:xfrm flipH="1" flipV="1">
                    <a:off x="572576" y="3053120"/>
                    <a:ext cx="11113" cy="9525"/>
                  </a:xfrm>
                  <a:custGeom>
                    <a:avLst/>
                    <a:gdLst>
                      <a:gd name="T0" fmla="*/ 0 w 16982"/>
                      <a:gd name="T1" fmla="*/ 0 h 21600"/>
                      <a:gd name="T2" fmla="*/ 108 w 16982"/>
                      <a:gd name="T3" fmla="*/ 0 h 21600"/>
                      <a:gd name="T4" fmla="*/ 0 w 16982"/>
                      <a:gd name="T5" fmla="*/ 1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114" name="Arc 844">
                    <a:extLst>
                      <a:ext uri="{FF2B5EF4-FFF2-40B4-BE49-F238E27FC236}">
                        <a16:creationId xmlns:a16="http://schemas.microsoft.com/office/drawing/2014/main" id="{71469E77-6968-4D96-B198-388A96CFAD96}"/>
                      </a:ext>
                    </a:extLst>
                  </p:cNvPr>
                  <p:cNvSpPr>
                    <a:spLocks/>
                  </p:cNvSpPr>
                  <p:nvPr/>
                </p:nvSpPr>
                <p:spPr bwMode="auto">
                  <a:xfrm flipV="1">
                    <a:off x="515327" y="3053120"/>
                    <a:ext cx="11112" cy="9525"/>
                  </a:xfrm>
                  <a:custGeom>
                    <a:avLst/>
                    <a:gdLst>
                      <a:gd name="T0" fmla="*/ 0 w 16982"/>
                      <a:gd name="T1" fmla="*/ 0 h 21600"/>
                      <a:gd name="T2" fmla="*/ 108 w 16982"/>
                      <a:gd name="T3" fmla="*/ 0 h 21600"/>
                      <a:gd name="T4" fmla="*/ 0 w 16982"/>
                      <a:gd name="T5" fmla="*/ 1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115" name="Arc 845">
                    <a:extLst>
                      <a:ext uri="{FF2B5EF4-FFF2-40B4-BE49-F238E27FC236}">
                        <a16:creationId xmlns:a16="http://schemas.microsoft.com/office/drawing/2014/main" id="{ED7D2C60-DB30-4D57-9A0D-86F53859443A}"/>
                      </a:ext>
                    </a:extLst>
                  </p:cNvPr>
                  <p:cNvSpPr>
                    <a:spLocks/>
                  </p:cNvSpPr>
                  <p:nvPr/>
                </p:nvSpPr>
                <p:spPr bwMode="auto">
                  <a:xfrm flipH="1" flipV="1">
                    <a:off x="505224" y="3053120"/>
                    <a:ext cx="11113" cy="9525"/>
                  </a:xfrm>
                  <a:custGeom>
                    <a:avLst/>
                    <a:gdLst>
                      <a:gd name="T0" fmla="*/ 0 w 16982"/>
                      <a:gd name="T1" fmla="*/ 0 h 21600"/>
                      <a:gd name="T2" fmla="*/ 108 w 16982"/>
                      <a:gd name="T3" fmla="*/ 0 h 21600"/>
                      <a:gd name="T4" fmla="*/ 0 w 16982"/>
                      <a:gd name="T5" fmla="*/ 1 h 21600"/>
                      <a:gd name="T6" fmla="*/ 0 60000 65536"/>
                      <a:gd name="T7" fmla="*/ 0 60000 65536"/>
                      <a:gd name="T8" fmla="*/ 0 60000 65536"/>
                      <a:gd name="T9" fmla="*/ 0 w 16982"/>
                      <a:gd name="T10" fmla="*/ 0 h 21600"/>
                      <a:gd name="T11" fmla="*/ 16982 w 16982"/>
                      <a:gd name="T12" fmla="*/ 21600 h 21600"/>
                    </a:gdLst>
                    <a:ahLst/>
                    <a:cxnLst>
                      <a:cxn ang="T6">
                        <a:pos x="T0" y="T1"/>
                      </a:cxn>
                      <a:cxn ang="T7">
                        <a:pos x="T2" y="T3"/>
                      </a:cxn>
                      <a:cxn ang="T8">
                        <a:pos x="T4" y="T5"/>
                      </a:cxn>
                    </a:cxnLst>
                    <a:rect l="T9" t="T10" r="T11" b="T12"/>
                    <a:pathLst>
                      <a:path w="16982" h="21600" fill="none" extrusionOk="0">
                        <a:moveTo>
                          <a:pt x="-1" y="0"/>
                        </a:moveTo>
                        <a:cubicBezTo>
                          <a:pt x="6626" y="0"/>
                          <a:pt x="12886" y="3041"/>
                          <a:pt x="16982" y="8251"/>
                        </a:cubicBezTo>
                      </a:path>
                      <a:path w="16982" h="21600" stroke="0" extrusionOk="0">
                        <a:moveTo>
                          <a:pt x="-1" y="0"/>
                        </a:moveTo>
                        <a:cubicBezTo>
                          <a:pt x="6626" y="0"/>
                          <a:pt x="12886" y="3041"/>
                          <a:pt x="16982" y="8251"/>
                        </a:cubicBezTo>
                        <a:lnTo>
                          <a:pt x="0" y="21600"/>
                        </a:lnTo>
                        <a:lnTo>
                          <a:pt x="-1" y="0"/>
                        </a:lnTo>
                        <a:close/>
                      </a:path>
                    </a:pathLst>
                  </a:custGeom>
                  <a:grpFill/>
                  <a:ln w="3175">
                    <a:solidFill>
                      <a:schemeClr val="tx1"/>
                    </a:solidFill>
                    <a:round/>
                    <a:headEnd/>
                    <a:tailEnd/>
                  </a:ln>
                </p:spPr>
                <p:txBody>
                  <a:bodyPr wrap="none" anchor="ctr"/>
                  <a:lstStyle/>
                  <a:p>
                    <a:endParaRPr lang="en-GB"/>
                  </a:p>
                </p:txBody>
              </p:sp>
              <p:sp>
                <p:nvSpPr>
                  <p:cNvPr id="2116" name="Line 847">
                    <a:extLst>
                      <a:ext uri="{FF2B5EF4-FFF2-40B4-BE49-F238E27FC236}">
                        <a16:creationId xmlns:a16="http://schemas.microsoft.com/office/drawing/2014/main" id="{46E4DE47-6F51-4D5A-92A2-C5DA1A1E85B4}"/>
                      </a:ext>
                    </a:extLst>
                  </p:cNvPr>
                  <p:cNvSpPr>
                    <a:spLocks noChangeShapeType="1"/>
                  </p:cNvSpPr>
                  <p:nvPr/>
                </p:nvSpPr>
                <p:spPr bwMode="auto">
                  <a:xfrm flipV="1">
                    <a:off x="526496" y="3047836"/>
                    <a:ext cx="0" cy="11112"/>
                  </a:xfrm>
                  <a:prstGeom prst="line">
                    <a:avLst/>
                  </a:prstGeom>
                  <a:grpFill/>
                  <a:ln w="3175">
                    <a:solidFill>
                      <a:schemeClr val="tx1"/>
                    </a:solidFill>
                    <a:round/>
                    <a:headEnd/>
                    <a:tailEnd/>
                  </a:ln>
                </p:spPr>
                <p:txBody>
                  <a:bodyPr wrap="none" anchor="ctr"/>
                  <a:lstStyle/>
                  <a:p>
                    <a:endParaRPr lang="en-GB"/>
                  </a:p>
                </p:txBody>
              </p:sp>
              <p:sp>
                <p:nvSpPr>
                  <p:cNvPr id="2117" name="Line 848">
                    <a:extLst>
                      <a:ext uri="{FF2B5EF4-FFF2-40B4-BE49-F238E27FC236}">
                        <a16:creationId xmlns:a16="http://schemas.microsoft.com/office/drawing/2014/main" id="{A662D616-91F9-4F84-9651-C6D2A9BEA2FE}"/>
                      </a:ext>
                    </a:extLst>
                  </p:cNvPr>
                  <p:cNvSpPr>
                    <a:spLocks noChangeShapeType="1"/>
                  </p:cNvSpPr>
                  <p:nvPr/>
                </p:nvSpPr>
                <p:spPr bwMode="auto">
                  <a:xfrm flipV="1">
                    <a:off x="573081" y="3046482"/>
                    <a:ext cx="0" cy="12700"/>
                  </a:xfrm>
                  <a:prstGeom prst="line">
                    <a:avLst/>
                  </a:prstGeom>
                  <a:grpFill/>
                  <a:ln w="3175">
                    <a:solidFill>
                      <a:schemeClr val="tx1"/>
                    </a:solidFill>
                    <a:round/>
                    <a:headEnd/>
                    <a:tailEnd/>
                  </a:ln>
                </p:spPr>
                <p:txBody>
                  <a:bodyPr wrap="none" anchor="ctr"/>
                  <a:lstStyle/>
                  <a:p>
                    <a:endParaRPr lang="en-GB"/>
                  </a:p>
                </p:txBody>
              </p:sp>
              <p:sp>
                <p:nvSpPr>
                  <p:cNvPr id="2118" name="Freeform 849">
                    <a:extLst>
                      <a:ext uri="{FF2B5EF4-FFF2-40B4-BE49-F238E27FC236}">
                        <a16:creationId xmlns:a16="http://schemas.microsoft.com/office/drawing/2014/main" id="{5963BE5F-4867-4103-B298-6F57E58001DB}"/>
                      </a:ext>
                    </a:extLst>
                  </p:cNvPr>
                  <p:cNvSpPr>
                    <a:spLocks/>
                  </p:cNvSpPr>
                  <p:nvPr/>
                </p:nvSpPr>
                <p:spPr bwMode="auto">
                  <a:xfrm flipV="1">
                    <a:off x="504928" y="3052326"/>
                    <a:ext cx="47625" cy="11113"/>
                  </a:xfrm>
                  <a:custGeom>
                    <a:avLst/>
                    <a:gdLst>
                      <a:gd name="T0" fmla="*/ 0 w 78"/>
                      <a:gd name="T1" fmla="*/ 2147483647 h 26"/>
                      <a:gd name="T2" fmla="*/ 0 w 78"/>
                      <a:gd name="T3" fmla="*/ 2147483647 h 26"/>
                      <a:gd name="T4" fmla="*/ 2147483647 w 78"/>
                      <a:gd name="T5" fmla="*/ 0 h 26"/>
                      <a:gd name="T6" fmla="*/ 2147483647 w 78"/>
                      <a:gd name="T7" fmla="*/ 0 h 26"/>
                      <a:gd name="T8" fmla="*/ 0 60000 65536"/>
                      <a:gd name="T9" fmla="*/ 0 60000 65536"/>
                      <a:gd name="T10" fmla="*/ 0 60000 65536"/>
                      <a:gd name="T11" fmla="*/ 0 60000 65536"/>
                      <a:gd name="T12" fmla="*/ 0 w 78"/>
                      <a:gd name="T13" fmla="*/ 0 h 26"/>
                      <a:gd name="T14" fmla="*/ 78 w 78"/>
                      <a:gd name="T15" fmla="*/ 26 h 26"/>
                    </a:gdLst>
                    <a:ahLst/>
                    <a:cxnLst>
                      <a:cxn ang="T8">
                        <a:pos x="T0" y="T1"/>
                      </a:cxn>
                      <a:cxn ang="T9">
                        <a:pos x="T2" y="T3"/>
                      </a:cxn>
                      <a:cxn ang="T10">
                        <a:pos x="T4" y="T5"/>
                      </a:cxn>
                      <a:cxn ang="T11">
                        <a:pos x="T6" y="T7"/>
                      </a:cxn>
                    </a:cxnLst>
                    <a:rect l="T12" t="T13" r="T14" b="T15"/>
                    <a:pathLst>
                      <a:path w="78" h="26">
                        <a:moveTo>
                          <a:pt x="0" y="26"/>
                        </a:moveTo>
                        <a:lnTo>
                          <a:pt x="0" y="9"/>
                        </a:lnTo>
                        <a:lnTo>
                          <a:pt x="16" y="0"/>
                        </a:lnTo>
                        <a:lnTo>
                          <a:pt x="78" y="0"/>
                        </a:lnTo>
                      </a:path>
                    </a:pathLst>
                  </a:custGeom>
                  <a:grpFill/>
                  <a:ln w="3175">
                    <a:solidFill>
                      <a:schemeClr val="tx1"/>
                    </a:solidFill>
                    <a:round/>
                    <a:headEnd/>
                    <a:tailEnd/>
                  </a:ln>
                </p:spPr>
                <p:txBody>
                  <a:bodyPr wrap="none" anchor="ctr"/>
                  <a:lstStyle/>
                  <a:p>
                    <a:endParaRPr lang="en-GB"/>
                  </a:p>
                </p:txBody>
              </p:sp>
              <p:sp>
                <p:nvSpPr>
                  <p:cNvPr id="2119" name="Freeform 850">
                    <a:extLst>
                      <a:ext uri="{FF2B5EF4-FFF2-40B4-BE49-F238E27FC236}">
                        <a16:creationId xmlns:a16="http://schemas.microsoft.com/office/drawing/2014/main" id="{0DA3796A-B879-48E8-865B-1CDBF43C049F}"/>
                      </a:ext>
                    </a:extLst>
                  </p:cNvPr>
                  <p:cNvSpPr>
                    <a:spLocks/>
                  </p:cNvSpPr>
                  <p:nvPr/>
                </p:nvSpPr>
                <p:spPr bwMode="auto">
                  <a:xfrm flipH="1" flipV="1">
                    <a:off x="547584" y="3053450"/>
                    <a:ext cx="47625" cy="11112"/>
                  </a:xfrm>
                  <a:custGeom>
                    <a:avLst/>
                    <a:gdLst>
                      <a:gd name="T0" fmla="*/ 0 w 78"/>
                      <a:gd name="T1" fmla="*/ 2147483647 h 26"/>
                      <a:gd name="T2" fmla="*/ 0 w 78"/>
                      <a:gd name="T3" fmla="*/ 2147483647 h 26"/>
                      <a:gd name="T4" fmla="*/ 2147483647 w 78"/>
                      <a:gd name="T5" fmla="*/ 0 h 26"/>
                      <a:gd name="T6" fmla="*/ 2147483647 w 78"/>
                      <a:gd name="T7" fmla="*/ 0 h 26"/>
                      <a:gd name="T8" fmla="*/ 0 60000 65536"/>
                      <a:gd name="T9" fmla="*/ 0 60000 65536"/>
                      <a:gd name="T10" fmla="*/ 0 60000 65536"/>
                      <a:gd name="T11" fmla="*/ 0 60000 65536"/>
                      <a:gd name="T12" fmla="*/ 0 w 78"/>
                      <a:gd name="T13" fmla="*/ 0 h 26"/>
                      <a:gd name="T14" fmla="*/ 78 w 78"/>
                      <a:gd name="T15" fmla="*/ 26 h 26"/>
                    </a:gdLst>
                    <a:ahLst/>
                    <a:cxnLst>
                      <a:cxn ang="T8">
                        <a:pos x="T0" y="T1"/>
                      </a:cxn>
                      <a:cxn ang="T9">
                        <a:pos x="T2" y="T3"/>
                      </a:cxn>
                      <a:cxn ang="T10">
                        <a:pos x="T4" y="T5"/>
                      </a:cxn>
                      <a:cxn ang="T11">
                        <a:pos x="T6" y="T7"/>
                      </a:cxn>
                    </a:cxnLst>
                    <a:rect l="T12" t="T13" r="T14" b="T15"/>
                    <a:pathLst>
                      <a:path w="78" h="26">
                        <a:moveTo>
                          <a:pt x="0" y="26"/>
                        </a:moveTo>
                        <a:lnTo>
                          <a:pt x="0" y="9"/>
                        </a:lnTo>
                        <a:lnTo>
                          <a:pt x="16" y="0"/>
                        </a:lnTo>
                        <a:lnTo>
                          <a:pt x="78" y="0"/>
                        </a:lnTo>
                      </a:path>
                    </a:pathLst>
                  </a:custGeom>
                  <a:grpFill/>
                  <a:ln w="3175">
                    <a:solidFill>
                      <a:schemeClr val="tx1"/>
                    </a:solidFill>
                    <a:round/>
                    <a:headEnd/>
                    <a:tailEnd/>
                  </a:ln>
                </p:spPr>
                <p:txBody>
                  <a:bodyPr wrap="none" anchor="ctr"/>
                  <a:lstStyle/>
                  <a:p>
                    <a:endParaRPr lang="en-GB"/>
                  </a:p>
                </p:txBody>
              </p:sp>
              <p:sp>
                <p:nvSpPr>
                  <p:cNvPr id="2120" name="Line 851">
                    <a:extLst>
                      <a:ext uri="{FF2B5EF4-FFF2-40B4-BE49-F238E27FC236}">
                        <a16:creationId xmlns:a16="http://schemas.microsoft.com/office/drawing/2014/main" id="{4D65D1DC-1A68-4D70-8B39-A5E759406483}"/>
                      </a:ext>
                    </a:extLst>
                  </p:cNvPr>
                  <p:cNvSpPr>
                    <a:spLocks noChangeShapeType="1"/>
                  </p:cNvSpPr>
                  <p:nvPr/>
                </p:nvSpPr>
                <p:spPr bwMode="auto">
                  <a:xfrm flipV="1">
                    <a:off x="504607" y="3046289"/>
                    <a:ext cx="0" cy="6350"/>
                  </a:xfrm>
                  <a:prstGeom prst="line">
                    <a:avLst/>
                  </a:prstGeom>
                  <a:grpFill/>
                  <a:ln w="3175">
                    <a:solidFill>
                      <a:schemeClr val="tx1"/>
                    </a:solidFill>
                    <a:round/>
                    <a:headEnd type="none" w="sm" len="sm"/>
                    <a:tailEnd/>
                  </a:ln>
                </p:spPr>
                <p:txBody>
                  <a:bodyPr/>
                  <a:lstStyle/>
                  <a:p>
                    <a:endParaRPr lang="en-GB"/>
                  </a:p>
                </p:txBody>
              </p:sp>
              <p:sp>
                <p:nvSpPr>
                  <p:cNvPr id="2121" name="Line 852">
                    <a:extLst>
                      <a:ext uri="{FF2B5EF4-FFF2-40B4-BE49-F238E27FC236}">
                        <a16:creationId xmlns:a16="http://schemas.microsoft.com/office/drawing/2014/main" id="{7B8C7E81-DDEB-416C-AB19-48CB2A46FFA0}"/>
                      </a:ext>
                    </a:extLst>
                  </p:cNvPr>
                  <p:cNvSpPr>
                    <a:spLocks noChangeShapeType="1"/>
                  </p:cNvSpPr>
                  <p:nvPr/>
                </p:nvSpPr>
                <p:spPr bwMode="auto">
                  <a:xfrm flipV="1">
                    <a:off x="594970" y="3046056"/>
                    <a:ext cx="0" cy="7937"/>
                  </a:xfrm>
                  <a:prstGeom prst="line">
                    <a:avLst/>
                  </a:prstGeom>
                  <a:grpFill/>
                  <a:ln w="3175">
                    <a:solidFill>
                      <a:schemeClr val="tx1"/>
                    </a:solidFill>
                    <a:round/>
                    <a:headEnd type="none" w="sm" len="sm"/>
                    <a:tailEnd/>
                  </a:ln>
                </p:spPr>
                <p:txBody>
                  <a:bodyPr/>
                  <a:lstStyle/>
                  <a:p>
                    <a:endParaRPr lang="en-GB"/>
                  </a:p>
                </p:txBody>
              </p:sp>
              <p:sp>
                <p:nvSpPr>
                  <p:cNvPr id="2122" name="Line 853">
                    <a:extLst>
                      <a:ext uri="{FF2B5EF4-FFF2-40B4-BE49-F238E27FC236}">
                        <a16:creationId xmlns:a16="http://schemas.microsoft.com/office/drawing/2014/main" id="{2B4D1CAB-9696-46BA-A674-0ECA49EE79DA}"/>
                      </a:ext>
                    </a:extLst>
                  </p:cNvPr>
                  <p:cNvSpPr>
                    <a:spLocks noChangeShapeType="1"/>
                  </p:cNvSpPr>
                  <p:nvPr/>
                </p:nvSpPr>
                <p:spPr bwMode="auto">
                  <a:xfrm>
                    <a:off x="504825" y="3011859"/>
                    <a:ext cx="90488" cy="0"/>
                  </a:xfrm>
                  <a:prstGeom prst="line">
                    <a:avLst/>
                  </a:prstGeom>
                  <a:grpFill/>
                  <a:ln w="3175">
                    <a:solidFill>
                      <a:schemeClr val="tx1"/>
                    </a:solidFill>
                    <a:round/>
                    <a:headEnd type="none" w="sm" len="sm"/>
                    <a:tailEnd/>
                  </a:ln>
                </p:spPr>
                <p:txBody>
                  <a:bodyPr/>
                  <a:lstStyle/>
                  <a:p>
                    <a:endParaRPr lang="en-GB"/>
                  </a:p>
                </p:txBody>
              </p:sp>
              <p:sp>
                <p:nvSpPr>
                  <p:cNvPr id="2123" name="Line 854">
                    <a:extLst>
                      <a:ext uri="{FF2B5EF4-FFF2-40B4-BE49-F238E27FC236}">
                        <a16:creationId xmlns:a16="http://schemas.microsoft.com/office/drawing/2014/main" id="{A8F16DA2-1974-40EB-BDD4-1A436134624A}"/>
                      </a:ext>
                    </a:extLst>
                  </p:cNvPr>
                  <p:cNvSpPr>
                    <a:spLocks noChangeShapeType="1"/>
                  </p:cNvSpPr>
                  <p:nvPr/>
                </p:nvSpPr>
                <p:spPr bwMode="auto">
                  <a:xfrm>
                    <a:off x="504825" y="3043290"/>
                    <a:ext cx="90488" cy="0"/>
                  </a:xfrm>
                  <a:prstGeom prst="line">
                    <a:avLst/>
                  </a:prstGeom>
                  <a:grpFill/>
                  <a:ln w="3175">
                    <a:solidFill>
                      <a:schemeClr val="tx1"/>
                    </a:solidFill>
                    <a:round/>
                    <a:headEnd type="none" w="sm" len="sm"/>
                    <a:tailEnd/>
                  </a:ln>
                </p:spPr>
                <p:txBody>
                  <a:bodyPr/>
                  <a:lstStyle/>
                  <a:p>
                    <a:endParaRPr lang="en-GB"/>
                  </a:p>
                </p:txBody>
              </p:sp>
              <p:sp>
                <p:nvSpPr>
                  <p:cNvPr id="2124" name="Line 855">
                    <a:extLst>
                      <a:ext uri="{FF2B5EF4-FFF2-40B4-BE49-F238E27FC236}">
                        <a16:creationId xmlns:a16="http://schemas.microsoft.com/office/drawing/2014/main" id="{80445EFA-AA8C-4FA8-94AE-958C2D867116}"/>
                      </a:ext>
                    </a:extLst>
                  </p:cNvPr>
                  <p:cNvSpPr>
                    <a:spLocks noChangeShapeType="1"/>
                  </p:cNvSpPr>
                  <p:nvPr/>
                </p:nvSpPr>
                <p:spPr bwMode="auto">
                  <a:xfrm>
                    <a:off x="509657" y="3013616"/>
                    <a:ext cx="0" cy="30162"/>
                  </a:xfrm>
                  <a:prstGeom prst="line">
                    <a:avLst/>
                  </a:prstGeom>
                  <a:grpFill/>
                  <a:ln w="3175">
                    <a:solidFill>
                      <a:schemeClr val="tx1"/>
                    </a:solidFill>
                    <a:round/>
                    <a:headEnd type="none" w="sm" len="sm"/>
                    <a:tailEnd/>
                  </a:ln>
                </p:spPr>
                <p:txBody>
                  <a:bodyPr/>
                  <a:lstStyle/>
                  <a:p>
                    <a:endParaRPr lang="en-GB"/>
                  </a:p>
                </p:txBody>
              </p:sp>
              <p:sp>
                <p:nvSpPr>
                  <p:cNvPr id="2125" name="Line 856">
                    <a:extLst>
                      <a:ext uri="{FF2B5EF4-FFF2-40B4-BE49-F238E27FC236}">
                        <a16:creationId xmlns:a16="http://schemas.microsoft.com/office/drawing/2014/main" id="{5D77DFB1-4A3D-4806-8A12-095609062390}"/>
                      </a:ext>
                    </a:extLst>
                  </p:cNvPr>
                  <p:cNvSpPr>
                    <a:spLocks noChangeShapeType="1"/>
                  </p:cNvSpPr>
                  <p:nvPr/>
                </p:nvSpPr>
                <p:spPr bwMode="auto">
                  <a:xfrm>
                    <a:off x="590480" y="3013616"/>
                    <a:ext cx="0" cy="30162"/>
                  </a:xfrm>
                  <a:prstGeom prst="line">
                    <a:avLst/>
                  </a:prstGeom>
                  <a:grpFill/>
                  <a:ln w="3175">
                    <a:solidFill>
                      <a:schemeClr val="tx1"/>
                    </a:solidFill>
                    <a:round/>
                    <a:headEnd type="none" w="sm" len="sm"/>
                    <a:tailEnd/>
                  </a:ln>
                </p:spPr>
                <p:txBody>
                  <a:bodyPr/>
                  <a:lstStyle/>
                  <a:p>
                    <a:endParaRPr lang="en-GB"/>
                  </a:p>
                </p:txBody>
              </p:sp>
              <p:grpSp>
                <p:nvGrpSpPr>
                  <p:cNvPr id="2126" name="Group 6462">
                    <a:extLst>
                      <a:ext uri="{FF2B5EF4-FFF2-40B4-BE49-F238E27FC236}">
                        <a16:creationId xmlns:a16="http://schemas.microsoft.com/office/drawing/2014/main" id="{42FA31A7-662D-4498-9555-C1092BFB2762}"/>
                      </a:ext>
                    </a:extLst>
                  </p:cNvPr>
                  <p:cNvGrpSpPr>
                    <a:grpSpLocks/>
                  </p:cNvGrpSpPr>
                  <p:nvPr/>
                </p:nvGrpSpPr>
                <p:grpSpPr bwMode="auto">
                  <a:xfrm rot="5400000">
                    <a:off x="518796" y="3297219"/>
                    <a:ext cx="61008" cy="50800"/>
                    <a:chOff x="923609" y="3266261"/>
                    <a:chExt cx="61008" cy="50800"/>
                  </a:xfrm>
                  <a:grpFill/>
                </p:grpSpPr>
                <p:sp>
                  <p:nvSpPr>
                    <p:cNvPr id="2131" name="Rectangle 749">
                      <a:extLst>
                        <a:ext uri="{FF2B5EF4-FFF2-40B4-BE49-F238E27FC236}">
                          <a16:creationId xmlns:a16="http://schemas.microsoft.com/office/drawing/2014/main" id="{D6744180-A51B-4A0F-B933-26FF84FC8E92}"/>
                        </a:ext>
                      </a:extLst>
                    </p:cNvPr>
                    <p:cNvSpPr>
                      <a:spLocks noChangeAspect="1" noChangeArrowheads="1"/>
                    </p:cNvSpPr>
                    <p:nvPr/>
                  </p:nvSpPr>
                  <p:spPr bwMode="auto">
                    <a:xfrm rot="10800000">
                      <a:off x="923609" y="3275787"/>
                      <a:ext cx="22225" cy="31750"/>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132" name="Rectangle 751">
                      <a:extLst>
                        <a:ext uri="{FF2B5EF4-FFF2-40B4-BE49-F238E27FC236}">
                          <a16:creationId xmlns:a16="http://schemas.microsoft.com/office/drawing/2014/main" id="{DBDEF90A-C6D8-443D-A4D6-14AA731C2FA4}"/>
                        </a:ext>
                      </a:extLst>
                    </p:cNvPr>
                    <p:cNvSpPr>
                      <a:spLocks noChangeAspect="1" noChangeArrowheads="1"/>
                    </p:cNvSpPr>
                    <p:nvPr/>
                  </p:nvSpPr>
                  <p:spPr bwMode="auto">
                    <a:xfrm rot="5400000">
                      <a:off x="958423" y="3285544"/>
                      <a:ext cx="41275" cy="11112"/>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133" name="AutoShape 753">
                      <a:extLst>
                        <a:ext uri="{FF2B5EF4-FFF2-40B4-BE49-F238E27FC236}">
                          <a16:creationId xmlns:a16="http://schemas.microsoft.com/office/drawing/2014/main" id="{60A214F7-9778-446D-A763-0AE5E89DA19E}"/>
                        </a:ext>
                      </a:extLst>
                    </p:cNvPr>
                    <p:cNvSpPr>
                      <a:spLocks noChangeAspect="1" noChangeArrowheads="1"/>
                    </p:cNvSpPr>
                    <p:nvPr/>
                  </p:nvSpPr>
                  <p:spPr bwMode="auto">
                    <a:xfrm rot="5400000">
                      <a:off x="936262" y="3275786"/>
                      <a:ext cx="50800" cy="31750"/>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134" name="Line 754">
                      <a:extLst>
                        <a:ext uri="{FF2B5EF4-FFF2-40B4-BE49-F238E27FC236}">
                          <a16:creationId xmlns:a16="http://schemas.microsoft.com/office/drawing/2014/main" id="{11D07E9C-D846-4B7C-A84A-838D6F64D751}"/>
                        </a:ext>
                      </a:extLst>
                    </p:cNvPr>
                    <p:cNvSpPr>
                      <a:spLocks noChangeAspect="1" noChangeShapeType="1"/>
                    </p:cNvSpPr>
                    <p:nvPr/>
                  </p:nvSpPr>
                  <p:spPr bwMode="auto">
                    <a:xfrm rot="5400000">
                      <a:off x="960539" y="3265026"/>
                      <a:ext cx="0" cy="28575"/>
                    </a:xfrm>
                    <a:prstGeom prst="line">
                      <a:avLst/>
                    </a:prstGeom>
                    <a:grpFill/>
                    <a:ln w="3175">
                      <a:solidFill>
                        <a:schemeClr val="tx1"/>
                      </a:solidFill>
                      <a:round/>
                      <a:headEnd type="none" w="sm" len="sm"/>
                      <a:tailEnd/>
                    </a:ln>
                  </p:spPr>
                  <p:txBody>
                    <a:bodyPr wrap="none" anchor="ctr"/>
                    <a:lstStyle/>
                    <a:p>
                      <a:endParaRPr lang="en-GB"/>
                    </a:p>
                  </p:txBody>
                </p:sp>
                <p:sp>
                  <p:nvSpPr>
                    <p:cNvPr id="2135" name="Line 755">
                      <a:extLst>
                        <a:ext uri="{FF2B5EF4-FFF2-40B4-BE49-F238E27FC236}">
                          <a16:creationId xmlns:a16="http://schemas.microsoft.com/office/drawing/2014/main" id="{9C1E38CF-0167-43DE-BAC3-F65E5EA0BB49}"/>
                        </a:ext>
                      </a:extLst>
                    </p:cNvPr>
                    <p:cNvSpPr>
                      <a:spLocks noChangeAspect="1" noChangeShapeType="1"/>
                    </p:cNvSpPr>
                    <p:nvPr/>
                  </p:nvSpPr>
                  <p:spPr bwMode="auto">
                    <a:xfrm rot="5400000">
                      <a:off x="959417" y="3290845"/>
                      <a:ext cx="0" cy="28575"/>
                    </a:xfrm>
                    <a:prstGeom prst="line">
                      <a:avLst/>
                    </a:prstGeom>
                    <a:grpFill/>
                    <a:ln w="3175">
                      <a:solidFill>
                        <a:schemeClr val="tx1"/>
                      </a:solidFill>
                      <a:round/>
                      <a:headEnd type="none" w="sm" len="sm"/>
                      <a:tailEnd/>
                    </a:ln>
                  </p:spPr>
                  <p:txBody>
                    <a:bodyPr wrap="none" anchor="ctr"/>
                    <a:lstStyle/>
                    <a:p>
                      <a:endParaRPr lang="en-GB"/>
                    </a:p>
                  </p:txBody>
                </p:sp>
              </p:grpSp>
              <p:sp>
                <p:nvSpPr>
                  <p:cNvPr id="2127" name="Rectangle 6464">
                    <a:extLst>
                      <a:ext uri="{FF2B5EF4-FFF2-40B4-BE49-F238E27FC236}">
                        <a16:creationId xmlns:a16="http://schemas.microsoft.com/office/drawing/2014/main" id="{1681CF84-ADB4-42B3-9CF9-825103E1B19D}"/>
                      </a:ext>
                    </a:extLst>
                  </p:cNvPr>
                  <p:cNvSpPr>
                    <a:spLocks noChangeArrowheads="1"/>
                  </p:cNvSpPr>
                  <p:nvPr/>
                </p:nvSpPr>
                <p:spPr bwMode="auto">
                  <a:xfrm>
                    <a:off x="511969" y="3136106"/>
                    <a:ext cx="76200" cy="159544"/>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128" name="Oval 6467">
                    <a:extLst>
                      <a:ext uri="{FF2B5EF4-FFF2-40B4-BE49-F238E27FC236}">
                        <a16:creationId xmlns:a16="http://schemas.microsoft.com/office/drawing/2014/main" id="{863167CD-F050-4C92-97C1-178AA5A795B2}"/>
                      </a:ext>
                    </a:extLst>
                  </p:cNvPr>
                  <p:cNvSpPr>
                    <a:spLocks noChangeArrowheads="1"/>
                  </p:cNvSpPr>
                  <p:nvPr/>
                </p:nvSpPr>
                <p:spPr bwMode="auto">
                  <a:xfrm>
                    <a:off x="511970" y="3178968"/>
                    <a:ext cx="76200" cy="76200"/>
                  </a:xfrm>
                  <a:prstGeom prst="ellipse">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129" name="Hexagon 6468">
                    <a:extLst>
                      <a:ext uri="{FF2B5EF4-FFF2-40B4-BE49-F238E27FC236}">
                        <a16:creationId xmlns:a16="http://schemas.microsoft.com/office/drawing/2014/main" id="{A5B4E6CB-E139-4FC7-BC98-704A8BB80467}"/>
                      </a:ext>
                    </a:extLst>
                  </p:cNvPr>
                  <p:cNvSpPr>
                    <a:spLocks noChangeArrowheads="1"/>
                  </p:cNvSpPr>
                  <p:nvPr/>
                </p:nvSpPr>
                <p:spPr bwMode="auto">
                  <a:xfrm rot="900000">
                    <a:off x="523875" y="3194735"/>
                    <a:ext cx="53034" cy="45719"/>
                  </a:xfrm>
                  <a:prstGeom prst="hexagon">
                    <a:avLst>
                      <a:gd name="adj" fmla="val 24999"/>
                      <a:gd name="vf" fmla="val 115470"/>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130" name="Oval 6469">
                    <a:extLst>
                      <a:ext uri="{FF2B5EF4-FFF2-40B4-BE49-F238E27FC236}">
                        <a16:creationId xmlns:a16="http://schemas.microsoft.com/office/drawing/2014/main" id="{E2AF7484-8AB8-46ED-875F-B3BB3C27E264}"/>
                      </a:ext>
                    </a:extLst>
                  </p:cNvPr>
                  <p:cNvSpPr>
                    <a:spLocks noChangeArrowheads="1"/>
                  </p:cNvSpPr>
                  <p:nvPr/>
                </p:nvSpPr>
                <p:spPr bwMode="auto">
                  <a:xfrm>
                    <a:off x="535788" y="3202781"/>
                    <a:ext cx="28800" cy="28800"/>
                  </a:xfrm>
                  <a:prstGeom prst="ellipse">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541" name="Group 6479">
                  <a:extLst>
                    <a:ext uri="{FF2B5EF4-FFF2-40B4-BE49-F238E27FC236}">
                      <a16:creationId xmlns:a16="http://schemas.microsoft.com/office/drawing/2014/main" id="{E021E1AE-1E9C-47C8-98B7-46C3890D6ADC}"/>
                    </a:ext>
                  </a:extLst>
                </p:cNvPr>
                <p:cNvGrpSpPr>
                  <a:grpSpLocks/>
                </p:cNvGrpSpPr>
                <p:nvPr/>
              </p:nvGrpSpPr>
              <p:grpSpPr bwMode="auto">
                <a:xfrm rot="454750" flipV="1">
                  <a:off x="1672536" y="2845368"/>
                  <a:ext cx="90488" cy="71438"/>
                  <a:chOff x="2297113" y="3487738"/>
                  <a:chExt cx="90487" cy="71437"/>
                </a:xfrm>
                <a:solidFill>
                  <a:srgbClr val="D8DBD8"/>
                </a:solidFill>
              </p:grpSpPr>
              <p:sp>
                <p:nvSpPr>
                  <p:cNvPr id="2044" name="Rectangle 303">
                    <a:extLst>
                      <a:ext uri="{FF2B5EF4-FFF2-40B4-BE49-F238E27FC236}">
                        <a16:creationId xmlns:a16="http://schemas.microsoft.com/office/drawing/2014/main" id="{81ECFB57-9196-428B-8FA7-63C416B33761}"/>
                      </a:ext>
                    </a:extLst>
                  </p:cNvPr>
                  <p:cNvSpPr>
                    <a:spLocks noChangeAspect="1" noChangeArrowheads="1"/>
                  </p:cNvSpPr>
                  <p:nvPr/>
                </p:nvSpPr>
                <p:spPr bwMode="auto">
                  <a:xfrm rot="-8100000">
                    <a:off x="2322512" y="3502026"/>
                    <a:ext cx="22225" cy="31750"/>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45" name="Rectangle 305">
                    <a:extLst>
                      <a:ext uri="{FF2B5EF4-FFF2-40B4-BE49-F238E27FC236}">
                        <a16:creationId xmlns:a16="http://schemas.microsoft.com/office/drawing/2014/main" id="{8BDB35F8-A17D-468D-B327-BD9F1935D010}"/>
                      </a:ext>
                    </a:extLst>
                  </p:cNvPr>
                  <p:cNvSpPr>
                    <a:spLocks noChangeAspect="1" noChangeArrowheads="1"/>
                  </p:cNvSpPr>
                  <p:nvPr/>
                </p:nvSpPr>
                <p:spPr bwMode="auto">
                  <a:xfrm rot="8100000">
                    <a:off x="2344738" y="3543300"/>
                    <a:ext cx="42862" cy="11113"/>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46" name="AutoShape 307">
                    <a:extLst>
                      <a:ext uri="{FF2B5EF4-FFF2-40B4-BE49-F238E27FC236}">
                        <a16:creationId xmlns:a16="http://schemas.microsoft.com/office/drawing/2014/main" id="{C31FC56F-AC3D-4C4A-8165-682C6ADF7538}"/>
                      </a:ext>
                    </a:extLst>
                  </p:cNvPr>
                  <p:cNvSpPr>
                    <a:spLocks noChangeAspect="1" noChangeArrowheads="1"/>
                  </p:cNvSpPr>
                  <p:nvPr/>
                </p:nvSpPr>
                <p:spPr bwMode="auto">
                  <a:xfrm rot="8100000">
                    <a:off x="2327275" y="3521075"/>
                    <a:ext cx="50800" cy="31750"/>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47" name="Line 308">
                    <a:extLst>
                      <a:ext uri="{FF2B5EF4-FFF2-40B4-BE49-F238E27FC236}">
                        <a16:creationId xmlns:a16="http://schemas.microsoft.com/office/drawing/2014/main" id="{ECBD5287-99B2-4D42-9CE8-405399950B4D}"/>
                      </a:ext>
                    </a:extLst>
                  </p:cNvPr>
                  <p:cNvSpPr>
                    <a:spLocks noChangeAspect="1" noChangeShapeType="1"/>
                  </p:cNvSpPr>
                  <p:nvPr/>
                </p:nvSpPr>
                <p:spPr bwMode="auto">
                  <a:xfrm rot="8100000">
                    <a:off x="2360613" y="3513138"/>
                    <a:ext cx="0" cy="28575"/>
                  </a:xfrm>
                  <a:prstGeom prst="line">
                    <a:avLst/>
                  </a:prstGeom>
                  <a:grpFill/>
                  <a:ln w="3175">
                    <a:solidFill>
                      <a:schemeClr val="tx1"/>
                    </a:solidFill>
                    <a:round/>
                    <a:headEnd type="none" w="sm" len="sm"/>
                    <a:tailEnd/>
                  </a:ln>
                </p:spPr>
                <p:txBody>
                  <a:bodyPr wrap="none" anchor="ctr"/>
                  <a:lstStyle/>
                  <a:p>
                    <a:endParaRPr lang="en-GB"/>
                  </a:p>
                </p:txBody>
              </p:sp>
              <p:sp>
                <p:nvSpPr>
                  <p:cNvPr id="2048" name="Line 309">
                    <a:extLst>
                      <a:ext uri="{FF2B5EF4-FFF2-40B4-BE49-F238E27FC236}">
                        <a16:creationId xmlns:a16="http://schemas.microsoft.com/office/drawing/2014/main" id="{3666E14B-4E52-4146-8ED9-95F77519001E}"/>
                      </a:ext>
                    </a:extLst>
                  </p:cNvPr>
                  <p:cNvSpPr>
                    <a:spLocks noChangeAspect="1" noChangeShapeType="1"/>
                  </p:cNvSpPr>
                  <p:nvPr/>
                </p:nvSpPr>
                <p:spPr bwMode="auto">
                  <a:xfrm rot="8100000">
                    <a:off x="2343150" y="3530600"/>
                    <a:ext cx="0" cy="28575"/>
                  </a:xfrm>
                  <a:prstGeom prst="line">
                    <a:avLst/>
                  </a:prstGeom>
                  <a:grpFill/>
                  <a:ln w="3175">
                    <a:solidFill>
                      <a:schemeClr val="tx1"/>
                    </a:solidFill>
                    <a:round/>
                    <a:headEnd type="none" w="sm" len="sm"/>
                    <a:tailEnd/>
                  </a:ln>
                </p:spPr>
                <p:txBody>
                  <a:bodyPr wrap="none" anchor="ctr"/>
                  <a:lstStyle/>
                  <a:p>
                    <a:endParaRPr lang="en-GB"/>
                  </a:p>
                </p:txBody>
              </p:sp>
              <p:sp>
                <p:nvSpPr>
                  <p:cNvPr id="2049" name="AutoShape 311">
                    <a:extLst>
                      <a:ext uri="{FF2B5EF4-FFF2-40B4-BE49-F238E27FC236}">
                        <a16:creationId xmlns:a16="http://schemas.microsoft.com/office/drawing/2014/main" id="{BBF7B62F-E041-4955-95C0-0BBF521AE60E}"/>
                      </a:ext>
                    </a:extLst>
                  </p:cNvPr>
                  <p:cNvSpPr>
                    <a:spLocks noChangeAspect="1" noChangeArrowheads="1"/>
                  </p:cNvSpPr>
                  <p:nvPr/>
                </p:nvSpPr>
                <p:spPr bwMode="auto">
                  <a:xfrm rot="8100000">
                    <a:off x="2297113" y="3497263"/>
                    <a:ext cx="53975" cy="20637"/>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50" name="Line 312">
                    <a:extLst>
                      <a:ext uri="{FF2B5EF4-FFF2-40B4-BE49-F238E27FC236}">
                        <a16:creationId xmlns:a16="http://schemas.microsoft.com/office/drawing/2014/main" id="{F3F2232C-3638-4081-A8C5-426D96139E9D}"/>
                      </a:ext>
                    </a:extLst>
                  </p:cNvPr>
                  <p:cNvSpPr>
                    <a:spLocks noChangeAspect="1" noChangeShapeType="1"/>
                  </p:cNvSpPr>
                  <p:nvPr/>
                </p:nvSpPr>
                <p:spPr bwMode="auto">
                  <a:xfrm rot="8100000">
                    <a:off x="2332038" y="3487738"/>
                    <a:ext cx="0" cy="19050"/>
                  </a:xfrm>
                  <a:prstGeom prst="line">
                    <a:avLst/>
                  </a:prstGeom>
                  <a:grpFill/>
                  <a:ln w="3175">
                    <a:solidFill>
                      <a:schemeClr val="tx1"/>
                    </a:solidFill>
                    <a:round/>
                    <a:headEnd type="none" w="sm" len="sm"/>
                    <a:tailEnd/>
                  </a:ln>
                </p:spPr>
                <p:txBody>
                  <a:bodyPr wrap="none" anchor="ctr"/>
                  <a:lstStyle/>
                  <a:p>
                    <a:endParaRPr lang="en-GB"/>
                  </a:p>
                </p:txBody>
              </p:sp>
              <p:sp>
                <p:nvSpPr>
                  <p:cNvPr id="2051" name="Line 313">
                    <a:extLst>
                      <a:ext uri="{FF2B5EF4-FFF2-40B4-BE49-F238E27FC236}">
                        <a16:creationId xmlns:a16="http://schemas.microsoft.com/office/drawing/2014/main" id="{F09C9047-8E22-4691-BDA3-EA0A9A39B3E9}"/>
                      </a:ext>
                    </a:extLst>
                  </p:cNvPr>
                  <p:cNvSpPr>
                    <a:spLocks noChangeAspect="1" noChangeShapeType="1"/>
                  </p:cNvSpPr>
                  <p:nvPr/>
                </p:nvSpPr>
                <p:spPr bwMode="auto">
                  <a:xfrm rot="8100000">
                    <a:off x="2312988" y="3506788"/>
                    <a:ext cx="0" cy="19050"/>
                  </a:xfrm>
                  <a:prstGeom prst="line">
                    <a:avLst/>
                  </a:prstGeom>
                  <a:grpFill/>
                  <a:ln w="3175">
                    <a:solidFill>
                      <a:schemeClr val="tx1"/>
                    </a:solidFill>
                    <a:round/>
                    <a:headEnd type="none" w="sm" len="sm"/>
                    <a:tailEnd/>
                  </a:ln>
                </p:spPr>
                <p:txBody>
                  <a:bodyPr wrap="none" anchor="ctr"/>
                  <a:lstStyle/>
                  <a:p>
                    <a:endParaRPr lang="en-GB"/>
                  </a:p>
                </p:txBody>
              </p:sp>
            </p:grpSp>
            <p:sp>
              <p:nvSpPr>
                <p:cNvPr id="1542" name="Arc 1541">
                  <a:extLst>
                    <a:ext uri="{FF2B5EF4-FFF2-40B4-BE49-F238E27FC236}">
                      <a16:creationId xmlns:a16="http://schemas.microsoft.com/office/drawing/2014/main" id="{0A5242C5-2507-4C5D-94CB-B08AB5EB66F5}"/>
                    </a:ext>
                  </a:extLst>
                </p:cNvPr>
                <p:cNvSpPr/>
                <p:nvPr/>
              </p:nvSpPr>
              <p:spPr bwMode="auto">
                <a:xfrm>
                  <a:off x="1539186" y="2053206"/>
                  <a:ext cx="257175" cy="257175"/>
                </a:xfrm>
                <a:prstGeom prst="arc">
                  <a:avLst>
                    <a:gd name="adj1" fmla="val 16200206"/>
                    <a:gd name="adj2" fmla="val 0"/>
                  </a:avLst>
                </a:prstGeom>
                <a:solidFill>
                  <a:schemeClr val="bg1">
                    <a:lumMod val="85000"/>
                  </a:schemeClr>
                </a:solidFill>
                <a:ln w="23495" cap="flat" cmpd="sng" algn="ctr">
                  <a:solidFill>
                    <a:schemeClr val="tx1"/>
                  </a:solidFill>
                  <a:prstDash val="solid"/>
                  <a:round/>
                  <a:headEnd type="none" w="sm" len="sm"/>
                  <a:tailEnd type="none" w="med" len="med"/>
                </a:ln>
                <a:effectLst/>
              </p:spPr>
              <p:txBody>
                <a:bodyPr/>
                <a:lstStyle/>
                <a:p>
                  <a:pPr>
                    <a:defRPr/>
                  </a:pPr>
                  <a:endParaRPr lang="en-GB">
                    <a:latin typeface="Arial" charset="0"/>
                    <a:cs typeface="Arial" charset="0"/>
                  </a:endParaRPr>
                </a:p>
              </p:txBody>
            </p:sp>
            <p:grpSp>
              <p:nvGrpSpPr>
                <p:cNvPr id="1543" name="Group 6499">
                  <a:extLst>
                    <a:ext uri="{FF2B5EF4-FFF2-40B4-BE49-F238E27FC236}">
                      <a16:creationId xmlns:a16="http://schemas.microsoft.com/office/drawing/2014/main" id="{BC34BFB3-4164-43A2-B880-5C9BF9400E00}"/>
                    </a:ext>
                  </a:extLst>
                </p:cNvPr>
                <p:cNvGrpSpPr>
                  <a:grpSpLocks/>
                </p:cNvGrpSpPr>
                <p:nvPr/>
              </p:nvGrpSpPr>
              <p:grpSpPr bwMode="auto">
                <a:xfrm flipV="1">
                  <a:off x="1766199" y="2450081"/>
                  <a:ext cx="53975" cy="115887"/>
                  <a:chOff x="2066925" y="2824164"/>
                  <a:chExt cx="53975" cy="115887"/>
                </a:xfrm>
                <a:solidFill>
                  <a:srgbClr val="D8DBD8"/>
                </a:solidFill>
              </p:grpSpPr>
              <p:sp>
                <p:nvSpPr>
                  <p:cNvPr id="2035" name="AutoShape 301">
                    <a:extLst>
                      <a:ext uri="{FF2B5EF4-FFF2-40B4-BE49-F238E27FC236}">
                        <a16:creationId xmlns:a16="http://schemas.microsoft.com/office/drawing/2014/main" id="{C5B5F3C8-9002-4BD9-8170-FDB43D0E2A40}"/>
                      </a:ext>
                    </a:extLst>
                  </p:cNvPr>
                  <p:cNvSpPr>
                    <a:spLocks noChangeArrowheads="1"/>
                  </p:cNvSpPr>
                  <p:nvPr/>
                </p:nvSpPr>
                <p:spPr bwMode="auto">
                  <a:xfrm rot="10800000" flipV="1">
                    <a:off x="2076450" y="2894014"/>
                    <a:ext cx="36513" cy="46037"/>
                  </a:xfrm>
                  <a:custGeom>
                    <a:avLst/>
                    <a:gdLst>
                      <a:gd name="T0" fmla="*/ 11384015 w 21600"/>
                      <a:gd name="T1" fmla="*/ 94900665 h 21600"/>
                      <a:gd name="T2" fmla="*/ 5879832 w 21600"/>
                      <a:gd name="T3" fmla="*/ 189803076 h 21600"/>
                      <a:gd name="T4" fmla="*/ 375093 w 21600"/>
                      <a:gd name="T5" fmla="*/ 94900665 h 21600"/>
                      <a:gd name="T6" fmla="*/ 5879832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tx1"/>
                    </a:solidFill>
                    <a:miter lim="800000"/>
                    <a:headEnd type="none" w="sm" len="sm"/>
                    <a:tailEnd/>
                  </a:ln>
                </p:spPr>
                <p:txBody>
                  <a:bodyPr wrap="none" anchor="ctr"/>
                  <a:lstStyle/>
                  <a:p>
                    <a:endParaRPr lang="en-GB"/>
                  </a:p>
                </p:txBody>
              </p:sp>
              <p:sp>
                <p:nvSpPr>
                  <p:cNvPr id="2036" name="Rectangle 303">
                    <a:extLst>
                      <a:ext uri="{FF2B5EF4-FFF2-40B4-BE49-F238E27FC236}">
                        <a16:creationId xmlns:a16="http://schemas.microsoft.com/office/drawing/2014/main" id="{B5D696F8-F246-4C30-A9D9-31385248034E}"/>
                      </a:ext>
                    </a:extLst>
                  </p:cNvPr>
                  <p:cNvSpPr>
                    <a:spLocks noChangeAspect="1" noChangeArrowheads="1"/>
                  </p:cNvSpPr>
                  <p:nvPr/>
                </p:nvSpPr>
                <p:spPr bwMode="auto">
                  <a:xfrm rot="5400000" flipV="1">
                    <a:off x="2084387" y="2859089"/>
                    <a:ext cx="22225" cy="31750"/>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37" name="Rectangle 305">
                    <a:extLst>
                      <a:ext uri="{FF2B5EF4-FFF2-40B4-BE49-F238E27FC236}">
                        <a16:creationId xmlns:a16="http://schemas.microsoft.com/office/drawing/2014/main" id="{40395CB9-2CEF-43CD-82AA-C829F3786D76}"/>
                      </a:ext>
                    </a:extLst>
                  </p:cNvPr>
                  <p:cNvSpPr>
                    <a:spLocks noChangeAspect="1" noChangeArrowheads="1"/>
                  </p:cNvSpPr>
                  <p:nvPr/>
                </p:nvSpPr>
                <p:spPr bwMode="auto">
                  <a:xfrm rot="10800000" flipV="1">
                    <a:off x="2074863" y="2824164"/>
                    <a:ext cx="41275" cy="11112"/>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38" name="AutoShape 307">
                    <a:extLst>
                      <a:ext uri="{FF2B5EF4-FFF2-40B4-BE49-F238E27FC236}">
                        <a16:creationId xmlns:a16="http://schemas.microsoft.com/office/drawing/2014/main" id="{C7DCC5C7-B6A3-4682-8880-B991D1A960A2}"/>
                      </a:ext>
                    </a:extLst>
                  </p:cNvPr>
                  <p:cNvSpPr>
                    <a:spLocks noChangeAspect="1" noChangeArrowheads="1"/>
                  </p:cNvSpPr>
                  <p:nvPr/>
                </p:nvSpPr>
                <p:spPr bwMode="auto">
                  <a:xfrm rot="10800000" flipV="1">
                    <a:off x="2070100" y="2832101"/>
                    <a:ext cx="50800" cy="31750"/>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39" name="Line 308">
                    <a:extLst>
                      <a:ext uri="{FF2B5EF4-FFF2-40B4-BE49-F238E27FC236}">
                        <a16:creationId xmlns:a16="http://schemas.microsoft.com/office/drawing/2014/main" id="{16CBB6A2-1CA6-4BF0-9523-055B940D6B96}"/>
                      </a:ext>
                    </a:extLst>
                  </p:cNvPr>
                  <p:cNvSpPr>
                    <a:spLocks noChangeAspect="1" noChangeShapeType="1"/>
                  </p:cNvSpPr>
                  <p:nvPr/>
                </p:nvSpPr>
                <p:spPr bwMode="auto">
                  <a:xfrm rot="10800000" flipV="1">
                    <a:off x="2108200" y="2835276"/>
                    <a:ext cx="0" cy="28575"/>
                  </a:xfrm>
                  <a:prstGeom prst="line">
                    <a:avLst/>
                  </a:prstGeom>
                  <a:grpFill/>
                  <a:ln w="3175">
                    <a:solidFill>
                      <a:schemeClr val="tx1"/>
                    </a:solidFill>
                    <a:round/>
                    <a:headEnd type="none" w="sm" len="sm"/>
                    <a:tailEnd/>
                  </a:ln>
                </p:spPr>
                <p:txBody>
                  <a:bodyPr wrap="none" anchor="ctr"/>
                  <a:lstStyle/>
                  <a:p>
                    <a:endParaRPr lang="en-GB"/>
                  </a:p>
                </p:txBody>
              </p:sp>
              <p:sp>
                <p:nvSpPr>
                  <p:cNvPr id="2040" name="Line 309">
                    <a:extLst>
                      <a:ext uri="{FF2B5EF4-FFF2-40B4-BE49-F238E27FC236}">
                        <a16:creationId xmlns:a16="http://schemas.microsoft.com/office/drawing/2014/main" id="{7104644F-6411-4190-B1BB-4F6BD194A4B2}"/>
                      </a:ext>
                    </a:extLst>
                  </p:cNvPr>
                  <p:cNvSpPr>
                    <a:spLocks noChangeAspect="1" noChangeShapeType="1"/>
                  </p:cNvSpPr>
                  <p:nvPr/>
                </p:nvSpPr>
                <p:spPr bwMode="auto">
                  <a:xfrm rot="10800000" flipV="1">
                    <a:off x="2082800" y="2835276"/>
                    <a:ext cx="0" cy="28575"/>
                  </a:xfrm>
                  <a:prstGeom prst="line">
                    <a:avLst/>
                  </a:prstGeom>
                  <a:grpFill/>
                  <a:ln w="3175">
                    <a:solidFill>
                      <a:schemeClr val="tx1"/>
                    </a:solidFill>
                    <a:round/>
                    <a:headEnd type="none" w="sm" len="sm"/>
                    <a:tailEnd/>
                  </a:ln>
                </p:spPr>
                <p:txBody>
                  <a:bodyPr wrap="none" anchor="ctr"/>
                  <a:lstStyle/>
                  <a:p>
                    <a:endParaRPr lang="en-GB"/>
                  </a:p>
                </p:txBody>
              </p:sp>
              <p:sp>
                <p:nvSpPr>
                  <p:cNvPr id="2041" name="AutoShape 311">
                    <a:extLst>
                      <a:ext uri="{FF2B5EF4-FFF2-40B4-BE49-F238E27FC236}">
                        <a16:creationId xmlns:a16="http://schemas.microsoft.com/office/drawing/2014/main" id="{312055FF-A08B-4EB1-A402-7007AFF660C5}"/>
                      </a:ext>
                    </a:extLst>
                  </p:cNvPr>
                  <p:cNvSpPr>
                    <a:spLocks noChangeAspect="1" noChangeArrowheads="1"/>
                  </p:cNvSpPr>
                  <p:nvPr/>
                </p:nvSpPr>
                <p:spPr bwMode="auto">
                  <a:xfrm rot="10800000" flipV="1">
                    <a:off x="2066925" y="2878139"/>
                    <a:ext cx="53975" cy="20637"/>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42" name="Line 312">
                    <a:extLst>
                      <a:ext uri="{FF2B5EF4-FFF2-40B4-BE49-F238E27FC236}">
                        <a16:creationId xmlns:a16="http://schemas.microsoft.com/office/drawing/2014/main" id="{8FF01596-589A-4B36-AEBA-A57D341CFBDF}"/>
                      </a:ext>
                    </a:extLst>
                  </p:cNvPr>
                  <p:cNvSpPr>
                    <a:spLocks noChangeAspect="1" noChangeShapeType="1"/>
                  </p:cNvSpPr>
                  <p:nvPr/>
                </p:nvSpPr>
                <p:spPr bwMode="auto">
                  <a:xfrm rot="10800000" flipV="1">
                    <a:off x="2108200" y="2881314"/>
                    <a:ext cx="0" cy="17462"/>
                  </a:xfrm>
                  <a:prstGeom prst="line">
                    <a:avLst/>
                  </a:prstGeom>
                  <a:grpFill/>
                  <a:ln w="3175">
                    <a:solidFill>
                      <a:schemeClr val="tx1"/>
                    </a:solidFill>
                    <a:round/>
                    <a:headEnd type="none" w="sm" len="sm"/>
                    <a:tailEnd/>
                  </a:ln>
                </p:spPr>
                <p:txBody>
                  <a:bodyPr wrap="none" anchor="ctr"/>
                  <a:lstStyle/>
                  <a:p>
                    <a:endParaRPr lang="en-GB"/>
                  </a:p>
                </p:txBody>
              </p:sp>
              <p:sp>
                <p:nvSpPr>
                  <p:cNvPr id="2043" name="Line 313">
                    <a:extLst>
                      <a:ext uri="{FF2B5EF4-FFF2-40B4-BE49-F238E27FC236}">
                        <a16:creationId xmlns:a16="http://schemas.microsoft.com/office/drawing/2014/main" id="{FD5EAC10-D47C-4CD8-BAB0-1DA7CD0AAD8A}"/>
                      </a:ext>
                    </a:extLst>
                  </p:cNvPr>
                  <p:cNvSpPr>
                    <a:spLocks noChangeAspect="1" noChangeShapeType="1"/>
                  </p:cNvSpPr>
                  <p:nvPr/>
                </p:nvSpPr>
                <p:spPr bwMode="auto">
                  <a:xfrm rot="10800000" flipV="1">
                    <a:off x="2081213" y="2881314"/>
                    <a:ext cx="0" cy="17462"/>
                  </a:xfrm>
                  <a:prstGeom prst="line">
                    <a:avLst/>
                  </a:prstGeom>
                  <a:grpFill/>
                  <a:ln w="3175">
                    <a:solidFill>
                      <a:schemeClr val="tx1"/>
                    </a:solidFill>
                    <a:round/>
                    <a:headEnd type="none" w="sm" len="sm"/>
                    <a:tailEnd/>
                  </a:ln>
                </p:spPr>
                <p:txBody>
                  <a:bodyPr wrap="none" anchor="ctr"/>
                  <a:lstStyle/>
                  <a:p>
                    <a:endParaRPr lang="en-GB"/>
                  </a:p>
                </p:txBody>
              </p:sp>
            </p:grpSp>
            <p:grpSp>
              <p:nvGrpSpPr>
                <p:cNvPr id="1544" name="Group 6485">
                  <a:extLst>
                    <a:ext uri="{FF2B5EF4-FFF2-40B4-BE49-F238E27FC236}">
                      <a16:creationId xmlns:a16="http://schemas.microsoft.com/office/drawing/2014/main" id="{272BD692-6F0D-4B66-A679-22A24C103BE1}"/>
                    </a:ext>
                  </a:extLst>
                </p:cNvPr>
                <p:cNvGrpSpPr>
                  <a:grpSpLocks/>
                </p:cNvGrpSpPr>
                <p:nvPr/>
              </p:nvGrpSpPr>
              <p:grpSpPr bwMode="auto">
                <a:xfrm>
                  <a:off x="1764611" y="2311968"/>
                  <a:ext cx="58738" cy="173038"/>
                  <a:chOff x="2064545" y="2578894"/>
                  <a:chExt cx="59531" cy="173832"/>
                </a:xfrm>
                <a:solidFill>
                  <a:srgbClr val="D8DBD8"/>
                </a:solidFill>
              </p:grpSpPr>
              <p:sp>
                <p:nvSpPr>
                  <p:cNvPr id="2033" name="Rectangle 6486">
                    <a:extLst>
                      <a:ext uri="{FF2B5EF4-FFF2-40B4-BE49-F238E27FC236}">
                        <a16:creationId xmlns:a16="http://schemas.microsoft.com/office/drawing/2014/main" id="{969BAF6E-7DE8-42F4-9A9C-982B82E486F4}"/>
                      </a:ext>
                    </a:extLst>
                  </p:cNvPr>
                  <p:cNvSpPr>
                    <a:spLocks noChangeArrowheads="1"/>
                  </p:cNvSpPr>
                  <p:nvPr/>
                </p:nvSpPr>
                <p:spPr bwMode="auto">
                  <a:xfrm>
                    <a:off x="2064545" y="2578894"/>
                    <a:ext cx="59531" cy="173832"/>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34" name="Oval 6487">
                    <a:extLst>
                      <a:ext uri="{FF2B5EF4-FFF2-40B4-BE49-F238E27FC236}">
                        <a16:creationId xmlns:a16="http://schemas.microsoft.com/office/drawing/2014/main" id="{701F062C-E394-49F9-B642-764ECCB43C25}"/>
                      </a:ext>
                    </a:extLst>
                  </p:cNvPr>
                  <p:cNvSpPr>
                    <a:spLocks noChangeArrowheads="1"/>
                  </p:cNvSpPr>
                  <p:nvPr/>
                </p:nvSpPr>
                <p:spPr bwMode="auto">
                  <a:xfrm>
                    <a:off x="2064545" y="2636044"/>
                    <a:ext cx="57150" cy="57150"/>
                  </a:xfrm>
                  <a:prstGeom prst="ellipse">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sp>
              <p:nvSpPr>
                <p:cNvPr id="1545" name="Flowchart: Delay 7464">
                  <a:extLst>
                    <a:ext uri="{FF2B5EF4-FFF2-40B4-BE49-F238E27FC236}">
                      <a16:creationId xmlns:a16="http://schemas.microsoft.com/office/drawing/2014/main" id="{2B91261E-0D8E-4203-BC29-D589BE97E16F}"/>
                    </a:ext>
                  </a:extLst>
                </p:cNvPr>
                <p:cNvSpPr>
                  <a:spLocks noChangeArrowheads="1"/>
                </p:cNvSpPr>
                <p:nvPr/>
              </p:nvSpPr>
              <p:spPr bwMode="auto">
                <a:xfrm rot="5400000">
                  <a:off x="1760643" y="2366737"/>
                  <a:ext cx="63500" cy="52387"/>
                </a:xfrm>
                <a:prstGeom prst="flowChartDelay">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46" name="Rectangle 6484">
                  <a:extLst>
                    <a:ext uri="{FF2B5EF4-FFF2-40B4-BE49-F238E27FC236}">
                      <a16:creationId xmlns:a16="http://schemas.microsoft.com/office/drawing/2014/main" id="{CF0E05B8-E79C-44A6-AA86-7B29277D94AF}"/>
                    </a:ext>
                  </a:extLst>
                </p:cNvPr>
                <p:cNvSpPr>
                  <a:spLocks noChangeArrowheads="1"/>
                </p:cNvSpPr>
                <p:nvPr/>
              </p:nvSpPr>
              <p:spPr bwMode="auto">
                <a:xfrm>
                  <a:off x="1769374" y="2337368"/>
                  <a:ext cx="49212" cy="22225"/>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47" name="Rectangle 6480">
                  <a:extLst>
                    <a:ext uri="{FF2B5EF4-FFF2-40B4-BE49-F238E27FC236}">
                      <a16:creationId xmlns:a16="http://schemas.microsoft.com/office/drawing/2014/main" id="{84337D5D-2343-431A-AB02-B84FD0359E85}"/>
                    </a:ext>
                  </a:extLst>
                </p:cNvPr>
                <p:cNvSpPr>
                  <a:spLocks noChangeArrowheads="1"/>
                </p:cNvSpPr>
                <p:nvPr/>
              </p:nvSpPr>
              <p:spPr bwMode="auto">
                <a:xfrm>
                  <a:off x="1769374" y="2294506"/>
                  <a:ext cx="49212" cy="46037"/>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nvGrpSpPr>
                <p:cNvPr id="1548" name="Group 6580">
                  <a:extLst>
                    <a:ext uri="{FF2B5EF4-FFF2-40B4-BE49-F238E27FC236}">
                      <a16:creationId xmlns:a16="http://schemas.microsoft.com/office/drawing/2014/main" id="{D169AE4E-64FF-463B-B5AE-31286430F7A9}"/>
                    </a:ext>
                  </a:extLst>
                </p:cNvPr>
                <p:cNvGrpSpPr>
                  <a:grpSpLocks/>
                </p:cNvGrpSpPr>
                <p:nvPr/>
              </p:nvGrpSpPr>
              <p:grpSpPr bwMode="auto">
                <a:xfrm>
                  <a:off x="1682061" y="2111943"/>
                  <a:ext cx="215900" cy="215900"/>
                  <a:chOff x="2187576" y="2164556"/>
                  <a:chExt cx="216000" cy="216000"/>
                </a:xfrm>
                <a:solidFill>
                  <a:srgbClr val="D8DBD8"/>
                </a:solidFill>
              </p:grpSpPr>
              <p:sp>
                <p:nvSpPr>
                  <p:cNvPr id="2031" name="Oval 7285">
                    <a:extLst>
                      <a:ext uri="{FF2B5EF4-FFF2-40B4-BE49-F238E27FC236}">
                        <a16:creationId xmlns:a16="http://schemas.microsoft.com/office/drawing/2014/main" id="{E3F9C9BB-C5DA-4610-9610-EE587FC1A1A7}"/>
                      </a:ext>
                    </a:extLst>
                  </p:cNvPr>
                  <p:cNvSpPr>
                    <a:spLocks noChangeArrowheads="1"/>
                  </p:cNvSpPr>
                  <p:nvPr/>
                </p:nvSpPr>
                <p:spPr bwMode="auto">
                  <a:xfrm>
                    <a:off x="2187576" y="2164556"/>
                    <a:ext cx="216000" cy="216000"/>
                  </a:xfrm>
                  <a:prstGeom prst="ellipse">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32" name="Oval 7630">
                    <a:extLst>
                      <a:ext uri="{FF2B5EF4-FFF2-40B4-BE49-F238E27FC236}">
                        <a16:creationId xmlns:a16="http://schemas.microsoft.com/office/drawing/2014/main" id="{740FBC4B-A150-449C-8544-1917A340D15D}"/>
                      </a:ext>
                    </a:extLst>
                  </p:cNvPr>
                  <p:cNvSpPr>
                    <a:spLocks noChangeArrowheads="1"/>
                  </p:cNvSpPr>
                  <p:nvPr/>
                </p:nvSpPr>
                <p:spPr bwMode="auto">
                  <a:xfrm>
                    <a:off x="2199484" y="2175670"/>
                    <a:ext cx="193672" cy="193672"/>
                  </a:xfrm>
                  <a:prstGeom prst="ellipse">
                    <a:avLst/>
                  </a:prstGeom>
                  <a:grpFill/>
                  <a:ln w="3175" algn="ctr">
                    <a:solidFill>
                      <a:schemeClr val="tx1"/>
                    </a:solidFill>
                    <a:round/>
                    <a:headEnd type="none" w="sm" len="sm"/>
                    <a:tailEnd/>
                  </a:ln>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600"/>
                      <a:t>PI</a:t>
                    </a:r>
                  </a:p>
                </p:txBody>
              </p:sp>
            </p:grpSp>
            <p:grpSp>
              <p:nvGrpSpPr>
                <p:cNvPr id="1549" name="Group 6511">
                  <a:extLst>
                    <a:ext uri="{FF2B5EF4-FFF2-40B4-BE49-F238E27FC236}">
                      <a16:creationId xmlns:a16="http://schemas.microsoft.com/office/drawing/2014/main" id="{50466E46-A982-478F-A37A-9631B82B7A9E}"/>
                    </a:ext>
                  </a:extLst>
                </p:cNvPr>
                <p:cNvGrpSpPr>
                  <a:grpSpLocks/>
                </p:cNvGrpSpPr>
                <p:nvPr/>
              </p:nvGrpSpPr>
              <p:grpSpPr bwMode="auto">
                <a:xfrm rot="21145250">
                  <a:off x="1672536" y="2999356"/>
                  <a:ext cx="90488" cy="71437"/>
                  <a:chOff x="2297113" y="3487738"/>
                  <a:chExt cx="90487" cy="71437"/>
                </a:xfrm>
                <a:solidFill>
                  <a:srgbClr val="D8DBD8"/>
                </a:solidFill>
              </p:grpSpPr>
              <p:sp>
                <p:nvSpPr>
                  <p:cNvPr id="2023" name="Rectangle 303">
                    <a:extLst>
                      <a:ext uri="{FF2B5EF4-FFF2-40B4-BE49-F238E27FC236}">
                        <a16:creationId xmlns:a16="http://schemas.microsoft.com/office/drawing/2014/main" id="{F2A266A7-FED1-4871-B1A8-D128A5BEB973}"/>
                      </a:ext>
                    </a:extLst>
                  </p:cNvPr>
                  <p:cNvSpPr>
                    <a:spLocks noChangeAspect="1" noChangeArrowheads="1"/>
                  </p:cNvSpPr>
                  <p:nvPr/>
                </p:nvSpPr>
                <p:spPr bwMode="auto">
                  <a:xfrm rot="-8100000">
                    <a:off x="2322512" y="3502026"/>
                    <a:ext cx="22225" cy="31750"/>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24" name="Rectangle 305">
                    <a:extLst>
                      <a:ext uri="{FF2B5EF4-FFF2-40B4-BE49-F238E27FC236}">
                        <a16:creationId xmlns:a16="http://schemas.microsoft.com/office/drawing/2014/main" id="{54B5983F-E891-466C-A631-462EE9301EAE}"/>
                      </a:ext>
                    </a:extLst>
                  </p:cNvPr>
                  <p:cNvSpPr>
                    <a:spLocks noChangeAspect="1" noChangeArrowheads="1"/>
                  </p:cNvSpPr>
                  <p:nvPr/>
                </p:nvSpPr>
                <p:spPr bwMode="auto">
                  <a:xfrm rot="8100000">
                    <a:off x="2344738" y="3543300"/>
                    <a:ext cx="42862" cy="11113"/>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25" name="AutoShape 307">
                    <a:extLst>
                      <a:ext uri="{FF2B5EF4-FFF2-40B4-BE49-F238E27FC236}">
                        <a16:creationId xmlns:a16="http://schemas.microsoft.com/office/drawing/2014/main" id="{743CB480-9711-4EE1-84F2-EB3CD04C8437}"/>
                      </a:ext>
                    </a:extLst>
                  </p:cNvPr>
                  <p:cNvSpPr>
                    <a:spLocks noChangeAspect="1" noChangeArrowheads="1"/>
                  </p:cNvSpPr>
                  <p:nvPr/>
                </p:nvSpPr>
                <p:spPr bwMode="auto">
                  <a:xfrm rot="8100000">
                    <a:off x="2327275" y="3521075"/>
                    <a:ext cx="50800" cy="31750"/>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26" name="Line 308">
                    <a:extLst>
                      <a:ext uri="{FF2B5EF4-FFF2-40B4-BE49-F238E27FC236}">
                        <a16:creationId xmlns:a16="http://schemas.microsoft.com/office/drawing/2014/main" id="{B100BA12-7A94-4EAB-8024-FB06446A98F9}"/>
                      </a:ext>
                    </a:extLst>
                  </p:cNvPr>
                  <p:cNvSpPr>
                    <a:spLocks noChangeAspect="1" noChangeShapeType="1"/>
                  </p:cNvSpPr>
                  <p:nvPr/>
                </p:nvSpPr>
                <p:spPr bwMode="auto">
                  <a:xfrm rot="8100000">
                    <a:off x="2360613" y="3513138"/>
                    <a:ext cx="0" cy="28575"/>
                  </a:xfrm>
                  <a:prstGeom prst="line">
                    <a:avLst/>
                  </a:prstGeom>
                  <a:grpFill/>
                  <a:ln w="3175">
                    <a:solidFill>
                      <a:schemeClr val="tx1"/>
                    </a:solidFill>
                    <a:round/>
                    <a:headEnd type="none" w="sm" len="sm"/>
                    <a:tailEnd/>
                  </a:ln>
                </p:spPr>
                <p:txBody>
                  <a:bodyPr wrap="none" anchor="ctr"/>
                  <a:lstStyle/>
                  <a:p>
                    <a:endParaRPr lang="en-GB"/>
                  </a:p>
                </p:txBody>
              </p:sp>
              <p:sp>
                <p:nvSpPr>
                  <p:cNvPr id="2027" name="Line 309">
                    <a:extLst>
                      <a:ext uri="{FF2B5EF4-FFF2-40B4-BE49-F238E27FC236}">
                        <a16:creationId xmlns:a16="http://schemas.microsoft.com/office/drawing/2014/main" id="{E4667549-6ECB-4C35-80B0-17E0B5C0060B}"/>
                      </a:ext>
                    </a:extLst>
                  </p:cNvPr>
                  <p:cNvSpPr>
                    <a:spLocks noChangeAspect="1" noChangeShapeType="1"/>
                  </p:cNvSpPr>
                  <p:nvPr/>
                </p:nvSpPr>
                <p:spPr bwMode="auto">
                  <a:xfrm rot="8100000">
                    <a:off x="2343150" y="3530600"/>
                    <a:ext cx="0" cy="28575"/>
                  </a:xfrm>
                  <a:prstGeom prst="line">
                    <a:avLst/>
                  </a:prstGeom>
                  <a:grpFill/>
                  <a:ln w="3175">
                    <a:solidFill>
                      <a:schemeClr val="tx1"/>
                    </a:solidFill>
                    <a:round/>
                    <a:headEnd type="none" w="sm" len="sm"/>
                    <a:tailEnd/>
                  </a:ln>
                </p:spPr>
                <p:txBody>
                  <a:bodyPr wrap="none" anchor="ctr"/>
                  <a:lstStyle/>
                  <a:p>
                    <a:endParaRPr lang="en-GB"/>
                  </a:p>
                </p:txBody>
              </p:sp>
              <p:sp>
                <p:nvSpPr>
                  <p:cNvPr id="2028" name="AutoShape 311">
                    <a:extLst>
                      <a:ext uri="{FF2B5EF4-FFF2-40B4-BE49-F238E27FC236}">
                        <a16:creationId xmlns:a16="http://schemas.microsoft.com/office/drawing/2014/main" id="{0F68AFCE-306D-4F94-9132-250447181719}"/>
                      </a:ext>
                    </a:extLst>
                  </p:cNvPr>
                  <p:cNvSpPr>
                    <a:spLocks noChangeAspect="1" noChangeArrowheads="1"/>
                  </p:cNvSpPr>
                  <p:nvPr/>
                </p:nvSpPr>
                <p:spPr bwMode="auto">
                  <a:xfrm rot="8100000">
                    <a:off x="2297113" y="3497263"/>
                    <a:ext cx="53975" cy="20637"/>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29" name="Line 312">
                    <a:extLst>
                      <a:ext uri="{FF2B5EF4-FFF2-40B4-BE49-F238E27FC236}">
                        <a16:creationId xmlns:a16="http://schemas.microsoft.com/office/drawing/2014/main" id="{05B9B558-6E02-457F-88B5-EC6C3A0F851B}"/>
                      </a:ext>
                    </a:extLst>
                  </p:cNvPr>
                  <p:cNvSpPr>
                    <a:spLocks noChangeAspect="1" noChangeShapeType="1"/>
                  </p:cNvSpPr>
                  <p:nvPr/>
                </p:nvSpPr>
                <p:spPr bwMode="auto">
                  <a:xfrm rot="8100000">
                    <a:off x="2332038" y="3487738"/>
                    <a:ext cx="0" cy="19050"/>
                  </a:xfrm>
                  <a:prstGeom prst="line">
                    <a:avLst/>
                  </a:prstGeom>
                  <a:grpFill/>
                  <a:ln w="3175">
                    <a:solidFill>
                      <a:schemeClr val="tx1"/>
                    </a:solidFill>
                    <a:round/>
                    <a:headEnd type="none" w="sm" len="sm"/>
                    <a:tailEnd/>
                  </a:ln>
                </p:spPr>
                <p:txBody>
                  <a:bodyPr wrap="none" anchor="ctr"/>
                  <a:lstStyle/>
                  <a:p>
                    <a:endParaRPr lang="en-GB"/>
                  </a:p>
                </p:txBody>
              </p:sp>
              <p:sp>
                <p:nvSpPr>
                  <p:cNvPr id="2030" name="Line 313">
                    <a:extLst>
                      <a:ext uri="{FF2B5EF4-FFF2-40B4-BE49-F238E27FC236}">
                        <a16:creationId xmlns:a16="http://schemas.microsoft.com/office/drawing/2014/main" id="{DE1A48E6-B0AC-4158-A207-0EA7224E83D3}"/>
                      </a:ext>
                    </a:extLst>
                  </p:cNvPr>
                  <p:cNvSpPr>
                    <a:spLocks noChangeAspect="1" noChangeShapeType="1"/>
                  </p:cNvSpPr>
                  <p:nvPr/>
                </p:nvSpPr>
                <p:spPr bwMode="auto">
                  <a:xfrm rot="8100000">
                    <a:off x="2312988" y="3506788"/>
                    <a:ext cx="0" cy="19050"/>
                  </a:xfrm>
                  <a:prstGeom prst="line">
                    <a:avLst/>
                  </a:prstGeom>
                  <a:grpFill/>
                  <a:ln w="3175">
                    <a:solidFill>
                      <a:schemeClr val="tx1"/>
                    </a:solidFill>
                    <a:round/>
                    <a:headEnd type="none" w="sm" len="sm"/>
                    <a:tailEnd/>
                  </a:ln>
                </p:spPr>
                <p:txBody>
                  <a:bodyPr wrap="none" anchor="ctr"/>
                  <a:lstStyle/>
                  <a:p>
                    <a:endParaRPr lang="en-GB"/>
                  </a:p>
                </p:txBody>
              </p:sp>
            </p:grpSp>
            <p:sp>
              <p:nvSpPr>
                <p:cNvPr id="1550" name="Rectangle 7298">
                  <a:extLst>
                    <a:ext uri="{FF2B5EF4-FFF2-40B4-BE49-F238E27FC236}">
                      <a16:creationId xmlns:a16="http://schemas.microsoft.com/office/drawing/2014/main" id="{B13FC9CF-093F-4FD0-AA5A-E57716BFB093}"/>
                    </a:ext>
                  </a:extLst>
                </p:cNvPr>
                <p:cNvSpPr>
                  <a:spLocks noChangeArrowheads="1"/>
                </p:cNvSpPr>
                <p:nvPr/>
              </p:nvSpPr>
              <p:spPr bwMode="auto">
                <a:xfrm rot="16200000" flipH="1">
                  <a:off x="1586811" y="2821556"/>
                  <a:ext cx="36513" cy="39687"/>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51" name="AutoShape 301">
                  <a:extLst>
                    <a:ext uri="{FF2B5EF4-FFF2-40B4-BE49-F238E27FC236}">
                      <a16:creationId xmlns:a16="http://schemas.microsoft.com/office/drawing/2014/main" id="{8D17242E-C3A8-4F5F-A5D2-C4DE53FC41D3}"/>
                    </a:ext>
                  </a:extLst>
                </p:cNvPr>
                <p:cNvSpPr>
                  <a:spLocks noChangeArrowheads="1"/>
                </p:cNvSpPr>
                <p:nvPr/>
              </p:nvSpPr>
              <p:spPr bwMode="auto">
                <a:xfrm rot="10800000" flipV="1">
                  <a:off x="1585224" y="2646931"/>
                  <a:ext cx="36512" cy="46037"/>
                </a:xfrm>
                <a:custGeom>
                  <a:avLst/>
                  <a:gdLst>
                    <a:gd name="T0" fmla="*/ 11383077 w 21600"/>
                    <a:gd name="T1" fmla="*/ 94900665 h 21600"/>
                    <a:gd name="T2" fmla="*/ 5879350 w 21600"/>
                    <a:gd name="T3" fmla="*/ 189803076 h 21600"/>
                    <a:gd name="T4" fmla="*/ 375061 w 21600"/>
                    <a:gd name="T5" fmla="*/ 94900665 h 21600"/>
                    <a:gd name="T6" fmla="*/ 5879350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bg1">
                    <a:lumMod val="85000"/>
                  </a:schemeClr>
                </a:solidFill>
                <a:ln w="3175">
                  <a:solidFill>
                    <a:schemeClr val="tx1"/>
                  </a:solidFill>
                  <a:miter lim="800000"/>
                  <a:headEnd type="none" w="sm" len="sm"/>
                  <a:tailEnd/>
                </a:ln>
              </p:spPr>
              <p:txBody>
                <a:bodyPr wrap="none" anchor="ctr"/>
                <a:lstStyle/>
                <a:p>
                  <a:endParaRPr lang="en-GB"/>
                </a:p>
              </p:txBody>
            </p:sp>
            <p:sp>
              <p:nvSpPr>
                <p:cNvPr id="1552" name="Rectangle 303">
                  <a:extLst>
                    <a:ext uri="{FF2B5EF4-FFF2-40B4-BE49-F238E27FC236}">
                      <a16:creationId xmlns:a16="http://schemas.microsoft.com/office/drawing/2014/main" id="{1D1FD342-722B-4FAC-88E9-8D8815FBF26B}"/>
                    </a:ext>
                  </a:extLst>
                </p:cNvPr>
                <p:cNvSpPr>
                  <a:spLocks noChangeAspect="1" noChangeArrowheads="1"/>
                </p:cNvSpPr>
                <p:nvPr/>
              </p:nvSpPr>
              <p:spPr bwMode="auto">
                <a:xfrm rot="5400000" flipV="1">
                  <a:off x="1593161" y="2612006"/>
                  <a:ext cx="22225" cy="31750"/>
                </a:xfrm>
                <a:prstGeom prst="rect">
                  <a:avLst/>
                </a:prstGeom>
                <a:solidFill>
                  <a:schemeClr val="bg1">
                    <a:lumMod val="85000"/>
                  </a:schemeClr>
                </a:solid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53" name="Rectangle 305">
                  <a:extLst>
                    <a:ext uri="{FF2B5EF4-FFF2-40B4-BE49-F238E27FC236}">
                      <a16:creationId xmlns:a16="http://schemas.microsoft.com/office/drawing/2014/main" id="{956B57BD-4ADF-415A-A2B5-F6601BC583E7}"/>
                    </a:ext>
                  </a:extLst>
                </p:cNvPr>
                <p:cNvSpPr>
                  <a:spLocks noChangeAspect="1" noChangeArrowheads="1"/>
                </p:cNvSpPr>
                <p:nvPr/>
              </p:nvSpPr>
              <p:spPr bwMode="auto">
                <a:xfrm rot="10800000" flipV="1">
                  <a:off x="1583636" y="2577081"/>
                  <a:ext cx="41275" cy="11112"/>
                </a:xfrm>
                <a:prstGeom prst="rect">
                  <a:avLst/>
                </a:prstGeom>
                <a:solidFill>
                  <a:schemeClr val="bg1">
                    <a:lumMod val="85000"/>
                  </a:schemeClr>
                </a:solid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54" name="AutoShape 307">
                  <a:extLst>
                    <a:ext uri="{FF2B5EF4-FFF2-40B4-BE49-F238E27FC236}">
                      <a16:creationId xmlns:a16="http://schemas.microsoft.com/office/drawing/2014/main" id="{D2D02819-4F61-460E-AF89-23596615B89D}"/>
                    </a:ext>
                  </a:extLst>
                </p:cNvPr>
                <p:cNvSpPr>
                  <a:spLocks noChangeAspect="1" noChangeArrowheads="1"/>
                </p:cNvSpPr>
                <p:nvPr/>
              </p:nvSpPr>
              <p:spPr bwMode="auto">
                <a:xfrm rot="10800000" flipV="1">
                  <a:off x="1578874" y="2585018"/>
                  <a:ext cx="50800" cy="31750"/>
                </a:xfrm>
                <a:prstGeom prst="octagon">
                  <a:avLst>
                    <a:gd name="adj" fmla="val 12000"/>
                  </a:avLst>
                </a:prstGeom>
                <a:solidFill>
                  <a:schemeClr val="bg1">
                    <a:lumMod val="85000"/>
                  </a:schemeClr>
                </a:solid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55" name="Line 308">
                  <a:extLst>
                    <a:ext uri="{FF2B5EF4-FFF2-40B4-BE49-F238E27FC236}">
                      <a16:creationId xmlns:a16="http://schemas.microsoft.com/office/drawing/2014/main" id="{FD94EAA4-0816-44B5-99AE-0B7474BCCD19}"/>
                    </a:ext>
                  </a:extLst>
                </p:cNvPr>
                <p:cNvSpPr>
                  <a:spLocks noChangeAspect="1" noChangeShapeType="1"/>
                </p:cNvSpPr>
                <p:nvPr/>
              </p:nvSpPr>
              <p:spPr bwMode="auto">
                <a:xfrm rot="10800000" flipV="1">
                  <a:off x="1616974" y="2588193"/>
                  <a:ext cx="0" cy="28575"/>
                </a:xfrm>
                <a:prstGeom prst="line">
                  <a:avLst/>
                </a:prstGeom>
                <a:noFill/>
                <a:ln w="3175">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556" name="Line 309">
                  <a:extLst>
                    <a:ext uri="{FF2B5EF4-FFF2-40B4-BE49-F238E27FC236}">
                      <a16:creationId xmlns:a16="http://schemas.microsoft.com/office/drawing/2014/main" id="{49EE45D2-BE17-4EBE-8658-0D9C37F2DF60}"/>
                    </a:ext>
                  </a:extLst>
                </p:cNvPr>
                <p:cNvSpPr>
                  <a:spLocks noChangeAspect="1" noChangeShapeType="1"/>
                </p:cNvSpPr>
                <p:nvPr/>
              </p:nvSpPr>
              <p:spPr bwMode="auto">
                <a:xfrm rot="10800000" flipV="1">
                  <a:off x="1591574" y="2588193"/>
                  <a:ext cx="0" cy="28575"/>
                </a:xfrm>
                <a:prstGeom prst="line">
                  <a:avLst/>
                </a:prstGeom>
                <a:noFill/>
                <a:ln w="3175">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557" name="AutoShape 311">
                  <a:extLst>
                    <a:ext uri="{FF2B5EF4-FFF2-40B4-BE49-F238E27FC236}">
                      <a16:creationId xmlns:a16="http://schemas.microsoft.com/office/drawing/2014/main" id="{945B6DBA-65CC-4D48-96AF-82D45B2DAB54}"/>
                    </a:ext>
                  </a:extLst>
                </p:cNvPr>
                <p:cNvSpPr>
                  <a:spLocks noChangeAspect="1" noChangeArrowheads="1"/>
                </p:cNvSpPr>
                <p:nvPr/>
              </p:nvSpPr>
              <p:spPr bwMode="auto">
                <a:xfrm rot="10800000" flipV="1">
                  <a:off x="1575699" y="2631056"/>
                  <a:ext cx="53975" cy="20637"/>
                </a:xfrm>
                <a:prstGeom prst="octagon">
                  <a:avLst>
                    <a:gd name="adj" fmla="val 12000"/>
                  </a:avLst>
                </a:prstGeom>
                <a:solidFill>
                  <a:schemeClr val="bg1">
                    <a:lumMod val="85000"/>
                  </a:schemeClr>
                </a:solid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58" name="Line 312">
                  <a:extLst>
                    <a:ext uri="{FF2B5EF4-FFF2-40B4-BE49-F238E27FC236}">
                      <a16:creationId xmlns:a16="http://schemas.microsoft.com/office/drawing/2014/main" id="{6D36CF49-BB1B-4CE8-916D-A3827CAC5466}"/>
                    </a:ext>
                  </a:extLst>
                </p:cNvPr>
                <p:cNvSpPr>
                  <a:spLocks noChangeAspect="1" noChangeShapeType="1"/>
                </p:cNvSpPr>
                <p:nvPr/>
              </p:nvSpPr>
              <p:spPr bwMode="auto">
                <a:xfrm rot="10800000" flipV="1">
                  <a:off x="1616974" y="2634231"/>
                  <a:ext cx="0" cy="17462"/>
                </a:xfrm>
                <a:prstGeom prst="line">
                  <a:avLst/>
                </a:prstGeom>
                <a:noFill/>
                <a:ln w="3175">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559" name="Line 313">
                  <a:extLst>
                    <a:ext uri="{FF2B5EF4-FFF2-40B4-BE49-F238E27FC236}">
                      <a16:creationId xmlns:a16="http://schemas.microsoft.com/office/drawing/2014/main" id="{153CC897-1D25-481B-B3F0-2E2F664AF691}"/>
                    </a:ext>
                  </a:extLst>
                </p:cNvPr>
                <p:cNvSpPr>
                  <a:spLocks noChangeAspect="1" noChangeShapeType="1"/>
                </p:cNvSpPr>
                <p:nvPr/>
              </p:nvSpPr>
              <p:spPr bwMode="auto">
                <a:xfrm rot="10800000" flipV="1">
                  <a:off x="1589986" y="2634231"/>
                  <a:ext cx="0" cy="17462"/>
                </a:xfrm>
                <a:prstGeom prst="line">
                  <a:avLst/>
                </a:prstGeom>
                <a:noFill/>
                <a:ln w="3175">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560" name="Group 6454">
                  <a:extLst>
                    <a:ext uri="{FF2B5EF4-FFF2-40B4-BE49-F238E27FC236}">
                      <a16:creationId xmlns:a16="http://schemas.microsoft.com/office/drawing/2014/main" id="{7078F730-9569-42DD-9A21-11323FDCF352}"/>
                    </a:ext>
                  </a:extLst>
                </p:cNvPr>
                <p:cNvGrpSpPr>
                  <a:grpSpLocks/>
                </p:cNvGrpSpPr>
                <p:nvPr/>
              </p:nvGrpSpPr>
              <p:grpSpPr bwMode="auto">
                <a:xfrm>
                  <a:off x="1575699" y="2654868"/>
                  <a:ext cx="58737" cy="174625"/>
                  <a:chOff x="2064545" y="2578894"/>
                  <a:chExt cx="59531" cy="173832"/>
                </a:xfrm>
                <a:solidFill>
                  <a:srgbClr val="D8DBD8"/>
                </a:solidFill>
              </p:grpSpPr>
              <p:sp>
                <p:nvSpPr>
                  <p:cNvPr id="2020" name="Rectangle 6442">
                    <a:extLst>
                      <a:ext uri="{FF2B5EF4-FFF2-40B4-BE49-F238E27FC236}">
                        <a16:creationId xmlns:a16="http://schemas.microsoft.com/office/drawing/2014/main" id="{B4744FCE-FEFC-4416-B6C8-EB4AD08CFF11}"/>
                      </a:ext>
                    </a:extLst>
                  </p:cNvPr>
                  <p:cNvSpPr>
                    <a:spLocks noChangeArrowheads="1"/>
                  </p:cNvSpPr>
                  <p:nvPr/>
                </p:nvSpPr>
                <p:spPr bwMode="auto">
                  <a:xfrm>
                    <a:off x="2064545" y="2578894"/>
                    <a:ext cx="59531" cy="173832"/>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21" name="Oval 6444">
                    <a:extLst>
                      <a:ext uri="{FF2B5EF4-FFF2-40B4-BE49-F238E27FC236}">
                        <a16:creationId xmlns:a16="http://schemas.microsoft.com/office/drawing/2014/main" id="{E17EABC2-8490-48AF-860C-E73B1740CDC0}"/>
                      </a:ext>
                    </a:extLst>
                  </p:cNvPr>
                  <p:cNvSpPr>
                    <a:spLocks noChangeArrowheads="1"/>
                  </p:cNvSpPr>
                  <p:nvPr/>
                </p:nvSpPr>
                <p:spPr bwMode="auto">
                  <a:xfrm>
                    <a:off x="2064545" y="2636044"/>
                    <a:ext cx="57150" cy="57150"/>
                  </a:xfrm>
                  <a:prstGeom prst="ellipse">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22" name="Hexagon 6443">
                    <a:extLst>
                      <a:ext uri="{FF2B5EF4-FFF2-40B4-BE49-F238E27FC236}">
                        <a16:creationId xmlns:a16="http://schemas.microsoft.com/office/drawing/2014/main" id="{0AEF405F-6925-43EB-91D2-BD6859C83EAF}"/>
                      </a:ext>
                    </a:extLst>
                  </p:cNvPr>
                  <p:cNvSpPr>
                    <a:spLocks noChangeArrowheads="1"/>
                  </p:cNvSpPr>
                  <p:nvPr/>
                </p:nvSpPr>
                <p:spPr bwMode="auto">
                  <a:xfrm rot="900000">
                    <a:off x="2069307" y="2642284"/>
                    <a:ext cx="53034" cy="45719"/>
                  </a:xfrm>
                  <a:prstGeom prst="hexagon">
                    <a:avLst>
                      <a:gd name="adj" fmla="val 24999"/>
                      <a:gd name="vf" fmla="val 115470"/>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cxnSp>
              <p:nvCxnSpPr>
                <p:cNvPr id="1561" name="Straight Connector 7459">
                  <a:extLst>
                    <a:ext uri="{FF2B5EF4-FFF2-40B4-BE49-F238E27FC236}">
                      <a16:creationId xmlns:a16="http://schemas.microsoft.com/office/drawing/2014/main" id="{2E6BB9D6-B38F-48FC-B564-E30975717A9C}"/>
                    </a:ext>
                  </a:extLst>
                </p:cNvPr>
                <p:cNvCxnSpPr>
                  <a:cxnSpLocks noChangeShapeType="1"/>
                </p:cNvCxnSpPr>
                <p:nvPr/>
              </p:nvCxnSpPr>
              <p:spPr bwMode="auto">
                <a:xfrm rot="16200000" flipH="1">
                  <a:off x="791473" y="3659756"/>
                  <a:ext cx="2282825" cy="0"/>
                </a:xfrm>
                <a:prstGeom prst="line">
                  <a:avLst/>
                </a:prstGeom>
                <a:noFill/>
                <a:ln w="23495" algn="ctr">
                  <a:solidFill>
                    <a:schemeClr val="tx1"/>
                  </a:solidFill>
                  <a:round/>
                  <a:headEnd type="none" w="sm" len="sm"/>
                  <a:tailEnd/>
                </a:ln>
                <a:extLst>
                  <a:ext uri="{909E8E84-426E-40DD-AFC4-6F175D3DCCD1}">
                    <a14:hiddenFill xmlns:a14="http://schemas.microsoft.com/office/drawing/2010/main">
                      <a:noFill/>
                    </a14:hiddenFill>
                  </a:ext>
                </a:extLst>
              </p:spPr>
            </p:cxnSp>
            <p:grpSp>
              <p:nvGrpSpPr>
                <p:cNvPr id="1562" name="Group 6551">
                  <a:extLst>
                    <a:ext uri="{FF2B5EF4-FFF2-40B4-BE49-F238E27FC236}">
                      <a16:creationId xmlns:a16="http://schemas.microsoft.com/office/drawing/2014/main" id="{8D1A5797-DDA0-46C6-92FD-97431D60DA5F}"/>
                    </a:ext>
                  </a:extLst>
                </p:cNvPr>
                <p:cNvGrpSpPr>
                  <a:grpSpLocks/>
                </p:cNvGrpSpPr>
                <p:nvPr/>
              </p:nvGrpSpPr>
              <p:grpSpPr bwMode="auto">
                <a:xfrm flipV="1">
                  <a:off x="1577286" y="3318443"/>
                  <a:ext cx="53975" cy="115888"/>
                  <a:chOff x="2068513" y="3421063"/>
                  <a:chExt cx="53975" cy="115887"/>
                </a:xfrm>
                <a:solidFill>
                  <a:srgbClr val="D8DBD8"/>
                </a:solidFill>
              </p:grpSpPr>
              <p:sp>
                <p:nvSpPr>
                  <p:cNvPr id="2011" name="AutoShape 301">
                    <a:extLst>
                      <a:ext uri="{FF2B5EF4-FFF2-40B4-BE49-F238E27FC236}">
                        <a16:creationId xmlns:a16="http://schemas.microsoft.com/office/drawing/2014/main" id="{F8C3C782-3AE1-4693-BA0F-6FAF094CC455}"/>
                      </a:ext>
                    </a:extLst>
                  </p:cNvPr>
                  <p:cNvSpPr>
                    <a:spLocks noChangeArrowheads="1"/>
                  </p:cNvSpPr>
                  <p:nvPr/>
                </p:nvSpPr>
                <p:spPr bwMode="auto">
                  <a:xfrm rot="10800000" flipV="1">
                    <a:off x="2076450" y="3490913"/>
                    <a:ext cx="36513" cy="46037"/>
                  </a:xfrm>
                  <a:custGeom>
                    <a:avLst/>
                    <a:gdLst>
                      <a:gd name="T0" fmla="*/ 11384015 w 21600"/>
                      <a:gd name="T1" fmla="*/ 94900665 h 21600"/>
                      <a:gd name="T2" fmla="*/ 5879832 w 21600"/>
                      <a:gd name="T3" fmla="*/ 189803076 h 21600"/>
                      <a:gd name="T4" fmla="*/ 375093 w 21600"/>
                      <a:gd name="T5" fmla="*/ 94900665 h 21600"/>
                      <a:gd name="T6" fmla="*/ 5879832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tx1"/>
                    </a:solidFill>
                    <a:miter lim="800000"/>
                    <a:headEnd type="none" w="sm" len="sm"/>
                    <a:tailEnd/>
                  </a:ln>
                </p:spPr>
                <p:txBody>
                  <a:bodyPr wrap="none" anchor="ctr"/>
                  <a:lstStyle/>
                  <a:p>
                    <a:endParaRPr lang="en-GB"/>
                  </a:p>
                </p:txBody>
              </p:sp>
              <p:sp>
                <p:nvSpPr>
                  <p:cNvPr id="2012" name="Rectangle 303">
                    <a:extLst>
                      <a:ext uri="{FF2B5EF4-FFF2-40B4-BE49-F238E27FC236}">
                        <a16:creationId xmlns:a16="http://schemas.microsoft.com/office/drawing/2014/main" id="{5F7A93EC-524C-4D71-870D-B9F1BF8E0843}"/>
                      </a:ext>
                    </a:extLst>
                  </p:cNvPr>
                  <p:cNvSpPr>
                    <a:spLocks noChangeAspect="1" noChangeArrowheads="1"/>
                  </p:cNvSpPr>
                  <p:nvPr/>
                </p:nvSpPr>
                <p:spPr bwMode="auto">
                  <a:xfrm rot="5400000" flipV="1">
                    <a:off x="2084387" y="3455988"/>
                    <a:ext cx="22225" cy="31750"/>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13" name="Rectangle 305">
                    <a:extLst>
                      <a:ext uri="{FF2B5EF4-FFF2-40B4-BE49-F238E27FC236}">
                        <a16:creationId xmlns:a16="http://schemas.microsoft.com/office/drawing/2014/main" id="{393B0F92-7690-40BB-80AF-3FC116D18C26}"/>
                      </a:ext>
                    </a:extLst>
                  </p:cNvPr>
                  <p:cNvSpPr>
                    <a:spLocks noChangeAspect="1" noChangeArrowheads="1"/>
                  </p:cNvSpPr>
                  <p:nvPr/>
                </p:nvSpPr>
                <p:spPr bwMode="auto">
                  <a:xfrm rot="10800000" flipV="1">
                    <a:off x="2074863" y="3421063"/>
                    <a:ext cx="42862" cy="11112"/>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14" name="AutoShape 307">
                    <a:extLst>
                      <a:ext uri="{FF2B5EF4-FFF2-40B4-BE49-F238E27FC236}">
                        <a16:creationId xmlns:a16="http://schemas.microsoft.com/office/drawing/2014/main" id="{EA4FF3BB-AED7-4BBE-B9C6-7F339EDFC9A3}"/>
                      </a:ext>
                    </a:extLst>
                  </p:cNvPr>
                  <p:cNvSpPr>
                    <a:spLocks noChangeAspect="1" noChangeArrowheads="1"/>
                  </p:cNvSpPr>
                  <p:nvPr/>
                </p:nvSpPr>
                <p:spPr bwMode="auto">
                  <a:xfrm rot="10800000" flipV="1">
                    <a:off x="2070100" y="3429000"/>
                    <a:ext cx="50800" cy="31750"/>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15" name="Line 308">
                    <a:extLst>
                      <a:ext uri="{FF2B5EF4-FFF2-40B4-BE49-F238E27FC236}">
                        <a16:creationId xmlns:a16="http://schemas.microsoft.com/office/drawing/2014/main" id="{A11581F1-51C1-41FB-8CF2-2FCEAED9417F}"/>
                      </a:ext>
                    </a:extLst>
                  </p:cNvPr>
                  <p:cNvSpPr>
                    <a:spLocks noChangeAspect="1" noChangeShapeType="1"/>
                  </p:cNvSpPr>
                  <p:nvPr/>
                </p:nvSpPr>
                <p:spPr bwMode="auto">
                  <a:xfrm rot="10800000" flipV="1">
                    <a:off x="2108200" y="3432175"/>
                    <a:ext cx="0" cy="28575"/>
                  </a:xfrm>
                  <a:prstGeom prst="line">
                    <a:avLst/>
                  </a:prstGeom>
                  <a:grpFill/>
                  <a:ln w="3175">
                    <a:solidFill>
                      <a:schemeClr val="tx1"/>
                    </a:solidFill>
                    <a:round/>
                    <a:headEnd type="none" w="sm" len="sm"/>
                    <a:tailEnd/>
                  </a:ln>
                </p:spPr>
                <p:txBody>
                  <a:bodyPr wrap="none" anchor="ctr"/>
                  <a:lstStyle/>
                  <a:p>
                    <a:endParaRPr lang="en-GB"/>
                  </a:p>
                </p:txBody>
              </p:sp>
              <p:sp>
                <p:nvSpPr>
                  <p:cNvPr id="2016" name="Line 309">
                    <a:extLst>
                      <a:ext uri="{FF2B5EF4-FFF2-40B4-BE49-F238E27FC236}">
                        <a16:creationId xmlns:a16="http://schemas.microsoft.com/office/drawing/2014/main" id="{56CBBBAA-FAE2-43D8-898E-5C0DF6953A99}"/>
                      </a:ext>
                    </a:extLst>
                  </p:cNvPr>
                  <p:cNvSpPr>
                    <a:spLocks noChangeAspect="1" noChangeShapeType="1"/>
                  </p:cNvSpPr>
                  <p:nvPr/>
                </p:nvSpPr>
                <p:spPr bwMode="auto">
                  <a:xfrm rot="10800000" flipV="1">
                    <a:off x="2082800" y="3432175"/>
                    <a:ext cx="0" cy="28575"/>
                  </a:xfrm>
                  <a:prstGeom prst="line">
                    <a:avLst/>
                  </a:prstGeom>
                  <a:grpFill/>
                  <a:ln w="3175">
                    <a:solidFill>
                      <a:schemeClr val="tx1"/>
                    </a:solidFill>
                    <a:round/>
                    <a:headEnd type="none" w="sm" len="sm"/>
                    <a:tailEnd/>
                  </a:ln>
                </p:spPr>
                <p:txBody>
                  <a:bodyPr wrap="none" anchor="ctr"/>
                  <a:lstStyle/>
                  <a:p>
                    <a:endParaRPr lang="en-GB"/>
                  </a:p>
                </p:txBody>
              </p:sp>
              <p:sp>
                <p:nvSpPr>
                  <p:cNvPr id="2017" name="AutoShape 311">
                    <a:extLst>
                      <a:ext uri="{FF2B5EF4-FFF2-40B4-BE49-F238E27FC236}">
                        <a16:creationId xmlns:a16="http://schemas.microsoft.com/office/drawing/2014/main" id="{FF7D27FF-CE46-4D8B-8A97-125F2D724907}"/>
                      </a:ext>
                    </a:extLst>
                  </p:cNvPr>
                  <p:cNvSpPr>
                    <a:spLocks noChangeAspect="1" noChangeArrowheads="1"/>
                  </p:cNvSpPr>
                  <p:nvPr/>
                </p:nvSpPr>
                <p:spPr bwMode="auto">
                  <a:xfrm rot="10800000" flipV="1">
                    <a:off x="2068513" y="3476625"/>
                    <a:ext cx="53975" cy="20638"/>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18" name="Line 312">
                    <a:extLst>
                      <a:ext uri="{FF2B5EF4-FFF2-40B4-BE49-F238E27FC236}">
                        <a16:creationId xmlns:a16="http://schemas.microsoft.com/office/drawing/2014/main" id="{E6493632-41C7-4071-85AA-E610F2BA4366}"/>
                      </a:ext>
                    </a:extLst>
                  </p:cNvPr>
                  <p:cNvSpPr>
                    <a:spLocks noChangeAspect="1" noChangeShapeType="1"/>
                  </p:cNvSpPr>
                  <p:nvPr/>
                </p:nvSpPr>
                <p:spPr bwMode="auto">
                  <a:xfrm rot="10800000" flipV="1">
                    <a:off x="2108200" y="3478213"/>
                    <a:ext cx="0" cy="19050"/>
                  </a:xfrm>
                  <a:prstGeom prst="line">
                    <a:avLst/>
                  </a:prstGeom>
                  <a:grpFill/>
                  <a:ln w="3175">
                    <a:solidFill>
                      <a:schemeClr val="tx1"/>
                    </a:solidFill>
                    <a:round/>
                    <a:headEnd type="none" w="sm" len="sm"/>
                    <a:tailEnd/>
                  </a:ln>
                </p:spPr>
                <p:txBody>
                  <a:bodyPr wrap="none" anchor="ctr"/>
                  <a:lstStyle/>
                  <a:p>
                    <a:endParaRPr lang="en-GB"/>
                  </a:p>
                </p:txBody>
              </p:sp>
              <p:sp>
                <p:nvSpPr>
                  <p:cNvPr id="2019" name="Line 313">
                    <a:extLst>
                      <a:ext uri="{FF2B5EF4-FFF2-40B4-BE49-F238E27FC236}">
                        <a16:creationId xmlns:a16="http://schemas.microsoft.com/office/drawing/2014/main" id="{59677BFD-A123-4324-B868-1AF43D1B115E}"/>
                      </a:ext>
                    </a:extLst>
                  </p:cNvPr>
                  <p:cNvSpPr>
                    <a:spLocks noChangeAspect="1" noChangeShapeType="1"/>
                  </p:cNvSpPr>
                  <p:nvPr/>
                </p:nvSpPr>
                <p:spPr bwMode="auto">
                  <a:xfrm rot="10800000" flipV="1">
                    <a:off x="2081213" y="3478213"/>
                    <a:ext cx="0" cy="19050"/>
                  </a:xfrm>
                  <a:prstGeom prst="line">
                    <a:avLst/>
                  </a:prstGeom>
                  <a:grpFill/>
                  <a:ln w="3175">
                    <a:solidFill>
                      <a:schemeClr val="tx1"/>
                    </a:solidFill>
                    <a:round/>
                    <a:headEnd type="none" w="sm" len="sm"/>
                    <a:tailEnd/>
                  </a:ln>
                </p:spPr>
                <p:txBody>
                  <a:bodyPr wrap="none" anchor="ctr"/>
                  <a:lstStyle/>
                  <a:p>
                    <a:endParaRPr lang="en-GB"/>
                  </a:p>
                </p:txBody>
              </p:sp>
            </p:grpSp>
            <p:grpSp>
              <p:nvGrpSpPr>
                <p:cNvPr id="1563" name="Group 6582">
                  <a:extLst>
                    <a:ext uri="{FF2B5EF4-FFF2-40B4-BE49-F238E27FC236}">
                      <a16:creationId xmlns:a16="http://schemas.microsoft.com/office/drawing/2014/main" id="{106C95CD-BF1F-474E-A077-CB7A5E33B70C}"/>
                    </a:ext>
                  </a:extLst>
                </p:cNvPr>
                <p:cNvGrpSpPr>
                  <a:grpSpLocks/>
                </p:cNvGrpSpPr>
                <p:nvPr/>
              </p:nvGrpSpPr>
              <p:grpSpPr bwMode="auto">
                <a:xfrm>
                  <a:off x="1018486" y="2111943"/>
                  <a:ext cx="215900" cy="215900"/>
                  <a:chOff x="2187576" y="2164556"/>
                  <a:chExt cx="216000" cy="216000"/>
                </a:xfrm>
                <a:solidFill>
                  <a:srgbClr val="9BCA74"/>
                </a:solidFill>
              </p:grpSpPr>
              <p:sp>
                <p:nvSpPr>
                  <p:cNvPr id="2009" name="Oval 7285">
                    <a:extLst>
                      <a:ext uri="{FF2B5EF4-FFF2-40B4-BE49-F238E27FC236}">
                        <a16:creationId xmlns:a16="http://schemas.microsoft.com/office/drawing/2014/main" id="{2F9A68B5-A9A5-488B-AA17-863FE6434CFD}"/>
                      </a:ext>
                    </a:extLst>
                  </p:cNvPr>
                  <p:cNvSpPr>
                    <a:spLocks noChangeArrowheads="1"/>
                  </p:cNvSpPr>
                  <p:nvPr/>
                </p:nvSpPr>
                <p:spPr bwMode="auto">
                  <a:xfrm>
                    <a:off x="2187576" y="2164556"/>
                    <a:ext cx="216000" cy="216000"/>
                  </a:xfrm>
                  <a:prstGeom prst="ellipse">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10" name="Oval 7630">
                    <a:extLst>
                      <a:ext uri="{FF2B5EF4-FFF2-40B4-BE49-F238E27FC236}">
                        <a16:creationId xmlns:a16="http://schemas.microsoft.com/office/drawing/2014/main" id="{DB81F9F9-C5DA-4DE2-93E6-671AF214C8DF}"/>
                      </a:ext>
                    </a:extLst>
                  </p:cNvPr>
                  <p:cNvSpPr>
                    <a:spLocks noChangeArrowheads="1"/>
                  </p:cNvSpPr>
                  <p:nvPr/>
                </p:nvSpPr>
                <p:spPr bwMode="auto">
                  <a:xfrm>
                    <a:off x="2199484" y="2175670"/>
                    <a:ext cx="193672" cy="193672"/>
                  </a:xfrm>
                  <a:prstGeom prst="ellipse">
                    <a:avLst/>
                  </a:prstGeom>
                  <a:grpFill/>
                  <a:ln w="3175" algn="ctr">
                    <a:solidFill>
                      <a:schemeClr val="accent6"/>
                    </a:solidFill>
                    <a:round/>
                    <a:headEnd type="none" w="sm" len="sm"/>
                    <a:tailEnd/>
                  </a:ln>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600">
                        <a:solidFill>
                          <a:schemeClr val="accent6"/>
                        </a:solidFill>
                      </a:rPr>
                      <a:t>PI</a:t>
                    </a:r>
                  </a:p>
                </p:txBody>
              </p:sp>
            </p:grpSp>
            <p:grpSp>
              <p:nvGrpSpPr>
                <p:cNvPr id="1564" name="Group 7066">
                  <a:extLst>
                    <a:ext uri="{FF2B5EF4-FFF2-40B4-BE49-F238E27FC236}">
                      <a16:creationId xmlns:a16="http://schemas.microsoft.com/office/drawing/2014/main" id="{6F98A007-AC05-458D-9846-0324521E1A29}"/>
                    </a:ext>
                  </a:extLst>
                </p:cNvPr>
                <p:cNvGrpSpPr>
                  <a:grpSpLocks/>
                </p:cNvGrpSpPr>
                <p:nvPr/>
              </p:nvGrpSpPr>
              <p:grpSpPr bwMode="auto">
                <a:xfrm>
                  <a:off x="1543949" y="2015106"/>
                  <a:ext cx="123825" cy="457200"/>
                  <a:chOff x="2049461" y="2020889"/>
                  <a:chExt cx="123825" cy="457200"/>
                </a:xfrm>
                <a:solidFill>
                  <a:srgbClr val="D8DBD8"/>
                </a:solidFill>
              </p:grpSpPr>
              <p:sp>
                <p:nvSpPr>
                  <p:cNvPr id="2007" name="Rectangle 7289">
                    <a:extLst>
                      <a:ext uri="{FF2B5EF4-FFF2-40B4-BE49-F238E27FC236}">
                        <a16:creationId xmlns:a16="http://schemas.microsoft.com/office/drawing/2014/main" id="{0227E6A3-0FFC-43B6-9E95-99A109F16CFD}"/>
                      </a:ext>
                    </a:extLst>
                  </p:cNvPr>
                  <p:cNvSpPr>
                    <a:spLocks noChangeArrowheads="1"/>
                  </p:cNvSpPr>
                  <p:nvPr/>
                </p:nvSpPr>
                <p:spPr bwMode="auto">
                  <a:xfrm flipH="1">
                    <a:off x="2049461" y="2020889"/>
                    <a:ext cx="123825" cy="457200"/>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08" name="Oval 7429">
                    <a:extLst>
                      <a:ext uri="{FF2B5EF4-FFF2-40B4-BE49-F238E27FC236}">
                        <a16:creationId xmlns:a16="http://schemas.microsoft.com/office/drawing/2014/main" id="{AE9E20CC-8987-417F-96E1-30D1C2F3D86F}"/>
                      </a:ext>
                    </a:extLst>
                  </p:cNvPr>
                  <p:cNvSpPr>
                    <a:spLocks noChangeArrowheads="1"/>
                  </p:cNvSpPr>
                  <p:nvPr/>
                </p:nvSpPr>
                <p:spPr bwMode="auto">
                  <a:xfrm>
                    <a:off x="2078830" y="2378871"/>
                    <a:ext cx="66676" cy="66674"/>
                  </a:xfrm>
                  <a:prstGeom prst="ellipse">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565" name="Group 9023">
                  <a:extLst>
                    <a:ext uri="{FF2B5EF4-FFF2-40B4-BE49-F238E27FC236}">
                      <a16:creationId xmlns:a16="http://schemas.microsoft.com/office/drawing/2014/main" id="{E3058F54-4826-425F-AAEC-135207617F0B}"/>
                    </a:ext>
                  </a:extLst>
                </p:cNvPr>
                <p:cNvGrpSpPr>
                  <a:grpSpLocks/>
                </p:cNvGrpSpPr>
                <p:nvPr/>
              </p:nvGrpSpPr>
              <p:grpSpPr bwMode="auto">
                <a:xfrm>
                  <a:off x="2037661" y="3731193"/>
                  <a:ext cx="53975" cy="115888"/>
                  <a:chOff x="7695644" y="6646017"/>
                  <a:chExt cx="53975" cy="115888"/>
                </a:xfrm>
                <a:solidFill>
                  <a:srgbClr val="D8DBD8"/>
                </a:solidFill>
              </p:grpSpPr>
              <p:sp>
                <p:nvSpPr>
                  <p:cNvPr id="1998" name="AutoShape 301">
                    <a:extLst>
                      <a:ext uri="{FF2B5EF4-FFF2-40B4-BE49-F238E27FC236}">
                        <a16:creationId xmlns:a16="http://schemas.microsoft.com/office/drawing/2014/main" id="{9565BBC8-01D6-4D9C-98B8-9616E4BFAD66}"/>
                      </a:ext>
                    </a:extLst>
                  </p:cNvPr>
                  <p:cNvSpPr>
                    <a:spLocks noChangeArrowheads="1"/>
                  </p:cNvSpPr>
                  <p:nvPr/>
                </p:nvSpPr>
                <p:spPr bwMode="auto">
                  <a:xfrm rot="10800000">
                    <a:off x="7704375" y="6646017"/>
                    <a:ext cx="36513" cy="46038"/>
                  </a:xfrm>
                  <a:custGeom>
                    <a:avLst/>
                    <a:gdLst>
                      <a:gd name="T0" fmla="*/ 11384015 w 21600"/>
                      <a:gd name="T1" fmla="*/ 94922743 h 21600"/>
                      <a:gd name="T2" fmla="*/ 5879832 w 21600"/>
                      <a:gd name="T3" fmla="*/ 189848246 h 21600"/>
                      <a:gd name="T4" fmla="*/ 375093 w 21600"/>
                      <a:gd name="T5" fmla="*/ 94922743 h 21600"/>
                      <a:gd name="T6" fmla="*/ 5879832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tx1"/>
                    </a:solidFill>
                    <a:miter lim="800000"/>
                    <a:headEnd type="none" w="sm" len="sm"/>
                    <a:tailEnd/>
                  </a:ln>
                </p:spPr>
                <p:txBody>
                  <a:bodyPr wrap="none" anchor="ctr"/>
                  <a:lstStyle/>
                  <a:p>
                    <a:endParaRPr lang="en-GB"/>
                  </a:p>
                </p:txBody>
              </p:sp>
              <p:sp>
                <p:nvSpPr>
                  <p:cNvPr id="1999" name="Rectangle 303">
                    <a:extLst>
                      <a:ext uri="{FF2B5EF4-FFF2-40B4-BE49-F238E27FC236}">
                        <a16:creationId xmlns:a16="http://schemas.microsoft.com/office/drawing/2014/main" id="{70D3A356-F8CE-4981-BBBB-6207AFA437F5}"/>
                      </a:ext>
                    </a:extLst>
                  </p:cNvPr>
                  <p:cNvSpPr>
                    <a:spLocks noChangeAspect="1" noChangeArrowheads="1"/>
                  </p:cNvSpPr>
                  <p:nvPr/>
                </p:nvSpPr>
                <p:spPr bwMode="auto">
                  <a:xfrm rot="-5400000">
                    <a:off x="7712124" y="6695662"/>
                    <a:ext cx="22603" cy="31262"/>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00" name="Rectangle 305">
                    <a:extLst>
                      <a:ext uri="{FF2B5EF4-FFF2-40B4-BE49-F238E27FC236}">
                        <a16:creationId xmlns:a16="http://schemas.microsoft.com/office/drawing/2014/main" id="{A7F690FB-2AB2-4FFB-B35F-3142591D6C90}"/>
                      </a:ext>
                    </a:extLst>
                  </p:cNvPr>
                  <p:cNvSpPr>
                    <a:spLocks noChangeAspect="1" noChangeArrowheads="1"/>
                  </p:cNvSpPr>
                  <p:nvPr/>
                </p:nvSpPr>
                <p:spPr bwMode="auto">
                  <a:xfrm rot="10800000">
                    <a:off x="7702911" y="6751095"/>
                    <a:ext cx="42008" cy="10810"/>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01" name="AutoShape 307">
                    <a:extLst>
                      <a:ext uri="{FF2B5EF4-FFF2-40B4-BE49-F238E27FC236}">
                        <a16:creationId xmlns:a16="http://schemas.microsoft.com/office/drawing/2014/main" id="{DC65A6E9-BC36-492D-AB0E-76E45FFAD1D1}"/>
                      </a:ext>
                    </a:extLst>
                  </p:cNvPr>
                  <p:cNvSpPr>
                    <a:spLocks noChangeAspect="1" noChangeArrowheads="1"/>
                  </p:cNvSpPr>
                  <p:nvPr/>
                </p:nvSpPr>
                <p:spPr bwMode="auto">
                  <a:xfrm rot="10800000">
                    <a:off x="7698026" y="6722595"/>
                    <a:ext cx="50800" cy="31448"/>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02" name="Line 308">
                    <a:extLst>
                      <a:ext uri="{FF2B5EF4-FFF2-40B4-BE49-F238E27FC236}">
                        <a16:creationId xmlns:a16="http://schemas.microsoft.com/office/drawing/2014/main" id="{9407DA11-6402-431D-A49E-8A418784D7D6}"/>
                      </a:ext>
                    </a:extLst>
                  </p:cNvPr>
                  <p:cNvSpPr>
                    <a:spLocks noChangeAspect="1" noChangeShapeType="1"/>
                  </p:cNvSpPr>
                  <p:nvPr/>
                </p:nvSpPr>
                <p:spPr bwMode="auto">
                  <a:xfrm rot="10800000">
                    <a:off x="7736126" y="6722595"/>
                    <a:ext cx="0" cy="28932"/>
                  </a:xfrm>
                  <a:prstGeom prst="line">
                    <a:avLst/>
                  </a:prstGeom>
                  <a:grpFill/>
                  <a:ln w="3175">
                    <a:solidFill>
                      <a:schemeClr val="tx1"/>
                    </a:solidFill>
                    <a:round/>
                    <a:headEnd type="none" w="sm" len="sm"/>
                    <a:tailEnd/>
                  </a:ln>
                </p:spPr>
                <p:txBody>
                  <a:bodyPr wrap="none" anchor="ctr"/>
                  <a:lstStyle/>
                  <a:p>
                    <a:endParaRPr lang="en-GB"/>
                  </a:p>
                </p:txBody>
              </p:sp>
              <p:sp>
                <p:nvSpPr>
                  <p:cNvPr id="2003" name="Line 309">
                    <a:extLst>
                      <a:ext uri="{FF2B5EF4-FFF2-40B4-BE49-F238E27FC236}">
                        <a16:creationId xmlns:a16="http://schemas.microsoft.com/office/drawing/2014/main" id="{86041278-4ADB-43C8-A7D1-086356D63863}"/>
                      </a:ext>
                    </a:extLst>
                  </p:cNvPr>
                  <p:cNvSpPr>
                    <a:spLocks noChangeAspect="1" noChangeShapeType="1"/>
                  </p:cNvSpPr>
                  <p:nvPr/>
                </p:nvSpPr>
                <p:spPr bwMode="auto">
                  <a:xfrm rot="10800000">
                    <a:off x="7710726" y="6722595"/>
                    <a:ext cx="0" cy="28932"/>
                  </a:xfrm>
                  <a:prstGeom prst="line">
                    <a:avLst/>
                  </a:prstGeom>
                  <a:grpFill/>
                  <a:ln w="3175">
                    <a:solidFill>
                      <a:schemeClr val="tx1"/>
                    </a:solidFill>
                    <a:round/>
                    <a:headEnd type="none" w="sm" len="sm"/>
                    <a:tailEnd/>
                  </a:ln>
                </p:spPr>
                <p:txBody>
                  <a:bodyPr wrap="none" anchor="ctr"/>
                  <a:lstStyle/>
                  <a:p>
                    <a:endParaRPr lang="en-GB"/>
                  </a:p>
                </p:txBody>
              </p:sp>
              <p:sp>
                <p:nvSpPr>
                  <p:cNvPr id="2004" name="AutoShape 311">
                    <a:extLst>
                      <a:ext uri="{FF2B5EF4-FFF2-40B4-BE49-F238E27FC236}">
                        <a16:creationId xmlns:a16="http://schemas.microsoft.com/office/drawing/2014/main" id="{98510205-977B-41CD-AED1-51C681CF97DC}"/>
                      </a:ext>
                    </a:extLst>
                  </p:cNvPr>
                  <p:cNvSpPr>
                    <a:spLocks noChangeAspect="1" noChangeArrowheads="1"/>
                  </p:cNvSpPr>
                  <p:nvPr/>
                </p:nvSpPr>
                <p:spPr bwMode="auto">
                  <a:xfrm rot="10800000">
                    <a:off x="7695644" y="6686498"/>
                    <a:ext cx="53975" cy="20638"/>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005" name="Line 312">
                    <a:extLst>
                      <a:ext uri="{FF2B5EF4-FFF2-40B4-BE49-F238E27FC236}">
                        <a16:creationId xmlns:a16="http://schemas.microsoft.com/office/drawing/2014/main" id="{3656065E-F5B7-4813-8AEE-90CF8E80F68D}"/>
                      </a:ext>
                    </a:extLst>
                  </p:cNvPr>
                  <p:cNvSpPr>
                    <a:spLocks noChangeAspect="1" noChangeShapeType="1"/>
                  </p:cNvSpPr>
                  <p:nvPr/>
                </p:nvSpPr>
                <p:spPr bwMode="auto">
                  <a:xfrm rot="10800000">
                    <a:off x="7736125" y="6686498"/>
                    <a:ext cx="0" cy="18987"/>
                  </a:xfrm>
                  <a:prstGeom prst="line">
                    <a:avLst/>
                  </a:prstGeom>
                  <a:grpFill/>
                  <a:ln w="3175">
                    <a:solidFill>
                      <a:schemeClr val="tx1"/>
                    </a:solidFill>
                    <a:round/>
                    <a:headEnd type="none" w="sm" len="sm"/>
                    <a:tailEnd/>
                  </a:ln>
                </p:spPr>
                <p:txBody>
                  <a:bodyPr wrap="none" anchor="ctr"/>
                  <a:lstStyle/>
                  <a:p>
                    <a:endParaRPr lang="en-GB"/>
                  </a:p>
                </p:txBody>
              </p:sp>
              <p:sp>
                <p:nvSpPr>
                  <p:cNvPr id="2006" name="Line 313">
                    <a:extLst>
                      <a:ext uri="{FF2B5EF4-FFF2-40B4-BE49-F238E27FC236}">
                        <a16:creationId xmlns:a16="http://schemas.microsoft.com/office/drawing/2014/main" id="{E7487F27-FD1B-4715-95BC-3EF226BF7A63}"/>
                      </a:ext>
                    </a:extLst>
                  </p:cNvPr>
                  <p:cNvSpPr>
                    <a:spLocks noChangeAspect="1" noChangeShapeType="1"/>
                  </p:cNvSpPr>
                  <p:nvPr/>
                </p:nvSpPr>
                <p:spPr bwMode="auto">
                  <a:xfrm rot="10800000">
                    <a:off x="7709138" y="6686498"/>
                    <a:ext cx="0" cy="18987"/>
                  </a:xfrm>
                  <a:prstGeom prst="line">
                    <a:avLst/>
                  </a:prstGeom>
                  <a:grpFill/>
                  <a:ln w="3175">
                    <a:solidFill>
                      <a:schemeClr val="tx1"/>
                    </a:solidFill>
                    <a:round/>
                    <a:headEnd type="none" w="sm" len="sm"/>
                    <a:tailEnd/>
                  </a:ln>
                </p:spPr>
                <p:txBody>
                  <a:bodyPr wrap="none" anchor="ctr"/>
                  <a:lstStyle/>
                  <a:p>
                    <a:endParaRPr lang="en-GB"/>
                  </a:p>
                </p:txBody>
              </p:sp>
            </p:grpSp>
            <p:grpSp>
              <p:nvGrpSpPr>
                <p:cNvPr id="1566" name="Group 6690">
                  <a:extLst>
                    <a:ext uri="{FF2B5EF4-FFF2-40B4-BE49-F238E27FC236}">
                      <a16:creationId xmlns:a16="http://schemas.microsoft.com/office/drawing/2014/main" id="{CC5E67B4-7272-4998-BCD1-84779C3E0A73}"/>
                    </a:ext>
                  </a:extLst>
                </p:cNvPr>
                <p:cNvGrpSpPr>
                  <a:grpSpLocks/>
                </p:cNvGrpSpPr>
                <p:nvPr/>
              </p:nvGrpSpPr>
              <p:grpSpPr bwMode="auto">
                <a:xfrm>
                  <a:off x="2037661" y="3485131"/>
                  <a:ext cx="53975" cy="115887"/>
                  <a:chOff x="2011363" y="4687888"/>
                  <a:chExt cx="53975" cy="115887"/>
                </a:xfrm>
                <a:solidFill>
                  <a:srgbClr val="D8DBD8"/>
                </a:solidFill>
              </p:grpSpPr>
              <p:sp>
                <p:nvSpPr>
                  <p:cNvPr id="1989" name="AutoShape 301">
                    <a:extLst>
                      <a:ext uri="{FF2B5EF4-FFF2-40B4-BE49-F238E27FC236}">
                        <a16:creationId xmlns:a16="http://schemas.microsoft.com/office/drawing/2014/main" id="{FE89D4B7-BF23-432F-B43F-5DE98AC5C5ED}"/>
                      </a:ext>
                    </a:extLst>
                  </p:cNvPr>
                  <p:cNvSpPr>
                    <a:spLocks noChangeArrowheads="1"/>
                  </p:cNvSpPr>
                  <p:nvPr/>
                </p:nvSpPr>
                <p:spPr bwMode="auto">
                  <a:xfrm rot="10800000" flipV="1">
                    <a:off x="2019300" y="4757738"/>
                    <a:ext cx="36513" cy="46037"/>
                  </a:xfrm>
                  <a:custGeom>
                    <a:avLst/>
                    <a:gdLst>
                      <a:gd name="T0" fmla="*/ 11384015 w 21600"/>
                      <a:gd name="T1" fmla="*/ 94900665 h 21600"/>
                      <a:gd name="T2" fmla="*/ 5879832 w 21600"/>
                      <a:gd name="T3" fmla="*/ 189803076 h 21600"/>
                      <a:gd name="T4" fmla="*/ 375093 w 21600"/>
                      <a:gd name="T5" fmla="*/ 94900665 h 21600"/>
                      <a:gd name="T6" fmla="*/ 5879832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tx1"/>
                    </a:solidFill>
                    <a:miter lim="800000"/>
                    <a:headEnd type="none" w="sm" len="sm"/>
                    <a:tailEnd/>
                  </a:ln>
                </p:spPr>
                <p:txBody>
                  <a:bodyPr wrap="none" anchor="ctr"/>
                  <a:lstStyle/>
                  <a:p>
                    <a:endParaRPr lang="en-GB"/>
                  </a:p>
                </p:txBody>
              </p:sp>
              <p:sp>
                <p:nvSpPr>
                  <p:cNvPr id="1990" name="Rectangle 303">
                    <a:extLst>
                      <a:ext uri="{FF2B5EF4-FFF2-40B4-BE49-F238E27FC236}">
                        <a16:creationId xmlns:a16="http://schemas.microsoft.com/office/drawing/2014/main" id="{5CA2F016-A442-440D-A175-BFD255506B97}"/>
                      </a:ext>
                    </a:extLst>
                  </p:cNvPr>
                  <p:cNvSpPr>
                    <a:spLocks noChangeAspect="1" noChangeArrowheads="1"/>
                  </p:cNvSpPr>
                  <p:nvPr/>
                </p:nvSpPr>
                <p:spPr bwMode="auto">
                  <a:xfrm rot="5400000" flipV="1">
                    <a:off x="2027237" y="4722813"/>
                    <a:ext cx="22225" cy="31750"/>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91" name="Rectangle 305">
                    <a:extLst>
                      <a:ext uri="{FF2B5EF4-FFF2-40B4-BE49-F238E27FC236}">
                        <a16:creationId xmlns:a16="http://schemas.microsoft.com/office/drawing/2014/main" id="{C1E0CAC9-D54A-401C-98CA-2A690702E9C5}"/>
                      </a:ext>
                    </a:extLst>
                  </p:cNvPr>
                  <p:cNvSpPr>
                    <a:spLocks noChangeAspect="1" noChangeArrowheads="1"/>
                  </p:cNvSpPr>
                  <p:nvPr/>
                </p:nvSpPr>
                <p:spPr bwMode="auto">
                  <a:xfrm rot="10800000" flipV="1">
                    <a:off x="2017713" y="4687888"/>
                    <a:ext cx="42862" cy="11112"/>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92" name="AutoShape 307">
                    <a:extLst>
                      <a:ext uri="{FF2B5EF4-FFF2-40B4-BE49-F238E27FC236}">
                        <a16:creationId xmlns:a16="http://schemas.microsoft.com/office/drawing/2014/main" id="{DCD8E760-BE97-4B29-BE91-17557D00CF44}"/>
                      </a:ext>
                    </a:extLst>
                  </p:cNvPr>
                  <p:cNvSpPr>
                    <a:spLocks noChangeAspect="1" noChangeArrowheads="1"/>
                  </p:cNvSpPr>
                  <p:nvPr/>
                </p:nvSpPr>
                <p:spPr bwMode="auto">
                  <a:xfrm rot="10800000" flipV="1">
                    <a:off x="2012950" y="4695825"/>
                    <a:ext cx="50800" cy="31750"/>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93" name="Line 308">
                    <a:extLst>
                      <a:ext uri="{FF2B5EF4-FFF2-40B4-BE49-F238E27FC236}">
                        <a16:creationId xmlns:a16="http://schemas.microsoft.com/office/drawing/2014/main" id="{C8105D3F-FC5B-4A21-BF93-C903D962DC1D}"/>
                      </a:ext>
                    </a:extLst>
                  </p:cNvPr>
                  <p:cNvSpPr>
                    <a:spLocks noChangeAspect="1" noChangeShapeType="1"/>
                  </p:cNvSpPr>
                  <p:nvPr/>
                </p:nvSpPr>
                <p:spPr bwMode="auto">
                  <a:xfrm rot="10800000" flipV="1">
                    <a:off x="2051050" y="4699000"/>
                    <a:ext cx="0" cy="28575"/>
                  </a:xfrm>
                  <a:prstGeom prst="line">
                    <a:avLst/>
                  </a:prstGeom>
                  <a:grpFill/>
                  <a:ln w="3175">
                    <a:solidFill>
                      <a:schemeClr val="tx1"/>
                    </a:solidFill>
                    <a:round/>
                    <a:headEnd type="none" w="sm" len="sm"/>
                    <a:tailEnd/>
                  </a:ln>
                </p:spPr>
                <p:txBody>
                  <a:bodyPr wrap="none" anchor="ctr"/>
                  <a:lstStyle/>
                  <a:p>
                    <a:endParaRPr lang="en-GB"/>
                  </a:p>
                </p:txBody>
              </p:sp>
              <p:sp>
                <p:nvSpPr>
                  <p:cNvPr id="1994" name="Line 309">
                    <a:extLst>
                      <a:ext uri="{FF2B5EF4-FFF2-40B4-BE49-F238E27FC236}">
                        <a16:creationId xmlns:a16="http://schemas.microsoft.com/office/drawing/2014/main" id="{E84766CD-2445-4045-A5D4-28314FDDA6FF}"/>
                      </a:ext>
                    </a:extLst>
                  </p:cNvPr>
                  <p:cNvSpPr>
                    <a:spLocks noChangeAspect="1" noChangeShapeType="1"/>
                  </p:cNvSpPr>
                  <p:nvPr/>
                </p:nvSpPr>
                <p:spPr bwMode="auto">
                  <a:xfrm rot="10800000" flipV="1">
                    <a:off x="2025650" y="4699000"/>
                    <a:ext cx="0" cy="28575"/>
                  </a:xfrm>
                  <a:prstGeom prst="line">
                    <a:avLst/>
                  </a:prstGeom>
                  <a:grpFill/>
                  <a:ln w="3175">
                    <a:solidFill>
                      <a:schemeClr val="tx1"/>
                    </a:solidFill>
                    <a:round/>
                    <a:headEnd type="none" w="sm" len="sm"/>
                    <a:tailEnd/>
                  </a:ln>
                </p:spPr>
                <p:txBody>
                  <a:bodyPr wrap="none" anchor="ctr"/>
                  <a:lstStyle/>
                  <a:p>
                    <a:endParaRPr lang="en-GB"/>
                  </a:p>
                </p:txBody>
              </p:sp>
              <p:sp>
                <p:nvSpPr>
                  <p:cNvPr id="1995" name="AutoShape 311">
                    <a:extLst>
                      <a:ext uri="{FF2B5EF4-FFF2-40B4-BE49-F238E27FC236}">
                        <a16:creationId xmlns:a16="http://schemas.microsoft.com/office/drawing/2014/main" id="{E7242DC2-E84E-4000-A8D9-A9EAAF847F2C}"/>
                      </a:ext>
                    </a:extLst>
                  </p:cNvPr>
                  <p:cNvSpPr>
                    <a:spLocks noChangeAspect="1" noChangeArrowheads="1"/>
                  </p:cNvSpPr>
                  <p:nvPr/>
                </p:nvSpPr>
                <p:spPr bwMode="auto">
                  <a:xfrm rot="10800000" flipV="1">
                    <a:off x="2011363" y="4743450"/>
                    <a:ext cx="53975" cy="20638"/>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96" name="Line 312">
                    <a:extLst>
                      <a:ext uri="{FF2B5EF4-FFF2-40B4-BE49-F238E27FC236}">
                        <a16:creationId xmlns:a16="http://schemas.microsoft.com/office/drawing/2014/main" id="{B1B0B3BA-F88C-47A5-A4E3-BE43A98983D9}"/>
                      </a:ext>
                    </a:extLst>
                  </p:cNvPr>
                  <p:cNvSpPr>
                    <a:spLocks noChangeAspect="1" noChangeShapeType="1"/>
                  </p:cNvSpPr>
                  <p:nvPr/>
                </p:nvSpPr>
                <p:spPr bwMode="auto">
                  <a:xfrm rot="10800000" flipV="1">
                    <a:off x="2051050" y="4745038"/>
                    <a:ext cx="0" cy="19050"/>
                  </a:xfrm>
                  <a:prstGeom prst="line">
                    <a:avLst/>
                  </a:prstGeom>
                  <a:grpFill/>
                  <a:ln w="3175">
                    <a:solidFill>
                      <a:schemeClr val="tx1"/>
                    </a:solidFill>
                    <a:round/>
                    <a:headEnd type="none" w="sm" len="sm"/>
                    <a:tailEnd/>
                  </a:ln>
                </p:spPr>
                <p:txBody>
                  <a:bodyPr wrap="none" anchor="ctr"/>
                  <a:lstStyle/>
                  <a:p>
                    <a:endParaRPr lang="en-GB"/>
                  </a:p>
                </p:txBody>
              </p:sp>
              <p:sp>
                <p:nvSpPr>
                  <p:cNvPr id="1997" name="Line 313">
                    <a:extLst>
                      <a:ext uri="{FF2B5EF4-FFF2-40B4-BE49-F238E27FC236}">
                        <a16:creationId xmlns:a16="http://schemas.microsoft.com/office/drawing/2014/main" id="{86150F3E-7EEF-4C61-B440-5CC53CAE1E99}"/>
                      </a:ext>
                    </a:extLst>
                  </p:cNvPr>
                  <p:cNvSpPr>
                    <a:spLocks noChangeAspect="1" noChangeShapeType="1"/>
                  </p:cNvSpPr>
                  <p:nvPr/>
                </p:nvSpPr>
                <p:spPr bwMode="auto">
                  <a:xfrm rot="10800000" flipV="1">
                    <a:off x="2024063" y="4745038"/>
                    <a:ext cx="0" cy="19050"/>
                  </a:xfrm>
                  <a:prstGeom prst="line">
                    <a:avLst/>
                  </a:prstGeom>
                  <a:grpFill/>
                  <a:ln w="3175">
                    <a:solidFill>
                      <a:schemeClr val="tx1"/>
                    </a:solidFill>
                    <a:round/>
                    <a:headEnd type="none" w="sm" len="sm"/>
                    <a:tailEnd/>
                  </a:ln>
                </p:spPr>
                <p:txBody>
                  <a:bodyPr wrap="none" anchor="ctr"/>
                  <a:lstStyle/>
                  <a:p>
                    <a:endParaRPr lang="en-GB"/>
                  </a:p>
                </p:txBody>
              </p:sp>
            </p:grpSp>
            <p:cxnSp>
              <p:nvCxnSpPr>
                <p:cNvPr id="1567" name="Straight Connector 7802">
                  <a:extLst>
                    <a:ext uri="{FF2B5EF4-FFF2-40B4-BE49-F238E27FC236}">
                      <a16:creationId xmlns:a16="http://schemas.microsoft.com/office/drawing/2014/main" id="{C702975A-2BAE-45B8-95A7-059B1E465401}"/>
                    </a:ext>
                  </a:extLst>
                </p:cNvPr>
                <p:cNvCxnSpPr>
                  <a:cxnSpLocks noChangeShapeType="1"/>
                  <a:stCxn id="1408" idx="2"/>
                  <a:endCxn id="2024" idx="0"/>
                </p:cNvCxnSpPr>
                <p:nvPr/>
              </p:nvCxnSpPr>
              <p:spPr bwMode="auto">
                <a:xfrm rot="10800000">
                  <a:off x="1748736" y="3061268"/>
                  <a:ext cx="265113" cy="200025"/>
                </a:xfrm>
                <a:prstGeom prst="line">
                  <a:avLst/>
                </a:prstGeom>
                <a:noFill/>
                <a:ln w="23495" algn="ctr">
                  <a:solidFill>
                    <a:schemeClr val="tx1"/>
                  </a:solidFill>
                  <a:round/>
                  <a:headEnd type="none" w="sm" len="sm"/>
                  <a:tailEnd/>
                </a:ln>
                <a:extLst>
                  <a:ext uri="{909E8E84-426E-40DD-AFC4-6F175D3DCCD1}">
                    <a14:hiddenFill xmlns:a14="http://schemas.microsoft.com/office/drawing/2010/main">
                      <a:noFill/>
                    </a14:hiddenFill>
                  </a:ext>
                </a:extLst>
              </p:spPr>
            </p:cxnSp>
            <p:sp>
              <p:nvSpPr>
                <p:cNvPr id="1568" name="Arc 1567">
                  <a:extLst>
                    <a:ext uri="{FF2B5EF4-FFF2-40B4-BE49-F238E27FC236}">
                      <a16:creationId xmlns:a16="http://schemas.microsoft.com/office/drawing/2014/main" id="{6F2DC2B1-6C65-4259-8916-4182EC9CE1DD}"/>
                    </a:ext>
                  </a:extLst>
                </p:cNvPr>
                <p:cNvSpPr/>
                <p:nvPr/>
              </p:nvSpPr>
              <p:spPr bwMode="auto">
                <a:xfrm rot="16200000">
                  <a:off x="1393930" y="4073300"/>
                  <a:ext cx="241300" cy="182562"/>
                </a:xfrm>
                <a:prstGeom prst="arc">
                  <a:avLst>
                    <a:gd name="adj1" fmla="val 5293397"/>
                    <a:gd name="adj2" fmla="val 8357197"/>
                  </a:avLst>
                </a:prstGeom>
                <a:noFill/>
                <a:ln w="23495" cap="flat" cmpd="sng" algn="ctr">
                  <a:solidFill>
                    <a:schemeClr val="tx1"/>
                  </a:solidFill>
                  <a:prstDash val="solid"/>
                  <a:round/>
                  <a:headEnd type="none" w="sm" len="sm"/>
                  <a:tailEnd type="none" w="med" len="med"/>
                </a:ln>
                <a:effectLst/>
              </p:spPr>
              <p:txBody>
                <a:bodyPr/>
                <a:lstStyle/>
                <a:p>
                  <a:pPr>
                    <a:defRPr/>
                  </a:pPr>
                  <a:endParaRPr lang="en-GB">
                    <a:latin typeface="Arial" charset="0"/>
                    <a:cs typeface="Arial" charset="0"/>
                  </a:endParaRPr>
                </a:p>
              </p:txBody>
            </p:sp>
            <p:sp>
              <p:nvSpPr>
                <p:cNvPr id="1569" name="Arc 1568">
                  <a:extLst>
                    <a:ext uri="{FF2B5EF4-FFF2-40B4-BE49-F238E27FC236}">
                      <a16:creationId xmlns:a16="http://schemas.microsoft.com/office/drawing/2014/main" id="{11A2C84E-9957-4DB8-A9E4-5A784F552E2C}"/>
                    </a:ext>
                  </a:extLst>
                </p:cNvPr>
                <p:cNvSpPr/>
                <p:nvPr/>
              </p:nvSpPr>
              <p:spPr bwMode="auto">
                <a:xfrm flipH="1">
                  <a:off x="1545536" y="3950268"/>
                  <a:ext cx="257175" cy="257175"/>
                </a:xfrm>
                <a:prstGeom prst="arc">
                  <a:avLst>
                    <a:gd name="adj1" fmla="val 16200206"/>
                    <a:gd name="adj2" fmla="val 0"/>
                  </a:avLst>
                </a:prstGeom>
                <a:solidFill>
                  <a:schemeClr val="bg1">
                    <a:lumMod val="85000"/>
                  </a:schemeClr>
                </a:solidFill>
                <a:ln w="23495" cap="flat" cmpd="sng" algn="ctr">
                  <a:solidFill>
                    <a:schemeClr val="tx1"/>
                  </a:solidFill>
                  <a:prstDash val="solid"/>
                  <a:round/>
                  <a:headEnd type="none" w="sm" len="sm"/>
                  <a:tailEnd type="none" w="med" len="med"/>
                </a:ln>
                <a:effectLst/>
              </p:spPr>
              <p:txBody>
                <a:bodyPr/>
                <a:lstStyle/>
                <a:p>
                  <a:pPr>
                    <a:defRPr/>
                  </a:pPr>
                  <a:endParaRPr lang="en-GB">
                    <a:latin typeface="Arial" charset="0"/>
                    <a:cs typeface="Arial" charset="0"/>
                  </a:endParaRPr>
                </a:p>
              </p:txBody>
            </p:sp>
            <p:sp>
              <p:nvSpPr>
                <p:cNvPr id="1570" name="Arc 1569">
                  <a:extLst>
                    <a:ext uri="{FF2B5EF4-FFF2-40B4-BE49-F238E27FC236}">
                      <a16:creationId xmlns:a16="http://schemas.microsoft.com/office/drawing/2014/main" id="{AD354FCE-CF2C-4486-AA94-34E24D32741B}"/>
                    </a:ext>
                  </a:extLst>
                </p:cNvPr>
                <p:cNvSpPr/>
                <p:nvPr/>
              </p:nvSpPr>
              <p:spPr bwMode="auto">
                <a:xfrm rot="10800000" flipH="1">
                  <a:off x="1536011" y="3693093"/>
                  <a:ext cx="257175" cy="257175"/>
                </a:xfrm>
                <a:prstGeom prst="arc">
                  <a:avLst>
                    <a:gd name="adj1" fmla="val 16200206"/>
                    <a:gd name="adj2" fmla="val 0"/>
                  </a:avLst>
                </a:prstGeom>
                <a:solidFill>
                  <a:schemeClr val="bg1">
                    <a:lumMod val="85000"/>
                  </a:schemeClr>
                </a:solidFill>
                <a:ln w="23495" cap="flat" cmpd="sng" algn="ctr">
                  <a:solidFill>
                    <a:schemeClr val="tx1"/>
                  </a:solidFill>
                  <a:prstDash val="solid"/>
                  <a:round/>
                  <a:headEnd type="none" w="sm" len="sm"/>
                  <a:tailEnd type="none" w="med" len="med"/>
                </a:ln>
                <a:effectLst/>
              </p:spPr>
              <p:txBody>
                <a:bodyPr/>
                <a:lstStyle/>
                <a:p>
                  <a:pPr>
                    <a:defRPr/>
                  </a:pPr>
                  <a:endParaRPr lang="en-GB">
                    <a:latin typeface="Arial" charset="0"/>
                    <a:cs typeface="Arial" charset="0"/>
                  </a:endParaRPr>
                </a:p>
              </p:txBody>
            </p:sp>
            <p:sp>
              <p:nvSpPr>
                <p:cNvPr id="1571" name="Rectangle 7458">
                  <a:extLst>
                    <a:ext uri="{FF2B5EF4-FFF2-40B4-BE49-F238E27FC236}">
                      <a16:creationId xmlns:a16="http://schemas.microsoft.com/office/drawing/2014/main" id="{52448484-FCE2-4C97-8362-9FDFA77E384B}"/>
                    </a:ext>
                  </a:extLst>
                </p:cNvPr>
                <p:cNvSpPr>
                  <a:spLocks noChangeArrowheads="1"/>
                </p:cNvSpPr>
                <p:nvPr/>
              </p:nvSpPr>
              <p:spPr bwMode="auto">
                <a:xfrm>
                  <a:off x="1577286" y="3982018"/>
                  <a:ext cx="46038" cy="44450"/>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72" name="Flowchart: Delay 7464">
                  <a:extLst>
                    <a:ext uri="{FF2B5EF4-FFF2-40B4-BE49-F238E27FC236}">
                      <a16:creationId xmlns:a16="http://schemas.microsoft.com/office/drawing/2014/main" id="{11682571-D914-4E8A-9694-05837CC12B0C}"/>
                    </a:ext>
                  </a:extLst>
                </p:cNvPr>
                <p:cNvSpPr>
                  <a:spLocks noChangeArrowheads="1"/>
                </p:cNvSpPr>
                <p:nvPr/>
              </p:nvSpPr>
              <p:spPr bwMode="auto">
                <a:xfrm rot="5400000">
                  <a:off x="1570143" y="4032024"/>
                  <a:ext cx="63500" cy="52387"/>
                </a:xfrm>
                <a:prstGeom prst="flowChartDelay">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73" name="Rectangle 7298">
                  <a:extLst>
                    <a:ext uri="{FF2B5EF4-FFF2-40B4-BE49-F238E27FC236}">
                      <a16:creationId xmlns:a16="http://schemas.microsoft.com/office/drawing/2014/main" id="{E42880F7-F504-410B-BFB3-F982485D4A7F}"/>
                    </a:ext>
                  </a:extLst>
                </p:cNvPr>
                <p:cNvSpPr>
                  <a:spLocks noChangeArrowheads="1"/>
                </p:cNvSpPr>
                <p:nvPr/>
              </p:nvSpPr>
              <p:spPr bwMode="auto">
                <a:xfrm rot="16200000" flipH="1">
                  <a:off x="1578874" y="3943918"/>
                  <a:ext cx="44450" cy="73025"/>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74" name="Rectangle 7294">
                  <a:extLst>
                    <a:ext uri="{FF2B5EF4-FFF2-40B4-BE49-F238E27FC236}">
                      <a16:creationId xmlns:a16="http://schemas.microsoft.com/office/drawing/2014/main" id="{A6C58FA6-9887-469A-933E-591AA48B2198}"/>
                    </a:ext>
                  </a:extLst>
                </p:cNvPr>
                <p:cNvSpPr>
                  <a:spLocks noChangeArrowheads="1"/>
                </p:cNvSpPr>
                <p:nvPr/>
              </p:nvSpPr>
              <p:spPr bwMode="auto">
                <a:xfrm flipH="1">
                  <a:off x="1540774" y="3702618"/>
                  <a:ext cx="120650" cy="274638"/>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75" name="Rectangle 7294">
                  <a:extLst>
                    <a:ext uri="{FF2B5EF4-FFF2-40B4-BE49-F238E27FC236}">
                      <a16:creationId xmlns:a16="http://schemas.microsoft.com/office/drawing/2014/main" id="{6506C569-6F36-45FB-8891-FE5D59A63C15}"/>
                    </a:ext>
                  </a:extLst>
                </p:cNvPr>
                <p:cNvSpPr>
                  <a:spLocks noChangeArrowheads="1"/>
                </p:cNvSpPr>
                <p:nvPr/>
              </p:nvSpPr>
              <p:spPr bwMode="auto">
                <a:xfrm flipH="1">
                  <a:off x="1536011" y="3599431"/>
                  <a:ext cx="130175" cy="103187"/>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76" name="Rectangle 7298">
                  <a:extLst>
                    <a:ext uri="{FF2B5EF4-FFF2-40B4-BE49-F238E27FC236}">
                      <a16:creationId xmlns:a16="http://schemas.microsoft.com/office/drawing/2014/main" id="{E79BE74B-14A2-4D8F-9BE3-9354498E2AB7}"/>
                    </a:ext>
                  </a:extLst>
                </p:cNvPr>
                <p:cNvSpPr>
                  <a:spLocks noChangeArrowheads="1"/>
                </p:cNvSpPr>
                <p:nvPr/>
              </p:nvSpPr>
              <p:spPr bwMode="auto">
                <a:xfrm rot="16200000" flipH="1">
                  <a:off x="1587605" y="3630387"/>
                  <a:ext cx="28575" cy="141287"/>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77" name="Arc 1576">
                  <a:extLst>
                    <a:ext uri="{FF2B5EF4-FFF2-40B4-BE49-F238E27FC236}">
                      <a16:creationId xmlns:a16="http://schemas.microsoft.com/office/drawing/2014/main" id="{DDB6EDC9-E96C-4199-BB54-6019717F92D0}"/>
                    </a:ext>
                  </a:extLst>
                </p:cNvPr>
                <p:cNvSpPr/>
                <p:nvPr/>
              </p:nvSpPr>
              <p:spPr bwMode="auto">
                <a:xfrm rot="21000000" flipV="1">
                  <a:off x="1864624" y="4056631"/>
                  <a:ext cx="257175" cy="257175"/>
                </a:xfrm>
                <a:prstGeom prst="arc">
                  <a:avLst>
                    <a:gd name="adj1" fmla="val 15455591"/>
                    <a:gd name="adj2" fmla="val 18808735"/>
                  </a:avLst>
                </a:prstGeom>
                <a:noFill/>
                <a:ln w="23495" cap="flat" cmpd="sng" algn="ctr">
                  <a:solidFill>
                    <a:schemeClr val="accent5"/>
                  </a:solidFill>
                  <a:prstDash val="solid"/>
                  <a:round/>
                  <a:headEnd type="none" w="sm" len="sm"/>
                  <a:tailEnd type="none" w="med" len="med"/>
                </a:ln>
                <a:effectLst/>
              </p:spPr>
              <p:txBody>
                <a:bodyPr/>
                <a:lstStyle/>
                <a:p>
                  <a:pPr>
                    <a:defRPr/>
                  </a:pPr>
                  <a:endParaRPr lang="en-GB">
                    <a:latin typeface="Arial" charset="0"/>
                    <a:cs typeface="Arial" charset="0"/>
                  </a:endParaRPr>
                </a:p>
              </p:txBody>
            </p:sp>
            <p:sp>
              <p:nvSpPr>
                <p:cNvPr id="1578" name="AutoShape 380">
                  <a:extLst>
                    <a:ext uri="{FF2B5EF4-FFF2-40B4-BE49-F238E27FC236}">
                      <a16:creationId xmlns:a16="http://schemas.microsoft.com/office/drawing/2014/main" id="{329C29F1-5445-4D6C-8A7B-A1148E5D2AC4}"/>
                    </a:ext>
                  </a:extLst>
                </p:cNvPr>
                <p:cNvSpPr>
                  <a:spLocks noChangeArrowheads="1"/>
                </p:cNvSpPr>
                <p:nvPr/>
              </p:nvSpPr>
              <p:spPr bwMode="auto">
                <a:xfrm rot="13500000">
                  <a:off x="2135293" y="4163787"/>
                  <a:ext cx="90487" cy="603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bg1">
                    <a:lumMod val="85000"/>
                  </a:schemeClr>
                </a:solidFill>
                <a:ln w="3175">
                  <a:solidFill>
                    <a:schemeClr val="tx1"/>
                  </a:solidFill>
                  <a:miter lim="800000"/>
                  <a:headEnd type="none" w="sm" len="sm"/>
                  <a:tailEnd/>
                </a:ln>
              </p:spPr>
              <p:txBody>
                <a:bodyPr wrap="none" anchor="ctr"/>
                <a:lstStyle/>
                <a:p>
                  <a:endParaRPr lang="en-GB"/>
                </a:p>
              </p:txBody>
            </p:sp>
            <p:sp>
              <p:nvSpPr>
                <p:cNvPr id="1579" name="AutoShape 380">
                  <a:extLst>
                    <a:ext uri="{FF2B5EF4-FFF2-40B4-BE49-F238E27FC236}">
                      <a16:creationId xmlns:a16="http://schemas.microsoft.com/office/drawing/2014/main" id="{3C5759E0-7F0E-4193-9C9C-38D8DCF2F5A3}"/>
                    </a:ext>
                  </a:extLst>
                </p:cNvPr>
                <p:cNvSpPr>
                  <a:spLocks noChangeArrowheads="1"/>
                </p:cNvSpPr>
                <p:nvPr/>
              </p:nvSpPr>
              <p:spPr bwMode="auto">
                <a:xfrm rot="2700000" flipH="1">
                  <a:off x="2302774" y="4002656"/>
                  <a:ext cx="92075" cy="603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accent5">
                    <a:lumMod val="60000"/>
                    <a:lumOff val="40000"/>
                  </a:schemeClr>
                </a:solidFill>
                <a:ln w="3175">
                  <a:solidFill>
                    <a:schemeClr val="accent5"/>
                  </a:solidFill>
                  <a:miter lim="800000"/>
                  <a:headEnd type="none" w="sm" len="sm"/>
                  <a:tailEnd/>
                </a:ln>
              </p:spPr>
              <p:txBody>
                <a:bodyPr wrap="none" anchor="ctr"/>
                <a:lstStyle/>
                <a:p>
                  <a:endParaRPr lang="en-GB"/>
                </a:p>
              </p:txBody>
            </p:sp>
            <p:sp>
              <p:nvSpPr>
                <p:cNvPr id="1580" name="Line 1328">
                  <a:extLst>
                    <a:ext uri="{FF2B5EF4-FFF2-40B4-BE49-F238E27FC236}">
                      <a16:creationId xmlns:a16="http://schemas.microsoft.com/office/drawing/2014/main" id="{C187F0B8-972C-47A7-A3BA-69E94122618E}"/>
                    </a:ext>
                  </a:extLst>
                </p:cNvPr>
                <p:cNvSpPr>
                  <a:spLocks noChangeShapeType="1"/>
                </p:cNvSpPr>
                <p:nvPr/>
              </p:nvSpPr>
              <p:spPr bwMode="auto">
                <a:xfrm rot="13500000" flipH="1" flipV="1">
                  <a:off x="2248799" y="4018531"/>
                  <a:ext cx="28575" cy="28575"/>
                </a:xfrm>
                <a:prstGeom prst="line">
                  <a:avLst/>
                </a:prstGeom>
                <a:noFill/>
                <a:ln w="3175">
                  <a:solidFill>
                    <a:schemeClr val="tx1"/>
                  </a:solidFill>
                  <a:round/>
                  <a:headEnd type="none" w="sm" len="sm"/>
                  <a:tailEnd/>
                </a:ln>
                <a:extLst>
                  <a:ext uri="{909E8E84-426E-40DD-AFC4-6F175D3DCCD1}">
                    <a14:hiddenFill xmlns:a14="http://schemas.microsoft.com/office/drawing/2010/main">
                      <a:noFill/>
                    </a14:hiddenFill>
                  </a:ext>
                </a:extLst>
              </p:spPr>
              <p:txBody>
                <a:bodyPr/>
                <a:lstStyle/>
                <a:p>
                  <a:endParaRPr lang="en-GB"/>
                </a:p>
              </p:txBody>
            </p:sp>
            <p:sp>
              <p:nvSpPr>
                <p:cNvPr id="1581" name="Line 1329">
                  <a:extLst>
                    <a:ext uri="{FF2B5EF4-FFF2-40B4-BE49-F238E27FC236}">
                      <a16:creationId xmlns:a16="http://schemas.microsoft.com/office/drawing/2014/main" id="{259E335D-C383-4CE2-83C2-D02F2F5360D5}"/>
                    </a:ext>
                  </a:extLst>
                </p:cNvPr>
                <p:cNvSpPr>
                  <a:spLocks noChangeShapeType="1"/>
                </p:cNvSpPr>
                <p:nvPr/>
              </p:nvSpPr>
              <p:spPr bwMode="auto">
                <a:xfrm rot="13500000" flipH="1">
                  <a:off x="2169424" y="4097906"/>
                  <a:ext cx="28575" cy="28575"/>
                </a:xfrm>
                <a:prstGeom prst="line">
                  <a:avLst/>
                </a:prstGeom>
                <a:noFill/>
                <a:ln w="3175">
                  <a:solidFill>
                    <a:schemeClr val="tx1"/>
                  </a:solidFill>
                  <a:round/>
                  <a:headEnd type="none" w="sm" len="sm"/>
                  <a:tailEnd/>
                </a:ln>
                <a:extLst>
                  <a:ext uri="{909E8E84-426E-40DD-AFC4-6F175D3DCCD1}">
                    <a14:hiddenFill xmlns:a14="http://schemas.microsoft.com/office/drawing/2010/main">
                      <a:noFill/>
                    </a14:hiddenFill>
                  </a:ext>
                </a:extLst>
              </p:spPr>
              <p:txBody>
                <a:bodyPr/>
                <a:lstStyle/>
                <a:p>
                  <a:endParaRPr lang="en-GB"/>
                </a:p>
              </p:txBody>
            </p:sp>
            <p:sp>
              <p:nvSpPr>
                <p:cNvPr id="1582" name="Rectangle 8692">
                  <a:extLst>
                    <a:ext uri="{FF2B5EF4-FFF2-40B4-BE49-F238E27FC236}">
                      <a16:creationId xmlns:a16="http://schemas.microsoft.com/office/drawing/2014/main" id="{4C694D6D-3123-42C5-96B8-F3DB2AB88D08}"/>
                    </a:ext>
                  </a:extLst>
                </p:cNvPr>
                <p:cNvSpPr>
                  <a:spLocks noChangeArrowheads="1"/>
                </p:cNvSpPr>
                <p:nvPr/>
              </p:nvSpPr>
              <p:spPr bwMode="auto">
                <a:xfrm rot="18900000">
                  <a:off x="2382149" y="3932806"/>
                  <a:ext cx="63500" cy="57150"/>
                </a:xfrm>
                <a:prstGeom prst="rect">
                  <a:avLst/>
                </a:prstGeom>
                <a:solidFill>
                  <a:schemeClr val="accent5">
                    <a:lumMod val="60000"/>
                    <a:lumOff val="40000"/>
                  </a:schemeClr>
                </a:solidFill>
                <a:ln w="3175" algn="ctr">
                  <a:solidFill>
                    <a:schemeClr val="accent5"/>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83" name="AutoShape 1033">
                  <a:extLst>
                    <a:ext uri="{FF2B5EF4-FFF2-40B4-BE49-F238E27FC236}">
                      <a16:creationId xmlns:a16="http://schemas.microsoft.com/office/drawing/2014/main" id="{41EB3A95-2049-4A75-9FD8-CB244EC82D69}"/>
                    </a:ext>
                  </a:extLst>
                </p:cNvPr>
                <p:cNvSpPr>
                  <a:spLocks noChangeArrowheads="1"/>
                </p:cNvSpPr>
                <p:nvPr/>
              </p:nvSpPr>
              <p:spPr bwMode="auto">
                <a:xfrm rot="13500000" flipH="1" flipV="1">
                  <a:off x="2355956" y="3974874"/>
                  <a:ext cx="36512" cy="47625"/>
                </a:xfrm>
                <a:custGeom>
                  <a:avLst/>
                  <a:gdLst>
                    <a:gd name="T0" fmla="*/ 11380814 w 21600"/>
                    <a:gd name="T1" fmla="*/ 105081416 h 21600"/>
                    <a:gd name="T2" fmla="*/ 5878236 w 21600"/>
                    <a:gd name="T3" fmla="*/ 210160810 h 21600"/>
                    <a:gd name="T4" fmla="*/ 375019 w 21600"/>
                    <a:gd name="T5" fmla="*/ 105081416 h 21600"/>
                    <a:gd name="T6" fmla="*/ 5878236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accent5">
                    <a:lumMod val="60000"/>
                    <a:lumOff val="40000"/>
                  </a:schemeClr>
                </a:solidFill>
                <a:ln w="3175">
                  <a:solidFill>
                    <a:schemeClr val="accent5"/>
                  </a:solidFill>
                  <a:miter lim="800000"/>
                  <a:headEnd type="none" w="sm" len="sm"/>
                  <a:tailEnd/>
                </a:ln>
              </p:spPr>
              <p:txBody>
                <a:bodyPr wrap="none" anchor="ctr"/>
                <a:lstStyle/>
                <a:p>
                  <a:endParaRPr lang="en-GB"/>
                </a:p>
              </p:txBody>
            </p:sp>
            <p:grpSp>
              <p:nvGrpSpPr>
                <p:cNvPr id="2655" name="Group 2654">
                  <a:extLst>
                    <a:ext uri="{FF2B5EF4-FFF2-40B4-BE49-F238E27FC236}">
                      <a16:creationId xmlns:a16="http://schemas.microsoft.com/office/drawing/2014/main" id="{468F490D-5541-4374-A7C7-10B377C0EF06}"/>
                    </a:ext>
                  </a:extLst>
                </p:cNvPr>
                <p:cNvGrpSpPr/>
                <p:nvPr/>
              </p:nvGrpSpPr>
              <p:grpSpPr>
                <a:xfrm>
                  <a:off x="2070999" y="4166168"/>
                  <a:ext cx="107950" cy="139700"/>
                  <a:chOff x="2513788" y="3814358"/>
                  <a:chExt cx="107950" cy="139700"/>
                </a:xfrm>
                <a:solidFill>
                  <a:srgbClr val="EDA977"/>
                </a:solidFill>
              </p:grpSpPr>
              <p:sp>
                <p:nvSpPr>
                  <p:cNvPr id="1584" name="AutoShape 301">
                    <a:extLst>
                      <a:ext uri="{FF2B5EF4-FFF2-40B4-BE49-F238E27FC236}">
                        <a16:creationId xmlns:a16="http://schemas.microsoft.com/office/drawing/2014/main" id="{D314F9E9-8CA6-4A48-A1DB-7EFEA4598129}"/>
                      </a:ext>
                    </a:extLst>
                  </p:cNvPr>
                  <p:cNvSpPr>
                    <a:spLocks noChangeArrowheads="1"/>
                  </p:cNvSpPr>
                  <p:nvPr/>
                </p:nvSpPr>
                <p:spPr bwMode="auto">
                  <a:xfrm rot="13500000">
                    <a:off x="2566969" y="3846902"/>
                    <a:ext cx="36513" cy="47625"/>
                  </a:xfrm>
                  <a:custGeom>
                    <a:avLst/>
                    <a:gdLst>
                      <a:gd name="T0" fmla="*/ 11383702 w 21600"/>
                      <a:gd name="T1" fmla="*/ 105081416 h 21600"/>
                      <a:gd name="T2" fmla="*/ 5879671 w 21600"/>
                      <a:gd name="T3" fmla="*/ 210165943 h 21600"/>
                      <a:gd name="T4" fmla="*/ 375081 w 21600"/>
                      <a:gd name="T5" fmla="*/ 105081416 h 21600"/>
                      <a:gd name="T6" fmla="*/ 5879671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accent5"/>
                    </a:solidFill>
                    <a:miter lim="800000"/>
                    <a:headEnd type="none" w="sm" len="sm"/>
                    <a:tailEnd/>
                  </a:ln>
                </p:spPr>
                <p:txBody>
                  <a:bodyPr wrap="none" anchor="ctr"/>
                  <a:lstStyle/>
                  <a:p>
                    <a:endParaRPr lang="en-GB"/>
                  </a:p>
                </p:txBody>
              </p:sp>
              <p:sp>
                <p:nvSpPr>
                  <p:cNvPr id="1585" name="Rectangle 303">
                    <a:extLst>
                      <a:ext uri="{FF2B5EF4-FFF2-40B4-BE49-F238E27FC236}">
                        <a16:creationId xmlns:a16="http://schemas.microsoft.com/office/drawing/2014/main" id="{FC75ECA9-9B61-4C9D-840E-372688251B27}"/>
                      </a:ext>
                    </a:extLst>
                  </p:cNvPr>
                  <p:cNvSpPr>
                    <a:spLocks noChangeAspect="1" noChangeArrowheads="1"/>
                  </p:cNvSpPr>
                  <p:nvPr/>
                </p:nvSpPr>
                <p:spPr bwMode="auto">
                  <a:xfrm rot="18900000">
                    <a:off x="2545538" y="3885796"/>
                    <a:ext cx="22225" cy="31750"/>
                  </a:xfrm>
                  <a:prstGeom prst="rect">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86" name="Rectangle 305">
                    <a:extLst>
                      <a:ext uri="{FF2B5EF4-FFF2-40B4-BE49-F238E27FC236}">
                        <a16:creationId xmlns:a16="http://schemas.microsoft.com/office/drawing/2014/main" id="{BF1050FE-B2D5-4375-B750-54A8349359AB}"/>
                      </a:ext>
                    </a:extLst>
                  </p:cNvPr>
                  <p:cNvSpPr>
                    <a:spLocks noChangeAspect="1" noChangeArrowheads="1"/>
                  </p:cNvSpPr>
                  <p:nvPr/>
                </p:nvSpPr>
                <p:spPr bwMode="auto">
                  <a:xfrm rot="13500000">
                    <a:off x="2504263" y="3928658"/>
                    <a:ext cx="41275" cy="9525"/>
                  </a:xfrm>
                  <a:prstGeom prst="rect">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87" name="AutoShape 307">
                    <a:extLst>
                      <a:ext uri="{FF2B5EF4-FFF2-40B4-BE49-F238E27FC236}">
                        <a16:creationId xmlns:a16="http://schemas.microsoft.com/office/drawing/2014/main" id="{696892EB-EC50-4AD5-AC29-FF74991CADEE}"/>
                      </a:ext>
                    </a:extLst>
                  </p:cNvPr>
                  <p:cNvSpPr>
                    <a:spLocks noChangeAspect="1" noChangeArrowheads="1"/>
                  </p:cNvSpPr>
                  <p:nvPr/>
                </p:nvSpPr>
                <p:spPr bwMode="auto">
                  <a:xfrm rot="13500000">
                    <a:off x="2510613" y="3904846"/>
                    <a:ext cx="50800" cy="31750"/>
                  </a:xfrm>
                  <a:prstGeom prst="octagon">
                    <a:avLst>
                      <a:gd name="adj" fmla="val 12000"/>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88" name="Line 308">
                    <a:extLst>
                      <a:ext uri="{FF2B5EF4-FFF2-40B4-BE49-F238E27FC236}">
                        <a16:creationId xmlns:a16="http://schemas.microsoft.com/office/drawing/2014/main" id="{A72B3EE0-B355-4F28-8D89-E7ED390B29DD}"/>
                      </a:ext>
                    </a:extLst>
                  </p:cNvPr>
                  <p:cNvSpPr>
                    <a:spLocks noChangeAspect="1" noChangeShapeType="1"/>
                  </p:cNvSpPr>
                  <p:nvPr/>
                </p:nvSpPr>
                <p:spPr bwMode="auto">
                  <a:xfrm rot="13500000">
                    <a:off x="2547126" y="3914370"/>
                    <a:ext cx="0" cy="28575"/>
                  </a:xfrm>
                  <a:prstGeom prst="line">
                    <a:avLst/>
                  </a:prstGeom>
                  <a:grpFill/>
                  <a:ln w="3175">
                    <a:solidFill>
                      <a:schemeClr val="accent5"/>
                    </a:solidFill>
                    <a:round/>
                    <a:headEnd type="none" w="sm" len="sm"/>
                    <a:tailEnd/>
                  </a:ln>
                </p:spPr>
                <p:txBody>
                  <a:bodyPr wrap="none" anchor="ctr"/>
                  <a:lstStyle/>
                  <a:p>
                    <a:endParaRPr lang="en-GB"/>
                  </a:p>
                </p:txBody>
              </p:sp>
              <p:sp>
                <p:nvSpPr>
                  <p:cNvPr id="1589" name="Line 309">
                    <a:extLst>
                      <a:ext uri="{FF2B5EF4-FFF2-40B4-BE49-F238E27FC236}">
                        <a16:creationId xmlns:a16="http://schemas.microsoft.com/office/drawing/2014/main" id="{6BB04184-68A5-4494-859A-DB8ED59ACED3}"/>
                      </a:ext>
                    </a:extLst>
                  </p:cNvPr>
                  <p:cNvSpPr>
                    <a:spLocks noChangeAspect="1" noChangeShapeType="1"/>
                  </p:cNvSpPr>
                  <p:nvPr/>
                </p:nvSpPr>
                <p:spPr bwMode="auto">
                  <a:xfrm rot="13500000">
                    <a:off x="2528076" y="3896908"/>
                    <a:ext cx="0" cy="28575"/>
                  </a:xfrm>
                  <a:prstGeom prst="line">
                    <a:avLst/>
                  </a:prstGeom>
                  <a:grpFill/>
                  <a:ln w="3175">
                    <a:solidFill>
                      <a:schemeClr val="accent5"/>
                    </a:solidFill>
                    <a:round/>
                    <a:headEnd type="none" w="sm" len="sm"/>
                    <a:tailEnd/>
                  </a:ln>
                </p:spPr>
                <p:txBody>
                  <a:bodyPr wrap="none" anchor="ctr"/>
                  <a:lstStyle/>
                  <a:p>
                    <a:endParaRPr lang="en-GB"/>
                  </a:p>
                </p:txBody>
              </p:sp>
              <p:sp>
                <p:nvSpPr>
                  <p:cNvPr id="1590" name="AutoShape 311">
                    <a:extLst>
                      <a:ext uri="{FF2B5EF4-FFF2-40B4-BE49-F238E27FC236}">
                        <a16:creationId xmlns:a16="http://schemas.microsoft.com/office/drawing/2014/main" id="{61697B95-1DDF-475C-9E35-B0E520057C66}"/>
                      </a:ext>
                    </a:extLst>
                  </p:cNvPr>
                  <p:cNvSpPr>
                    <a:spLocks noChangeAspect="1" noChangeArrowheads="1"/>
                  </p:cNvSpPr>
                  <p:nvPr/>
                </p:nvSpPr>
                <p:spPr bwMode="auto">
                  <a:xfrm rot="13500000">
                    <a:off x="2539188" y="3879446"/>
                    <a:ext cx="53975" cy="22225"/>
                  </a:xfrm>
                  <a:prstGeom prst="octagon">
                    <a:avLst>
                      <a:gd name="adj" fmla="val 12000"/>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91" name="Line 312">
                    <a:extLst>
                      <a:ext uri="{FF2B5EF4-FFF2-40B4-BE49-F238E27FC236}">
                        <a16:creationId xmlns:a16="http://schemas.microsoft.com/office/drawing/2014/main" id="{FBEA9EFC-90DE-4E8B-A1D9-285B708EDD5E}"/>
                      </a:ext>
                    </a:extLst>
                  </p:cNvPr>
                  <p:cNvSpPr>
                    <a:spLocks noChangeAspect="1" noChangeShapeType="1"/>
                  </p:cNvSpPr>
                  <p:nvPr/>
                </p:nvSpPr>
                <p:spPr bwMode="auto">
                  <a:xfrm rot="13500000">
                    <a:off x="2574113" y="3890558"/>
                    <a:ext cx="0" cy="19050"/>
                  </a:xfrm>
                  <a:prstGeom prst="line">
                    <a:avLst/>
                  </a:prstGeom>
                  <a:grpFill/>
                  <a:ln w="3175">
                    <a:solidFill>
                      <a:schemeClr val="accent5"/>
                    </a:solidFill>
                    <a:round/>
                    <a:headEnd type="none" w="sm" len="sm"/>
                    <a:tailEnd/>
                  </a:ln>
                </p:spPr>
                <p:txBody>
                  <a:bodyPr wrap="none" anchor="ctr"/>
                  <a:lstStyle/>
                  <a:p>
                    <a:endParaRPr lang="en-GB"/>
                  </a:p>
                </p:txBody>
              </p:sp>
              <p:sp>
                <p:nvSpPr>
                  <p:cNvPr id="1592" name="AutoShape 381">
                    <a:extLst>
                      <a:ext uri="{FF2B5EF4-FFF2-40B4-BE49-F238E27FC236}">
                        <a16:creationId xmlns:a16="http://schemas.microsoft.com/office/drawing/2014/main" id="{BE80E6E1-119F-4148-8D30-1423CEDFF660}"/>
                      </a:ext>
                    </a:extLst>
                  </p:cNvPr>
                  <p:cNvSpPr>
                    <a:spLocks noChangeArrowheads="1"/>
                  </p:cNvSpPr>
                  <p:nvPr/>
                </p:nvSpPr>
                <p:spPr bwMode="auto">
                  <a:xfrm rot="13500000">
                    <a:off x="2538394" y="3856427"/>
                    <a:ext cx="109538" cy="25400"/>
                  </a:xfrm>
                  <a:prstGeom prst="octagon">
                    <a:avLst>
                      <a:gd name="adj" fmla="val 12000"/>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93" name="Line 382">
                    <a:extLst>
                      <a:ext uri="{FF2B5EF4-FFF2-40B4-BE49-F238E27FC236}">
                        <a16:creationId xmlns:a16="http://schemas.microsoft.com/office/drawing/2014/main" id="{8CE0AE6E-7D4C-4AAA-86BC-45CBC0FCEEBB}"/>
                      </a:ext>
                    </a:extLst>
                  </p:cNvPr>
                  <p:cNvSpPr>
                    <a:spLocks noChangeShapeType="1"/>
                  </p:cNvSpPr>
                  <p:nvPr/>
                </p:nvSpPr>
                <p:spPr bwMode="auto">
                  <a:xfrm rot="13500000">
                    <a:off x="2610626" y="3873095"/>
                    <a:ext cx="0" cy="22225"/>
                  </a:xfrm>
                  <a:prstGeom prst="line">
                    <a:avLst/>
                  </a:prstGeom>
                  <a:grpFill/>
                  <a:ln w="3175">
                    <a:solidFill>
                      <a:schemeClr val="accent5"/>
                    </a:solidFill>
                    <a:round/>
                    <a:headEnd type="none" w="sm" len="sm"/>
                    <a:tailEnd/>
                  </a:ln>
                </p:spPr>
                <p:txBody>
                  <a:bodyPr wrap="none" anchor="ctr"/>
                  <a:lstStyle/>
                  <a:p>
                    <a:endParaRPr lang="en-GB"/>
                  </a:p>
                </p:txBody>
              </p:sp>
              <p:sp>
                <p:nvSpPr>
                  <p:cNvPr id="1594" name="Line 383">
                    <a:extLst>
                      <a:ext uri="{FF2B5EF4-FFF2-40B4-BE49-F238E27FC236}">
                        <a16:creationId xmlns:a16="http://schemas.microsoft.com/office/drawing/2014/main" id="{03259EC6-FD33-41A4-B515-F499AD666A0B}"/>
                      </a:ext>
                    </a:extLst>
                  </p:cNvPr>
                  <p:cNvSpPr>
                    <a:spLocks noChangeShapeType="1"/>
                  </p:cNvSpPr>
                  <p:nvPr/>
                </p:nvSpPr>
                <p:spPr bwMode="auto">
                  <a:xfrm rot="13500000">
                    <a:off x="2572526" y="3834995"/>
                    <a:ext cx="0" cy="22225"/>
                  </a:xfrm>
                  <a:prstGeom prst="line">
                    <a:avLst/>
                  </a:prstGeom>
                  <a:grpFill/>
                  <a:ln w="3175">
                    <a:solidFill>
                      <a:schemeClr val="accent5"/>
                    </a:solidFill>
                    <a:round/>
                    <a:headEnd type="none" w="sm" len="sm"/>
                    <a:tailEnd/>
                  </a:ln>
                </p:spPr>
                <p:txBody>
                  <a:bodyPr wrap="none" anchor="ctr"/>
                  <a:lstStyle/>
                  <a:p>
                    <a:endParaRPr lang="en-GB"/>
                  </a:p>
                </p:txBody>
              </p:sp>
            </p:grpSp>
            <p:sp>
              <p:nvSpPr>
                <p:cNvPr id="1595" name="AutoShape 381">
                  <a:extLst>
                    <a:ext uri="{FF2B5EF4-FFF2-40B4-BE49-F238E27FC236}">
                      <a16:creationId xmlns:a16="http://schemas.microsoft.com/office/drawing/2014/main" id="{AF563CD3-D27F-498E-9F62-ED62FD388664}"/>
                    </a:ext>
                  </a:extLst>
                </p:cNvPr>
                <p:cNvSpPr>
                  <a:spLocks noChangeArrowheads="1"/>
                </p:cNvSpPr>
                <p:nvPr/>
              </p:nvSpPr>
              <p:spPr bwMode="auto">
                <a:xfrm rot="2700000" flipH="1">
                  <a:off x="2321824" y="3988368"/>
                  <a:ext cx="107950" cy="25400"/>
                </a:xfrm>
                <a:prstGeom prst="octagon">
                  <a:avLst>
                    <a:gd name="adj" fmla="val 12000"/>
                  </a:avLst>
                </a:prstGeom>
                <a:solidFill>
                  <a:schemeClr val="accent5">
                    <a:lumMod val="60000"/>
                    <a:lumOff val="40000"/>
                  </a:schemeClr>
                </a:solid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596" name="Line 382">
                  <a:extLst>
                    <a:ext uri="{FF2B5EF4-FFF2-40B4-BE49-F238E27FC236}">
                      <a16:creationId xmlns:a16="http://schemas.microsoft.com/office/drawing/2014/main" id="{1848F52C-B6CA-4083-A556-9624795922FD}"/>
                    </a:ext>
                  </a:extLst>
                </p:cNvPr>
                <p:cNvSpPr>
                  <a:spLocks noChangeShapeType="1"/>
                </p:cNvSpPr>
                <p:nvPr/>
              </p:nvSpPr>
              <p:spPr bwMode="auto">
                <a:xfrm rot="2700000" flipH="1">
                  <a:off x="2391674" y="4009006"/>
                  <a:ext cx="0" cy="22225"/>
                </a:xfrm>
                <a:prstGeom prst="line">
                  <a:avLst/>
                </a:prstGeom>
                <a:noFill/>
                <a:ln w="3175">
                  <a:solidFill>
                    <a:schemeClr val="accent5"/>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1597" name="Line 383">
                  <a:extLst>
                    <a:ext uri="{FF2B5EF4-FFF2-40B4-BE49-F238E27FC236}">
                      <a16:creationId xmlns:a16="http://schemas.microsoft.com/office/drawing/2014/main" id="{B86960C0-E71A-4FCE-AF7F-87EADBFAEB59}"/>
                    </a:ext>
                  </a:extLst>
                </p:cNvPr>
                <p:cNvSpPr>
                  <a:spLocks noChangeShapeType="1"/>
                </p:cNvSpPr>
                <p:nvPr/>
              </p:nvSpPr>
              <p:spPr bwMode="auto">
                <a:xfrm rot="2700000" flipH="1">
                  <a:off x="2353574" y="3969318"/>
                  <a:ext cx="0" cy="23813"/>
                </a:xfrm>
                <a:prstGeom prst="line">
                  <a:avLst/>
                </a:prstGeom>
                <a:noFill/>
                <a:ln w="3175">
                  <a:solidFill>
                    <a:schemeClr val="accent5"/>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598" name="Group 881">
                  <a:extLst>
                    <a:ext uri="{FF2B5EF4-FFF2-40B4-BE49-F238E27FC236}">
                      <a16:creationId xmlns:a16="http://schemas.microsoft.com/office/drawing/2014/main" id="{AD780BBA-799A-4C6C-AA97-855783A1F06C}"/>
                    </a:ext>
                  </a:extLst>
                </p:cNvPr>
                <p:cNvGrpSpPr>
                  <a:grpSpLocks/>
                </p:cNvGrpSpPr>
                <p:nvPr/>
              </p:nvGrpSpPr>
              <p:grpSpPr bwMode="auto">
                <a:xfrm>
                  <a:off x="2350399" y="4540818"/>
                  <a:ext cx="133350" cy="114300"/>
                  <a:chOff x="2851150" y="4610100"/>
                  <a:chExt cx="133350" cy="114300"/>
                </a:xfrm>
                <a:solidFill>
                  <a:srgbClr val="EDA977"/>
                </a:solidFill>
              </p:grpSpPr>
              <p:sp>
                <p:nvSpPr>
                  <p:cNvPr id="1986" name="Rounded Rectangle 8062">
                    <a:extLst>
                      <a:ext uri="{FF2B5EF4-FFF2-40B4-BE49-F238E27FC236}">
                        <a16:creationId xmlns:a16="http://schemas.microsoft.com/office/drawing/2014/main" id="{D206EF43-8810-49E6-8FA7-BF1EDBC76553}"/>
                      </a:ext>
                    </a:extLst>
                  </p:cNvPr>
                  <p:cNvSpPr>
                    <a:spLocks noChangeArrowheads="1"/>
                  </p:cNvSpPr>
                  <p:nvPr/>
                </p:nvSpPr>
                <p:spPr bwMode="auto">
                  <a:xfrm>
                    <a:off x="2851150" y="4610100"/>
                    <a:ext cx="133350" cy="114300"/>
                  </a:xfrm>
                  <a:prstGeom prst="roundRect">
                    <a:avLst>
                      <a:gd name="adj" fmla="val 16667"/>
                    </a:avLst>
                  </a:prstGeom>
                  <a:grpFill/>
                  <a:ln w="3175" algn="ctr">
                    <a:solidFill>
                      <a:schemeClr val="accent5"/>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87" name="Hexagon 8063">
                    <a:extLst>
                      <a:ext uri="{FF2B5EF4-FFF2-40B4-BE49-F238E27FC236}">
                        <a16:creationId xmlns:a16="http://schemas.microsoft.com/office/drawing/2014/main" id="{6B4DAE6F-0BAB-4139-BA75-9EE39C1F5F67}"/>
                      </a:ext>
                    </a:extLst>
                  </p:cNvPr>
                  <p:cNvSpPr>
                    <a:spLocks noChangeAspect="1"/>
                  </p:cNvSpPr>
                  <p:nvPr/>
                </p:nvSpPr>
                <p:spPr bwMode="auto">
                  <a:xfrm>
                    <a:off x="2863850" y="4646613"/>
                    <a:ext cx="44450" cy="39687"/>
                  </a:xfrm>
                  <a:prstGeom prst="hexagon">
                    <a:avLst>
                      <a:gd name="adj" fmla="val 24137"/>
                      <a:gd name="vf" fmla="val 115470"/>
                    </a:avLst>
                  </a:prstGeom>
                  <a:grpFill/>
                  <a:ln w="3175" algn="ctr">
                    <a:solidFill>
                      <a:schemeClr val="accent5"/>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88" name="Hexagon 8064">
                    <a:extLst>
                      <a:ext uri="{FF2B5EF4-FFF2-40B4-BE49-F238E27FC236}">
                        <a16:creationId xmlns:a16="http://schemas.microsoft.com/office/drawing/2014/main" id="{BDF89C21-3ECC-4BFF-8EA1-A7D4743C555D}"/>
                      </a:ext>
                    </a:extLst>
                  </p:cNvPr>
                  <p:cNvSpPr>
                    <a:spLocks noChangeAspect="1"/>
                  </p:cNvSpPr>
                  <p:nvPr/>
                </p:nvSpPr>
                <p:spPr bwMode="auto">
                  <a:xfrm>
                    <a:off x="2927350" y="4646613"/>
                    <a:ext cx="46038" cy="39687"/>
                  </a:xfrm>
                  <a:prstGeom prst="hexagon">
                    <a:avLst>
                      <a:gd name="adj" fmla="val 25000"/>
                      <a:gd name="vf" fmla="val 115470"/>
                    </a:avLst>
                  </a:prstGeom>
                  <a:grpFill/>
                  <a:ln w="3175" algn="ctr">
                    <a:solidFill>
                      <a:schemeClr val="accent5"/>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sp>
              <p:nvSpPr>
                <p:cNvPr id="1599" name="Rectangle 7716">
                  <a:extLst>
                    <a:ext uri="{FF2B5EF4-FFF2-40B4-BE49-F238E27FC236}">
                      <a16:creationId xmlns:a16="http://schemas.microsoft.com/office/drawing/2014/main" id="{2339AF01-72AF-48C9-9C03-4DB03EF66E45}"/>
                    </a:ext>
                  </a:extLst>
                </p:cNvPr>
                <p:cNvSpPr>
                  <a:spLocks noChangeArrowheads="1"/>
                </p:cNvSpPr>
                <p:nvPr/>
              </p:nvSpPr>
              <p:spPr bwMode="auto">
                <a:xfrm>
                  <a:off x="1299474" y="4018531"/>
                  <a:ext cx="63500" cy="735012"/>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00" name="Freeform 801">
                  <a:extLst>
                    <a:ext uri="{FF2B5EF4-FFF2-40B4-BE49-F238E27FC236}">
                      <a16:creationId xmlns:a16="http://schemas.microsoft.com/office/drawing/2014/main" id="{B5AE23BD-89A0-416F-B67B-39A84130A036}"/>
                    </a:ext>
                  </a:extLst>
                </p:cNvPr>
                <p:cNvSpPr>
                  <a:spLocks/>
                </p:cNvSpPr>
                <p:nvPr/>
              </p:nvSpPr>
              <p:spPr bwMode="auto">
                <a:xfrm flipH="1">
                  <a:off x="2898086" y="3297806"/>
                  <a:ext cx="46038" cy="407987"/>
                </a:xfrm>
                <a:custGeom>
                  <a:avLst/>
                  <a:gdLst>
                    <a:gd name="connsiteX0" fmla="*/ 260 w 260"/>
                    <a:gd name="connsiteY0" fmla="*/ 650 h 868"/>
                    <a:gd name="connsiteX1" fmla="*/ 0 w 260"/>
                    <a:gd name="connsiteY1" fmla="*/ 0 h 868"/>
                    <a:gd name="connsiteX0" fmla="*/ 260 w 260"/>
                    <a:gd name="connsiteY0" fmla="*/ 650 h 868"/>
                    <a:gd name="connsiteX1" fmla="*/ 0 w 260"/>
                    <a:gd name="connsiteY1" fmla="*/ 0 h 868"/>
                    <a:gd name="connsiteX0" fmla="*/ 167 w 167"/>
                    <a:gd name="connsiteY0" fmla="*/ 650 h 868"/>
                    <a:gd name="connsiteX1" fmla="*/ 0 w 167"/>
                    <a:gd name="connsiteY1" fmla="*/ 0 h 868"/>
                    <a:gd name="connsiteX0" fmla="*/ 187 w 187"/>
                    <a:gd name="connsiteY0" fmla="*/ 650 h 868"/>
                    <a:gd name="connsiteX1" fmla="*/ 20 w 187"/>
                    <a:gd name="connsiteY1" fmla="*/ 0 h 868"/>
                    <a:gd name="connsiteX0" fmla="*/ 97 w 97"/>
                    <a:gd name="connsiteY0" fmla="*/ 782 h 1000"/>
                    <a:gd name="connsiteX1" fmla="*/ 20 w 97"/>
                    <a:gd name="connsiteY1" fmla="*/ 0 h 1000"/>
                    <a:gd name="connsiteX0" fmla="*/ 97 w 100"/>
                    <a:gd name="connsiteY0" fmla="*/ 782 h 782"/>
                    <a:gd name="connsiteX1" fmla="*/ 20 w 100"/>
                    <a:gd name="connsiteY1" fmla="*/ 0 h 782"/>
                    <a:gd name="connsiteX0" fmla="*/ 0 w 685"/>
                    <a:gd name="connsiteY0" fmla="*/ 404 h 714"/>
                    <a:gd name="connsiteX1" fmla="*/ 685 w 685"/>
                    <a:gd name="connsiteY1" fmla="*/ 0 h 714"/>
                    <a:gd name="connsiteX0" fmla="*/ 0 w 685"/>
                    <a:gd name="connsiteY0" fmla="*/ 404 h 714"/>
                    <a:gd name="connsiteX1" fmla="*/ 1 w 685"/>
                    <a:gd name="connsiteY1" fmla="*/ 400 h 714"/>
                    <a:gd name="connsiteX2" fmla="*/ 685 w 685"/>
                    <a:gd name="connsiteY2" fmla="*/ 0 h 714"/>
                    <a:gd name="connsiteX0" fmla="*/ 0 w 58"/>
                    <a:gd name="connsiteY0" fmla="*/ 404 h 714"/>
                    <a:gd name="connsiteX1" fmla="*/ 1 w 58"/>
                    <a:gd name="connsiteY1" fmla="*/ 400 h 714"/>
                    <a:gd name="connsiteX2" fmla="*/ 58 w 58"/>
                    <a:gd name="connsiteY2" fmla="*/ 0 h 714"/>
                    <a:gd name="connsiteX0" fmla="*/ 0 w 101"/>
                    <a:gd name="connsiteY0" fmla="*/ 404 h 840"/>
                    <a:gd name="connsiteX1" fmla="*/ 1 w 101"/>
                    <a:gd name="connsiteY1" fmla="*/ 400 h 840"/>
                    <a:gd name="connsiteX2" fmla="*/ 58 w 101"/>
                    <a:gd name="connsiteY2" fmla="*/ 0 h 840"/>
                    <a:gd name="connsiteX0" fmla="*/ 0 w 101"/>
                    <a:gd name="connsiteY0" fmla="*/ 404 h 840"/>
                    <a:gd name="connsiteX1" fmla="*/ 1 w 101"/>
                    <a:gd name="connsiteY1" fmla="*/ 418 h 840"/>
                    <a:gd name="connsiteX2" fmla="*/ 58 w 101"/>
                    <a:gd name="connsiteY2" fmla="*/ 0 h 840"/>
                    <a:gd name="connsiteX0" fmla="*/ 52 w 153"/>
                    <a:gd name="connsiteY0" fmla="*/ 404 h 840"/>
                    <a:gd name="connsiteX1" fmla="*/ 0 w 153"/>
                    <a:gd name="connsiteY1" fmla="*/ 529 h 840"/>
                    <a:gd name="connsiteX2" fmla="*/ 110 w 153"/>
                    <a:gd name="connsiteY2" fmla="*/ 0 h 840"/>
                    <a:gd name="connsiteX0" fmla="*/ 0 w 153"/>
                    <a:gd name="connsiteY0" fmla="*/ 529 h 840"/>
                    <a:gd name="connsiteX1" fmla="*/ 110 w 153"/>
                    <a:gd name="connsiteY1" fmla="*/ 0 h 840"/>
                    <a:gd name="connsiteX0" fmla="*/ 0 w 713"/>
                    <a:gd name="connsiteY0" fmla="*/ 450 h 840"/>
                    <a:gd name="connsiteX1" fmla="*/ 670 w 713"/>
                    <a:gd name="connsiteY1" fmla="*/ 0 h 840"/>
                    <a:gd name="connsiteX0" fmla="*/ 0 w 120"/>
                    <a:gd name="connsiteY0" fmla="*/ 419 h 840"/>
                    <a:gd name="connsiteX1" fmla="*/ 77 w 120"/>
                    <a:gd name="connsiteY1" fmla="*/ 0 h 840"/>
                    <a:gd name="connsiteX0" fmla="*/ 0 w 120"/>
                    <a:gd name="connsiteY0" fmla="*/ 790 h 840"/>
                    <a:gd name="connsiteX1" fmla="*/ 77 w 120"/>
                    <a:gd name="connsiteY1" fmla="*/ 0 h 840"/>
                    <a:gd name="connsiteX0" fmla="*/ 151 w 153"/>
                    <a:gd name="connsiteY0" fmla="*/ 790 h 840"/>
                    <a:gd name="connsiteX1" fmla="*/ 0 w 153"/>
                    <a:gd name="connsiteY1" fmla="*/ 0 h 840"/>
                    <a:gd name="connsiteX0" fmla="*/ 0 w 132"/>
                    <a:gd name="connsiteY0" fmla="*/ 833 h 840"/>
                    <a:gd name="connsiteX1" fmla="*/ 89 w 132"/>
                    <a:gd name="connsiteY1" fmla="*/ 0 h 840"/>
                    <a:gd name="connsiteX0" fmla="*/ 113 w 115"/>
                    <a:gd name="connsiteY0" fmla="*/ 833 h 840"/>
                    <a:gd name="connsiteX1" fmla="*/ 0 w 115"/>
                    <a:gd name="connsiteY1" fmla="*/ 0 h 840"/>
                    <a:gd name="connsiteX0" fmla="*/ 22 w 43"/>
                    <a:gd name="connsiteY0" fmla="*/ 833 h 840"/>
                    <a:gd name="connsiteX1" fmla="*/ 0 w 43"/>
                    <a:gd name="connsiteY1" fmla="*/ 0 h 840"/>
                    <a:gd name="connsiteX0" fmla="*/ 0 w 290"/>
                    <a:gd name="connsiteY0" fmla="*/ 833 h 840"/>
                    <a:gd name="connsiteX1" fmla="*/ 247 w 290"/>
                    <a:gd name="connsiteY1" fmla="*/ 0 h 840"/>
                    <a:gd name="connsiteX0" fmla="*/ 3 w 43"/>
                    <a:gd name="connsiteY0" fmla="*/ 258 h 840"/>
                    <a:gd name="connsiteX1" fmla="*/ 0 w 43"/>
                    <a:gd name="connsiteY1" fmla="*/ 0 h 840"/>
                    <a:gd name="connsiteX0" fmla="*/ 3 w 5"/>
                    <a:gd name="connsiteY0" fmla="*/ 258 h 258"/>
                    <a:gd name="connsiteX1" fmla="*/ 0 w 5"/>
                    <a:gd name="connsiteY1" fmla="*/ 0 h 258"/>
                    <a:gd name="connsiteX0" fmla="*/ 0 w 61"/>
                    <a:gd name="connsiteY0" fmla="*/ 258 h 258"/>
                    <a:gd name="connsiteX1" fmla="*/ 59 w 61"/>
                    <a:gd name="connsiteY1" fmla="*/ 0 h 258"/>
                    <a:gd name="connsiteX0" fmla="*/ 0 w 493"/>
                    <a:gd name="connsiteY0" fmla="*/ 377 h 377"/>
                    <a:gd name="connsiteX1" fmla="*/ 491 w 493"/>
                    <a:gd name="connsiteY1" fmla="*/ 0 h 377"/>
                    <a:gd name="connsiteX0" fmla="*/ 0 w 126"/>
                    <a:gd name="connsiteY0" fmla="*/ 264 h 264"/>
                    <a:gd name="connsiteX1" fmla="*/ 124 w 126"/>
                    <a:gd name="connsiteY1" fmla="*/ 0 h 264"/>
                    <a:gd name="connsiteX0" fmla="*/ 0 w 68"/>
                    <a:gd name="connsiteY0" fmla="*/ 264 h 264"/>
                    <a:gd name="connsiteX1" fmla="*/ 66 w 68"/>
                    <a:gd name="connsiteY1" fmla="*/ 0 h 264"/>
                  </a:gdLst>
                  <a:ahLst/>
                  <a:cxnLst>
                    <a:cxn ang="0">
                      <a:pos x="connsiteX0" y="connsiteY0"/>
                    </a:cxn>
                    <a:cxn ang="0">
                      <a:pos x="connsiteX1" y="connsiteY1"/>
                    </a:cxn>
                  </a:cxnLst>
                  <a:rect l="l" t="t" r="r" b="b"/>
                  <a:pathLst>
                    <a:path w="68" h="264">
                      <a:moveTo>
                        <a:pt x="0" y="264"/>
                      </a:moveTo>
                      <a:cubicBezTo>
                        <a:pt x="2" y="117"/>
                        <a:pt x="68" y="39"/>
                        <a:pt x="66" y="0"/>
                      </a:cubicBezTo>
                    </a:path>
                  </a:pathLst>
                </a:custGeom>
                <a:noFill/>
                <a:ln w="19050" cap="flat" cmpd="sng">
                  <a:solidFill>
                    <a:schemeClr val="accent5"/>
                  </a:solidFill>
                  <a:prstDash val="solid"/>
                  <a:round/>
                  <a:headEnd type="none" w="med" len="med"/>
                  <a:tailEnd type="none" w="med" len="med"/>
                </a:ln>
                <a:effectLst/>
              </p:spPr>
              <p:txBody>
                <a:bodyPr/>
                <a:lstStyle/>
                <a:p>
                  <a:pPr>
                    <a:defRPr/>
                  </a:pPr>
                  <a:endParaRPr lang="en-GB">
                    <a:latin typeface="Arial" charset="0"/>
                    <a:cs typeface="Arial" charset="0"/>
                  </a:endParaRPr>
                </a:p>
              </p:txBody>
            </p:sp>
            <p:sp>
              <p:nvSpPr>
                <p:cNvPr id="1601" name="Freeform 801">
                  <a:extLst>
                    <a:ext uri="{FF2B5EF4-FFF2-40B4-BE49-F238E27FC236}">
                      <a16:creationId xmlns:a16="http://schemas.microsoft.com/office/drawing/2014/main" id="{20930AA6-3E1F-48C2-BDE5-1E7052FFBEB5}"/>
                    </a:ext>
                  </a:extLst>
                </p:cNvPr>
                <p:cNvSpPr>
                  <a:spLocks/>
                </p:cNvSpPr>
                <p:nvPr/>
              </p:nvSpPr>
              <p:spPr bwMode="auto">
                <a:xfrm>
                  <a:off x="1604274" y="2742181"/>
                  <a:ext cx="560387" cy="431800"/>
                </a:xfrm>
                <a:custGeom>
                  <a:avLst/>
                  <a:gdLst>
                    <a:gd name="connsiteX0" fmla="*/ 260 w 260"/>
                    <a:gd name="connsiteY0" fmla="*/ 650 h 868"/>
                    <a:gd name="connsiteX1" fmla="*/ 0 w 260"/>
                    <a:gd name="connsiteY1" fmla="*/ 0 h 868"/>
                    <a:gd name="connsiteX0" fmla="*/ 260 w 260"/>
                    <a:gd name="connsiteY0" fmla="*/ 650 h 868"/>
                    <a:gd name="connsiteX1" fmla="*/ 0 w 260"/>
                    <a:gd name="connsiteY1" fmla="*/ 0 h 868"/>
                    <a:gd name="connsiteX0" fmla="*/ 167 w 167"/>
                    <a:gd name="connsiteY0" fmla="*/ 650 h 868"/>
                    <a:gd name="connsiteX1" fmla="*/ 0 w 167"/>
                    <a:gd name="connsiteY1" fmla="*/ 0 h 868"/>
                    <a:gd name="connsiteX0" fmla="*/ 187 w 187"/>
                    <a:gd name="connsiteY0" fmla="*/ 650 h 868"/>
                    <a:gd name="connsiteX1" fmla="*/ 20 w 187"/>
                    <a:gd name="connsiteY1" fmla="*/ 0 h 868"/>
                    <a:gd name="connsiteX0" fmla="*/ 97 w 97"/>
                    <a:gd name="connsiteY0" fmla="*/ 782 h 1000"/>
                    <a:gd name="connsiteX1" fmla="*/ 20 w 97"/>
                    <a:gd name="connsiteY1" fmla="*/ 0 h 1000"/>
                    <a:gd name="connsiteX0" fmla="*/ 97 w 100"/>
                    <a:gd name="connsiteY0" fmla="*/ 782 h 782"/>
                    <a:gd name="connsiteX1" fmla="*/ 20 w 100"/>
                    <a:gd name="connsiteY1" fmla="*/ 0 h 782"/>
                    <a:gd name="connsiteX0" fmla="*/ 0 w 685"/>
                    <a:gd name="connsiteY0" fmla="*/ 404 h 714"/>
                    <a:gd name="connsiteX1" fmla="*/ 685 w 685"/>
                    <a:gd name="connsiteY1" fmla="*/ 0 h 714"/>
                    <a:gd name="connsiteX0" fmla="*/ 0 w 685"/>
                    <a:gd name="connsiteY0" fmla="*/ 404 h 714"/>
                    <a:gd name="connsiteX1" fmla="*/ 1 w 685"/>
                    <a:gd name="connsiteY1" fmla="*/ 400 h 714"/>
                    <a:gd name="connsiteX2" fmla="*/ 685 w 685"/>
                    <a:gd name="connsiteY2" fmla="*/ 0 h 714"/>
                    <a:gd name="connsiteX0" fmla="*/ 0 w 58"/>
                    <a:gd name="connsiteY0" fmla="*/ 404 h 714"/>
                    <a:gd name="connsiteX1" fmla="*/ 1 w 58"/>
                    <a:gd name="connsiteY1" fmla="*/ 400 h 714"/>
                    <a:gd name="connsiteX2" fmla="*/ 58 w 58"/>
                    <a:gd name="connsiteY2" fmla="*/ 0 h 714"/>
                    <a:gd name="connsiteX0" fmla="*/ 0 w 101"/>
                    <a:gd name="connsiteY0" fmla="*/ 404 h 840"/>
                    <a:gd name="connsiteX1" fmla="*/ 1 w 101"/>
                    <a:gd name="connsiteY1" fmla="*/ 400 h 840"/>
                    <a:gd name="connsiteX2" fmla="*/ 58 w 101"/>
                    <a:gd name="connsiteY2" fmla="*/ 0 h 840"/>
                    <a:gd name="connsiteX0" fmla="*/ 0 w 101"/>
                    <a:gd name="connsiteY0" fmla="*/ 404 h 840"/>
                    <a:gd name="connsiteX1" fmla="*/ 1 w 101"/>
                    <a:gd name="connsiteY1" fmla="*/ 418 h 840"/>
                    <a:gd name="connsiteX2" fmla="*/ 58 w 101"/>
                    <a:gd name="connsiteY2" fmla="*/ 0 h 840"/>
                    <a:gd name="connsiteX0" fmla="*/ 52 w 153"/>
                    <a:gd name="connsiteY0" fmla="*/ 404 h 840"/>
                    <a:gd name="connsiteX1" fmla="*/ 0 w 153"/>
                    <a:gd name="connsiteY1" fmla="*/ 529 h 840"/>
                    <a:gd name="connsiteX2" fmla="*/ 110 w 153"/>
                    <a:gd name="connsiteY2" fmla="*/ 0 h 840"/>
                    <a:gd name="connsiteX0" fmla="*/ 0 w 153"/>
                    <a:gd name="connsiteY0" fmla="*/ 529 h 840"/>
                    <a:gd name="connsiteX1" fmla="*/ 110 w 153"/>
                    <a:gd name="connsiteY1" fmla="*/ 0 h 840"/>
                    <a:gd name="connsiteX0" fmla="*/ 0 w 713"/>
                    <a:gd name="connsiteY0" fmla="*/ 450 h 840"/>
                    <a:gd name="connsiteX1" fmla="*/ 670 w 713"/>
                    <a:gd name="connsiteY1" fmla="*/ 0 h 840"/>
                    <a:gd name="connsiteX0" fmla="*/ 0 w 120"/>
                    <a:gd name="connsiteY0" fmla="*/ 419 h 840"/>
                    <a:gd name="connsiteX1" fmla="*/ 77 w 120"/>
                    <a:gd name="connsiteY1" fmla="*/ 0 h 840"/>
                    <a:gd name="connsiteX0" fmla="*/ 0 w 142"/>
                    <a:gd name="connsiteY0" fmla="*/ 147 h 944"/>
                    <a:gd name="connsiteX1" fmla="*/ 99 w 142"/>
                    <a:gd name="connsiteY1" fmla="*/ 104 h 944"/>
                    <a:gd name="connsiteX0" fmla="*/ 54 w 56"/>
                    <a:gd name="connsiteY0" fmla="*/ 147 h 1010"/>
                    <a:gd name="connsiteX1" fmla="*/ 0 w 56"/>
                    <a:gd name="connsiteY1" fmla="*/ 170 h 1010"/>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84 w 86"/>
                    <a:gd name="connsiteY0" fmla="*/ 147 h 623"/>
                    <a:gd name="connsiteX1" fmla="*/ 0 w 86"/>
                    <a:gd name="connsiteY1" fmla="*/ 261 h 623"/>
                    <a:gd name="connsiteX0" fmla="*/ 63 w 65"/>
                    <a:gd name="connsiteY0" fmla="*/ 147 h 520"/>
                    <a:gd name="connsiteX1" fmla="*/ 0 w 65"/>
                    <a:gd name="connsiteY1" fmla="*/ 158 h 520"/>
                    <a:gd name="connsiteX0" fmla="*/ 65 w 67"/>
                    <a:gd name="connsiteY0" fmla="*/ 147 h 515"/>
                    <a:gd name="connsiteX1" fmla="*/ 2 w 67"/>
                    <a:gd name="connsiteY1" fmla="*/ 158 h 515"/>
                    <a:gd name="connsiteX0" fmla="*/ 65 w 70"/>
                    <a:gd name="connsiteY0" fmla="*/ 230 h 598"/>
                    <a:gd name="connsiteX1" fmla="*/ 2 w 70"/>
                    <a:gd name="connsiteY1" fmla="*/ 241 h 598"/>
                    <a:gd name="connsiteX0" fmla="*/ 0 w 188"/>
                    <a:gd name="connsiteY0" fmla="*/ 230 h 568"/>
                    <a:gd name="connsiteX1" fmla="*/ 188 w 188"/>
                    <a:gd name="connsiteY1" fmla="*/ 211 h 568"/>
                    <a:gd name="connsiteX0" fmla="*/ 163 w 351"/>
                    <a:gd name="connsiteY0" fmla="*/ 116 h 454"/>
                    <a:gd name="connsiteX1" fmla="*/ 351 w 351"/>
                    <a:gd name="connsiteY1" fmla="*/ 97 h 454"/>
                    <a:gd name="connsiteX0" fmla="*/ 163 w 351"/>
                    <a:gd name="connsiteY0" fmla="*/ 116 h 454"/>
                    <a:gd name="connsiteX1" fmla="*/ 351 w 351"/>
                    <a:gd name="connsiteY1" fmla="*/ 97 h 454"/>
                    <a:gd name="connsiteX0" fmla="*/ 163 w 351"/>
                    <a:gd name="connsiteY0" fmla="*/ 116 h 454"/>
                    <a:gd name="connsiteX1" fmla="*/ 351 w 351"/>
                    <a:gd name="connsiteY1" fmla="*/ 97 h 454"/>
                    <a:gd name="connsiteX0" fmla="*/ 163 w 371"/>
                    <a:gd name="connsiteY0" fmla="*/ 116 h 454"/>
                    <a:gd name="connsiteX1" fmla="*/ 371 w 371"/>
                    <a:gd name="connsiteY1" fmla="*/ 97 h 454"/>
                    <a:gd name="connsiteX0" fmla="*/ 163 w 436"/>
                    <a:gd name="connsiteY0" fmla="*/ 116 h 501"/>
                    <a:gd name="connsiteX1" fmla="*/ 436 w 436"/>
                    <a:gd name="connsiteY1" fmla="*/ 144 h 501"/>
                    <a:gd name="connsiteX0" fmla="*/ 163 w 349"/>
                    <a:gd name="connsiteY0" fmla="*/ 116 h 452"/>
                    <a:gd name="connsiteX1" fmla="*/ 349 w 349"/>
                    <a:gd name="connsiteY1" fmla="*/ 95 h 452"/>
                    <a:gd name="connsiteX0" fmla="*/ 163 w 280"/>
                    <a:gd name="connsiteY0" fmla="*/ 116 h 491"/>
                    <a:gd name="connsiteX1" fmla="*/ 280 w 280"/>
                    <a:gd name="connsiteY1" fmla="*/ 134 h 491"/>
                    <a:gd name="connsiteX0" fmla="*/ 163 w 379"/>
                    <a:gd name="connsiteY0" fmla="*/ 116 h 640"/>
                    <a:gd name="connsiteX1" fmla="*/ 379 w 379"/>
                    <a:gd name="connsiteY1" fmla="*/ 283 h 640"/>
                    <a:gd name="connsiteX0" fmla="*/ 0 w 216"/>
                    <a:gd name="connsiteY0" fmla="*/ 2 h 526"/>
                    <a:gd name="connsiteX1" fmla="*/ 216 w 216"/>
                    <a:gd name="connsiteY1" fmla="*/ 169 h 526"/>
                    <a:gd name="connsiteX0" fmla="*/ 0 w 216"/>
                    <a:gd name="connsiteY0" fmla="*/ 2 h 169"/>
                    <a:gd name="connsiteX1" fmla="*/ 216 w 216"/>
                    <a:gd name="connsiteY1" fmla="*/ 169 h 169"/>
                    <a:gd name="connsiteX0" fmla="*/ 3 w 219"/>
                    <a:gd name="connsiteY0" fmla="*/ 0 h 167"/>
                    <a:gd name="connsiteX1" fmla="*/ 219 w 219"/>
                    <a:gd name="connsiteY1" fmla="*/ 167 h 167"/>
                    <a:gd name="connsiteX0" fmla="*/ 308 w 308"/>
                    <a:gd name="connsiteY0" fmla="*/ 0 h 167"/>
                    <a:gd name="connsiteX1" fmla="*/ 92 w 308"/>
                    <a:gd name="connsiteY1" fmla="*/ 167 h 167"/>
                    <a:gd name="connsiteX0" fmla="*/ 1 w 11479"/>
                    <a:gd name="connsiteY0" fmla="*/ 0 h 14491"/>
                    <a:gd name="connsiteX1" fmla="*/ 11479 w 11479"/>
                    <a:gd name="connsiteY1" fmla="*/ 14491 h 14491"/>
                    <a:gd name="connsiteX0" fmla="*/ 1 w 11102"/>
                    <a:gd name="connsiteY0" fmla="*/ 0 h 16287"/>
                    <a:gd name="connsiteX1" fmla="*/ 11102 w 11102"/>
                    <a:gd name="connsiteY1" fmla="*/ 16287 h 16287"/>
                    <a:gd name="connsiteX0" fmla="*/ 1 w 11102"/>
                    <a:gd name="connsiteY0" fmla="*/ 0 h 16287"/>
                    <a:gd name="connsiteX1" fmla="*/ 11102 w 11102"/>
                    <a:gd name="connsiteY1" fmla="*/ 16287 h 16287"/>
                    <a:gd name="connsiteX0" fmla="*/ 0 w 11101"/>
                    <a:gd name="connsiteY0" fmla="*/ 0 h 16287"/>
                    <a:gd name="connsiteX1" fmla="*/ 11101 w 11101"/>
                    <a:gd name="connsiteY1" fmla="*/ 16287 h 16287"/>
                    <a:gd name="connsiteX0" fmla="*/ 0 w 11101"/>
                    <a:gd name="connsiteY0" fmla="*/ 0 h 16287"/>
                    <a:gd name="connsiteX1" fmla="*/ 11101 w 11101"/>
                    <a:gd name="connsiteY1" fmla="*/ 16287 h 16287"/>
                  </a:gdLst>
                  <a:ahLst/>
                  <a:cxnLst>
                    <a:cxn ang="0">
                      <a:pos x="connsiteX0" y="connsiteY0"/>
                    </a:cxn>
                    <a:cxn ang="0">
                      <a:pos x="connsiteX1" y="connsiteY1"/>
                    </a:cxn>
                  </a:cxnLst>
                  <a:rect l="l" t="t" r="r" b="b"/>
                  <a:pathLst>
                    <a:path w="11101" h="16287">
                      <a:moveTo>
                        <a:pt x="0" y="0"/>
                      </a:moveTo>
                      <a:cubicBezTo>
                        <a:pt x="1365" y="2605"/>
                        <a:pt x="3727" y="15778"/>
                        <a:pt x="11101" y="16287"/>
                      </a:cubicBezTo>
                    </a:path>
                  </a:pathLst>
                </a:custGeom>
                <a:noFill/>
                <a:ln w="19050" cap="flat" cmpd="sng">
                  <a:solidFill>
                    <a:schemeClr val="tx1"/>
                  </a:solidFill>
                  <a:prstDash val="solid"/>
                  <a:round/>
                  <a:headEnd type="none" w="med" len="med"/>
                  <a:tailEnd type="none" w="med" len="med"/>
                </a:ln>
                <a:effectLst/>
              </p:spPr>
              <p:txBody>
                <a:bodyPr/>
                <a:lstStyle/>
                <a:p>
                  <a:pPr>
                    <a:defRPr/>
                  </a:pPr>
                  <a:endParaRPr lang="en-GB">
                    <a:latin typeface="Arial" charset="0"/>
                    <a:cs typeface="Arial" charset="0"/>
                  </a:endParaRPr>
                </a:p>
              </p:txBody>
            </p:sp>
            <p:sp>
              <p:nvSpPr>
                <p:cNvPr id="1602" name="Rectangle 7286">
                  <a:extLst>
                    <a:ext uri="{FF2B5EF4-FFF2-40B4-BE49-F238E27FC236}">
                      <a16:creationId xmlns:a16="http://schemas.microsoft.com/office/drawing/2014/main" id="{A2D06871-4DDF-442B-855E-BA402737887A}"/>
                    </a:ext>
                  </a:extLst>
                </p:cNvPr>
                <p:cNvSpPr>
                  <a:spLocks noChangeArrowheads="1"/>
                </p:cNvSpPr>
                <p:nvPr/>
              </p:nvSpPr>
              <p:spPr bwMode="auto">
                <a:xfrm flipH="1">
                  <a:off x="1253436" y="2307206"/>
                  <a:ext cx="238125" cy="1390650"/>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05" name="AutoShape 301">
                  <a:extLst>
                    <a:ext uri="{FF2B5EF4-FFF2-40B4-BE49-F238E27FC236}">
                      <a16:creationId xmlns:a16="http://schemas.microsoft.com/office/drawing/2014/main" id="{F54B9DC4-92BE-4AD6-B8BA-DBABC545BE2C}"/>
                    </a:ext>
                  </a:extLst>
                </p:cNvPr>
                <p:cNvSpPr>
                  <a:spLocks noChangeArrowheads="1"/>
                </p:cNvSpPr>
                <p:nvPr/>
              </p:nvSpPr>
              <p:spPr bwMode="auto">
                <a:xfrm rot="16200000" flipV="1">
                  <a:off x="1893199" y="4286818"/>
                  <a:ext cx="36512" cy="46038"/>
                </a:xfrm>
                <a:custGeom>
                  <a:avLst/>
                  <a:gdLst>
                    <a:gd name="T0" fmla="*/ 11383077 w 21600"/>
                    <a:gd name="T1" fmla="*/ 94922743 h 21600"/>
                    <a:gd name="T2" fmla="*/ 5879350 w 21600"/>
                    <a:gd name="T3" fmla="*/ 189848246 h 21600"/>
                    <a:gd name="T4" fmla="*/ 375061 w 21600"/>
                    <a:gd name="T5" fmla="*/ 94922743 h 21600"/>
                    <a:gd name="T6" fmla="*/ 5879350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bg1">
                    <a:lumMod val="85000"/>
                  </a:schemeClr>
                </a:solidFill>
                <a:ln w="3175">
                  <a:solidFill>
                    <a:schemeClr val="tx1"/>
                  </a:solidFill>
                  <a:miter lim="800000"/>
                  <a:headEnd type="none" w="sm" len="sm"/>
                  <a:tailEnd/>
                </a:ln>
              </p:spPr>
              <p:txBody>
                <a:bodyPr wrap="none" anchor="ctr"/>
                <a:lstStyle/>
                <a:p>
                  <a:endParaRPr lang="en-GB"/>
                </a:p>
              </p:txBody>
            </p:sp>
            <p:grpSp>
              <p:nvGrpSpPr>
                <p:cNvPr id="1606" name="Group 892">
                  <a:extLst>
                    <a:ext uri="{FF2B5EF4-FFF2-40B4-BE49-F238E27FC236}">
                      <a16:creationId xmlns:a16="http://schemas.microsoft.com/office/drawing/2014/main" id="{86D56D87-9AE0-4EB1-BD8D-5E999CA8D5AE}"/>
                    </a:ext>
                  </a:extLst>
                </p:cNvPr>
                <p:cNvGrpSpPr>
                  <a:grpSpLocks/>
                </p:cNvGrpSpPr>
                <p:nvPr/>
              </p:nvGrpSpPr>
              <p:grpSpPr bwMode="auto">
                <a:xfrm>
                  <a:off x="1929711" y="4282056"/>
                  <a:ext cx="74613" cy="53975"/>
                  <a:chOff x="2435225" y="4351338"/>
                  <a:chExt cx="74613" cy="53975"/>
                </a:xfrm>
                <a:solidFill>
                  <a:srgbClr val="D8DBD8"/>
                </a:solidFill>
              </p:grpSpPr>
              <p:sp>
                <p:nvSpPr>
                  <p:cNvPr id="1978" name="Rectangle 303">
                    <a:extLst>
                      <a:ext uri="{FF2B5EF4-FFF2-40B4-BE49-F238E27FC236}">
                        <a16:creationId xmlns:a16="http://schemas.microsoft.com/office/drawing/2014/main" id="{9CE4D94C-04D8-46B8-BE72-A9E530698448}"/>
                      </a:ext>
                    </a:extLst>
                  </p:cNvPr>
                  <p:cNvSpPr>
                    <a:spLocks noChangeAspect="1" noChangeArrowheads="1"/>
                  </p:cNvSpPr>
                  <p:nvPr/>
                </p:nvSpPr>
                <p:spPr bwMode="auto">
                  <a:xfrm rot="10800000" flipV="1">
                    <a:off x="2447925" y="4364038"/>
                    <a:ext cx="22225" cy="31750"/>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79" name="Rectangle 305">
                    <a:extLst>
                      <a:ext uri="{FF2B5EF4-FFF2-40B4-BE49-F238E27FC236}">
                        <a16:creationId xmlns:a16="http://schemas.microsoft.com/office/drawing/2014/main" id="{F677339C-8DC6-4A34-A7B9-D53DE768C5C1}"/>
                      </a:ext>
                    </a:extLst>
                  </p:cNvPr>
                  <p:cNvSpPr>
                    <a:spLocks noChangeAspect="1" noChangeArrowheads="1"/>
                  </p:cNvSpPr>
                  <p:nvPr/>
                </p:nvSpPr>
                <p:spPr bwMode="auto">
                  <a:xfrm rot="16200000" flipV="1">
                    <a:off x="2482850" y="4375150"/>
                    <a:ext cx="42863" cy="11113"/>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80" name="AutoShape 307">
                    <a:extLst>
                      <a:ext uri="{FF2B5EF4-FFF2-40B4-BE49-F238E27FC236}">
                        <a16:creationId xmlns:a16="http://schemas.microsoft.com/office/drawing/2014/main" id="{5F58BF0C-9DC1-40D5-94F8-C3610345C0D6}"/>
                      </a:ext>
                    </a:extLst>
                  </p:cNvPr>
                  <p:cNvSpPr>
                    <a:spLocks noChangeAspect="1" noChangeArrowheads="1"/>
                  </p:cNvSpPr>
                  <p:nvPr/>
                </p:nvSpPr>
                <p:spPr bwMode="auto">
                  <a:xfrm rot="16200000" flipV="1">
                    <a:off x="2460625" y="4364038"/>
                    <a:ext cx="50800" cy="31750"/>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81" name="Line 308">
                    <a:extLst>
                      <a:ext uri="{FF2B5EF4-FFF2-40B4-BE49-F238E27FC236}">
                        <a16:creationId xmlns:a16="http://schemas.microsoft.com/office/drawing/2014/main" id="{2D2234FC-502F-482F-BEFD-D73B0AAF31AE}"/>
                      </a:ext>
                    </a:extLst>
                  </p:cNvPr>
                  <p:cNvSpPr>
                    <a:spLocks noChangeAspect="1" noChangeShapeType="1"/>
                  </p:cNvSpPr>
                  <p:nvPr/>
                </p:nvSpPr>
                <p:spPr bwMode="auto">
                  <a:xfrm rot="16200000" flipV="1">
                    <a:off x="2485232" y="4377531"/>
                    <a:ext cx="0" cy="30163"/>
                  </a:xfrm>
                  <a:prstGeom prst="line">
                    <a:avLst/>
                  </a:prstGeom>
                  <a:grpFill/>
                  <a:ln w="3175">
                    <a:solidFill>
                      <a:schemeClr val="tx1"/>
                    </a:solidFill>
                    <a:round/>
                    <a:headEnd type="none" w="sm" len="sm"/>
                    <a:tailEnd/>
                  </a:ln>
                </p:spPr>
                <p:txBody>
                  <a:bodyPr wrap="none" anchor="ctr"/>
                  <a:lstStyle/>
                  <a:p>
                    <a:endParaRPr lang="en-GB"/>
                  </a:p>
                </p:txBody>
              </p:sp>
              <p:sp>
                <p:nvSpPr>
                  <p:cNvPr id="1982" name="Line 309">
                    <a:extLst>
                      <a:ext uri="{FF2B5EF4-FFF2-40B4-BE49-F238E27FC236}">
                        <a16:creationId xmlns:a16="http://schemas.microsoft.com/office/drawing/2014/main" id="{981362F5-444A-476F-8A5E-D480524FC186}"/>
                      </a:ext>
                    </a:extLst>
                  </p:cNvPr>
                  <p:cNvSpPr>
                    <a:spLocks noChangeAspect="1" noChangeShapeType="1"/>
                  </p:cNvSpPr>
                  <p:nvPr/>
                </p:nvSpPr>
                <p:spPr bwMode="auto">
                  <a:xfrm rot="16200000" flipV="1">
                    <a:off x="2485232" y="4352131"/>
                    <a:ext cx="0" cy="30163"/>
                  </a:xfrm>
                  <a:prstGeom prst="line">
                    <a:avLst/>
                  </a:prstGeom>
                  <a:grpFill/>
                  <a:ln w="3175">
                    <a:solidFill>
                      <a:schemeClr val="tx1"/>
                    </a:solidFill>
                    <a:round/>
                    <a:headEnd type="none" w="sm" len="sm"/>
                    <a:tailEnd/>
                  </a:ln>
                </p:spPr>
                <p:txBody>
                  <a:bodyPr wrap="none" anchor="ctr"/>
                  <a:lstStyle/>
                  <a:p>
                    <a:endParaRPr lang="en-GB"/>
                  </a:p>
                </p:txBody>
              </p:sp>
              <p:sp>
                <p:nvSpPr>
                  <p:cNvPr id="1983" name="AutoShape 311">
                    <a:extLst>
                      <a:ext uri="{FF2B5EF4-FFF2-40B4-BE49-F238E27FC236}">
                        <a16:creationId xmlns:a16="http://schemas.microsoft.com/office/drawing/2014/main" id="{11C17915-5B29-46A7-A597-4B6561AD9B97}"/>
                      </a:ext>
                    </a:extLst>
                  </p:cNvPr>
                  <p:cNvSpPr>
                    <a:spLocks noChangeAspect="1" noChangeArrowheads="1"/>
                  </p:cNvSpPr>
                  <p:nvPr/>
                </p:nvSpPr>
                <p:spPr bwMode="auto">
                  <a:xfrm rot="16200000" flipV="1">
                    <a:off x="2418556" y="4368007"/>
                    <a:ext cx="53975" cy="20638"/>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84" name="Line 312">
                    <a:extLst>
                      <a:ext uri="{FF2B5EF4-FFF2-40B4-BE49-F238E27FC236}">
                        <a16:creationId xmlns:a16="http://schemas.microsoft.com/office/drawing/2014/main" id="{25C66DB2-C4B6-49E8-8A2D-30AA76AF33C9}"/>
                      </a:ext>
                    </a:extLst>
                  </p:cNvPr>
                  <p:cNvSpPr>
                    <a:spLocks noChangeAspect="1" noChangeShapeType="1"/>
                  </p:cNvSpPr>
                  <p:nvPr/>
                </p:nvSpPr>
                <p:spPr bwMode="auto">
                  <a:xfrm rot="16200000" flipV="1">
                    <a:off x="2444750" y="4383088"/>
                    <a:ext cx="0" cy="19050"/>
                  </a:xfrm>
                  <a:prstGeom prst="line">
                    <a:avLst/>
                  </a:prstGeom>
                  <a:grpFill/>
                  <a:ln w="3175">
                    <a:solidFill>
                      <a:schemeClr val="tx1"/>
                    </a:solidFill>
                    <a:round/>
                    <a:headEnd type="none" w="sm" len="sm"/>
                    <a:tailEnd/>
                  </a:ln>
                </p:spPr>
                <p:txBody>
                  <a:bodyPr wrap="none" anchor="ctr"/>
                  <a:lstStyle/>
                  <a:p>
                    <a:endParaRPr lang="en-GB"/>
                  </a:p>
                </p:txBody>
              </p:sp>
              <p:sp>
                <p:nvSpPr>
                  <p:cNvPr id="1985" name="Line 313">
                    <a:extLst>
                      <a:ext uri="{FF2B5EF4-FFF2-40B4-BE49-F238E27FC236}">
                        <a16:creationId xmlns:a16="http://schemas.microsoft.com/office/drawing/2014/main" id="{5B0852F5-30EB-4E86-95E9-EBE0D0E1B802}"/>
                      </a:ext>
                    </a:extLst>
                  </p:cNvPr>
                  <p:cNvSpPr>
                    <a:spLocks noChangeAspect="1" noChangeShapeType="1"/>
                  </p:cNvSpPr>
                  <p:nvPr/>
                </p:nvSpPr>
                <p:spPr bwMode="auto">
                  <a:xfrm rot="16200000" flipV="1">
                    <a:off x="2444750" y="4356100"/>
                    <a:ext cx="0" cy="19050"/>
                  </a:xfrm>
                  <a:prstGeom prst="line">
                    <a:avLst/>
                  </a:prstGeom>
                  <a:grpFill/>
                  <a:ln w="3175">
                    <a:solidFill>
                      <a:schemeClr val="tx1"/>
                    </a:solidFill>
                    <a:round/>
                    <a:headEnd type="none" w="sm" len="sm"/>
                    <a:tailEnd/>
                  </a:ln>
                </p:spPr>
                <p:txBody>
                  <a:bodyPr wrap="none" anchor="ctr"/>
                  <a:lstStyle/>
                  <a:p>
                    <a:endParaRPr lang="en-GB"/>
                  </a:p>
                </p:txBody>
              </p:sp>
            </p:grpSp>
            <p:sp>
              <p:nvSpPr>
                <p:cNvPr id="1607" name="AutoShape 380">
                  <a:extLst>
                    <a:ext uri="{FF2B5EF4-FFF2-40B4-BE49-F238E27FC236}">
                      <a16:creationId xmlns:a16="http://schemas.microsoft.com/office/drawing/2014/main" id="{92F76EB2-1DC8-4E7E-BA7C-EDE93630F53A}"/>
                    </a:ext>
                  </a:extLst>
                </p:cNvPr>
                <p:cNvSpPr>
                  <a:spLocks noChangeArrowheads="1"/>
                </p:cNvSpPr>
                <p:nvPr/>
              </p:nvSpPr>
              <p:spPr bwMode="auto">
                <a:xfrm rot="5400000" flipH="1">
                  <a:off x="1824143" y="4284437"/>
                  <a:ext cx="90487" cy="603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solidFill>
                  <a:schemeClr val="bg1">
                    <a:lumMod val="85000"/>
                  </a:schemeClr>
                </a:solidFill>
                <a:ln w="3175">
                  <a:solidFill>
                    <a:schemeClr val="tx1"/>
                  </a:solidFill>
                  <a:miter lim="800000"/>
                  <a:headEnd type="none" w="sm" len="sm"/>
                  <a:tailEnd/>
                </a:ln>
              </p:spPr>
              <p:txBody>
                <a:bodyPr wrap="none" anchor="ctr"/>
                <a:lstStyle/>
                <a:p>
                  <a:endParaRPr lang="en-GB"/>
                </a:p>
              </p:txBody>
            </p:sp>
            <p:sp>
              <p:nvSpPr>
                <p:cNvPr id="1608" name="Rounded Rectangle 6736">
                  <a:extLst>
                    <a:ext uri="{FF2B5EF4-FFF2-40B4-BE49-F238E27FC236}">
                      <a16:creationId xmlns:a16="http://schemas.microsoft.com/office/drawing/2014/main" id="{8D70B8AF-9E11-4987-AA47-62A8F6580CC4}"/>
                    </a:ext>
                  </a:extLst>
                </p:cNvPr>
                <p:cNvSpPr>
                  <a:spLocks noChangeArrowheads="1"/>
                </p:cNvSpPr>
                <p:nvPr/>
              </p:nvSpPr>
              <p:spPr bwMode="auto">
                <a:xfrm>
                  <a:off x="1575699" y="4418581"/>
                  <a:ext cx="182562" cy="325437"/>
                </a:xfrm>
                <a:prstGeom prst="roundRect">
                  <a:avLst>
                    <a:gd name="adj" fmla="val 32250"/>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09" name="Rectangle 6737">
                  <a:extLst>
                    <a:ext uri="{FF2B5EF4-FFF2-40B4-BE49-F238E27FC236}">
                      <a16:creationId xmlns:a16="http://schemas.microsoft.com/office/drawing/2014/main" id="{4EE964E0-F389-4942-9690-9771D0043D94}"/>
                    </a:ext>
                  </a:extLst>
                </p:cNvPr>
                <p:cNvSpPr>
                  <a:spLocks noChangeArrowheads="1"/>
                </p:cNvSpPr>
                <p:nvPr/>
              </p:nvSpPr>
              <p:spPr bwMode="auto">
                <a:xfrm>
                  <a:off x="1761436" y="4199506"/>
                  <a:ext cx="25400" cy="15875"/>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10" name="Rectangle 6738">
                  <a:extLst>
                    <a:ext uri="{FF2B5EF4-FFF2-40B4-BE49-F238E27FC236}">
                      <a16:creationId xmlns:a16="http://schemas.microsoft.com/office/drawing/2014/main" id="{EE55D91C-B83A-4E89-BC67-C3D1C03E4C63}"/>
                    </a:ext>
                  </a:extLst>
                </p:cNvPr>
                <p:cNvSpPr>
                  <a:spLocks noChangeArrowheads="1"/>
                </p:cNvSpPr>
                <p:nvPr/>
              </p:nvSpPr>
              <p:spPr bwMode="auto">
                <a:xfrm>
                  <a:off x="1558236" y="4383656"/>
                  <a:ext cx="217488" cy="79375"/>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11" name="Rectangle 759">
                  <a:extLst>
                    <a:ext uri="{FF2B5EF4-FFF2-40B4-BE49-F238E27FC236}">
                      <a16:creationId xmlns:a16="http://schemas.microsoft.com/office/drawing/2014/main" id="{B74B63C6-D127-4529-A8D2-4ACFBB755DE7}"/>
                    </a:ext>
                  </a:extLst>
                </p:cNvPr>
                <p:cNvSpPr>
                  <a:spLocks noChangeArrowheads="1"/>
                </p:cNvSpPr>
                <p:nvPr/>
              </p:nvSpPr>
              <p:spPr bwMode="auto">
                <a:xfrm flipV="1">
                  <a:off x="1643961" y="4744018"/>
                  <a:ext cx="42863" cy="31750"/>
                </a:xfrm>
                <a:prstGeom prst="rect">
                  <a:avLst/>
                </a:prstGeom>
                <a:solidFill>
                  <a:schemeClr val="bg1">
                    <a:lumMod val="85000"/>
                  </a:schemeClr>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12" name="Rectangle 6740">
                  <a:extLst>
                    <a:ext uri="{FF2B5EF4-FFF2-40B4-BE49-F238E27FC236}">
                      <a16:creationId xmlns:a16="http://schemas.microsoft.com/office/drawing/2014/main" id="{94375E34-1CD0-46D7-8D53-9D1C757720F7}"/>
                    </a:ext>
                  </a:extLst>
                </p:cNvPr>
                <p:cNvSpPr>
                  <a:spLocks noChangeArrowheads="1"/>
                </p:cNvSpPr>
                <p:nvPr/>
              </p:nvSpPr>
              <p:spPr bwMode="auto">
                <a:xfrm>
                  <a:off x="1785249" y="4463031"/>
                  <a:ext cx="14287" cy="63500"/>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13" name="Rectangle 6741">
                  <a:extLst>
                    <a:ext uri="{FF2B5EF4-FFF2-40B4-BE49-F238E27FC236}">
                      <a16:creationId xmlns:a16="http://schemas.microsoft.com/office/drawing/2014/main" id="{F6531DED-7951-4CAE-B303-B77F79E978EE}"/>
                    </a:ext>
                  </a:extLst>
                </p:cNvPr>
                <p:cNvSpPr>
                  <a:spLocks noChangeArrowheads="1"/>
                </p:cNvSpPr>
                <p:nvPr/>
              </p:nvSpPr>
              <p:spPr bwMode="auto">
                <a:xfrm>
                  <a:off x="1448699" y="4234431"/>
                  <a:ext cx="450850" cy="152400"/>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14" name="Rectangle 6742">
                  <a:extLst>
                    <a:ext uri="{FF2B5EF4-FFF2-40B4-BE49-F238E27FC236}">
                      <a16:creationId xmlns:a16="http://schemas.microsoft.com/office/drawing/2014/main" id="{58B5D963-60A3-4D6E-88C3-CBA6569A90FA}"/>
                    </a:ext>
                  </a:extLst>
                </p:cNvPr>
                <p:cNvSpPr>
                  <a:spLocks noChangeArrowheads="1"/>
                </p:cNvSpPr>
                <p:nvPr/>
              </p:nvSpPr>
              <p:spPr bwMode="auto">
                <a:xfrm>
                  <a:off x="1542361" y="4463031"/>
                  <a:ext cx="249238" cy="73025"/>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15" name="Rectangle 758">
                  <a:extLst>
                    <a:ext uri="{FF2B5EF4-FFF2-40B4-BE49-F238E27FC236}">
                      <a16:creationId xmlns:a16="http://schemas.microsoft.com/office/drawing/2014/main" id="{84ECB950-2FA7-40CC-A4CB-11C05B7490E1}"/>
                    </a:ext>
                  </a:extLst>
                </p:cNvPr>
                <p:cNvSpPr>
                  <a:spLocks noChangeArrowheads="1"/>
                </p:cNvSpPr>
                <p:nvPr/>
              </p:nvSpPr>
              <p:spPr bwMode="auto">
                <a:xfrm flipV="1">
                  <a:off x="1629674" y="4753543"/>
                  <a:ext cx="74612" cy="107950"/>
                </a:xfrm>
                <a:prstGeom prst="rect">
                  <a:avLst/>
                </a:prstGeom>
                <a:solidFill>
                  <a:schemeClr val="bg1">
                    <a:lumMod val="85000"/>
                  </a:schemeClr>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16" name="Rectangle 759">
                  <a:extLst>
                    <a:ext uri="{FF2B5EF4-FFF2-40B4-BE49-F238E27FC236}">
                      <a16:creationId xmlns:a16="http://schemas.microsoft.com/office/drawing/2014/main" id="{702B499A-D4E3-440D-B792-14C62B7F5519}"/>
                    </a:ext>
                  </a:extLst>
                </p:cNvPr>
                <p:cNvSpPr>
                  <a:spLocks noChangeArrowheads="1"/>
                </p:cNvSpPr>
                <p:nvPr/>
              </p:nvSpPr>
              <p:spPr bwMode="auto">
                <a:xfrm flipV="1">
                  <a:off x="1643961" y="4863081"/>
                  <a:ext cx="42863" cy="31750"/>
                </a:xfrm>
                <a:prstGeom prst="rect">
                  <a:avLst/>
                </a:prstGeom>
                <a:solidFill>
                  <a:schemeClr val="bg1">
                    <a:lumMod val="85000"/>
                  </a:schemeClr>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17" name="Freeform 760">
                  <a:extLst>
                    <a:ext uri="{FF2B5EF4-FFF2-40B4-BE49-F238E27FC236}">
                      <a16:creationId xmlns:a16="http://schemas.microsoft.com/office/drawing/2014/main" id="{659E5BD6-3F7A-48F9-B9BF-F022BB6E62B4}"/>
                    </a:ext>
                  </a:extLst>
                </p:cNvPr>
                <p:cNvSpPr>
                  <a:spLocks/>
                </p:cNvSpPr>
                <p:nvPr/>
              </p:nvSpPr>
              <p:spPr bwMode="auto">
                <a:xfrm flipV="1">
                  <a:off x="1566174" y="4750368"/>
                  <a:ext cx="50800" cy="107950"/>
                </a:xfrm>
                <a:custGeom>
                  <a:avLst/>
                  <a:gdLst>
                    <a:gd name="T0" fmla="*/ 2147483647 w 33"/>
                    <a:gd name="T1" fmla="*/ 0 h 63"/>
                    <a:gd name="T2" fmla="*/ 2147483647 w 33"/>
                    <a:gd name="T3" fmla="*/ 0 h 63"/>
                    <a:gd name="T4" fmla="*/ 0 w 33"/>
                    <a:gd name="T5" fmla="*/ 2147483647 h 63"/>
                    <a:gd name="T6" fmla="*/ 2147483647 w 33"/>
                    <a:gd name="T7" fmla="*/ 2147483647 h 63"/>
                    <a:gd name="T8" fmla="*/ 2147483647 w 33"/>
                    <a:gd name="T9" fmla="*/ 0 h 63"/>
                    <a:gd name="T10" fmla="*/ 0 60000 65536"/>
                    <a:gd name="T11" fmla="*/ 0 60000 65536"/>
                    <a:gd name="T12" fmla="*/ 0 60000 65536"/>
                    <a:gd name="T13" fmla="*/ 0 60000 65536"/>
                    <a:gd name="T14" fmla="*/ 0 60000 65536"/>
                    <a:gd name="T15" fmla="*/ 0 w 33"/>
                    <a:gd name="T16" fmla="*/ 0 h 63"/>
                    <a:gd name="T17" fmla="*/ 33 w 33"/>
                    <a:gd name="T18" fmla="*/ 63 h 63"/>
                  </a:gdLst>
                  <a:ahLst/>
                  <a:cxnLst>
                    <a:cxn ang="T10">
                      <a:pos x="T0" y="T1"/>
                    </a:cxn>
                    <a:cxn ang="T11">
                      <a:pos x="T2" y="T3"/>
                    </a:cxn>
                    <a:cxn ang="T12">
                      <a:pos x="T4" y="T5"/>
                    </a:cxn>
                    <a:cxn ang="T13">
                      <a:pos x="T6" y="T7"/>
                    </a:cxn>
                    <a:cxn ang="T14">
                      <a:pos x="T8" y="T9"/>
                    </a:cxn>
                  </a:cxnLst>
                  <a:rect l="T15" t="T16" r="T17" b="T18"/>
                  <a:pathLst>
                    <a:path w="33" h="63">
                      <a:moveTo>
                        <a:pt x="33" y="0"/>
                      </a:moveTo>
                      <a:lnTo>
                        <a:pt x="9" y="0"/>
                      </a:lnTo>
                      <a:lnTo>
                        <a:pt x="0" y="63"/>
                      </a:lnTo>
                      <a:lnTo>
                        <a:pt x="33" y="63"/>
                      </a:lnTo>
                      <a:lnTo>
                        <a:pt x="33" y="0"/>
                      </a:lnTo>
                      <a:close/>
                    </a:path>
                  </a:pathLst>
                </a:custGeom>
                <a:solidFill>
                  <a:schemeClr val="bg1">
                    <a:lumMod val="85000"/>
                  </a:schemeClr>
                </a:solidFill>
                <a:ln w="3175">
                  <a:solidFill>
                    <a:schemeClr val="tx1"/>
                  </a:solidFill>
                  <a:round/>
                  <a:headEnd/>
                  <a:tailEnd/>
                </a:ln>
              </p:spPr>
              <p:txBody>
                <a:bodyPr wrap="none" anchor="ctr"/>
                <a:lstStyle/>
                <a:p>
                  <a:endParaRPr lang="en-GB"/>
                </a:p>
              </p:txBody>
            </p:sp>
            <p:sp>
              <p:nvSpPr>
                <p:cNvPr id="1618" name="Rectangle 761">
                  <a:extLst>
                    <a:ext uri="{FF2B5EF4-FFF2-40B4-BE49-F238E27FC236}">
                      <a16:creationId xmlns:a16="http://schemas.microsoft.com/office/drawing/2014/main" id="{30350DEA-0F93-42E7-A3FB-B8D2841F0057}"/>
                    </a:ext>
                  </a:extLst>
                </p:cNvPr>
                <p:cNvSpPr>
                  <a:spLocks noChangeArrowheads="1"/>
                </p:cNvSpPr>
                <p:nvPr/>
              </p:nvSpPr>
              <p:spPr bwMode="auto">
                <a:xfrm flipV="1">
                  <a:off x="1618561" y="4801168"/>
                  <a:ext cx="11113" cy="57150"/>
                </a:xfrm>
                <a:prstGeom prst="rect">
                  <a:avLst/>
                </a:prstGeom>
                <a:solidFill>
                  <a:schemeClr val="bg1">
                    <a:lumMod val="85000"/>
                  </a:schemeClr>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19" name="Line 762">
                  <a:extLst>
                    <a:ext uri="{FF2B5EF4-FFF2-40B4-BE49-F238E27FC236}">
                      <a16:creationId xmlns:a16="http://schemas.microsoft.com/office/drawing/2014/main" id="{E7A3A8AC-72AF-4323-8B67-C55D817BBFE5}"/>
                    </a:ext>
                  </a:extLst>
                </p:cNvPr>
                <p:cNvSpPr>
                  <a:spLocks noChangeShapeType="1"/>
                </p:cNvSpPr>
                <p:nvPr/>
              </p:nvSpPr>
              <p:spPr bwMode="auto">
                <a:xfrm flipV="1">
                  <a:off x="1667774" y="4751956"/>
                  <a:ext cx="0" cy="1079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620" name="Rectangle 6748">
                  <a:extLst>
                    <a:ext uri="{FF2B5EF4-FFF2-40B4-BE49-F238E27FC236}">
                      <a16:creationId xmlns:a16="http://schemas.microsoft.com/office/drawing/2014/main" id="{EBCE14E4-AA8E-4430-84A0-8B75AABE2C08}"/>
                    </a:ext>
                  </a:extLst>
                </p:cNvPr>
                <p:cNvSpPr>
                  <a:spLocks noChangeArrowheads="1"/>
                </p:cNvSpPr>
                <p:nvPr/>
              </p:nvSpPr>
              <p:spPr bwMode="auto">
                <a:xfrm>
                  <a:off x="1523311" y="4212206"/>
                  <a:ext cx="46038" cy="22225"/>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21" name="Rectangle 6749">
                  <a:extLst>
                    <a:ext uri="{FF2B5EF4-FFF2-40B4-BE49-F238E27FC236}">
                      <a16:creationId xmlns:a16="http://schemas.microsoft.com/office/drawing/2014/main" id="{84ADB2A3-791E-4CE6-9C39-B57FA0EE6624}"/>
                    </a:ext>
                  </a:extLst>
                </p:cNvPr>
                <p:cNvSpPr>
                  <a:spLocks noChangeArrowheads="1"/>
                </p:cNvSpPr>
                <p:nvPr/>
              </p:nvSpPr>
              <p:spPr bwMode="auto">
                <a:xfrm>
                  <a:off x="1751911" y="4212206"/>
                  <a:ext cx="46038" cy="22225"/>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22" name="Rectangle 6750">
                  <a:extLst>
                    <a:ext uri="{FF2B5EF4-FFF2-40B4-BE49-F238E27FC236}">
                      <a16:creationId xmlns:a16="http://schemas.microsoft.com/office/drawing/2014/main" id="{559122F2-A238-4820-B931-848F81AA3934}"/>
                    </a:ext>
                  </a:extLst>
                </p:cNvPr>
                <p:cNvSpPr>
                  <a:spLocks noChangeArrowheads="1"/>
                </p:cNvSpPr>
                <p:nvPr/>
              </p:nvSpPr>
              <p:spPr bwMode="auto">
                <a:xfrm>
                  <a:off x="1534424" y="4463031"/>
                  <a:ext cx="14287" cy="63500"/>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23" name="Rectangle 6751">
                  <a:extLst>
                    <a:ext uri="{FF2B5EF4-FFF2-40B4-BE49-F238E27FC236}">
                      <a16:creationId xmlns:a16="http://schemas.microsoft.com/office/drawing/2014/main" id="{554BC550-BE6A-4FC2-ABDF-E76A57A4F7F9}"/>
                    </a:ext>
                  </a:extLst>
                </p:cNvPr>
                <p:cNvSpPr>
                  <a:spLocks noChangeArrowheads="1"/>
                </p:cNvSpPr>
                <p:nvPr/>
              </p:nvSpPr>
              <p:spPr bwMode="auto">
                <a:xfrm>
                  <a:off x="1575699" y="4463031"/>
                  <a:ext cx="14287" cy="63500"/>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24" name="Rectangle 6752">
                  <a:extLst>
                    <a:ext uri="{FF2B5EF4-FFF2-40B4-BE49-F238E27FC236}">
                      <a16:creationId xmlns:a16="http://schemas.microsoft.com/office/drawing/2014/main" id="{909F764E-9B98-4F94-9C5C-42432EB9D294}"/>
                    </a:ext>
                  </a:extLst>
                </p:cNvPr>
                <p:cNvSpPr>
                  <a:spLocks noChangeArrowheads="1"/>
                </p:cNvSpPr>
                <p:nvPr/>
              </p:nvSpPr>
              <p:spPr bwMode="auto">
                <a:xfrm>
                  <a:off x="1618561" y="4463031"/>
                  <a:ext cx="14288" cy="63500"/>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25" name="Rectangle 6753">
                  <a:extLst>
                    <a:ext uri="{FF2B5EF4-FFF2-40B4-BE49-F238E27FC236}">
                      <a16:creationId xmlns:a16="http://schemas.microsoft.com/office/drawing/2014/main" id="{5A323BFD-CDE5-40ED-852E-C8EF9C0A2108}"/>
                    </a:ext>
                  </a:extLst>
                </p:cNvPr>
                <p:cNvSpPr>
                  <a:spLocks noChangeArrowheads="1"/>
                </p:cNvSpPr>
                <p:nvPr/>
              </p:nvSpPr>
              <p:spPr bwMode="auto">
                <a:xfrm>
                  <a:off x="1670949" y="4463031"/>
                  <a:ext cx="14287" cy="63500"/>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26" name="Rectangle 6754">
                  <a:extLst>
                    <a:ext uri="{FF2B5EF4-FFF2-40B4-BE49-F238E27FC236}">
                      <a16:creationId xmlns:a16="http://schemas.microsoft.com/office/drawing/2014/main" id="{89CE0571-7E33-463A-82E7-F3E22BC2D52A}"/>
                    </a:ext>
                  </a:extLst>
                </p:cNvPr>
                <p:cNvSpPr>
                  <a:spLocks noChangeArrowheads="1"/>
                </p:cNvSpPr>
                <p:nvPr/>
              </p:nvSpPr>
              <p:spPr bwMode="auto">
                <a:xfrm>
                  <a:off x="1720161" y="4463031"/>
                  <a:ext cx="15875" cy="63500"/>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27" name="Rectangle 6755">
                  <a:extLst>
                    <a:ext uri="{FF2B5EF4-FFF2-40B4-BE49-F238E27FC236}">
                      <a16:creationId xmlns:a16="http://schemas.microsoft.com/office/drawing/2014/main" id="{FE34C60E-D210-476D-B44A-54457D8F7F7C}"/>
                    </a:ext>
                  </a:extLst>
                </p:cNvPr>
                <p:cNvSpPr>
                  <a:spLocks noChangeArrowheads="1"/>
                </p:cNvSpPr>
                <p:nvPr/>
              </p:nvSpPr>
              <p:spPr bwMode="auto">
                <a:xfrm>
                  <a:off x="1756674" y="4463031"/>
                  <a:ext cx="14287" cy="63500"/>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28" name="Rectangle 6759">
                  <a:extLst>
                    <a:ext uri="{FF2B5EF4-FFF2-40B4-BE49-F238E27FC236}">
                      <a16:creationId xmlns:a16="http://schemas.microsoft.com/office/drawing/2014/main" id="{FFC44C9B-111A-4BB0-A708-028604CB091D}"/>
                    </a:ext>
                  </a:extLst>
                </p:cNvPr>
                <p:cNvSpPr>
                  <a:spLocks noChangeArrowheads="1"/>
                </p:cNvSpPr>
                <p:nvPr/>
              </p:nvSpPr>
              <p:spPr bwMode="auto">
                <a:xfrm>
                  <a:off x="1434411" y="4209031"/>
                  <a:ext cx="52388" cy="195262"/>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29" name="Rectangle 6758">
                  <a:extLst>
                    <a:ext uri="{FF2B5EF4-FFF2-40B4-BE49-F238E27FC236}">
                      <a16:creationId xmlns:a16="http://schemas.microsoft.com/office/drawing/2014/main" id="{FC77328B-F5B8-49CA-83C8-C99DBB46CD18}"/>
                    </a:ext>
                  </a:extLst>
                </p:cNvPr>
                <p:cNvSpPr>
                  <a:spLocks noChangeArrowheads="1"/>
                </p:cNvSpPr>
                <p:nvPr/>
              </p:nvSpPr>
              <p:spPr bwMode="auto">
                <a:xfrm>
                  <a:off x="1747149" y="4188393"/>
                  <a:ext cx="53975" cy="14288"/>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31" name="Rounded Rectangle 7068">
                  <a:extLst>
                    <a:ext uri="{FF2B5EF4-FFF2-40B4-BE49-F238E27FC236}">
                      <a16:creationId xmlns:a16="http://schemas.microsoft.com/office/drawing/2014/main" id="{88D64EAE-38B0-4B5F-B814-EE63D0C37A8E}"/>
                    </a:ext>
                  </a:extLst>
                </p:cNvPr>
                <p:cNvSpPr>
                  <a:spLocks noChangeArrowheads="1"/>
                </p:cNvSpPr>
                <p:nvPr/>
              </p:nvSpPr>
              <p:spPr bwMode="auto">
                <a:xfrm>
                  <a:off x="489849" y="2040506"/>
                  <a:ext cx="738187" cy="2271712"/>
                </a:xfrm>
                <a:prstGeom prst="roundRect">
                  <a:avLst>
                    <a:gd name="adj" fmla="val 8722"/>
                  </a:avLst>
                </a:prstGeom>
                <a:noFill/>
                <a:ln w="3175" algn="ctr">
                  <a:solidFill>
                    <a:schemeClr val="accent6"/>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nvGrpSpPr>
                <p:cNvPr id="1632" name="Group 7072">
                  <a:extLst>
                    <a:ext uri="{FF2B5EF4-FFF2-40B4-BE49-F238E27FC236}">
                      <a16:creationId xmlns:a16="http://schemas.microsoft.com/office/drawing/2014/main" id="{BC16A52D-C5DF-433F-9BEA-EA2895BEC279}"/>
                    </a:ext>
                  </a:extLst>
                </p:cNvPr>
                <p:cNvGrpSpPr>
                  <a:grpSpLocks/>
                </p:cNvGrpSpPr>
                <p:nvPr/>
              </p:nvGrpSpPr>
              <p:grpSpPr bwMode="auto">
                <a:xfrm rot="18900000">
                  <a:off x="527949" y="2102418"/>
                  <a:ext cx="100012" cy="42863"/>
                  <a:chOff x="1059657" y="1825626"/>
                  <a:chExt cx="100012" cy="43200"/>
                </a:xfrm>
                <a:solidFill>
                  <a:srgbClr val="9BCA74"/>
                </a:solidFill>
              </p:grpSpPr>
              <p:sp>
                <p:nvSpPr>
                  <p:cNvPr id="1975" name="Oval 8980">
                    <a:extLst>
                      <a:ext uri="{FF2B5EF4-FFF2-40B4-BE49-F238E27FC236}">
                        <a16:creationId xmlns:a16="http://schemas.microsoft.com/office/drawing/2014/main" id="{67203247-7393-47AA-960F-CB8BB1C6C4CB}"/>
                      </a:ext>
                    </a:extLst>
                  </p:cNvPr>
                  <p:cNvSpPr>
                    <a:spLocks noChangeArrowheads="1"/>
                  </p:cNvSpPr>
                  <p:nvPr/>
                </p:nvSpPr>
                <p:spPr bwMode="auto">
                  <a:xfrm>
                    <a:off x="1088234" y="1825626"/>
                    <a:ext cx="43200" cy="43200"/>
                  </a:xfrm>
                  <a:prstGeom prst="ellipse">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76" name="Rectangle 7071">
                    <a:extLst>
                      <a:ext uri="{FF2B5EF4-FFF2-40B4-BE49-F238E27FC236}">
                        <a16:creationId xmlns:a16="http://schemas.microsoft.com/office/drawing/2014/main" id="{F938BE67-6A22-4D82-97B5-93D300EBA307}"/>
                      </a:ext>
                    </a:extLst>
                  </p:cNvPr>
                  <p:cNvSpPr>
                    <a:spLocks noChangeArrowheads="1"/>
                  </p:cNvSpPr>
                  <p:nvPr/>
                </p:nvSpPr>
                <p:spPr bwMode="auto">
                  <a:xfrm>
                    <a:off x="1059657" y="1843088"/>
                    <a:ext cx="100012" cy="7200"/>
                  </a:xfrm>
                  <a:prstGeom prst="rect">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77" name="Oval 8980">
                    <a:extLst>
                      <a:ext uri="{FF2B5EF4-FFF2-40B4-BE49-F238E27FC236}">
                        <a16:creationId xmlns:a16="http://schemas.microsoft.com/office/drawing/2014/main" id="{8BB5792C-F563-4E88-BBC8-D6C9B403AB8B}"/>
                      </a:ext>
                    </a:extLst>
                  </p:cNvPr>
                  <p:cNvSpPr>
                    <a:spLocks noChangeArrowheads="1"/>
                  </p:cNvSpPr>
                  <p:nvPr/>
                </p:nvSpPr>
                <p:spPr bwMode="auto">
                  <a:xfrm>
                    <a:off x="1095376" y="1832769"/>
                    <a:ext cx="28800" cy="28800"/>
                  </a:xfrm>
                  <a:prstGeom prst="ellipse">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633" name="Group 7077">
                  <a:extLst>
                    <a:ext uri="{FF2B5EF4-FFF2-40B4-BE49-F238E27FC236}">
                      <a16:creationId xmlns:a16="http://schemas.microsoft.com/office/drawing/2014/main" id="{E2FF299A-540A-4DF0-89C0-B667CD9AD69F}"/>
                    </a:ext>
                  </a:extLst>
                </p:cNvPr>
                <p:cNvGrpSpPr>
                  <a:grpSpLocks/>
                </p:cNvGrpSpPr>
                <p:nvPr/>
              </p:nvGrpSpPr>
              <p:grpSpPr bwMode="auto">
                <a:xfrm rot="18900000">
                  <a:off x="527949" y="4204268"/>
                  <a:ext cx="100012" cy="42863"/>
                  <a:chOff x="1059657" y="1825626"/>
                  <a:chExt cx="100012" cy="43200"/>
                </a:xfrm>
                <a:solidFill>
                  <a:srgbClr val="9BCA74"/>
                </a:solidFill>
              </p:grpSpPr>
              <p:sp>
                <p:nvSpPr>
                  <p:cNvPr id="1972" name="Oval 8980">
                    <a:extLst>
                      <a:ext uri="{FF2B5EF4-FFF2-40B4-BE49-F238E27FC236}">
                        <a16:creationId xmlns:a16="http://schemas.microsoft.com/office/drawing/2014/main" id="{20B5B354-F00D-4620-8DF5-0570F348AF16}"/>
                      </a:ext>
                    </a:extLst>
                  </p:cNvPr>
                  <p:cNvSpPr>
                    <a:spLocks noChangeArrowheads="1"/>
                  </p:cNvSpPr>
                  <p:nvPr/>
                </p:nvSpPr>
                <p:spPr bwMode="auto">
                  <a:xfrm>
                    <a:off x="1088234" y="1825626"/>
                    <a:ext cx="43200" cy="43200"/>
                  </a:xfrm>
                  <a:prstGeom prst="ellipse">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73" name="Rectangle 7079">
                    <a:extLst>
                      <a:ext uri="{FF2B5EF4-FFF2-40B4-BE49-F238E27FC236}">
                        <a16:creationId xmlns:a16="http://schemas.microsoft.com/office/drawing/2014/main" id="{318C73B3-5A40-419E-8A25-D25E25843A32}"/>
                      </a:ext>
                    </a:extLst>
                  </p:cNvPr>
                  <p:cNvSpPr>
                    <a:spLocks noChangeArrowheads="1"/>
                  </p:cNvSpPr>
                  <p:nvPr/>
                </p:nvSpPr>
                <p:spPr bwMode="auto">
                  <a:xfrm>
                    <a:off x="1059657" y="1843088"/>
                    <a:ext cx="100012" cy="7200"/>
                  </a:xfrm>
                  <a:prstGeom prst="rect">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74" name="Oval 8980">
                    <a:extLst>
                      <a:ext uri="{FF2B5EF4-FFF2-40B4-BE49-F238E27FC236}">
                        <a16:creationId xmlns:a16="http://schemas.microsoft.com/office/drawing/2014/main" id="{1F6E4BF4-04EB-4540-9586-B13005B7D7E4}"/>
                      </a:ext>
                    </a:extLst>
                  </p:cNvPr>
                  <p:cNvSpPr>
                    <a:spLocks noChangeArrowheads="1"/>
                  </p:cNvSpPr>
                  <p:nvPr/>
                </p:nvSpPr>
                <p:spPr bwMode="auto">
                  <a:xfrm>
                    <a:off x="1095376" y="1832769"/>
                    <a:ext cx="28800" cy="28800"/>
                  </a:xfrm>
                  <a:prstGeom prst="ellipse">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634" name="Group 7081">
                  <a:extLst>
                    <a:ext uri="{FF2B5EF4-FFF2-40B4-BE49-F238E27FC236}">
                      <a16:creationId xmlns:a16="http://schemas.microsoft.com/office/drawing/2014/main" id="{6F4E49E3-510D-4524-B645-BD7402252646}"/>
                    </a:ext>
                  </a:extLst>
                </p:cNvPr>
                <p:cNvGrpSpPr>
                  <a:grpSpLocks/>
                </p:cNvGrpSpPr>
                <p:nvPr/>
              </p:nvGrpSpPr>
              <p:grpSpPr bwMode="auto">
                <a:xfrm rot="18900000">
                  <a:off x="935936" y="2102418"/>
                  <a:ext cx="100013" cy="42863"/>
                  <a:chOff x="1059657" y="1825626"/>
                  <a:chExt cx="100012" cy="43200"/>
                </a:xfrm>
                <a:solidFill>
                  <a:srgbClr val="9BCA74"/>
                </a:solidFill>
              </p:grpSpPr>
              <p:sp>
                <p:nvSpPr>
                  <p:cNvPr id="1969" name="Oval 8980">
                    <a:extLst>
                      <a:ext uri="{FF2B5EF4-FFF2-40B4-BE49-F238E27FC236}">
                        <a16:creationId xmlns:a16="http://schemas.microsoft.com/office/drawing/2014/main" id="{D20A418D-D52D-4C31-815D-40D9884A1596}"/>
                      </a:ext>
                    </a:extLst>
                  </p:cNvPr>
                  <p:cNvSpPr>
                    <a:spLocks noChangeArrowheads="1"/>
                  </p:cNvSpPr>
                  <p:nvPr/>
                </p:nvSpPr>
                <p:spPr bwMode="auto">
                  <a:xfrm>
                    <a:off x="1088234" y="1825626"/>
                    <a:ext cx="43200" cy="43200"/>
                  </a:xfrm>
                  <a:prstGeom prst="ellipse">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70" name="Rectangle 7083">
                    <a:extLst>
                      <a:ext uri="{FF2B5EF4-FFF2-40B4-BE49-F238E27FC236}">
                        <a16:creationId xmlns:a16="http://schemas.microsoft.com/office/drawing/2014/main" id="{61E5EB33-752D-4004-A251-75B592D744AC}"/>
                      </a:ext>
                    </a:extLst>
                  </p:cNvPr>
                  <p:cNvSpPr>
                    <a:spLocks noChangeArrowheads="1"/>
                  </p:cNvSpPr>
                  <p:nvPr/>
                </p:nvSpPr>
                <p:spPr bwMode="auto">
                  <a:xfrm>
                    <a:off x="1059657" y="1843088"/>
                    <a:ext cx="100012" cy="7200"/>
                  </a:xfrm>
                  <a:prstGeom prst="rect">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71" name="Oval 8980">
                    <a:extLst>
                      <a:ext uri="{FF2B5EF4-FFF2-40B4-BE49-F238E27FC236}">
                        <a16:creationId xmlns:a16="http://schemas.microsoft.com/office/drawing/2014/main" id="{00F1EC34-B316-4AF9-A564-CEEA3DEC8258}"/>
                      </a:ext>
                    </a:extLst>
                  </p:cNvPr>
                  <p:cNvSpPr>
                    <a:spLocks noChangeArrowheads="1"/>
                  </p:cNvSpPr>
                  <p:nvPr/>
                </p:nvSpPr>
                <p:spPr bwMode="auto">
                  <a:xfrm>
                    <a:off x="1095376" y="1832769"/>
                    <a:ext cx="28800" cy="28800"/>
                  </a:xfrm>
                  <a:prstGeom prst="ellipse">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635" name="Group 7085">
                  <a:extLst>
                    <a:ext uri="{FF2B5EF4-FFF2-40B4-BE49-F238E27FC236}">
                      <a16:creationId xmlns:a16="http://schemas.microsoft.com/office/drawing/2014/main" id="{67C93909-8D95-42D0-A50A-754645BA3CDD}"/>
                    </a:ext>
                  </a:extLst>
                </p:cNvPr>
                <p:cNvGrpSpPr>
                  <a:grpSpLocks/>
                </p:cNvGrpSpPr>
                <p:nvPr/>
              </p:nvGrpSpPr>
              <p:grpSpPr bwMode="auto">
                <a:xfrm rot="18900000">
                  <a:off x="935936" y="4204268"/>
                  <a:ext cx="100013" cy="42863"/>
                  <a:chOff x="1059657" y="1825626"/>
                  <a:chExt cx="100012" cy="43200"/>
                </a:xfrm>
                <a:solidFill>
                  <a:srgbClr val="9BCA74"/>
                </a:solidFill>
              </p:grpSpPr>
              <p:sp>
                <p:nvSpPr>
                  <p:cNvPr id="1966" name="Oval 8980">
                    <a:extLst>
                      <a:ext uri="{FF2B5EF4-FFF2-40B4-BE49-F238E27FC236}">
                        <a16:creationId xmlns:a16="http://schemas.microsoft.com/office/drawing/2014/main" id="{846F28BE-F77D-4E1F-9F8C-88E48367A511}"/>
                      </a:ext>
                    </a:extLst>
                  </p:cNvPr>
                  <p:cNvSpPr>
                    <a:spLocks noChangeArrowheads="1"/>
                  </p:cNvSpPr>
                  <p:nvPr/>
                </p:nvSpPr>
                <p:spPr bwMode="auto">
                  <a:xfrm>
                    <a:off x="1088234" y="1825626"/>
                    <a:ext cx="43200" cy="43200"/>
                  </a:xfrm>
                  <a:prstGeom prst="ellipse">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67" name="Rectangle 7087">
                    <a:extLst>
                      <a:ext uri="{FF2B5EF4-FFF2-40B4-BE49-F238E27FC236}">
                        <a16:creationId xmlns:a16="http://schemas.microsoft.com/office/drawing/2014/main" id="{891F4DB4-49C3-43D4-AF71-3E047D44624E}"/>
                      </a:ext>
                    </a:extLst>
                  </p:cNvPr>
                  <p:cNvSpPr>
                    <a:spLocks noChangeArrowheads="1"/>
                  </p:cNvSpPr>
                  <p:nvPr/>
                </p:nvSpPr>
                <p:spPr bwMode="auto">
                  <a:xfrm>
                    <a:off x="1059657" y="1843088"/>
                    <a:ext cx="100012" cy="7200"/>
                  </a:xfrm>
                  <a:prstGeom prst="rect">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68" name="Oval 8980">
                    <a:extLst>
                      <a:ext uri="{FF2B5EF4-FFF2-40B4-BE49-F238E27FC236}">
                        <a16:creationId xmlns:a16="http://schemas.microsoft.com/office/drawing/2014/main" id="{DD665B33-16C9-40C3-9F07-2CA86DC4DA3A}"/>
                      </a:ext>
                    </a:extLst>
                  </p:cNvPr>
                  <p:cNvSpPr>
                    <a:spLocks noChangeArrowheads="1"/>
                  </p:cNvSpPr>
                  <p:nvPr/>
                </p:nvSpPr>
                <p:spPr bwMode="auto">
                  <a:xfrm>
                    <a:off x="1095376" y="1832769"/>
                    <a:ext cx="28800" cy="28800"/>
                  </a:xfrm>
                  <a:prstGeom prst="ellipse">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636" name="Group 942">
                  <a:extLst>
                    <a:ext uri="{FF2B5EF4-FFF2-40B4-BE49-F238E27FC236}">
                      <a16:creationId xmlns:a16="http://schemas.microsoft.com/office/drawing/2014/main" id="{42A68F8F-D774-43BD-A091-86F2884B2FEA}"/>
                    </a:ext>
                  </a:extLst>
                </p:cNvPr>
                <p:cNvGrpSpPr>
                  <a:grpSpLocks/>
                </p:cNvGrpSpPr>
                <p:nvPr/>
              </p:nvGrpSpPr>
              <p:grpSpPr bwMode="auto">
                <a:xfrm>
                  <a:off x="1861449" y="4543993"/>
                  <a:ext cx="266700" cy="492125"/>
                  <a:chOff x="2366963" y="4613275"/>
                  <a:chExt cx="266700" cy="492125"/>
                </a:xfrm>
                <a:solidFill>
                  <a:srgbClr val="D8DBD8"/>
                </a:solidFill>
              </p:grpSpPr>
              <p:sp>
                <p:nvSpPr>
                  <p:cNvPr id="1917" name="Oval 8980">
                    <a:extLst>
                      <a:ext uri="{FF2B5EF4-FFF2-40B4-BE49-F238E27FC236}">
                        <a16:creationId xmlns:a16="http://schemas.microsoft.com/office/drawing/2014/main" id="{DF8A383B-011C-4298-AC6D-4C60AB09E97C}"/>
                      </a:ext>
                    </a:extLst>
                  </p:cNvPr>
                  <p:cNvSpPr>
                    <a:spLocks noChangeArrowheads="1"/>
                  </p:cNvSpPr>
                  <p:nvPr/>
                </p:nvSpPr>
                <p:spPr bwMode="auto">
                  <a:xfrm>
                    <a:off x="2586038" y="4854575"/>
                    <a:ext cx="28575" cy="28575"/>
                  </a:xfrm>
                  <a:prstGeom prst="ellipse">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18" name="Rounded Rectangle 8062">
                    <a:extLst>
                      <a:ext uri="{FF2B5EF4-FFF2-40B4-BE49-F238E27FC236}">
                        <a16:creationId xmlns:a16="http://schemas.microsoft.com/office/drawing/2014/main" id="{1727E627-B043-4A5B-801B-8E272BDD34BF}"/>
                      </a:ext>
                    </a:extLst>
                  </p:cNvPr>
                  <p:cNvSpPr>
                    <a:spLocks noChangeArrowheads="1"/>
                  </p:cNvSpPr>
                  <p:nvPr/>
                </p:nvSpPr>
                <p:spPr bwMode="auto">
                  <a:xfrm>
                    <a:off x="2500313" y="4613275"/>
                    <a:ext cx="133350" cy="114300"/>
                  </a:xfrm>
                  <a:prstGeom prst="roundRect">
                    <a:avLst>
                      <a:gd name="adj" fmla="val 16667"/>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19" name="Hexagon 8063">
                    <a:extLst>
                      <a:ext uri="{FF2B5EF4-FFF2-40B4-BE49-F238E27FC236}">
                        <a16:creationId xmlns:a16="http://schemas.microsoft.com/office/drawing/2014/main" id="{7B2C1E83-90EA-4904-BEDD-DC9AF290B496}"/>
                      </a:ext>
                    </a:extLst>
                  </p:cNvPr>
                  <p:cNvSpPr>
                    <a:spLocks noChangeAspect="1"/>
                  </p:cNvSpPr>
                  <p:nvPr/>
                </p:nvSpPr>
                <p:spPr bwMode="auto">
                  <a:xfrm>
                    <a:off x="2513013" y="4649788"/>
                    <a:ext cx="44450" cy="39687"/>
                  </a:xfrm>
                  <a:prstGeom prst="hexagon">
                    <a:avLst>
                      <a:gd name="adj" fmla="val 24137"/>
                      <a:gd name="vf" fmla="val 115470"/>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20" name="Hexagon 8064">
                    <a:extLst>
                      <a:ext uri="{FF2B5EF4-FFF2-40B4-BE49-F238E27FC236}">
                        <a16:creationId xmlns:a16="http://schemas.microsoft.com/office/drawing/2014/main" id="{97E9DD96-E82D-4660-A2CB-9D3747A87F6E}"/>
                      </a:ext>
                    </a:extLst>
                  </p:cNvPr>
                  <p:cNvSpPr>
                    <a:spLocks noChangeAspect="1"/>
                  </p:cNvSpPr>
                  <p:nvPr/>
                </p:nvSpPr>
                <p:spPr bwMode="auto">
                  <a:xfrm>
                    <a:off x="2576513" y="4649788"/>
                    <a:ext cx="46037" cy="39687"/>
                  </a:xfrm>
                  <a:prstGeom prst="hexagon">
                    <a:avLst>
                      <a:gd name="adj" fmla="val 24999"/>
                      <a:gd name="vf" fmla="val 115470"/>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nvGrpSpPr>
                  <p:cNvPr id="1921" name="Group 6810">
                    <a:extLst>
                      <a:ext uri="{FF2B5EF4-FFF2-40B4-BE49-F238E27FC236}">
                        <a16:creationId xmlns:a16="http://schemas.microsoft.com/office/drawing/2014/main" id="{2A6A2979-9A6E-49B8-B7BA-3B9BE54C7527}"/>
                      </a:ext>
                    </a:extLst>
                  </p:cNvPr>
                  <p:cNvGrpSpPr>
                    <a:grpSpLocks/>
                  </p:cNvGrpSpPr>
                  <p:nvPr/>
                </p:nvGrpSpPr>
                <p:grpSpPr bwMode="auto">
                  <a:xfrm>
                    <a:off x="2538413" y="4870450"/>
                    <a:ext cx="61912" cy="234950"/>
                    <a:chOff x="2539206" y="4752975"/>
                    <a:chExt cx="61912" cy="234950"/>
                  </a:xfrm>
                  <a:grpFill/>
                </p:grpSpPr>
                <p:grpSp>
                  <p:nvGrpSpPr>
                    <p:cNvPr id="1946" name="Group 9010">
                      <a:extLst>
                        <a:ext uri="{FF2B5EF4-FFF2-40B4-BE49-F238E27FC236}">
                          <a16:creationId xmlns:a16="http://schemas.microsoft.com/office/drawing/2014/main" id="{ECE0831F-2A8C-42DA-B121-DA7158E4E5EC}"/>
                        </a:ext>
                      </a:extLst>
                    </p:cNvPr>
                    <p:cNvGrpSpPr>
                      <a:grpSpLocks/>
                    </p:cNvGrpSpPr>
                    <p:nvPr/>
                  </p:nvGrpSpPr>
                  <p:grpSpPr bwMode="auto">
                    <a:xfrm>
                      <a:off x="2542381" y="4872038"/>
                      <a:ext cx="53975" cy="115887"/>
                      <a:chOff x="7695644" y="6646017"/>
                      <a:chExt cx="53975" cy="115888"/>
                    </a:xfrm>
                    <a:grpFill/>
                  </p:grpSpPr>
                  <p:sp>
                    <p:nvSpPr>
                      <p:cNvPr id="1957" name="AutoShape 301">
                        <a:extLst>
                          <a:ext uri="{FF2B5EF4-FFF2-40B4-BE49-F238E27FC236}">
                            <a16:creationId xmlns:a16="http://schemas.microsoft.com/office/drawing/2014/main" id="{8767EEA2-A612-4D06-AE95-4AE2A9C1A11F}"/>
                          </a:ext>
                        </a:extLst>
                      </p:cNvPr>
                      <p:cNvSpPr>
                        <a:spLocks noChangeArrowheads="1"/>
                      </p:cNvSpPr>
                      <p:nvPr/>
                    </p:nvSpPr>
                    <p:spPr bwMode="auto">
                      <a:xfrm rot="10800000">
                        <a:off x="7704375" y="6646017"/>
                        <a:ext cx="36513" cy="46038"/>
                      </a:xfrm>
                      <a:custGeom>
                        <a:avLst/>
                        <a:gdLst>
                          <a:gd name="T0" fmla="*/ 11384015 w 21600"/>
                          <a:gd name="T1" fmla="*/ 94922743 h 21600"/>
                          <a:gd name="T2" fmla="*/ 5879832 w 21600"/>
                          <a:gd name="T3" fmla="*/ 189848246 h 21600"/>
                          <a:gd name="T4" fmla="*/ 375093 w 21600"/>
                          <a:gd name="T5" fmla="*/ 94922743 h 21600"/>
                          <a:gd name="T6" fmla="*/ 5879832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tx1"/>
                        </a:solidFill>
                        <a:miter lim="800000"/>
                        <a:headEnd type="none" w="sm" len="sm"/>
                        <a:tailEnd/>
                      </a:ln>
                    </p:spPr>
                    <p:txBody>
                      <a:bodyPr wrap="none" anchor="ctr"/>
                      <a:lstStyle/>
                      <a:p>
                        <a:endParaRPr lang="en-GB"/>
                      </a:p>
                    </p:txBody>
                  </p:sp>
                  <p:sp>
                    <p:nvSpPr>
                      <p:cNvPr id="1958" name="Rectangle 303">
                        <a:extLst>
                          <a:ext uri="{FF2B5EF4-FFF2-40B4-BE49-F238E27FC236}">
                            <a16:creationId xmlns:a16="http://schemas.microsoft.com/office/drawing/2014/main" id="{103FBC3B-A728-4C71-A77B-D1ABA9EC8FEA}"/>
                          </a:ext>
                        </a:extLst>
                      </p:cNvPr>
                      <p:cNvSpPr>
                        <a:spLocks noChangeAspect="1" noChangeArrowheads="1"/>
                      </p:cNvSpPr>
                      <p:nvPr/>
                    </p:nvSpPr>
                    <p:spPr bwMode="auto">
                      <a:xfrm rot="-5400000">
                        <a:off x="7712124" y="6695662"/>
                        <a:ext cx="22603" cy="31262"/>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59" name="Rectangle 305">
                        <a:extLst>
                          <a:ext uri="{FF2B5EF4-FFF2-40B4-BE49-F238E27FC236}">
                            <a16:creationId xmlns:a16="http://schemas.microsoft.com/office/drawing/2014/main" id="{7E08A1EB-D3DE-498A-A963-9D5EDB69D336}"/>
                          </a:ext>
                        </a:extLst>
                      </p:cNvPr>
                      <p:cNvSpPr>
                        <a:spLocks noChangeAspect="1" noChangeArrowheads="1"/>
                      </p:cNvSpPr>
                      <p:nvPr/>
                    </p:nvSpPr>
                    <p:spPr bwMode="auto">
                      <a:xfrm rot="10800000">
                        <a:off x="7702911" y="6751095"/>
                        <a:ext cx="42008" cy="10810"/>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60" name="AutoShape 307">
                        <a:extLst>
                          <a:ext uri="{FF2B5EF4-FFF2-40B4-BE49-F238E27FC236}">
                            <a16:creationId xmlns:a16="http://schemas.microsoft.com/office/drawing/2014/main" id="{52526BA6-C47C-4B94-8BCE-025375F8BF36}"/>
                          </a:ext>
                        </a:extLst>
                      </p:cNvPr>
                      <p:cNvSpPr>
                        <a:spLocks noChangeAspect="1" noChangeArrowheads="1"/>
                      </p:cNvSpPr>
                      <p:nvPr/>
                    </p:nvSpPr>
                    <p:spPr bwMode="auto">
                      <a:xfrm rot="10800000">
                        <a:off x="7698026" y="6722595"/>
                        <a:ext cx="50800" cy="31448"/>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61" name="Line 308">
                        <a:extLst>
                          <a:ext uri="{FF2B5EF4-FFF2-40B4-BE49-F238E27FC236}">
                            <a16:creationId xmlns:a16="http://schemas.microsoft.com/office/drawing/2014/main" id="{75B74DA8-5C0A-463A-8882-135DD9909ECE}"/>
                          </a:ext>
                        </a:extLst>
                      </p:cNvPr>
                      <p:cNvSpPr>
                        <a:spLocks noChangeAspect="1" noChangeShapeType="1"/>
                      </p:cNvSpPr>
                      <p:nvPr/>
                    </p:nvSpPr>
                    <p:spPr bwMode="auto">
                      <a:xfrm rot="10800000">
                        <a:off x="7736126" y="6722595"/>
                        <a:ext cx="0" cy="28932"/>
                      </a:xfrm>
                      <a:prstGeom prst="line">
                        <a:avLst/>
                      </a:prstGeom>
                      <a:grpFill/>
                      <a:ln w="3175">
                        <a:solidFill>
                          <a:schemeClr val="tx1"/>
                        </a:solidFill>
                        <a:round/>
                        <a:headEnd type="none" w="sm" len="sm"/>
                        <a:tailEnd/>
                      </a:ln>
                    </p:spPr>
                    <p:txBody>
                      <a:bodyPr wrap="none" anchor="ctr"/>
                      <a:lstStyle/>
                      <a:p>
                        <a:endParaRPr lang="en-GB"/>
                      </a:p>
                    </p:txBody>
                  </p:sp>
                  <p:sp>
                    <p:nvSpPr>
                      <p:cNvPr id="1962" name="Line 309">
                        <a:extLst>
                          <a:ext uri="{FF2B5EF4-FFF2-40B4-BE49-F238E27FC236}">
                            <a16:creationId xmlns:a16="http://schemas.microsoft.com/office/drawing/2014/main" id="{B8D7AB6F-B011-41AF-9F17-18E12058F13F}"/>
                          </a:ext>
                        </a:extLst>
                      </p:cNvPr>
                      <p:cNvSpPr>
                        <a:spLocks noChangeAspect="1" noChangeShapeType="1"/>
                      </p:cNvSpPr>
                      <p:nvPr/>
                    </p:nvSpPr>
                    <p:spPr bwMode="auto">
                      <a:xfrm rot="10800000">
                        <a:off x="7710726" y="6722595"/>
                        <a:ext cx="0" cy="28932"/>
                      </a:xfrm>
                      <a:prstGeom prst="line">
                        <a:avLst/>
                      </a:prstGeom>
                      <a:grpFill/>
                      <a:ln w="3175">
                        <a:solidFill>
                          <a:schemeClr val="tx1"/>
                        </a:solidFill>
                        <a:round/>
                        <a:headEnd type="none" w="sm" len="sm"/>
                        <a:tailEnd/>
                      </a:ln>
                    </p:spPr>
                    <p:txBody>
                      <a:bodyPr wrap="none" anchor="ctr"/>
                      <a:lstStyle/>
                      <a:p>
                        <a:endParaRPr lang="en-GB"/>
                      </a:p>
                    </p:txBody>
                  </p:sp>
                  <p:sp>
                    <p:nvSpPr>
                      <p:cNvPr id="1963" name="AutoShape 311">
                        <a:extLst>
                          <a:ext uri="{FF2B5EF4-FFF2-40B4-BE49-F238E27FC236}">
                            <a16:creationId xmlns:a16="http://schemas.microsoft.com/office/drawing/2014/main" id="{3340E727-2B07-48A2-BA59-8BF00E3DB77B}"/>
                          </a:ext>
                        </a:extLst>
                      </p:cNvPr>
                      <p:cNvSpPr>
                        <a:spLocks noChangeAspect="1" noChangeArrowheads="1"/>
                      </p:cNvSpPr>
                      <p:nvPr/>
                    </p:nvSpPr>
                    <p:spPr bwMode="auto">
                      <a:xfrm rot="10800000">
                        <a:off x="7695644" y="6686498"/>
                        <a:ext cx="53975" cy="20638"/>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64" name="Line 312">
                        <a:extLst>
                          <a:ext uri="{FF2B5EF4-FFF2-40B4-BE49-F238E27FC236}">
                            <a16:creationId xmlns:a16="http://schemas.microsoft.com/office/drawing/2014/main" id="{65EDED06-6968-46C2-B104-18440EE847C6}"/>
                          </a:ext>
                        </a:extLst>
                      </p:cNvPr>
                      <p:cNvSpPr>
                        <a:spLocks noChangeAspect="1" noChangeShapeType="1"/>
                      </p:cNvSpPr>
                      <p:nvPr/>
                    </p:nvSpPr>
                    <p:spPr bwMode="auto">
                      <a:xfrm rot="10800000">
                        <a:off x="7736125" y="6686498"/>
                        <a:ext cx="0" cy="18987"/>
                      </a:xfrm>
                      <a:prstGeom prst="line">
                        <a:avLst/>
                      </a:prstGeom>
                      <a:grpFill/>
                      <a:ln w="3175">
                        <a:solidFill>
                          <a:schemeClr val="tx1"/>
                        </a:solidFill>
                        <a:round/>
                        <a:headEnd type="none" w="sm" len="sm"/>
                        <a:tailEnd/>
                      </a:ln>
                    </p:spPr>
                    <p:txBody>
                      <a:bodyPr wrap="none" anchor="ctr"/>
                      <a:lstStyle/>
                      <a:p>
                        <a:endParaRPr lang="en-GB"/>
                      </a:p>
                    </p:txBody>
                  </p:sp>
                  <p:sp>
                    <p:nvSpPr>
                      <p:cNvPr id="1965" name="Line 313">
                        <a:extLst>
                          <a:ext uri="{FF2B5EF4-FFF2-40B4-BE49-F238E27FC236}">
                            <a16:creationId xmlns:a16="http://schemas.microsoft.com/office/drawing/2014/main" id="{C1DF929C-A8FB-4988-A6A8-481188546508}"/>
                          </a:ext>
                        </a:extLst>
                      </p:cNvPr>
                      <p:cNvSpPr>
                        <a:spLocks noChangeAspect="1" noChangeShapeType="1"/>
                      </p:cNvSpPr>
                      <p:nvPr/>
                    </p:nvSpPr>
                    <p:spPr bwMode="auto">
                      <a:xfrm rot="10800000">
                        <a:off x="7709138" y="6686498"/>
                        <a:ext cx="0" cy="18987"/>
                      </a:xfrm>
                      <a:prstGeom prst="line">
                        <a:avLst/>
                      </a:prstGeom>
                      <a:grpFill/>
                      <a:ln w="3175">
                        <a:solidFill>
                          <a:schemeClr val="tx1"/>
                        </a:solidFill>
                        <a:round/>
                        <a:headEnd type="none" w="sm" len="sm"/>
                        <a:tailEnd/>
                      </a:ln>
                    </p:spPr>
                    <p:txBody>
                      <a:bodyPr wrap="none" anchor="ctr"/>
                      <a:lstStyle/>
                      <a:p>
                        <a:endParaRPr lang="en-GB"/>
                      </a:p>
                    </p:txBody>
                  </p:sp>
                </p:grpSp>
                <p:sp>
                  <p:nvSpPr>
                    <p:cNvPr id="1947" name="AutoShape 301">
                      <a:extLst>
                        <a:ext uri="{FF2B5EF4-FFF2-40B4-BE49-F238E27FC236}">
                          <a16:creationId xmlns:a16="http://schemas.microsoft.com/office/drawing/2014/main" id="{E0BDF419-B765-45C1-BA1B-965F4B4EEA81}"/>
                        </a:ext>
                      </a:extLst>
                    </p:cNvPr>
                    <p:cNvSpPr>
                      <a:spLocks noChangeArrowheads="1"/>
                    </p:cNvSpPr>
                    <p:nvPr/>
                  </p:nvSpPr>
                  <p:spPr bwMode="auto">
                    <a:xfrm rot="10800000" flipV="1">
                      <a:off x="2551906" y="4822825"/>
                      <a:ext cx="36512" cy="46038"/>
                    </a:xfrm>
                    <a:custGeom>
                      <a:avLst/>
                      <a:gdLst>
                        <a:gd name="T0" fmla="*/ 11380500 w 21600"/>
                        <a:gd name="T1" fmla="*/ 94922743 h 21600"/>
                        <a:gd name="T2" fmla="*/ 5878075 w 21600"/>
                        <a:gd name="T3" fmla="*/ 189848246 h 21600"/>
                        <a:gd name="T4" fmla="*/ 375010 w 21600"/>
                        <a:gd name="T5" fmla="*/ 94922743 h 21600"/>
                        <a:gd name="T6" fmla="*/ 5878075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tx1"/>
                      </a:solidFill>
                      <a:miter lim="800000"/>
                      <a:headEnd type="none" w="sm" len="sm"/>
                      <a:tailEnd/>
                    </a:ln>
                  </p:spPr>
                  <p:txBody>
                    <a:bodyPr wrap="none" anchor="ctr"/>
                    <a:lstStyle/>
                    <a:p>
                      <a:endParaRPr lang="en-GB"/>
                    </a:p>
                  </p:txBody>
                </p:sp>
                <p:sp>
                  <p:nvSpPr>
                    <p:cNvPr id="1948" name="Rectangle 303">
                      <a:extLst>
                        <a:ext uri="{FF2B5EF4-FFF2-40B4-BE49-F238E27FC236}">
                          <a16:creationId xmlns:a16="http://schemas.microsoft.com/office/drawing/2014/main" id="{A77F7643-A3DD-473E-A4EA-70E91DDAE805}"/>
                        </a:ext>
                      </a:extLst>
                    </p:cNvPr>
                    <p:cNvSpPr>
                      <a:spLocks noChangeAspect="1" noChangeArrowheads="1"/>
                    </p:cNvSpPr>
                    <p:nvPr/>
                  </p:nvSpPr>
                  <p:spPr bwMode="auto">
                    <a:xfrm rot="5400000" flipV="1">
                      <a:off x="2559843" y="4787901"/>
                      <a:ext cx="22225" cy="31750"/>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49" name="Rectangle 305">
                      <a:extLst>
                        <a:ext uri="{FF2B5EF4-FFF2-40B4-BE49-F238E27FC236}">
                          <a16:creationId xmlns:a16="http://schemas.microsoft.com/office/drawing/2014/main" id="{5C7B7129-9CA9-463E-9411-CA69D47E71B8}"/>
                        </a:ext>
                      </a:extLst>
                    </p:cNvPr>
                    <p:cNvSpPr>
                      <a:spLocks noChangeAspect="1" noChangeArrowheads="1"/>
                    </p:cNvSpPr>
                    <p:nvPr/>
                  </p:nvSpPr>
                  <p:spPr bwMode="auto">
                    <a:xfrm rot="10800000" flipV="1">
                      <a:off x="2550318" y="4752975"/>
                      <a:ext cx="41275" cy="11113"/>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50" name="AutoShape 307">
                      <a:extLst>
                        <a:ext uri="{FF2B5EF4-FFF2-40B4-BE49-F238E27FC236}">
                          <a16:creationId xmlns:a16="http://schemas.microsoft.com/office/drawing/2014/main" id="{91A69A57-6CF9-4FE4-AA3B-12A3078FC1B9}"/>
                        </a:ext>
                      </a:extLst>
                    </p:cNvPr>
                    <p:cNvSpPr>
                      <a:spLocks noChangeAspect="1" noChangeArrowheads="1"/>
                    </p:cNvSpPr>
                    <p:nvPr/>
                  </p:nvSpPr>
                  <p:spPr bwMode="auto">
                    <a:xfrm rot="10800000" flipV="1">
                      <a:off x="2545556" y="4760913"/>
                      <a:ext cx="50800" cy="31750"/>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51" name="Line 308">
                      <a:extLst>
                        <a:ext uri="{FF2B5EF4-FFF2-40B4-BE49-F238E27FC236}">
                          <a16:creationId xmlns:a16="http://schemas.microsoft.com/office/drawing/2014/main" id="{40ED107F-4FF0-4AB3-80AA-3183998D0919}"/>
                        </a:ext>
                      </a:extLst>
                    </p:cNvPr>
                    <p:cNvSpPr>
                      <a:spLocks noChangeAspect="1" noChangeShapeType="1"/>
                    </p:cNvSpPr>
                    <p:nvPr/>
                  </p:nvSpPr>
                  <p:spPr bwMode="auto">
                    <a:xfrm rot="10800000" flipV="1">
                      <a:off x="2583656" y="4764088"/>
                      <a:ext cx="0" cy="28575"/>
                    </a:xfrm>
                    <a:prstGeom prst="line">
                      <a:avLst/>
                    </a:prstGeom>
                    <a:grpFill/>
                    <a:ln w="3175">
                      <a:solidFill>
                        <a:schemeClr val="tx1"/>
                      </a:solidFill>
                      <a:round/>
                      <a:headEnd type="none" w="sm" len="sm"/>
                      <a:tailEnd/>
                    </a:ln>
                  </p:spPr>
                  <p:txBody>
                    <a:bodyPr wrap="none" anchor="ctr"/>
                    <a:lstStyle/>
                    <a:p>
                      <a:endParaRPr lang="en-GB"/>
                    </a:p>
                  </p:txBody>
                </p:sp>
                <p:sp>
                  <p:nvSpPr>
                    <p:cNvPr id="1952" name="Line 309">
                      <a:extLst>
                        <a:ext uri="{FF2B5EF4-FFF2-40B4-BE49-F238E27FC236}">
                          <a16:creationId xmlns:a16="http://schemas.microsoft.com/office/drawing/2014/main" id="{53354EB9-79D7-48E8-BE08-FFC8CEED6907}"/>
                        </a:ext>
                      </a:extLst>
                    </p:cNvPr>
                    <p:cNvSpPr>
                      <a:spLocks noChangeAspect="1" noChangeShapeType="1"/>
                    </p:cNvSpPr>
                    <p:nvPr/>
                  </p:nvSpPr>
                  <p:spPr bwMode="auto">
                    <a:xfrm rot="10800000" flipV="1">
                      <a:off x="2558256" y="4764088"/>
                      <a:ext cx="0" cy="28575"/>
                    </a:xfrm>
                    <a:prstGeom prst="line">
                      <a:avLst/>
                    </a:prstGeom>
                    <a:grpFill/>
                    <a:ln w="3175">
                      <a:solidFill>
                        <a:schemeClr val="tx1"/>
                      </a:solidFill>
                      <a:round/>
                      <a:headEnd type="none" w="sm" len="sm"/>
                      <a:tailEnd/>
                    </a:ln>
                  </p:spPr>
                  <p:txBody>
                    <a:bodyPr wrap="none" anchor="ctr"/>
                    <a:lstStyle/>
                    <a:p>
                      <a:endParaRPr lang="en-GB"/>
                    </a:p>
                  </p:txBody>
                </p:sp>
                <p:sp>
                  <p:nvSpPr>
                    <p:cNvPr id="1953" name="AutoShape 311">
                      <a:extLst>
                        <a:ext uri="{FF2B5EF4-FFF2-40B4-BE49-F238E27FC236}">
                          <a16:creationId xmlns:a16="http://schemas.microsoft.com/office/drawing/2014/main" id="{E0B567BA-7901-4E5E-9C25-0BC08C7A9FA4}"/>
                        </a:ext>
                      </a:extLst>
                    </p:cNvPr>
                    <p:cNvSpPr>
                      <a:spLocks noChangeAspect="1" noChangeArrowheads="1"/>
                    </p:cNvSpPr>
                    <p:nvPr/>
                  </p:nvSpPr>
                  <p:spPr bwMode="auto">
                    <a:xfrm rot="10800000" flipV="1">
                      <a:off x="2542381" y="4806950"/>
                      <a:ext cx="53975" cy="20638"/>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54" name="Line 312">
                      <a:extLst>
                        <a:ext uri="{FF2B5EF4-FFF2-40B4-BE49-F238E27FC236}">
                          <a16:creationId xmlns:a16="http://schemas.microsoft.com/office/drawing/2014/main" id="{4125C94B-7F70-4F81-83AC-6EBE95D29643}"/>
                        </a:ext>
                      </a:extLst>
                    </p:cNvPr>
                    <p:cNvSpPr>
                      <a:spLocks noChangeAspect="1" noChangeShapeType="1"/>
                    </p:cNvSpPr>
                    <p:nvPr/>
                  </p:nvSpPr>
                  <p:spPr bwMode="auto">
                    <a:xfrm rot="10800000" flipV="1">
                      <a:off x="2583656" y="4810125"/>
                      <a:ext cx="0" cy="17463"/>
                    </a:xfrm>
                    <a:prstGeom prst="line">
                      <a:avLst/>
                    </a:prstGeom>
                    <a:grpFill/>
                    <a:ln w="3175">
                      <a:solidFill>
                        <a:schemeClr val="tx1"/>
                      </a:solidFill>
                      <a:round/>
                      <a:headEnd type="none" w="sm" len="sm"/>
                      <a:tailEnd/>
                    </a:ln>
                  </p:spPr>
                  <p:txBody>
                    <a:bodyPr wrap="none" anchor="ctr"/>
                    <a:lstStyle/>
                    <a:p>
                      <a:endParaRPr lang="en-GB"/>
                    </a:p>
                  </p:txBody>
                </p:sp>
                <p:sp>
                  <p:nvSpPr>
                    <p:cNvPr id="1955" name="Line 313">
                      <a:extLst>
                        <a:ext uri="{FF2B5EF4-FFF2-40B4-BE49-F238E27FC236}">
                          <a16:creationId xmlns:a16="http://schemas.microsoft.com/office/drawing/2014/main" id="{B5FB3CB0-41F2-4A59-A3EF-7ADC45231D2D}"/>
                        </a:ext>
                      </a:extLst>
                    </p:cNvPr>
                    <p:cNvSpPr>
                      <a:spLocks noChangeAspect="1" noChangeShapeType="1"/>
                    </p:cNvSpPr>
                    <p:nvPr/>
                  </p:nvSpPr>
                  <p:spPr bwMode="auto">
                    <a:xfrm rot="10800000" flipV="1">
                      <a:off x="2556668" y="4810125"/>
                      <a:ext cx="0" cy="17463"/>
                    </a:xfrm>
                    <a:prstGeom prst="line">
                      <a:avLst/>
                    </a:prstGeom>
                    <a:grpFill/>
                    <a:ln w="3175">
                      <a:solidFill>
                        <a:schemeClr val="tx1"/>
                      </a:solidFill>
                      <a:round/>
                      <a:headEnd type="none" w="sm" len="sm"/>
                      <a:tailEnd/>
                    </a:ln>
                  </p:spPr>
                  <p:txBody>
                    <a:bodyPr wrap="none" anchor="ctr"/>
                    <a:lstStyle/>
                    <a:p>
                      <a:endParaRPr lang="en-GB"/>
                    </a:p>
                  </p:txBody>
                </p:sp>
                <p:sp>
                  <p:nvSpPr>
                    <p:cNvPr id="1956" name="Rectangle 8002">
                      <a:extLst>
                        <a:ext uri="{FF2B5EF4-FFF2-40B4-BE49-F238E27FC236}">
                          <a16:creationId xmlns:a16="http://schemas.microsoft.com/office/drawing/2014/main" id="{0B33ED64-D422-4C8D-B244-D79865BE925D}"/>
                        </a:ext>
                      </a:extLst>
                    </p:cNvPr>
                    <p:cNvSpPr>
                      <a:spLocks noChangeArrowheads="1"/>
                    </p:cNvSpPr>
                    <p:nvPr/>
                  </p:nvSpPr>
                  <p:spPr bwMode="auto">
                    <a:xfrm>
                      <a:off x="2539206" y="4830763"/>
                      <a:ext cx="61912" cy="71437"/>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922" name="Group 7021">
                    <a:extLst>
                      <a:ext uri="{FF2B5EF4-FFF2-40B4-BE49-F238E27FC236}">
                        <a16:creationId xmlns:a16="http://schemas.microsoft.com/office/drawing/2014/main" id="{E37D8B4A-722D-4342-8164-E9E239C53A7D}"/>
                      </a:ext>
                    </a:extLst>
                  </p:cNvPr>
                  <p:cNvGrpSpPr>
                    <a:grpSpLocks/>
                  </p:cNvGrpSpPr>
                  <p:nvPr/>
                </p:nvGrpSpPr>
                <p:grpSpPr bwMode="auto">
                  <a:xfrm>
                    <a:off x="2405063" y="4870450"/>
                    <a:ext cx="61912" cy="234950"/>
                    <a:chOff x="2539206" y="4752975"/>
                    <a:chExt cx="61912" cy="234950"/>
                  </a:xfrm>
                  <a:grpFill/>
                </p:grpSpPr>
                <p:grpSp>
                  <p:nvGrpSpPr>
                    <p:cNvPr id="1926" name="Group 9010">
                      <a:extLst>
                        <a:ext uri="{FF2B5EF4-FFF2-40B4-BE49-F238E27FC236}">
                          <a16:creationId xmlns:a16="http://schemas.microsoft.com/office/drawing/2014/main" id="{6AD0CA50-0260-4DB8-AF05-00BA47713CA8}"/>
                        </a:ext>
                      </a:extLst>
                    </p:cNvPr>
                    <p:cNvGrpSpPr>
                      <a:grpSpLocks/>
                    </p:cNvGrpSpPr>
                    <p:nvPr/>
                  </p:nvGrpSpPr>
                  <p:grpSpPr bwMode="auto">
                    <a:xfrm>
                      <a:off x="2542381" y="4872095"/>
                      <a:ext cx="53975" cy="115888"/>
                      <a:chOff x="7695644" y="6646017"/>
                      <a:chExt cx="53975" cy="115888"/>
                    </a:xfrm>
                    <a:grpFill/>
                  </p:grpSpPr>
                  <p:sp>
                    <p:nvSpPr>
                      <p:cNvPr id="1937" name="AutoShape 301">
                        <a:extLst>
                          <a:ext uri="{FF2B5EF4-FFF2-40B4-BE49-F238E27FC236}">
                            <a16:creationId xmlns:a16="http://schemas.microsoft.com/office/drawing/2014/main" id="{E4B8A380-9950-4633-8E56-8E53BE63CAF5}"/>
                          </a:ext>
                        </a:extLst>
                      </p:cNvPr>
                      <p:cNvSpPr>
                        <a:spLocks noChangeArrowheads="1"/>
                      </p:cNvSpPr>
                      <p:nvPr/>
                    </p:nvSpPr>
                    <p:spPr bwMode="auto">
                      <a:xfrm rot="10800000">
                        <a:off x="7704375" y="6646017"/>
                        <a:ext cx="36513" cy="46038"/>
                      </a:xfrm>
                      <a:custGeom>
                        <a:avLst/>
                        <a:gdLst>
                          <a:gd name="T0" fmla="*/ 11384015 w 21600"/>
                          <a:gd name="T1" fmla="*/ 94922743 h 21600"/>
                          <a:gd name="T2" fmla="*/ 5879832 w 21600"/>
                          <a:gd name="T3" fmla="*/ 189848246 h 21600"/>
                          <a:gd name="T4" fmla="*/ 375093 w 21600"/>
                          <a:gd name="T5" fmla="*/ 94922743 h 21600"/>
                          <a:gd name="T6" fmla="*/ 5879832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tx1"/>
                        </a:solidFill>
                        <a:miter lim="800000"/>
                        <a:headEnd type="none" w="sm" len="sm"/>
                        <a:tailEnd/>
                      </a:ln>
                    </p:spPr>
                    <p:txBody>
                      <a:bodyPr wrap="none" anchor="ctr"/>
                      <a:lstStyle/>
                      <a:p>
                        <a:endParaRPr lang="en-GB"/>
                      </a:p>
                    </p:txBody>
                  </p:sp>
                  <p:sp>
                    <p:nvSpPr>
                      <p:cNvPr id="1938" name="Rectangle 303">
                        <a:extLst>
                          <a:ext uri="{FF2B5EF4-FFF2-40B4-BE49-F238E27FC236}">
                            <a16:creationId xmlns:a16="http://schemas.microsoft.com/office/drawing/2014/main" id="{2A624787-FBBC-4E10-9247-55061D6095A5}"/>
                          </a:ext>
                        </a:extLst>
                      </p:cNvPr>
                      <p:cNvSpPr>
                        <a:spLocks noChangeAspect="1" noChangeArrowheads="1"/>
                      </p:cNvSpPr>
                      <p:nvPr/>
                    </p:nvSpPr>
                    <p:spPr bwMode="auto">
                      <a:xfrm rot="-5400000">
                        <a:off x="7712124" y="6695662"/>
                        <a:ext cx="22603" cy="31262"/>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39" name="Rectangle 305">
                        <a:extLst>
                          <a:ext uri="{FF2B5EF4-FFF2-40B4-BE49-F238E27FC236}">
                            <a16:creationId xmlns:a16="http://schemas.microsoft.com/office/drawing/2014/main" id="{77B4BB8A-5599-4FDC-B75C-E7086CD3BBF6}"/>
                          </a:ext>
                        </a:extLst>
                      </p:cNvPr>
                      <p:cNvSpPr>
                        <a:spLocks noChangeAspect="1" noChangeArrowheads="1"/>
                      </p:cNvSpPr>
                      <p:nvPr/>
                    </p:nvSpPr>
                    <p:spPr bwMode="auto">
                      <a:xfrm rot="10800000">
                        <a:off x="7702911" y="6751095"/>
                        <a:ext cx="42008" cy="10810"/>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40" name="AutoShape 307">
                        <a:extLst>
                          <a:ext uri="{FF2B5EF4-FFF2-40B4-BE49-F238E27FC236}">
                            <a16:creationId xmlns:a16="http://schemas.microsoft.com/office/drawing/2014/main" id="{B3019729-6B6F-4162-A94F-1618D1F6CEFE}"/>
                          </a:ext>
                        </a:extLst>
                      </p:cNvPr>
                      <p:cNvSpPr>
                        <a:spLocks noChangeAspect="1" noChangeArrowheads="1"/>
                      </p:cNvSpPr>
                      <p:nvPr/>
                    </p:nvSpPr>
                    <p:spPr bwMode="auto">
                      <a:xfrm rot="10800000">
                        <a:off x="7698026" y="6722595"/>
                        <a:ext cx="50800" cy="31448"/>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41" name="Line 308">
                        <a:extLst>
                          <a:ext uri="{FF2B5EF4-FFF2-40B4-BE49-F238E27FC236}">
                            <a16:creationId xmlns:a16="http://schemas.microsoft.com/office/drawing/2014/main" id="{42C63B20-B4BF-4912-A70E-EF2380E9966C}"/>
                          </a:ext>
                        </a:extLst>
                      </p:cNvPr>
                      <p:cNvSpPr>
                        <a:spLocks noChangeAspect="1" noChangeShapeType="1"/>
                      </p:cNvSpPr>
                      <p:nvPr/>
                    </p:nvSpPr>
                    <p:spPr bwMode="auto">
                      <a:xfrm rot="10800000">
                        <a:off x="7736126" y="6722595"/>
                        <a:ext cx="0" cy="28932"/>
                      </a:xfrm>
                      <a:prstGeom prst="line">
                        <a:avLst/>
                      </a:prstGeom>
                      <a:grpFill/>
                      <a:ln w="3175">
                        <a:solidFill>
                          <a:schemeClr val="tx1"/>
                        </a:solidFill>
                        <a:round/>
                        <a:headEnd type="none" w="sm" len="sm"/>
                        <a:tailEnd/>
                      </a:ln>
                    </p:spPr>
                    <p:txBody>
                      <a:bodyPr wrap="none" anchor="ctr"/>
                      <a:lstStyle/>
                      <a:p>
                        <a:endParaRPr lang="en-GB"/>
                      </a:p>
                    </p:txBody>
                  </p:sp>
                  <p:sp>
                    <p:nvSpPr>
                      <p:cNvPr id="1942" name="Line 309">
                        <a:extLst>
                          <a:ext uri="{FF2B5EF4-FFF2-40B4-BE49-F238E27FC236}">
                            <a16:creationId xmlns:a16="http://schemas.microsoft.com/office/drawing/2014/main" id="{D458018D-C4BF-4108-BD8A-9DB45CBD55FC}"/>
                          </a:ext>
                        </a:extLst>
                      </p:cNvPr>
                      <p:cNvSpPr>
                        <a:spLocks noChangeAspect="1" noChangeShapeType="1"/>
                      </p:cNvSpPr>
                      <p:nvPr/>
                    </p:nvSpPr>
                    <p:spPr bwMode="auto">
                      <a:xfrm rot="10800000">
                        <a:off x="7710726" y="6722595"/>
                        <a:ext cx="0" cy="28932"/>
                      </a:xfrm>
                      <a:prstGeom prst="line">
                        <a:avLst/>
                      </a:prstGeom>
                      <a:grpFill/>
                      <a:ln w="3175">
                        <a:solidFill>
                          <a:schemeClr val="tx1"/>
                        </a:solidFill>
                        <a:round/>
                        <a:headEnd type="none" w="sm" len="sm"/>
                        <a:tailEnd/>
                      </a:ln>
                    </p:spPr>
                    <p:txBody>
                      <a:bodyPr wrap="none" anchor="ctr"/>
                      <a:lstStyle/>
                      <a:p>
                        <a:endParaRPr lang="en-GB"/>
                      </a:p>
                    </p:txBody>
                  </p:sp>
                  <p:sp>
                    <p:nvSpPr>
                      <p:cNvPr id="1943" name="AutoShape 311">
                        <a:extLst>
                          <a:ext uri="{FF2B5EF4-FFF2-40B4-BE49-F238E27FC236}">
                            <a16:creationId xmlns:a16="http://schemas.microsoft.com/office/drawing/2014/main" id="{361AC3B2-EB17-40E2-8053-FB1CDA08810F}"/>
                          </a:ext>
                        </a:extLst>
                      </p:cNvPr>
                      <p:cNvSpPr>
                        <a:spLocks noChangeAspect="1" noChangeArrowheads="1"/>
                      </p:cNvSpPr>
                      <p:nvPr/>
                    </p:nvSpPr>
                    <p:spPr bwMode="auto">
                      <a:xfrm rot="10800000">
                        <a:off x="7695644" y="6686498"/>
                        <a:ext cx="53975" cy="20638"/>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44" name="Line 312">
                        <a:extLst>
                          <a:ext uri="{FF2B5EF4-FFF2-40B4-BE49-F238E27FC236}">
                            <a16:creationId xmlns:a16="http://schemas.microsoft.com/office/drawing/2014/main" id="{705FC66F-FB04-40A5-8B5F-610CA98605F8}"/>
                          </a:ext>
                        </a:extLst>
                      </p:cNvPr>
                      <p:cNvSpPr>
                        <a:spLocks noChangeAspect="1" noChangeShapeType="1"/>
                      </p:cNvSpPr>
                      <p:nvPr/>
                    </p:nvSpPr>
                    <p:spPr bwMode="auto">
                      <a:xfrm rot="10800000">
                        <a:off x="7736125" y="6686498"/>
                        <a:ext cx="0" cy="18987"/>
                      </a:xfrm>
                      <a:prstGeom prst="line">
                        <a:avLst/>
                      </a:prstGeom>
                      <a:grpFill/>
                      <a:ln w="3175">
                        <a:solidFill>
                          <a:schemeClr val="tx1"/>
                        </a:solidFill>
                        <a:round/>
                        <a:headEnd type="none" w="sm" len="sm"/>
                        <a:tailEnd/>
                      </a:ln>
                    </p:spPr>
                    <p:txBody>
                      <a:bodyPr wrap="none" anchor="ctr"/>
                      <a:lstStyle/>
                      <a:p>
                        <a:endParaRPr lang="en-GB"/>
                      </a:p>
                    </p:txBody>
                  </p:sp>
                  <p:sp>
                    <p:nvSpPr>
                      <p:cNvPr id="1945" name="Line 313">
                        <a:extLst>
                          <a:ext uri="{FF2B5EF4-FFF2-40B4-BE49-F238E27FC236}">
                            <a16:creationId xmlns:a16="http://schemas.microsoft.com/office/drawing/2014/main" id="{627CEB5C-F8B8-4E3E-9F1D-A23A6DD29255}"/>
                          </a:ext>
                        </a:extLst>
                      </p:cNvPr>
                      <p:cNvSpPr>
                        <a:spLocks noChangeAspect="1" noChangeShapeType="1"/>
                      </p:cNvSpPr>
                      <p:nvPr/>
                    </p:nvSpPr>
                    <p:spPr bwMode="auto">
                      <a:xfrm rot="10800000">
                        <a:off x="7709138" y="6686498"/>
                        <a:ext cx="0" cy="18987"/>
                      </a:xfrm>
                      <a:prstGeom prst="line">
                        <a:avLst/>
                      </a:prstGeom>
                      <a:grpFill/>
                      <a:ln w="3175">
                        <a:solidFill>
                          <a:schemeClr val="tx1"/>
                        </a:solidFill>
                        <a:round/>
                        <a:headEnd type="none" w="sm" len="sm"/>
                        <a:tailEnd/>
                      </a:ln>
                    </p:spPr>
                    <p:txBody>
                      <a:bodyPr wrap="none" anchor="ctr"/>
                      <a:lstStyle/>
                      <a:p>
                        <a:endParaRPr lang="en-GB"/>
                      </a:p>
                    </p:txBody>
                  </p:sp>
                </p:grpSp>
                <p:sp>
                  <p:nvSpPr>
                    <p:cNvPr id="1927" name="AutoShape 301">
                      <a:extLst>
                        <a:ext uri="{FF2B5EF4-FFF2-40B4-BE49-F238E27FC236}">
                          <a16:creationId xmlns:a16="http://schemas.microsoft.com/office/drawing/2014/main" id="{F6152E1F-234A-46BC-A298-C4AC32A90C73}"/>
                        </a:ext>
                      </a:extLst>
                    </p:cNvPr>
                    <p:cNvSpPr>
                      <a:spLocks noChangeArrowheads="1"/>
                    </p:cNvSpPr>
                    <p:nvPr/>
                  </p:nvSpPr>
                  <p:spPr bwMode="auto">
                    <a:xfrm rot="10800000" flipV="1">
                      <a:off x="2551906" y="4822825"/>
                      <a:ext cx="36512" cy="46038"/>
                    </a:xfrm>
                    <a:custGeom>
                      <a:avLst/>
                      <a:gdLst>
                        <a:gd name="T0" fmla="*/ 11380500 w 21600"/>
                        <a:gd name="T1" fmla="*/ 94922743 h 21600"/>
                        <a:gd name="T2" fmla="*/ 5878075 w 21600"/>
                        <a:gd name="T3" fmla="*/ 189848246 h 21600"/>
                        <a:gd name="T4" fmla="*/ 375010 w 21600"/>
                        <a:gd name="T5" fmla="*/ 94922743 h 21600"/>
                        <a:gd name="T6" fmla="*/ 5878075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tx1"/>
                      </a:solidFill>
                      <a:miter lim="800000"/>
                      <a:headEnd type="none" w="sm" len="sm"/>
                      <a:tailEnd/>
                    </a:ln>
                  </p:spPr>
                  <p:txBody>
                    <a:bodyPr wrap="none" anchor="ctr"/>
                    <a:lstStyle/>
                    <a:p>
                      <a:endParaRPr lang="en-GB"/>
                    </a:p>
                  </p:txBody>
                </p:sp>
                <p:sp>
                  <p:nvSpPr>
                    <p:cNvPr id="1928" name="Rectangle 303">
                      <a:extLst>
                        <a:ext uri="{FF2B5EF4-FFF2-40B4-BE49-F238E27FC236}">
                          <a16:creationId xmlns:a16="http://schemas.microsoft.com/office/drawing/2014/main" id="{7F8114BE-6822-4C37-BA4F-F5598D12492A}"/>
                        </a:ext>
                      </a:extLst>
                    </p:cNvPr>
                    <p:cNvSpPr>
                      <a:spLocks noChangeAspect="1" noChangeArrowheads="1"/>
                    </p:cNvSpPr>
                    <p:nvPr/>
                  </p:nvSpPr>
                  <p:spPr bwMode="auto">
                    <a:xfrm rot="5400000" flipV="1">
                      <a:off x="2559843" y="4787901"/>
                      <a:ext cx="22225" cy="31750"/>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29" name="Rectangle 305">
                      <a:extLst>
                        <a:ext uri="{FF2B5EF4-FFF2-40B4-BE49-F238E27FC236}">
                          <a16:creationId xmlns:a16="http://schemas.microsoft.com/office/drawing/2014/main" id="{BB2BA556-0552-4411-A8DA-C108E302C62A}"/>
                        </a:ext>
                      </a:extLst>
                    </p:cNvPr>
                    <p:cNvSpPr>
                      <a:spLocks noChangeAspect="1" noChangeArrowheads="1"/>
                    </p:cNvSpPr>
                    <p:nvPr/>
                  </p:nvSpPr>
                  <p:spPr bwMode="auto">
                    <a:xfrm rot="10800000" flipV="1">
                      <a:off x="2550318" y="4752975"/>
                      <a:ext cx="41275" cy="11113"/>
                    </a:xfrm>
                    <a:prstGeom prst="rect">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30" name="AutoShape 307">
                      <a:extLst>
                        <a:ext uri="{FF2B5EF4-FFF2-40B4-BE49-F238E27FC236}">
                          <a16:creationId xmlns:a16="http://schemas.microsoft.com/office/drawing/2014/main" id="{CC80208C-C91A-4541-B450-9A20DE634738}"/>
                        </a:ext>
                      </a:extLst>
                    </p:cNvPr>
                    <p:cNvSpPr>
                      <a:spLocks noChangeAspect="1" noChangeArrowheads="1"/>
                    </p:cNvSpPr>
                    <p:nvPr/>
                  </p:nvSpPr>
                  <p:spPr bwMode="auto">
                    <a:xfrm rot="10800000" flipV="1">
                      <a:off x="2545556" y="4760913"/>
                      <a:ext cx="50800" cy="31750"/>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31" name="Line 308">
                      <a:extLst>
                        <a:ext uri="{FF2B5EF4-FFF2-40B4-BE49-F238E27FC236}">
                          <a16:creationId xmlns:a16="http://schemas.microsoft.com/office/drawing/2014/main" id="{CC7DD39C-65A5-4E7F-B069-6346F2A9993C}"/>
                        </a:ext>
                      </a:extLst>
                    </p:cNvPr>
                    <p:cNvSpPr>
                      <a:spLocks noChangeAspect="1" noChangeShapeType="1"/>
                    </p:cNvSpPr>
                    <p:nvPr/>
                  </p:nvSpPr>
                  <p:spPr bwMode="auto">
                    <a:xfrm rot="10800000" flipV="1">
                      <a:off x="2583656" y="4764088"/>
                      <a:ext cx="0" cy="28575"/>
                    </a:xfrm>
                    <a:prstGeom prst="line">
                      <a:avLst/>
                    </a:prstGeom>
                    <a:grpFill/>
                    <a:ln w="3175">
                      <a:solidFill>
                        <a:schemeClr val="tx1"/>
                      </a:solidFill>
                      <a:round/>
                      <a:headEnd type="none" w="sm" len="sm"/>
                      <a:tailEnd/>
                    </a:ln>
                  </p:spPr>
                  <p:txBody>
                    <a:bodyPr wrap="none" anchor="ctr"/>
                    <a:lstStyle/>
                    <a:p>
                      <a:endParaRPr lang="en-GB"/>
                    </a:p>
                  </p:txBody>
                </p:sp>
                <p:sp>
                  <p:nvSpPr>
                    <p:cNvPr id="1932" name="Line 309">
                      <a:extLst>
                        <a:ext uri="{FF2B5EF4-FFF2-40B4-BE49-F238E27FC236}">
                          <a16:creationId xmlns:a16="http://schemas.microsoft.com/office/drawing/2014/main" id="{542802A9-C5E3-4771-9BB4-FC5A8CAD4A31}"/>
                        </a:ext>
                      </a:extLst>
                    </p:cNvPr>
                    <p:cNvSpPr>
                      <a:spLocks noChangeAspect="1" noChangeShapeType="1"/>
                    </p:cNvSpPr>
                    <p:nvPr/>
                  </p:nvSpPr>
                  <p:spPr bwMode="auto">
                    <a:xfrm rot="10800000" flipV="1">
                      <a:off x="2558256" y="4764088"/>
                      <a:ext cx="0" cy="28575"/>
                    </a:xfrm>
                    <a:prstGeom prst="line">
                      <a:avLst/>
                    </a:prstGeom>
                    <a:grpFill/>
                    <a:ln w="3175">
                      <a:solidFill>
                        <a:schemeClr val="tx1"/>
                      </a:solidFill>
                      <a:round/>
                      <a:headEnd type="none" w="sm" len="sm"/>
                      <a:tailEnd/>
                    </a:ln>
                  </p:spPr>
                  <p:txBody>
                    <a:bodyPr wrap="none" anchor="ctr"/>
                    <a:lstStyle/>
                    <a:p>
                      <a:endParaRPr lang="en-GB"/>
                    </a:p>
                  </p:txBody>
                </p:sp>
                <p:sp>
                  <p:nvSpPr>
                    <p:cNvPr id="1933" name="AutoShape 311">
                      <a:extLst>
                        <a:ext uri="{FF2B5EF4-FFF2-40B4-BE49-F238E27FC236}">
                          <a16:creationId xmlns:a16="http://schemas.microsoft.com/office/drawing/2014/main" id="{D49D8421-6403-4968-83B9-D99EAAC62CAE}"/>
                        </a:ext>
                      </a:extLst>
                    </p:cNvPr>
                    <p:cNvSpPr>
                      <a:spLocks noChangeAspect="1" noChangeArrowheads="1"/>
                    </p:cNvSpPr>
                    <p:nvPr/>
                  </p:nvSpPr>
                  <p:spPr bwMode="auto">
                    <a:xfrm rot="10800000" flipV="1">
                      <a:off x="2542381" y="4806950"/>
                      <a:ext cx="53975" cy="20638"/>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34" name="Line 312">
                      <a:extLst>
                        <a:ext uri="{FF2B5EF4-FFF2-40B4-BE49-F238E27FC236}">
                          <a16:creationId xmlns:a16="http://schemas.microsoft.com/office/drawing/2014/main" id="{02B60367-D081-40EF-8632-A74F2420A373}"/>
                        </a:ext>
                      </a:extLst>
                    </p:cNvPr>
                    <p:cNvSpPr>
                      <a:spLocks noChangeAspect="1" noChangeShapeType="1"/>
                    </p:cNvSpPr>
                    <p:nvPr/>
                  </p:nvSpPr>
                  <p:spPr bwMode="auto">
                    <a:xfrm rot="10800000" flipV="1">
                      <a:off x="2583656" y="4810125"/>
                      <a:ext cx="0" cy="17463"/>
                    </a:xfrm>
                    <a:prstGeom prst="line">
                      <a:avLst/>
                    </a:prstGeom>
                    <a:grpFill/>
                    <a:ln w="3175">
                      <a:solidFill>
                        <a:schemeClr val="tx1"/>
                      </a:solidFill>
                      <a:round/>
                      <a:headEnd type="none" w="sm" len="sm"/>
                      <a:tailEnd/>
                    </a:ln>
                  </p:spPr>
                  <p:txBody>
                    <a:bodyPr wrap="none" anchor="ctr"/>
                    <a:lstStyle/>
                    <a:p>
                      <a:endParaRPr lang="en-GB"/>
                    </a:p>
                  </p:txBody>
                </p:sp>
                <p:sp>
                  <p:nvSpPr>
                    <p:cNvPr id="1935" name="Line 313">
                      <a:extLst>
                        <a:ext uri="{FF2B5EF4-FFF2-40B4-BE49-F238E27FC236}">
                          <a16:creationId xmlns:a16="http://schemas.microsoft.com/office/drawing/2014/main" id="{6CE46171-3CC0-437E-9B54-64963F03ABC2}"/>
                        </a:ext>
                      </a:extLst>
                    </p:cNvPr>
                    <p:cNvSpPr>
                      <a:spLocks noChangeAspect="1" noChangeShapeType="1"/>
                    </p:cNvSpPr>
                    <p:nvPr/>
                  </p:nvSpPr>
                  <p:spPr bwMode="auto">
                    <a:xfrm rot="10800000" flipV="1">
                      <a:off x="2556668" y="4810125"/>
                      <a:ext cx="0" cy="17463"/>
                    </a:xfrm>
                    <a:prstGeom prst="line">
                      <a:avLst/>
                    </a:prstGeom>
                    <a:grpFill/>
                    <a:ln w="3175">
                      <a:solidFill>
                        <a:schemeClr val="tx1"/>
                      </a:solidFill>
                      <a:round/>
                      <a:headEnd type="none" w="sm" len="sm"/>
                      <a:tailEnd/>
                    </a:ln>
                  </p:spPr>
                  <p:txBody>
                    <a:bodyPr wrap="none" anchor="ctr"/>
                    <a:lstStyle/>
                    <a:p>
                      <a:endParaRPr lang="en-GB"/>
                    </a:p>
                  </p:txBody>
                </p:sp>
                <p:sp>
                  <p:nvSpPr>
                    <p:cNvPr id="1936" name="Rectangle 8002">
                      <a:extLst>
                        <a:ext uri="{FF2B5EF4-FFF2-40B4-BE49-F238E27FC236}">
                          <a16:creationId xmlns:a16="http://schemas.microsoft.com/office/drawing/2014/main" id="{46760A9C-1B72-486D-8812-EF1EFB79902C}"/>
                        </a:ext>
                      </a:extLst>
                    </p:cNvPr>
                    <p:cNvSpPr>
                      <a:spLocks noChangeArrowheads="1"/>
                    </p:cNvSpPr>
                    <p:nvPr/>
                  </p:nvSpPr>
                  <p:spPr bwMode="auto">
                    <a:xfrm>
                      <a:off x="2539206" y="4830763"/>
                      <a:ext cx="61912" cy="71437"/>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sp>
                <p:nvSpPr>
                  <p:cNvPr id="1923" name="Rounded Rectangle 8062">
                    <a:extLst>
                      <a:ext uri="{FF2B5EF4-FFF2-40B4-BE49-F238E27FC236}">
                        <a16:creationId xmlns:a16="http://schemas.microsoft.com/office/drawing/2014/main" id="{9CF044AC-42F3-4479-AEF6-DA1D68A6DB0F}"/>
                      </a:ext>
                    </a:extLst>
                  </p:cNvPr>
                  <p:cNvSpPr>
                    <a:spLocks noChangeArrowheads="1"/>
                  </p:cNvSpPr>
                  <p:nvPr/>
                </p:nvSpPr>
                <p:spPr bwMode="auto">
                  <a:xfrm>
                    <a:off x="2366963" y="4613275"/>
                    <a:ext cx="133350" cy="114300"/>
                  </a:xfrm>
                  <a:prstGeom prst="roundRect">
                    <a:avLst>
                      <a:gd name="adj" fmla="val 16667"/>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24" name="Hexagon 8063">
                    <a:extLst>
                      <a:ext uri="{FF2B5EF4-FFF2-40B4-BE49-F238E27FC236}">
                        <a16:creationId xmlns:a16="http://schemas.microsoft.com/office/drawing/2014/main" id="{3CBD5DF0-0BB5-480A-BFBB-0990AD3501F4}"/>
                      </a:ext>
                    </a:extLst>
                  </p:cNvPr>
                  <p:cNvSpPr>
                    <a:spLocks noChangeAspect="1"/>
                  </p:cNvSpPr>
                  <p:nvPr/>
                </p:nvSpPr>
                <p:spPr bwMode="auto">
                  <a:xfrm>
                    <a:off x="2379663" y="4649788"/>
                    <a:ext cx="44450" cy="39687"/>
                  </a:xfrm>
                  <a:prstGeom prst="hexagon">
                    <a:avLst>
                      <a:gd name="adj" fmla="val 24137"/>
                      <a:gd name="vf" fmla="val 115470"/>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25" name="Hexagon 8064">
                    <a:extLst>
                      <a:ext uri="{FF2B5EF4-FFF2-40B4-BE49-F238E27FC236}">
                        <a16:creationId xmlns:a16="http://schemas.microsoft.com/office/drawing/2014/main" id="{08064753-F2BC-440D-BF18-6AC1576A754D}"/>
                      </a:ext>
                    </a:extLst>
                  </p:cNvPr>
                  <p:cNvSpPr>
                    <a:spLocks noChangeAspect="1"/>
                  </p:cNvSpPr>
                  <p:nvPr/>
                </p:nvSpPr>
                <p:spPr bwMode="auto">
                  <a:xfrm>
                    <a:off x="2443163" y="4649788"/>
                    <a:ext cx="46037" cy="39687"/>
                  </a:xfrm>
                  <a:prstGeom prst="hexagon">
                    <a:avLst>
                      <a:gd name="adj" fmla="val 24999"/>
                      <a:gd name="vf" fmla="val 115470"/>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sp>
              <p:nvSpPr>
                <p:cNvPr id="1637" name="Rectangle 7685">
                  <a:extLst>
                    <a:ext uri="{FF2B5EF4-FFF2-40B4-BE49-F238E27FC236}">
                      <a16:creationId xmlns:a16="http://schemas.microsoft.com/office/drawing/2014/main" id="{CD4C3AD1-1A01-49F8-85AD-9FC21B9832A3}"/>
                    </a:ext>
                  </a:extLst>
                </p:cNvPr>
                <p:cNvSpPr>
                  <a:spLocks noChangeArrowheads="1"/>
                </p:cNvSpPr>
                <p:nvPr/>
              </p:nvSpPr>
              <p:spPr bwMode="auto">
                <a:xfrm>
                  <a:off x="2502799" y="3504181"/>
                  <a:ext cx="720725" cy="36512"/>
                </a:xfrm>
                <a:prstGeom prst="rect">
                  <a:avLst/>
                </a:prstGeom>
                <a:solidFill>
                  <a:schemeClr val="accent3">
                    <a:lumMod val="100000"/>
                  </a:schemeClr>
                </a:solid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nvGrpSpPr>
                <p:cNvPr id="1638" name="Group 6998">
                  <a:extLst>
                    <a:ext uri="{FF2B5EF4-FFF2-40B4-BE49-F238E27FC236}">
                      <a16:creationId xmlns:a16="http://schemas.microsoft.com/office/drawing/2014/main" id="{BF64B5B9-25ED-476D-990F-4A0AD08DC2BA}"/>
                    </a:ext>
                  </a:extLst>
                </p:cNvPr>
                <p:cNvGrpSpPr>
                  <a:grpSpLocks/>
                </p:cNvGrpSpPr>
                <p:nvPr/>
              </p:nvGrpSpPr>
              <p:grpSpPr bwMode="auto">
                <a:xfrm>
                  <a:off x="2782199" y="3415281"/>
                  <a:ext cx="157162" cy="204787"/>
                  <a:chOff x="3192463" y="3484564"/>
                  <a:chExt cx="157162" cy="204787"/>
                </a:xfrm>
                <a:solidFill>
                  <a:srgbClr val="51BCEC"/>
                </a:solidFill>
              </p:grpSpPr>
              <p:sp>
                <p:nvSpPr>
                  <p:cNvPr id="1904" name="Line 739">
                    <a:extLst>
                      <a:ext uri="{FF2B5EF4-FFF2-40B4-BE49-F238E27FC236}">
                        <a16:creationId xmlns:a16="http://schemas.microsoft.com/office/drawing/2014/main" id="{C6275F80-EA85-4E67-A840-2B06537DF7F6}"/>
                      </a:ext>
                    </a:extLst>
                  </p:cNvPr>
                  <p:cNvSpPr>
                    <a:spLocks noChangeShapeType="1"/>
                  </p:cNvSpPr>
                  <p:nvPr/>
                </p:nvSpPr>
                <p:spPr bwMode="auto">
                  <a:xfrm flipV="1">
                    <a:off x="3249613" y="3633789"/>
                    <a:ext cx="41275" cy="7937"/>
                  </a:xfrm>
                  <a:prstGeom prst="line">
                    <a:avLst/>
                  </a:prstGeom>
                  <a:grpFill/>
                  <a:ln w="3175">
                    <a:solidFill>
                      <a:schemeClr val="accent2"/>
                    </a:solidFill>
                    <a:round/>
                    <a:headEnd/>
                    <a:tailEnd/>
                  </a:ln>
                </p:spPr>
                <p:txBody>
                  <a:bodyPr/>
                  <a:lstStyle/>
                  <a:p>
                    <a:endParaRPr lang="en-GB"/>
                  </a:p>
                </p:txBody>
              </p:sp>
              <p:sp>
                <p:nvSpPr>
                  <p:cNvPr id="1905" name="Line 740">
                    <a:extLst>
                      <a:ext uri="{FF2B5EF4-FFF2-40B4-BE49-F238E27FC236}">
                        <a16:creationId xmlns:a16="http://schemas.microsoft.com/office/drawing/2014/main" id="{56D185AA-759A-46F8-82C3-A70607336E24}"/>
                      </a:ext>
                    </a:extLst>
                  </p:cNvPr>
                  <p:cNvSpPr>
                    <a:spLocks noChangeShapeType="1"/>
                  </p:cNvSpPr>
                  <p:nvPr/>
                </p:nvSpPr>
                <p:spPr bwMode="auto">
                  <a:xfrm flipV="1">
                    <a:off x="3249613" y="3643314"/>
                    <a:ext cx="41275" cy="7937"/>
                  </a:xfrm>
                  <a:prstGeom prst="line">
                    <a:avLst/>
                  </a:prstGeom>
                  <a:grpFill/>
                  <a:ln w="3175">
                    <a:solidFill>
                      <a:schemeClr val="accent2"/>
                    </a:solidFill>
                    <a:round/>
                    <a:headEnd/>
                    <a:tailEnd/>
                  </a:ln>
                </p:spPr>
                <p:txBody>
                  <a:bodyPr/>
                  <a:lstStyle/>
                  <a:p>
                    <a:endParaRPr lang="en-GB"/>
                  </a:p>
                </p:txBody>
              </p:sp>
              <p:sp>
                <p:nvSpPr>
                  <p:cNvPr id="1906" name="Line 741">
                    <a:extLst>
                      <a:ext uri="{FF2B5EF4-FFF2-40B4-BE49-F238E27FC236}">
                        <a16:creationId xmlns:a16="http://schemas.microsoft.com/office/drawing/2014/main" id="{901B8E40-FEA4-42B7-8F51-E8F8CF52859C}"/>
                      </a:ext>
                    </a:extLst>
                  </p:cNvPr>
                  <p:cNvSpPr>
                    <a:spLocks noChangeShapeType="1"/>
                  </p:cNvSpPr>
                  <p:nvPr/>
                </p:nvSpPr>
                <p:spPr bwMode="auto">
                  <a:xfrm flipV="1">
                    <a:off x="3249613" y="3652839"/>
                    <a:ext cx="41275" cy="7937"/>
                  </a:xfrm>
                  <a:prstGeom prst="line">
                    <a:avLst/>
                  </a:prstGeom>
                  <a:grpFill/>
                  <a:ln w="3175">
                    <a:solidFill>
                      <a:schemeClr val="accent2"/>
                    </a:solidFill>
                    <a:round/>
                    <a:headEnd/>
                    <a:tailEnd/>
                  </a:ln>
                </p:spPr>
                <p:txBody>
                  <a:bodyPr/>
                  <a:lstStyle/>
                  <a:p>
                    <a:endParaRPr lang="en-GB"/>
                  </a:p>
                </p:txBody>
              </p:sp>
              <p:sp>
                <p:nvSpPr>
                  <p:cNvPr id="1907" name="Line 742">
                    <a:extLst>
                      <a:ext uri="{FF2B5EF4-FFF2-40B4-BE49-F238E27FC236}">
                        <a16:creationId xmlns:a16="http://schemas.microsoft.com/office/drawing/2014/main" id="{89BAB293-A60D-40F1-B66F-2E48BFF5A6C2}"/>
                      </a:ext>
                    </a:extLst>
                  </p:cNvPr>
                  <p:cNvSpPr>
                    <a:spLocks noChangeShapeType="1"/>
                  </p:cNvSpPr>
                  <p:nvPr/>
                </p:nvSpPr>
                <p:spPr bwMode="auto">
                  <a:xfrm flipV="1">
                    <a:off x="3249613" y="3662364"/>
                    <a:ext cx="41275" cy="7937"/>
                  </a:xfrm>
                  <a:prstGeom prst="line">
                    <a:avLst/>
                  </a:prstGeom>
                  <a:grpFill/>
                  <a:ln w="3175">
                    <a:solidFill>
                      <a:schemeClr val="accent2"/>
                    </a:solidFill>
                    <a:round/>
                    <a:headEnd/>
                    <a:tailEnd/>
                  </a:ln>
                </p:spPr>
                <p:txBody>
                  <a:bodyPr/>
                  <a:lstStyle/>
                  <a:p>
                    <a:endParaRPr lang="en-GB"/>
                  </a:p>
                </p:txBody>
              </p:sp>
              <p:sp>
                <p:nvSpPr>
                  <p:cNvPr id="1908" name="Line 743">
                    <a:extLst>
                      <a:ext uri="{FF2B5EF4-FFF2-40B4-BE49-F238E27FC236}">
                        <a16:creationId xmlns:a16="http://schemas.microsoft.com/office/drawing/2014/main" id="{342072FF-4ADC-4713-A9D3-D84D31E58093}"/>
                      </a:ext>
                    </a:extLst>
                  </p:cNvPr>
                  <p:cNvSpPr>
                    <a:spLocks noChangeShapeType="1"/>
                  </p:cNvSpPr>
                  <p:nvPr/>
                </p:nvSpPr>
                <p:spPr bwMode="auto">
                  <a:xfrm flipV="1">
                    <a:off x="3249613" y="3671889"/>
                    <a:ext cx="41275" cy="7937"/>
                  </a:xfrm>
                  <a:prstGeom prst="line">
                    <a:avLst/>
                  </a:prstGeom>
                  <a:grpFill/>
                  <a:ln w="3175">
                    <a:solidFill>
                      <a:schemeClr val="accent2"/>
                    </a:solidFill>
                    <a:round/>
                    <a:headEnd/>
                    <a:tailEnd/>
                  </a:ln>
                </p:spPr>
                <p:txBody>
                  <a:bodyPr/>
                  <a:lstStyle/>
                  <a:p>
                    <a:endParaRPr lang="en-GB"/>
                  </a:p>
                </p:txBody>
              </p:sp>
              <p:sp>
                <p:nvSpPr>
                  <p:cNvPr id="1909" name="Line 744">
                    <a:extLst>
                      <a:ext uri="{FF2B5EF4-FFF2-40B4-BE49-F238E27FC236}">
                        <a16:creationId xmlns:a16="http://schemas.microsoft.com/office/drawing/2014/main" id="{549FDEA3-2836-48EE-AE7D-D2C02B7AAD94}"/>
                      </a:ext>
                    </a:extLst>
                  </p:cNvPr>
                  <p:cNvSpPr>
                    <a:spLocks noChangeShapeType="1"/>
                  </p:cNvSpPr>
                  <p:nvPr/>
                </p:nvSpPr>
                <p:spPr bwMode="auto">
                  <a:xfrm flipV="1">
                    <a:off x="3249613" y="3681414"/>
                    <a:ext cx="41275" cy="7937"/>
                  </a:xfrm>
                  <a:prstGeom prst="line">
                    <a:avLst/>
                  </a:prstGeom>
                  <a:grpFill/>
                  <a:ln w="3175">
                    <a:solidFill>
                      <a:schemeClr val="accent2"/>
                    </a:solidFill>
                    <a:round/>
                    <a:headEnd/>
                    <a:tailEnd/>
                  </a:ln>
                </p:spPr>
                <p:txBody>
                  <a:bodyPr/>
                  <a:lstStyle/>
                  <a:p>
                    <a:endParaRPr lang="en-GB"/>
                  </a:p>
                </p:txBody>
              </p:sp>
              <p:sp>
                <p:nvSpPr>
                  <p:cNvPr id="1910" name="AutoShape 477">
                    <a:extLst>
                      <a:ext uri="{FF2B5EF4-FFF2-40B4-BE49-F238E27FC236}">
                        <a16:creationId xmlns:a16="http://schemas.microsoft.com/office/drawing/2014/main" id="{2E3D3907-4F19-43EF-B66D-35FD2AC99099}"/>
                      </a:ext>
                    </a:extLst>
                  </p:cNvPr>
                  <p:cNvSpPr>
                    <a:spLocks noChangeArrowheads="1"/>
                  </p:cNvSpPr>
                  <p:nvPr/>
                </p:nvSpPr>
                <p:spPr bwMode="auto">
                  <a:xfrm>
                    <a:off x="3249613" y="3505201"/>
                    <a:ext cx="41275" cy="53975"/>
                  </a:xfrm>
                  <a:custGeom>
                    <a:avLst/>
                    <a:gdLst>
                      <a:gd name="T0" fmla="*/ 47815645 w 21600"/>
                      <a:gd name="T1" fmla="*/ 642806761 h 21600"/>
                      <a:gd name="T2" fmla="*/ 24695763 w 21600"/>
                      <a:gd name="T3" fmla="*/ 1285591146 h 21600"/>
                      <a:gd name="T4" fmla="*/ 1575616 w 21600"/>
                      <a:gd name="T5" fmla="*/ 642806761 h 21600"/>
                      <a:gd name="T6" fmla="*/ 24695763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accent2"/>
                    </a:solidFill>
                    <a:miter lim="800000"/>
                    <a:headEnd type="none" w="sm" len="sm"/>
                    <a:tailEnd/>
                  </a:ln>
                </p:spPr>
                <p:txBody>
                  <a:bodyPr wrap="none" anchor="ctr"/>
                  <a:lstStyle/>
                  <a:p>
                    <a:endParaRPr lang="en-GB"/>
                  </a:p>
                </p:txBody>
              </p:sp>
              <p:sp>
                <p:nvSpPr>
                  <p:cNvPr id="1911" name="AutoShape 478">
                    <a:extLst>
                      <a:ext uri="{FF2B5EF4-FFF2-40B4-BE49-F238E27FC236}">
                        <a16:creationId xmlns:a16="http://schemas.microsoft.com/office/drawing/2014/main" id="{02F7057C-FFB8-4890-B1A3-A5E22BA04668}"/>
                      </a:ext>
                    </a:extLst>
                  </p:cNvPr>
                  <p:cNvSpPr>
                    <a:spLocks noChangeArrowheads="1"/>
                  </p:cNvSpPr>
                  <p:nvPr/>
                </p:nvSpPr>
                <p:spPr bwMode="auto">
                  <a:xfrm>
                    <a:off x="3243263" y="3484564"/>
                    <a:ext cx="55562" cy="23812"/>
                  </a:xfrm>
                  <a:prstGeom prst="octagon">
                    <a:avLst>
                      <a:gd name="adj" fmla="val 12000"/>
                    </a:avLst>
                  </a:prstGeom>
                  <a:grpFill/>
                  <a:ln w="3175">
                    <a:solidFill>
                      <a:schemeClr val="accent2"/>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12" name="Line 479">
                    <a:extLst>
                      <a:ext uri="{FF2B5EF4-FFF2-40B4-BE49-F238E27FC236}">
                        <a16:creationId xmlns:a16="http://schemas.microsoft.com/office/drawing/2014/main" id="{3BB27F5D-BD27-4C9D-A79B-D45FD4EE7FAE}"/>
                      </a:ext>
                    </a:extLst>
                  </p:cNvPr>
                  <p:cNvSpPr>
                    <a:spLocks noChangeShapeType="1"/>
                  </p:cNvSpPr>
                  <p:nvPr/>
                </p:nvSpPr>
                <p:spPr bwMode="auto">
                  <a:xfrm>
                    <a:off x="3259138" y="3487739"/>
                    <a:ext cx="0" cy="20637"/>
                  </a:xfrm>
                  <a:prstGeom prst="line">
                    <a:avLst/>
                  </a:prstGeom>
                  <a:grpFill/>
                  <a:ln w="3175">
                    <a:solidFill>
                      <a:schemeClr val="accent2"/>
                    </a:solidFill>
                    <a:round/>
                    <a:headEnd type="none" w="sm" len="sm"/>
                    <a:tailEnd/>
                  </a:ln>
                </p:spPr>
                <p:txBody>
                  <a:bodyPr wrap="none" anchor="ctr"/>
                  <a:lstStyle/>
                  <a:p>
                    <a:endParaRPr lang="en-GB"/>
                  </a:p>
                </p:txBody>
              </p:sp>
              <p:sp>
                <p:nvSpPr>
                  <p:cNvPr id="1913" name="Line 480">
                    <a:extLst>
                      <a:ext uri="{FF2B5EF4-FFF2-40B4-BE49-F238E27FC236}">
                        <a16:creationId xmlns:a16="http://schemas.microsoft.com/office/drawing/2014/main" id="{FD5B072D-93D7-422F-A67A-8BBDEB21A8FE}"/>
                      </a:ext>
                    </a:extLst>
                  </p:cNvPr>
                  <p:cNvSpPr>
                    <a:spLocks noChangeShapeType="1"/>
                  </p:cNvSpPr>
                  <p:nvPr/>
                </p:nvSpPr>
                <p:spPr bwMode="auto">
                  <a:xfrm>
                    <a:off x="3286125" y="3487739"/>
                    <a:ext cx="0" cy="20637"/>
                  </a:xfrm>
                  <a:prstGeom prst="line">
                    <a:avLst/>
                  </a:prstGeom>
                  <a:grpFill/>
                  <a:ln w="3175">
                    <a:solidFill>
                      <a:schemeClr val="accent2"/>
                    </a:solidFill>
                    <a:round/>
                    <a:headEnd type="none" w="sm" len="sm"/>
                    <a:tailEnd/>
                  </a:ln>
                </p:spPr>
                <p:txBody>
                  <a:bodyPr wrap="none" anchor="ctr"/>
                  <a:lstStyle/>
                  <a:p>
                    <a:endParaRPr lang="en-GB"/>
                  </a:p>
                </p:txBody>
              </p:sp>
              <p:sp>
                <p:nvSpPr>
                  <p:cNvPr id="1914" name="Rectangle 7666">
                    <a:extLst>
                      <a:ext uri="{FF2B5EF4-FFF2-40B4-BE49-F238E27FC236}">
                        <a16:creationId xmlns:a16="http://schemas.microsoft.com/office/drawing/2014/main" id="{D8F72BAD-72CD-4233-B90F-868B8C6966DF}"/>
                      </a:ext>
                    </a:extLst>
                  </p:cNvPr>
                  <p:cNvSpPr>
                    <a:spLocks noChangeArrowheads="1"/>
                  </p:cNvSpPr>
                  <p:nvPr/>
                </p:nvSpPr>
                <p:spPr bwMode="auto">
                  <a:xfrm>
                    <a:off x="3244850" y="3517901"/>
                    <a:ext cx="52388" cy="157163"/>
                  </a:xfrm>
                  <a:prstGeom prst="rect">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15" name="Rectangle 7667">
                    <a:extLst>
                      <a:ext uri="{FF2B5EF4-FFF2-40B4-BE49-F238E27FC236}">
                        <a16:creationId xmlns:a16="http://schemas.microsoft.com/office/drawing/2014/main" id="{1F8E2E3B-D1B8-4151-A250-57AC8F44A730}"/>
                      </a:ext>
                    </a:extLst>
                  </p:cNvPr>
                  <p:cNvSpPr>
                    <a:spLocks noChangeArrowheads="1"/>
                  </p:cNvSpPr>
                  <p:nvPr/>
                </p:nvSpPr>
                <p:spPr bwMode="auto">
                  <a:xfrm rot="-5400000">
                    <a:off x="3244850" y="3514727"/>
                    <a:ext cx="52387" cy="157162"/>
                  </a:xfrm>
                  <a:prstGeom prst="rect">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16" name="Rectangle 7665">
                    <a:extLst>
                      <a:ext uri="{FF2B5EF4-FFF2-40B4-BE49-F238E27FC236}">
                        <a16:creationId xmlns:a16="http://schemas.microsoft.com/office/drawing/2014/main" id="{B83BA0F3-DD06-4FBB-A601-3F9193418A83}"/>
                      </a:ext>
                    </a:extLst>
                  </p:cNvPr>
                  <p:cNvSpPr>
                    <a:spLocks noChangeArrowheads="1"/>
                  </p:cNvSpPr>
                  <p:nvPr/>
                </p:nvSpPr>
                <p:spPr bwMode="auto">
                  <a:xfrm>
                    <a:off x="3248025" y="3557589"/>
                    <a:ext cx="44450" cy="90487"/>
                  </a:xfrm>
                  <a:prstGeom prst="rect">
                    <a:avLst/>
                  </a:prstGeom>
                  <a:grpFill/>
                  <a:ln w="3175" algn="ctr">
                    <a:no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639" name="Group 1007">
                  <a:extLst>
                    <a:ext uri="{FF2B5EF4-FFF2-40B4-BE49-F238E27FC236}">
                      <a16:creationId xmlns:a16="http://schemas.microsoft.com/office/drawing/2014/main" id="{3C2623DC-05B5-4D87-9177-C96999A2F829}"/>
                    </a:ext>
                  </a:extLst>
                </p:cNvPr>
                <p:cNvGrpSpPr>
                  <a:grpSpLocks/>
                </p:cNvGrpSpPr>
                <p:nvPr/>
              </p:nvGrpSpPr>
              <p:grpSpPr bwMode="auto">
                <a:xfrm>
                  <a:off x="2350399" y="4205856"/>
                  <a:ext cx="133350" cy="114300"/>
                  <a:chOff x="2801149" y="4224338"/>
                  <a:chExt cx="133350" cy="114300"/>
                </a:xfrm>
                <a:solidFill>
                  <a:srgbClr val="EDA977"/>
                </a:solidFill>
              </p:grpSpPr>
              <p:sp>
                <p:nvSpPr>
                  <p:cNvPr id="1900" name="Rounded Rectangle 8062">
                    <a:extLst>
                      <a:ext uri="{FF2B5EF4-FFF2-40B4-BE49-F238E27FC236}">
                        <a16:creationId xmlns:a16="http://schemas.microsoft.com/office/drawing/2014/main" id="{093FD795-E64F-4DFD-B313-CE100E42CAF5}"/>
                      </a:ext>
                    </a:extLst>
                  </p:cNvPr>
                  <p:cNvSpPr>
                    <a:spLocks noChangeArrowheads="1"/>
                  </p:cNvSpPr>
                  <p:nvPr/>
                </p:nvSpPr>
                <p:spPr bwMode="auto">
                  <a:xfrm>
                    <a:off x="2801149" y="4224338"/>
                    <a:ext cx="133350" cy="114300"/>
                  </a:xfrm>
                  <a:prstGeom prst="roundRect">
                    <a:avLst>
                      <a:gd name="adj" fmla="val 16667"/>
                    </a:avLst>
                  </a:prstGeom>
                  <a:grpFill/>
                  <a:ln w="3175" algn="ctr">
                    <a:solidFill>
                      <a:schemeClr val="accent5"/>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nvGrpSpPr>
                  <p:cNvPr id="1901" name="Group 1009">
                    <a:extLst>
                      <a:ext uri="{FF2B5EF4-FFF2-40B4-BE49-F238E27FC236}">
                        <a16:creationId xmlns:a16="http://schemas.microsoft.com/office/drawing/2014/main" id="{A7140FFA-3312-49DC-B0C8-148402720619}"/>
                      </a:ext>
                    </a:extLst>
                  </p:cNvPr>
                  <p:cNvGrpSpPr>
                    <a:grpSpLocks/>
                  </p:cNvGrpSpPr>
                  <p:nvPr/>
                </p:nvGrpSpPr>
                <p:grpSpPr bwMode="auto">
                  <a:xfrm>
                    <a:off x="2813055" y="4260850"/>
                    <a:ext cx="109538" cy="39688"/>
                    <a:chOff x="2863850" y="4260850"/>
                    <a:chExt cx="109538" cy="39688"/>
                  </a:xfrm>
                  <a:grpFill/>
                </p:grpSpPr>
                <p:sp>
                  <p:nvSpPr>
                    <p:cNvPr id="1902" name="Hexagon 8063">
                      <a:extLst>
                        <a:ext uri="{FF2B5EF4-FFF2-40B4-BE49-F238E27FC236}">
                          <a16:creationId xmlns:a16="http://schemas.microsoft.com/office/drawing/2014/main" id="{8252A386-3816-425C-A65C-A7332D7169B7}"/>
                        </a:ext>
                      </a:extLst>
                    </p:cNvPr>
                    <p:cNvSpPr>
                      <a:spLocks noChangeAspect="1"/>
                    </p:cNvSpPr>
                    <p:nvPr/>
                  </p:nvSpPr>
                  <p:spPr bwMode="auto">
                    <a:xfrm>
                      <a:off x="2863850" y="4260850"/>
                      <a:ext cx="44450" cy="39688"/>
                    </a:xfrm>
                    <a:prstGeom prst="hexagon">
                      <a:avLst>
                        <a:gd name="adj" fmla="val 24137"/>
                        <a:gd name="vf" fmla="val 115470"/>
                      </a:avLst>
                    </a:prstGeom>
                    <a:grpFill/>
                    <a:ln w="3175" algn="ctr">
                      <a:solidFill>
                        <a:schemeClr val="accent5"/>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903" name="Hexagon 8064">
                      <a:extLst>
                        <a:ext uri="{FF2B5EF4-FFF2-40B4-BE49-F238E27FC236}">
                          <a16:creationId xmlns:a16="http://schemas.microsoft.com/office/drawing/2014/main" id="{699A6927-0BA9-49C9-A918-85369BC66ACD}"/>
                        </a:ext>
                      </a:extLst>
                    </p:cNvPr>
                    <p:cNvSpPr>
                      <a:spLocks noChangeAspect="1"/>
                    </p:cNvSpPr>
                    <p:nvPr/>
                  </p:nvSpPr>
                  <p:spPr bwMode="auto">
                    <a:xfrm>
                      <a:off x="2927350" y="4260850"/>
                      <a:ext cx="46038" cy="39688"/>
                    </a:xfrm>
                    <a:prstGeom prst="hexagon">
                      <a:avLst>
                        <a:gd name="adj" fmla="val 24999"/>
                        <a:gd name="vf" fmla="val 115470"/>
                      </a:avLst>
                    </a:prstGeom>
                    <a:grpFill/>
                    <a:ln w="3175" algn="ctr">
                      <a:solidFill>
                        <a:schemeClr val="accent5"/>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sp>
              <p:nvSpPr>
                <p:cNvPr id="1640" name="Rectangle 8536">
                  <a:extLst>
                    <a:ext uri="{FF2B5EF4-FFF2-40B4-BE49-F238E27FC236}">
                      <a16:creationId xmlns:a16="http://schemas.microsoft.com/office/drawing/2014/main" id="{2A9E1D28-2C06-42C4-BF02-A7FF34B64139}"/>
                    </a:ext>
                  </a:extLst>
                </p:cNvPr>
                <p:cNvSpPr>
                  <a:spLocks noChangeArrowheads="1"/>
                </p:cNvSpPr>
                <p:nvPr/>
              </p:nvSpPr>
              <p:spPr bwMode="auto">
                <a:xfrm rot="900000">
                  <a:off x="1015311" y="2885056"/>
                  <a:ext cx="230188" cy="42862"/>
                </a:xfrm>
                <a:prstGeom prst="rect">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nvGrpSpPr>
                <p:cNvPr id="1641" name="Group 1013">
                  <a:extLst>
                    <a:ext uri="{FF2B5EF4-FFF2-40B4-BE49-F238E27FC236}">
                      <a16:creationId xmlns:a16="http://schemas.microsoft.com/office/drawing/2014/main" id="{05650C0C-9831-477D-8419-EF847DE1D6A5}"/>
                    </a:ext>
                  </a:extLst>
                </p:cNvPr>
                <p:cNvGrpSpPr>
                  <a:grpSpLocks/>
                </p:cNvGrpSpPr>
                <p:nvPr/>
              </p:nvGrpSpPr>
              <p:grpSpPr bwMode="auto">
                <a:xfrm>
                  <a:off x="2515499" y="4372543"/>
                  <a:ext cx="163512" cy="496888"/>
                  <a:chOff x="2847975" y="5102225"/>
                  <a:chExt cx="163513" cy="497682"/>
                </a:xfrm>
                <a:solidFill>
                  <a:srgbClr val="EDA977"/>
                </a:solidFill>
              </p:grpSpPr>
              <p:grpSp>
                <p:nvGrpSpPr>
                  <p:cNvPr id="1869" name="Group 1014">
                    <a:extLst>
                      <a:ext uri="{FF2B5EF4-FFF2-40B4-BE49-F238E27FC236}">
                        <a16:creationId xmlns:a16="http://schemas.microsoft.com/office/drawing/2014/main" id="{A3C73FFA-CF40-486F-B4D5-ACE6472AEEF7}"/>
                      </a:ext>
                    </a:extLst>
                  </p:cNvPr>
                  <p:cNvGrpSpPr>
                    <a:grpSpLocks/>
                  </p:cNvGrpSpPr>
                  <p:nvPr/>
                </p:nvGrpSpPr>
                <p:grpSpPr bwMode="auto">
                  <a:xfrm>
                    <a:off x="2847975" y="5102225"/>
                    <a:ext cx="152401" cy="497682"/>
                    <a:chOff x="2847975" y="5102225"/>
                    <a:chExt cx="152401" cy="497682"/>
                  </a:xfrm>
                  <a:grpFill/>
                </p:grpSpPr>
                <p:grpSp>
                  <p:nvGrpSpPr>
                    <p:cNvPr id="1874" name="Group 1019">
                      <a:extLst>
                        <a:ext uri="{FF2B5EF4-FFF2-40B4-BE49-F238E27FC236}">
                          <a16:creationId xmlns:a16="http://schemas.microsoft.com/office/drawing/2014/main" id="{6BFB51E8-BECC-44CF-98EE-101916A83B59}"/>
                        </a:ext>
                      </a:extLst>
                    </p:cNvPr>
                    <p:cNvGrpSpPr>
                      <a:grpSpLocks/>
                    </p:cNvGrpSpPr>
                    <p:nvPr/>
                  </p:nvGrpSpPr>
                  <p:grpSpPr bwMode="auto">
                    <a:xfrm rot="-5400000">
                      <a:off x="2853532" y="5487988"/>
                      <a:ext cx="106362" cy="117475"/>
                      <a:chOff x="3046413" y="4973638"/>
                      <a:chExt cx="106362" cy="117475"/>
                    </a:xfrm>
                    <a:grpFill/>
                  </p:grpSpPr>
                  <p:sp>
                    <p:nvSpPr>
                      <p:cNvPr id="1893" name="Rectangle 1023">
                        <a:extLst>
                          <a:ext uri="{FF2B5EF4-FFF2-40B4-BE49-F238E27FC236}">
                            <a16:creationId xmlns:a16="http://schemas.microsoft.com/office/drawing/2014/main" id="{653F1262-2A0D-41D5-8A6C-4096EAE4E571}"/>
                          </a:ext>
                        </a:extLst>
                      </p:cNvPr>
                      <p:cNvSpPr>
                        <a:spLocks noChangeAspect="1" noChangeArrowheads="1"/>
                      </p:cNvSpPr>
                      <p:nvPr/>
                    </p:nvSpPr>
                    <p:spPr bwMode="auto">
                      <a:xfrm rot="16200000" flipH="1">
                        <a:off x="3060700" y="5010151"/>
                        <a:ext cx="22225" cy="31750"/>
                      </a:xfrm>
                      <a:prstGeom prst="rect">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94" name="Rectangle 1025">
                        <a:extLst>
                          <a:ext uri="{FF2B5EF4-FFF2-40B4-BE49-F238E27FC236}">
                            <a16:creationId xmlns:a16="http://schemas.microsoft.com/office/drawing/2014/main" id="{5D7F2B05-A887-4AFF-9FFF-D97143668BF9}"/>
                          </a:ext>
                        </a:extLst>
                      </p:cNvPr>
                      <p:cNvSpPr>
                        <a:spLocks noChangeAspect="1" noChangeArrowheads="1"/>
                      </p:cNvSpPr>
                      <p:nvPr/>
                    </p:nvSpPr>
                    <p:spPr bwMode="auto">
                      <a:xfrm flipH="1">
                        <a:off x="3051175" y="4973638"/>
                        <a:ext cx="42863" cy="12700"/>
                      </a:xfrm>
                      <a:prstGeom prst="rect">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95" name="AutoShape 1027">
                        <a:extLst>
                          <a:ext uri="{FF2B5EF4-FFF2-40B4-BE49-F238E27FC236}">
                            <a16:creationId xmlns:a16="http://schemas.microsoft.com/office/drawing/2014/main" id="{38A3E46F-700E-4924-814B-F9E259CEEED5}"/>
                          </a:ext>
                        </a:extLst>
                      </p:cNvPr>
                      <p:cNvSpPr>
                        <a:spLocks noChangeAspect="1" noChangeArrowheads="1"/>
                      </p:cNvSpPr>
                      <p:nvPr/>
                    </p:nvSpPr>
                    <p:spPr bwMode="auto">
                      <a:xfrm flipH="1">
                        <a:off x="3046413" y="4983163"/>
                        <a:ext cx="50800" cy="31750"/>
                      </a:xfrm>
                      <a:prstGeom prst="octagon">
                        <a:avLst>
                          <a:gd name="adj" fmla="val 12000"/>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96" name="Line 1028">
                        <a:extLst>
                          <a:ext uri="{FF2B5EF4-FFF2-40B4-BE49-F238E27FC236}">
                            <a16:creationId xmlns:a16="http://schemas.microsoft.com/office/drawing/2014/main" id="{BF1BE0E9-2FE8-4F4D-BEFA-E593C99E979E}"/>
                          </a:ext>
                        </a:extLst>
                      </p:cNvPr>
                      <p:cNvSpPr>
                        <a:spLocks noChangeAspect="1" noChangeShapeType="1"/>
                      </p:cNvSpPr>
                      <p:nvPr/>
                    </p:nvSpPr>
                    <p:spPr bwMode="auto">
                      <a:xfrm flipH="1">
                        <a:off x="3084513" y="4986338"/>
                        <a:ext cx="0" cy="28575"/>
                      </a:xfrm>
                      <a:prstGeom prst="line">
                        <a:avLst/>
                      </a:prstGeom>
                      <a:grpFill/>
                      <a:ln w="3175">
                        <a:solidFill>
                          <a:schemeClr val="accent5"/>
                        </a:solidFill>
                        <a:round/>
                        <a:headEnd type="none" w="sm" len="sm"/>
                        <a:tailEnd/>
                      </a:ln>
                    </p:spPr>
                    <p:txBody>
                      <a:bodyPr wrap="none" anchor="ctr"/>
                      <a:lstStyle/>
                      <a:p>
                        <a:endParaRPr lang="en-GB"/>
                      </a:p>
                    </p:txBody>
                  </p:sp>
                  <p:sp>
                    <p:nvSpPr>
                      <p:cNvPr id="1897" name="Line 1029">
                        <a:extLst>
                          <a:ext uri="{FF2B5EF4-FFF2-40B4-BE49-F238E27FC236}">
                            <a16:creationId xmlns:a16="http://schemas.microsoft.com/office/drawing/2014/main" id="{2215FCB9-3D70-4F81-8494-74AB8F018444}"/>
                          </a:ext>
                        </a:extLst>
                      </p:cNvPr>
                      <p:cNvSpPr>
                        <a:spLocks noChangeAspect="1" noChangeShapeType="1"/>
                      </p:cNvSpPr>
                      <p:nvPr/>
                    </p:nvSpPr>
                    <p:spPr bwMode="auto">
                      <a:xfrm flipH="1">
                        <a:off x="3059113" y="4986338"/>
                        <a:ext cx="0" cy="28575"/>
                      </a:xfrm>
                      <a:prstGeom prst="line">
                        <a:avLst/>
                      </a:prstGeom>
                      <a:grpFill/>
                      <a:ln w="3175">
                        <a:solidFill>
                          <a:schemeClr val="accent5"/>
                        </a:solidFill>
                        <a:round/>
                        <a:headEnd type="none" w="sm" len="sm"/>
                        <a:tailEnd/>
                      </a:ln>
                    </p:spPr>
                    <p:txBody>
                      <a:bodyPr wrap="none" anchor="ctr"/>
                      <a:lstStyle/>
                      <a:p>
                        <a:endParaRPr lang="en-GB"/>
                      </a:p>
                    </p:txBody>
                  </p:sp>
                  <p:sp>
                    <p:nvSpPr>
                      <p:cNvPr id="1898" name="Freeform 1030">
                        <a:extLst>
                          <a:ext uri="{FF2B5EF4-FFF2-40B4-BE49-F238E27FC236}">
                            <a16:creationId xmlns:a16="http://schemas.microsoft.com/office/drawing/2014/main" id="{CE51A323-4F0A-4DD4-A9C8-CAFBF3E7359B}"/>
                          </a:ext>
                        </a:extLst>
                      </p:cNvPr>
                      <p:cNvSpPr>
                        <a:spLocks noChangeAspect="1"/>
                      </p:cNvSpPr>
                      <p:nvPr/>
                    </p:nvSpPr>
                    <p:spPr bwMode="auto">
                      <a:xfrm rot="-5400000" flipH="1" flipV="1">
                        <a:off x="3046413" y="5030788"/>
                        <a:ext cx="60325" cy="60325"/>
                      </a:xfrm>
                      <a:custGeom>
                        <a:avLst/>
                        <a:gdLst>
                          <a:gd name="T0" fmla="*/ 0 w 51"/>
                          <a:gd name="T1" fmla="*/ 2147483647 h 51"/>
                          <a:gd name="T2" fmla="*/ 0 w 51"/>
                          <a:gd name="T3" fmla="*/ 2147483647 h 51"/>
                          <a:gd name="T4" fmla="*/ 2147483647 w 51"/>
                          <a:gd name="T5" fmla="*/ 2147483647 h 51"/>
                          <a:gd name="T6" fmla="*/ 2147483647 w 51"/>
                          <a:gd name="T7" fmla="*/ 2147483647 h 51"/>
                          <a:gd name="T8" fmla="*/ 2147483647 w 51"/>
                          <a:gd name="T9" fmla="*/ 0 h 51"/>
                          <a:gd name="T10" fmla="*/ 2147483647 w 51"/>
                          <a:gd name="T11" fmla="*/ 0 h 51"/>
                          <a:gd name="T12" fmla="*/ 2147483647 w 51"/>
                          <a:gd name="T13" fmla="*/ 2147483647 h 51"/>
                          <a:gd name="T14" fmla="*/ 0 w 51"/>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51"/>
                          <a:gd name="T26" fmla="*/ 51 w 51"/>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51">
                            <a:moveTo>
                              <a:pt x="0" y="8"/>
                            </a:moveTo>
                            <a:lnTo>
                              <a:pt x="0" y="51"/>
                            </a:lnTo>
                            <a:lnTo>
                              <a:pt x="33" y="51"/>
                            </a:lnTo>
                            <a:cubicBezTo>
                              <a:pt x="44" y="50"/>
                              <a:pt x="50" y="45"/>
                              <a:pt x="51" y="33"/>
                            </a:cubicBezTo>
                            <a:lnTo>
                              <a:pt x="51" y="0"/>
                            </a:lnTo>
                            <a:lnTo>
                              <a:pt x="8" y="0"/>
                            </a:lnTo>
                            <a:lnTo>
                              <a:pt x="8" y="8"/>
                            </a:lnTo>
                            <a:lnTo>
                              <a:pt x="0" y="8"/>
                            </a:lnTo>
                            <a:close/>
                          </a:path>
                        </a:pathLst>
                      </a:custGeom>
                      <a:grpFill/>
                      <a:ln w="3175">
                        <a:solidFill>
                          <a:schemeClr val="accent5"/>
                        </a:solidFill>
                        <a:round/>
                        <a:headEnd type="none" w="sm" len="sm"/>
                        <a:tailEnd/>
                      </a:ln>
                    </p:spPr>
                    <p:txBody>
                      <a:bodyPr wrap="none" anchor="ctr"/>
                      <a:lstStyle/>
                      <a:p>
                        <a:endParaRPr lang="en-GB"/>
                      </a:p>
                    </p:txBody>
                  </p:sp>
                  <p:sp>
                    <p:nvSpPr>
                      <p:cNvPr id="1899" name="AutoShape 1033">
                        <a:extLst>
                          <a:ext uri="{FF2B5EF4-FFF2-40B4-BE49-F238E27FC236}">
                            <a16:creationId xmlns:a16="http://schemas.microsoft.com/office/drawing/2014/main" id="{4CA37F9B-0863-4F2E-A0F5-DC2D249B8A7A}"/>
                          </a:ext>
                        </a:extLst>
                      </p:cNvPr>
                      <p:cNvSpPr>
                        <a:spLocks noChangeArrowheads="1"/>
                      </p:cNvSpPr>
                      <p:nvPr/>
                    </p:nvSpPr>
                    <p:spPr bwMode="auto">
                      <a:xfrm rot="-5400000">
                        <a:off x="3112294" y="5044282"/>
                        <a:ext cx="34925" cy="46037"/>
                      </a:xfrm>
                      <a:custGeom>
                        <a:avLst/>
                        <a:gdLst>
                          <a:gd name="T0" fmla="*/ 9113092 w 21600"/>
                          <a:gd name="T1" fmla="*/ 94902773 h 21600"/>
                          <a:gd name="T2" fmla="*/ 4706947 w 21600"/>
                          <a:gd name="T3" fmla="*/ 189802929 h 21600"/>
                          <a:gd name="T4" fmla="*/ 300295 w 21600"/>
                          <a:gd name="T5" fmla="*/ 94902773 h 21600"/>
                          <a:gd name="T6" fmla="*/ 4706947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accent5"/>
                        </a:solidFill>
                        <a:miter lim="800000"/>
                        <a:headEnd type="none" w="sm" len="sm"/>
                        <a:tailEnd/>
                      </a:ln>
                    </p:spPr>
                    <p:txBody>
                      <a:bodyPr wrap="none" anchor="ctr"/>
                      <a:lstStyle/>
                      <a:p>
                        <a:endParaRPr lang="en-GB"/>
                      </a:p>
                    </p:txBody>
                  </p:sp>
                </p:grpSp>
                <p:grpSp>
                  <p:nvGrpSpPr>
                    <p:cNvPr id="1875" name="Group 1020">
                      <a:extLst>
                        <a:ext uri="{FF2B5EF4-FFF2-40B4-BE49-F238E27FC236}">
                          <a16:creationId xmlns:a16="http://schemas.microsoft.com/office/drawing/2014/main" id="{FA382FCC-F3B9-43DA-A202-F0C75BC46BA2}"/>
                        </a:ext>
                      </a:extLst>
                    </p:cNvPr>
                    <p:cNvGrpSpPr>
                      <a:grpSpLocks/>
                    </p:cNvGrpSpPr>
                    <p:nvPr/>
                  </p:nvGrpSpPr>
                  <p:grpSpPr bwMode="auto">
                    <a:xfrm rot="-5400000">
                      <a:off x="2730501" y="5259388"/>
                      <a:ext cx="427037" cy="112712"/>
                      <a:chOff x="2730501" y="5259388"/>
                      <a:chExt cx="427037" cy="112712"/>
                    </a:xfrm>
                    <a:grpFill/>
                  </p:grpSpPr>
                  <p:sp>
                    <p:nvSpPr>
                      <p:cNvPr id="1876" name="AutoShape 301">
                        <a:extLst>
                          <a:ext uri="{FF2B5EF4-FFF2-40B4-BE49-F238E27FC236}">
                            <a16:creationId xmlns:a16="http://schemas.microsoft.com/office/drawing/2014/main" id="{7DE459A3-E33D-4BB6-BB1E-E9B2A8A02BFC}"/>
                          </a:ext>
                        </a:extLst>
                      </p:cNvPr>
                      <p:cNvSpPr>
                        <a:spLocks noChangeArrowheads="1"/>
                      </p:cNvSpPr>
                      <p:nvPr/>
                    </p:nvSpPr>
                    <p:spPr bwMode="auto">
                      <a:xfrm rot="5400000">
                        <a:off x="3046414" y="5292725"/>
                        <a:ext cx="36512" cy="46037"/>
                      </a:xfrm>
                      <a:custGeom>
                        <a:avLst/>
                        <a:gdLst>
                          <a:gd name="T0" fmla="*/ 11380500 w 21600"/>
                          <a:gd name="T1" fmla="*/ 94902773 h 21600"/>
                          <a:gd name="T2" fmla="*/ 5878075 w 21600"/>
                          <a:gd name="T3" fmla="*/ 189807145 h 21600"/>
                          <a:gd name="T4" fmla="*/ 375010 w 21600"/>
                          <a:gd name="T5" fmla="*/ 94902773 h 21600"/>
                          <a:gd name="T6" fmla="*/ 5878075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accent5"/>
                        </a:solidFill>
                        <a:miter lim="800000"/>
                        <a:headEnd type="none" w="sm" len="sm"/>
                        <a:tailEnd/>
                      </a:ln>
                    </p:spPr>
                    <p:txBody>
                      <a:bodyPr wrap="none" anchor="ctr"/>
                      <a:lstStyle/>
                      <a:p>
                        <a:endParaRPr lang="en-GB"/>
                      </a:p>
                    </p:txBody>
                  </p:sp>
                  <p:sp>
                    <p:nvSpPr>
                      <p:cNvPr id="1877" name="Rectangle 303">
                        <a:extLst>
                          <a:ext uri="{FF2B5EF4-FFF2-40B4-BE49-F238E27FC236}">
                            <a16:creationId xmlns:a16="http://schemas.microsoft.com/office/drawing/2014/main" id="{E0237B84-E7FE-4E5E-82B3-ABCF390E9FAE}"/>
                          </a:ext>
                        </a:extLst>
                      </p:cNvPr>
                      <p:cNvSpPr>
                        <a:spLocks noChangeAspect="1" noChangeArrowheads="1"/>
                      </p:cNvSpPr>
                      <p:nvPr/>
                    </p:nvSpPr>
                    <p:spPr bwMode="auto">
                      <a:xfrm rot="10800000">
                        <a:off x="3095626" y="5300663"/>
                        <a:ext cx="22225" cy="30162"/>
                      </a:xfrm>
                      <a:prstGeom prst="rect">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78" name="Rectangle 305">
                        <a:extLst>
                          <a:ext uri="{FF2B5EF4-FFF2-40B4-BE49-F238E27FC236}">
                            <a16:creationId xmlns:a16="http://schemas.microsoft.com/office/drawing/2014/main" id="{4F3A7862-CBF1-483F-A992-00FBC9B28168}"/>
                          </a:ext>
                        </a:extLst>
                      </p:cNvPr>
                      <p:cNvSpPr>
                        <a:spLocks noChangeAspect="1" noChangeArrowheads="1"/>
                      </p:cNvSpPr>
                      <p:nvPr/>
                    </p:nvSpPr>
                    <p:spPr bwMode="auto">
                      <a:xfrm rot="5400000">
                        <a:off x="3131344" y="5309395"/>
                        <a:ext cx="41275" cy="11112"/>
                      </a:xfrm>
                      <a:prstGeom prst="rect">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79" name="AutoShape 307">
                        <a:extLst>
                          <a:ext uri="{FF2B5EF4-FFF2-40B4-BE49-F238E27FC236}">
                            <a16:creationId xmlns:a16="http://schemas.microsoft.com/office/drawing/2014/main" id="{387B20B7-CFA1-4FC6-AFF8-4F8D776B8394}"/>
                          </a:ext>
                        </a:extLst>
                      </p:cNvPr>
                      <p:cNvSpPr>
                        <a:spLocks noChangeAspect="1" noChangeArrowheads="1"/>
                      </p:cNvSpPr>
                      <p:nvPr/>
                    </p:nvSpPr>
                    <p:spPr bwMode="auto">
                      <a:xfrm rot="5400000">
                        <a:off x="3108326" y="5299075"/>
                        <a:ext cx="50800" cy="31750"/>
                      </a:xfrm>
                      <a:prstGeom prst="octagon">
                        <a:avLst>
                          <a:gd name="adj" fmla="val 12000"/>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80" name="Line 308">
                        <a:extLst>
                          <a:ext uri="{FF2B5EF4-FFF2-40B4-BE49-F238E27FC236}">
                            <a16:creationId xmlns:a16="http://schemas.microsoft.com/office/drawing/2014/main" id="{6DCA4E89-2BAD-4606-8E01-F8872826F5D8}"/>
                          </a:ext>
                        </a:extLst>
                      </p:cNvPr>
                      <p:cNvSpPr>
                        <a:spLocks noChangeAspect="1" noChangeShapeType="1"/>
                      </p:cNvSpPr>
                      <p:nvPr/>
                    </p:nvSpPr>
                    <p:spPr bwMode="auto">
                      <a:xfrm rot="5400000">
                        <a:off x="3132932" y="5287169"/>
                        <a:ext cx="0" cy="30162"/>
                      </a:xfrm>
                      <a:prstGeom prst="line">
                        <a:avLst/>
                      </a:prstGeom>
                      <a:grpFill/>
                      <a:ln w="3175">
                        <a:solidFill>
                          <a:schemeClr val="accent5"/>
                        </a:solidFill>
                        <a:round/>
                        <a:headEnd type="none" w="sm" len="sm"/>
                        <a:tailEnd/>
                      </a:ln>
                    </p:spPr>
                    <p:txBody>
                      <a:bodyPr wrap="none" anchor="ctr"/>
                      <a:lstStyle/>
                      <a:p>
                        <a:endParaRPr lang="en-GB"/>
                      </a:p>
                    </p:txBody>
                  </p:sp>
                  <p:sp>
                    <p:nvSpPr>
                      <p:cNvPr id="1881" name="Line 309">
                        <a:extLst>
                          <a:ext uri="{FF2B5EF4-FFF2-40B4-BE49-F238E27FC236}">
                            <a16:creationId xmlns:a16="http://schemas.microsoft.com/office/drawing/2014/main" id="{969BC1C0-CD3D-49B2-8190-6BFB15A99E59}"/>
                          </a:ext>
                        </a:extLst>
                      </p:cNvPr>
                      <p:cNvSpPr>
                        <a:spLocks noChangeAspect="1" noChangeShapeType="1"/>
                      </p:cNvSpPr>
                      <p:nvPr/>
                    </p:nvSpPr>
                    <p:spPr bwMode="auto">
                      <a:xfrm rot="5400000">
                        <a:off x="3132932" y="5312569"/>
                        <a:ext cx="0" cy="30162"/>
                      </a:xfrm>
                      <a:prstGeom prst="line">
                        <a:avLst/>
                      </a:prstGeom>
                      <a:grpFill/>
                      <a:ln w="3175">
                        <a:solidFill>
                          <a:schemeClr val="accent5"/>
                        </a:solidFill>
                        <a:round/>
                        <a:headEnd type="none" w="sm" len="sm"/>
                        <a:tailEnd/>
                      </a:ln>
                    </p:spPr>
                    <p:txBody>
                      <a:bodyPr wrap="none" anchor="ctr"/>
                      <a:lstStyle/>
                      <a:p>
                        <a:endParaRPr lang="en-GB"/>
                      </a:p>
                    </p:txBody>
                  </p:sp>
                  <p:sp>
                    <p:nvSpPr>
                      <p:cNvPr id="1882" name="AutoShape 311">
                        <a:extLst>
                          <a:ext uri="{FF2B5EF4-FFF2-40B4-BE49-F238E27FC236}">
                            <a16:creationId xmlns:a16="http://schemas.microsoft.com/office/drawing/2014/main" id="{5698FF20-2334-4A91-B1A6-EBBA0E4B5FAD}"/>
                          </a:ext>
                        </a:extLst>
                      </p:cNvPr>
                      <p:cNvSpPr>
                        <a:spLocks noChangeAspect="1" noChangeArrowheads="1"/>
                      </p:cNvSpPr>
                      <p:nvPr/>
                    </p:nvSpPr>
                    <p:spPr bwMode="auto">
                      <a:xfrm rot="5400000">
                        <a:off x="3066257" y="5306219"/>
                        <a:ext cx="53975" cy="20637"/>
                      </a:xfrm>
                      <a:prstGeom prst="octagon">
                        <a:avLst>
                          <a:gd name="adj" fmla="val 12000"/>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83" name="Line 312">
                        <a:extLst>
                          <a:ext uri="{FF2B5EF4-FFF2-40B4-BE49-F238E27FC236}">
                            <a16:creationId xmlns:a16="http://schemas.microsoft.com/office/drawing/2014/main" id="{6480A38F-93CF-495D-AB6D-77E811FD2F91}"/>
                          </a:ext>
                        </a:extLst>
                      </p:cNvPr>
                      <p:cNvSpPr>
                        <a:spLocks noChangeAspect="1" noChangeShapeType="1"/>
                      </p:cNvSpPr>
                      <p:nvPr/>
                    </p:nvSpPr>
                    <p:spPr bwMode="auto">
                      <a:xfrm rot="5400000">
                        <a:off x="3092451" y="5292725"/>
                        <a:ext cx="0" cy="19050"/>
                      </a:xfrm>
                      <a:prstGeom prst="line">
                        <a:avLst/>
                      </a:prstGeom>
                      <a:grpFill/>
                      <a:ln w="3175">
                        <a:solidFill>
                          <a:schemeClr val="accent5"/>
                        </a:solidFill>
                        <a:round/>
                        <a:headEnd type="none" w="sm" len="sm"/>
                        <a:tailEnd/>
                      </a:ln>
                    </p:spPr>
                    <p:txBody>
                      <a:bodyPr wrap="none" anchor="ctr"/>
                      <a:lstStyle/>
                      <a:p>
                        <a:endParaRPr lang="en-GB"/>
                      </a:p>
                    </p:txBody>
                  </p:sp>
                  <p:sp>
                    <p:nvSpPr>
                      <p:cNvPr id="1884" name="Line 313">
                        <a:extLst>
                          <a:ext uri="{FF2B5EF4-FFF2-40B4-BE49-F238E27FC236}">
                            <a16:creationId xmlns:a16="http://schemas.microsoft.com/office/drawing/2014/main" id="{6E153A11-A1E9-482E-9EA5-8763DEA870B7}"/>
                          </a:ext>
                        </a:extLst>
                      </p:cNvPr>
                      <p:cNvSpPr>
                        <a:spLocks noChangeAspect="1" noChangeShapeType="1"/>
                      </p:cNvSpPr>
                      <p:nvPr/>
                    </p:nvSpPr>
                    <p:spPr bwMode="auto">
                      <a:xfrm rot="5400000">
                        <a:off x="3092451" y="5319713"/>
                        <a:ext cx="0" cy="19050"/>
                      </a:xfrm>
                      <a:prstGeom prst="line">
                        <a:avLst/>
                      </a:prstGeom>
                      <a:grpFill/>
                      <a:ln w="3175">
                        <a:solidFill>
                          <a:schemeClr val="accent5"/>
                        </a:solidFill>
                        <a:round/>
                        <a:headEnd type="none" w="sm" len="sm"/>
                        <a:tailEnd/>
                      </a:ln>
                    </p:spPr>
                    <p:txBody>
                      <a:bodyPr wrap="none" anchor="ctr"/>
                      <a:lstStyle/>
                      <a:p>
                        <a:endParaRPr lang="en-GB"/>
                      </a:p>
                    </p:txBody>
                  </p:sp>
                  <p:sp>
                    <p:nvSpPr>
                      <p:cNvPr id="1885" name="AutoShape 381">
                        <a:extLst>
                          <a:ext uri="{FF2B5EF4-FFF2-40B4-BE49-F238E27FC236}">
                            <a16:creationId xmlns:a16="http://schemas.microsoft.com/office/drawing/2014/main" id="{512D01F6-458E-41F7-9508-9D9CBA9FF694}"/>
                          </a:ext>
                        </a:extLst>
                      </p:cNvPr>
                      <p:cNvSpPr>
                        <a:spLocks noChangeArrowheads="1"/>
                      </p:cNvSpPr>
                      <p:nvPr/>
                    </p:nvSpPr>
                    <p:spPr bwMode="auto">
                      <a:xfrm rot="-5400000">
                        <a:off x="2687638" y="5302251"/>
                        <a:ext cx="111125" cy="25400"/>
                      </a:xfrm>
                      <a:prstGeom prst="octagon">
                        <a:avLst>
                          <a:gd name="adj" fmla="val 12000"/>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86" name="Line 382">
                        <a:extLst>
                          <a:ext uri="{FF2B5EF4-FFF2-40B4-BE49-F238E27FC236}">
                            <a16:creationId xmlns:a16="http://schemas.microsoft.com/office/drawing/2014/main" id="{DE176C87-3167-435E-9F92-878C632357AE}"/>
                          </a:ext>
                        </a:extLst>
                      </p:cNvPr>
                      <p:cNvSpPr>
                        <a:spLocks noChangeShapeType="1"/>
                      </p:cNvSpPr>
                      <p:nvPr/>
                    </p:nvSpPr>
                    <p:spPr bwMode="auto">
                      <a:xfrm rot="-5400000">
                        <a:off x="2745582" y="5326857"/>
                        <a:ext cx="0" cy="23812"/>
                      </a:xfrm>
                      <a:prstGeom prst="line">
                        <a:avLst/>
                      </a:prstGeom>
                      <a:grpFill/>
                      <a:ln w="3175">
                        <a:solidFill>
                          <a:schemeClr val="accent5"/>
                        </a:solidFill>
                        <a:round/>
                        <a:headEnd type="none" w="sm" len="sm"/>
                        <a:tailEnd/>
                      </a:ln>
                    </p:spPr>
                    <p:txBody>
                      <a:bodyPr wrap="none" anchor="ctr"/>
                      <a:lstStyle/>
                      <a:p>
                        <a:endParaRPr lang="en-GB"/>
                      </a:p>
                    </p:txBody>
                  </p:sp>
                  <p:sp>
                    <p:nvSpPr>
                      <p:cNvPr id="1887" name="Line 383">
                        <a:extLst>
                          <a:ext uri="{FF2B5EF4-FFF2-40B4-BE49-F238E27FC236}">
                            <a16:creationId xmlns:a16="http://schemas.microsoft.com/office/drawing/2014/main" id="{AD81E8C4-B5BB-430E-8819-C72B2056025B}"/>
                          </a:ext>
                        </a:extLst>
                      </p:cNvPr>
                      <p:cNvSpPr>
                        <a:spLocks noChangeShapeType="1"/>
                      </p:cNvSpPr>
                      <p:nvPr/>
                    </p:nvSpPr>
                    <p:spPr bwMode="auto">
                      <a:xfrm rot="-5400000">
                        <a:off x="2745582" y="5272882"/>
                        <a:ext cx="0" cy="23812"/>
                      </a:xfrm>
                      <a:prstGeom prst="line">
                        <a:avLst/>
                      </a:prstGeom>
                      <a:grpFill/>
                      <a:ln w="3175">
                        <a:solidFill>
                          <a:schemeClr val="accent5"/>
                        </a:solidFill>
                        <a:round/>
                        <a:headEnd type="none" w="sm" len="sm"/>
                        <a:tailEnd/>
                      </a:ln>
                    </p:spPr>
                    <p:txBody>
                      <a:bodyPr wrap="none" anchor="ctr"/>
                      <a:lstStyle/>
                      <a:p>
                        <a:endParaRPr lang="en-GB"/>
                      </a:p>
                    </p:txBody>
                  </p:sp>
                  <p:sp>
                    <p:nvSpPr>
                      <p:cNvPr id="1888" name="AutoShape 380">
                        <a:extLst>
                          <a:ext uri="{FF2B5EF4-FFF2-40B4-BE49-F238E27FC236}">
                            <a16:creationId xmlns:a16="http://schemas.microsoft.com/office/drawing/2014/main" id="{79858474-886D-49D6-AE63-C1C6B4AEB075}"/>
                          </a:ext>
                        </a:extLst>
                      </p:cNvPr>
                      <p:cNvSpPr>
                        <a:spLocks noChangeArrowheads="1"/>
                      </p:cNvSpPr>
                      <p:nvPr/>
                    </p:nvSpPr>
                    <p:spPr bwMode="auto">
                      <a:xfrm rot="5400000" flipH="1">
                        <a:off x="2972595" y="5285581"/>
                        <a:ext cx="90488" cy="603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accent5"/>
                        </a:solidFill>
                        <a:miter lim="800000"/>
                        <a:headEnd type="none" w="sm" len="sm"/>
                        <a:tailEnd/>
                      </a:ln>
                    </p:spPr>
                    <p:txBody>
                      <a:bodyPr wrap="none" anchor="ctr"/>
                      <a:lstStyle/>
                      <a:p>
                        <a:endParaRPr lang="en-GB"/>
                      </a:p>
                    </p:txBody>
                  </p:sp>
                  <p:sp>
                    <p:nvSpPr>
                      <p:cNvPr id="1889" name="AutoShape 381">
                        <a:extLst>
                          <a:ext uri="{FF2B5EF4-FFF2-40B4-BE49-F238E27FC236}">
                            <a16:creationId xmlns:a16="http://schemas.microsoft.com/office/drawing/2014/main" id="{20CE9777-B39C-4588-AC35-196BED91ED87}"/>
                          </a:ext>
                        </a:extLst>
                      </p:cNvPr>
                      <p:cNvSpPr>
                        <a:spLocks noChangeArrowheads="1"/>
                      </p:cNvSpPr>
                      <p:nvPr/>
                    </p:nvSpPr>
                    <p:spPr bwMode="auto">
                      <a:xfrm rot="5400000" flipH="1">
                        <a:off x="3004344" y="5304632"/>
                        <a:ext cx="109537" cy="25400"/>
                      </a:xfrm>
                      <a:prstGeom prst="octagon">
                        <a:avLst>
                          <a:gd name="adj" fmla="val 12000"/>
                        </a:avLst>
                      </a:prstGeom>
                      <a:grpFill/>
                      <a:ln w="3175">
                        <a:solidFill>
                          <a:schemeClr val="accent5"/>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90" name="Line 382">
                        <a:extLst>
                          <a:ext uri="{FF2B5EF4-FFF2-40B4-BE49-F238E27FC236}">
                            <a16:creationId xmlns:a16="http://schemas.microsoft.com/office/drawing/2014/main" id="{407BFBF2-B154-49E0-A0A7-8E059110FD2A}"/>
                          </a:ext>
                        </a:extLst>
                      </p:cNvPr>
                      <p:cNvSpPr>
                        <a:spLocks noChangeShapeType="1"/>
                      </p:cNvSpPr>
                      <p:nvPr/>
                    </p:nvSpPr>
                    <p:spPr bwMode="auto">
                      <a:xfrm rot="5400000" flipH="1">
                        <a:off x="3056732" y="5330032"/>
                        <a:ext cx="0" cy="23812"/>
                      </a:xfrm>
                      <a:prstGeom prst="line">
                        <a:avLst/>
                      </a:prstGeom>
                      <a:grpFill/>
                      <a:ln w="3175">
                        <a:solidFill>
                          <a:schemeClr val="accent5"/>
                        </a:solidFill>
                        <a:round/>
                        <a:headEnd type="none" w="sm" len="sm"/>
                        <a:tailEnd/>
                      </a:ln>
                    </p:spPr>
                    <p:txBody>
                      <a:bodyPr wrap="none" anchor="ctr"/>
                      <a:lstStyle/>
                      <a:p>
                        <a:endParaRPr lang="en-GB"/>
                      </a:p>
                    </p:txBody>
                  </p:sp>
                  <p:sp>
                    <p:nvSpPr>
                      <p:cNvPr id="1891" name="Line 383">
                        <a:extLst>
                          <a:ext uri="{FF2B5EF4-FFF2-40B4-BE49-F238E27FC236}">
                            <a16:creationId xmlns:a16="http://schemas.microsoft.com/office/drawing/2014/main" id="{3FCFB85E-F58F-4630-9171-CC7FE4727DF5}"/>
                          </a:ext>
                        </a:extLst>
                      </p:cNvPr>
                      <p:cNvSpPr>
                        <a:spLocks noChangeShapeType="1"/>
                      </p:cNvSpPr>
                      <p:nvPr/>
                    </p:nvSpPr>
                    <p:spPr bwMode="auto">
                      <a:xfrm rot="5400000" flipH="1">
                        <a:off x="3056732" y="5276057"/>
                        <a:ext cx="0" cy="23812"/>
                      </a:xfrm>
                      <a:prstGeom prst="line">
                        <a:avLst/>
                      </a:prstGeom>
                      <a:grpFill/>
                      <a:ln w="3175">
                        <a:solidFill>
                          <a:schemeClr val="accent5"/>
                        </a:solidFill>
                        <a:round/>
                        <a:headEnd type="none" w="sm" len="sm"/>
                        <a:tailEnd/>
                      </a:ln>
                    </p:spPr>
                    <p:txBody>
                      <a:bodyPr wrap="none" anchor="ctr"/>
                      <a:lstStyle/>
                      <a:p>
                        <a:endParaRPr lang="en-GB"/>
                      </a:p>
                    </p:txBody>
                  </p:sp>
                  <p:sp>
                    <p:nvSpPr>
                      <p:cNvPr id="1892" name="AutoShape 380">
                        <a:extLst>
                          <a:ext uri="{FF2B5EF4-FFF2-40B4-BE49-F238E27FC236}">
                            <a16:creationId xmlns:a16="http://schemas.microsoft.com/office/drawing/2014/main" id="{CC072D32-7194-47E8-BD03-AA905049E69B}"/>
                          </a:ext>
                        </a:extLst>
                      </p:cNvPr>
                      <p:cNvSpPr>
                        <a:spLocks noChangeArrowheads="1"/>
                      </p:cNvSpPr>
                      <p:nvPr/>
                    </p:nvSpPr>
                    <p:spPr bwMode="auto">
                      <a:xfrm rot="-5400000">
                        <a:off x="2739232" y="5285581"/>
                        <a:ext cx="90488" cy="603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489 w 21600"/>
                          <a:gd name="T13" fmla="*/ 2489 h 21600"/>
                          <a:gd name="T14" fmla="*/ 19111 w 21600"/>
                          <a:gd name="T15" fmla="*/ 19111 h 21600"/>
                        </a:gdLst>
                        <a:ahLst/>
                        <a:cxnLst>
                          <a:cxn ang="T8">
                            <a:pos x="T0" y="T1"/>
                          </a:cxn>
                          <a:cxn ang="T9">
                            <a:pos x="T2" y="T3"/>
                          </a:cxn>
                          <a:cxn ang="T10">
                            <a:pos x="T4" y="T5"/>
                          </a:cxn>
                          <a:cxn ang="T11">
                            <a:pos x="T6" y="T7"/>
                          </a:cxn>
                        </a:cxnLst>
                        <a:rect l="T12" t="T13" r="T14" b="T15"/>
                        <a:pathLst>
                          <a:path w="21600" h="21600">
                            <a:moveTo>
                              <a:pt x="0" y="0"/>
                            </a:moveTo>
                            <a:lnTo>
                              <a:pt x="1378" y="21600"/>
                            </a:lnTo>
                            <a:lnTo>
                              <a:pt x="20222" y="21600"/>
                            </a:lnTo>
                            <a:lnTo>
                              <a:pt x="21600" y="0"/>
                            </a:lnTo>
                            <a:lnTo>
                              <a:pt x="0" y="0"/>
                            </a:lnTo>
                            <a:close/>
                          </a:path>
                        </a:pathLst>
                      </a:custGeom>
                      <a:grpFill/>
                      <a:ln w="3175">
                        <a:solidFill>
                          <a:schemeClr val="accent5"/>
                        </a:solidFill>
                        <a:miter lim="800000"/>
                        <a:headEnd type="none" w="sm" len="sm"/>
                        <a:tailEnd/>
                      </a:ln>
                    </p:spPr>
                    <p:txBody>
                      <a:bodyPr wrap="none" anchor="ctr"/>
                      <a:lstStyle/>
                      <a:p>
                        <a:endParaRPr lang="en-GB"/>
                      </a:p>
                    </p:txBody>
                  </p:sp>
                </p:grpSp>
              </p:grpSp>
              <p:sp>
                <p:nvSpPr>
                  <p:cNvPr id="1870" name="Rectangle 1015">
                    <a:extLst>
                      <a:ext uri="{FF2B5EF4-FFF2-40B4-BE49-F238E27FC236}">
                        <a16:creationId xmlns:a16="http://schemas.microsoft.com/office/drawing/2014/main" id="{507FFFF3-63C4-49EF-916D-F42C7A2E047F}"/>
                      </a:ext>
                    </a:extLst>
                  </p:cNvPr>
                  <p:cNvSpPr>
                    <a:spLocks noChangeArrowheads="1"/>
                  </p:cNvSpPr>
                  <p:nvPr/>
                </p:nvSpPr>
                <p:spPr bwMode="auto">
                  <a:xfrm rot="-5400000">
                    <a:off x="2807494" y="5293519"/>
                    <a:ext cx="274638" cy="133350"/>
                  </a:xfrm>
                  <a:prstGeom prst="rect">
                    <a:avLst/>
                  </a:prstGeom>
                  <a:grpFill/>
                  <a:ln w="3175" algn="ctr">
                    <a:solidFill>
                      <a:schemeClr val="accent5"/>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sz="600"/>
                  </a:p>
                </p:txBody>
              </p:sp>
              <p:sp>
                <p:nvSpPr>
                  <p:cNvPr id="1871" name="Hexagon 1016">
                    <a:extLst>
                      <a:ext uri="{FF2B5EF4-FFF2-40B4-BE49-F238E27FC236}">
                        <a16:creationId xmlns:a16="http://schemas.microsoft.com/office/drawing/2014/main" id="{DF43A075-E102-48E4-A3E3-83478593A2FA}"/>
                      </a:ext>
                    </a:extLst>
                  </p:cNvPr>
                  <p:cNvSpPr>
                    <a:spLocks noChangeAspect="1"/>
                  </p:cNvSpPr>
                  <p:nvPr/>
                </p:nvSpPr>
                <p:spPr bwMode="auto">
                  <a:xfrm>
                    <a:off x="2883613" y="5307436"/>
                    <a:ext cx="122400" cy="105517"/>
                  </a:xfrm>
                  <a:prstGeom prst="hexagon">
                    <a:avLst>
                      <a:gd name="adj" fmla="val 24999"/>
                      <a:gd name="vf" fmla="val 115470"/>
                    </a:avLst>
                  </a:prstGeom>
                  <a:grpFill/>
                  <a:ln w="3175" algn="ctr">
                    <a:solidFill>
                      <a:schemeClr val="accent5"/>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sz="600"/>
                  </a:p>
                </p:txBody>
              </p:sp>
              <p:sp>
                <p:nvSpPr>
                  <p:cNvPr id="1872" name="Oval 1017">
                    <a:extLst>
                      <a:ext uri="{FF2B5EF4-FFF2-40B4-BE49-F238E27FC236}">
                        <a16:creationId xmlns:a16="http://schemas.microsoft.com/office/drawing/2014/main" id="{3B5969BF-4202-480D-B127-D05D3BA0B514}"/>
                      </a:ext>
                    </a:extLst>
                  </p:cNvPr>
                  <p:cNvSpPr>
                    <a:spLocks noChangeArrowheads="1"/>
                  </p:cNvSpPr>
                  <p:nvPr/>
                </p:nvSpPr>
                <p:spPr bwMode="auto">
                  <a:xfrm>
                    <a:off x="2878138" y="5293519"/>
                    <a:ext cx="133350" cy="133350"/>
                  </a:xfrm>
                  <a:prstGeom prst="ellipse">
                    <a:avLst/>
                  </a:prstGeom>
                  <a:grpFill/>
                  <a:ln w="3175" algn="ctr">
                    <a:solidFill>
                      <a:schemeClr val="accent5"/>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sz="600"/>
                  </a:p>
                </p:txBody>
              </p:sp>
              <p:sp>
                <p:nvSpPr>
                  <p:cNvPr id="1873" name="Oval 1018">
                    <a:extLst>
                      <a:ext uri="{FF2B5EF4-FFF2-40B4-BE49-F238E27FC236}">
                        <a16:creationId xmlns:a16="http://schemas.microsoft.com/office/drawing/2014/main" id="{A4B6BEA9-ED5F-474D-AB92-A4B59AD29791}"/>
                      </a:ext>
                    </a:extLst>
                  </p:cNvPr>
                  <p:cNvSpPr>
                    <a:spLocks noChangeArrowheads="1"/>
                  </p:cNvSpPr>
                  <p:nvPr/>
                </p:nvSpPr>
                <p:spPr bwMode="auto">
                  <a:xfrm>
                    <a:off x="2899813" y="5315194"/>
                    <a:ext cx="90000" cy="90000"/>
                  </a:xfrm>
                  <a:prstGeom prst="ellipse">
                    <a:avLst/>
                  </a:prstGeom>
                  <a:grpFill/>
                  <a:ln w="3175" algn="ctr">
                    <a:solidFill>
                      <a:schemeClr val="accent5"/>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sz="600"/>
                  </a:p>
                </p:txBody>
              </p:sp>
            </p:grpSp>
            <p:cxnSp>
              <p:nvCxnSpPr>
                <p:cNvPr id="1642" name="Straight Connector 8850">
                  <a:extLst>
                    <a:ext uri="{FF2B5EF4-FFF2-40B4-BE49-F238E27FC236}">
                      <a16:creationId xmlns:a16="http://schemas.microsoft.com/office/drawing/2014/main" id="{32DC662A-CCB2-4563-9EEB-E9EF068339E7}"/>
                    </a:ext>
                  </a:extLst>
                </p:cNvPr>
                <p:cNvCxnSpPr>
                  <a:cxnSpLocks noChangeShapeType="1"/>
                  <a:stCxn id="2280" idx="0"/>
                  <a:endCxn id="1894" idx="0"/>
                </p:cNvCxnSpPr>
                <p:nvPr/>
              </p:nvCxnSpPr>
              <p:spPr bwMode="auto">
                <a:xfrm>
                  <a:off x="2509149" y="4844031"/>
                  <a:ext cx="6350" cy="0"/>
                </a:xfrm>
                <a:prstGeom prst="line">
                  <a:avLst/>
                </a:prstGeom>
                <a:noFill/>
                <a:ln w="23495" algn="ctr">
                  <a:solidFill>
                    <a:schemeClr val="accent5"/>
                  </a:solidFill>
                  <a:round/>
                  <a:headEnd type="none" w="sm" len="sm"/>
                  <a:tailEnd/>
                </a:ln>
                <a:extLst>
                  <a:ext uri="{909E8E84-426E-40DD-AFC4-6F175D3DCCD1}">
                    <a14:hiddenFill xmlns:a14="http://schemas.microsoft.com/office/drawing/2010/main">
                      <a:noFill/>
                    </a14:hiddenFill>
                  </a:ext>
                </a:extLst>
              </p:spPr>
            </p:cxnSp>
            <p:cxnSp>
              <p:nvCxnSpPr>
                <p:cNvPr id="1643" name="Straight Connector 8850">
                  <a:extLst>
                    <a:ext uri="{FF2B5EF4-FFF2-40B4-BE49-F238E27FC236}">
                      <a16:creationId xmlns:a16="http://schemas.microsoft.com/office/drawing/2014/main" id="{F4ABAF44-32EA-42F7-BB6E-4EF7C74ED14C}"/>
                    </a:ext>
                  </a:extLst>
                </p:cNvPr>
                <p:cNvCxnSpPr>
                  <a:cxnSpLocks noChangeShapeType="1"/>
                  <a:stCxn id="1878" idx="0"/>
                  <a:endCxn id="1280" idx="2"/>
                </p:cNvCxnSpPr>
                <p:nvPr/>
              </p:nvCxnSpPr>
              <p:spPr bwMode="auto">
                <a:xfrm flipV="1">
                  <a:off x="2610749" y="4351906"/>
                  <a:ext cx="1587" cy="20637"/>
                </a:xfrm>
                <a:prstGeom prst="line">
                  <a:avLst/>
                </a:prstGeom>
                <a:noFill/>
                <a:ln w="23495" algn="ctr">
                  <a:solidFill>
                    <a:schemeClr val="accent5"/>
                  </a:solidFill>
                  <a:round/>
                  <a:headEnd type="none" w="sm" len="sm"/>
                  <a:tailEnd/>
                </a:ln>
                <a:extLst>
                  <a:ext uri="{909E8E84-426E-40DD-AFC4-6F175D3DCCD1}">
                    <a14:hiddenFill xmlns:a14="http://schemas.microsoft.com/office/drawing/2010/main">
                      <a:noFill/>
                    </a14:hiddenFill>
                  </a:ext>
                </a:extLst>
              </p:spPr>
            </p:cxnSp>
            <p:grpSp>
              <p:nvGrpSpPr>
                <p:cNvPr id="1644" name="Group 1047">
                  <a:extLst>
                    <a:ext uri="{FF2B5EF4-FFF2-40B4-BE49-F238E27FC236}">
                      <a16:creationId xmlns:a16="http://schemas.microsoft.com/office/drawing/2014/main" id="{18F9837F-2938-4BBD-8507-F1AB23F259CA}"/>
                    </a:ext>
                  </a:extLst>
                </p:cNvPr>
                <p:cNvGrpSpPr>
                  <a:grpSpLocks/>
                </p:cNvGrpSpPr>
                <p:nvPr/>
              </p:nvGrpSpPr>
              <p:grpSpPr bwMode="auto">
                <a:xfrm>
                  <a:off x="2837761" y="4809106"/>
                  <a:ext cx="52388" cy="60325"/>
                  <a:chOff x="3526629" y="5046662"/>
                  <a:chExt cx="52390" cy="60325"/>
                </a:xfrm>
                <a:solidFill>
                  <a:srgbClr val="51BCEC"/>
                </a:solidFill>
              </p:grpSpPr>
              <p:sp>
                <p:nvSpPr>
                  <p:cNvPr id="1867" name="Freeform 1030">
                    <a:extLst>
                      <a:ext uri="{FF2B5EF4-FFF2-40B4-BE49-F238E27FC236}">
                        <a16:creationId xmlns:a16="http://schemas.microsoft.com/office/drawing/2014/main" id="{0647BD1A-FEB9-4BB0-9007-C42912569755}"/>
                      </a:ext>
                    </a:extLst>
                  </p:cNvPr>
                  <p:cNvSpPr>
                    <a:spLocks noChangeAspect="1"/>
                  </p:cNvSpPr>
                  <p:nvPr/>
                </p:nvSpPr>
                <p:spPr bwMode="auto">
                  <a:xfrm rot="10800000" flipH="1" flipV="1">
                    <a:off x="3537303" y="5046662"/>
                    <a:ext cx="41716" cy="60325"/>
                  </a:xfrm>
                  <a:custGeom>
                    <a:avLst/>
                    <a:gdLst>
                      <a:gd name="T0" fmla="*/ 3616 w 10949"/>
                      <a:gd name="T1" fmla="*/ 60325 h 10000"/>
                      <a:gd name="T2" fmla="*/ 19869 w 10949"/>
                      <a:gd name="T3" fmla="*/ 60325 h 10000"/>
                      <a:gd name="T4" fmla="*/ 41716 w 10949"/>
                      <a:gd name="T5" fmla="*/ 39036 h 10000"/>
                      <a:gd name="T6" fmla="*/ 41716 w 10949"/>
                      <a:gd name="T7" fmla="*/ 0 h 10000"/>
                      <a:gd name="T8" fmla="*/ 0 w 10949"/>
                      <a:gd name="T9" fmla="*/ 953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9" h="10000">
                        <a:moveTo>
                          <a:pt x="949" y="10000"/>
                        </a:moveTo>
                        <a:lnTo>
                          <a:pt x="5215" y="10000"/>
                        </a:lnTo>
                        <a:cubicBezTo>
                          <a:pt x="8718" y="9804"/>
                          <a:pt x="10631" y="8824"/>
                          <a:pt x="10949" y="6471"/>
                        </a:cubicBezTo>
                        <a:lnTo>
                          <a:pt x="10949" y="0"/>
                        </a:lnTo>
                        <a:cubicBezTo>
                          <a:pt x="7424" y="0"/>
                          <a:pt x="0" y="158"/>
                          <a:pt x="0" y="158"/>
                        </a:cubicBezTo>
                      </a:path>
                    </a:pathLst>
                  </a:custGeom>
                  <a:grpFill/>
                  <a:ln w="3175">
                    <a:solidFill>
                      <a:schemeClr val="accent2"/>
                    </a:solidFill>
                    <a:round/>
                    <a:headEnd type="none" w="sm" len="sm"/>
                    <a:tailEnd/>
                  </a:ln>
                </p:spPr>
                <p:txBody>
                  <a:bodyPr wrap="none" anchor="ctr"/>
                  <a:lstStyle/>
                  <a:p>
                    <a:endParaRPr lang="en-GB"/>
                  </a:p>
                </p:txBody>
              </p:sp>
              <p:sp>
                <p:nvSpPr>
                  <p:cNvPr id="1868" name="Freeform 1030">
                    <a:extLst>
                      <a:ext uri="{FF2B5EF4-FFF2-40B4-BE49-F238E27FC236}">
                        <a16:creationId xmlns:a16="http://schemas.microsoft.com/office/drawing/2014/main" id="{FB79D42D-9D03-4C22-87AA-8D8710647610}"/>
                      </a:ext>
                    </a:extLst>
                  </p:cNvPr>
                  <p:cNvSpPr>
                    <a:spLocks noChangeAspect="1"/>
                  </p:cNvSpPr>
                  <p:nvPr/>
                </p:nvSpPr>
                <p:spPr bwMode="auto">
                  <a:xfrm rot="10800000" flipV="1">
                    <a:off x="3526629" y="5046662"/>
                    <a:ext cx="41716" cy="60325"/>
                  </a:xfrm>
                  <a:custGeom>
                    <a:avLst/>
                    <a:gdLst>
                      <a:gd name="T0" fmla="*/ 3616 w 10949"/>
                      <a:gd name="T1" fmla="*/ 60325 h 10000"/>
                      <a:gd name="T2" fmla="*/ 19869 w 10949"/>
                      <a:gd name="T3" fmla="*/ 60325 h 10000"/>
                      <a:gd name="T4" fmla="*/ 41716 w 10949"/>
                      <a:gd name="T5" fmla="*/ 39036 h 10000"/>
                      <a:gd name="T6" fmla="*/ 41716 w 10949"/>
                      <a:gd name="T7" fmla="*/ 0 h 10000"/>
                      <a:gd name="T8" fmla="*/ 0 w 10949"/>
                      <a:gd name="T9" fmla="*/ 953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9" h="10000">
                        <a:moveTo>
                          <a:pt x="949" y="10000"/>
                        </a:moveTo>
                        <a:lnTo>
                          <a:pt x="5215" y="10000"/>
                        </a:lnTo>
                        <a:cubicBezTo>
                          <a:pt x="8718" y="9804"/>
                          <a:pt x="10631" y="8824"/>
                          <a:pt x="10949" y="6471"/>
                        </a:cubicBezTo>
                        <a:lnTo>
                          <a:pt x="10949" y="0"/>
                        </a:lnTo>
                        <a:cubicBezTo>
                          <a:pt x="7424" y="0"/>
                          <a:pt x="0" y="158"/>
                          <a:pt x="0" y="158"/>
                        </a:cubicBezTo>
                      </a:path>
                    </a:pathLst>
                  </a:custGeom>
                  <a:grpFill/>
                  <a:ln w="3175">
                    <a:solidFill>
                      <a:schemeClr val="accent2"/>
                    </a:solidFill>
                    <a:round/>
                    <a:headEnd type="none" w="sm" len="sm"/>
                    <a:tailEnd/>
                  </a:ln>
                </p:spPr>
                <p:txBody>
                  <a:bodyPr wrap="none" anchor="ctr"/>
                  <a:lstStyle/>
                  <a:p>
                    <a:endParaRPr lang="en-GB"/>
                  </a:p>
                </p:txBody>
              </p:sp>
            </p:grpSp>
            <p:sp>
              <p:nvSpPr>
                <p:cNvPr id="1645" name="Freeform 801">
                  <a:extLst>
                    <a:ext uri="{FF2B5EF4-FFF2-40B4-BE49-F238E27FC236}">
                      <a16:creationId xmlns:a16="http://schemas.microsoft.com/office/drawing/2014/main" id="{3774CC43-27A4-454C-BF61-0C0518EFAF22}"/>
                    </a:ext>
                  </a:extLst>
                </p:cNvPr>
                <p:cNvSpPr>
                  <a:spLocks/>
                </p:cNvSpPr>
                <p:nvPr/>
              </p:nvSpPr>
              <p:spPr bwMode="auto">
                <a:xfrm>
                  <a:off x="2612336" y="4243956"/>
                  <a:ext cx="319088" cy="590550"/>
                </a:xfrm>
                <a:custGeom>
                  <a:avLst/>
                  <a:gdLst>
                    <a:gd name="connsiteX0" fmla="*/ 260 w 260"/>
                    <a:gd name="connsiteY0" fmla="*/ 650 h 868"/>
                    <a:gd name="connsiteX1" fmla="*/ 0 w 260"/>
                    <a:gd name="connsiteY1" fmla="*/ 0 h 868"/>
                    <a:gd name="connsiteX0" fmla="*/ 260 w 260"/>
                    <a:gd name="connsiteY0" fmla="*/ 650 h 868"/>
                    <a:gd name="connsiteX1" fmla="*/ 0 w 260"/>
                    <a:gd name="connsiteY1" fmla="*/ 0 h 868"/>
                    <a:gd name="connsiteX0" fmla="*/ 167 w 167"/>
                    <a:gd name="connsiteY0" fmla="*/ 650 h 868"/>
                    <a:gd name="connsiteX1" fmla="*/ 0 w 167"/>
                    <a:gd name="connsiteY1" fmla="*/ 0 h 868"/>
                    <a:gd name="connsiteX0" fmla="*/ 187 w 187"/>
                    <a:gd name="connsiteY0" fmla="*/ 650 h 868"/>
                    <a:gd name="connsiteX1" fmla="*/ 20 w 187"/>
                    <a:gd name="connsiteY1" fmla="*/ 0 h 868"/>
                    <a:gd name="connsiteX0" fmla="*/ 97 w 97"/>
                    <a:gd name="connsiteY0" fmla="*/ 782 h 1000"/>
                    <a:gd name="connsiteX1" fmla="*/ 20 w 97"/>
                    <a:gd name="connsiteY1" fmla="*/ 0 h 1000"/>
                    <a:gd name="connsiteX0" fmla="*/ 97 w 100"/>
                    <a:gd name="connsiteY0" fmla="*/ 782 h 782"/>
                    <a:gd name="connsiteX1" fmla="*/ 20 w 100"/>
                    <a:gd name="connsiteY1" fmla="*/ 0 h 782"/>
                    <a:gd name="connsiteX0" fmla="*/ 0 w 685"/>
                    <a:gd name="connsiteY0" fmla="*/ 404 h 714"/>
                    <a:gd name="connsiteX1" fmla="*/ 685 w 685"/>
                    <a:gd name="connsiteY1" fmla="*/ 0 h 714"/>
                    <a:gd name="connsiteX0" fmla="*/ 0 w 685"/>
                    <a:gd name="connsiteY0" fmla="*/ 404 h 714"/>
                    <a:gd name="connsiteX1" fmla="*/ 1 w 685"/>
                    <a:gd name="connsiteY1" fmla="*/ 400 h 714"/>
                    <a:gd name="connsiteX2" fmla="*/ 685 w 685"/>
                    <a:gd name="connsiteY2" fmla="*/ 0 h 714"/>
                    <a:gd name="connsiteX0" fmla="*/ 0 w 58"/>
                    <a:gd name="connsiteY0" fmla="*/ 404 h 714"/>
                    <a:gd name="connsiteX1" fmla="*/ 1 w 58"/>
                    <a:gd name="connsiteY1" fmla="*/ 400 h 714"/>
                    <a:gd name="connsiteX2" fmla="*/ 58 w 58"/>
                    <a:gd name="connsiteY2" fmla="*/ 0 h 714"/>
                    <a:gd name="connsiteX0" fmla="*/ 0 w 101"/>
                    <a:gd name="connsiteY0" fmla="*/ 404 h 840"/>
                    <a:gd name="connsiteX1" fmla="*/ 1 w 101"/>
                    <a:gd name="connsiteY1" fmla="*/ 400 h 840"/>
                    <a:gd name="connsiteX2" fmla="*/ 58 w 101"/>
                    <a:gd name="connsiteY2" fmla="*/ 0 h 840"/>
                    <a:gd name="connsiteX0" fmla="*/ 0 w 101"/>
                    <a:gd name="connsiteY0" fmla="*/ 404 h 840"/>
                    <a:gd name="connsiteX1" fmla="*/ 1 w 101"/>
                    <a:gd name="connsiteY1" fmla="*/ 418 h 840"/>
                    <a:gd name="connsiteX2" fmla="*/ 58 w 101"/>
                    <a:gd name="connsiteY2" fmla="*/ 0 h 840"/>
                    <a:gd name="connsiteX0" fmla="*/ 52 w 153"/>
                    <a:gd name="connsiteY0" fmla="*/ 404 h 840"/>
                    <a:gd name="connsiteX1" fmla="*/ 0 w 153"/>
                    <a:gd name="connsiteY1" fmla="*/ 529 h 840"/>
                    <a:gd name="connsiteX2" fmla="*/ 110 w 153"/>
                    <a:gd name="connsiteY2" fmla="*/ 0 h 840"/>
                    <a:gd name="connsiteX0" fmla="*/ 0 w 153"/>
                    <a:gd name="connsiteY0" fmla="*/ 529 h 840"/>
                    <a:gd name="connsiteX1" fmla="*/ 110 w 153"/>
                    <a:gd name="connsiteY1" fmla="*/ 0 h 840"/>
                    <a:gd name="connsiteX0" fmla="*/ 0 w 713"/>
                    <a:gd name="connsiteY0" fmla="*/ 450 h 840"/>
                    <a:gd name="connsiteX1" fmla="*/ 670 w 713"/>
                    <a:gd name="connsiteY1" fmla="*/ 0 h 840"/>
                    <a:gd name="connsiteX0" fmla="*/ 0 w 120"/>
                    <a:gd name="connsiteY0" fmla="*/ 419 h 840"/>
                    <a:gd name="connsiteX1" fmla="*/ 77 w 120"/>
                    <a:gd name="connsiteY1" fmla="*/ 0 h 840"/>
                    <a:gd name="connsiteX0" fmla="*/ 0 w 120"/>
                    <a:gd name="connsiteY0" fmla="*/ 790 h 840"/>
                    <a:gd name="connsiteX1" fmla="*/ 77 w 120"/>
                    <a:gd name="connsiteY1" fmla="*/ 0 h 840"/>
                    <a:gd name="connsiteX0" fmla="*/ 151 w 153"/>
                    <a:gd name="connsiteY0" fmla="*/ 790 h 840"/>
                    <a:gd name="connsiteX1" fmla="*/ 0 w 153"/>
                    <a:gd name="connsiteY1" fmla="*/ 0 h 840"/>
                    <a:gd name="connsiteX0" fmla="*/ 0 w 132"/>
                    <a:gd name="connsiteY0" fmla="*/ 833 h 840"/>
                    <a:gd name="connsiteX1" fmla="*/ 89 w 132"/>
                    <a:gd name="connsiteY1" fmla="*/ 0 h 840"/>
                    <a:gd name="connsiteX0" fmla="*/ 113 w 115"/>
                    <a:gd name="connsiteY0" fmla="*/ 833 h 840"/>
                    <a:gd name="connsiteX1" fmla="*/ 0 w 115"/>
                    <a:gd name="connsiteY1" fmla="*/ 0 h 840"/>
                    <a:gd name="connsiteX0" fmla="*/ 22 w 43"/>
                    <a:gd name="connsiteY0" fmla="*/ 833 h 840"/>
                    <a:gd name="connsiteX1" fmla="*/ 0 w 43"/>
                    <a:gd name="connsiteY1" fmla="*/ 0 h 840"/>
                    <a:gd name="connsiteX0" fmla="*/ 0 w 290"/>
                    <a:gd name="connsiteY0" fmla="*/ 833 h 840"/>
                    <a:gd name="connsiteX1" fmla="*/ 247 w 290"/>
                    <a:gd name="connsiteY1" fmla="*/ 0 h 840"/>
                    <a:gd name="connsiteX0" fmla="*/ 0 w 223"/>
                    <a:gd name="connsiteY0" fmla="*/ 215 h 840"/>
                    <a:gd name="connsiteX1" fmla="*/ 180 w 223"/>
                    <a:gd name="connsiteY1" fmla="*/ 0 h 840"/>
                    <a:gd name="connsiteX0" fmla="*/ 0 w 180"/>
                    <a:gd name="connsiteY0" fmla="*/ 215 h 215"/>
                    <a:gd name="connsiteX1" fmla="*/ 180 w 180"/>
                    <a:gd name="connsiteY1" fmla="*/ 0 h 215"/>
                    <a:gd name="connsiteX0" fmla="*/ 0 w 180"/>
                    <a:gd name="connsiteY0" fmla="*/ 215 h 215"/>
                    <a:gd name="connsiteX1" fmla="*/ 180 w 180"/>
                    <a:gd name="connsiteY1" fmla="*/ 0 h 215"/>
                    <a:gd name="connsiteX0" fmla="*/ 0 w 10000"/>
                    <a:gd name="connsiteY0" fmla="*/ 10000 h 11471"/>
                    <a:gd name="connsiteX1" fmla="*/ 10000 w 10000"/>
                    <a:gd name="connsiteY1" fmla="*/ 0 h 11471"/>
                    <a:gd name="connsiteX0" fmla="*/ 0 w 10000"/>
                    <a:gd name="connsiteY0" fmla="*/ 10000 h 14624"/>
                    <a:gd name="connsiteX1" fmla="*/ 10000 w 10000"/>
                    <a:gd name="connsiteY1" fmla="*/ 0 h 14624"/>
                    <a:gd name="connsiteX0" fmla="*/ 0 w 10003"/>
                    <a:gd name="connsiteY0" fmla="*/ 10000 h 17077"/>
                    <a:gd name="connsiteX1" fmla="*/ 10000 w 10003"/>
                    <a:gd name="connsiteY1" fmla="*/ 0 h 17077"/>
                    <a:gd name="connsiteX0" fmla="*/ 0 w 10002"/>
                    <a:gd name="connsiteY0" fmla="*/ 10000 h 15365"/>
                    <a:gd name="connsiteX1" fmla="*/ 10000 w 10002"/>
                    <a:gd name="connsiteY1" fmla="*/ 0 h 15365"/>
                    <a:gd name="connsiteX0" fmla="*/ 0 w 10002"/>
                    <a:gd name="connsiteY0" fmla="*/ 10000 h 15312"/>
                    <a:gd name="connsiteX1" fmla="*/ 10000 w 10002"/>
                    <a:gd name="connsiteY1" fmla="*/ 0 h 15312"/>
                  </a:gdLst>
                  <a:ahLst/>
                  <a:cxnLst>
                    <a:cxn ang="0">
                      <a:pos x="connsiteX0" y="connsiteY0"/>
                    </a:cxn>
                    <a:cxn ang="0">
                      <a:pos x="connsiteX1" y="connsiteY1"/>
                    </a:cxn>
                  </a:cxnLst>
                  <a:rect l="l" t="t" r="r" b="b"/>
                  <a:pathLst>
                    <a:path w="10002" h="15312">
                      <a:moveTo>
                        <a:pt x="0" y="10000"/>
                      </a:moveTo>
                      <a:cubicBezTo>
                        <a:pt x="1146" y="18257"/>
                        <a:pt x="10174" y="18282"/>
                        <a:pt x="10000" y="0"/>
                      </a:cubicBezTo>
                    </a:path>
                  </a:pathLst>
                </a:custGeom>
                <a:noFill/>
                <a:ln w="19050" cap="flat" cmpd="sng">
                  <a:solidFill>
                    <a:schemeClr val="accent5"/>
                  </a:solidFill>
                  <a:prstDash val="solid"/>
                  <a:round/>
                  <a:headEnd type="none" w="med" len="med"/>
                  <a:tailEnd type="none" w="med" len="med"/>
                </a:ln>
                <a:effectLst/>
              </p:spPr>
              <p:txBody>
                <a:bodyPr/>
                <a:lstStyle/>
                <a:p>
                  <a:pPr>
                    <a:defRPr/>
                  </a:pPr>
                  <a:endParaRPr lang="en-GB">
                    <a:latin typeface="Arial" charset="0"/>
                    <a:cs typeface="Arial" charset="0"/>
                  </a:endParaRPr>
                </a:p>
              </p:txBody>
            </p:sp>
            <p:grpSp>
              <p:nvGrpSpPr>
                <p:cNvPr id="1646" name="Group 1051">
                  <a:extLst>
                    <a:ext uri="{FF2B5EF4-FFF2-40B4-BE49-F238E27FC236}">
                      <a16:creationId xmlns:a16="http://schemas.microsoft.com/office/drawing/2014/main" id="{D5BAA596-889C-4FA0-A157-E484115347C7}"/>
                    </a:ext>
                  </a:extLst>
                </p:cNvPr>
                <p:cNvGrpSpPr>
                  <a:grpSpLocks/>
                </p:cNvGrpSpPr>
                <p:nvPr/>
              </p:nvGrpSpPr>
              <p:grpSpPr bwMode="auto">
                <a:xfrm>
                  <a:off x="2434536" y="3624831"/>
                  <a:ext cx="133350" cy="114300"/>
                  <a:chOff x="2851150" y="4610100"/>
                  <a:chExt cx="133350" cy="114300"/>
                </a:xfrm>
                <a:solidFill>
                  <a:srgbClr val="51BCEC"/>
                </a:solidFill>
              </p:grpSpPr>
              <p:sp>
                <p:nvSpPr>
                  <p:cNvPr id="1864" name="Rounded Rectangle 8062">
                    <a:extLst>
                      <a:ext uri="{FF2B5EF4-FFF2-40B4-BE49-F238E27FC236}">
                        <a16:creationId xmlns:a16="http://schemas.microsoft.com/office/drawing/2014/main" id="{2804A624-F8AB-4F42-A34C-3F6AB24E4EE7}"/>
                      </a:ext>
                    </a:extLst>
                  </p:cNvPr>
                  <p:cNvSpPr>
                    <a:spLocks noChangeArrowheads="1"/>
                  </p:cNvSpPr>
                  <p:nvPr/>
                </p:nvSpPr>
                <p:spPr bwMode="auto">
                  <a:xfrm>
                    <a:off x="2851150" y="4610100"/>
                    <a:ext cx="133350" cy="114300"/>
                  </a:xfrm>
                  <a:prstGeom prst="roundRect">
                    <a:avLst>
                      <a:gd name="adj" fmla="val 16667"/>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65" name="Hexagon 8063">
                    <a:extLst>
                      <a:ext uri="{FF2B5EF4-FFF2-40B4-BE49-F238E27FC236}">
                        <a16:creationId xmlns:a16="http://schemas.microsoft.com/office/drawing/2014/main" id="{35BBB8C2-B98D-477B-83D3-CBE82583B2DE}"/>
                      </a:ext>
                    </a:extLst>
                  </p:cNvPr>
                  <p:cNvSpPr>
                    <a:spLocks noChangeAspect="1"/>
                  </p:cNvSpPr>
                  <p:nvPr/>
                </p:nvSpPr>
                <p:spPr bwMode="auto">
                  <a:xfrm>
                    <a:off x="2863850" y="4646613"/>
                    <a:ext cx="44450" cy="39687"/>
                  </a:xfrm>
                  <a:prstGeom prst="hexagon">
                    <a:avLst>
                      <a:gd name="adj" fmla="val 24137"/>
                      <a:gd name="vf" fmla="val 115470"/>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66" name="Hexagon 8064">
                    <a:extLst>
                      <a:ext uri="{FF2B5EF4-FFF2-40B4-BE49-F238E27FC236}">
                        <a16:creationId xmlns:a16="http://schemas.microsoft.com/office/drawing/2014/main" id="{DD98004D-0590-4336-B6B9-9D9A68A56B04}"/>
                      </a:ext>
                    </a:extLst>
                  </p:cNvPr>
                  <p:cNvSpPr>
                    <a:spLocks noChangeAspect="1"/>
                  </p:cNvSpPr>
                  <p:nvPr/>
                </p:nvSpPr>
                <p:spPr bwMode="auto">
                  <a:xfrm>
                    <a:off x="2927350" y="4646613"/>
                    <a:ext cx="46038" cy="39687"/>
                  </a:xfrm>
                  <a:prstGeom prst="hexagon">
                    <a:avLst>
                      <a:gd name="adj" fmla="val 25000"/>
                      <a:gd name="vf" fmla="val 115470"/>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647" name="Group 1055">
                  <a:extLst>
                    <a:ext uri="{FF2B5EF4-FFF2-40B4-BE49-F238E27FC236}">
                      <a16:creationId xmlns:a16="http://schemas.microsoft.com/office/drawing/2014/main" id="{6F376B49-B408-4AFD-BF0C-F0E3F82F39F9}"/>
                    </a:ext>
                  </a:extLst>
                </p:cNvPr>
                <p:cNvGrpSpPr>
                  <a:grpSpLocks/>
                </p:cNvGrpSpPr>
                <p:nvPr/>
              </p:nvGrpSpPr>
              <p:grpSpPr bwMode="auto">
                <a:xfrm rot="16200000" flipV="1">
                  <a:off x="2482955" y="3493862"/>
                  <a:ext cx="52387" cy="60325"/>
                  <a:chOff x="3526629" y="5046662"/>
                  <a:chExt cx="52390" cy="60325"/>
                </a:xfrm>
                <a:solidFill>
                  <a:srgbClr val="51BCEC"/>
                </a:solidFill>
              </p:grpSpPr>
              <p:sp>
                <p:nvSpPr>
                  <p:cNvPr id="1862" name="Freeform 1030">
                    <a:extLst>
                      <a:ext uri="{FF2B5EF4-FFF2-40B4-BE49-F238E27FC236}">
                        <a16:creationId xmlns:a16="http://schemas.microsoft.com/office/drawing/2014/main" id="{76ADD973-809B-42FD-8A7D-FFAEB4EA70ED}"/>
                      </a:ext>
                    </a:extLst>
                  </p:cNvPr>
                  <p:cNvSpPr>
                    <a:spLocks noChangeAspect="1"/>
                  </p:cNvSpPr>
                  <p:nvPr/>
                </p:nvSpPr>
                <p:spPr bwMode="auto">
                  <a:xfrm rot="10800000" flipH="1" flipV="1">
                    <a:off x="3537303" y="5046662"/>
                    <a:ext cx="41716" cy="60325"/>
                  </a:xfrm>
                  <a:custGeom>
                    <a:avLst/>
                    <a:gdLst>
                      <a:gd name="T0" fmla="*/ 3616 w 10949"/>
                      <a:gd name="T1" fmla="*/ 60325 h 10000"/>
                      <a:gd name="T2" fmla="*/ 19869 w 10949"/>
                      <a:gd name="T3" fmla="*/ 60325 h 10000"/>
                      <a:gd name="T4" fmla="*/ 41716 w 10949"/>
                      <a:gd name="T5" fmla="*/ 39036 h 10000"/>
                      <a:gd name="T6" fmla="*/ 41716 w 10949"/>
                      <a:gd name="T7" fmla="*/ 0 h 10000"/>
                      <a:gd name="T8" fmla="*/ 0 w 10949"/>
                      <a:gd name="T9" fmla="*/ 953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9" h="10000">
                        <a:moveTo>
                          <a:pt x="949" y="10000"/>
                        </a:moveTo>
                        <a:lnTo>
                          <a:pt x="5215" y="10000"/>
                        </a:lnTo>
                        <a:cubicBezTo>
                          <a:pt x="8718" y="9804"/>
                          <a:pt x="10631" y="8824"/>
                          <a:pt x="10949" y="6471"/>
                        </a:cubicBezTo>
                        <a:lnTo>
                          <a:pt x="10949" y="0"/>
                        </a:lnTo>
                        <a:cubicBezTo>
                          <a:pt x="7424" y="0"/>
                          <a:pt x="0" y="158"/>
                          <a:pt x="0" y="158"/>
                        </a:cubicBezTo>
                      </a:path>
                    </a:pathLst>
                  </a:custGeom>
                  <a:grpFill/>
                  <a:ln w="3175">
                    <a:solidFill>
                      <a:schemeClr val="accent2"/>
                    </a:solidFill>
                    <a:round/>
                    <a:headEnd type="none" w="sm" len="sm"/>
                    <a:tailEnd/>
                  </a:ln>
                </p:spPr>
                <p:txBody>
                  <a:bodyPr wrap="none" anchor="ctr"/>
                  <a:lstStyle/>
                  <a:p>
                    <a:endParaRPr lang="en-GB"/>
                  </a:p>
                </p:txBody>
              </p:sp>
              <p:sp>
                <p:nvSpPr>
                  <p:cNvPr id="1863" name="Freeform 1030">
                    <a:extLst>
                      <a:ext uri="{FF2B5EF4-FFF2-40B4-BE49-F238E27FC236}">
                        <a16:creationId xmlns:a16="http://schemas.microsoft.com/office/drawing/2014/main" id="{9D47DEEB-2281-4B2F-BA64-7FD425A7BE83}"/>
                      </a:ext>
                    </a:extLst>
                  </p:cNvPr>
                  <p:cNvSpPr>
                    <a:spLocks noChangeAspect="1"/>
                  </p:cNvSpPr>
                  <p:nvPr/>
                </p:nvSpPr>
                <p:spPr bwMode="auto">
                  <a:xfrm rot="10800000" flipV="1">
                    <a:off x="3526629" y="5046662"/>
                    <a:ext cx="41716" cy="60325"/>
                  </a:xfrm>
                  <a:custGeom>
                    <a:avLst/>
                    <a:gdLst>
                      <a:gd name="T0" fmla="*/ 3616 w 10949"/>
                      <a:gd name="T1" fmla="*/ 60325 h 10000"/>
                      <a:gd name="T2" fmla="*/ 19869 w 10949"/>
                      <a:gd name="T3" fmla="*/ 60325 h 10000"/>
                      <a:gd name="T4" fmla="*/ 41716 w 10949"/>
                      <a:gd name="T5" fmla="*/ 39036 h 10000"/>
                      <a:gd name="T6" fmla="*/ 41716 w 10949"/>
                      <a:gd name="T7" fmla="*/ 0 h 10000"/>
                      <a:gd name="T8" fmla="*/ 0 w 10949"/>
                      <a:gd name="T9" fmla="*/ 953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9" h="10000">
                        <a:moveTo>
                          <a:pt x="949" y="10000"/>
                        </a:moveTo>
                        <a:lnTo>
                          <a:pt x="5215" y="10000"/>
                        </a:lnTo>
                        <a:cubicBezTo>
                          <a:pt x="8718" y="9804"/>
                          <a:pt x="10631" y="8824"/>
                          <a:pt x="10949" y="6471"/>
                        </a:cubicBezTo>
                        <a:lnTo>
                          <a:pt x="10949" y="0"/>
                        </a:lnTo>
                        <a:cubicBezTo>
                          <a:pt x="7424" y="0"/>
                          <a:pt x="0" y="158"/>
                          <a:pt x="0" y="158"/>
                        </a:cubicBezTo>
                      </a:path>
                    </a:pathLst>
                  </a:custGeom>
                  <a:grpFill/>
                  <a:ln w="3175">
                    <a:solidFill>
                      <a:schemeClr val="accent2"/>
                    </a:solidFill>
                    <a:round/>
                    <a:headEnd type="none" w="sm" len="sm"/>
                    <a:tailEnd/>
                  </a:ln>
                </p:spPr>
                <p:txBody>
                  <a:bodyPr wrap="none" anchor="ctr"/>
                  <a:lstStyle/>
                  <a:p>
                    <a:endParaRPr lang="en-GB"/>
                  </a:p>
                </p:txBody>
              </p:sp>
            </p:grpSp>
            <p:grpSp>
              <p:nvGrpSpPr>
                <p:cNvPr id="1648" name="Group 1058">
                  <a:extLst>
                    <a:ext uri="{FF2B5EF4-FFF2-40B4-BE49-F238E27FC236}">
                      <a16:creationId xmlns:a16="http://schemas.microsoft.com/office/drawing/2014/main" id="{8E23D680-8AFB-4A8F-AF99-9B700ECE60C0}"/>
                    </a:ext>
                  </a:extLst>
                </p:cNvPr>
                <p:cNvGrpSpPr>
                  <a:grpSpLocks/>
                </p:cNvGrpSpPr>
                <p:nvPr/>
              </p:nvGrpSpPr>
              <p:grpSpPr bwMode="auto">
                <a:xfrm>
                  <a:off x="2983811" y="3273993"/>
                  <a:ext cx="192088" cy="277813"/>
                  <a:chOff x="4078290" y="3286126"/>
                  <a:chExt cx="246068" cy="358017"/>
                </a:xfrm>
                <a:solidFill>
                  <a:srgbClr val="51BCEC"/>
                </a:solidFill>
              </p:grpSpPr>
              <p:sp>
                <p:nvSpPr>
                  <p:cNvPr id="1852" name="Rectangle 6879">
                    <a:extLst>
                      <a:ext uri="{FF2B5EF4-FFF2-40B4-BE49-F238E27FC236}">
                        <a16:creationId xmlns:a16="http://schemas.microsoft.com/office/drawing/2014/main" id="{2E210DEF-064D-4F10-91D1-75DAD928A1D9}"/>
                      </a:ext>
                    </a:extLst>
                  </p:cNvPr>
                  <p:cNvSpPr>
                    <a:spLocks noChangeArrowheads="1"/>
                  </p:cNvSpPr>
                  <p:nvPr/>
                </p:nvSpPr>
                <p:spPr bwMode="auto">
                  <a:xfrm rot="-5400000">
                    <a:off x="4163306" y="3483091"/>
                    <a:ext cx="76036" cy="246068"/>
                  </a:xfrm>
                  <a:prstGeom prst="rect">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853" name="Straight Connector 6880">
                    <a:extLst>
                      <a:ext uri="{FF2B5EF4-FFF2-40B4-BE49-F238E27FC236}">
                        <a16:creationId xmlns:a16="http://schemas.microsoft.com/office/drawing/2014/main" id="{F18F82FA-F8F4-4146-8344-3687CC510977}"/>
                      </a:ext>
                    </a:extLst>
                  </p:cNvPr>
                  <p:cNvCxnSpPr>
                    <a:cxnSpLocks noChangeShapeType="1"/>
                  </p:cNvCxnSpPr>
                  <p:nvPr/>
                </p:nvCxnSpPr>
                <p:spPr bwMode="auto">
                  <a:xfrm>
                    <a:off x="4078290" y="3625176"/>
                    <a:ext cx="246068" cy="0"/>
                  </a:xfrm>
                  <a:prstGeom prst="line">
                    <a:avLst/>
                  </a:prstGeom>
                  <a:grpFill/>
                  <a:ln w="3175" algn="ctr">
                    <a:solidFill>
                      <a:schemeClr val="accent2"/>
                    </a:solidFill>
                    <a:round/>
                    <a:headEnd type="none" w="sm" len="sm"/>
                    <a:tailEnd/>
                  </a:ln>
                </p:spPr>
              </p:cxnSp>
              <p:cxnSp>
                <p:nvCxnSpPr>
                  <p:cNvPr id="1854" name="Straight Connector 6880">
                    <a:extLst>
                      <a:ext uri="{FF2B5EF4-FFF2-40B4-BE49-F238E27FC236}">
                        <a16:creationId xmlns:a16="http://schemas.microsoft.com/office/drawing/2014/main" id="{F1C66F7C-F852-4452-B6AC-79F10C443B7D}"/>
                      </a:ext>
                    </a:extLst>
                  </p:cNvPr>
                  <p:cNvCxnSpPr>
                    <a:cxnSpLocks noChangeShapeType="1"/>
                  </p:cNvCxnSpPr>
                  <p:nvPr/>
                </p:nvCxnSpPr>
                <p:spPr bwMode="auto">
                  <a:xfrm>
                    <a:off x="4078290" y="3584695"/>
                    <a:ext cx="246068" cy="0"/>
                  </a:xfrm>
                  <a:prstGeom prst="line">
                    <a:avLst/>
                  </a:prstGeom>
                  <a:grpFill/>
                  <a:ln w="3175" algn="ctr">
                    <a:solidFill>
                      <a:schemeClr val="accent2"/>
                    </a:solidFill>
                    <a:round/>
                    <a:headEnd type="none" w="sm" len="sm"/>
                    <a:tailEnd/>
                  </a:ln>
                </p:spPr>
              </p:cxnSp>
              <p:sp>
                <p:nvSpPr>
                  <p:cNvPr id="1855" name="Rectangle 6881">
                    <a:extLst>
                      <a:ext uri="{FF2B5EF4-FFF2-40B4-BE49-F238E27FC236}">
                        <a16:creationId xmlns:a16="http://schemas.microsoft.com/office/drawing/2014/main" id="{32154AAC-7D34-49E7-A372-A9920478492C}"/>
                      </a:ext>
                    </a:extLst>
                  </p:cNvPr>
                  <p:cNvSpPr>
                    <a:spLocks noChangeArrowheads="1"/>
                  </p:cNvSpPr>
                  <p:nvPr/>
                </p:nvSpPr>
                <p:spPr bwMode="auto">
                  <a:xfrm rot="-5400000">
                    <a:off x="4162826" y="3538064"/>
                    <a:ext cx="76996" cy="133506"/>
                  </a:xfrm>
                  <a:prstGeom prst="rect">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56" name="Rectangle 6882">
                    <a:extLst>
                      <a:ext uri="{FF2B5EF4-FFF2-40B4-BE49-F238E27FC236}">
                        <a16:creationId xmlns:a16="http://schemas.microsoft.com/office/drawing/2014/main" id="{D22F02E5-908F-4786-BEFC-CE9D9ECCBE0A}"/>
                      </a:ext>
                    </a:extLst>
                  </p:cNvPr>
                  <p:cNvSpPr>
                    <a:spLocks noChangeArrowheads="1"/>
                  </p:cNvSpPr>
                  <p:nvPr/>
                </p:nvSpPr>
                <p:spPr bwMode="auto">
                  <a:xfrm rot="-5400000">
                    <a:off x="4114596" y="3517077"/>
                    <a:ext cx="173456" cy="52165"/>
                  </a:xfrm>
                  <a:prstGeom prst="rect">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857" name="Straight Connector 6883">
                    <a:extLst>
                      <a:ext uri="{FF2B5EF4-FFF2-40B4-BE49-F238E27FC236}">
                        <a16:creationId xmlns:a16="http://schemas.microsoft.com/office/drawing/2014/main" id="{6534E72B-43AE-4360-832B-BA6218DFD01F}"/>
                      </a:ext>
                    </a:extLst>
                  </p:cNvPr>
                  <p:cNvCxnSpPr>
                    <a:cxnSpLocks noChangeShapeType="1"/>
                  </p:cNvCxnSpPr>
                  <p:nvPr/>
                </p:nvCxnSpPr>
                <p:spPr bwMode="auto">
                  <a:xfrm rot="10800000" flipH="1">
                    <a:off x="4175242" y="3508313"/>
                    <a:ext cx="52165" cy="0"/>
                  </a:xfrm>
                  <a:prstGeom prst="line">
                    <a:avLst/>
                  </a:prstGeom>
                  <a:grpFill/>
                  <a:ln w="3175" algn="ctr">
                    <a:solidFill>
                      <a:schemeClr val="accent2"/>
                    </a:solidFill>
                    <a:round/>
                    <a:headEnd type="none" w="sm" len="sm"/>
                    <a:tailEnd/>
                  </a:ln>
                </p:spPr>
              </p:cxnSp>
              <p:cxnSp>
                <p:nvCxnSpPr>
                  <p:cNvPr id="1858" name="Straight Connector 6884">
                    <a:extLst>
                      <a:ext uri="{FF2B5EF4-FFF2-40B4-BE49-F238E27FC236}">
                        <a16:creationId xmlns:a16="http://schemas.microsoft.com/office/drawing/2014/main" id="{E384B88C-43AB-46F8-B703-AB79382F2CE0}"/>
                      </a:ext>
                    </a:extLst>
                  </p:cNvPr>
                  <p:cNvCxnSpPr>
                    <a:cxnSpLocks noChangeShapeType="1"/>
                  </p:cNvCxnSpPr>
                  <p:nvPr/>
                </p:nvCxnSpPr>
                <p:spPr bwMode="auto">
                  <a:xfrm rot="10800000" flipH="1">
                    <a:off x="4175242" y="3572478"/>
                    <a:ext cx="52165" cy="0"/>
                  </a:xfrm>
                  <a:prstGeom prst="line">
                    <a:avLst/>
                  </a:prstGeom>
                  <a:grpFill/>
                  <a:ln w="3175" algn="ctr">
                    <a:solidFill>
                      <a:schemeClr val="accent2"/>
                    </a:solidFill>
                    <a:round/>
                    <a:headEnd type="none" w="sm" len="sm"/>
                    <a:tailEnd/>
                  </a:ln>
                </p:spPr>
              </p:cxnSp>
              <p:sp>
                <p:nvSpPr>
                  <p:cNvPr id="1859" name="Arc 1858">
                    <a:extLst>
                      <a:ext uri="{FF2B5EF4-FFF2-40B4-BE49-F238E27FC236}">
                        <a16:creationId xmlns:a16="http://schemas.microsoft.com/office/drawing/2014/main" id="{36B4CC91-6E66-4EA3-B1FF-7B01345B921A}"/>
                      </a:ext>
                    </a:extLst>
                  </p:cNvPr>
                  <p:cNvSpPr/>
                  <p:nvPr/>
                </p:nvSpPr>
                <p:spPr bwMode="auto">
                  <a:xfrm rot="16200000">
                    <a:off x="4174728" y="3283234"/>
                    <a:ext cx="53191" cy="58975"/>
                  </a:xfrm>
                  <a:prstGeom prst="arc">
                    <a:avLst>
                      <a:gd name="adj1" fmla="val 16200000"/>
                      <a:gd name="adj2" fmla="val 5378236"/>
                    </a:avLst>
                  </a:prstGeom>
                  <a:grpFill/>
                  <a:ln w="3175" cap="flat" cmpd="sng" algn="ctr">
                    <a:solidFill>
                      <a:schemeClr val="accent2"/>
                    </a:solidFill>
                    <a:prstDash val="solid"/>
                    <a:round/>
                    <a:headEnd type="none" w="sm" len="sm"/>
                    <a:tailEnd type="none" w="med" len="med"/>
                  </a:ln>
                  <a:effectLst/>
                </p:spPr>
                <p:txBody>
                  <a:bodyPr/>
                  <a:lstStyle/>
                  <a:p>
                    <a:pPr>
                      <a:defRPr/>
                    </a:pPr>
                    <a:endParaRPr lang="en-GB">
                      <a:latin typeface="Arial" charset="0"/>
                      <a:cs typeface="Arial" charset="0"/>
                    </a:endParaRPr>
                  </a:p>
                </p:txBody>
              </p:sp>
              <p:sp>
                <p:nvSpPr>
                  <p:cNvPr id="1860" name="Freeform 6886">
                    <a:extLst>
                      <a:ext uri="{FF2B5EF4-FFF2-40B4-BE49-F238E27FC236}">
                        <a16:creationId xmlns:a16="http://schemas.microsoft.com/office/drawing/2014/main" id="{6C405B62-5AEA-4916-BED2-384548E36CAD}"/>
                      </a:ext>
                    </a:extLst>
                  </p:cNvPr>
                  <p:cNvSpPr>
                    <a:spLocks noChangeArrowheads="1"/>
                  </p:cNvSpPr>
                  <p:nvPr/>
                </p:nvSpPr>
                <p:spPr bwMode="auto">
                  <a:xfrm rot="-5400000">
                    <a:off x="4115784" y="3359075"/>
                    <a:ext cx="171081" cy="61647"/>
                  </a:xfrm>
                  <a:custGeom>
                    <a:avLst/>
                    <a:gdLst>
                      <a:gd name="T0" fmla="*/ 12696 w 407194"/>
                      <a:gd name="T1" fmla="*/ 0 h 202406"/>
                      <a:gd name="T2" fmla="*/ 0 w 407194"/>
                      <a:gd name="T3" fmla="*/ 0 h 202406"/>
                      <a:gd name="T4" fmla="*/ 75 w 407194"/>
                      <a:gd name="T5" fmla="*/ 1764 h 202406"/>
                      <a:gd name="T6" fmla="*/ 12770 w 407194"/>
                      <a:gd name="T7" fmla="*/ 1764 h 202406"/>
                      <a:gd name="T8" fmla="*/ 0 60000 65536"/>
                      <a:gd name="T9" fmla="*/ 0 60000 65536"/>
                      <a:gd name="T10" fmla="*/ 0 60000 65536"/>
                      <a:gd name="T11" fmla="*/ 0 60000 65536"/>
                      <a:gd name="T12" fmla="*/ 0 w 407194"/>
                      <a:gd name="T13" fmla="*/ 0 h 202406"/>
                      <a:gd name="T14" fmla="*/ 407194 w 407194"/>
                      <a:gd name="T15" fmla="*/ 202406 h 202406"/>
                    </a:gdLst>
                    <a:ahLst/>
                    <a:cxnLst>
                      <a:cxn ang="T8">
                        <a:pos x="T0" y="T1"/>
                      </a:cxn>
                      <a:cxn ang="T9">
                        <a:pos x="T2" y="T3"/>
                      </a:cxn>
                      <a:cxn ang="T10">
                        <a:pos x="T4" y="T5"/>
                      </a:cxn>
                      <a:cxn ang="T11">
                        <a:pos x="T6" y="T7"/>
                      </a:cxn>
                    </a:cxnLst>
                    <a:rect l="T12" t="T13" r="T14" b="T15"/>
                    <a:pathLst>
                      <a:path w="407194" h="202406">
                        <a:moveTo>
                          <a:pt x="404813" y="0"/>
                        </a:moveTo>
                        <a:lnTo>
                          <a:pt x="0" y="0"/>
                        </a:lnTo>
                        <a:lnTo>
                          <a:pt x="2382" y="202406"/>
                        </a:lnTo>
                        <a:lnTo>
                          <a:pt x="407194" y="202406"/>
                        </a:lnTo>
                      </a:path>
                    </a:pathLst>
                  </a:custGeom>
                  <a:grpFill/>
                  <a:ln w="3175" algn="ctr">
                    <a:solidFill>
                      <a:schemeClr val="accent2"/>
                    </a:solidFill>
                    <a:round/>
                    <a:headEnd type="none" w="sm" len="sm"/>
                    <a:tailEnd/>
                  </a:ln>
                </p:spPr>
                <p:txBody>
                  <a:bodyPr/>
                  <a:lstStyle/>
                  <a:p>
                    <a:endParaRPr lang="en-GB"/>
                  </a:p>
                </p:txBody>
              </p:sp>
              <p:sp>
                <p:nvSpPr>
                  <p:cNvPr id="1861" name="Hexagon 7865">
                    <a:extLst>
                      <a:ext uri="{FF2B5EF4-FFF2-40B4-BE49-F238E27FC236}">
                        <a16:creationId xmlns:a16="http://schemas.microsoft.com/office/drawing/2014/main" id="{698C5CDD-B199-43B0-877A-252522B3643C}"/>
                      </a:ext>
                    </a:extLst>
                  </p:cNvPr>
                  <p:cNvSpPr>
                    <a:spLocks noChangeArrowheads="1"/>
                  </p:cNvSpPr>
                  <p:nvPr/>
                </p:nvSpPr>
                <p:spPr bwMode="auto">
                  <a:xfrm rot="16200000" flipH="1">
                    <a:off x="4175187" y="3584787"/>
                    <a:ext cx="52274" cy="44260"/>
                  </a:xfrm>
                  <a:prstGeom prst="hexagon">
                    <a:avLst>
                      <a:gd name="adj" fmla="val 25398"/>
                      <a:gd name="vf" fmla="val 115470"/>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649" name="Group 1069">
                  <a:extLst>
                    <a:ext uri="{FF2B5EF4-FFF2-40B4-BE49-F238E27FC236}">
                      <a16:creationId xmlns:a16="http://schemas.microsoft.com/office/drawing/2014/main" id="{7B2B5646-0D84-4E44-AAE8-0EB619565EA8}"/>
                    </a:ext>
                  </a:extLst>
                </p:cNvPr>
                <p:cNvGrpSpPr>
                  <a:grpSpLocks/>
                </p:cNvGrpSpPr>
                <p:nvPr/>
              </p:nvGrpSpPr>
              <p:grpSpPr bwMode="auto">
                <a:xfrm>
                  <a:off x="2955236" y="3488306"/>
                  <a:ext cx="15875" cy="68262"/>
                  <a:chOff x="4079074" y="3556164"/>
                  <a:chExt cx="246068" cy="76036"/>
                </a:xfrm>
                <a:solidFill>
                  <a:srgbClr val="51BCEC"/>
                </a:solidFill>
              </p:grpSpPr>
              <p:sp>
                <p:nvSpPr>
                  <p:cNvPr id="1849" name="Rectangle 6879">
                    <a:extLst>
                      <a:ext uri="{FF2B5EF4-FFF2-40B4-BE49-F238E27FC236}">
                        <a16:creationId xmlns:a16="http://schemas.microsoft.com/office/drawing/2014/main" id="{0A068F4B-9E7E-4F02-BE55-A7057026A26F}"/>
                      </a:ext>
                    </a:extLst>
                  </p:cNvPr>
                  <p:cNvSpPr>
                    <a:spLocks noChangeArrowheads="1"/>
                  </p:cNvSpPr>
                  <p:nvPr/>
                </p:nvSpPr>
                <p:spPr bwMode="auto">
                  <a:xfrm rot="-5400000">
                    <a:off x="4164090" y="3471148"/>
                    <a:ext cx="76036" cy="246068"/>
                  </a:xfrm>
                  <a:prstGeom prst="rect">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850" name="Straight Connector 6880">
                    <a:extLst>
                      <a:ext uri="{FF2B5EF4-FFF2-40B4-BE49-F238E27FC236}">
                        <a16:creationId xmlns:a16="http://schemas.microsoft.com/office/drawing/2014/main" id="{EA982B55-BE2B-41CC-8440-01CD15EDB279}"/>
                      </a:ext>
                    </a:extLst>
                  </p:cNvPr>
                  <p:cNvCxnSpPr>
                    <a:cxnSpLocks noChangeShapeType="1"/>
                  </p:cNvCxnSpPr>
                  <p:nvPr/>
                </p:nvCxnSpPr>
                <p:spPr bwMode="auto">
                  <a:xfrm>
                    <a:off x="4079074" y="3613233"/>
                    <a:ext cx="246068" cy="0"/>
                  </a:xfrm>
                  <a:prstGeom prst="line">
                    <a:avLst/>
                  </a:prstGeom>
                  <a:grpFill/>
                  <a:ln w="3175" algn="ctr">
                    <a:solidFill>
                      <a:schemeClr val="accent2"/>
                    </a:solidFill>
                    <a:round/>
                    <a:headEnd type="none" w="sm" len="sm"/>
                    <a:tailEnd/>
                  </a:ln>
                </p:spPr>
              </p:cxnSp>
              <p:cxnSp>
                <p:nvCxnSpPr>
                  <p:cNvPr id="1851" name="Straight Connector 6880">
                    <a:extLst>
                      <a:ext uri="{FF2B5EF4-FFF2-40B4-BE49-F238E27FC236}">
                        <a16:creationId xmlns:a16="http://schemas.microsoft.com/office/drawing/2014/main" id="{ADC4F898-297D-41ED-AF9A-DD7A2F21B032}"/>
                      </a:ext>
                    </a:extLst>
                  </p:cNvPr>
                  <p:cNvCxnSpPr>
                    <a:cxnSpLocks noChangeShapeType="1"/>
                  </p:cNvCxnSpPr>
                  <p:nvPr/>
                </p:nvCxnSpPr>
                <p:spPr bwMode="auto">
                  <a:xfrm>
                    <a:off x="4079074" y="3572752"/>
                    <a:ext cx="246068" cy="0"/>
                  </a:xfrm>
                  <a:prstGeom prst="line">
                    <a:avLst/>
                  </a:prstGeom>
                  <a:grpFill/>
                  <a:ln w="3175" algn="ctr">
                    <a:solidFill>
                      <a:schemeClr val="accent2"/>
                    </a:solidFill>
                    <a:round/>
                    <a:headEnd type="none" w="sm" len="sm"/>
                    <a:tailEnd/>
                  </a:ln>
                </p:spPr>
              </p:cxnSp>
            </p:grpSp>
            <p:grpSp>
              <p:nvGrpSpPr>
                <p:cNvPr id="1650" name="Group 1073">
                  <a:extLst>
                    <a:ext uri="{FF2B5EF4-FFF2-40B4-BE49-F238E27FC236}">
                      <a16:creationId xmlns:a16="http://schemas.microsoft.com/office/drawing/2014/main" id="{F3579073-0FAC-42BE-BE87-2250A45A3CB7}"/>
                    </a:ext>
                  </a:extLst>
                </p:cNvPr>
                <p:cNvGrpSpPr>
                  <a:grpSpLocks/>
                </p:cNvGrpSpPr>
                <p:nvPr/>
              </p:nvGrpSpPr>
              <p:grpSpPr bwMode="auto">
                <a:xfrm>
                  <a:off x="2750449" y="3488306"/>
                  <a:ext cx="17462" cy="68262"/>
                  <a:chOff x="4079074" y="3556164"/>
                  <a:chExt cx="246068" cy="76036"/>
                </a:xfrm>
                <a:solidFill>
                  <a:srgbClr val="51BCEC"/>
                </a:solidFill>
              </p:grpSpPr>
              <p:sp>
                <p:nvSpPr>
                  <p:cNvPr id="1846" name="Rectangle 6879">
                    <a:extLst>
                      <a:ext uri="{FF2B5EF4-FFF2-40B4-BE49-F238E27FC236}">
                        <a16:creationId xmlns:a16="http://schemas.microsoft.com/office/drawing/2014/main" id="{BD96A1DC-8D36-474B-9A4F-366BCA2B1503}"/>
                      </a:ext>
                    </a:extLst>
                  </p:cNvPr>
                  <p:cNvSpPr>
                    <a:spLocks noChangeArrowheads="1"/>
                  </p:cNvSpPr>
                  <p:nvPr/>
                </p:nvSpPr>
                <p:spPr bwMode="auto">
                  <a:xfrm rot="-5400000">
                    <a:off x="4164090" y="3471148"/>
                    <a:ext cx="76036" cy="246068"/>
                  </a:xfrm>
                  <a:prstGeom prst="rect">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847" name="Straight Connector 6880">
                    <a:extLst>
                      <a:ext uri="{FF2B5EF4-FFF2-40B4-BE49-F238E27FC236}">
                        <a16:creationId xmlns:a16="http://schemas.microsoft.com/office/drawing/2014/main" id="{8C7F8298-1CB1-436F-99DC-574D9B7DE3B7}"/>
                      </a:ext>
                    </a:extLst>
                  </p:cNvPr>
                  <p:cNvCxnSpPr>
                    <a:cxnSpLocks noChangeShapeType="1"/>
                  </p:cNvCxnSpPr>
                  <p:nvPr/>
                </p:nvCxnSpPr>
                <p:spPr bwMode="auto">
                  <a:xfrm>
                    <a:off x="4079074" y="3613233"/>
                    <a:ext cx="246068" cy="0"/>
                  </a:xfrm>
                  <a:prstGeom prst="line">
                    <a:avLst/>
                  </a:prstGeom>
                  <a:grpFill/>
                  <a:ln w="3175" algn="ctr">
                    <a:solidFill>
                      <a:schemeClr val="accent2"/>
                    </a:solidFill>
                    <a:round/>
                    <a:headEnd type="none" w="sm" len="sm"/>
                    <a:tailEnd/>
                  </a:ln>
                </p:spPr>
              </p:cxnSp>
              <p:cxnSp>
                <p:nvCxnSpPr>
                  <p:cNvPr id="1848" name="Straight Connector 6880">
                    <a:extLst>
                      <a:ext uri="{FF2B5EF4-FFF2-40B4-BE49-F238E27FC236}">
                        <a16:creationId xmlns:a16="http://schemas.microsoft.com/office/drawing/2014/main" id="{0E2404DA-0770-4135-BA67-DBDF8A814D9A}"/>
                      </a:ext>
                    </a:extLst>
                  </p:cNvPr>
                  <p:cNvCxnSpPr>
                    <a:cxnSpLocks noChangeShapeType="1"/>
                  </p:cNvCxnSpPr>
                  <p:nvPr/>
                </p:nvCxnSpPr>
                <p:spPr bwMode="auto">
                  <a:xfrm>
                    <a:off x="4079074" y="3572752"/>
                    <a:ext cx="246068" cy="0"/>
                  </a:xfrm>
                  <a:prstGeom prst="line">
                    <a:avLst/>
                  </a:prstGeom>
                  <a:grpFill/>
                  <a:ln w="3175" algn="ctr">
                    <a:solidFill>
                      <a:schemeClr val="accent2"/>
                    </a:solidFill>
                    <a:round/>
                    <a:headEnd type="none" w="sm" len="sm"/>
                    <a:tailEnd/>
                  </a:ln>
                </p:spPr>
              </p:cxnSp>
            </p:grpSp>
            <p:grpSp>
              <p:nvGrpSpPr>
                <p:cNvPr id="1651" name="Group 1077">
                  <a:extLst>
                    <a:ext uri="{FF2B5EF4-FFF2-40B4-BE49-F238E27FC236}">
                      <a16:creationId xmlns:a16="http://schemas.microsoft.com/office/drawing/2014/main" id="{CF13F6DA-9B58-4825-AA26-5D0CF4A60CFF}"/>
                    </a:ext>
                  </a:extLst>
                </p:cNvPr>
                <p:cNvGrpSpPr>
                  <a:grpSpLocks/>
                </p:cNvGrpSpPr>
                <p:nvPr/>
              </p:nvGrpSpPr>
              <p:grpSpPr bwMode="auto">
                <a:xfrm>
                  <a:off x="2550424" y="3273993"/>
                  <a:ext cx="190500" cy="277813"/>
                  <a:chOff x="4078290" y="3286126"/>
                  <a:chExt cx="246068" cy="358017"/>
                </a:xfrm>
                <a:solidFill>
                  <a:srgbClr val="51BCEC"/>
                </a:solidFill>
              </p:grpSpPr>
              <p:sp>
                <p:nvSpPr>
                  <p:cNvPr id="1836" name="Rectangle 6879">
                    <a:extLst>
                      <a:ext uri="{FF2B5EF4-FFF2-40B4-BE49-F238E27FC236}">
                        <a16:creationId xmlns:a16="http://schemas.microsoft.com/office/drawing/2014/main" id="{5B1B9497-FD0B-45AB-A64B-2B18DF95C453}"/>
                      </a:ext>
                    </a:extLst>
                  </p:cNvPr>
                  <p:cNvSpPr>
                    <a:spLocks noChangeArrowheads="1"/>
                  </p:cNvSpPr>
                  <p:nvPr/>
                </p:nvSpPr>
                <p:spPr bwMode="auto">
                  <a:xfrm rot="-5400000">
                    <a:off x="4163306" y="3483091"/>
                    <a:ext cx="76036" cy="246068"/>
                  </a:xfrm>
                  <a:prstGeom prst="rect">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837" name="Straight Connector 6880">
                    <a:extLst>
                      <a:ext uri="{FF2B5EF4-FFF2-40B4-BE49-F238E27FC236}">
                        <a16:creationId xmlns:a16="http://schemas.microsoft.com/office/drawing/2014/main" id="{ED5C7D1F-B404-4DAD-84C6-14353EDA83EB}"/>
                      </a:ext>
                    </a:extLst>
                  </p:cNvPr>
                  <p:cNvCxnSpPr>
                    <a:cxnSpLocks noChangeShapeType="1"/>
                  </p:cNvCxnSpPr>
                  <p:nvPr/>
                </p:nvCxnSpPr>
                <p:spPr bwMode="auto">
                  <a:xfrm>
                    <a:off x="4078290" y="3625176"/>
                    <a:ext cx="246068" cy="0"/>
                  </a:xfrm>
                  <a:prstGeom prst="line">
                    <a:avLst/>
                  </a:prstGeom>
                  <a:grpFill/>
                  <a:ln w="3175" algn="ctr">
                    <a:solidFill>
                      <a:schemeClr val="accent2"/>
                    </a:solidFill>
                    <a:round/>
                    <a:headEnd type="none" w="sm" len="sm"/>
                    <a:tailEnd/>
                  </a:ln>
                </p:spPr>
              </p:cxnSp>
              <p:cxnSp>
                <p:nvCxnSpPr>
                  <p:cNvPr id="1838" name="Straight Connector 6880">
                    <a:extLst>
                      <a:ext uri="{FF2B5EF4-FFF2-40B4-BE49-F238E27FC236}">
                        <a16:creationId xmlns:a16="http://schemas.microsoft.com/office/drawing/2014/main" id="{877B1264-6F45-4AC5-ACE9-30BD69E7522F}"/>
                      </a:ext>
                    </a:extLst>
                  </p:cNvPr>
                  <p:cNvCxnSpPr>
                    <a:cxnSpLocks noChangeShapeType="1"/>
                  </p:cNvCxnSpPr>
                  <p:nvPr/>
                </p:nvCxnSpPr>
                <p:spPr bwMode="auto">
                  <a:xfrm>
                    <a:off x="4078290" y="3584695"/>
                    <a:ext cx="246068" cy="0"/>
                  </a:xfrm>
                  <a:prstGeom prst="line">
                    <a:avLst/>
                  </a:prstGeom>
                  <a:grpFill/>
                  <a:ln w="3175" algn="ctr">
                    <a:solidFill>
                      <a:schemeClr val="accent2"/>
                    </a:solidFill>
                    <a:round/>
                    <a:headEnd type="none" w="sm" len="sm"/>
                    <a:tailEnd/>
                  </a:ln>
                </p:spPr>
              </p:cxnSp>
              <p:sp>
                <p:nvSpPr>
                  <p:cNvPr id="1839" name="Rectangle 6881">
                    <a:extLst>
                      <a:ext uri="{FF2B5EF4-FFF2-40B4-BE49-F238E27FC236}">
                        <a16:creationId xmlns:a16="http://schemas.microsoft.com/office/drawing/2014/main" id="{0D1F25E4-8C0D-41AD-A14E-FC089AA7A74A}"/>
                      </a:ext>
                    </a:extLst>
                  </p:cNvPr>
                  <p:cNvSpPr>
                    <a:spLocks noChangeArrowheads="1"/>
                  </p:cNvSpPr>
                  <p:nvPr/>
                </p:nvSpPr>
                <p:spPr bwMode="auto">
                  <a:xfrm rot="-5400000">
                    <a:off x="4162826" y="3538064"/>
                    <a:ext cx="76996" cy="133506"/>
                  </a:xfrm>
                  <a:prstGeom prst="rect">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40" name="Rectangle 6882">
                    <a:extLst>
                      <a:ext uri="{FF2B5EF4-FFF2-40B4-BE49-F238E27FC236}">
                        <a16:creationId xmlns:a16="http://schemas.microsoft.com/office/drawing/2014/main" id="{9500F5A1-4311-4905-9D6E-EAA1FEE64CCB}"/>
                      </a:ext>
                    </a:extLst>
                  </p:cNvPr>
                  <p:cNvSpPr>
                    <a:spLocks noChangeArrowheads="1"/>
                  </p:cNvSpPr>
                  <p:nvPr/>
                </p:nvSpPr>
                <p:spPr bwMode="auto">
                  <a:xfrm rot="-5400000">
                    <a:off x="4114596" y="3517077"/>
                    <a:ext cx="173456" cy="52165"/>
                  </a:xfrm>
                  <a:prstGeom prst="rect">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841" name="Straight Connector 6883">
                    <a:extLst>
                      <a:ext uri="{FF2B5EF4-FFF2-40B4-BE49-F238E27FC236}">
                        <a16:creationId xmlns:a16="http://schemas.microsoft.com/office/drawing/2014/main" id="{A4CCD77E-89FE-4097-A7FA-FEF6609884D4}"/>
                      </a:ext>
                    </a:extLst>
                  </p:cNvPr>
                  <p:cNvCxnSpPr>
                    <a:cxnSpLocks noChangeShapeType="1"/>
                  </p:cNvCxnSpPr>
                  <p:nvPr/>
                </p:nvCxnSpPr>
                <p:spPr bwMode="auto">
                  <a:xfrm rot="10800000" flipH="1">
                    <a:off x="4175242" y="3508313"/>
                    <a:ext cx="52165" cy="0"/>
                  </a:xfrm>
                  <a:prstGeom prst="line">
                    <a:avLst/>
                  </a:prstGeom>
                  <a:grpFill/>
                  <a:ln w="3175" algn="ctr">
                    <a:solidFill>
                      <a:schemeClr val="accent2"/>
                    </a:solidFill>
                    <a:round/>
                    <a:headEnd type="none" w="sm" len="sm"/>
                    <a:tailEnd/>
                  </a:ln>
                </p:spPr>
              </p:cxnSp>
              <p:cxnSp>
                <p:nvCxnSpPr>
                  <p:cNvPr id="1842" name="Straight Connector 6884">
                    <a:extLst>
                      <a:ext uri="{FF2B5EF4-FFF2-40B4-BE49-F238E27FC236}">
                        <a16:creationId xmlns:a16="http://schemas.microsoft.com/office/drawing/2014/main" id="{0D0B4568-1663-4B0A-B049-D87ACC21ADB8}"/>
                      </a:ext>
                    </a:extLst>
                  </p:cNvPr>
                  <p:cNvCxnSpPr>
                    <a:cxnSpLocks noChangeShapeType="1"/>
                  </p:cNvCxnSpPr>
                  <p:nvPr/>
                </p:nvCxnSpPr>
                <p:spPr bwMode="auto">
                  <a:xfrm rot="10800000" flipH="1">
                    <a:off x="4175242" y="3572478"/>
                    <a:ext cx="52165" cy="0"/>
                  </a:xfrm>
                  <a:prstGeom prst="line">
                    <a:avLst/>
                  </a:prstGeom>
                  <a:grpFill/>
                  <a:ln w="3175" algn="ctr">
                    <a:solidFill>
                      <a:schemeClr val="accent2"/>
                    </a:solidFill>
                    <a:round/>
                    <a:headEnd type="none" w="sm" len="sm"/>
                    <a:tailEnd/>
                  </a:ln>
                </p:spPr>
              </p:cxnSp>
              <p:sp>
                <p:nvSpPr>
                  <p:cNvPr id="1843" name="Arc 1842">
                    <a:extLst>
                      <a:ext uri="{FF2B5EF4-FFF2-40B4-BE49-F238E27FC236}">
                        <a16:creationId xmlns:a16="http://schemas.microsoft.com/office/drawing/2014/main" id="{FF1ABE13-6C6B-4D80-9A43-EC81E97AD3AB}"/>
                      </a:ext>
                    </a:extLst>
                  </p:cNvPr>
                  <p:cNvSpPr/>
                  <p:nvPr/>
                </p:nvSpPr>
                <p:spPr bwMode="auto">
                  <a:xfrm rot="16200000">
                    <a:off x="4174728" y="3281963"/>
                    <a:ext cx="53191" cy="61517"/>
                  </a:xfrm>
                  <a:prstGeom prst="arc">
                    <a:avLst>
                      <a:gd name="adj1" fmla="val 16200000"/>
                      <a:gd name="adj2" fmla="val 5378236"/>
                    </a:avLst>
                  </a:prstGeom>
                  <a:grpFill/>
                  <a:ln w="3175" cap="flat" cmpd="sng" algn="ctr">
                    <a:solidFill>
                      <a:schemeClr val="accent2"/>
                    </a:solidFill>
                    <a:prstDash val="solid"/>
                    <a:round/>
                    <a:headEnd type="none" w="sm" len="sm"/>
                    <a:tailEnd type="none" w="med" len="med"/>
                  </a:ln>
                  <a:effectLst/>
                </p:spPr>
                <p:txBody>
                  <a:bodyPr/>
                  <a:lstStyle/>
                  <a:p>
                    <a:pPr>
                      <a:defRPr/>
                    </a:pPr>
                    <a:endParaRPr lang="en-GB">
                      <a:latin typeface="Arial" charset="0"/>
                      <a:cs typeface="Arial" charset="0"/>
                    </a:endParaRPr>
                  </a:p>
                </p:txBody>
              </p:sp>
              <p:sp>
                <p:nvSpPr>
                  <p:cNvPr id="1844" name="Freeform 6886">
                    <a:extLst>
                      <a:ext uri="{FF2B5EF4-FFF2-40B4-BE49-F238E27FC236}">
                        <a16:creationId xmlns:a16="http://schemas.microsoft.com/office/drawing/2014/main" id="{877F90AA-D6A8-4635-92F8-99AB9F959B69}"/>
                      </a:ext>
                    </a:extLst>
                  </p:cNvPr>
                  <p:cNvSpPr>
                    <a:spLocks noChangeArrowheads="1"/>
                  </p:cNvSpPr>
                  <p:nvPr/>
                </p:nvSpPr>
                <p:spPr bwMode="auto">
                  <a:xfrm rot="-5400000">
                    <a:off x="4115784" y="3359075"/>
                    <a:ext cx="171081" cy="61647"/>
                  </a:xfrm>
                  <a:custGeom>
                    <a:avLst/>
                    <a:gdLst>
                      <a:gd name="T0" fmla="*/ 12696 w 407194"/>
                      <a:gd name="T1" fmla="*/ 0 h 202406"/>
                      <a:gd name="T2" fmla="*/ 0 w 407194"/>
                      <a:gd name="T3" fmla="*/ 0 h 202406"/>
                      <a:gd name="T4" fmla="*/ 75 w 407194"/>
                      <a:gd name="T5" fmla="*/ 1764 h 202406"/>
                      <a:gd name="T6" fmla="*/ 12770 w 407194"/>
                      <a:gd name="T7" fmla="*/ 1764 h 202406"/>
                      <a:gd name="T8" fmla="*/ 0 60000 65536"/>
                      <a:gd name="T9" fmla="*/ 0 60000 65536"/>
                      <a:gd name="T10" fmla="*/ 0 60000 65536"/>
                      <a:gd name="T11" fmla="*/ 0 60000 65536"/>
                      <a:gd name="T12" fmla="*/ 0 w 407194"/>
                      <a:gd name="T13" fmla="*/ 0 h 202406"/>
                      <a:gd name="T14" fmla="*/ 407194 w 407194"/>
                      <a:gd name="T15" fmla="*/ 202406 h 202406"/>
                    </a:gdLst>
                    <a:ahLst/>
                    <a:cxnLst>
                      <a:cxn ang="T8">
                        <a:pos x="T0" y="T1"/>
                      </a:cxn>
                      <a:cxn ang="T9">
                        <a:pos x="T2" y="T3"/>
                      </a:cxn>
                      <a:cxn ang="T10">
                        <a:pos x="T4" y="T5"/>
                      </a:cxn>
                      <a:cxn ang="T11">
                        <a:pos x="T6" y="T7"/>
                      </a:cxn>
                    </a:cxnLst>
                    <a:rect l="T12" t="T13" r="T14" b="T15"/>
                    <a:pathLst>
                      <a:path w="407194" h="202406">
                        <a:moveTo>
                          <a:pt x="404813" y="0"/>
                        </a:moveTo>
                        <a:lnTo>
                          <a:pt x="0" y="0"/>
                        </a:lnTo>
                        <a:lnTo>
                          <a:pt x="2382" y="202406"/>
                        </a:lnTo>
                        <a:lnTo>
                          <a:pt x="407194" y="202406"/>
                        </a:lnTo>
                      </a:path>
                    </a:pathLst>
                  </a:custGeom>
                  <a:grpFill/>
                  <a:ln w="3175" algn="ctr">
                    <a:solidFill>
                      <a:schemeClr val="accent2"/>
                    </a:solidFill>
                    <a:round/>
                    <a:headEnd type="none" w="sm" len="sm"/>
                    <a:tailEnd/>
                  </a:ln>
                </p:spPr>
                <p:txBody>
                  <a:bodyPr/>
                  <a:lstStyle/>
                  <a:p>
                    <a:endParaRPr lang="en-GB"/>
                  </a:p>
                </p:txBody>
              </p:sp>
              <p:sp>
                <p:nvSpPr>
                  <p:cNvPr id="1845" name="Hexagon 7865">
                    <a:extLst>
                      <a:ext uri="{FF2B5EF4-FFF2-40B4-BE49-F238E27FC236}">
                        <a16:creationId xmlns:a16="http://schemas.microsoft.com/office/drawing/2014/main" id="{778BA35C-AC85-4A50-B19E-B7C72511D443}"/>
                      </a:ext>
                    </a:extLst>
                  </p:cNvPr>
                  <p:cNvSpPr>
                    <a:spLocks noChangeArrowheads="1"/>
                  </p:cNvSpPr>
                  <p:nvPr/>
                </p:nvSpPr>
                <p:spPr bwMode="auto">
                  <a:xfrm rot="16200000" flipH="1">
                    <a:off x="4175187" y="3584787"/>
                    <a:ext cx="52274" cy="44260"/>
                  </a:xfrm>
                  <a:prstGeom prst="hexagon">
                    <a:avLst>
                      <a:gd name="adj" fmla="val 25398"/>
                      <a:gd name="vf" fmla="val 115470"/>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652" name="Group 1088">
                  <a:extLst>
                    <a:ext uri="{FF2B5EF4-FFF2-40B4-BE49-F238E27FC236}">
                      <a16:creationId xmlns:a16="http://schemas.microsoft.com/office/drawing/2014/main" id="{4319DA7E-F454-41A3-84D9-5C7CF4914626}"/>
                    </a:ext>
                  </a:extLst>
                </p:cNvPr>
                <p:cNvGrpSpPr>
                  <a:grpSpLocks/>
                </p:cNvGrpSpPr>
                <p:nvPr/>
              </p:nvGrpSpPr>
              <p:grpSpPr bwMode="auto">
                <a:xfrm rot="5400000" flipH="1" flipV="1">
                  <a:off x="3190980" y="3493862"/>
                  <a:ext cx="52387" cy="60325"/>
                  <a:chOff x="3526629" y="5046662"/>
                  <a:chExt cx="52390" cy="60325"/>
                </a:xfrm>
                <a:solidFill>
                  <a:srgbClr val="51BCEC"/>
                </a:solidFill>
              </p:grpSpPr>
              <p:sp>
                <p:nvSpPr>
                  <p:cNvPr id="1834" name="Freeform 1030">
                    <a:extLst>
                      <a:ext uri="{FF2B5EF4-FFF2-40B4-BE49-F238E27FC236}">
                        <a16:creationId xmlns:a16="http://schemas.microsoft.com/office/drawing/2014/main" id="{2D480762-8A49-49D3-A189-F18F7DD878CB}"/>
                      </a:ext>
                    </a:extLst>
                  </p:cNvPr>
                  <p:cNvSpPr>
                    <a:spLocks noChangeAspect="1"/>
                  </p:cNvSpPr>
                  <p:nvPr/>
                </p:nvSpPr>
                <p:spPr bwMode="auto">
                  <a:xfrm rot="10800000" flipH="1" flipV="1">
                    <a:off x="3537303" y="5046662"/>
                    <a:ext cx="41716" cy="60325"/>
                  </a:xfrm>
                  <a:custGeom>
                    <a:avLst/>
                    <a:gdLst>
                      <a:gd name="T0" fmla="*/ 3616 w 10949"/>
                      <a:gd name="T1" fmla="*/ 60325 h 10000"/>
                      <a:gd name="T2" fmla="*/ 19869 w 10949"/>
                      <a:gd name="T3" fmla="*/ 60325 h 10000"/>
                      <a:gd name="T4" fmla="*/ 41716 w 10949"/>
                      <a:gd name="T5" fmla="*/ 39036 h 10000"/>
                      <a:gd name="T6" fmla="*/ 41716 w 10949"/>
                      <a:gd name="T7" fmla="*/ 0 h 10000"/>
                      <a:gd name="T8" fmla="*/ 0 w 10949"/>
                      <a:gd name="T9" fmla="*/ 953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9" h="10000">
                        <a:moveTo>
                          <a:pt x="949" y="10000"/>
                        </a:moveTo>
                        <a:lnTo>
                          <a:pt x="5215" y="10000"/>
                        </a:lnTo>
                        <a:cubicBezTo>
                          <a:pt x="8718" y="9804"/>
                          <a:pt x="10631" y="8824"/>
                          <a:pt x="10949" y="6471"/>
                        </a:cubicBezTo>
                        <a:lnTo>
                          <a:pt x="10949" y="0"/>
                        </a:lnTo>
                        <a:cubicBezTo>
                          <a:pt x="7424" y="0"/>
                          <a:pt x="0" y="158"/>
                          <a:pt x="0" y="158"/>
                        </a:cubicBezTo>
                      </a:path>
                    </a:pathLst>
                  </a:custGeom>
                  <a:grpFill/>
                  <a:ln w="3175">
                    <a:solidFill>
                      <a:schemeClr val="accent2"/>
                    </a:solidFill>
                    <a:round/>
                    <a:headEnd type="none" w="sm" len="sm"/>
                    <a:tailEnd/>
                  </a:ln>
                </p:spPr>
                <p:txBody>
                  <a:bodyPr wrap="none" anchor="ctr"/>
                  <a:lstStyle/>
                  <a:p>
                    <a:endParaRPr lang="en-GB"/>
                  </a:p>
                </p:txBody>
              </p:sp>
              <p:sp>
                <p:nvSpPr>
                  <p:cNvPr id="1835" name="Freeform 1030">
                    <a:extLst>
                      <a:ext uri="{FF2B5EF4-FFF2-40B4-BE49-F238E27FC236}">
                        <a16:creationId xmlns:a16="http://schemas.microsoft.com/office/drawing/2014/main" id="{3CC5261A-AB8F-485A-8FC9-56253388578B}"/>
                      </a:ext>
                    </a:extLst>
                  </p:cNvPr>
                  <p:cNvSpPr>
                    <a:spLocks noChangeAspect="1"/>
                  </p:cNvSpPr>
                  <p:nvPr/>
                </p:nvSpPr>
                <p:spPr bwMode="auto">
                  <a:xfrm rot="10800000" flipV="1">
                    <a:off x="3526629" y="5046662"/>
                    <a:ext cx="41716" cy="60325"/>
                  </a:xfrm>
                  <a:custGeom>
                    <a:avLst/>
                    <a:gdLst>
                      <a:gd name="T0" fmla="*/ 3616 w 10949"/>
                      <a:gd name="T1" fmla="*/ 60325 h 10000"/>
                      <a:gd name="T2" fmla="*/ 19869 w 10949"/>
                      <a:gd name="T3" fmla="*/ 60325 h 10000"/>
                      <a:gd name="T4" fmla="*/ 41716 w 10949"/>
                      <a:gd name="T5" fmla="*/ 39036 h 10000"/>
                      <a:gd name="T6" fmla="*/ 41716 w 10949"/>
                      <a:gd name="T7" fmla="*/ 0 h 10000"/>
                      <a:gd name="T8" fmla="*/ 0 w 10949"/>
                      <a:gd name="T9" fmla="*/ 953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49" h="10000">
                        <a:moveTo>
                          <a:pt x="949" y="10000"/>
                        </a:moveTo>
                        <a:lnTo>
                          <a:pt x="5215" y="10000"/>
                        </a:lnTo>
                        <a:cubicBezTo>
                          <a:pt x="8718" y="9804"/>
                          <a:pt x="10631" y="8824"/>
                          <a:pt x="10949" y="6471"/>
                        </a:cubicBezTo>
                        <a:lnTo>
                          <a:pt x="10949" y="0"/>
                        </a:lnTo>
                        <a:cubicBezTo>
                          <a:pt x="7424" y="0"/>
                          <a:pt x="0" y="158"/>
                          <a:pt x="0" y="158"/>
                        </a:cubicBezTo>
                      </a:path>
                    </a:pathLst>
                  </a:custGeom>
                  <a:grpFill/>
                  <a:ln w="3175">
                    <a:solidFill>
                      <a:schemeClr val="accent2"/>
                    </a:solidFill>
                    <a:round/>
                    <a:headEnd type="none" w="sm" len="sm"/>
                    <a:tailEnd/>
                  </a:ln>
                </p:spPr>
                <p:txBody>
                  <a:bodyPr wrap="none" anchor="ctr"/>
                  <a:lstStyle/>
                  <a:p>
                    <a:endParaRPr lang="en-GB"/>
                  </a:p>
                </p:txBody>
              </p:sp>
            </p:grpSp>
            <p:grpSp>
              <p:nvGrpSpPr>
                <p:cNvPr id="1653" name="Group 1091">
                  <a:extLst>
                    <a:ext uri="{FF2B5EF4-FFF2-40B4-BE49-F238E27FC236}">
                      <a16:creationId xmlns:a16="http://schemas.microsoft.com/office/drawing/2014/main" id="{86CAAF3A-C439-4008-957F-BEB8CCBB3740}"/>
                    </a:ext>
                  </a:extLst>
                </p:cNvPr>
                <p:cNvGrpSpPr>
                  <a:grpSpLocks/>
                </p:cNvGrpSpPr>
                <p:nvPr/>
              </p:nvGrpSpPr>
              <p:grpSpPr bwMode="auto">
                <a:xfrm rot="16200000">
                  <a:off x="3277499" y="3469256"/>
                  <a:ext cx="133350" cy="114300"/>
                  <a:chOff x="2851150" y="4610100"/>
                  <a:chExt cx="133350" cy="114300"/>
                </a:xfrm>
                <a:solidFill>
                  <a:srgbClr val="51BCEC"/>
                </a:solidFill>
              </p:grpSpPr>
              <p:sp>
                <p:nvSpPr>
                  <p:cNvPr id="1831" name="Rounded Rectangle 8062">
                    <a:extLst>
                      <a:ext uri="{FF2B5EF4-FFF2-40B4-BE49-F238E27FC236}">
                        <a16:creationId xmlns:a16="http://schemas.microsoft.com/office/drawing/2014/main" id="{8BF322A3-D145-4B0F-B20B-D2806CC15F37}"/>
                      </a:ext>
                    </a:extLst>
                  </p:cNvPr>
                  <p:cNvSpPr>
                    <a:spLocks noChangeArrowheads="1"/>
                  </p:cNvSpPr>
                  <p:nvPr/>
                </p:nvSpPr>
                <p:spPr bwMode="auto">
                  <a:xfrm>
                    <a:off x="2851150" y="4610100"/>
                    <a:ext cx="133350" cy="114300"/>
                  </a:xfrm>
                  <a:prstGeom prst="roundRect">
                    <a:avLst>
                      <a:gd name="adj" fmla="val 16667"/>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32" name="Hexagon 8063">
                    <a:extLst>
                      <a:ext uri="{FF2B5EF4-FFF2-40B4-BE49-F238E27FC236}">
                        <a16:creationId xmlns:a16="http://schemas.microsoft.com/office/drawing/2014/main" id="{14DBA177-D322-4846-8D8F-E7432499EFDE}"/>
                      </a:ext>
                    </a:extLst>
                  </p:cNvPr>
                  <p:cNvSpPr>
                    <a:spLocks noChangeAspect="1"/>
                  </p:cNvSpPr>
                  <p:nvPr/>
                </p:nvSpPr>
                <p:spPr bwMode="auto">
                  <a:xfrm>
                    <a:off x="2863850" y="4646613"/>
                    <a:ext cx="44450" cy="39687"/>
                  </a:xfrm>
                  <a:prstGeom prst="hexagon">
                    <a:avLst>
                      <a:gd name="adj" fmla="val 24137"/>
                      <a:gd name="vf" fmla="val 115470"/>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33" name="Hexagon 8064">
                    <a:extLst>
                      <a:ext uri="{FF2B5EF4-FFF2-40B4-BE49-F238E27FC236}">
                        <a16:creationId xmlns:a16="http://schemas.microsoft.com/office/drawing/2014/main" id="{C42C5883-C565-4E93-9C7B-478EDC59E511}"/>
                      </a:ext>
                    </a:extLst>
                  </p:cNvPr>
                  <p:cNvSpPr>
                    <a:spLocks noChangeAspect="1"/>
                  </p:cNvSpPr>
                  <p:nvPr/>
                </p:nvSpPr>
                <p:spPr bwMode="auto">
                  <a:xfrm>
                    <a:off x="2927350" y="4646613"/>
                    <a:ext cx="46038" cy="39687"/>
                  </a:xfrm>
                  <a:prstGeom prst="hexagon">
                    <a:avLst>
                      <a:gd name="adj" fmla="val 25000"/>
                      <a:gd name="vf" fmla="val 115470"/>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654" name="Group 1095">
                  <a:extLst>
                    <a:ext uri="{FF2B5EF4-FFF2-40B4-BE49-F238E27FC236}">
                      <a16:creationId xmlns:a16="http://schemas.microsoft.com/office/drawing/2014/main" id="{5ECF6AFF-6F41-4F02-9411-93634FCCCA91}"/>
                    </a:ext>
                  </a:extLst>
                </p:cNvPr>
                <p:cNvGrpSpPr>
                  <a:grpSpLocks/>
                </p:cNvGrpSpPr>
                <p:nvPr/>
              </p:nvGrpSpPr>
              <p:grpSpPr bwMode="auto">
                <a:xfrm rot="16200000" flipH="1">
                  <a:off x="1858274" y="3526406"/>
                  <a:ext cx="190500" cy="279400"/>
                  <a:chOff x="4078290" y="3286126"/>
                  <a:chExt cx="246068" cy="358017"/>
                </a:xfrm>
                <a:solidFill>
                  <a:srgbClr val="D8DBD8"/>
                </a:solidFill>
              </p:grpSpPr>
              <p:sp>
                <p:nvSpPr>
                  <p:cNvPr id="1821" name="Rectangle 6879">
                    <a:extLst>
                      <a:ext uri="{FF2B5EF4-FFF2-40B4-BE49-F238E27FC236}">
                        <a16:creationId xmlns:a16="http://schemas.microsoft.com/office/drawing/2014/main" id="{A2F07BE3-90D2-4776-8D82-79B9B9219A41}"/>
                      </a:ext>
                    </a:extLst>
                  </p:cNvPr>
                  <p:cNvSpPr>
                    <a:spLocks noChangeArrowheads="1"/>
                  </p:cNvSpPr>
                  <p:nvPr/>
                </p:nvSpPr>
                <p:spPr bwMode="auto">
                  <a:xfrm rot="-5400000">
                    <a:off x="4163306" y="3483091"/>
                    <a:ext cx="76036" cy="246068"/>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822" name="Straight Connector 6880">
                    <a:extLst>
                      <a:ext uri="{FF2B5EF4-FFF2-40B4-BE49-F238E27FC236}">
                        <a16:creationId xmlns:a16="http://schemas.microsoft.com/office/drawing/2014/main" id="{F99D7BCC-D22E-4984-8194-C92FA8CF140E}"/>
                      </a:ext>
                    </a:extLst>
                  </p:cNvPr>
                  <p:cNvCxnSpPr>
                    <a:cxnSpLocks noChangeShapeType="1"/>
                  </p:cNvCxnSpPr>
                  <p:nvPr/>
                </p:nvCxnSpPr>
                <p:spPr bwMode="auto">
                  <a:xfrm>
                    <a:off x="4078290" y="3625176"/>
                    <a:ext cx="246068" cy="0"/>
                  </a:xfrm>
                  <a:prstGeom prst="line">
                    <a:avLst/>
                  </a:prstGeom>
                  <a:grpFill/>
                  <a:ln w="3175" algn="ctr">
                    <a:solidFill>
                      <a:schemeClr val="tx1"/>
                    </a:solidFill>
                    <a:round/>
                    <a:headEnd type="none" w="sm" len="sm"/>
                    <a:tailEnd/>
                  </a:ln>
                </p:spPr>
              </p:cxnSp>
              <p:cxnSp>
                <p:nvCxnSpPr>
                  <p:cNvPr id="1823" name="Straight Connector 6880">
                    <a:extLst>
                      <a:ext uri="{FF2B5EF4-FFF2-40B4-BE49-F238E27FC236}">
                        <a16:creationId xmlns:a16="http://schemas.microsoft.com/office/drawing/2014/main" id="{8DE0F706-9AE9-4D17-9CBF-F50DB3C64034}"/>
                      </a:ext>
                    </a:extLst>
                  </p:cNvPr>
                  <p:cNvCxnSpPr>
                    <a:cxnSpLocks noChangeShapeType="1"/>
                  </p:cNvCxnSpPr>
                  <p:nvPr/>
                </p:nvCxnSpPr>
                <p:spPr bwMode="auto">
                  <a:xfrm>
                    <a:off x="4078290" y="3584695"/>
                    <a:ext cx="246068" cy="0"/>
                  </a:xfrm>
                  <a:prstGeom prst="line">
                    <a:avLst/>
                  </a:prstGeom>
                  <a:grpFill/>
                  <a:ln w="3175" algn="ctr">
                    <a:solidFill>
                      <a:schemeClr val="tx1"/>
                    </a:solidFill>
                    <a:round/>
                    <a:headEnd type="none" w="sm" len="sm"/>
                    <a:tailEnd/>
                  </a:ln>
                </p:spPr>
              </p:cxnSp>
              <p:sp>
                <p:nvSpPr>
                  <p:cNvPr id="1824" name="Rectangle 6881">
                    <a:extLst>
                      <a:ext uri="{FF2B5EF4-FFF2-40B4-BE49-F238E27FC236}">
                        <a16:creationId xmlns:a16="http://schemas.microsoft.com/office/drawing/2014/main" id="{1D7F8812-CEF0-430B-B7EE-234CB378535C}"/>
                      </a:ext>
                    </a:extLst>
                  </p:cNvPr>
                  <p:cNvSpPr>
                    <a:spLocks noChangeArrowheads="1"/>
                  </p:cNvSpPr>
                  <p:nvPr/>
                </p:nvSpPr>
                <p:spPr bwMode="auto">
                  <a:xfrm rot="-5400000">
                    <a:off x="4162826" y="3538064"/>
                    <a:ext cx="76996" cy="133506"/>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825" name="Rectangle 6882">
                    <a:extLst>
                      <a:ext uri="{FF2B5EF4-FFF2-40B4-BE49-F238E27FC236}">
                        <a16:creationId xmlns:a16="http://schemas.microsoft.com/office/drawing/2014/main" id="{196717B8-897E-487F-8FC7-59AEE9271E71}"/>
                      </a:ext>
                    </a:extLst>
                  </p:cNvPr>
                  <p:cNvSpPr>
                    <a:spLocks noChangeArrowheads="1"/>
                  </p:cNvSpPr>
                  <p:nvPr/>
                </p:nvSpPr>
                <p:spPr bwMode="auto">
                  <a:xfrm rot="-5400000">
                    <a:off x="4114596" y="3517077"/>
                    <a:ext cx="173456" cy="52165"/>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826" name="Straight Connector 6883">
                    <a:extLst>
                      <a:ext uri="{FF2B5EF4-FFF2-40B4-BE49-F238E27FC236}">
                        <a16:creationId xmlns:a16="http://schemas.microsoft.com/office/drawing/2014/main" id="{C906462A-A5C0-4AB4-9A32-432B075F162A}"/>
                      </a:ext>
                    </a:extLst>
                  </p:cNvPr>
                  <p:cNvCxnSpPr>
                    <a:cxnSpLocks noChangeShapeType="1"/>
                  </p:cNvCxnSpPr>
                  <p:nvPr/>
                </p:nvCxnSpPr>
                <p:spPr bwMode="auto">
                  <a:xfrm rot="10800000" flipH="1">
                    <a:off x="4175242" y="3508313"/>
                    <a:ext cx="52165" cy="0"/>
                  </a:xfrm>
                  <a:prstGeom prst="line">
                    <a:avLst/>
                  </a:prstGeom>
                  <a:grpFill/>
                  <a:ln w="3175" algn="ctr">
                    <a:solidFill>
                      <a:schemeClr val="tx1"/>
                    </a:solidFill>
                    <a:round/>
                    <a:headEnd type="none" w="sm" len="sm"/>
                    <a:tailEnd/>
                  </a:ln>
                </p:spPr>
              </p:cxnSp>
              <p:cxnSp>
                <p:nvCxnSpPr>
                  <p:cNvPr id="1827" name="Straight Connector 6884">
                    <a:extLst>
                      <a:ext uri="{FF2B5EF4-FFF2-40B4-BE49-F238E27FC236}">
                        <a16:creationId xmlns:a16="http://schemas.microsoft.com/office/drawing/2014/main" id="{C7892186-68EF-4107-A347-54922D73B843}"/>
                      </a:ext>
                    </a:extLst>
                  </p:cNvPr>
                  <p:cNvCxnSpPr>
                    <a:cxnSpLocks noChangeShapeType="1"/>
                  </p:cNvCxnSpPr>
                  <p:nvPr/>
                </p:nvCxnSpPr>
                <p:spPr bwMode="auto">
                  <a:xfrm rot="10800000" flipH="1">
                    <a:off x="4175242" y="3572478"/>
                    <a:ext cx="52165" cy="0"/>
                  </a:xfrm>
                  <a:prstGeom prst="line">
                    <a:avLst/>
                  </a:prstGeom>
                  <a:grpFill/>
                  <a:ln w="3175" algn="ctr">
                    <a:solidFill>
                      <a:schemeClr val="tx1"/>
                    </a:solidFill>
                    <a:round/>
                    <a:headEnd type="none" w="sm" len="sm"/>
                    <a:tailEnd/>
                  </a:ln>
                </p:spPr>
              </p:cxnSp>
              <p:sp>
                <p:nvSpPr>
                  <p:cNvPr id="1828" name="Arc 1827">
                    <a:extLst>
                      <a:ext uri="{FF2B5EF4-FFF2-40B4-BE49-F238E27FC236}">
                        <a16:creationId xmlns:a16="http://schemas.microsoft.com/office/drawing/2014/main" id="{E961130D-55FD-4E79-9E15-113F6E1B552E}"/>
                      </a:ext>
                    </a:extLst>
                  </p:cNvPr>
                  <p:cNvSpPr/>
                  <p:nvPr/>
                </p:nvSpPr>
                <p:spPr bwMode="auto">
                  <a:xfrm rot="16200000">
                    <a:off x="4173862" y="3282829"/>
                    <a:ext cx="54922" cy="61517"/>
                  </a:xfrm>
                  <a:prstGeom prst="arc">
                    <a:avLst>
                      <a:gd name="adj1" fmla="val 16200000"/>
                      <a:gd name="adj2" fmla="val 5378236"/>
                    </a:avLst>
                  </a:prstGeom>
                  <a:grpFill/>
                  <a:ln w="3175" cap="flat" cmpd="sng" algn="ctr">
                    <a:solidFill>
                      <a:schemeClr val="tx1"/>
                    </a:solidFill>
                    <a:prstDash val="solid"/>
                    <a:round/>
                    <a:headEnd type="none" w="sm" len="sm"/>
                    <a:tailEnd type="none" w="med" len="med"/>
                  </a:ln>
                  <a:effectLst/>
                </p:spPr>
                <p:txBody>
                  <a:bodyPr/>
                  <a:lstStyle/>
                  <a:p>
                    <a:pPr>
                      <a:defRPr/>
                    </a:pPr>
                    <a:endParaRPr lang="en-GB">
                      <a:latin typeface="Arial" charset="0"/>
                      <a:cs typeface="Arial" charset="0"/>
                    </a:endParaRPr>
                  </a:p>
                </p:txBody>
              </p:sp>
              <p:sp>
                <p:nvSpPr>
                  <p:cNvPr id="1829" name="Freeform 6886">
                    <a:extLst>
                      <a:ext uri="{FF2B5EF4-FFF2-40B4-BE49-F238E27FC236}">
                        <a16:creationId xmlns:a16="http://schemas.microsoft.com/office/drawing/2014/main" id="{7254FB86-F7ED-43A8-80C6-FE084404C83A}"/>
                      </a:ext>
                    </a:extLst>
                  </p:cNvPr>
                  <p:cNvSpPr>
                    <a:spLocks noChangeArrowheads="1"/>
                  </p:cNvSpPr>
                  <p:nvPr/>
                </p:nvSpPr>
                <p:spPr bwMode="auto">
                  <a:xfrm rot="-5400000">
                    <a:off x="4115784" y="3359075"/>
                    <a:ext cx="171081" cy="61647"/>
                  </a:xfrm>
                  <a:custGeom>
                    <a:avLst/>
                    <a:gdLst>
                      <a:gd name="T0" fmla="*/ 12696 w 407194"/>
                      <a:gd name="T1" fmla="*/ 0 h 202406"/>
                      <a:gd name="T2" fmla="*/ 0 w 407194"/>
                      <a:gd name="T3" fmla="*/ 0 h 202406"/>
                      <a:gd name="T4" fmla="*/ 75 w 407194"/>
                      <a:gd name="T5" fmla="*/ 1764 h 202406"/>
                      <a:gd name="T6" fmla="*/ 12770 w 407194"/>
                      <a:gd name="T7" fmla="*/ 1764 h 202406"/>
                      <a:gd name="T8" fmla="*/ 0 60000 65536"/>
                      <a:gd name="T9" fmla="*/ 0 60000 65536"/>
                      <a:gd name="T10" fmla="*/ 0 60000 65536"/>
                      <a:gd name="T11" fmla="*/ 0 60000 65536"/>
                      <a:gd name="T12" fmla="*/ 0 w 407194"/>
                      <a:gd name="T13" fmla="*/ 0 h 202406"/>
                      <a:gd name="T14" fmla="*/ 407194 w 407194"/>
                      <a:gd name="T15" fmla="*/ 202406 h 202406"/>
                    </a:gdLst>
                    <a:ahLst/>
                    <a:cxnLst>
                      <a:cxn ang="T8">
                        <a:pos x="T0" y="T1"/>
                      </a:cxn>
                      <a:cxn ang="T9">
                        <a:pos x="T2" y="T3"/>
                      </a:cxn>
                      <a:cxn ang="T10">
                        <a:pos x="T4" y="T5"/>
                      </a:cxn>
                      <a:cxn ang="T11">
                        <a:pos x="T6" y="T7"/>
                      </a:cxn>
                    </a:cxnLst>
                    <a:rect l="T12" t="T13" r="T14" b="T15"/>
                    <a:pathLst>
                      <a:path w="407194" h="202406">
                        <a:moveTo>
                          <a:pt x="404813" y="0"/>
                        </a:moveTo>
                        <a:lnTo>
                          <a:pt x="0" y="0"/>
                        </a:lnTo>
                        <a:lnTo>
                          <a:pt x="2382" y="202406"/>
                        </a:lnTo>
                        <a:lnTo>
                          <a:pt x="407194" y="202406"/>
                        </a:lnTo>
                      </a:path>
                    </a:pathLst>
                  </a:custGeom>
                  <a:grpFill/>
                  <a:ln w="3175" algn="ctr">
                    <a:solidFill>
                      <a:schemeClr val="tx1"/>
                    </a:solidFill>
                    <a:round/>
                    <a:headEnd type="none" w="sm" len="sm"/>
                    <a:tailEnd/>
                  </a:ln>
                </p:spPr>
                <p:txBody>
                  <a:bodyPr/>
                  <a:lstStyle/>
                  <a:p>
                    <a:endParaRPr lang="en-GB"/>
                  </a:p>
                </p:txBody>
              </p:sp>
              <p:sp>
                <p:nvSpPr>
                  <p:cNvPr id="1830" name="Hexagon 7865">
                    <a:extLst>
                      <a:ext uri="{FF2B5EF4-FFF2-40B4-BE49-F238E27FC236}">
                        <a16:creationId xmlns:a16="http://schemas.microsoft.com/office/drawing/2014/main" id="{EDE369FB-B25F-4370-B27F-641695D28B87}"/>
                      </a:ext>
                    </a:extLst>
                  </p:cNvPr>
                  <p:cNvSpPr>
                    <a:spLocks noChangeArrowheads="1"/>
                  </p:cNvSpPr>
                  <p:nvPr/>
                </p:nvSpPr>
                <p:spPr bwMode="auto">
                  <a:xfrm rot="16200000" flipH="1">
                    <a:off x="4175187" y="3584787"/>
                    <a:ext cx="52274" cy="44260"/>
                  </a:xfrm>
                  <a:prstGeom prst="hexagon">
                    <a:avLst>
                      <a:gd name="adj" fmla="val 25398"/>
                      <a:gd name="vf" fmla="val 115470"/>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655" name="Group 3276">
                  <a:extLst>
                    <a:ext uri="{FF2B5EF4-FFF2-40B4-BE49-F238E27FC236}">
                      <a16:creationId xmlns:a16="http://schemas.microsoft.com/office/drawing/2014/main" id="{11A6197C-BCAA-4652-BF14-6090701F7F43}"/>
                    </a:ext>
                  </a:extLst>
                </p:cNvPr>
                <p:cNvGrpSpPr>
                  <a:grpSpLocks/>
                </p:cNvGrpSpPr>
                <p:nvPr/>
              </p:nvGrpSpPr>
              <p:grpSpPr bwMode="auto">
                <a:xfrm>
                  <a:off x="1747149" y="3577206"/>
                  <a:ext cx="479425" cy="508000"/>
                  <a:chOff x="3060874" y="5101017"/>
                  <a:chExt cx="482315" cy="507731"/>
                </a:xfrm>
                <a:solidFill>
                  <a:srgbClr val="EDA977"/>
                </a:solidFill>
              </p:grpSpPr>
              <p:grpSp>
                <p:nvGrpSpPr>
                  <p:cNvPr id="1772" name="Group 766">
                    <a:extLst>
                      <a:ext uri="{FF2B5EF4-FFF2-40B4-BE49-F238E27FC236}">
                        <a16:creationId xmlns:a16="http://schemas.microsoft.com/office/drawing/2014/main" id="{F8B79FF5-55CE-4FF1-98FF-2C81D507662D}"/>
                      </a:ext>
                    </a:extLst>
                  </p:cNvPr>
                  <p:cNvGrpSpPr>
                    <a:grpSpLocks/>
                  </p:cNvGrpSpPr>
                  <p:nvPr/>
                </p:nvGrpSpPr>
                <p:grpSpPr bwMode="auto">
                  <a:xfrm rot="2700000">
                    <a:off x="3213434" y="5380184"/>
                    <a:ext cx="338139" cy="118990"/>
                    <a:chOff x="5734061" y="2201858"/>
                    <a:chExt cx="338136" cy="119063"/>
                  </a:xfrm>
                  <a:grpFill/>
                </p:grpSpPr>
                <p:sp>
                  <p:nvSpPr>
                    <p:cNvPr id="1781" name="Rectangle 1572">
                      <a:extLst>
                        <a:ext uri="{FF2B5EF4-FFF2-40B4-BE49-F238E27FC236}">
                          <a16:creationId xmlns:a16="http://schemas.microsoft.com/office/drawing/2014/main" id="{E2E852DE-9B7C-4B5D-A44D-9E3641847037}"/>
                        </a:ext>
                      </a:extLst>
                    </p:cNvPr>
                    <p:cNvSpPr>
                      <a:spLocks noChangeArrowheads="1"/>
                    </p:cNvSpPr>
                    <p:nvPr/>
                  </p:nvSpPr>
                  <p:spPr bwMode="auto">
                    <a:xfrm>
                      <a:off x="5734061" y="2228844"/>
                      <a:ext cx="180975" cy="68263"/>
                    </a:xfrm>
                    <a:prstGeom prst="rect">
                      <a:avLst/>
                    </a:prstGeom>
                    <a:grpFill/>
                    <a:ln w="3175">
                      <a:solidFill>
                        <a:schemeClr val="accent5"/>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nvGrpSpPr>
                    <p:cNvPr id="1782" name="Group 1573">
                      <a:extLst>
                        <a:ext uri="{FF2B5EF4-FFF2-40B4-BE49-F238E27FC236}">
                          <a16:creationId xmlns:a16="http://schemas.microsoft.com/office/drawing/2014/main" id="{F1D0F7D2-46AB-4F3E-8582-89E235595504}"/>
                        </a:ext>
                      </a:extLst>
                    </p:cNvPr>
                    <p:cNvGrpSpPr>
                      <a:grpSpLocks/>
                    </p:cNvGrpSpPr>
                    <p:nvPr/>
                  </p:nvGrpSpPr>
                  <p:grpSpPr bwMode="auto">
                    <a:xfrm flipH="1">
                      <a:off x="5924561" y="2201858"/>
                      <a:ext cx="53975" cy="119063"/>
                      <a:chOff x="0" y="0"/>
                      <a:chExt cx="20000" cy="20000"/>
                    </a:xfrm>
                    <a:grpFill/>
                  </p:grpSpPr>
                  <p:grpSp>
                    <p:nvGrpSpPr>
                      <p:cNvPr id="1799" name="Group 1574">
                        <a:extLst>
                          <a:ext uri="{FF2B5EF4-FFF2-40B4-BE49-F238E27FC236}">
                            <a16:creationId xmlns:a16="http://schemas.microsoft.com/office/drawing/2014/main" id="{2F06F940-8E13-4647-A2AB-907D940B203B}"/>
                          </a:ext>
                        </a:extLst>
                      </p:cNvPr>
                      <p:cNvGrpSpPr>
                        <a:grpSpLocks/>
                      </p:cNvGrpSpPr>
                      <p:nvPr/>
                    </p:nvGrpSpPr>
                    <p:grpSpPr bwMode="auto">
                      <a:xfrm>
                        <a:off x="0" y="0"/>
                        <a:ext cx="20000" cy="20000"/>
                        <a:chOff x="0" y="0"/>
                        <a:chExt cx="20000" cy="20000"/>
                      </a:xfrm>
                      <a:grpFill/>
                    </p:grpSpPr>
                    <p:sp>
                      <p:nvSpPr>
                        <p:cNvPr id="1802" name="Freeform 1575">
                          <a:extLst>
                            <a:ext uri="{FF2B5EF4-FFF2-40B4-BE49-F238E27FC236}">
                              <a16:creationId xmlns:a16="http://schemas.microsoft.com/office/drawing/2014/main" id="{4BCDCC0B-DFED-4ACF-B13B-4E589324045D}"/>
                            </a:ext>
                          </a:extLst>
                        </p:cNvPr>
                        <p:cNvSpPr>
                          <a:spLocks/>
                        </p:cNvSpPr>
                        <p:nvPr/>
                      </p:nvSpPr>
                      <p:spPr bwMode="auto">
                        <a:xfrm>
                          <a:off x="0" y="0"/>
                          <a:ext cx="20000" cy="20000"/>
                        </a:xfrm>
                        <a:custGeom>
                          <a:avLst/>
                          <a:gdLst>
                            <a:gd name="T0" fmla="*/ 3576 w 20000"/>
                            <a:gd name="T1" fmla="*/ 0 h 20000"/>
                            <a:gd name="T2" fmla="*/ 3576 w 20000"/>
                            <a:gd name="T3" fmla="*/ 51 h 20000"/>
                            <a:gd name="T4" fmla="*/ 18013 w 20000"/>
                            <a:gd name="T5" fmla="*/ 0 h 20000"/>
                            <a:gd name="T6" fmla="*/ 19868 w 20000"/>
                            <a:gd name="T7" fmla="*/ 2228 h 20000"/>
                            <a:gd name="T8" fmla="*/ 19868 w 20000"/>
                            <a:gd name="T9" fmla="*/ 17620 h 20000"/>
                            <a:gd name="T10" fmla="*/ 19868 w 20000"/>
                            <a:gd name="T11" fmla="*/ 17620 h 20000"/>
                            <a:gd name="T12" fmla="*/ 18013 w 20000"/>
                            <a:gd name="T13" fmla="*/ 19949 h 20000"/>
                            <a:gd name="T14" fmla="*/ 1987 w 20000"/>
                            <a:gd name="T15" fmla="*/ 19949 h 20000"/>
                            <a:gd name="T16" fmla="*/ 0 w 20000"/>
                            <a:gd name="T17" fmla="*/ 17620 h 20000"/>
                            <a:gd name="T18" fmla="*/ 0 w 20000"/>
                            <a:gd name="T19" fmla="*/ 2228 h 20000"/>
                            <a:gd name="T20" fmla="*/ 1987 w 20000"/>
                            <a:gd name="T21" fmla="*/ 0 h 20000"/>
                            <a:gd name="T22" fmla="*/ 3576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3576" y="0"/>
                              </a:moveTo>
                              <a:lnTo>
                                <a:pt x="3576" y="51"/>
                              </a:lnTo>
                              <a:lnTo>
                                <a:pt x="18013" y="0"/>
                              </a:lnTo>
                              <a:lnTo>
                                <a:pt x="19868" y="2228"/>
                              </a:lnTo>
                              <a:lnTo>
                                <a:pt x="19868" y="17620"/>
                              </a:lnTo>
                              <a:lnTo>
                                <a:pt x="18013" y="19949"/>
                              </a:lnTo>
                              <a:lnTo>
                                <a:pt x="1987" y="19949"/>
                              </a:lnTo>
                              <a:lnTo>
                                <a:pt x="0" y="17620"/>
                              </a:lnTo>
                              <a:lnTo>
                                <a:pt x="0" y="2228"/>
                              </a:lnTo>
                              <a:lnTo>
                                <a:pt x="1987" y="0"/>
                              </a:lnTo>
                              <a:lnTo>
                                <a:pt x="3576" y="0"/>
                              </a:lnTo>
                              <a:close/>
                            </a:path>
                          </a:pathLst>
                        </a:custGeom>
                        <a:grpFill/>
                        <a:ln w="3175">
                          <a:solidFill>
                            <a:schemeClr val="accent5"/>
                          </a:solidFill>
                          <a:round/>
                          <a:headEnd type="none" w="sm" len="lg"/>
                          <a:tailEnd type="none" w="sm" len="lg"/>
                        </a:ln>
                      </p:spPr>
                      <p:txBody>
                        <a:bodyPr lIns="0" tIns="0" rIns="0" anchor="ctr"/>
                        <a:lstStyle/>
                        <a:p>
                          <a:endParaRPr lang="en-GB"/>
                        </a:p>
                      </p:txBody>
                    </p:sp>
                    <p:grpSp>
                      <p:nvGrpSpPr>
                        <p:cNvPr id="1803" name="Group 1576">
                          <a:extLst>
                            <a:ext uri="{FF2B5EF4-FFF2-40B4-BE49-F238E27FC236}">
                              <a16:creationId xmlns:a16="http://schemas.microsoft.com/office/drawing/2014/main" id="{81EC4276-1AF0-40C7-9697-54F5BD74AB56}"/>
                            </a:ext>
                          </a:extLst>
                        </p:cNvPr>
                        <p:cNvGrpSpPr>
                          <a:grpSpLocks/>
                        </p:cNvGrpSpPr>
                        <p:nvPr/>
                      </p:nvGrpSpPr>
                      <p:grpSpPr bwMode="auto">
                        <a:xfrm>
                          <a:off x="16557" y="0"/>
                          <a:ext cx="2648" cy="19898"/>
                          <a:chOff x="0" y="0"/>
                          <a:chExt cx="19999" cy="20002"/>
                        </a:xfrm>
                        <a:grpFill/>
                      </p:grpSpPr>
                      <p:grpSp>
                        <p:nvGrpSpPr>
                          <p:cNvPr id="1813" name="Group 1577">
                            <a:extLst>
                              <a:ext uri="{FF2B5EF4-FFF2-40B4-BE49-F238E27FC236}">
                                <a16:creationId xmlns:a16="http://schemas.microsoft.com/office/drawing/2014/main" id="{14D220F9-8A87-4B91-B7A8-30BD248E91CC}"/>
                              </a:ext>
                            </a:extLst>
                          </p:cNvPr>
                          <p:cNvGrpSpPr>
                            <a:grpSpLocks/>
                          </p:cNvGrpSpPr>
                          <p:nvPr/>
                        </p:nvGrpSpPr>
                        <p:grpSpPr bwMode="auto">
                          <a:xfrm>
                            <a:off x="0" y="0"/>
                            <a:ext cx="15989" cy="20002"/>
                            <a:chOff x="0" y="0"/>
                            <a:chExt cx="20000" cy="20002"/>
                          </a:xfrm>
                          <a:grpFill/>
                        </p:grpSpPr>
                        <p:sp>
                          <p:nvSpPr>
                            <p:cNvPr id="1817" name="Arc 1578">
                              <a:extLst>
                                <a:ext uri="{FF2B5EF4-FFF2-40B4-BE49-F238E27FC236}">
                                  <a16:creationId xmlns:a16="http://schemas.microsoft.com/office/drawing/2014/main" id="{C1B6334A-D0AA-48C6-95F6-10C066630BD7}"/>
                                </a:ext>
                              </a:extLst>
                            </p:cNvPr>
                            <p:cNvSpPr>
                              <a:spLocks/>
                            </p:cNvSpPr>
                            <p:nvPr/>
                          </p:nvSpPr>
                          <p:spPr bwMode="auto">
                            <a:xfrm flipV="1">
                              <a:off x="0" y="2138"/>
                              <a:ext cx="20000" cy="2137"/>
                            </a:xfrm>
                            <a:custGeom>
                              <a:avLst/>
                              <a:gdLst>
                                <a:gd name="T0" fmla="*/ 0 w 21600"/>
                                <a:gd name="T1" fmla="*/ 0 h 21600"/>
                                <a:gd name="T2" fmla="*/ 1260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sp>
                          <p:nvSpPr>
                            <p:cNvPr id="1818" name="Arc 1579">
                              <a:extLst>
                                <a:ext uri="{FF2B5EF4-FFF2-40B4-BE49-F238E27FC236}">
                                  <a16:creationId xmlns:a16="http://schemas.microsoft.com/office/drawing/2014/main" id="{A96129CE-C2A7-44E7-AE96-31AC7A5AF920}"/>
                                </a:ext>
                              </a:extLst>
                            </p:cNvPr>
                            <p:cNvSpPr>
                              <a:spLocks/>
                            </p:cNvSpPr>
                            <p:nvPr/>
                          </p:nvSpPr>
                          <p:spPr bwMode="auto">
                            <a:xfrm>
                              <a:off x="0" y="0"/>
                              <a:ext cx="20000" cy="2138"/>
                            </a:xfrm>
                            <a:custGeom>
                              <a:avLst/>
                              <a:gdLst>
                                <a:gd name="T0" fmla="*/ 0 w 21600"/>
                                <a:gd name="T1" fmla="*/ 0 h 21600"/>
                                <a:gd name="T2" fmla="*/ 1260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sp>
                          <p:nvSpPr>
                            <p:cNvPr id="1819" name="Arc 1580">
                              <a:extLst>
                                <a:ext uri="{FF2B5EF4-FFF2-40B4-BE49-F238E27FC236}">
                                  <a16:creationId xmlns:a16="http://schemas.microsoft.com/office/drawing/2014/main" id="{FADFD3E6-52EE-45D4-BC83-790A0314D51C}"/>
                                </a:ext>
                              </a:extLst>
                            </p:cNvPr>
                            <p:cNvSpPr>
                              <a:spLocks/>
                            </p:cNvSpPr>
                            <p:nvPr/>
                          </p:nvSpPr>
                          <p:spPr bwMode="auto">
                            <a:xfrm flipV="1">
                              <a:off x="0" y="17864"/>
                              <a:ext cx="20000" cy="2138"/>
                            </a:xfrm>
                            <a:custGeom>
                              <a:avLst/>
                              <a:gdLst>
                                <a:gd name="T0" fmla="*/ 0 w 21600"/>
                                <a:gd name="T1" fmla="*/ 0 h 21600"/>
                                <a:gd name="T2" fmla="*/ 1260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sp>
                          <p:nvSpPr>
                            <p:cNvPr id="1820" name="Arc 1581">
                              <a:extLst>
                                <a:ext uri="{FF2B5EF4-FFF2-40B4-BE49-F238E27FC236}">
                                  <a16:creationId xmlns:a16="http://schemas.microsoft.com/office/drawing/2014/main" id="{8D6FC73E-A691-48A9-83C7-7559521F4CC9}"/>
                                </a:ext>
                              </a:extLst>
                            </p:cNvPr>
                            <p:cNvSpPr>
                              <a:spLocks/>
                            </p:cNvSpPr>
                            <p:nvPr/>
                          </p:nvSpPr>
                          <p:spPr bwMode="auto">
                            <a:xfrm>
                              <a:off x="0" y="15829"/>
                              <a:ext cx="20000" cy="2137"/>
                            </a:xfrm>
                            <a:custGeom>
                              <a:avLst/>
                              <a:gdLst>
                                <a:gd name="T0" fmla="*/ 0 w 21600"/>
                                <a:gd name="T1" fmla="*/ 0 h 21600"/>
                                <a:gd name="T2" fmla="*/ 1260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grpSp>
                      <p:grpSp>
                        <p:nvGrpSpPr>
                          <p:cNvPr id="1814" name="Group 1582">
                            <a:extLst>
                              <a:ext uri="{FF2B5EF4-FFF2-40B4-BE49-F238E27FC236}">
                                <a16:creationId xmlns:a16="http://schemas.microsoft.com/office/drawing/2014/main" id="{56690EE3-3809-4A48-AFF1-C828E5EC0CE9}"/>
                              </a:ext>
                            </a:extLst>
                          </p:cNvPr>
                          <p:cNvGrpSpPr>
                            <a:grpSpLocks/>
                          </p:cNvGrpSpPr>
                          <p:nvPr/>
                        </p:nvGrpSpPr>
                        <p:grpSpPr bwMode="auto">
                          <a:xfrm>
                            <a:off x="0" y="4275"/>
                            <a:ext cx="19999" cy="11554"/>
                            <a:chOff x="0" y="-1"/>
                            <a:chExt cx="20000" cy="20001"/>
                          </a:xfrm>
                          <a:grpFill/>
                        </p:grpSpPr>
                        <p:sp>
                          <p:nvSpPr>
                            <p:cNvPr id="1815" name="Arc 1583">
                              <a:extLst>
                                <a:ext uri="{FF2B5EF4-FFF2-40B4-BE49-F238E27FC236}">
                                  <a16:creationId xmlns:a16="http://schemas.microsoft.com/office/drawing/2014/main" id="{8A9BB531-CB0B-4550-A515-BD25D2F8B8AE}"/>
                                </a:ext>
                              </a:extLst>
                            </p:cNvPr>
                            <p:cNvSpPr>
                              <a:spLocks/>
                            </p:cNvSpPr>
                            <p:nvPr/>
                          </p:nvSpPr>
                          <p:spPr bwMode="auto">
                            <a:xfrm flipV="1">
                              <a:off x="0" y="10043"/>
                              <a:ext cx="20000" cy="9957"/>
                            </a:xfrm>
                            <a:custGeom>
                              <a:avLst/>
                              <a:gdLst>
                                <a:gd name="T0" fmla="*/ 0 w 21600"/>
                                <a:gd name="T1" fmla="*/ 0 h 21600"/>
                                <a:gd name="T2" fmla="*/ 12604 w 21600"/>
                                <a:gd name="T3" fmla="*/ 95 h 21600"/>
                                <a:gd name="T4" fmla="*/ 0 w 21600"/>
                                <a:gd name="T5" fmla="*/ 9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sp>
                          <p:nvSpPr>
                            <p:cNvPr id="1816" name="Arc 1584">
                              <a:extLst>
                                <a:ext uri="{FF2B5EF4-FFF2-40B4-BE49-F238E27FC236}">
                                  <a16:creationId xmlns:a16="http://schemas.microsoft.com/office/drawing/2014/main" id="{ADEDEF91-CECB-49C7-8197-718729033B70}"/>
                                </a:ext>
                              </a:extLst>
                            </p:cNvPr>
                            <p:cNvSpPr>
                              <a:spLocks/>
                            </p:cNvSpPr>
                            <p:nvPr/>
                          </p:nvSpPr>
                          <p:spPr bwMode="auto">
                            <a:xfrm>
                              <a:off x="0" y="-1"/>
                              <a:ext cx="20000" cy="9957"/>
                            </a:xfrm>
                            <a:custGeom>
                              <a:avLst/>
                              <a:gdLst>
                                <a:gd name="T0" fmla="*/ 0 w 21600"/>
                                <a:gd name="T1" fmla="*/ 0 h 21600"/>
                                <a:gd name="T2" fmla="*/ 12604 w 21600"/>
                                <a:gd name="T3" fmla="*/ 95 h 21600"/>
                                <a:gd name="T4" fmla="*/ 0 w 21600"/>
                                <a:gd name="T5" fmla="*/ 9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grpSp>
                    </p:grpSp>
                    <p:grpSp>
                      <p:nvGrpSpPr>
                        <p:cNvPr id="1804" name="Group 1585">
                          <a:extLst>
                            <a:ext uri="{FF2B5EF4-FFF2-40B4-BE49-F238E27FC236}">
                              <a16:creationId xmlns:a16="http://schemas.microsoft.com/office/drawing/2014/main" id="{AC5C9310-0BEE-409F-B2AE-DB465337627D}"/>
                            </a:ext>
                          </a:extLst>
                        </p:cNvPr>
                        <p:cNvGrpSpPr>
                          <a:grpSpLocks/>
                        </p:cNvGrpSpPr>
                        <p:nvPr/>
                      </p:nvGrpSpPr>
                      <p:grpSpPr bwMode="auto">
                        <a:xfrm>
                          <a:off x="396" y="0"/>
                          <a:ext cx="2651" cy="19898"/>
                          <a:chOff x="0" y="0"/>
                          <a:chExt cx="20000" cy="20002"/>
                        </a:xfrm>
                        <a:grpFill/>
                      </p:grpSpPr>
                      <p:grpSp>
                        <p:nvGrpSpPr>
                          <p:cNvPr id="1805" name="Group 1586">
                            <a:extLst>
                              <a:ext uri="{FF2B5EF4-FFF2-40B4-BE49-F238E27FC236}">
                                <a16:creationId xmlns:a16="http://schemas.microsoft.com/office/drawing/2014/main" id="{201661BA-0E20-45B6-9975-3AE4CC3D5E77}"/>
                              </a:ext>
                            </a:extLst>
                          </p:cNvPr>
                          <p:cNvGrpSpPr>
                            <a:grpSpLocks/>
                          </p:cNvGrpSpPr>
                          <p:nvPr/>
                        </p:nvGrpSpPr>
                        <p:grpSpPr bwMode="auto">
                          <a:xfrm>
                            <a:off x="4006" y="0"/>
                            <a:ext cx="15994" cy="20002"/>
                            <a:chOff x="0" y="0"/>
                            <a:chExt cx="20000" cy="20002"/>
                          </a:xfrm>
                          <a:grpFill/>
                        </p:grpSpPr>
                        <p:sp>
                          <p:nvSpPr>
                            <p:cNvPr id="1809" name="Arc 1587">
                              <a:extLst>
                                <a:ext uri="{FF2B5EF4-FFF2-40B4-BE49-F238E27FC236}">
                                  <a16:creationId xmlns:a16="http://schemas.microsoft.com/office/drawing/2014/main" id="{170E87EC-D9C4-499D-B784-119F6651628A}"/>
                                </a:ext>
                              </a:extLst>
                            </p:cNvPr>
                            <p:cNvSpPr>
                              <a:spLocks/>
                            </p:cNvSpPr>
                            <p:nvPr/>
                          </p:nvSpPr>
                          <p:spPr bwMode="auto">
                            <a:xfrm flipH="1" flipV="1">
                              <a:off x="0" y="2138"/>
                              <a:ext cx="20000" cy="2137"/>
                            </a:xfrm>
                            <a:custGeom>
                              <a:avLst/>
                              <a:gdLst>
                                <a:gd name="T0" fmla="*/ 0 w 21600"/>
                                <a:gd name="T1" fmla="*/ 0 h 21600"/>
                                <a:gd name="T2" fmla="*/ 1260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sp>
                          <p:nvSpPr>
                            <p:cNvPr id="1810" name="Arc 1588">
                              <a:extLst>
                                <a:ext uri="{FF2B5EF4-FFF2-40B4-BE49-F238E27FC236}">
                                  <a16:creationId xmlns:a16="http://schemas.microsoft.com/office/drawing/2014/main" id="{07F4F015-CA0C-4217-91FA-469D416C2BFB}"/>
                                </a:ext>
                              </a:extLst>
                            </p:cNvPr>
                            <p:cNvSpPr>
                              <a:spLocks/>
                            </p:cNvSpPr>
                            <p:nvPr/>
                          </p:nvSpPr>
                          <p:spPr bwMode="auto">
                            <a:xfrm flipH="1">
                              <a:off x="0" y="0"/>
                              <a:ext cx="20000" cy="2138"/>
                            </a:xfrm>
                            <a:custGeom>
                              <a:avLst/>
                              <a:gdLst>
                                <a:gd name="T0" fmla="*/ 0 w 21600"/>
                                <a:gd name="T1" fmla="*/ 0 h 21600"/>
                                <a:gd name="T2" fmla="*/ 1260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sp>
                          <p:nvSpPr>
                            <p:cNvPr id="1811" name="Arc 1589">
                              <a:extLst>
                                <a:ext uri="{FF2B5EF4-FFF2-40B4-BE49-F238E27FC236}">
                                  <a16:creationId xmlns:a16="http://schemas.microsoft.com/office/drawing/2014/main" id="{C6BC5CEC-A1A9-4F42-A3DF-38C9ABDE5559}"/>
                                </a:ext>
                              </a:extLst>
                            </p:cNvPr>
                            <p:cNvSpPr>
                              <a:spLocks/>
                            </p:cNvSpPr>
                            <p:nvPr/>
                          </p:nvSpPr>
                          <p:spPr bwMode="auto">
                            <a:xfrm flipH="1" flipV="1">
                              <a:off x="0" y="17864"/>
                              <a:ext cx="20000" cy="2138"/>
                            </a:xfrm>
                            <a:custGeom>
                              <a:avLst/>
                              <a:gdLst>
                                <a:gd name="T0" fmla="*/ 0 w 21600"/>
                                <a:gd name="T1" fmla="*/ 0 h 21600"/>
                                <a:gd name="T2" fmla="*/ 1260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sp>
                          <p:nvSpPr>
                            <p:cNvPr id="1812" name="Arc 1590">
                              <a:extLst>
                                <a:ext uri="{FF2B5EF4-FFF2-40B4-BE49-F238E27FC236}">
                                  <a16:creationId xmlns:a16="http://schemas.microsoft.com/office/drawing/2014/main" id="{9C25B106-FE25-43B1-A32B-2D112666BD29}"/>
                                </a:ext>
                              </a:extLst>
                            </p:cNvPr>
                            <p:cNvSpPr>
                              <a:spLocks/>
                            </p:cNvSpPr>
                            <p:nvPr/>
                          </p:nvSpPr>
                          <p:spPr bwMode="auto">
                            <a:xfrm flipH="1">
                              <a:off x="0" y="15829"/>
                              <a:ext cx="20000" cy="2137"/>
                            </a:xfrm>
                            <a:custGeom>
                              <a:avLst/>
                              <a:gdLst>
                                <a:gd name="T0" fmla="*/ 0 w 21600"/>
                                <a:gd name="T1" fmla="*/ 0 h 21600"/>
                                <a:gd name="T2" fmla="*/ 1260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grpSp>
                      <p:grpSp>
                        <p:nvGrpSpPr>
                          <p:cNvPr id="1806" name="Group 1591">
                            <a:extLst>
                              <a:ext uri="{FF2B5EF4-FFF2-40B4-BE49-F238E27FC236}">
                                <a16:creationId xmlns:a16="http://schemas.microsoft.com/office/drawing/2014/main" id="{F50703AA-CE91-49AA-AA2A-F8693CA3B768}"/>
                              </a:ext>
                            </a:extLst>
                          </p:cNvPr>
                          <p:cNvGrpSpPr>
                            <a:grpSpLocks/>
                          </p:cNvGrpSpPr>
                          <p:nvPr/>
                        </p:nvGrpSpPr>
                        <p:grpSpPr bwMode="auto">
                          <a:xfrm>
                            <a:off x="0" y="4275"/>
                            <a:ext cx="20000" cy="11554"/>
                            <a:chOff x="0" y="-1"/>
                            <a:chExt cx="20000" cy="20001"/>
                          </a:xfrm>
                          <a:grpFill/>
                        </p:grpSpPr>
                        <p:sp>
                          <p:nvSpPr>
                            <p:cNvPr id="1807" name="Arc 1592">
                              <a:extLst>
                                <a:ext uri="{FF2B5EF4-FFF2-40B4-BE49-F238E27FC236}">
                                  <a16:creationId xmlns:a16="http://schemas.microsoft.com/office/drawing/2014/main" id="{555EC022-D717-404C-A147-BFBBD8FA1F93}"/>
                                </a:ext>
                              </a:extLst>
                            </p:cNvPr>
                            <p:cNvSpPr>
                              <a:spLocks/>
                            </p:cNvSpPr>
                            <p:nvPr/>
                          </p:nvSpPr>
                          <p:spPr bwMode="auto">
                            <a:xfrm flipH="1" flipV="1">
                              <a:off x="0" y="10043"/>
                              <a:ext cx="20000" cy="9957"/>
                            </a:xfrm>
                            <a:custGeom>
                              <a:avLst/>
                              <a:gdLst>
                                <a:gd name="T0" fmla="*/ 0 w 21600"/>
                                <a:gd name="T1" fmla="*/ 0 h 21600"/>
                                <a:gd name="T2" fmla="*/ 12604 w 21600"/>
                                <a:gd name="T3" fmla="*/ 95 h 21600"/>
                                <a:gd name="T4" fmla="*/ 0 w 21600"/>
                                <a:gd name="T5" fmla="*/ 9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sp>
                          <p:nvSpPr>
                            <p:cNvPr id="1808" name="Arc 1593">
                              <a:extLst>
                                <a:ext uri="{FF2B5EF4-FFF2-40B4-BE49-F238E27FC236}">
                                  <a16:creationId xmlns:a16="http://schemas.microsoft.com/office/drawing/2014/main" id="{98A5133F-7DE1-47A3-9196-872080B1174D}"/>
                                </a:ext>
                              </a:extLst>
                            </p:cNvPr>
                            <p:cNvSpPr>
                              <a:spLocks/>
                            </p:cNvSpPr>
                            <p:nvPr/>
                          </p:nvSpPr>
                          <p:spPr bwMode="auto">
                            <a:xfrm flipH="1">
                              <a:off x="0" y="-1"/>
                              <a:ext cx="20000" cy="9957"/>
                            </a:xfrm>
                            <a:custGeom>
                              <a:avLst/>
                              <a:gdLst>
                                <a:gd name="T0" fmla="*/ 0 w 21600"/>
                                <a:gd name="T1" fmla="*/ 0 h 21600"/>
                                <a:gd name="T2" fmla="*/ 12604 w 21600"/>
                                <a:gd name="T3" fmla="*/ 95 h 21600"/>
                                <a:gd name="T4" fmla="*/ 0 w 21600"/>
                                <a:gd name="T5" fmla="*/ 9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grpSp>
                    </p:grpSp>
                  </p:grpSp>
                  <p:sp>
                    <p:nvSpPr>
                      <p:cNvPr id="1800" name="Line 1594">
                        <a:extLst>
                          <a:ext uri="{FF2B5EF4-FFF2-40B4-BE49-F238E27FC236}">
                            <a16:creationId xmlns:a16="http://schemas.microsoft.com/office/drawing/2014/main" id="{9AD8D29F-9D17-4923-8D31-01C68C8245D2}"/>
                          </a:ext>
                        </a:extLst>
                      </p:cNvPr>
                      <p:cNvSpPr>
                        <a:spLocks noChangeShapeType="1"/>
                      </p:cNvSpPr>
                      <p:nvPr/>
                    </p:nvSpPr>
                    <p:spPr bwMode="auto">
                      <a:xfrm>
                        <a:off x="3311" y="15747"/>
                        <a:ext cx="13378" cy="50"/>
                      </a:xfrm>
                      <a:prstGeom prst="line">
                        <a:avLst/>
                      </a:prstGeom>
                      <a:grpFill/>
                      <a:ln w="3175">
                        <a:solidFill>
                          <a:schemeClr val="accent5"/>
                        </a:solidFill>
                        <a:round/>
                        <a:headEnd type="none" w="sm" len="lg"/>
                        <a:tailEnd type="none" w="sm" len="lg"/>
                      </a:ln>
                    </p:spPr>
                    <p:txBody>
                      <a:bodyPr lIns="0" tIns="0" rIns="0" anchor="ctr"/>
                      <a:lstStyle/>
                      <a:p>
                        <a:endParaRPr lang="en-GB"/>
                      </a:p>
                    </p:txBody>
                  </p:sp>
                  <p:sp>
                    <p:nvSpPr>
                      <p:cNvPr id="1801" name="Line 1595">
                        <a:extLst>
                          <a:ext uri="{FF2B5EF4-FFF2-40B4-BE49-F238E27FC236}">
                            <a16:creationId xmlns:a16="http://schemas.microsoft.com/office/drawing/2014/main" id="{8E399DE1-B090-481D-A4ED-318971E1D58C}"/>
                          </a:ext>
                        </a:extLst>
                      </p:cNvPr>
                      <p:cNvSpPr>
                        <a:spLocks noChangeShapeType="1"/>
                      </p:cNvSpPr>
                      <p:nvPr/>
                    </p:nvSpPr>
                    <p:spPr bwMode="auto">
                      <a:xfrm>
                        <a:off x="3311" y="4253"/>
                        <a:ext cx="13378" cy="51"/>
                      </a:xfrm>
                      <a:prstGeom prst="line">
                        <a:avLst/>
                      </a:prstGeom>
                      <a:grpFill/>
                      <a:ln w="3175">
                        <a:solidFill>
                          <a:schemeClr val="accent5"/>
                        </a:solidFill>
                        <a:round/>
                        <a:headEnd type="none" w="sm" len="lg"/>
                        <a:tailEnd type="none" w="sm" len="lg"/>
                      </a:ln>
                    </p:spPr>
                    <p:txBody>
                      <a:bodyPr lIns="0" tIns="0" rIns="0" anchor="ctr"/>
                      <a:lstStyle/>
                      <a:p>
                        <a:endParaRPr lang="en-GB"/>
                      </a:p>
                    </p:txBody>
                  </p:sp>
                </p:grpSp>
                <p:sp>
                  <p:nvSpPr>
                    <p:cNvPr id="1783" name="Rectangle 1596">
                      <a:extLst>
                        <a:ext uri="{FF2B5EF4-FFF2-40B4-BE49-F238E27FC236}">
                          <a16:creationId xmlns:a16="http://schemas.microsoft.com/office/drawing/2014/main" id="{5FA5C1E8-8081-40CC-867D-7809BAC317B9}"/>
                        </a:ext>
                      </a:extLst>
                    </p:cNvPr>
                    <p:cNvSpPr>
                      <a:spLocks noChangeArrowheads="1"/>
                    </p:cNvSpPr>
                    <p:nvPr/>
                  </p:nvSpPr>
                  <p:spPr bwMode="auto">
                    <a:xfrm flipH="1">
                      <a:off x="5916624" y="2209795"/>
                      <a:ext cx="7937" cy="104775"/>
                    </a:xfrm>
                    <a:prstGeom prst="rect">
                      <a:avLst/>
                    </a:prstGeom>
                    <a:grpFill/>
                    <a:ln w="3175">
                      <a:solidFill>
                        <a:schemeClr val="accent5"/>
                      </a:solidFill>
                      <a:miter lim="800000"/>
                      <a:headEnd/>
                      <a:tailEnd/>
                    </a:ln>
                  </p:spPr>
                  <p:txBody>
                    <a:bodyPr lIns="0" tIns="0" r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nvGrpSpPr>
                    <p:cNvPr id="1784" name="Group 1597">
                      <a:extLst>
                        <a:ext uri="{FF2B5EF4-FFF2-40B4-BE49-F238E27FC236}">
                          <a16:creationId xmlns:a16="http://schemas.microsoft.com/office/drawing/2014/main" id="{D5CC4402-A0DD-4F54-BA55-4855EAF0BD6C}"/>
                        </a:ext>
                      </a:extLst>
                    </p:cNvPr>
                    <p:cNvGrpSpPr>
                      <a:grpSpLocks/>
                    </p:cNvGrpSpPr>
                    <p:nvPr/>
                  </p:nvGrpSpPr>
                  <p:grpSpPr bwMode="auto">
                    <a:xfrm>
                      <a:off x="5988061" y="2206620"/>
                      <a:ext cx="36512" cy="111125"/>
                      <a:chOff x="1903" y="1296"/>
                      <a:chExt cx="157" cy="552"/>
                    </a:xfrm>
                    <a:grpFill/>
                  </p:grpSpPr>
                  <p:sp>
                    <p:nvSpPr>
                      <p:cNvPr id="1787" name="Freeform 1598">
                        <a:extLst>
                          <a:ext uri="{FF2B5EF4-FFF2-40B4-BE49-F238E27FC236}">
                            <a16:creationId xmlns:a16="http://schemas.microsoft.com/office/drawing/2014/main" id="{7B67DA3B-6696-4080-8F10-13CA5DC28749}"/>
                          </a:ext>
                        </a:extLst>
                      </p:cNvPr>
                      <p:cNvSpPr>
                        <a:spLocks/>
                      </p:cNvSpPr>
                      <p:nvPr/>
                    </p:nvSpPr>
                    <p:spPr bwMode="auto">
                      <a:xfrm>
                        <a:off x="1903" y="1296"/>
                        <a:ext cx="156" cy="551"/>
                      </a:xfrm>
                      <a:custGeom>
                        <a:avLst/>
                        <a:gdLst>
                          <a:gd name="T0" fmla="*/ 16 w 156"/>
                          <a:gd name="T1" fmla="*/ 0 h 551"/>
                          <a:gd name="T2" fmla="*/ 0 w 156"/>
                          <a:gd name="T3" fmla="*/ 61 h 551"/>
                          <a:gd name="T4" fmla="*/ 0 w 156"/>
                          <a:gd name="T5" fmla="*/ 486 h 551"/>
                          <a:gd name="T6" fmla="*/ 0 w 156"/>
                          <a:gd name="T7" fmla="*/ 486 h 551"/>
                          <a:gd name="T8" fmla="*/ 16 w 156"/>
                          <a:gd name="T9" fmla="*/ 551 h 551"/>
                          <a:gd name="T10" fmla="*/ 156 w 156"/>
                          <a:gd name="T11" fmla="*/ 551 h 551"/>
                          <a:gd name="T12" fmla="*/ 156 w 156"/>
                          <a:gd name="T13" fmla="*/ 0 h 551"/>
                          <a:gd name="T14" fmla="*/ 16 w 156"/>
                          <a:gd name="T15" fmla="*/ 0 h 551"/>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551"/>
                          <a:gd name="T26" fmla="*/ 156 w 156"/>
                          <a:gd name="T27" fmla="*/ 551 h 5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551">
                            <a:moveTo>
                              <a:pt x="16" y="0"/>
                            </a:moveTo>
                            <a:lnTo>
                              <a:pt x="0" y="61"/>
                            </a:lnTo>
                            <a:lnTo>
                              <a:pt x="0" y="486"/>
                            </a:lnTo>
                            <a:lnTo>
                              <a:pt x="16" y="551"/>
                            </a:lnTo>
                            <a:lnTo>
                              <a:pt x="156" y="551"/>
                            </a:lnTo>
                            <a:lnTo>
                              <a:pt x="156" y="0"/>
                            </a:lnTo>
                            <a:lnTo>
                              <a:pt x="16" y="0"/>
                            </a:lnTo>
                            <a:close/>
                          </a:path>
                        </a:pathLst>
                      </a:custGeom>
                      <a:grpFill/>
                      <a:ln w="3175">
                        <a:solidFill>
                          <a:schemeClr val="accent5"/>
                        </a:solidFill>
                        <a:round/>
                        <a:headEnd type="none" w="sm" len="lg"/>
                        <a:tailEnd type="none" w="sm" len="lg"/>
                      </a:ln>
                    </p:spPr>
                    <p:txBody>
                      <a:bodyPr lIns="0" tIns="0" rIns="0" anchor="ctr"/>
                      <a:lstStyle/>
                      <a:p>
                        <a:endParaRPr lang="en-GB"/>
                      </a:p>
                    </p:txBody>
                  </p:sp>
                  <p:grpSp>
                    <p:nvGrpSpPr>
                      <p:cNvPr id="1788" name="Group 1599">
                        <a:extLst>
                          <a:ext uri="{FF2B5EF4-FFF2-40B4-BE49-F238E27FC236}">
                            <a16:creationId xmlns:a16="http://schemas.microsoft.com/office/drawing/2014/main" id="{EC020D33-257E-42BF-90ED-2274E0C95E06}"/>
                          </a:ext>
                        </a:extLst>
                      </p:cNvPr>
                      <p:cNvGrpSpPr>
                        <a:grpSpLocks/>
                      </p:cNvGrpSpPr>
                      <p:nvPr/>
                    </p:nvGrpSpPr>
                    <p:grpSpPr bwMode="auto">
                      <a:xfrm flipH="1">
                        <a:off x="1903" y="1296"/>
                        <a:ext cx="22" cy="552"/>
                        <a:chOff x="0" y="0"/>
                        <a:chExt cx="20000" cy="20002"/>
                      </a:xfrm>
                      <a:grpFill/>
                    </p:grpSpPr>
                    <p:grpSp>
                      <p:nvGrpSpPr>
                        <p:cNvPr id="1791" name="Group 1600">
                          <a:extLst>
                            <a:ext uri="{FF2B5EF4-FFF2-40B4-BE49-F238E27FC236}">
                              <a16:creationId xmlns:a16="http://schemas.microsoft.com/office/drawing/2014/main" id="{89E53EF7-9E33-4D99-BE3B-5DB268D921D3}"/>
                            </a:ext>
                          </a:extLst>
                        </p:cNvPr>
                        <p:cNvGrpSpPr>
                          <a:grpSpLocks/>
                        </p:cNvGrpSpPr>
                        <p:nvPr/>
                      </p:nvGrpSpPr>
                      <p:grpSpPr bwMode="auto">
                        <a:xfrm>
                          <a:off x="0" y="0"/>
                          <a:ext cx="16381" cy="20002"/>
                          <a:chOff x="0" y="0"/>
                          <a:chExt cx="20000" cy="20002"/>
                        </a:xfrm>
                        <a:grpFill/>
                      </p:grpSpPr>
                      <p:sp>
                        <p:nvSpPr>
                          <p:cNvPr id="1795" name="Arc 1601">
                            <a:extLst>
                              <a:ext uri="{FF2B5EF4-FFF2-40B4-BE49-F238E27FC236}">
                                <a16:creationId xmlns:a16="http://schemas.microsoft.com/office/drawing/2014/main" id="{B3B3413D-F070-499D-BE9C-21E32D441230}"/>
                              </a:ext>
                            </a:extLst>
                          </p:cNvPr>
                          <p:cNvSpPr>
                            <a:spLocks/>
                          </p:cNvSpPr>
                          <p:nvPr/>
                        </p:nvSpPr>
                        <p:spPr bwMode="auto">
                          <a:xfrm flipV="1">
                            <a:off x="0" y="2138"/>
                            <a:ext cx="20000" cy="2137"/>
                          </a:xfrm>
                          <a:custGeom>
                            <a:avLst/>
                            <a:gdLst>
                              <a:gd name="T0" fmla="*/ 0 w 21600"/>
                              <a:gd name="T1" fmla="*/ 0 h 21600"/>
                              <a:gd name="T2" fmla="*/ 1260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sp>
                        <p:nvSpPr>
                          <p:cNvPr id="1796" name="Arc 1602">
                            <a:extLst>
                              <a:ext uri="{FF2B5EF4-FFF2-40B4-BE49-F238E27FC236}">
                                <a16:creationId xmlns:a16="http://schemas.microsoft.com/office/drawing/2014/main" id="{AC4DD22A-C8C8-4310-99AA-D2E882E417EE}"/>
                              </a:ext>
                            </a:extLst>
                          </p:cNvPr>
                          <p:cNvSpPr>
                            <a:spLocks/>
                          </p:cNvSpPr>
                          <p:nvPr/>
                        </p:nvSpPr>
                        <p:spPr bwMode="auto">
                          <a:xfrm>
                            <a:off x="0" y="0"/>
                            <a:ext cx="20000" cy="2138"/>
                          </a:xfrm>
                          <a:custGeom>
                            <a:avLst/>
                            <a:gdLst>
                              <a:gd name="T0" fmla="*/ 0 w 21600"/>
                              <a:gd name="T1" fmla="*/ 0 h 21600"/>
                              <a:gd name="T2" fmla="*/ 1260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sp>
                        <p:nvSpPr>
                          <p:cNvPr id="1797" name="Arc 1603">
                            <a:extLst>
                              <a:ext uri="{FF2B5EF4-FFF2-40B4-BE49-F238E27FC236}">
                                <a16:creationId xmlns:a16="http://schemas.microsoft.com/office/drawing/2014/main" id="{06ADEBD4-D632-475B-9953-0495930B7279}"/>
                              </a:ext>
                            </a:extLst>
                          </p:cNvPr>
                          <p:cNvSpPr>
                            <a:spLocks/>
                          </p:cNvSpPr>
                          <p:nvPr/>
                        </p:nvSpPr>
                        <p:spPr bwMode="auto">
                          <a:xfrm flipV="1">
                            <a:off x="0" y="17864"/>
                            <a:ext cx="20000" cy="2138"/>
                          </a:xfrm>
                          <a:custGeom>
                            <a:avLst/>
                            <a:gdLst>
                              <a:gd name="T0" fmla="*/ 0 w 21600"/>
                              <a:gd name="T1" fmla="*/ 0 h 21600"/>
                              <a:gd name="T2" fmla="*/ 1260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sp>
                        <p:nvSpPr>
                          <p:cNvPr id="1798" name="Arc 1604">
                            <a:extLst>
                              <a:ext uri="{FF2B5EF4-FFF2-40B4-BE49-F238E27FC236}">
                                <a16:creationId xmlns:a16="http://schemas.microsoft.com/office/drawing/2014/main" id="{4A48FC84-3B00-4780-B5EA-39F7817F7DCC}"/>
                              </a:ext>
                            </a:extLst>
                          </p:cNvPr>
                          <p:cNvSpPr>
                            <a:spLocks/>
                          </p:cNvSpPr>
                          <p:nvPr/>
                        </p:nvSpPr>
                        <p:spPr bwMode="auto">
                          <a:xfrm>
                            <a:off x="0" y="15829"/>
                            <a:ext cx="20000" cy="2137"/>
                          </a:xfrm>
                          <a:custGeom>
                            <a:avLst/>
                            <a:gdLst>
                              <a:gd name="T0" fmla="*/ 0 w 21600"/>
                              <a:gd name="T1" fmla="*/ 0 h 21600"/>
                              <a:gd name="T2" fmla="*/ 12604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grpSp>
                    <p:grpSp>
                      <p:nvGrpSpPr>
                        <p:cNvPr id="1792" name="Group 1605">
                          <a:extLst>
                            <a:ext uri="{FF2B5EF4-FFF2-40B4-BE49-F238E27FC236}">
                              <a16:creationId xmlns:a16="http://schemas.microsoft.com/office/drawing/2014/main" id="{9A157EC4-704C-4AA7-8D48-DD486774C23B}"/>
                            </a:ext>
                          </a:extLst>
                        </p:cNvPr>
                        <p:cNvGrpSpPr>
                          <a:grpSpLocks/>
                        </p:cNvGrpSpPr>
                        <p:nvPr/>
                      </p:nvGrpSpPr>
                      <p:grpSpPr bwMode="auto">
                        <a:xfrm>
                          <a:off x="0" y="4275"/>
                          <a:ext cx="20000" cy="11554"/>
                          <a:chOff x="0" y="-1"/>
                          <a:chExt cx="20000" cy="20001"/>
                        </a:xfrm>
                        <a:grpFill/>
                      </p:grpSpPr>
                      <p:sp>
                        <p:nvSpPr>
                          <p:cNvPr id="1793" name="Arc 1606">
                            <a:extLst>
                              <a:ext uri="{FF2B5EF4-FFF2-40B4-BE49-F238E27FC236}">
                                <a16:creationId xmlns:a16="http://schemas.microsoft.com/office/drawing/2014/main" id="{66A6F98A-4C9C-40EA-B023-D6D18EF714A1}"/>
                              </a:ext>
                            </a:extLst>
                          </p:cNvPr>
                          <p:cNvSpPr>
                            <a:spLocks/>
                          </p:cNvSpPr>
                          <p:nvPr/>
                        </p:nvSpPr>
                        <p:spPr bwMode="auto">
                          <a:xfrm flipV="1">
                            <a:off x="0" y="10043"/>
                            <a:ext cx="20000" cy="9957"/>
                          </a:xfrm>
                          <a:custGeom>
                            <a:avLst/>
                            <a:gdLst>
                              <a:gd name="T0" fmla="*/ 0 w 21600"/>
                              <a:gd name="T1" fmla="*/ 0 h 21600"/>
                              <a:gd name="T2" fmla="*/ 12604 w 21600"/>
                              <a:gd name="T3" fmla="*/ 95 h 21600"/>
                              <a:gd name="T4" fmla="*/ 0 w 21600"/>
                              <a:gd name="T5" fmla="*/ 9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sp>
                        <p:nvSpPr>
                          <p:cNvPr id="1794" name="Arc 1607">
                            <a:extLst>
                              <a:ext uri="{FF2B5EF4-FFF2-40B4-BE49-F238E27FC236}">
                                <a16:creationId xmlns:a16="http://schemas.microsoft.com/office/drawing/2014/main" id="{F782C912-BE6D-4C99-A065-F8E36BDA951E}"/>
                              </a:ext>
                            </a:extLst>
                          </p:cNvPr>
                          <p:cNvSpPr>
                            <a:spLocks/>
                          </p:cNvSpPr>
                          <p:nvPr/>
                        </p:nvSpPr>
                        <p:spPr bwMode="auto">
                          <a:xfrm>
                            <a:off x="0" y="-1"/>
                            <a:ext cx="20000" cy="9957"/>
                          </a:xfrm>
                          <a:custGeom>
                            <a:avLst/>
                            <a:gdLst>
                              <a:gd name="T0" fmla="*/ 0 w 21600"/>
                              <a:gd name="T1" fmla="*/ 0 h 21600"/>
                              <a:gd name="T2" fmla="*/ 12604 w 21600"/>
                              <a:gd name="T3" fmla="*/ 95 h 21600"/>
                              <a:gd name="T4" fmla="*/ 0 w 21600"/>
                              <a:gd name="T5" fmla="*/ 9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accent5"/>
                            </a:solidFill>
                            <a:round/>
                            <a:headEnd/>
                            <a:tailEnd/>
                          </a:ln>
                        </p:spPr>
                        <p:txBody>
                          <a:bodyPr lIns="0" tIns="0" rIns="0" anchor="ctr"/>
                          <a:lstStyle/>
                          <a:p>
                            <a:endParaRPr lang="en-GB"/>
                          </a:p>
                        </p:txBody>
                      </p:sp>
                    </p:grpSp>
                  </p:grpSp>
                  <p:sp>
                    <p:nvSpPr>
                      <p:cNvPr id="1789" name="Line 1608">
                        <a:extLst>
                          <a:ext uri="{FF2B5EF4-FFF2-40B4-BE49-F238E27FC236}">
                            <a16:creationId xmlns:a16="http://schemas.microsoft.com/office/drawing/2014/main" id="{F70E4C51-6C3B-4F48-9EDC-9C980BB7B910}"/>
                          </a:ext>
                        </a:extLst>
                      </p:cNvPr>
                      <p:cNvSpPr>
                        <a:spLocks noChangeShapeType="1"/>
                      </p:cNvSpPr>
                      <p:nvPr/>
                    </p:nvSpPr>
                    <p:spPr bwMode="auto">
                      <a:xfrm flipH="1">
                        <a:off x="1925" y="1415"/>
                        <a:ext cx="135" cy="0"/>
                      </a:xfrm>
                      <a:prstGeom prst="line">
                        <a:avLst/>
                      </a:prstGeom>
                      <a:grpFill/>
                      <a:ln w="3175">
                        <a:solidFill>
                          <a:schemeClr val="accent5"/>
                        </a:solidFill>
                        <a:round/>
                        <a:headEnd type="none" w="sm" len="lg"/>
                        <a:tailEnd type="none" w="sm" len="lg"/>
                      </a:ln>
                    </p:spPr>
                    <p:txBody>
                      <a:bodyPr lIns="0" tIns="0" rIns="0" anchor="ctr"/>
                      <a:lstStyle/>
                      <a:p>
                        <a:endParaRPr lang="en-GB"/>
                      </a:p>
                    </p:txBody>
                  </p:sp>
                  <p:sp>
                    <p:nvSpPr>
                      <p:cNvPr id="1790" name="Line 1609">
                        <a:extLst>
                          <a:ext uri="{FF2B5EF4-FFF2-40B4-BE49-F238E27FC236}">
                            <a16:creationId xmlns:a16="http://schemas.microsoft.com/office/drawing/2014/main" id="{C2B42F1A-93BF-42EE-AD71-077C81C7F5A9}"/>
                          </a:ext>
                        </a:extLst>
                      </p:cNvPr>
                      <p:cNvSpPr>
                        <a:spLocks noChangeShapeType="1"/>
                      </p:cNvSpPr>
                      <p:nvPr/>
                    </p:nvSpPr>
                    <p:spPr bwMode="auto">
                      <a:xfrm flipH="1">
                        <a:off x="1925" y="1732"/>
                        <a:ext cx="135" cy="0"/>
                      </a:xfrm>
                      <a:prstGeom prst="line">
                        <a:avLst/>
                      </a:prstGeom>
                      <a:grpFill/>
                      <a:ln w="3175">
                        <a:solidFill>
                          <a:schemeClr val="accent5"/>
                        </a:solidFill>
                        <a:round/>
                        <a:headEnd type="none" w="sm" len="lg"/>
                        <a:tailEnd type="none" w="sm" len="lg"/>
                      </a:ln>
                    </p:spPr>
                    <p:txBody>
                      <a:bodyPr lIns="0" tIns="0" rIns="0" anchor="ctr"/>
                      <a:lstStyle/>
                      <a:p>
                        <a:endParaRPr lang="en-GB"/>
                      </a:p>
                    </p:txBody>
                  </p:sp>
                </p:grpSp>
                <p:sp>
                  <p:nvSpPr>
                    <p:cNvPr id="1785" name="Rectangle 1610">
                      <a:extLst>
                        <a:ext uri="{FF2B5EF4-FFF2-40B4-BE49-F238E27FC236}">
                          <a16:creationId xmlns:a16="http://schemas.microsoft.com/office/drawing/2014/main" id="{E9987D7D-78DB-4EF6-81D2-D213CD86FCEA}"/>
                        </a:ext>
                      </a:extLst>
                    </p:cNvPr>
                    <p:cNvSpPr>
                      <a:spLocks noChangeArrowheads="1"/>
                    </p:cNvSpPr>
                    <p:nvPr/>
                  </p:nvSpPr>
                  <p:spPr bwMode="auto">
                    <a:xfrm>
                      <a:off x="5978536" y="2217733"/>
                      <a:ext cx="11112" cy="85725"/>
                    </a:xfrm>
                    <a:prstGeom prst="rect">
                      <a:avLst/>
                    </a:prstGeom>
                    <a:grpFill/>
                    <a:ln w="3175">
                      <a:solidFill>
                        <a:schemeClr val="accent5"/>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86" name="Freeform 1618">
                      <a:extLst>
                        <a:ext uri="{FF2B5EF4-FFF2-40B4-BE49-F238E27FC236}">
                          <a16:creationId xmlns:a16="http://schemas.microsoft.com/office/drawing/2014/main" id="{E9DD57AC-7789-499B-AC10-809FFF0AA9F6}"/>
                        </a:ext>
                      </a:extLst>
                    </p:cNvPr>
                    <p:cNvSpPr>
                      <a:spLocks/>
                    </p:cNvSpPr>
                    <p:nvPr/>
                  </p:nvSpPr>
                  <p:spPr bwMode="auto">
                    <a:xfrm flipH="1">
                      <a:off x="6024573" y="2216145"/>
                      <a:ext cx="47624" cy="93600"/>
                    </a:xfrm>
                    <a:custGeom>
                      <a:avLst/>
                      <a:gdLst>
                        <a:gd name="T0" fmla="*/ 0 w 84"/>
                        <a:gd name="T1" fmla="*/ 0 h 611"/>
                        <a:gd name="T2" fmla="*/ 2147483647 w 84"/>
                        <a:gd name="T3" fmla="*/ 0 h 611"/>
                        <a:gd name="T4" fmla="*/ 2147483647 w 84"/>
                        <a:gd name="T5" fmla="*/ 2147483647 h 611"/>
                        <a:gd name="T6" fmla="*/ 0 w 84"/>
                        <a:gd name="T7" fmla="*/ 2147483647 h 611"/>
                        <a:gd name="T8" fmla="*/ 0 60000 65536"/>
                        <a:gd name="T9" fmla="*/ 0 60000 65536"/>
                        <a:gd name="T10" fmla="*/ 0 60000 65536"/>
                        <a:gd name="T11" fmla="*/ 0 60000 65536"/>
                        <a:gd name="T12" fmla="*/ 0 w 84"/>
                        <a:gd name="T13" fmla="*/ 0 h 611"/>
                        <a:gd name="T14" fmla="*/ 84 w 84"/>
                        <a:gd name="T15" fmla="*/ 611 h 611"/>
                      </a:gdLst>
                      <a:ahLst/>
                      <a:cxnLst>
                        <a:cxn ang="T8">
                          <a:pos x="T0" y="T1"/>
                        </a:cxn>
                        <a:cxn ang="T9">
                          <a:pos x="T2" y="T3"/>
                        </a:cxn>
                        <a:cxn ang="T10">
                          <a:pos x="T4" y="T5"/>
                        </a:cxn>
                        <a:cxn ang="T11">
                          <a:pos x="T6" y="T7"/>
                        </a:cxn>
                      </a:cxnLst>
                      <a:rect l="T12" t="T13" r="T14" b="T15"/>
                      <a:pathLst>
                        <a:path w="84" h="611">
                          <a:moveTo>
                            <a:pt x="0" y="0"/>
                          </a:moveTo>
                          <a:lnTo>
                            <a:pt x="84" y="0"/>
                          </a:lnTo>
                          <a:lnTo>
                            <a:pt x="84" y="611"/>
                          </a:lnTo>
                          <a:lnTo>
                            <a:pt x="0" y="611"/>
                          </a:lnTo>
                        </a:path>
                      </a:pathLst>
                    </a:custGeom>
                    <a:grpFill/>
                    <a:ln w="3175">
                      <a:solidFill>
                        <a:schemeClr val="accent5"/>
                      </a:solidFill>
                      <a:round/>
                      <a:headEnd/>
                      <a:tailEnd/>
                    </a:ln>
                  </p:spPr>
                  <p:txBody>
                    <a:bodyPr wrap="none" anchor="ctr"/>
                    <a:lstStyle/>
                    <a:p>
                      <a:endParaRPr lang="en-GB"/>
                    </a:p>
                  </p:txBody>
                </p:sp>
              </p:grpSp>
              <p:sp>
                <p:nvSpPr>
                  <p:cNvPr id="1773" name="AutoShape 1324">
                    <a:extLst>
                      <a:ext uri="{FF2B5EF4-FFF2-40B4-BE49-F238E27FC236}">
                        <a16:creationId xmlns:a16="http://schemas.microsoft.com/office/drawing/2014/main" id="{C85C6824-5D51-4985-9F57-82352D05A63A}"/>
                      </a:ext>
                    </a:extLst>
                  </p:cNvPr>
                  <p:cNvSpPr>
                    <a:spLocks noChangeArrowheads="1"/>
                  </p:cNvSpPr>
                  <p:nvPr/>
                </p:nvSpPr>
                <p:spPr bwMode="auto">
                  <a:xfrm rot="18900000" flipV="1">
                    <a:off x="3061004" y="5102369"/>
                    <a:ext cx="39667" cy="7186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5"/>
                  </a:solidFill>
                  <a:ln w="3175">
                    <a:solidFill>
                      <a:schemeClr val="accent5"/>
                    </a:solidFill>
                    <a:miter lim="800000"/>
                    <a:headEnd/>
                    <a:tailEnd/>
                  </a:ln>
                  <a:effectLst/>
                </p:spPr>
                <p:txBody>
                  <a:bodyPr wrap="none" anchor="ctr"/>
                  <a:lstStyle/>
                  <a:p>
                    <a:pPr fontAlgn="auto">
                      <a:spcBef>
                        <a:spcPts val="0"/>
                      </a:spcBef>
                      <a:spcAft>
                        <a:spcPts val="0"/>
                      </a:spcAft>
                      <a:defRPr/>
                    </a:pPr>
                    <a:endParaRPr lang="en-GB">
                      <a:latin typeface="Arial" charset="0"/>
                      <a:cs typeface="Arial" charset="0"/>
                    </a:endParaRPr>
                  </a:p>
                </p:txBody>
              </p:sp>
              <p:sp>
                <p:nvSpPr>
                  <p:cNvPr id="1774" name="Rectangle 1319">
                    <a:extLst>
                      <a:ext uri="{FF2B5EF4-FFF2-40B4-BE49-F238E27FC236}">
                        <a16:creationId xmlns:a16="http://schemas.microsoft.com/office/drawing/2014/main" id="{EA1CF8F2-9F43-4D63-B3BA-635524E76F69}"/>
                      </a:ext>
                    </a:extLst>
                  </p:cNvPr>
                  <p:cNvSpPr>
                    <a:spLocks noChangeArrowheads="1"/>
                  </p:cNvSpPr>
                  <p:nvPr/>
                </p:nvSpPr>
                <p:spPr bwMode="auto">
                  <a:xfrm rot="-2700000">
                    <a:off x="3137664" y="5206928"/>
                    <a:ext cx="57160" cy="39721"/>
                  </a:xfrm>
                  <a:prstGeom prst="rect">
                    <a:avLst/>
                  </a:prstGeom>
                  <a:grpFill/>
                  <a:ln w="3175">
                    <a:solidFill>
                      <a:schemeClr val="accent5"/>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75" name="Rectangle 1322">
                    <a:extLst>
                      <a:ext uri="{FF2B5EF4-FFF2-40B4-BE49-F238E27FC236}">
                        <a16:creationId xmlns:a16="http://schemas.microsoft.com/office/drawing/2014/main" id="{82678507-720B-4EA2-945E-5692F439DB5A}"/>
                      </a:ext>
                    </a:extLst>
                  </p:cNvPr>
                  <p:cNvSpPr>
                    <a:spLocks noChangeArrowheads="1"/>
                  </p:cNvSpPr>
                  <p:nvPr/>
                </p:nvSpPr>
                <p:spPr bwMode="auto">
                  <a:xfrm rot="-2700000">
                    <a:off x="3188150" y="5222161"/>
                    <a:ext cx="65100" cy="115985"/>
                  </a:xfrm>
                  <a:prstGeom prst="rect">
                    <a:avLst/>
                  </a:prstGeom>
                  <a:grpFill/>
                  <a:ln w="3175">
                    <a:solidFill>
                      <a:schemeClr val="accent5"/>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76" name="Rectangle 1323">
                    <a:extLst>
                      <a:ext uri="{FF2B5EF4-FFF2-40B4-BE49-F238E27FC236}">
                        <a16:creationId xmlns:a16="http://schemas.microsoft.com/office/drawing/2014/main" id="{C2040236-0717-4F48-8FE7-1971FC3D05F2}"/>
                      </a:ext>
                    </a:extLst>
                  </p:cNvPr>
                  <p:cNvSpPr>
                    <a:spLocks noChangeArrowheads="1"/>
                  </p:cNvSpPr>
                  <p:nvPr/>
                </p:nvSpPr>
                <p:spPr bwMode="auto">
                  <a:xfrm rot="-2700000">
                    <a:off x="3096082" y="5153869"/>
                    <a:ext cx="65100" cy="68320"/>
                  </a:xfrm>
                  <a:prstGeom prst="rect">
                    <a:avLst/>
                  </a:prstGeom>
                  <a:grpFill/>
                  <a:ln w="3175">
                    <a:solidFill>
                      <a:schemeClr val="accent5"/>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77" name="Line 1327">
                    <a:extLst>
                      <a:ext uri="{FF2B5EF4-FFF2-40B4-BE49-F238E27FC236}">
                        <a16:creationId xmlns:a16="http://schemas.microsoft.com/office/drawing/2014/main" id="{CB38C73D-9E56-471B-A0C8-769D83D0394E}"/>
                      </a:ext>
                    </a:extLst>
                  </p:cNvPr>
                  <p:cNvSpPr>
                    <a:spLocks noChangeShapeType="1"/>
                  </p:cNvSpPr>
                  <p:nvPr/>
                </p:nvSpPr>
                <p:spPr bwMode="auto">
                  <a:xfrm rot="18900000" flipH="1">
                    <a:off x="3428833" y="5531892"/>
                    <a:ext cx="90561" cy="6351"/>
                  </a:xfrm>
                  <a:prstGeom prst="line">
                    <a:avLst/>
                  </a:prstGeom>
                  <a:grpFill/>
                  <a:ln w="3175">
                    <a:solidFill>
                      <a:schemeClr val="accent5"/>
                    </a:solidFill>
                    <a:round/>
                    <a:headEnd/>
                    <a:tailEnd/>
                  </a:ln>
                </p:spPr>
                <p:txBody>
                  <a:bodyPr/>
                  <a:lstStyle/>
                  <a:p>
                    <a:endParaRPr lang="en-GB"/>
                  </a:p>
                </p:txBody>
              </p:sp>
              <p:sp>
                <p:nvSpPr>
                  <p:cNvPr id="1778" name="Line 1327">
                    <a:extLst>
                      <a:ext uri="{FF2B5EF4-FFF2-40B4-BE49-F238E27FC236}">
                        <a16:creationId xmlns:a16="http://schemas.microsoft.com/office/drawing/2014/main" id="{662CB5FF-8E96-452F-9C87-CD6FFC9A2F11}"/>
                      </a:ext>
                    </a:extLst>
                  </p:cNvPr>
                  <p:cNvSpPr>
                    <a:spLocks noChangeShapeType="1"/>
                  </p:cNvSpPr>
                  <p:nvPr/>
                </p:nvSpPr>
                <p:spPr bwMode="auto">
                  <a:xfrm rot="18900000" flipH="1">
                    <a:off x="3435444" y="5538509"/>
                    <a:ext cx="90561" cy="6351"/>
                  </a:xfrm>
                  <a:prstGeom prst="line">
                    <a:avLst/>
                  </a:prstGeom>
                  <a:grpFill/>
                  <a:ln w="3175">
                    <a:solidFill>
                      <a:schemeClr val="accent5"/>
                    </a:solidFill>
                    <a:round/>
                    <a:headEnd/>
                    <a:tailEnd/>
                  </a:ln>
                </p:spPr>
                <p:txBody>
                  <a:bodyPr/>
                  <a:lstStyle/>
                  <a:p>
                    <a:endParaRPr lang="en-GB"/>
                  </a:p>
                </p:txBody>
              </p:sp>
              <p:sp>
                <p:nvSpPr>
                  <p:cNvPr id="1779" name="Line 1327">
                    <a:extLst>
                      <a:ext uri="{FF2B5EF4-FFF2-40B4-BE49-F238E27FC236}">
                        <a16:creationId xmlns:a16="http://schemas.microsoft.com/office/drawing/2014/main" id="{D2522F8B-915A-4D4A-9BE7-3745BE04D731}"/>
                      </a:ext>
                    </a:extLst>
                  </p:cNvPr>
                  <p:cNvSpPr>
                    <a:spLocks noChangeShapeType="1"/>
                  </p:cNvSpPr>
                  <p:nvPr/>
                </p:nvSpPr>
                <p:spPr bwMode="auto">
                  <a:xfrm rot="18900000" flipH="1">
                    <a:off x="3443110" y="5545652"/>
                    <a:ext cx="90561" cy="6351"/>
                  </a:xfrm>
                  <a:prstGeom prst="line">
                    <a:avLst/>
                  </a:prstGeom>
                  <a:grpFill/>
                  <a:ln w="3175">
                    <a:solidFill>
                      <a:schemeClr val="accent5"/>
                    </a:solidFill>
                    <a:round/>
                    <a:headEnd/>
                    <a:tailEnd/>
                  </a:ln>
                </p:spPr>
                <p:txBody>
                  <a:bodyPr/>
                  <a:lstStyle/>
                  <a:p>
                    <a:endParaRPr lang="en-GB"/>
                  </a:p>
                </p:txBody>
              </p:sp>
              <p:sp>
                <p:nvSpPr>
                  <p:cNvPr id="1780" name="Line 1327">
                    <a:extLst>
                      <a:ext uri="{FF2B5EF4-FFF2-40B4-BE49-F238E27FC236}">
                        <a16:creationId xmlns:a16="http://schemas.microsoft.com/office/drawing/2014/main" id="{65D244CC-532E-44E8-B910-182C956952D3}"/>
                      </a:ext>
                    </a:extLst>
                  </p:cNvPr>
                  <p:cNvSpPr>
                    <a:spLocks noChangeShapeType="1"/>
                  </p:cNvSpPr>
                  <p:nvPr/>
                </p:nvSpPr>
                <p:spPr bwMode="auto">
                  <a:xfrm rot="18900000" flipH="1">
                    <a:off x="3452628" y="5550415"/>
                    <a:ext cx="90561" cy="6351"/>
                  </a:xfrm>
                  <a:prstGeom prst="line">
                    <a:avLst/>
                  </a:prstGeom>
                  <a:grpFill/>
                  <a:ln w="3175">
                    <a:solidFill>
                      <a:schemeClr val="accent5"/>
                    </a:solidFill>
                    <a:round/>
                    <a:headEnd/>
                    <a:tailEnd/>
                  </a:ln>
                </p:spPr>
                <p:txBody>
                  <a:bodyPr/>
                  <a:lstStyle/>
                  <a:p>
                    <a:endParaRPr lang="en-GB"/>
                  </a:p>
                </p:txBody>
              </p:sp>
            </p:grpSp>
            <p:sp>
              <p:nvSpPr>
                <p:cNvPr id="1656" name="Freeform 1327">
                  <a:extLst>
                    <a:ext uri="{FF2B5EF4-FFF2-40B4-BE49-F238E27FC236}">
                      <a16:creationId xmlns:a16="http://schemas.microsoft.com/office/drawing/2014/main" id="{26AA620E-336E-4605-BC11-1B17ABE87DF4}"/>
                    </a:ext>
                  </a:extLst>
                </p:cNvPr>
                <p:cNvSpPr>
                  <a:spLocks/>
                </p:cNvSpPr>
                <p:nvPr/>
              </p:nvSpPr>
              <p:spPr bwMode="auto">
                <a:xfrm rot="13500000">
                  <a:off x="2135293" y="3951062"/>
                  <a:ext cx="204787" cy="276225"/>
                </a:xfrm>
                <a:custGeom>
                  <a:avLst/>
                  <a:gdLst>
                    <a:gd name="T0" fmla="*/ 0 w 129"/>
                    <a:gd name="T1" fmla="*/ 2147483647 h 174"/>
                    <a:gd name="T2" fmla="*/ 0 w 129"/>
                    <a:gd name="T3" fmla="*/ 0 h 174"/>
                    <a:gd name="T4" fmla="*/ 2147483647 w 129"/>
                    <a:gd name="T5" fmla="*/ 0 h 174"/>
                    <a:gd name="T6" fmla="*/ 2147483647 w 129"/>
                    <a:gd name="T7" fmla="*/ 2147483647 h 174"/>
                    <a:gd name="T8" fmla="*/ 2147483647 w 129"/>
                    <a:gd name="T9" fmla="*/ 2147483647 h 174"/>
                    <a:gd name="T10" fmla="*/ 2147483647 w 129"/>
                    <a:gd name="T11" fmla="*/ 2147483647 h 174"/>
                    <a:gd name="T12" fmla="*/ 2147483647 w 129"/>
                    <a:gd name="T13" fmla="*/ 2147483647 h 174"/>
                    <a:gd name="T14" fmla="*/ 2147483647 w 129"/>
                    <a:gd name="T15" fmla="*/ 2147483647 h 174"/>
                    <a:gd name="T16" fmla="*/ 0 w 129"/>
                    <a:gd name="T17" fmla="*/ 2147483647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174"/>
                    <a:gd name="T29" fmla="*/ 129 w 129"/>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174">
                      <a:moveTo>
                        <a:pt x="0" y="174"/>
                      </a:moveTo>
                      <a:lnTo>
                        <a:pt x="0" y="0"/>
                      </a:lnTo>
                      <a:lnTo>
                        <a:pt x="86" y="0"/>
                      </a:lnTo>
                      <a:lnTo>
                        <a:pt x="86" y="43"/>
                      </a:lnTo>
                      <a:lnTo>
                        <a:pt x="129" y="43"/>
                      </a:lnTo>
                      <a:lnTo>
                        <a:pt x="129" y="132"/>
                      </a:lnTo>
                      <a:lnTo>
                        <a:pt x="86" y="132"/>
                      </a:lnTo>
                      <a:lnTo>
                        <a:pt x="86" y="174"/>
                      </a:lnTo>
                      <a:lnTo>
                        <a:pt x="0" y="174"/>
                      </a:lnTo>
                      <a:close/>
                    </a:path>
                  </a:pathLst>
                </a:custGeom>
                <a:solidFill>
                  <a:schemeClr val="accent5">
                    <a:lumMod val="60000"/>
                    <a:lumOff val="40000"/>
                  </a:schemeClr>
                </a:solidFill>
                <a:ln w="3175">
                  <a:solidFill>
                    <a:schemeClr val="accent5"/>
                  </a:solidFill>
                  <a:round/>
                  <a:headEnd type="none" w="sm" len="sm"/>
                  <a:tailEnd/>
                </a:ln>
              </p:spPr>
              <p:txBody>
                <a:bodyPr/>
                <a:lstStyle/>
                <a:p>
                  <a:endParaRPr lang="en-GB"/>
                </a:p>
              </p:txBody>
            </p:sp>
            <p:grpSp>
              <p:nvGrpSpPr>
                <p:cNvPr id="1657" name="Group 1157">
                  <a:extLst>
                    <a:ext uri="{FF2B5EF4-FFF2-40B4-BE49-F238E27FC236}">
                      <a16:creationId xmlns:a16="http://schemas.microsoft.com/office/drawing/2014/main" id="{CDF172BA-BFF2-44B1-895E-5E22B327594D}"/>
                    </a:ext>
                  </a:extLst>
                </p:cNvPr>
                <p:cNvGrpSpPr>
                  <a:grpSpLocks/>
                </p:cNvGrpSpPr>
                <p:nvPr/>
              </p:nvGrpSpPr>
              <p:grpSpPr bwMode="auto">
                <a:xfrm rot="16200000" flipH="1">
                  <a:off x="3409261" y="3493068"/>
                  <a:ext cx="50800" cy="63500"/>
                  <a:chOff x="3390900" y="5318125"/>
                  <a:chExt cx="50800" cy="63500"/>
                </a:xfrm>
                <a:solidFill>
                  <a:srgbClr val="51BCEC"/>
                </a:solidFill>
              </p:grpSpPr>
              <p:sp>
                <p:nvSpPr>
                  <p:cNvPr id="1767" name="Rectangle 1023">
                    <a:extLst>
                      <a:ext uri="{FF2B5EF4-FFF2-40B4-BE49-F238E27FC236}">
                        <a16:creationId xmlns:a16="http://schemas.microsoft.com/office/drawing/2014/main" id="{9DA2B079-086A-4E77-8BD6-6584C90E8566}"/>
                      </a:ext>
                    </a:extLst>
                  </p:cNvPr>
                  <p:cNvSpPr>
                    <a:spLocks noChangeAspect="1" noChangeArrowheads="1"/>
                  </p:cNvSpPr>
                  <p:nvPr/>
                </p:nvSpPr>
                <p:spPr bwMode="auto">
                  <a:xfrm rot="16200000" flipH="1">
                    <a:off x="3405187" y="5354638"/>
                    <a:ext cx="22225" cy="31750"/>
                  </a:xfrm>
                  <a:prstGeom prst="rect">
                    <a:avLst/>
                  </a:prstGeom>
                  <a:grpFill/>
                  <a:ln w="3175">
                    <a:solidFill>
                      <a:schemeClr val="accent2"/>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68" name="Rectangle 1025">
                    <a:extLst>
                      <a:ext uri="{FF2B5EF4-FFF2-40B4-BE49-F238E27FC236}">
                        <a16:creationId xmlns:a16="http://schemas.microsoft.com/office/drawing/2014/main" id="{5982C1BB-5B88-4E39-9558-388779EE1772}"/>
                      </a:ext>
                    </a:extLst>
                  </p:cNvPr>
                  <p:cNvSpPr>
                    <a:spLocks noChangeAspect="1" noChangeArrowheads="1"/>
                  </p:cNvSpPr>
                  <p:nvPr/>
                </p:nvSpPr>
                <p:spPr bwMode="auto">
                  <a:xfrm flipH="1">
                    <a:off x="3395662" y="5318125"/>
                    <a:ext cx="42863" cy="12700"/>
                  </a:xfrm>
                  <a:prstGeom prst="rect">
                    <a:avLst/>
                  </a:prstGeom>
                  <a:grpFill/>
                  <a:ln w="3175">
                    <a:solidFill>
                      <a:schemeClr val="accent2"/>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69" name="AutoShape 1027">
                    <a:extLst>
                      <a:ext uri="{FF2B5EF4-FFF2-40B4-BE49-F238E27FC236}">
                        <a16:creationId xmlns:a16="http://schemas.microsoft.com/office/drawing/2014/main" id="{8CA25509-3223-4FA9-A912-9E6F234C3AB2}"/>
                      </a:ext>
                    </a:extLst>
                  </p:cNvPr>
                  <p:cNvSpPr>
                    <a:spLocks noChangeAspect="1" noChangeArrowheads="1"/>
                  </p:cNvSpPr>
                  <p:nvPr/>
                </p:nvSpPr>
                <p:spPr bwMode="auto">
                  <a:xfrm flipH="1">
                    <a:off x="3390900" y="5327650"/>
                    <a:ext cx="50800" cy="31750"/>
                  </a:xfrm>
                  <a:prstGeom prst="octagon">
                    <a:avLst>
                      <a:gd name="adj" fmla="val 12000"/>
                    </a:avLst>
                  </a:prstGeom>
                  <a:grpFill/>
                  <a:ln w="3175">
                    <a:solidFill>
                      <a:schemeClr val="accent2"/>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70" name="Line 1028">
                    <a:extLst>
                      <a:ext uri="{FF2B5EF4-FFF2-40B4-BE49-F238E27FC236}">
                        <a16:creationId xmlns:a16="http://schemas.microsoft.com/office/drawing/2014/main" id="{830BDC73-8302-4925-8F70-435260C679B2}"/>
                      </a:ext>
                    </a:extLst>
                  </p:cNvPr>
                  <p:cNvSpPr>
                    <a:spLocks noChangeAspect="1" noChangeShapeType="1"/>
                  </p:cNvSpPr>
                  <p:nvPr/>
                </p:nvSpPr>
                <p:spPr bwMode="auto">
                  <a:xfrm flipH="1">
                    <a:off x="3429000" y="5330825"/>
                    <a:ext cx="0" cy="28575"/>
                  </a:xfrm>
                  <a:prstGeom prst="line">
                    <a:avLst/>
                  </a:prstGeom>
                  <a:grpFill/>
                  <a:ln w="3175">
                    <a:solidFill>
                      <a:schemeClr val="accent2"/>
                    </a:solidFill>
                    <a:round/>
                    <a:headEnd type="none" w="sm" len="sm"/>
                    <a:tailEnd/>
                  </a:ln>
                </p:spPr>
                <p:txBody>
                  <a:bodyPr wrap="none" anchor="ctr"/>
                  <a:lstStyle/>
                  <a:p>
                    <a:endParaRPr lang="en-GB"/>
                  </a:p>
                </p:txBody>
              </p:sp>
              <p:sp>
                <p:nvSpPr>
                  <p:cNvPr id="1771" name="Line 1029">
                    <a:extLst>
                      <a:ext uri="{FF2B5EF4-FFF2-40B4-BE49-F238E27FC236}">
                        <a16:creationId xmlns:a16="http://schemas.microsoft.com/office/drawing/2014/main" id="{9323AFBA-632B-40D5-8624-02900EDF9A14}"/>
                      </a:ext>
                    </a:extLst>
                  </p:cNvPr>
                  <p:cNvSpPr>
                    <a:spLocks noChangeAspect="1" noChangeShapeType="1"/>
                  </p:cNvSpPr>
                  <p:nvPr/>
                </p:nvSpPr>
                <p:spPr bwMode="auto">
                  <a:xfrm flipH="1">
                    <a:off x="3403600" y="5330825"/>
                    <a:ext cx="0" cy="28575"/>
                  </a:xfrm>
                  <a:prstGeom prst="line">
                    <a:avLst/>
                  </a:prstGeom>
                  <a:grpFill/>
                  <a:ln w="3175">
                    <a:solidFill>
                      <a:schemeClr val="accent2"/>
                    </a:solidFill>
                    <a:round/>
                    <a:headEnd type="none" w="sm" len="sm"/>
                    <a:tailEnd/>
                  </a:ln>
                </p:spPr>
                <p:txBody>
                  <a:bodyPr wrap="none" anchor="ctr"/>
                  <a:lstStyle/>
                  <a:p>
                    <a:endParaRPr lang="en-GB"/>
                  </a:p>
                </p:txBody>
              </p:sp>
            </p:grpSp>
            <p:grpSp>
              <p:nvGrpSpPr>
                <p:cNvPr id="1658" name="Group 1163">
                  <a:extLst>
                    <a:ext uri="{FF2B5EF4-FFF2-40B4-BE49-F238E27FC236}">
                      <a16:creationId xmlns:a16="http://schemas.microsoft.com/office/drawing/2014/main" id="{6792AC06-6A5E-4A4C-9820-CAF8818D8A88}"/>
                    </a:ext>
                  </a:extLst>
                </p:cNvPr>
                <p:cNvGrpSpPr>
                  <a:grpSpLocks/>
                </p:cNvGrpSpPr>
                <p:nvPr/>
              </p:nvGrpSpPr>
              <p:grpSpPr bwMode="auto">
                <a:xfrm>
                  <a:off x="3452124" y="3491481"/>
                  <a:ext cx="57150" cy="68262"/>
                  <a:chOff x="4017748" y="3556168"/>
                  <a:chExt cx="246080" cy="76036"/>
                </a:xfrm>
                <a:solidFill>
                  <a:srgbClr val="51BCEC"/>
                </a:solidFill>
              </p:grpSpPr>
              <p:sp>
                <p:nvSpPr>
                  <p:cNvPr id="1764" name="Rectangle 6879">
                    <a:extLst>
                      <a:ext uri="{FF2B5EF4-FFF2-40B4-BE49-F238E27FC236}">
                        <a16:creationId xmlns:a16="http://schemas.microsoft.com/office/drawing/2014/main" id="{599D49F2-C5EA-4827-9725-BC4E381EE75A}"/>
                      </a:ext>
                    </a:extLst>
                  </p:cNvPr>
                  <p:cNvSpPr>
                    <a:spLocks noChangeArrowheads="1"/>
                  </p:cNvSpPr>
                  <p:nvPr/>
                </p:nvSpPr>
                <p:spPr bwMode="auto">
                  <a:xfrm rot="-5400000">
                    <a:off x="4102771" y="3471149"/>
                    <a:ext cx="76036" cy="246074"/>
                  </a:xfrm>
                  <a:prstGeom prst="rect">
                    <a:avLst/>
                  </a:prstGeom>
                  <a:grpFill/>
                  <a:ln w="3175" algn="ctr">
                    <a:solidFill>
                      <a:schemeClr val="accent2"/>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765" name="Straight Connector 6880">
                    <a:extLst>
                      <a:ext uri="{FF2B5EF4-FFF2-40B4-BE49-F238E27FC236}">
                        <a16:creationId xmlns:a16="http://schemas.microsoft.com/office/drawing/2014/main" id="{4C56A983-389B-476E-8C8A-DD63505D25B5}"/>
                      </a:ext>
                    </a:extLst>
                  </p:cNvPr>
                  <p:cNvCxnSpPr>
                    <a:cxnSpLocks noChangeShapeType="1"/>
                  </p:cNvCxnSpPr>
                  <p:nvPr/>
                </p:nvCxnSpPr>
                <p:spPr bwMode="auto">
                  <a:xfrm>
                    <a:off x="4017748" y="3613234"/>
                    <a:ext cx="246079" cy="0"/>
                  </a:xfrm>
                  <a:prstGeom prst="line">
                    <a:avLst/>
                  </a:prstGeom>
                  <a:grpFill/>
                  <a:ln w="3175" algn="ctr">
                    <a:solidFill>
                      <a:schemeClr val="accent2"/>
                    </a:solidFill>
                    <a:round/>
                    <a:headEnd type="none" w="sm" len="sm"/>
                    <a:tailEnd/>
                  </a:ln>
                </p:spPr>
              </p:cxnSp>
              <p:cxnSp>
                <p:nvCxnSpPr>
                  <p:cNvPr id="1766" name="Straight Connector 6880">
                    <a:extLst>
                      <a:ext uri="{FF2B5EF4-FFF2-40B4-BE49-F238E27FC236}">
                        <a16:creationId xmlns:a16="http://schemas.microsoft.com/office/drawing/2014/main" id="{B3CBE197-F777-40A1-AA9B-39D559C994DB}"/>
                      </a:ext>
                    </a:extLst>
                  </p:cNvPr>
                  <p:cNvCxnSpPr>
                    <a:cxnSpLocks noChangeShapeType="1"/>
                  </p:cNvCxnSpPr>
                  <p:nvPr/>
                </p:nvCxnSpPr>
                <p:spPr bwMode="auto">
                  <a:xfrm>
                    <a:off x="4017748" y="3572756"/>
                    <a:ext cx="246080" cy="0"/>
                  </a:xfrm>
                  <a:prstGeom prst="line">
                    <a:avLst/>
                  </a:prstGeom>
                  <a:grpFill/>
                  <a:ln w="3175" algn="ctr">
                    <a:solidFill>
                      <a:schemeClr val="accent2"/>
                    </a:solidFill>
                    <a:round/>
                    <a:headEnd type="none" w="sm" len="sm"/>
                    <a:tailEnd/>
                  </a:ln>
                </p:spPr>
              </p:cxnSp>
            </p:grpSp>
            <p:sp>
              <p:nvSpPr>
                <p:cNvPr id="1659" name="Freeform 801">
                  <a:extLst>
                    <a:ext uri="{FF2B5EF4-FFF2-40B4-BE49-F238E27FC236}">
                      <a16:creationId xmlns:a16="http://schemas.microsoft.com/office/drawing/2014/main" id="{86FD1EEB-844B-4E4A-A02F-CB5D50205D66}"/>
                    </a:ext>
                  </a:extLst>
                </p:cNvPr>
                <p:cNvSpPr>
                  <a:spLocks/>
                </p:cNvSpPr>
                <p:nvPr/>
              </p:nvSpPr>
              <p:spPr bwMode="auto">
                <a:xfrm>
                  <a:off x="1499499" y="3297806"/>
                  <a:ext cx="768350" cy="609600"/>
                </a:xfrm>
                <a:custGeom>
                  <a:avLst/>
                  <a:gdLst>
                    <a:gd name="connsiteX0" fmla="*/ 260 w 260"/>
                    <a:gd name="connsiteY0" fmla="*/ 650 h 868"/>
                    <a:gd name="connsiteX1" fmla="*/ 0 w 260"/>
                    <a:gd name="connsiteY1" fmla="*/ 0 h 868"/>
                    <a:gd name="connsiteX0" fmla="*/ 260 w 260"/>
                    <a:gd name="connsiteY0" fmla="*/ 650 h 868"/>
                    <a:gd name="connsiteX1" fmla="*/ 0 w 260"/>
                    <a:gd name="connsiteY1" fmla="*/ 0 h 868"/>
                    <a:gd name="connsiteX0" fmla="*/ 167 w 167"/>
                    <a:gd name="connsiteY0" fmla="*/ 650 h 868"/>
                    <a:gd name="connsiteX1" fmla="*/ 0 w 167"/>
                    <a:gd name="connsiteY1" fmla="*/ 0 h 868"/>
                    <a:gd name="connsiteX0" fmla="*/ 187 w 187"/>
                    <a:gd name="connsiteY0" fmla="*/ 650 h 868"/>
                    <a:gd name="connsiteX1" fmla="*/ 20 w 187"/>
                    <a:gd name="connsiteY1" fmla="*/ 0 h 868"/>
                    <a:gd name="connsiteX0" fmla="*/ 97 w 97"/>
                    <a:gd name="connsiteY0" fmla="*/ 782 h 1000"/>
                    <a:gd name="connsiteX1" fmla="*/ 20 w 97"/>
                    <a:gd name="connsiteY1" fmla="*/ 0 h 1000"/>
                    <a:gd name="connsiteX0" fmla="*/ 97 w 100"/>
                    <a:gd name="connsiteY0" fmla="*/ 782 h 782"/>
                    <a:gd name="connsiteX1" fmla="*/ 20 w 100"/>
                    <a:gd name="connsiteY1" fmla="*/ 0 h 782"/>
                    <a:gd name="connsiteX0" fmla="*/ 0 w 685"/>
                    <a:gd name="connsiteY0" fmla="*/ 404 h 714"/>
                    <a:gd name="connsiteX1" fmla="*/ 685 w 685"/>
                    <a:gd name="connsiteY1" fmla="*/ 0 h 714"/>
                    <a:gd name="connsiteX0" fmla="*/ 0 w 685"/>
                    <a:gd name="connsiteY0" fmla="*/ 404 h 714"/>
                    <a:gd name="connsiteX1" fmla="*/ 1 w 685"/>
                    <a:gd name="connsiteY1" fmla="*/ 400 h 714"/>
                    <a:gd name="connsiteX2" fmla="*/ 685 w 685"/>
                    <a:gd name="connsiteY2" fmla="*/ 0 h 714"/>
                    <a:gd name="connsiteX0" fmla="*/ 0 w 58"/>
                    <a:gd name="connsiteY0" fmla="*/ 404 h 714"/>
                    <a:gd name="connsiteX1" fmla="*/ 1 w 58"/>
                    <a:gd name="connsiteY1" fmla="*/ 400 h 714"/>
                    <a:gd name="connsiteX2" fmla="*/ 58 w 58"/>
                    <a:gd name="connsiteY2" fmla="*/ 0 h 714"/>
                    <a:gd name="connsiteX0" fmla="*/ 0 w 101"/>
                    <a:gd name="connsiteY0" fmla="*/ 404 h 840"/>
                    <a:gd name="connsiteX1" fmla="*/ 1 w 101"/>
                    <a:gd name="connsiteY1" fmla="*/ 400 h 840"/>
                    <a:gd name="connsiteX2" fmla="*/ 58 w 101"/>
                    <a:gd name="connsiteY2" fmla="*/ 0 h 840"/>
                    <a:gd name="connsiteX0" fmla="*/ 0 w 101"/>
                    <a:gd name="connsiteY0" fmla="*/ 404 h 840"/>
                    <a:gd name="connsiteX1" fmla="*/ 1 w 101"/>
                    <a:gd name="connsiteY1" fmla="*/ 418 h 840"/>
                    <a:gd name="connsiteX2" fmla="*/ 58 w 101"/>
                    <a:gd name="connsiteY2" fmla="*/ 0 h 840"/>
                    <a:gd name="connsiteX0" fmla="*/ 52 w 153"/>
                    <a:gd name="connsiteY0" fmla="*/ 404 h 840"/>
                    <a:gd name="connsiteX1" fmla="*/ 0 w 153"/>
                    <a:gd name="connsiteY1" fmla="*/ 529 h 840"/>
                    <a:gd name="connsiteX2" fmla="*/ 110 w 153"/>
                    <a:gd name="connsiteY2" fmla="*/ 0 h 840"/>
                    <a:gd name="connsiteX0" fmla="*/ 0 w 153"/>
                    <a:gd name="connsiteY0" fmla="*/ 529 h 840"/>
                    <a:gd name="connsiteX1" fmla="*/ 110 w 153"/>
                    <a:gd name="connsiteY1" fmla="*/ 0 h 840"/>
                    <a:gd name="connsiteX0" fmla="*/ 0 w 713"/>
                    <a:gd name="connsiteY0" fmla="*/ 450 h 840"/>
                    <a:gd name="connsiteX1" fmla="*/ 670 w 713"/>
                    <a:gd name="connsiteY1" fmla="*/ 0 h 840"/>
                    <a:gd name="connsiteX0" fmla="*/ 0 w 120"/>
                    <a:gd name="connsiteY0" fmla="*/ 419 h 840"/>
                    <a:gd name="connsiteX1" fmla="*/ 77 w 120"/>
                    <a:gd name="connsiteY1" fmla="*/ 0 h 840"/>
                    <a:gd name="connsiteX0" fmla="*/ 0 w 142"/>
                    <a:gd name="connsiteY0" fmla="*/ 147 h 944"/>
                    <a:gd name="connsiteX1" fmla="*/ 99 w 142"/>
                    <a:gd name="connsiteY1" fmla="*/ 104 h 944"/>
                    <a:gd name="connsiteX0" fmla="*/ 54 w 56"/>
                    <a:gd name="connsiteY0" fmla="*/ 147 h 1010"/>
                    <a:gd name="connsiteX1" fmla="*/ 0 w 56"/>
                    <a:gd name="connsiteY1" fmla="*/ 170 h 1010"/>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54 w 56"/>
                    <a:gd name="connsiteY0" fmla="*/ 147 h 532"/>
                    <a:gd name="connsiteX1" fmla="*/ 0 w 56"/>
                    <a:gd name="connsiteY1" fmla="*/ 170 h 532"/>
                    <a:gd name="connsiteX0" fmla="*/ 84 w 86"/>
                    <a:gd name="connsiteY0" fmla="*/ 147 h 623"/>
                    <a:gd name="connsiteX1" fmla="*/ 0 w 86"/>
                    <a:gd name="connsiteY1" fmla="*/ 261 h 623"/>
                    <a:gd name="connsiteX0" fmla="*/ 63 w 65"/>
                    <a:gd name="connsiteY0" fmla="*/ 147 h 520"/>
                    <a:gd name="connsiteX1" fmla="*/ 0 w 65"/>
                    <a:gd name="connsiteY1" fmla="*/ 158 h 520"/>
                    <a:gd name="connsiteX0" fmla="*/ 65 w 67"/>
                    <a:gd name="connsiteY0" fmla="*/ 147 h 515"/>
                    <a:gd name="connsiteX1" fmla="*/ 2 w 67"/>
                    <a:gd name="connsiteY1" fmla="*/ 158 h 515"/>
                    <a:gd name="connsiteX0" fmla="*/ 65 w 70"/>
                    <a:gd name="connsiteY0" fmla="*/ 230 h 598"/>
                    <a:gd name="connsiteX1" fmla="*/ 2 w 70"/>
                    <a:gd name="connsiteY1" fmla="*/ 241 h 598"/>
                    <a:gd name="connsiteX0" fmla="*/ 0 w 188"/>
                    <a:gd name="connsiteY0" fmla="*/ 230 h 568"/>
                    <a:gd name="connsiteX1" fmla="*/ 188 w 188"/>
                    <a:gd name="connsiteY1" fmla="*/ 211 h 568"/>
                    <a:gd name="connsiteX0" fmla="*/ 163 w 351"/>
                    <a:gd name="connsiteY0" fmla="*/ 116 h 454"/>
                    <a:gd name="connsiteX1" fmla="*/ 351 w 351"/>
                    <a:gd name="connsiteY1" fmla="*/ 97 h 454"/>
                    <a:gd name="connsiteX0" fmla="*/ 163 w 351"/>
                    <a:gd name="connsiteY0" fmla="*/ 116 h 454"/>
                    <a:gd name="connsiteX1" fmla="*/ 351 w 351"/>
                    <a:gd name="connsiteY1" fmla="*/ 97 h 454"/>
                    <a:gd name="connsiteX0" fmla="*/ 163 w 351"/>
                    <a:gd name="connsiteY0" fmla="*/ 116 h 454"/>
                    <a:gd name="connsiteX1" fmla="*/ 351 w 351"/>
                    <a:gd name="connsiteY1" fmla="*/ 97 h 454"/>
                    <a:gd name="connsiteX0" fmla="*/ 163 w 371"/>
                    <a:gd name="connsiteY0" fmla="*/ 116 h 454"/>
                    <a:gd name="connsiteX1" fmla="*/ 371 w 371"/>
                    <a:gd name="connsiteY1" fmla="*/ 97 h 454"/>
                    <a:gd name="connsiteX0" fmla="*/ 163 w 436"/>
                    <a:gd name="connsiteY0" fmla="*/ 116 h 501"/>
                    <a:gd name="connsiteX1" fmla="*/ 436 w 436"/>
                    <a:gd name="connsiteY1" fmla="*/ 144 h 501"/>
                    <a:gd name="connsiteX0" fmla="*/ 163 w 349"/>
                    <a:gd name="connsiteY0" fmla="*/ 116 h 452"/>
                    <a:gd name="connsiteX1" fmla="*/ 349 w 349"/>
                    <a:gd name="connsiteY1" fmla="*/ 95 h 452"/>
                    <a:gd name="connsiteX0" fmla="*/ 163 w 280"/>
                    <a:gd name="connsiteY0" fmla="*/ 116 h 491"/>
                    <a:gd name="connsiteX1" fmla="*/ 280 w 280"/>
                    <a:gd name="connsiteY1" fmla="*/ 134 h 491"/>
                    <a:gd name="connsiteX0" fmla="*/ 163 w 238"/>
                    <a:gd name="connsiteY0" fmla="*/ 116 h 447"/>
                    <a:gd name="connsiteX1" fmla="*/ 238 w 238"/>
                    <a:gd name="connsiteY1" fmla="*/ 90 h 447"/>
                    <a:gd name="connsiteX0" fmla="*/ 163 w 276"/>
                    <a:gd name="connsiteY0" fmla="*/ 116 h 512"/>
                    <a:gd name="connsiteX1" fmla="*/ 276 w 276"/>
                    <a:gd name="connsiteY1" fmla="*/ 155 h 512"/>
                    <a:gd name="connsiteX0" fmla="*/ 163 w 229"/>
                    <a:gd name="connsiteY0" fmla="*/ 116 h 438"/>
                    <a:gd name="connsiteX1" fmla="*/ 229 w 229"/>
                    <a:gd name="connsiteY1" fmla="*/ 81 h 438"/>
                    <a:gd name="connsiteX0" fmla="*/ 163 w 405"/>
                    <a:gd name="connsiteY0" fmla="*/ 177 h 357"/>
                    <a:gd name="connsiteX1" fmla="*/ 405 w 405"/>
                    <a:gd name="connsiteY1" fmla="*/ 0 h 357"/>
                    <a:gd name="connsiteX0" fmla="*/ 163 w 557"/>
                    <a:gd name="connsiteY0" fmla="*/ 116 h 385"/>
                    <a:gd name="connsiteX1" fmla="*/ 557 w 557"/>
                    <a:gd name="connsiteY1" fmla="*/ 28 h 385"/>
                    <a:gd name="connsiteX0" fmla="*/ 0 w 247"/>
                    <a:gd name="connsiteY0" fmla="*/ 178 h 178"/>
                    <a:gd name="connsiteX1" fmla="*/ 247 w 247"/>
                    <a:gd name="connsiteY1" fmla="*/ 0 h 178"/>
                    <a:gd name="connsiteX0" fmla="*/ 0 w 252"/>
                    <a:gd name="connsiteY0" fmla="*/ 178 h 178"/>
                    <a:gd name="connsiteX1" fmla="*/ 247 w 252"/>
                    <a:gd name="connsiteY1" fmla="*/ 0 h 178"/>
                    <a:gd name="connsiteX0" fmla="*/ 141 w 393"/>
                    <a:gd name="connsiteY0" fmla="*/ 178 h 178"/>
                    <a:gd name="connsiteX1" fmla="*/ 388 w 393"/>
                    <a:gd name="connsiteY1" fmla="*/ 0 h 178"/>
                    <a:gd name="connsiteX0" fmla="*/ 141 w 388"/>
                    <a:gd name="connsiteY0" fmla="*/ 178 h 355"/>
                    <a:gd name="connsiteX1" fmla="*/ 388 w 388"/>
                    <a:gd name="connsiteY1" fmla="*/ 0 h 355"/>
                    <a:gd name="connsiteX0" fmla="*/ 141 w 416"/>
                    <a:gd name="connsiteY0" fmla="*/ 178 h 355"/>
                    <a:gd name="connsiteX1" fmla="*/ 416 w 416"/>
                    <a:gd name="connsiteY1" fmla="*/ 0 h 355"/>
                  </a:gdLst>
                  <a:ahLst/>
                  <a:cxnLst>
                    <a:cxn ang="0">
                      <a:pos x="connsiteX0" y="connsiteY0"/>
                    </a:cxn>
                    <a:cxn ang="0">
                      <a:pos x="connsiteX1" y="connsiteY1"/>
                    </a:cxn>
                  </a:cxnLst>
                  <a:rect l="l" t="t" r="r" b="b"/>
                  <a:pathLst>
                    <a:path w="416" h="355">
                      <a:moveTo>
                        <a:pt x="141" y="178"/>
                      </a:moveTo>
                      <a:cubicBezTo>
                        <a:pt x="0" y="45"/>
                        <a:pt x="414" y="355"/>
                        <a:pt x="416" y="0"/>
                      </a:cubicBezTo>
                    </a:path>
                  </a:pathLst>
                </a:custGeom>
                <a:noFill/>
                <a:ln w="19050" cap="flat" cmpd="sng">
                  <a:solidFill>
                    <a:schemeClr val="accent5"/>
                  </a:solidFill>
                  <a:prstDash val="solid"/>
                  <a:round/>
                  <a:headEnd type="none" w="med" len="med"/>
                  <a:tailEnd type="none" w="med" len="med"/>
                </a:ln>
                <a:effectLst/>
              </p:spPr>
              <p:txBody>
                <a:bodyPr/>
                <a:lstStyle/>
                <a:p>
                  <a:pPr>
                    <a:defRPr/>
                  </a:pPr>
                  <a:endParaRPr lang="en-GB">
                    <a:latin typeface="Arial" charset="0"/>
                    <a:cs typeface="Arial" charset="0"/>
                  </a:endParaRPr>
                </a:p>
              </p:txBody>
            </p:sp>
            <p:cxnSp>
              <p:nvCxnSpPr>
                <p:cNvPr id="1660" name="Straight Connector 7591">
                  <a:extLst>
                    <a:ext uri="{FF2B5EF4-FFF2-40B4-BE49-F238E27FC236}">
                      <a16:creationId xmlns:a16="http://schemas.microsoft.com/office/drawing/2014/main" id="{E739E1FC-C83B-4868-911D-ABBD1B45BBAF}"/>
                    </a:ext>
                  </a:extLst>
                </p:cNvPr>
                <p:cNvCxnSpPr>
                  <a:cxnSpLocks noChangeShapeType="1"/>
                  <a:stCxn id="1522" idx="0"/>
                  <a:endCxn id="2486" idx="0"/>
                </p:cNvCxnSpPr>
                <p:nvPr/>
              </p:nvCxnSpPr>
              <p:spPr bwMode="auto">
                <a:xfrm>
                  <a:off x="1131199" y="3107306"/>
                  <a:ext cx="0" cy="1693862"/>
                </a:xfrm>
                <a:prstGeom prst="line">
                  <a:avLst/>
                </a:prstGeom>
                <a:noFill/>
                <a:ln w="23495" algn="ctr">
                  <a:solidFill>
                    <a:schemeClr val="accent6"/>
                  </a:solidFill>
                  <a:round/>
                  <a:headEnd type="none" w="sm" len="sm"/>
                  <a:tailEnd/>
                </a:ln>
                <a:extLst>
                  <a:ext uri="{909E8E84-426E-40DD-AFC4-6F175D3DCCD1}">
                    <a14:hiddenFill xmlns:a14="http://schemas.microsoft.com/office/drawing/2010/main">
                      <a:noFill/>
                    </a14:hiddenFill>
                  </a:ext>
                </a:extLst>
              </p:spPr>
            </p:cxnSp>
            <p:grpSp>
              <p:nvGrpSpPr>
                <p:cNvPr id="1661" name="Group 6813">
                  <a:extLst>
                    <a:ext uri="{FF2B5EF4-FFF2-40B4-BE49-F238E27FC236}">
                      <a16:creationId xmlns:a16="http://schemas.microsoft.com/office/drawing/2014/main" id="{8A864E26-3F67-4295-B582-83D09E149829}"/>
                    </a:ext>
                  </a:extLst>
                </p:cNvPr>
                <p:cNvGrpSpPr>
                  <a:grpSpLocks/>
                </p:cNvGrpSpPr>
                <p:nvPr/>
              </p:nvGrpSpPr>
              <p:grpSpPr bwMode="auto">
                <a:xfrm>
                  <a:off x="1064524" y="4466206"/>
                  <a:ext cx="133350" cy="114300"/>
                  <a:chOff x="1190625" y="3916363"/>
                  <a:chExt cx="133350" cy="114300"/>
                </a:xfrm>
                <a:solidFill>
                  <a:srgbClr val="9BCA74"/>
                </a:solidFill>
              </p:grpSpPr>
              <p:sp>
                <p:nvSpPr>
                  <p:cNvPr id="1761" name="Rounded Rectangle 7759">
                    <a:extLst>
                      <a:ext uri="{FF2B5EF4-FFF2-40B4-BE49-F238E27FC236}">
                        <a16:creationId xmlns:a16="http://schemas.microsoft.com/office/drawing/2014/main" id="{F238E858-F91F-4113-80CC-8F52C0C96176}"/>
                      </a:ext>
                    </a:extLst>
                  </p:cNvPr>
                  <p:cNvSpPr>
                    <a:spLocks noChangeArrowheads="1"/>
                  </p:cNvSpPr>
                  <p:nvPr/>
                </p:nvSpPr>
                <p:spPr bwMode="auto">
                  <a:xfrm>
                    <a:off x="1190625" y="3916363"/>
                    <a:ext cx="133350" cy="114300"/>
                  </a:xfrm>
                  <a:prstGeom prst="roundRect">
                    <a:avLst>
                      <a:gd name="adj" fmla="val 16667"/>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62" name="Hexagon 7760">
                    <a:extLst>
                      <a:ext uri="{FF2B5EF4-FFF2-40B4-BE49-F238E27FC236}">
                        <a16:creationId xmlns:a16="http://schemas.microsoft.com/office/drawing/2014/main" id="{9972BF24-E7DD-4F2D-A884-707D0969EF0A}"/>
                      </a:ext>
                    </a:extLst>
                  </p:cNvPr>
                  <p:cNvSpPr>
                    <a:spLocks noChangeAspect="1"/>
                  </p:cNvSpPr>
                  <p:nvPr/>
                </p:nvSpPr>
                <p:spPr bwMode="auto">
                  <a:xfrm>
                    <a:off x="1203325" y="3952875"/>
                    <a:ext cx="46038" cy="39688"/>
                  </a:xfrm>
                  <a:prstGeom prst="hexagon">
                    <a:avLst>
                      <a:gd name="adj" fmla="val 24999"/>
                      <a:gd name="vf" fmla="val 115470"/>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63" name="Hexagon 7761">
                    <a:extLst>
                      <a:ext uri="{FF2B5EF4-FFF2-40B4-BE49-F238E27FC236}">
                        <a16:creationId xmlns:a16="http://schemas.microsoft.com/office/drawing/2014/main" id="{E7C4A074-9C44-4FB7-870B-20556E750C0C}"/>
                      </a:ext>
                    </a:extLst>
                  </p:cNvPr>
                  <p:cNvSpPr>
                    <a:spLocks noChangeAspect="1"/>
                  </p:cNvSpPr>
                  <p:nvPr/>
                </p:nvSpPr>
                <p:spPr bwMode="auto">
                  <a:xfrm>
                    <a:off x="1268413" y="3952875"/>
                    <a:ext cx="44450" cy="39688"/>
                  </a:xfrm>
                  <a:prstGeom prst="hexagon">
                    <a:avLst>
                      <a:gd name="adj" fmla="val 24137"/>
                      <a:gd name="vf" fmla="val 115470"/>
                    </a:avLst>
                  </a:prstGeom>
                  <a:grp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662" name="Group 5190">
                  <a:extLst>
                    <a:ext uri="{FF2B5EF4-FFF2-40B4-BE49-F238E27FC236}">
                      <a16:creationId xmlns:a16="http://schemas.microsoft.com/office/drawing/2014/main" id="{AB9716FE-06E2-4451-BD6C-9376BBA0DA4E}"/>
                    </a:ext>
                  </a:extLst>
                </p:cNvPr>
                <p:cNvGrpSpPr>
                  <a:grpSpLocks/>
                </p:cNvGrpSpPr>
                <p:nvPr/>
              </p:nvGrpSpPr>
              <p:grpSpPr bwMode="auto">
                <a:xfrm rot="10800000">
                  <a:off x="1024836" y="2396106"/>
                  <a:ext cx="127000" cy="198437"/>
                  <a:chOff x="1230313" y="2686050"/>
                  <a:chExt cx="127000" cy="198438"/>
                </a:xfrm>
                <a:solidFill>
                  <a:srgbClr val="9BCA74"/>
                </a:solidFill>
              </p:grpSpPr>
              <p:sp>
                <p:nvSpPr>
                  <p:cNvPr id="1743" name="Rectangle 915">
                    <a:extLst>
                      <a:ext uri="{FF2B5EF4-FFF2-40B4-BE49-F238E27FC236}">
                        <a16:creationId xmlns:a16="http://schemas.microsoft.com/office/drawing/2014/main" id="{9B03890D-AC39-453F-B29D-E60C38E78AC7}"/>
                      </a:ext>
                    </a:extLst>
                  </p:cNvPr>
                  <p:cNvSpPr>
                    <a:spLocks noChangeAspect="1" noChangeArrowheads="1"/>
                  </p:cNvSpPr>
                  <p:nvPr/>
                </p:nvSpPr>
                <p:spPr bwMode="auto">
                  <a:xfrm rot="-5400000" flipH="1" flipV="1">
                    <a:off x="1245394" y="2721769"/>
                    <a:ext cx="22225" cy="30163"/>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44" name="Rectangle 917">
                    <a:extLst>
                      <a:ext uri="{FF2B5EF4-FFF2-40B4-BE49-F238E27FC236}">
                        <a16:creationId xmlns:a16="http://schemas.microsoft.com/office/drawing/2014/main" id="{31E1DCFD-E5B3-429E-B8CE-7ADC78A8FE88}"/>
                      </a:ext>
                    </a:extLst>
                  </p:cNvPr>
                  <p:cNvSpPr>
                    <a:spLocks noChangeAspect="1" noChangeArrowheads="1"/>
                  </p:cNvSpPr>
                  <p:nvPr/>
                </p:nvSpPr>
                <p:spPr bwMode="auto">
                  <a:xfrm rot="10800000" flipH="1" flipV="1">
                    <a:off x="1235075" y="2686050"/>
                    <a:ext cx="42863" cy="11113"/>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45" name="AutoShape 919">
                    <a:extLst>
                      <a:ext uri="{FF2B5EF4-FFF2-40B4-BE49-F238E27FC236}">
                        <a16:creationId xmlns:a16="http://schemas.microsoft.com/office/drawing/2014/main" id="{745A6865-18B7-4D87-8309-0E0337D8F646}"/>
                      </a:ext>
                    </a:extLst>
                  </p:cNvPr>
                  <p:cNvSpPr>
                    <a:spLocks noChangeAspect="1" noChangeArrowheads="1"/>
                  </p:cNvSpPr>
                  <p:nvPr/>
                </p:nvSpPr>
                <p:spPr bwMode="auto">
                  <a:xfrm rot="10800000" flipH="1" flipV="1">
                    <a:off x="1231900" y="2693988"/>
                    <a:ext cx="50800" cy="31750"/>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46" name="Line 920">
                    <a:extLst>
                      <a:ext uri="{FF2B5EF4-FFF2-40B4-BE49-F238E27FC236}">
                        <a16:creationId xmlns:a16="http://schemas.microsoft.com/office/drawing/2014/main" id="{3AD634CA-33A1-4DED-8634-608ADCD0F4CA}"/>
                      </a:ext>
                    </a:extLst>
                  </p:cNvPr>
                  <p:cNvSpPr>
                    <a:spLocks noChangeAspect="1" noChangeShapeType="1"/>
                  </p:cNvSpPr>
                  <p:nvPr/>
                </p:nvSpPr>
                <p:spPr bwMode="auto">
                  <a:xfrm rot="10800000" flipH="1" flipV="1">
                    <a:off x="1244600" y="2697163"/>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1747" name="Line 921">
                    <a:extLst>
                      <a:ext uri="{FF2B5EF4-FFF2-40B4-BE49-F238E27FC236}">
                        <a16:creationId xmlns:a16="http://schemas.microsoft.com/office/drawing/2014/main" id="{C8330135-22D1-45B2-97CD-19FA3A7396F9}"/>
                      </a:ext>
                    </a:extLst>
                  </p:cNvPr>
                  <p:cNvSpPr>
                    <a:spLocks noChangeAspect="1" noChangeShapeType="1"/>
                  </p:cNvSpPr>
                  <p:nvPr/>
                </p:nvSpPr>
                <p:spPr bwMode="auto">
                  <a:xfrm rot="10800000" flipH="1" flipV="1">
                    <a:off x="1270000" y="2697163"/>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1748" name="Rectangle 915">
                    <a:extLst>
                      <a:ext uri="{FF2B5EF4-FFF2-40B4-BE49-F238E27FC236}">
                        <a16:creationId xmlns:a16="http://schemas.microsoft.com/office/drawing/2014/main" id="{556661C0-6732-4A7D-BB56-98A214CFBD78}"/>
                      </a:ext>
                    </a:extLst>
                  </p:cNvPr>
                  <p:cNvSpPr>
                    <a:spLocks noChangeAspect="1" noChangeArrowheads="1"/>
                  </p:cNvSpPr>
                  <p:nvPr/>
                </p:nvSpPr>
                <p:spPr bwMode="auto">
                  <a:xfrm flipH="1">
                    <a:off x="1295400" y="2770188"/>
                    <a:ext cx="22225" cy="31750"/>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49" name="Rectangle 917">
                    <a:extLst>
                      <a:ext uri="{FF2B5EF4-FFF2-40B4-BE49-F238E27FC236}">
                        <a16:creationId xmlns:a16="http://schemas.microsoft.com/office/drawing/2014/main" id="{522D53D4-E4C7-4A7C-BA6E-0982817E944B}"/>
                      </a:ext>
                    </a:extLst>
                  </p:cNvPr>
                  <p:cNvSpPr>
                    <a:spLocks noChangeAspect="1" noChangeArrowheads="1"/>
                  </p:cNvSpPr>
                  <p:nvPr/>
                </p:nvSpPr>
                <p:spPr bwMode="auto">
                  <a:xfrm rot="5400000" flipH="1">
                    <a:off x="1330325" y="2781300"/>
                    <a:ext cx="42863" cy="11113"/>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50" name="AutoShape 919">
                    <a:extLst>
                      <a:ext uri="{FF2B5EF4-FFF2-40B4-BE49-F238E27FC236}">
                        <a16:creationId xmlns:a16="http://schemas.microsoft.com/office/drawing/2014/main" id="{9294B36F-754C-49F1-A049-06DAB829FB31}"/>
                      </a:ext>
                    </a:extLst>
                  </p:cNvPr>
                  <p:cNvSpPr>
                    <a:spLocks noChangeAspect="1" noChangeArrowheads="1"/>
                  </p:cNvSpPr>
                  <p:nvPr/>
                </p:nvSpPr>
                <p:spPr bwMode="auto">
                  <a:xfrm rot="5400000" flipH="1">
                    <a:off x="1308100" y="2770188"/>
                    <a:ext cx="50800" cy="31750"/>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51" name="Line 920">
                    <a:extLst>
                      <a:ext uri="{FF2B5EF4-FFF2-40B4-BE49-F238E27FC236}">
                        <a16:creationId xmlns:a16="http://schemas.microsoft.com/office/drawing/2014/main" id="{F53CBEBE-971D-4BD4-ABE6-7B86E9BE8217}"/>
                      </a:ext>
                    </a:extLst>
                  </p:cNvPr>
                  <p:cNvSpPr>
                    <a:spLocks noChangeAspect="1" noChangeShapeType="1"/>
                  </p:cNvSpPr>
                  <p:nvPr/>
                </p:nvSpPr>
                <p:spPr bwMode="auto">
                  <a:xfrm rot="5400000" flipH="1">
                    <a:off x="1331913" y="2784475"/>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1752" name="Line 921">
                    <a:extLst>
                      <a:ext uri="{FF2B5EF4-FFF2-40B4-BE49-F238E27FC236}">
                        <a16:creationId xmlns:a16="http://schemas.microsoft.com/office/drawing/2014/main" id="{7BC49FA5-3E1D-4EC6-8BC7-BAF026D41C2A}"/>
                      </a:ext>
                    </a:extLst>
                  </p:cNvPr>
                  <p:cNvSpPr>
                    <a:spLocks noChangeAspect="1" noChangeShapeType="1"/>
                  </p:cNvSpPr>
                  <p:nvPr/>
                </p:nvSpPr>
                <p:spPr bwMode="auto">
                  <a:xfrm rot="5400000" flipH="1">
                    <a:off x="1331913" y="2759075"/>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1753" name="Rectangle 915">
                    <a:extLst>
                      <a:ext uri="{FF2B5EF4-FFF2-40B4-BE49-F238E27FC236}">
                        <a16:creationId xmlns:a16="http://schemas.microsoft.com/office/drawing/2014/main" id="{D1E0DE42-7DAF-44D5-8D5B-02B6D3587322}"/>
                      </a:ext>
                    </a:extLst>
                  </p:cNvPr>
                  <p:cNvSpPr>
                    <a:spLocks noChangeAspect="1" noChangeArrowheads="1"/>
                  </p:cNvSpPr>
                  <p:nvPr/>
                </p:nvSpPr>
                <p:spPr bwMode="auto">
                  <a:xfrm rot="16200000" flipV="1">
                    <a:off x="1245394" y="2818606"/>
                    <a:ext cx="22225" cy="30163"/>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54" name="Rectangle 917">
                    <a:extLst>
                      <a:ext uri="{FF2B5EF4-FFF2-40B4-BE49-F238E27FC236}">
                        <a16:creationId xmlns:a16="http://schemas.microsoft.com/office/drawing/2014/main" id="{F9A3DD83-7D57-4441-AA40-5B663072CA76}"/>
                      </a:ext>
                    </a:extLst>
                  </p:cNvPr>
                  <p:cNvSpPr>
                    <a:spLocks noChangeAspect="1" noChangeArrowheads="1"/>
                  </p:cNvSpPr>
                  <p:nvPr/>
                </p:nvSpPr>
                <p:spPr bwMode="auto">
                  <a:xfrm flipV="1">
                    <a:off x="1235075" y="2873375"/>
                    <a:ext cx="42863" cy="11113"/>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55" name="AutoShape 919">
                    <a:extLst>
                      <a:ext uri="{FF2B5EF4-FFF2-40B4-BE49-F238E27FC236}">
                        <a16:creationId xmlns:a16="http://schemas.microsoft.com/office/drawing/2014/main" id="{D8402C10-5437-4166-B87B-8997F78098BA}"/>
                      </a:ext>
                    </a:extLst>
                  </p:cNvPr>
                  <p:cNvSpPr>
                    <a:spLocks noChangeAspect="1" noChangeArrowheads="1"/>
                  </p:cNvSpPr>
                  <p:nvPr/>
                </p:nvSpPr>
                <p:spPr bwMode="auto">
                  <a:xfrm flipV="1">
                    <a:off x="1231900" y="2844800"/>
                    <a:ext cx="50800" cy="31750"/>
                  </a:xfrm>
                  <a:prstGeom prst="octagon">
                    <a:avLst>
                      <a:gd name="adj" fmla="val 12000"/>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56" name="Line 920">
                    <a:extLst>
                      <a:ext uri="{FF2B5EF4-FFF2-40B4-BE49-F238E27FC236}">
                        <a16:creationId xmlns:a16="http://schemas.microsoft.com/office/drawing/2014/main" id="{9425ED7D-D0DF-47E8-98D4-825818D3D420}"/>
                      </a:ext>
                    </a:extLst>
                  </p:cNvPr>
                  <p:cNvSpPr>
                    <a:spLocks noChangeAspect="1" noChangeShapeType="1"/>
                  </p:cNvSpPr>
                  <p:nvPr/>
                </p:nvSpPr>
                <p:spPr bwMode="auto">
                  <a:xfrm flipV="1">
                    <a:off x="1244600" y="2844800"/>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1757" name="Line 921">
                    <a:extLst>
                      <a:ext uri="{FF2B5EF4-FFF2-40B4-BE49-F238E27FC236}">
                        <a16:creationId xmlns:a16="http://schemas.microsoft.com/office/drawing/2014/main" id="{10D19667-6DA0-494F-B4AD-4AD79DC3F4DA}"/>
                      </a:ext>
                    </a:extLst>
                  </p:cNvPr>
                  <p:cNvSpPr>
                    <a:spLocks noChangeAspect="1" noChangeShapeType="1"/>
                  </p:cNvSpPr>
                  <p:nvPr/>
                </p:nvSpPr>
                <p:spPr bwMode="auto">
                  <a:xfrm flipV="1">
                    <a:off x="1270000" y="2844800"/>
                    <a:ext cx="0" cy="28575"/>
                  </a:xfrm>
                  <a:prstGeom prst="line">
                    <a:avLst/>
                  </a:prstGeom>
                  <a:grpFill/>
                  <a:ln w="3175">
                    <a:solidFill>
                      <a:schemeClr val="accent6"/>
                    </a:solidFill>
                    <a:round/>
                    <a:headEnd type="none" w="sm" len="sm"/>
                    <a:tailEnd/>
                  </a:ln>
                </p:spPr>
                <p:txBody>
                  <a:bodyPr wrap="none" anchor="ctr"/>
                  <a:lstStyle/>
                  <a:p>
                    <a:endParaRPr lang="en-GB"/>
                  </a:p>
                </p:txBody>
              </p:sp>
              <p:sp>
                <p:nvSpPr>
                  <p:cNvPr id="1758" name="Rectangle 232">
                    <a:extLst>
                      <a:ext uri="{FF2B5EF4-FFF2-40B4-BE49-F238E27FC236}">
                        <a16:creationId xmlns:a16="http://schemas.microsoft.com/office/drawing/2014/main" id="{C5203F6E-6F3E-4A8C-B3DD-36B938E3AD73}"/>
                      </a:ext>
                    </a:extLst>
                  </p:cNvPr>
                  <p:cNvSpPr>
                    <a:spLocks noChangeArrowheads="1"/>
                  </p:cNvSpPr>
                  <p:nvPr/>
                </p:nvSpPr>
                <p:spPr bwMode="auto">
                  <a:xfrm flipV="1">
                    <a:off x="1231900" y="2759075"/>
                    <a:ext cx="61913" cy="53975"/>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59" name="Rectangle 233">
                    <a:extLst>
                      <a:ext uri="{FF2B5EF4-FFF2-40B4-BE49-F238E27FC236}">
                        <a16:creationId xmlns:a16="http://schemas.microsoft.com/office/drawing/2014/main" id="{A4F2D752-11EE-4990-8A46-50719CFAAA5D}"/>
                      </a:ext>
                    </a:extLst>
                  </p:cNvPr>
                  <p:cNvSpPr>
                    <a:spLocks noChangeArrowheads="1"/>
                  </p:cNvSpPr>
                  <p:nvPr/>
                </p:nvSpPr>
                <p:spPr bwMode="auto">
                  <a:xfrm rot="16200000" flipV="1">
                    <a:off x="1219994" y="2758282"/>
                    <a:ext cx="76200" cy="55562"/>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60" name="Rectangle 234">
                    <a:extLst>
                      <a:ext uri="{FF2B5EF4-FFF2-40B4-BE49-F238E27FC236}">
                        <a16:creationId xmlns:a16="http://schemas.microsoft.com/office/drawing/2014/main" id="{88A412DF-F3DD-4379-A184-E310A624BF16}"/>
                      </a:ext>
                    </a:extLst>
                  </p:cNvPr>
                  <p:cNvSpPr>
                    <a:spLocks noChangeArrowheads="1"/>
                  </p:cNvSpPr>
                  <p:nvPr/>
                </p:nvSpPr>
                <p:spPr bwMode="auto">
                  <a:xfrm flipV="1">
                    <a:off x="1260475" y="2760663"/>
                    <a:ext cx="28575" cy="50800"/>
                  </a:xfrm>
                  <a:prstGeom prst="rect">
                    <a:avLst/>
                  </a:prstGeom>
                  <a:grpFill/>
                  <a:ln w="3175">
                    <a:solidFill>
                      <a:schemeClr val="accent6"/>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sp>
              <p:nvSpPr>
                <p:cNvPr id="2627" name="Rectangle 2626">
                  <a:extLst>
                    <a:ext uri="{FF2B5EF4-FFF2-40B4-BE49-F238E27FC236}">
                      <a16:creationId xmlns:a16="http://schemas.microsoft.com/office/drawing/2014/main" id="{F4831E3F-DF84-41E5-B92F-756C7EC5572D}"/>
                    </a:ext>
                  </a:extLst>
                </p:cNvPr>
                <p:cNvSpPr/>
                <p:nvPr/>
              </p:nvSpPr>
              <p:spPr>
                <a:xfrm>
                  <a:off x="1610624" y="3208906"/>
                  <a:ext cx="126998" cy="144462"/>
                </a:xfrm>
                <a:custGeom>
                  <a:avLst/>
                  <a:gdLst>
                    <a:gd name="connsiteX0" fmla="*/ 0 w 126998"/>
                    <a:gd name="connsiteY0" fmla="*/ 0 h 144462"/>
                    <a:gd name="connsiteX1" fmla="*/ 126998 w 126998"/>
                    <a:gd name="connsiteY1" fmla="*/ 0 h 144462"/>
                    <a:gd name="connsiteX2" fmla="*/ 126998 w 126998"/>
                    <a:gd name="connsiteY2" fmla="*/ 144462 h 144462"/>
                    <a:gd name="connsiteX3" fmla="*/ 0 w 126998"/>
                    <a:gd name="connsiteY3" fmla="*/ 144462 h 144462"/>
                    <a:gd name="connsiteX4" fmla="*/ 0 w 126998"/>
                    <a:gd name="connsiteY4" fmla="*/ 0 h 144462"/>
                    <a:gd name="connsiteX0" fmla="*/ 0 w 126998"/>
                    <a:gd name="connsiteY0" fmla="*/ 0 h 144462"/>
                    <a:gd name="connsiteX1" fmla="*/ 126998 w 126998"/>
                    <a:gd name="connsiteY1" fmla="*/ 0 h 144462"/>
                    <a:gd name="connsiteX2" fmla="*/ 126998 w 126998"/>
                    <a:gd name="connsiteY2" fmla="*/ 130174 h 144462"/>
                    <a:gd name="connsiteX3" fmla="*/ 0 w 126998"/>
                    <a:gd name="connsiteY3" fmla="*/ 144462 h 144462"/>
                    <a:gd name="connsiteX4" fmla="*/ 0 w 126998"/>
                    <a:gd name="connsiteY4" fmla="*/ 0 h 144462"/>
                    <a:gd name="connsiteX0" fmla="*/ 0 w 126998"/>
                    <a:gd name="connsiteY0" fmla="*/ 0 h 144462"/>
                    <a:gd name="connsiteX1" fmla="*/ 124617 w 126998"/>
                    <a:gd name="connsiteY1" fmla="*/ 21431 h 144462"/>
                    <a:gd name="connsiteX2" fmla="*/ 126998 w 126998"/>
                    <a:gd name="connsiteY2" fmla="*/ 130174 h 144462"/>
                    <a:gd name="connsiteX3" fmla="*/ 0 w 126998"/>
                    <a:gd name="connsiteY3" fmla="*/ 144462 h 144462"/>
                    <a:gd name="connsiteX4" fmla="*/ 0 w 126998"/>
                    <a:gd name="connsiteY4" fmla="*/ 0 h 144462"/>
                    <a:gd name="connsiteX0" fmla="*/ 0 w 126998"/>
                    <a:gd name="connsiteY0" fmla="*/ 0 h 144462"/>
                    <a:gd name="connsiteX1" fmla="*/ 124617 w 126998"/>
                    <a:gd name="connsiteY1" fmla="*/ 21431 h 144462"/>
                    <a:gd name="connsiteX2" fmla="*/ 126998 w 126998"/>
                    <a:gd name="connsiteY2" fmla="*/ 127793 h 144462"/>
                    <a:gd name="connsiteX3" fmla="*/ 0 w 126998"/>
                    <a:gd name="connsiteY3" fmla="*/ 144462 h 144462"/>
                    <a:gd name="connsiteX4" fmla="*/ 0 w 126998"/>
                    <a:gd name="connsiteY4" fmla="*/ 0 h 14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98" h="144462">
                      <a:moveTo>
                        <a:pt x="0" y="0"/>
                      </a:moveTo>
                      <a:lnTo>
                        <a:pt x="124617" y="21431"/>
                      </a:lnTo>
                      <a:cubicBezTo>
                        <a:pt x="125411" y="57679"/>
                        <a:pt x="126204" y="91545"/>
                        <a:pt x="126998" y="127793"/>
                      </a:cubicBezTo>
                      <a:lnTo>
                        <a:pt x="0" y="14446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3" name="Rectangle 8079">
                  <a:extLst>
                    <a:ext uri="{FF2B5EF4-FFF2-40B4-BE49-F238E27FC236}">
                      <a16:creationId xmlns:a16="http://schemas.microsoft.com/office/drawing/2014/main" id="{A9B05DBD-8D9E-4569-B1FA-9449BE356AC8}"/>
                    </a:ext>
                  </a:extLst>
                </p:cNvPr>
                <p:cNvSpPr>
                  <a:spLocks noChangeArrowheads="1"/>
                </p:cNvSpPr>
                <p:nvPr/>
              </p:nvSpPr>
              <p:spPr bwMode="auto">
                <a:xfrm>
                  <a:off x="1094686" y="2345306"/>
                  <a:ext cx="61913" cy="46037"/>
                </a:xfrm>
                <a:prstGeom prst="rect">
                  <a:avLst/>
                </a:prstGeom>
                <a:solidFill>
                  <a:schemeClr val="accent1">
                    <a:lumMod val="60000"/>
                    <a:lumOff val="40000"/>
                  </a:schemeClr>
                </a:solidFill>
                <a:ln w="3175" algn="ctr">
                  <a:solidFill>
                    <a:schemeClr val="accent6"/>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nvGrpSpPr>
                <p:cNvPr id="1664" name="Group 1193">
                  <a:extLst>
                    <a:ext uri="{FF2B5EF4-FFF2-40B4-BE49-F238E27FC236}">
                      <a16:creationId xmlns:a16="http://schemas.microsoft.com/office/drawing/2014/main" id="{43F4BD9C-2442-4DA0-BB3F-0E2EE6C6C6B3}"/>
                    </a:ext>
                  </a:extLst>
                </p:cNvPr>
                <p:cNvGrpSpPr>
                  <a:grpSpLocks noChangeAspect="1"/>
                </p:cNvGrpSpPr>
                <p:nvPr/>
              </p:nvGrpSpPr>
              <p:grpSpPr bwMode="auto">
                <a:xfrm rot="10800000">
                  <a:off x="1291536" y="3899468"/>
                  <a:ext cx="112713" cy="123825"/>
                  <a:chOff x="488156" y="4041224"/>
                  <a:chExt cx="378634" cy="416499"/>
                </a:xfrm>
                <a:solidFill>
                  <a:srgbClr val="D8DBD8"/>
                </a:solidFill>
              </p:grpSpPr>
              <p:grpSp>
                <p:nvGrpSpPr>
                  <p:cNvPr id="1735" name="Group 13751">
                    <a:extLst>
                      <a:ext uri="{FF2B5EF4-FFF2-40B4-BE49-F238E27FC236}">
                        <a16:creationId xmlns:a16="http://schemas.microsoft.com/office/drawing/2014/main" id="{0608381A-E74D-4C75-9A87-76B2013C57AB}"/>
                      </a:ext>
                    </a:extLst>
                  </p:cNvPr>
                  <p:cNvGrpSpPr>
                    <a:grpSpLocks/>
                  </p:cNvGrpSpPr>
                  <p:nvPr/>
                </p:nvGrpSpPr>
                <p:grpSpPr bwMode="auto">
                  <a:xfrm>
                    <a:off x="488156" y="4041224"/>
                    <a:ext cx="378634" cy="416499"/>
                    <a:chOff x="1876" y="3952"/>
                    <a:chExt cx="100" cy="110"/>
                  </a:xfrm>
                  <a:grpFill/>
                </p:grpSpPr>
                <p:sp>
                  <p:nvSpPr>
                    <p:cNvPr id="1737" name="Rectangle 13738">
                      <a:extLst>
                        <a:ext uri="{FF2B5EF4-FFF2-40B4-BE49-F238E27FC236}">
                          <a16:creationId xmlns:a16="http://schemas.microsoft.com/office/drawing/2014/main" id="{018EB37D-80AA-403A-B9D7-30E7995D359D}"/>
                        </a:ext>
                      </a:extLst>
                    </p:cNvPr>
                    <p:cNvSpPr>
                      <a:spLocks noChangeArrowheads="1"/>
                    </p:cNvSpPr>
                    <p:nvPr/>
                  </p:nvSpPr>
                  <p:spPr bwMode="auto">
                    <a:xfrm>
                      <a:off x="1876" y="4000"/>
                      <a:ext cx="56" cy="56"/>
                    </a:xfrm>
                    <a:prstGeom prst="rect">
                      <a:avLst/>
                    </a:prstGeom>
                    <a:grpFill/>
                    <a:ln w="3175">
                      <a:no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nvGrpSpPr>
                    <p:cNvPr id="1738" name="Group 13750">
                      <a:extLst>
                        <a:ext uri="{FF2B5EF4-FFF2-40B4-BE49-F238E27FC236}">
                          <a16:creationId xmlns:a16="http://schemas.microsoft.com/office/drawing/2014/main" id="{86791555-A644-4BCA-AD97-DFE77B6E589E}"/>
                        </a:ext>
                      </a:extLst>
                    </p:cNvPr>
                    <p:cNvGrpSpPr>
                      <a:grpSpLocks/>
                    </p:cNvGrpSpPr>
                    <p:nvPr/>
                  </p:nvGrpSpPr>
                  <p:grpSpPr bwMode="auto">
                    <a:xfrm>
                      <a:off x="1906" y="3952"/>
                      <a:ext cx="70" cy="110"/>
                      <a:chOff x="1906" y="3952"/>
                      <a:chExt cx="70" cy="110"/>
                    </a:xfrm>
                    <a:grpFill/>
                  </p:grpSpPr>
                  <p:sp>
                    <p:nvSpPr>
                      <p:cNvPr id="1739" name="Arc 13743">
                        <a:extLst>
                          <a:ext uri="{FF2B5EF4-FFF2-40B4-BE49-F238E27FC236}">
                            <a16:creationId xmlns:a16="http://schemas.microsoft.com/office/drawing/2014/main" id="{A7408A24-28F8-4759-901A-5FB02269796F}"/>
                          </a:ext>
                        </a:extLst>
                      </p:cNvPr>
                      <p:cNvSpPr>
                        <a:spLocks/>
                      </p:cNvSpPr>
                      <p:nvPr/>
                    </p:nvSpPr>
                    <p:spPr bwMode="auto">
                      <a:xfrm rot="5400000">
                        <a:off x="1931" y="4017"/>
                        <a:ext cx="52" cy="38"/>
                      </a:xfrm>
                      <a:custGeom>
                        <a:avLst/>
                        <a:gdLst>
                          <a:gd name="T0" fmla="*/ 0 w 21600"/>
                          <a:gd name="T1" fmla="*/ 0 h 21600"/>
                          <a:gd name="T2" fmla="*/ 52 w 21600"/>
                          <a:gd name="T3" fmla="*/ 38 h 21600"/>
                          <a:gd name="T4" fmla="*/ 0 w 21600"/>
                          <a:gd name="T5" fmla="*/ 3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0" name="Freeform 13744">
                        <a:extLst>
                          <a:ext uri="{FF2B5EF4-FFF2-40B4-BE49-F238E27FC236}">
                            <a16:creationId xmlns:a16="http://schemas.microsoft.com/office/drawing/2014/main" id="{0AA9DD40-DFA0-4967-BA9D-4D3AB52ED5C9}"/>
                          </a:ext>
                        </a:extLst>
                      </p:cNvPr>
                      <p:cNvSpPr>
                        <a:spLocks/>
                      </p:cNvSpPr>
                      <p:nvPr/>
                    </p:nvSpPr>
                    <p:spPr bwMode="auto">
                      <a:xfrm flipH="1">
                        <a:off x="1906" y="3952"/>
                        <a:ext cx="70" cy="55"/>
                      </a:xfrm>
                      <a:custGeom>
                        <a:avLst/>
                        <a:gdLst>
                          <a:gd name="T0" fmla="*/ 0 w 10000"/>
                          <a:gd name="T1" fmla="*/ 39 h 14197"/>
                          <a:gd name="T2" fmla="*/ 0 w 10000"/>
                          <a:gd name="T3" fmla="*/ 0 h 14197"/>
                          <a:gd name="T4" fmla="*/ 70 w 10000"/>
                          <a:gd name="T5" fmla="*/ 0 h 14197"/>
                          <a:gd name="T6" fmla="*/ 70 w 10000"/>
                          <a:gd name="T7" fmla="*/ 55 h 14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14197">
                            <a:moveTo>
                              <a:pt x="0" y="10000"/>
                            </a:moveTo>
                            <a:lnTo>
                              <a:pt x="0" y="0"/>
                            </a:lnTo>
                            <a:lnTo>
                              <a:pt x="10000" y="0"/>
                            </a:lnTo>
                            <a:lnTo>
                              <a:pt x="10000" y="14197"/>
                            </a:lnTo>
                          </a:path>
                        </a:pathLst>
                      </a:custGeom>
                      <a:grpFill/>
                      <a:ln w="317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 name="Line 13745">
                        <a:extLst>
                          <a:ext uri="{FF2B5EF4-FFF2-40B4-BE49-F238E27FC236}">
                            <a16:creationId xmlns:a16="http://schemas.microsoft.com/office/drawing/2014/main" id="{7A8C9766-7524-4654-AD04-9592C1904227}"/>
                          </a:ext>
                        </a:extLst>
                      </p:cNvPr>
                      <p:cNvSpPr>
                        <a:spLocks noChangeShapeType="1"/>
                      </p:cNvSpPr>
                      <p:nvPr/>
                    </p:nvSpPr>
                    <p:spPr bwMode="auto">
                      <a:xfrm rot="10800000" flipV="1">
                        <a:off x="1931" y="4062"/>
                        <a:ext cx="10" cy="0"/>
                      </a:xfrm>
                      <a:prstGeom prst="line">
                        <a:avLst/>
                      </a:prstGeom>
                      <a:grpFill/>
                      <a:ln w="3175">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2" name="Line 13748">
                        <a:extLst>
                          <a:ext uri="{FF2B5EF4-FFF2-40B4-BE49-F238E27FC236}">
                            <a16:creationId xmlns:a16="http://schemas.microsoft.com/office/drawing/2014/main" id="{B67B369C-91FC-4E95-B9B9-2CC13EEAE704}"/>
                          </a:ext>
                        </a:extLst>
                      </p:cNvPr>
                      <p:cNvSpPr>
                        <a:spLocks noChangeShapeType="1"/>
                      </p:cNvSpPr>
                      <p:nvPr/>
                    </p:nvSpPr>
                    <p:spPr bwMode="auto">
                      <a:xfrm>
                        <a:off x="1976" y="3986"/>
                        <a:ext cx="0" cy="25"/>
                      </a:xfrm>
                      <a:prstGeom prst="line">
                        <a:avLst/>
                      </a:prstGeom>
                      <a:grpFill/>
                      <a:ln w="3175">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736" name="Arc 1735">
                    <a:extLst>
                      <a:ext uri="{FF2B5EF4-FFF2-40B4-BE49-F238E27FC236}">
                        <a16:creationId xmlns:a16="http://schemas.microsoft.com/office/drawing/2014/main" id="{667450F8-5E5C-4D85-81D6-BCD6264AD09F}"/>
                      </a:ext>
                    </a:extLst>
                  </p:cNvPr>
                  <p:cNvSpPr/>
                  <p:nvPr/>
                </p:nvSpPr>
                <p:spPr bwMode="auto">
                  <a:xfrm>
                    <a:off x="584147" y="4190736"/>
                    <a:ext cx="261311" cy="266987"/>
                  </a:xfrm>
                  <a:prstGeom prst="arc">
                    <a:avLst>
                      <a:gd name="adj1" fmla="val 5412694"/>
                      <a:gd name="adj2" fmla="val 12873369"/>
                    </a:avLst>
                  </a:prstGeom>
                  <a:grpFill/>
                  <a:ln w="3175" cap="flat" cmpd="sng" algn="ctr">
                    <a:solidFill>
                      <a:schemeClr val="tx1"/>
                    </a:solidFill>
                    <a:prstDash val="solid"/>
                    <a:round/>
                    <a:headEnd type="none" w="sm" len="sm"/>
                    <a:tailEnd type="none" w="med" len="med"/>
                  </a:ln>
                  <a:effectLst/>
                </p:spPr>
                <p:txBody>
                  <a:bodyPr/>
                  <a:lstStyle/>
                  <a:p>
                    <a:pPr eaLnBrk="0" hangingPunct="0">
                      <a:defRPr/>
                    </a:pPr>
                    <a:endParaRPr lang="en-GB" sz="600"/>
                  </a:p>
                </p:txBody>
              </p:sp>
            </p:grpSp>
            <p:grpSp>
              <p:nvGrpSpPr>
                <p:cNvPr id="1665" name="Group 1202">
                  <a:extLst>
                    <a:ext uri="{FF2B5EF4-FFF2-40B4-BE49-F238E27FC236}">
                      <a16:creationId xmlns:a16="http://schemas.microsoft.com/office/drawing/2014/main" id="{6C3E6E97-2CC3-47C9-B0F7-4E69E1868379}"/>
                    </a:ext>
                  </a:extLst>
                </p:cNvPr>
                <p:cNvGrpSpPr>
                  <a:grpSpLocks noChangeAspect="1"/>
                </p:cNvGrpSpPr>
                <p:nvPr/>
              </p:nvGrpSpPr>
              <p:grpSpPr bwMode="auto">
                <a:xfrm>
                  <a:off x="1316936" y="3856606"/>
                  <a:ext cx="88900" cy="98425"/>
                  <a:chOff x="488156" y="4041224"/>
                  <a:chExt cx="378634" cy="416499"/>
                </a:xfrm>
                <a:solidFill>
                  <a:srgbClr val="D8DBD8"/>
                </a:solidFill>
              </p:grpSpPr>
              <p:grpSp>
                <p:nvGrpSpPr>
                  <p:cNvPr id="1727" name="Group 13751">
                    <a:extLst>
                      <a:ext uri="{FF2B5EF4-FFF2-40B4-BE49-F238E27FC236}">
                        <a16:creationId xmlns:a16="http://schemas.microsoft.com/office/drawing/2014/main" id="{D5FAEAEC-DAA1-4C8D-AFCF-6DD562A80568}"/>
                      </a:ext>
                    </a:extLst>
                  </p:cNvPr>
                  <p:cNvGrpSpPr>
                    <a:grpSpLocks/>
                  </p:cNvGrpSpPr>
                  <p:nvPr/>
                </p:nvGrpSpPr>
                <p:grpSpPr bwMode="auto">
                  <a:xfrm>
                    <a:off x="488156" y="4041224"/>
                    <a:ext cx="378634" cy="416499"/>
                    <a:chOff x="1876" y="3952"/>
                    <a:chExt cx="100" cy="110"/>
                  </a:xfrm>
                  <a:grpFill/>
                </p:grpSpPr>
                <p:sp>
                  <p:nvSpPr>
                    <p:cNvPr id="1729" name="Rectangle 13738">
                      <a:extLst>
                        <a:ext uri="{FF2B5EF4-FFF2-40B4-BE49-F238E27FC236}">
                          <a16:creationId xmlns:a16="http://schemas.microsoft.com/office/drawing/2014/main" id="{FBB2357C-5AFA-4E7E-AF1D-5078838E3B2B}"/>
                        </a:ext>
                      </a:extLst>
                    </p:cNvPr>
                    <p:cNvSpPr>
                      <a:spLocks noChangeArrowheads="1"/>
                    </p:cNvSpPr>
                    <p:nvPr/>
                  </p:nvSpPr>
                  <p:spPr bwMode="auto">
                    <a:xfrm>
                      <a:off x="1876" y="4000"/>
                      <a:ext cx="56" cy="56"/>
                    </a:xfrm>
                    <a:prstGeom prst="rect">
                      <a:avLst/>
                    </a:prstGeom>
                    <a:grpFill/>
                    <a:ln w="3175">
                      <a:no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nvGrpSpPr>
                    <p:cNvPr id="1730" name="Group 13750">
                      <a:extLst>
                        <a:ext uri="{FF2B5EF4-FFF2-40B4-BE49-F238E27FC236}">
                          <a16:creationId xmlns:a16="http://schemas.microsoft.com/office/drawing/2014/main" id="{EB45E8CA-3A00-43CA-895E-BDBCF5749560}"/>
                        </a:ext>
                      </a:extLst>
                    </p:cNvPr>
                    <p:cNvGrpSpPr>
                      <a:grpSpLocks/>
                    </p:cNvGrpSpPr>
                    <p:nvPr/>
                  </p:nvGrpSpPr>
                  <p:grpSpPr bwMode="auto">
                    <a:xfrm>
                      <a:off x="1906" y="3952"/>
                      <a:ext cx="70" cy="110"/>
                      <a:chOff x="1906" y="3952"/>
                      <a:chExt cx="70" cy="110"/>
                    </a:xfrm>
                    <a:grpFill/>
                  </p:grpSpPr>
                  <p:sp>
                    <p:nvSpPr>
                      <p:cNvPr id="1731" name="Arc 13743">
                        <a:extLst>
                          <a:ext uri="{FF2B5EF4-FFF2-40B4-BE49-F238E27FC236}">
                            <a16:creationId xmlns:a16="http://schemas.microsoft.com/office/drawing/2014/main" id="{0E00F048-8DBA-4342-92D5-CADE141332B1}"/>
                          </a:ext>
                        </a:extLst>
                      </p:cNvPr>
                      <p:cNvSpPr>
                        <a:spLocks/>
                      </p:cNvSpPr>
                      <p:nvPr/>
                    </p:nvSpPr>
                    <p:spPr bwMode="auto">
                      <a:xfrm rot="5400000">
                        <a:off x="1931" y="4017"/>
                        <a:ext cx="52" cy="38"/>
                      </a:xfrm>
                      <a:custGeom>
                        <a:avLst/>
                        <a:gdLst>
                          <a:gd name="T0" fmla="*/ 0 w 21600"/>
                          <a:gd name="T1" fmla="*/ 0 h 21600"/>
                          <a:gd name="T2" fmla="*/ 52 w 21600"/>
                          <a:gd name="T3" fmla="*/ 38 h 21600"/>
                          <a:gd name="T4" fmla="*/ 0 w 21600"/>
                          <a:gd name="T5" fmla="*/ 3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p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32" name="Freeform 13744">
                        <a:extLst>
                          <a:ext uri="{FF2B5EF4-FFF2-40B4-BE49-F238E27FC236}">
                            <a16:creationId xmlns:a16="http://schemas.microsoft.com/office/drawing/2014/main" id="{977150DB-216D-42B9-A7F2-A38A35F4A75D}"/>
                          </a:ext>
                        </a:extLst>
                      </p:cNvPr>
                      <p:cNvSpPr>
                        <a:spLocks/>
                      </p:cNvSpPr>
                      <p:nvPr/>
                    </p:nvSpPr>
                    <p:spPr bwMode="auto">
                      <a:xfrm flipH="1">
                        <a:off x="1906" y="3952"/>
                        <a:ext cx="70" cy="55"/>
                      </a:xfrm>
                      <a:custGeom>
                        <a:avLst/>
                        <a:gdLst>
                          <a:gd name="T0" fmla="*/ 0 w 10000"/>
                          <a:gd name="T1" fmla="*/ 39 h 14197"/>
                          <a:gd name="T2" fmla="*/ 0 w 10000"/>
                          <a:gd name="T3" fmla="*/ 0 h 14197"/>
                          <a:gd name="T4" fmla="*/ 70 w 10000"/>
                          <a:gd name="T5" fmla="*/ 0 h 14197"/>
                          <a:gd name="T6" fmla="*/ 70 w 10000"/>
                          <a:gd name="T7" fmla="*/ 55 h 14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0" h="14197">
                            <a:moveTo>
                              <a:pt x="0" y="10000"/>
                            </a:moveTo>
                            <a:lnTo>
                              <a:pt x="0" y="0"/>
                            </a:lnTo>
                            <a:lnTo>
                              <a:pt x="10000" y="0"/>
                            </a:lnTo>
                            <a:lnTo>
                              <a:pt x="10000" y="14197"/>
                            </a:lnTo>
                          </a:path>
                        </a:pathLst>
                      </a:custGeom>
                      <a:grpFill/>
                      <a:ln w="317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33" name="Line 13745">
                        <a:extLst>
                          <a:ext uri="{FF2B5EF4-FFF2-40B4-BE49-F238E27FC236}">
                            <a16:creationId xmlns:a16="http://schemas.microsoft.com/office/drawing/2014/main" id="{F37F15FA-19B6-42F4-981B-5EBCD9BED048}"/>
                          </a:ext>
                        </a:extLst>
                      </p:cNvPr>
                      <p:cNvSpPr>
                        <a:spLocks noChangeShapeType="1"/>
                      </p:cNvSpPr>
                      <p:nvPr/>
                    </p:nvSpPr>
                    <p:spPr bwMode="auto">
                      <a:xfrm rot="10800000" flipV="1">
                        <a:off x="1931" y="4062"/>
                        <a:ext cx="10" cy="0"/>
                      </a:xfrm>
                      <a:prstGeom prst="line">
                        <a:avLst/>
                      </a:prstGeom>
                      <a:grpFill/>
                      <a:ln w="3175">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34" name="Line 13748">
                        <a:extLst>
                          <a:ext uri="{FF2B5EF4-FFF2-40B4-BE49-F238E27FC236}">
                            <a16:creationId xmlns:a16="http://schemas.microsoft.com/office/drawing/2014/main" id="{5598E3F5-B869-4F21-97EE-E56BEC220A5C}"/>
                          </a:ext>
                        </a:extLst>
                      </p:cNvPr>
                      <p:cNvSpPr>
                        <a:spLocks noChangeShapeType="1"/>
                      </p:cNvSpPr>
                      <p:nvPr/>
                    </p:nvSpPr>
                    <p:spPr bwMode="auto">
                      <a:xfrm>
                        <a:off x="1976" y="3986"/>
                        <a:ext cx="0" cy="25"/>
                      </a:xfrm>
                      <a:prstGeom prst="line">
                        <a:avLst/>
                      </a:prstGeom>
                      <a:grpFill/>
                      <a:ln w="3175">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728" name="Arc 1727">
                    <a:extLst>
                      <a:ext uri="{FF2B5EF4-FFF2-40B4-BE49-F238E27FC236}">
                        <a16:creationId xmlns:a16="http://schemas.microsoft.com/office/drawing/2014/main" id="{8D06A344-D30F-4627-A607-83E1118C182A}"/>
                      </a:ext>
                    </a:extLst>
                  </p:cNvPr>
                  <p:cNvSpPr/>
                  <p:nvPr/>
                </p:nvSpPr>
                <p:spPr bwMode="auto">
                  <a:xfrm>
                    <a:off x="576055" y="4195730"/>
                    <a:ext cx="263689" cy="261993"/>
                  </a:xfrm>
                  <a:prstGeom prst="arc">
                    <a:avLst>
                      <a:gd name="adj1" fmla="val 5412694"/>
                      <a:gd name="adj2" fmla="val 12873369"/>
                    </a:avLst>
                  </a:prstGeom>
                  <a:grpFill/>
                  <a:ln w="3175" cap="flat" cmpd="sng" algn="ctr">
                    <a:solidFill>
                      <a:schemeClr val="tx1"/>
                    </a:solidFill>
                    <a:prstDash val="solid"/>
                    <a:round/>
                    <a:headEnd type="none" w="sm" len="sm"/>
                    <a:tailEnd type="none" w="med" len="med"/>
                  </a:ln>
                  <a:effectLst/>
                </p:spPr>
                <p:txBody>
                  <a:bodyPr/>
                  <a:lstStyle/>
                  <a:p>
                    <a:pPr eaLnBrk="0" hangingPunct="0">
                      <a:defRPr/>
                    </a:pPr>
                    <a:endParaRPr lang="en-GB" sz="600"/>
                  </a:p>
                </p:txBody>
              </p:sp>
            </p:grpSp>
            <p:sp>
              <p:nvSpPr>
                <p:cNvPr id="1666" name="Rectangle 1211">
                  <a:extLst>
                    <a:ext uri="{FF2B5EF4-FFF2-40B4-BE49-F238E27FC236}">
                      <a16:creationId xmlns:a16="http://schemas.microsoft.com/office/drawing/2014/main" id="{A68A1A3E-96E1-4C58-88E0-BB94ACF147B8}"/>
                    </a:ext>
                  </a:extLst>
                </p:cNvPr>
                <p:cNvSpPr>
                  <a:spLocks noChangeArrowheads="1"/>
                </p:cNvSpPr>
                <p:nvPr/>
              </p:nvSpPr>
              <p:spPr bwMode="auto">
                <a:xfrm>
                  <a:off x="1348686" y="3885181"/>
                  <a:ext cx="46038" cy="49212"/>
                </a:xfrm>
                <a:prstGeom prst="rect">
                  <a:avLst/>
                </a:prstGeom>
                <a:solidFill>
                  <a:schemeClr val="bg1">
                    <a:lumMod val="85000"/>
                  </a:schemeClr>
                </a:solidFill>
                <a:ln w="3175" algn="ctr">
                  <a:no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sz="600"/>
                </a:p>
              </p:txBody>
            </p:sp>
            <p:sp>
              <p:nvSpPr>
                <p:cNvPr id="1667" name="Hexagon 6426">
                  <a:extLst>
                    <a:ext uri="{FF2B5EF4-FFF2-40B4-BE49-F238E27FC236}">
                      <a16:creationId xmlns:a16="http://schemas.microsoft.com/office/drawing/2014/main" id="{F9274C34-669D-4BAF-9AC1-74A4C9557681}"/>
                    </a:ext>
                  </a:extLst>
                </p:cNvPr>
                <p:cNvSpPr>
                  <a:spLocks noChangeArrowheads="1"/>
                </p:cNvSpPr>
                <p:nvPr/>
              </p:nvSpPr>
              <p:spPr bwMode="auto">
                <a:xfrm>
                  <a:off x="1240736" y="3697856"/>
                  <a:ext cx="125413" cy="109537"/>
                </a:xfrm>
                <a:prstGeom prst="hexagon">
                  <a:avLst>
                    <a:gd name="adj" fmla="val 24674"/>
                    <a:gd name="vf" fmla="val 115470"/>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68" name="Hexagon 6427">
                  <a:extLst>
                    <a:ext uri="{FF2B5EF4-FFF2-40B4-BE49-F238E27FC236}">
                      <a16:creationId xmlns:a16="http://schemas.microsoft.com/office/drawing/2014/main" id="{477A6BEF-66C8-4976-B445-5D215A1B84F6}"/>
                    </a:ext>
                  </a:extLst>
                </p:cNvPr>
                <p:cNvSpPr>
                  <a:spLocks noChangeArrowheads="1"/>
                </p:cNvSpPr>
                <p:nvPr/>
              </p:nvSpPr>
              <p:spPr bwMode="auto">
                <a:xfrm rot="900000">
                  <a:off x="1278836" y="3731193"/>
                  <a:ext cx="52388" cy="46038"/>
                </a:xfrm>
                <a:prstGeom prst="hexagon">
                  <a:avLst>
                    <a:gd name="adj" fmla="val 24523"/>
                    <a:gd name="vf" fmla="val 115470"/>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69" name="Hexagon 6673">
                  <a:extLst>
                    <a:ext uri="{FF2B5EF4-FFF2-40B4-BE49-F238E27FC236}">
                      <a16:creationId xmlns:a16="http://schemas.microsoft.com/office/drawing/2014/main" id="{66C9CADC-07B9-4E62-95FC-A8594858C8AE}"/>
                    </a:ext>
                  </a:extLst>
                </p:cNvPr>
                <p:cNvSpPr>
                  <a:spLocks noChangeArrowheads="1"/>
                </p:cNvSpPr>
                <p:nvPr/>
              </p:nvSpPr>
              <p:spPr bwMode="auto">
                <a:xfrm rot="900000">
                  <a:off x="1575699" y="3620068"/>
                  <a:ext cx="52387" cy="46038"/>
                </a:xfrm>
                <a:prstGeom prst="hexagon">
                  <a:avLst>
                    <a:gd name="adj" fmla="val 24523"/>
                    <a:gd name="vf" fmla="val 115470"/>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670" name="Straight Connector 7802">
                  <a:extLst>
                    <a:ext uri="{FF2B5EF4-FFF2-40B4-BE49-F238E27FC236}">
                      <a16:creationId xmlns:a16="http://schemas.microsoft.com/office/drawing/2014/main" id="{26DF4494-7DCF-4140-92DE-DF6D91970CA0}"/>
                    </a:ext>
                  </a:extLst>
                </p:cNvPr>
                <p:cNvCxnSpPr>
                  <a:cxnSpLocks noChangeShapeType="1"/>
                </p:cNvCxnSpPr>
                <p:nvPr/>
              </p:nvCxnSpPr>
              <p:spPr bwMode="auto">
                <a:xfrm flipV="1">
                  <a:off x="1302649" y="3640706"/>
                  <a:ext cx="300037" cy="115887"/>
                </a:xfrm>
                <a:prstGeom prst="line">
                  <a:avLst/>
                </a:prstGeom>
                <a:noFill/>
                <a:ln w="23495" cap="rnd" algn="ctr">
                  <a:solidFill>
                    <a:schemeClr val="tx1"/>
                  </a:solidFill>
                  <a:round/>
                  <a:headEnd type="none" w="sm" len="sm"/>
                  <a:tailEnd/>
                </a:ln>
                <a:extLst>
                  <a:ext uri="{909E8E84-426E-40DD-AFC4-6F175D3DCCD1}">
                    <a14:hiddenFill xmlns:a14="http://schemas.microsoft.com/office/drawing/2010/main">
                      <a:noFill/>
                    </a14:hiddenFill>
                  </a:ext>
                </a:extLst>
              </p:spPr>
            </p:cxnSp>
            <p:sp>
              <p:nvSpPr>
                <p:cNvPr id="1671" name="Rectangle 7948">
                  <a:extLst>
                    <a:ext uri="{FF2B5EF4-FFF2-40B4-BE49-F238E27FC236}">
                      <a16:creationId xmlns:a16="http://schemas.microsoft.com/office/drawing/2014/main" id="{ACC27395-881A-4F55-958D-74C864D3A7F1}"/>
                    </a:ext>
                  </a:extLst>
                </p:cNvPr>
                <p:cNvSpPr>
                  <a:spLocks noChangeArrowheads="1"/>
                </p:cNvSpPr>
                <p:nvPr/>
              </p:nvSpPr>
              <p:spPr bwMode="auto">
                <a:xfrm rot="5400000">
                  <a:off x="1308999" y="1956368"/>
                  <a:ext cx="130175" cy="85725"/>
                </a:xfrm>
                <a:prstGeom prst="rect">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nvGrpSpPr>
                <p:cNvPr id="1672" name="Group 1217">
                  <a:extLst>
                    <a:ext uri="{FF2B5EF4-FFF2-40B4-BE49-F238E27FC236}">
                      <a16:creationId xmlns:a16="http://schemas.microsoft.com/office/drawing/2014/main" id="{A44B9C8C-C223-4075-A075-F0E6C42854FF}"/>
                    </a:ext>
                  </a:extLst>
                </p:cNvPr>
                <p:cNvGrpSpPr>
                  <a:grpSpLocks/>
                </p:cNvGrpSpPr>
                <p:nvPr/>
              </p:nvGrpSpPr>
              <p:grpSpPr bwMode="auto">
                <a:xfrm>
                  <a:off x="1323286" y="2064318"/>
                  <a:ext cx="100013" cy="79375"/>
                  <a:chOff x="1828806" y="2246628"/>
                  <a:chExt cx="100800" cy="79060"/>
                </a:xfrm>
                <a:solidFill>
                  <a:srgbClr val="D8DBD8"/>
                </a:solidFill>
              </p:grpSpPr>
              <p:sp>
                <p:nvSpPr>
                  <p:cNvPr id="1723" name="Rectangle 7948">
                    <a:extLst>
                      <a:ext uri="{FF2B5EF4-FFF2-40B4-BE49-F238E27FC236}">
                        <a16:creationId xmlns:a16="http://schemas.microsoft.com/office/drawing/2014/main" id="{55344E41-4673-480E-AF7C-0D05FD30A02F}"/>
                      </a:ext>
                    </a:extLst>
                  </p:cNvPr>
                  <p:cNvSpPr>
                    <a:spLocks noChangeArrowheads="1"/>
                  </p:cNvSpPr>
                  <p:nvPr/>
                </p:nvSpPr>
                <p:spPr bwMode="auto">
                  <a:xfrm rot="5400000">
                    <a:off x="1850228" y="2258516"/>
                    <a:ext cx="58744" cy="75600"/>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24" name="Rectangle 7948">
                    <a:extLst>
                      <a:ext uri="{FF2B5EF4-FFF2-40B4-BE49-F238E27FC236}">
                        <a16:creationId xmlns:a16="http://schemas.microsoft.com/office/drawing/2014/main" id="{810E2AED-A25D-4831-ACA0-E50B9D399794}"/>
                      </a:ext>
                    </a:extLst>
                  </p:cNvPr>
                  <p:cNvSpPr>
                    <a:spLocks noChangeArrowheads="1"/>
                  </p:cNvSpPr>
                  <p:nvPr/>
                </p:nvSpPr>
                <p:spPr bwMode="auto">
                  <a:xfrm rot="5400000">
                    <a:off x="1866606" y="2208828"/>
                    <a:ext cx="25200" cy="100800"/>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cxnSp>
                <p:nvCxnSpPr>
                  <p:cNvPr id="1725" name="Straight Connector 1220">
                    <a:extLst>
                      <a:ext uri="{FF2B5EF4-FFF2-40B4-BE49-F238E27FC236}">
                        <a16:creationId xmlns:a16="http://schemas.microsoft.com/office/drawing/2014/main" id="{04C06597-27F5-463B-BB71-27545C65AA35}"/>
                      </a:ext>
                    </a:extLst>
                  </p:cNvPr>
                  <p:cNvCxnSpPr>
                    <a:cxnSpLocks noChangeShapeType="1"/>
                  </p:cNvCxnSpPr>
                  <p:nvPr/>
                </p:nvCxnSpPr>
                <p:spPr bwMode="auto">
                  <a:xfrm>
                    <a:off x="1853015" y="2246628"/>
                    <a:ext cx="0" cy="25200"/>
                  </a:xfrm>
                  <a:prstGeom prst="line">
                    <a:avLst/>
                  </a:prstGeom>
                  <a:grpFill/>
                  <a:ln w="3175" algn="ctr">
                    <a:solidFill>
                      <a:schemeClr val="tx1"/>
                    </a:solidFill>
                    <a:round/>
                    <a:headEnd type="none" w="sm" len="sm"/>
                    <a:tailEnd/>
                  </a:ln>
                </p:spPr>
              </p:cxnSp>
              <p:cxnSp>
                <p:nvCxnSpPr>
                  <p:cNvPr id="1726" name="Straight Connector 1221">
                    <a:extLst>
                      <a:ext uri="{FF2B5EF4-FFF2-40B4-BE49-F238E27FC236}">
                        <a16:creationId xmlns:a16="http://schemas.microsoft.com/office/drawing/2014/main" id="{F89928E6-D2B3-49BB-83CE-A0E6BF7C5EF8}"/>
                      </a:ext>
                    </a:extLst>
                  </p:cNvPr>
                  <p:cNvCxnSpPr>
                    <a:cxnSpLocks noChangeShapeType="1"/>
                  </p:cNvCxnSpPr>
                  <p:nvPr/>
                </p:nvCxnSpPr>
                <p:spPr bwMode="auto">
                  <a:xfrm>
                    <a:off x="1907872" y="2246628"/>
                    <a:ext cx="0" cy="25200"/>
                  </a:xfrm>
                  <a:prstGeom prst="line">
                    <a:avLst/>
                  </a:prstGeom>
                  <a:grpFill/>
                  <a:ln w="3175" algn="ctr">
                    <a:solidFill>
                      <a:schemeClr val="tx1"/>
                    </a:solidFill>
                    <a:round/>
                    <a:headEnd type="none" w="sm" len="sm"/>
                    <a:tailEnd/>
                  </a:ln>
                </p:spPr>
              </p:cxnSp>
            </p:grpSp>
            <p:sp>
              <p:nvSpPr>
                <p:cNvPr id="1673" name="Rectangle 1222">
                  <a:extLst>
                    <a:ext uri="{FF2B5EF4-FFF2-40B4-BE49-F238E27FC236}">
                      <a16:creationId xmlns:a16="http://schemas.microsoft.com/office/drawing/2014/main" id="{EE47689B-4E6A-4F21-9D4A-E8A7C9B7CAC7}"/>
                    </a:ext>
                  </a:extLst>
                </p:cNvPr>
                <p:cNvSpPr>
                  <a:spLocks noChangeArrowheads="1"/>
                </p:cNvSpPr>
                <p:nvPr/>
              </p:nvSpPr>
              <p:spPr bwMode="auto">
                <a:xfrm>
                  <a:off x="1013724" y="4766243"/>
                  <a:ext cx="69850" cy="66675"/>
                </a:xfrm>
                <a:prstGeom prst="rect">
                  <a:avLst/>
                </a:prstGeom>
                <a:solidFill>
                  <a:schemeClr val="accent1">
                    <a:lumMod val="60000"/>
                    <a:lumOff val="40000"/>
                  </a:schemeClr>
                </a:solidFill>
                <a:ln w="3175" algn="ctr">
                  <a:no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sz="600"/>
                </a:p>
              </p:txBody>
            </p:sp>
            <p:cxnSp>
              <p:nvCxnSpPr>
                <p:cNvPr id="1674" name="Straight Connector 1223">
                  <a:extLst>
                    <a:ext uri="{FF2B5EF4-FFF2-40B4-BE49-F238E27FC236}">
                      <a16:creationId xmlns:a16="http://schemas.microsoft.com/office/drawing/2014/main" id="{E5880C48-5539-404D-B44F-5BB242530E62}"/>
                    </a:ext>
                  </a:extLst>
                </p:cNvPr>
                <p:cNvCxnSpPr>
                  <a:cxnSpLocks noChangeShapeType="1"/>
                </p:cNvCxnSpPr>
                <p:nvPr/>
              </p:nvCxnSpPr>
              <p:spPr bwMode="auto">
                <a:xfrm>
                  <a:off x="988324" y="4834506"/>
                  <a:ext cx="87312" cy="0"/>
                </a:xfrm>
                <a:prstGeom prst="line">
                  <a:avLst/>
                </a:prstGeom>
                <a:noFill/>
                <a:ln w="3175" algn="ctr">
                  <a:solidFill>
                    <a:schemeClr val="accent6"/>
                  </a:solidFill>
                  <a:round/>
                  <a:headEnd type="none" w="sm" len="sm"/>
                  <a:tailEnd/>
                </a:ln>
                <a:extLst>
                  <a:ext uri="{909E8E84-426E-40DD-AFC4-6F175D3DCCD1}">
                    <a14:hiddenFill xmlns:a14="http://schemas.microsoft.com/office/drawing/2010/main">
                      <a:noFill/>
                    </a14:hiddenFill>
                  </a:ext>
                </a:extLst>
              </p:spPr>
            </p:cxnSp>
            <p:sp>
              <p:nvSpPr>
                <p:cNvPr id="1717" name="Arc 1716">
                  <a:extLst>
                    <a:ext uri="{FF2B5EF4-FFF2-40B4-BE49-F238E27FC236}">
                      <a16:creationId xmlns:a16="http://schemas.microsoft.com/office/drawing/2014/main" id="{30C693BD-1C60-4D70-A42C-4B9E8C2D8545}"/>
                    </a:ext>
                  </a:extLst>
                </p:cNvPr>
                <p:cNvSpPr/>
                <p:nvPr/>
              </p:nvSpPr>
              <p:spPr bwMode="auto">
                <a:xfrm flipH="1">
                  <a:off x="1526842" y="3203351"/>
                  <a:ext cx="151605" cy="151605"/>
                </a:xfrm>
                <a:prstGeom prst="arc">
                  <a:avLst>
                    <a:gd name="adj1" fmla="val 16200000"/>
                    <a:gd name="adj2" fmla="val 5400021"/>
                  </a:avLst>
                </a:prstGeom>
                <a:solidFill>
                  <a:schemeClr val="bg1">
                    <a:lumMod val="85000"/>
                  </a:schemeClr>
                </a:solidFill>
                <a:ln w="3175" cap="flat" cmpd="sng" algn="ctr">
                  <a:solidFill>
                    <a:schemeClr val="tx1"/>
                  </a:solidFill>
                  <a:prstDash val="solid"/>
                  <a:round/>
                  <a:headEnd type="none" w="sm" len="sm"/>
                  <a:tailEnd type="none" w="med" len="med"/>
                </a:ln>
                <a:effectLst/>
              </p:spPr>
              <p:txBody>
                <a:bodyPr/>
                <a:lstStyle/>
                <a:p>
                  <a:pPr eaLnBrk="0" hangingPunct="0">
                    <a:defRPr/>
                  </a:pPr>
                  <a:endParaRPr lang="en-GB" sz="600"/>
                </a:p>
              </p:txBody>
            </p:sp>
            <p:sp>
              <p:nvSpPr>
                <p:cNvPr id="1718" name="Freeform 1228">
                  <a:extLst>
                    <a:ext uri="{FF2B5EF4-FFF2-40B4-BE49-F238E27FC236}">
                      <a16:creationId xmlns:a16="http://schemas.microsoft.com/office/drawing/2014/main" id="{119575BA-A7E4-45F5-8520-D106672A7B84}"/>
                    </a:ext>
                  </a:extLst>
                </p:cNvPr>
                <p:cNvSpPr/>
                <p:nvPr/>
              </p:nvSpPr>
              <p:spPr>
                <a:xfrm>
                  <a:off x="1604628" y="3203350"/>
                  <a:ext cx="150019" cy="88107"/>
                </a:xfrm>
                <a:custGeom>
                  <a:avLst/>
                  <a:gdLst>
                    <a:gd name="connsiteX0" fmla="*/ 0 w 150019"/>
                    <a:gd name="connsiteY0" fmla="*/ 0 h 88107"/>
                    <a:gd name="connsiteX1" fmla="*/ 130969 w 150019"/>
                    <a:gd name="connsiteY1" fmla="*/ 11907 h 88107"/>
                    <a:gd name="connsiteX2" fmla="*/ 150019 w 150019"/>
                    <a:gd name="connsiteY2" fmla="*/ 35719 h 88107"/>
                    <a:gd name="connsiteX3" fmla="*/ 150019 w 150019"/>
                    <a:gd name="connsiteY3" fmla="*/ 88107 h 88107"/>
                    <a:gd name="connsiteX0" fmla="*/ 0 w 150019"/>
                    <a:gd name="connsiteY0" fmla="*/ 0 h 88107"/>
                    <a:gd name="connsiteX1" fmla="*/ 130969 w 150019"/>
                    <a:gd name="connsiteY1" fmla="*/ 11907 h 88107"/>
                    <a:gd name="connsiteX2" fmla="*/ 150019 w 150019"/>
                    <a:gd name="connsiteY2" fmla="*/ 35719 h 88107"/>
                    <a:gd name="connsiteX3" fmla="*/ 150019 w 150019"/>
                    <a:gd name="connsiteY3" fmla="*/ 88107 h 88107"/>
                    <a:gd name="connsiteX0" fmla="*/ 0 w 150019"/>
                    <a:gd name="connsiteY0" fmla="*/ 0 h 88107"/>
                    <a:gd name="connsiteX1" fmla="*/ 130969 w 150019"/>
                    <a:gd name="connsiteY1" fmla="*/ 11907 h 88107"/>
                    <a:gd name="connsiteX2" fmla="*/ 150019 w 150019"/>
                    <a:gd name="connsiteY2" fmla="*/ 35719 h 88107"/>
                    <a:gd name="connsiteX3" fmla="*/ 150019 w 150019"/>
                    <a:gd name="connsiteY3" fmla="*/ 88107 h 88107"/>
                  </a:gdLst>
                  <a:ahLst/>
                  <a:cxnLst>
                    <a:cxn ang="0">
                      <a:pos x="connsiteX0" y="connsiteY0"/>
                    </a:cxn>
                    <a:cxn ang="0">
                      <a:pos x="connsiteX1" y="connsiteY1"/>
                    </a:cxn>
                    <a:cxn ang="0">
                      <a:pos x="connsiteX2" y="connsiteY2"/>
                    </a:cxn>
                    <a:cxn ang="0">
                      <a:pos x="connsiteX3" y="connsiteY3"/>
                    </a:cxn>
                  </a:cxnLst>
                  <a:rect l="l" t="t" r="r" b="b"/>
                  <a:pathLst>
                    <a:path w="150019" h="88107">
                      <a:moveTo>
                        <a:pt x="0" y="0"/>
                      </a:moveTo>
                      <a:lnTo>
                        <a:pt x="130969" y="11907"/>
                      </a:lnTo>
                      <a:cubicBezTo>
                        <a:pt x="144463" y="15082"/>
                        <a:pt x="148432" y="15876"/>
                        <a:pt x="150019" y="35719"/>
                      </a:cubicBezTo>
                      <a:lnTo>
                        <a:pt x="150019" y="88107"/>
                      </a:lnTo>
                    </a:path>
                  </a:pathLst>
                </a:custGeom>
                <a:solidFill>
                  <a:schemeClr val="bg1">
                    <a:lumMod val="85000"/>
                  </a:schemeClr>
                </a:solidFill>
                <a:ln w="3175">
                  <a:solidFill>
                    <a:schemeClr val="tx1"/>
                  </a:solidFill>
                </a:ln>
              </p:spPr>
              <p:txBody>
                <a:bodyPr/>
                <a:lstStyle/>
                <a:p>
                  <a:pPr eaLnBrk="0" hangingPunct="0">
                    <a:defRPr/>
                  </a:pPr>
                  <a:endParaRPr lang="en-GB" sz="600"/>
                </a:p>
              </p:txBody>
            </p:sp>
            <p:sp>
              <p:nvSpPr>
                <p:cNvPr id="1719" name="Freeform 1229">
                  <a:extLst>
                    <a:ext uri="{FF2B5EF4-FFF2-40B4-BE49-F238E27FC236}">
                      <a16:creationId xmlns:a16="http://schemas.microsoft.com/office/drawing/2014/main" id="{0A4A6705-773D-4DF4-AC8A-72CB78241759}"/>
                    </a:ext>
                  </a:extLst>
                </p:cNvPr>
                <p:cNvSpPr/>
                <p:nvPr/>
              </p:nvSpPr>
              <p:spPr>
                <a:xfrm flipV="1">
                  <a:off x="1604628" y="3267644"/>
                  <a:ext cx="150019" cy="88107"/>
                </a:xfrm>
                <a:custGeom>
                  <a:avLst/>
                  <a:gdLst>
                    <a:gd name="connsiteX0" fmla="*/ 0 w 150019"/>
                    <a:gd name="connsiteY0" fmla="*/ 0 h 88107"/>
                    <a:gd name="connsiteX1" fmla="*/ 130969 w 150019"/>
                    <a:gd name="connsiteY1" fmla="*/ 11907 h 88107"/>
                    <a:gd name="connsiteX2" fmla="*/ 150019 w 150019"/>
                    <a:gd name="connsiteY2" fmla="*/ 35719 h 88107"/>
                    <a:gd name="connsiteX3" fmla="*/ 150019 w 150019"/>
                    <a:gd name="connsiteY3" fmla="*/ 88107 h 88107"/>
                    <a:gd name="connsiteX0" fmla="*/ 0 w 150019"/>
                    <a:gd name="connsiteY0" fmla="*/ 0 h 88107"/>
                    <a:gd name="connsiteX1" fmla="*/ 130969 w 150019"/>
                    <a:gd name="connsiteY1" fmla="*/ 11907 h 88107"/>
                    <a:gd name="connsiteX2" fmla="*/ 150019 w 150019"/>
                    <a:gd name="connsiteY2" fmla="*/ 35719 h 88107"/>
                    <a:gd name="connsiteX3" fmla="*/ 150019 w 150019"/>
                    <a:gd name="connsiteY3" fmla="*/ 88107 h 88107"/>
                    <a:gd name="connsiteX0" fmla="*/ 0 w 150019"/>
                    <a:gd name="connsiteY0" fmla="*/ 0 h 88107"/>
                    <a:gd name="connsiteX1" fmla="*/ 130969 w 150019"/>
                    <a:gd name="connsiteY1" fmla="*/ 11907 h 88107"/>
                    <a:gd name="connsiteX2" fmla="*/ 150019 w 150019"/>
                    <a:gd name="connsiteY2" fmla="*/ 35719 h 88107"/>
                    <a:gd name="connsiteX3" fmla="*/ 150019 w 150019"/>
                    <a:gd name="connsiteY3" fmla="*/ 88107 h 88107"/>
                  </a:gdLst>
                  <a:ahLst/>
                  <a:cxnLst>
                    <a:cxn ang="0">
                      <a:pos x="connsiteX0" y="connsiteY0"/>
                    </a:cxn>
                    <a:cxn ang="0">
                      <a:pos x="connsiteX1" y="connsiteY1"/>
                    </a:cxn>
                    <a:cxn ang="0">
                      <a:pos x="connsiteX2" y="connsiteY2"/>
                    </a:cxn>
                    <a:cxn ang="0">
                      <a:pos x="connsiteX3" y="connsiteY3"/>
                    </a:cxn>
                  </a:cxnLst>
                  <a:rect l="l" t="t" r="r" b="b"/>
                  <a:pathLst>
                    <a:path w="150019" h="88107">
                      <a:moveTo>
                        <a:pt x="0" y="0"/>
                      </a:moveTo>
                      <a:lnTo>
                        <a:pt x="130969" y="11907"/>
                      </a:lnTo>
                      <a:cubicBezTo>
                        <a:pt x="144463" y="15082"/>
                        <a:pt x="148432" y="15876"/>
                        <a:pt x="150019" y="35719"/>
                      </a:cubicBezTo>
                      <a:lnTo>
                        <a:pt x="150019" y="88107"/>
                      </a:lnTo>
                    </a:path>
                  </a:pathLst>
                </a:custGeom>
                <a:solidFill>
                  <a:schemeClr val="bg1">
                    <a:lumMod val="85000"/>
                  </a:schemeClr>
                </a:solidFill>
                <a:ln w="3175">
                  <a:solidFill>
                    <a:schemeClr val="tx1"/>
                  </a:solidFill>
                </a:ln>
              </p:spPr>
              <p:txBody>
                <a:bodyPr/>
                <a:lstStyle/>
                <a:p>
                  <a:pPr eaLnBrk="0" hangingPunct="0">
                    <a:defRPr/>
                  </a:pPr>
                  <a:endParaRPr lang="en-GB" sz="600"/>
                </a:p>
              </p:txBody>
            </p:sp>
            <p:sp>
              <p:nvSpPr>
                <p:cNvPr id="1720" name="Oval 1719">
                  <a:extLst>
                    <a:ext uri="{FF2B5EF4-FFF2-40B4-BE49-F238E27FC236}">
                      <a16:creationId xmlns:a16="http://schemas.microsoft.com/office/drawing/2014/main" id="{1F8811CC-7143-4E84-89D3-BF789C693F0A}"/>
                    </a:ext>
                  </a:extLst>
                </p:cNvPr>
                <p:cNvSpPr/>
                <p:nvPr/>
              </p:nvSpPr>
              <p:spPr bwMode="auto">
                <a:xfrm>
                  <a:off x="1549859" y="3223988"/>
                  <a:ext cx="109539" cy="109539"/>
                </a:xfrm>
                <a:prstGeom prst="ellipse">
                  <a:avLst/>
                </a:prstGeom>
                <a:solidFill>
                  <a:schemeClr val="bg1">
                    <a:lumMod val="85000"/>
                  </a:schemeClr>
                </a:solidFill>
                <a:ln w="3175" cap="flat" cmpd="sng" algn="ctr">
                  <a:solidFill>
                    <a:schemeClr val="tx1"/>
                  </a:solidFill>
                  <a:prstDash val="solid"/>
                  <a:round/>
                  <a:headEnd type="none" w="sm" len="sm"/>
                  <a:tailEnd type="none" w="med" len="med"/>
                </a:ln>
                <a:effectLst/>
              </p:spPr>
              <p:txBody>
                <a:bodyPr/>
                <a:lstStyle/>
                <a:p>
                  <a:pPr eaLnBrk="0" hangingPunct="0">
                    <a:defRPr/>
                  </a:pPr>
                  <a:endParaRPr lang="en-GB" sz="600"/>
                </a:p>
              </p:txBody>
            </p:sp>
            <p:sp>
              <p:nvSpPr>
                <p:cNvPr id="1721" name="Hexagon 1720">
                  <a:extLst>
                    <a:ext uri="{FF2B5EF4-FFF2-40B4-BE49-F238E27FC236}">
                      <a16:creationId xmlns:a16="http://schemas.microsoft.com/office/drawing/2014/main" id="{359CC53E-DD90-4AD7-A694-04473651E61B}"/>
                    </a:ext>
                  </a:extLst>
                </p:cNvPr>
                <p:cNvSpPr/>
                <p:nvPr/>
              </p:nvSpPr>
              <p:spPr bwMode="auto">
                <a:xfrm>
                  <a:off x="1578111" y="3254152"/>
                  <a:ext cx="53034" cy="45719"/>
                </a:xfrm>
                <a:prstGeom prst="hexagon">
                  <a:avLst/>
                </a:prstGeom>
                <a:solidFill>
                  <a:schemeClr val="bg1">
                    <a:lumMod val="85000"/>
                  </a:schemeClr>
                </a:solidFill>
                <a:ln w="3175" cap="flat" cmpd="sng" algn="ctr">
                  <a:solidFill>
                    <a:schemeClr val="tx1"/>
                  </a:solidFill>
                  <a:prstDash val="solid"/>
                  <a:round/>
                  <a:headEnd type="none" w="sm" len="sm"/>
                  <a:tailEnd type="none" w="med" len="med"/>
                </a:ln>
                <a:effectLst/>
              </p:spPr>
              <p:txBody>
                <a:bodyPr/>
                <a:lstStyle/>
                <a:p>
                  <a:pPr eaLnBrk="0" hangingPunct="0">
                    <a:defRPr/>
                  </a:pPr>
                  <a:endParaRPr lang="en-GB" sz="600"/>
                </a:p>
              </p:txBody>
            </p:sp>
            <p:sp>
              <p:nvSpPr>
                <p:cNvPr id="1722" name="Oval 1721">
                  <a:extLst>
                    <a:ext uri="{FF2B5EF4-FFF2-40B4-BE49-F238E27FC236}">
                      <a16:creationId xmlns:a16="http://schemas.microsoft.com/office/drawing/2014/main" id="{3CD796D3-A8C5-4EE3-BBF2-E926FD4D7A17}"/>
                    </a:ext>
                  </a:extLst>
                </p:cNvPr>
                <p:cNvSpPr/>
                <p:nvPr/>
              </p:nvSpPr>
              <p:spPr bwMode="auto">
                <a:xfrm>
                  <a:off x="1585578" y="3260501"/>
                  <a:ext cx="36000" cy="36000"/>
                </a:xfrm>
                <a:prstGeom prst="ellipse">
                  <a:avLst/>
                </a:prstGeom>
                <a:solidFill>
                  <a:schemeClr val="bg1">
                    <a:lumMod val="85000"/>
                  </a:schemeClr>
                </a:solidFill>
                <a:ln w="3175" cap="flat" cmpd="sng" algn="ctr">
                  <a:solidFill>
                    <a:schemeClr val="tx1"/>
                  </a:solidFill>
                  <a:prstDash val="solid"/>
                  <a:round/>
                  <a:headEnd type="none" w="sm" len="sm"/>
                  <a:tailEnd type="none" w="med" len="med"/>
                </a:ln>
                <a:effectLst/>
              </p:spPr>
              <p:txBody>
                <a:bodyPr/>
                <a:lstStyle/>
                <a:p>
                  <a:pPr eaLnBrk="0" hangingPunct="0">
                    <a:defRPr/>
                  </a:pPr>
                  <a:endParaRPr lang="en-GB" sz="600"/>
                </a:p>
              </p:txBody>
            </p:sp>
            <p:sp>
              <p:nvSpPr>
                <p:cNvPr id="1716" name="Rectangle 1715">
                  <a:extLst>
                    <a:ext uri="{FF2B5EF4-FFF2-40B4-BE49-F238E27FC236}">
                      <a16:creationId xmlns:a16="http://schemas.microsoft.com/office/drawing/2014/main" id="{E573F1CE-67AE-4737-BB26-3A3C5128208E}"/>
                    </a:ext>
                  </a:extLst>
                </p:cNvPr>
                <p:cNvSpPr/>
                <p:nvPr/>
              </p:nvSpPr>
              <p:spPr bwMode="auto">
                <a:xfrm>
                  <a:off x="1754647" y="3243435"/>
                  <a:ext cx="55646" cy="72231"/>
                </a:xfrm>
                <a:prstGeom prst="rect">
                  <a:avLst/>
                </a:prstGeom>
                <a:solidFill>
                  <a:schemeClr val="bg1">
                    <a:lumMod val="85000"/>
                  </a:schemeClr>
                </a:solidFill>
                <a:ln w="3175" cap="flat" cmpd="sng" algn="ctr">
                  <a:solidFill>
                    <a:schemeClr val="tx1"/>
                  </a:solidFill>
                  <a:prstDash val="solid"/>
                  <a:round/>
                  <a:headEnd type="none" w="sm" len="sm"/>
                  <a:tailEnd type="none" w="med" len="med"/>
                </a:ln>
                <a:effectLst/>
              </p:spPr>
              <p:txBody>
                <a:bodyPr/>
                <a:lstStyle/>
                <a:p>
                  <a:pPr eaLnBrk="0" hangingPunct="0">
                    <a:defRPr/>
                  </a:pPr>
                  <a:endParaRPr lang="en-GB" sz="600"/>
                </a:p>
              </p:txBody>
            </p:sp>
            <p:grpSp>
              <p:nvGrpSpPr>
                <p:cNvPr id="1676" name="Group 1233">
                  <a:extLst>
                    <a:ext uri="{FF2B5EF4-FFF2-40B4-BE49-F238E27FC236}">
                      <a16:creationId xmlns:a16="http://schemas.microsoft.com/office/drawing/2014/main" id="{90074374-9733-4954-AC61-06ABDEA6FAD9}"/>
                    </a:ext>
                  </a:extLst>
                </p:cNvPr>
                <p:cNvGrpSpPr>
                  <a:grpSpLocks/>
                </p:cNvGrpSpPr>
                <p:nvPr/>
              </p:nvGrpSpPr>
              <p:grpSpPr bwMode="auto">
                <a:xfrm>
                  <a:off x="1728099" y="3386706"/>
                  <a:ext cx="133350" cy="114300"/>
                  <a:chOff x="2233613" y="2654300"/>
                  <a:chExt cx="133350" cy="114300"/>
                </a:xfrm>
                <a:solidFill>
                  <a:srgbClr val="D8DBD8"/>
                </a:solidFill>
              </p:grpSpPr>
              <p:sp>
                <p:nvSpPr>
                  <p:cNvPr id="1712" name="Rounded Rectangle 8054">
                    <a:extLst>
                      <a:ext uri="{FF2B5EF4-FFF2-40B4-BE49-F238E27FC236}">
                        <a16:creationId xmlns:a16="http://schemas.microsoft.com/office/drawing/2014/main" id="{D04930AE-3C61-4513-A5D9-1DC10EEE9D82}"/>
                      </a:ext>
                    </a:extLst>
                  </p:cNvPr>
                  <p:cNvSpPr>
                    <a:spLocks noChangeArrowheads="1"/>
                  </p:cNvSpPr>
                  <p:nvPr/>
                </p:nvSpPr>
                <p:spPr bwMode="auto">
                  <a:xfrm>
                    <a:off x="2233613" y="2654300"/>
                    <a:ext cx="133350" cy="114300"/>
                  </a:xfrm>
                  <a:prstGeom prst="roundRect">
                    <a:avLst>
                      <a:gd name="adj" fmla="val 16667"/>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13" name="Hexagon 8055">
                    <a:extLst>
                      <a:ext uri="{FF2B5EF4-FFF2-40B4-BE49-F238E27FC236}">
                        <a16:creationId xmlns:a16="http://schemas.microsoft.com/office/drawing/2014/main" id="{AF70482C-EE8E-4643-8345-4F117E9A998A}"/>
                      </a:ext>
                    </a:extLst>
                  </p:cNvPr>
                  <p:cNvSpPr>
                    <a:spLocks noChangeAspect="1"/>
                  </p:cNvSpPr>
                  <p:nvPr/>
                </p:nvSpPr>
                <p:spPr bwMode="auto">
                  <a:xfrm>
                    <a:off x="2246313" y="2690813"/>
                    <a:ext cx="44450" cy="39687"/>
                  </a:xfrm>
                  <a:prstGeom prst="hexagon">
                    <a:avLst>
                      <a:gd name="adj" fmla="val 24137"/>
                      <a:gd name="vf" fmla="val 115470"/>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14" name="Hexagon 8056">
                    <a:extLst>
                      <a:ext uri="{FF2B5EF4-FFF2-40B4-BE49-F238E27FC236}">
                        <a16:creationId xmlns:a16="http://schemas.microsoft.com/office/drawing/2014/main" id="{1C15592B-9F89-4C99-87B8-5F0B87C56B52}"/>
                      </a:ext>
                    </a:extLst>
                  </p:cNvPr>
                  <p:cNvSpPr>
                    <a:spLocks noChangeAspect="1"/>
                  </p:cNvSpPr>
                  <p:nvPr/>
                </p:nvSpPr>
                <p:spPr bwMode="auto">
                  <a:xfrm>
                    <a:off x="2309813" y="2690813"/>
                    <a:ext cx="46037" cy="39687"/>
                  </a:xfrm>
                  <a:prstGeom prst="hexagon">
                    <a:avLst>
                      <a:gd name="adj" fmla="val 24999"/>
                      <a:gd name="vf" fmla="val 115470"/>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sp>
              <p:nvSpPr>
                <p:cNvPr id="1677" name="Rounded Rectangle 7068">
                  <a:extLst>
                    <a:ext uri="{FF2B5EF4-FFF2-40B4-BE49-F238E27FC236}">
                      <a16:creationId xmlns:a16="http://schemas.microsoft.com/office/drawing/2014/main" id="{DCA5B8B3-6557-4354-ACE3-C49DEB2E460F}"/>
                    </a:ext>
                  </a:extLst>
                </p:cNvPr>
                <p:cNvSpPr>
                  <a:spLocks noChangeArrowheads="1"/>
                </p:cNvSpPr>
                <p:nvPr/>
              </p:nvSpPr>
              <p:spPr bwMode="auto">
                <a:xfrm>
                  <a:off x="1504261" y="3096193"/>
                  <a:ext cx="360363" cy="360363"/>
                </a:xfrm>
                <a:prstGeom prst="roundRect">
                  <a:avLst>
                    <a:gd name="adj" fmla="val 8722"/>
                  </a:avLst>
                </a:prstGeom>
                <a:no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nvGrpSpPr>
                <p:cNvPr id="1678" name="Group 7085">
                  <a:extLst>
                    <a:ext uri="{FF2B5EF4-FFF2-40B4-BE49-F238E27FC236}">
                      <a16:creationId xmlns:a16="http://schemas.microsoft.com/office/drawing/2014/main" id="{901F8330-C540-426C-971F-E763D3470323}"/>
                    </a:ext>
                  </a:extLst>
                </p:cNvPr>
                <p:cNvGrpSpPr>
                  <a:grpSpLocks/>
                </p:cNvGrpSpPr>
                <p:nvPr/>
              </p:nvGrpSpPr>
              <p:grpSpPr bwMode="auto">
                <a:xfrm rot="18900000">
                  <a:off x="1489974" y="3393056"/>
                  <a:ext cx="100012" cy="42862"/>
                  <a:chOff x="1059657" y="1825626"/>
                  <a:chExt cx="100012" cy="43200"/>
                </a:xfrm>
                <a:solidFill>
                  <a:srgbClr val="D8DBD8"/>
                </a:solidFill>
              </p:grpSpPr>
              <p:sp>
                <p:nvSpPr>
                  <p:cNvPr id="1709" name="Oval 8980">
                    <a:extLst>
                      <a:ext uri="{FF2B5EF4-FFF2-40B4-BE49-F238E27FC236}">
                        <a16:creationId xmlns:a16="http://schemas.microsoft.com/office/drawing/2014/main" id="{5F2C9808-0272-49AD-A3FA-50AD2E218167}"/>
                      </a:ext>
                    </a:extLst>
                  </p:cNvPr>
                  <p:cNvSpPr>
                    <a:spLocks noChangeArrowheads="1"/>
                  </p:cNvSpPr>
                  <p:nvPr/>
                </p:nvSpPr>
                <p:spPr bwMode="auto">
                  <a:xfrm>
                    <a:off x="1088234" y="1825626"/>
                    <a:ext cx="43200" cy="43200"/>
                  </a:xfrm>
                  <a:prstGeom prst="ellipse">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10" name="Rectangle 7087">
                    <a:extLst>
                      <a:ext uri="{FF2B5EF4-FFF2-40B4-BE49-F238E27FC236}">
                        <a16:creationId xmlns:a16="http://schemas.microsoft.com/office/drawing/2014/main" id="{70EE7709-2019-40E2-B15A-987191878EF7}"/>
                      </a:ext>
                    </a:extLst>
                  </p:cNvPr>
                  <p:cNvSpPr>
                    <a:spLocks noChangeArrowheads="1"/>
                  </p:cNvSpPr>
                  <p:nvPr/>
                </p:nvSpPr>
                <p:spPr bwMode="auto">
                  <a:xfrm>
                    <a:off x="1059657" y="1843088"/>
                    <a:ext cx="100012" cy="7200"/>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11" name="Oval 8980">
                    <a:extLst>
                      <a:ext uri="{FF2B5EF4-FFF2-40B4-BE49-F238E27FC236}">
                        <a16:creationId xmlns:a16="http://schemas.microsoft.com/office/drawing/2014/main" id="{BCC09D44-33FB-4175-9AD8-0676E8D476B9}"/>
                      </a:ext>
                    </a:extLst>
                  </p:cNvPr>
                  <p:cNvSpPr>
                    <a:spLocks noChangeArrowheads="1"/>
                  </p:cNvSpPr>
                  <p:nvPr/>
                </p:nvSpPr>
                <p:spPr bwMode="auto">
                  <a:xfrm>
                    <a:off x="1095376" y="1832769"/>
                    <a:ext cx="28800" cy="28800"/>
                  </a:xfrm>
                  <a:prstGeom prst="ellipse">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679" name="Group 7085">
                  <a:extLst>
                    <a:ext uri="{FF2B5EF4-FFF2-40B4-BE49-F238E27FC236}">
                      <a16:creationId xmlns:a16="http://schemas.microsoft.com/office/drawing/2014/main" id="{5247A44A-8429-4F8F-B214-D962AAD99350}"/>
                    </a:ext>
                  </a:extLst>
                </p:cNvPr>
                <p:cNvGrpSpPr>
                  <a:grpSpLocks/>
                </p:cNvGrpSpPr>
                <p:nvPr/>
              </p:nvGrpSpPr>
              <p:grpSpPr bwMode="auto">
                <a:xfrm rot="18900000">
                  <a:off x="1688411" y="3129531"/>
                  <a:ext cx="100013" cy="42862"/>
                  <a:chOff x="1059657" y="1825626"/>
                  <a:chExt cx="100012" cy="43200"/>
                </a:xfrm>
                <a:solidFill>
                  <a:srgbClr val="D8DBD8"/>
                </a:solidFill>
              </p:grpSpPr>
              <p:sp>
                <p:nvSpPr>
                  <p:cNvPr id="1706" name="Oval 8980">
                    <a:extLst>
                      <a:ext uri="{FF2B5EF4-FFF2-40B4-BE49-F238E27FC236}">
                        <a16:creationId xmlns:a16="http://schemas.microsoft.com/office/drawing/2014/main" id="{3D4039B5-CD53-458E-B130-D8435A7A5007}"/>
                      </a:ext>
                    </a:extLst>
                  </p:cNvPr>
                  <p:cNvSpPr>
                    <a:spLocks noChangeArrowheads="1"/>
                  </p:cNvSpPr>
                  <p:nvPr/>
                </p:nvSpPr>
                <p:spPr bwMode="auto">
                  <a:xfrm>
                    <a:off x="1088234" y="1825626"/>
                    <a:ext cx="43200" cy="43200"/>
                  </a:xfrm>
                  <a:prstGeom prst="ellipse">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07" name="Rectangle 7087">
                    <a:extLst>
                      <a:ext uri="{FF2B5EF4-FFF2-40B4-BE49-F238E27FC236}">
                        <a16:creationId xmlns:a16="http://schemas.microsoft.com/office/drawing/2014/main" id="{7DE9669B-806B-428C-A05C-D43B71B1A142}"/>
                      </a:ext>
                    </a:extLst>
                  </p:cNvPr>
                  <p:cNvSpPr>
                    <a:spLocks noChangeArrowheads="1"/>
                  </p:cNvSpPr>
                  <p:nvPr/>
                </p:nvSpPr>
                <p:spPr bwMode="auto">
                  <a:xfrm>
                    <a:off x="1059657" y="1843088"/>
                    <a:ext cx="100012" cy="7200"/>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08" name="Oval 8980">
                    <a:extLst>
                      <a:ext uri="{FF2B5EF4-FFF2-40B4-BE49-F238E27FC236}">
                        <a16:creationId xmlns:a16="http://schemas.microsoft.com/office/drawing/2014/main" id="{B9A6525E-E433-4B00-BF10-DF8AFC29D864}"/>
                      </a:ext>
                    </a:extLst>
                  </p:cNvPr>
                  <p:cNvSpPr>
                    <a:spLocks noChangeArrowheads="1"/>
                  </p:cNvSpPr>
                  <p:nvPr/>
                </p:nvSpPr>
                <p:spPr bwMode="auto">
                  <a:xfrm>
                    <a:off x="1095376" y="1832769"/>
                    <a:ext cx="28800" cy="28800"/>
                  </a:xfrm>
                  <a:prstGeom prst="ellipse">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grpSp>
            <p:grpSp>
              <p:nvGrpSpPr>
                <p:cNvPr id="1680" name="Group 1246">
                  <a:extLst>
                    <a:ext uri="{FF2B5EF4-FFF2-40B4-BE49-F238E27FC236}">
                      <a16:creationId xmlns:a16="http://schemas.microsoft.com/office/drawing/2014/main" id="{793FD9BC-E602-48D8-B213-F91B2E538ACD}"/>
                    </a:ext>
                  </a:extLst>
                </p:cNvPr>
                <p:cNvGrpSpPr>
                  <a:grpSpLocks/>
                </p:cNvGrpSpPr>
                <p:nvPr/>
              </p:nvGrpSpPr>
              <p:grpSpPr bwMode="auto">
                <a:xfrm>
                  <a:off x="1404249" y="4239193"/>
                  <a:ext cx="519112" cy="144463"/>
                  <a:chOff x="1909768" y="4324350"/>
                  <a:chExt cx="519107" cy="112713"/>
                </a:xfrm>
                <a:solidFill>
                  <a:srgbClr val="D8DBD8"/>
                </a:solidFill>
              </p:grpSpPr>
              <p:grpSp>
                <p:nvGrpSpPr>
                  <p:cNvPr id="1698" name="Group 1247">
                    <a:extLst>
                      <a:ext uri="{FF2B5EF4-FFF2-40B4-BE49-F238E27FC236}">
                        <a16:creationId xmlns:a16="http://schemas.microsoft.com/office/drawing/2014/main" id="{929C7F09-7BF3-4D9E-86AB-81FDA8338156}"/>
                      </a:ext>
                    </a:extLst>
                  </p:cNvPr>
                  <p:cNvGrpSpPr>
                    <a:grpSpLocks/>
                  </p:cNvGrpSpPr>
                  <p:nvPr/>
                </p:nvGrpSpPr>
                <p:grpSpPr bwMode="auto">
                  <a:xfrm>
                    <a:off x="2401888" y="4324350"/>
                    <a:ext cx="26987" cy="109538"/>
                    <a:chOff x="2401888" y="4324350"/>
                    <a:chExt cx="26987" cy="109538"/>
                  </a:xfrm>
                  <a:grpFill/>
                </p:grpSpPr>
                <p:sp>
                  <p:nvSpPr>
                    <p:cNvPr id="1703" name="AutoShape 381">
                      <a:extLst>
                        <a:ext uri="{FF2B5EF4-FFF2-40B4-BE49-F238E27FC236}">
                          <a16:creationId xmlns:a16="http://schemas.microsoft.com/office/drawing/2014/main" id="{F312B5A2-97BC-4C75-A344-AA138BA26B2E}"/>
                        </a:ext>
                      </a:extLst>
                    </p:cNvPr>
                    <p:cNvSpPr>
                      <a:spLocks noChangeArrowheads="1"/>
                    </p:cNvSpPr>
                    <p:nvPr/>
                  </p:nvSpPr>
                  <p:spPr bwMode="auto">
                    <a:xfrm rot="5400000" flipH="1">
                      <a:off x="2361406" y="4366419"/>
                      <a:ext cx="109538" cy="25400"/>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04" name="Line 382">
                      <a:extLst>
                        <a:ext uri="{FF2B5EF4-FFF2-40B4-BE49-F238E27FC236}">
                          <a16:creationId xmlns:a16="http://schemas.microsoft.com/office/drawing/2014/main" id="{B0D41577-6DD9-4E53-944A-275D7ACC870B}"/>
                        </a:ext>
                      </a:extLst>
                    </p:cNvPr>
                    <p:cNvSpPr>
                      <a:spLocks noChangeShapeType="1"/>
                    </p:cNvSpPr>
                    <p:nvPr/>
                  </p:nvSpPr>
                  <p:spPr bwMode="auto">
                    <a:xfrm rot="5400000" flipH="1">
                      <a:off x="2413794" y="4393407"/>
                      <a:ext cx="0" cy="23812"/>
                    </a:xfrm>
                    <a:prstGeom prst="line">
                      <a:avLst/>
                    </a:prstGeom>
                    <a:grpFill/>
                    <a:ln w="3175">
                      <a:solidFill>
                        <a:schemeClr val="tx1"/>
                      </a:solidFill>
                      <a:round/>
                      <a:headEnd type="none" w="sm" len="sm"/>
                      <a:tailEnd/>
                    </a:ln>
                  </p:spPr>
                  <p:txBody>
                    <a:bodyPr wrap="none" anchor="ctr"/>
                    <a:lstStyle/>
                    <a:p>
                      <a:endParaRPr lang="en-GB"/>
                    </a:p>
                  </p:txBody>
                </p:sp>
                <p:sp>
                  <p:nvSpPr>
                    <p:cNvPr id="1705" name="Line 383">
                      <a:extLst>
                        <a:ext uri="{FF2B5EF4-FFF2-40B4-BE49-F238E27FC236}">
                          <a16:creationId xmlns:a16="http://schemas.microsoft.com/office/drawing/2014/main" id="{ADF28BC3-873F-4A06-8181-A20AAC836C15}"/>
                        </a:ext>
                      </a:extLst>
                    </p:cNvPr>
                    <p:cNvSpPr>
                      <a:spLocks noChangeShapeType="1"/>
                    </p:cNvSpPr>
                    <p:nvPr/>
                  </p:nvSpPr>
                  <p:spPr bwMode="auto">
                    <a:xfrm rot="5400000" flipH="1">
                      <a:off x="2413794" y="4337844"/>
                      <a:ext cx="0" cy="23812"/>
                    </a:xfrm>
                    <a:prstGeom prst="line">
                      <a:avLst/>
                    </a:prstGeom>
                    <a:grpFill/>
                    <a:ln w="3175">
                      <a:solidFill>
                        <a:schemeClr val="tx1"/>
                      </a:solidFill>
                      <a:round/>
                      <a:headEnd type="none" w="sm" len="sm"/>
                      <a:tailEnd/>
                    </a:ln>
                  </p:spPr>
                  <p:txBody>
                    <a:bodyPr wrap="none" anchor="ctr"/>
                    <a:lstStyle/>
                    <a:p>
                      <a:endParaRPr lang="en-GB"/>
                    </a:p>
                  </p:txBody>
                </p:sp>
              </p:grpSp>
              <p:grpSp>
                <p:nvGrpSpPr>
                  <p:cNvPr id="1699" name="Group 1248">
                    <a:extLst>
                      <a:ext uri="{FF2B5EF4-FFF2-40B4-BE49-F238E27FC236}">
                        <a16:creationId xmlns:a16="http://schemas.microsoft.com/office/drawing/2014/main" id="{5DFD795D-AD37-4A8F-ACE9-31069FCB42F2}"/>
                      </a:ext>
                    </a:extLst>
                  </p:cNvPr>
                  <p:cNvGrpSpPr>
                    <a:grpSpLocks/>
                  </p:cNvGrpSpPr>
                  <p:nvPr/>
                </p:nvGrpSpPr>
                <p:grpSpPr bwMode="auto">
                  <a:xfrm>
                    <a:off x="1909768" y="4327525"/>
                    <a:ext cx="26987" cy="109538"/>
                    <a:chOff x="2189163" y="5270500"/>
                    <a:chExt cx="26987" cy="109538"/>
                  </a:xfrm>
                  <a:grpFill/>
                </p:grpSpPr>
                <p:sp>
                  <p:nvSpPr>
                    <p:cNvPr id="1700" name="AutoShape 381">
                      <a:extLst>
                        <a:ext uri="{FF2B5EF4-FFF2-40B4-BE49-F238E27FC236}">
                          <a16:creationId xmlns:a16="http://schemas.microsoft.com/office/drawing/2014/main" id="{0AABEA1E-D051-4ACA-89A3-9DD339225CC0}"/>
                        </a:ext>
                      </a:extLst>
                    </p:cNvPr>
                    <p:cNvSpPr>
                      <a:spLocks noChangeArrowheads="1"/>
                    </p:cNvSpPr>
                    <p:nvPr/>
                  </p:nvSpPr>
                  <p:spPr bwMode="auto">
                    <a:xfrm rot="5400000" flipH="1">
                      <a:off x="2148681" y="5312569"/>
                      <a:ext cx="109538" cy="25400"/>
                    </a:xfrm>
                    <a:prstGeom prst="octagon">
                      <a:avLst>
                        <a:gd name="adj" fmla="val 12000"/>
                      </a:avLst>
                    </a:prstGeom>
                    <a:grpFill/>
                    <a:ln w="3175">
                      <a:solidFill>
                        <a:schemeClr val="tx1"/>
                      </a:solidFill>
                      <a:miter lim="800000"/>
                      <a:headEnd type="none" w="sm" len="sm"/>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701" name="Line 382">
                      <a:extLst>
                        <a:ext uri="{FF2B5EF4-FFF2-40B4-BE49-F238E27FC236}">
                          <a16:creationId xmlns:a16="http://schemas.microsoft.com/office/drawing/2014/main" id="{BB812E5B-D506-48FC-AF7C-B23082ECECBE}"/>
                        </a:ext>
                      </a:extLst>
                    </p:cNvPr>
                    <p:cNvSpPr>
                      <a:spLocks noChangeShapeType="1"/>
                    </p:cNvSpPr>
                    <p:nvPr/>
                  </p:nvSpPr>
                  <p:spPr bwMode="auto">
                    <a:xfrm rot="5400000" flipH="1">
                      <a:off x="2201069" y="5339557"/>
                      <a:ext cx="0" cy="23812"/>
                    </a:xfrm>
                    <a:prstGeom prst="line">
                      <a:avLst/>
                    </a:prstGeom>
                    <a:grpFill/>
                    <a:ln w="3175">
                      <a:solidFill>
                        <a:schemeClr val="tx1"/>
                      </a:solidFill>
                      <a:round/>
                      <a:headEnd type="none" w="sm" len="sm"/>
                      <a:tailEnd/>
                    </a:ln>
                  </p:spPr>
                  <p:txBody>
                    <a:bodyPr wrap="none" anchor="ctr"/>
                    <a:lstStyle/>
                    <a:p>
                      <a:endParaRPr lang="en-GB"/>
                    </a:p>
                  </p:txBody>
                </p:sp>
                <p:sp>
                  <p:nvSpPr>
                    <p:cNvPr id="1702" name="Line 383">
                      <a:extLst>
                        <a:ext uri="{FF2B5EF4-FFF2-40B4-BE49-F238E27FC236}">
                          <a16:creationId xmlns:a16="http://schemas.microsoft.com/office/drawing/2014/main" id="{49C4F4AA-B4E9-4FBE-A2F0-6EB928A23821}"/>
                        </a:ext>
                      </a:extLst>
                    </p:cNvPr>
                    <p:cNvSpPr>
                      <a:spLocks noChangeShapeType="1"/>
                    </p:cNvSpPr>
                    <p:nvPr/>
                  </p:nvSpPr>
                  <p:spPr bwMode="auto">
                    <a:xfrm rot="5400000" flipH="1">
                      <a:off x="2201069" y="5283994"/>
                      <a:ext cx="0" cy="23812"/>
                    </a:xfrm>
                    <a:prstGeom prst="line">
                      <a:avLst/>
                    </a:prstGeom>
                    <a:grpFill/>
                    <a:ln w="3175">
                      <a:solidFill>
                        <a:schemeClr val="tx1"/>
                      </a:solidFill>
                      <a:round/>
                      <a:headEnd type="none" w="sm" len="sm"/>
                      <a:tailEnd/>
                    </a:ln>
                  </p:spPr>
                  <p:txBody>
                    <a:bodyPr wrap="none" anchor="ctr"/>
                    <a:lstStyle/>
                    <a:p>
                      <a:endParaRPr lang="en-GB"/>
                    </a:p>
                  </p:txBody>
                </p:sp>
              </p:grpSp>
            </p:grpSp>
            <p:grpSp>
              <p:nvGrpSpPr>
                <p:cNvPr id="1681" name="Group 1255">
                  <a:extLst>
                    <a:ext uri="{FF2B5EF4-FFF2-40B4-BE49-F238E27FC236}">
                      <a16:creationId xmlns:a16="http://schemas.microsoft.com/office/drawing/2014/main" id="{6E004960-1151-4D6A-999D-8AE29AF2E168}"/>
                    </a:ext>
                  </a:extLst>
                </p:cNvPr>
                <p:cNvGrpSpPr>
                  <a:grpSpLocks/>
                </p:cNvGrpSpPr>
                <p:nvPr/>
              </p:nvGrpSpPr>
              <p:grpSpPr bwMode="auto">
                <a:xfrm>
                  <a:off x="1429649" y="4156643"/>
                  <a:ext cx="466725" cy="300037"/>
                  <a:chOff x="1935655" y="4225936"/>
                  <a:chExt cx="467026" cy="300007"/>
                </a:xfrm>
                <a:solidFill>
                  <a:srgbClr val="D8DBD8"/>
                </a:solidFill>
              </p:grpSpPr>
              <p:grpSp>
                <p:nvGrpSpPr>
                  <p:cNvPr id="1682" name="Group 1256">
                    <a:extLst>
                      <a:ext uri="{FF2B5EF4-FFF2-40B4-BE49-F238E27FC236}">
                        <a16:creationId xmlns:a16="http://schemas.microsoft.com/office/drawing/2014/main" id="{8C9466C3-767A-4E0A-8334-3BF93D2C48DE}"/>
                      </a:ext>
                    </a:extLst>
                  </p:cNvPr>
                  <p:cNvGrpSpPr>
                    <a:grpSpLocks/>
                  </p:cNvGrpSpPr>
                  <p:nvPr/>
                </p:nvGrpSpPr>
                <p:grpSpPr bwMode="auto">
                  <a:xfrm>
                    <a:off x="1935655" y="4225936"/>
                    <a:ext cx="61952" cy="300007"/>
                    <a:chOff x="1961055" y="4225936"/>
                    <a:chExt cx="61952" cy="300007"/>
                  </a:xfrm>
                  <a:grpFill/>
                </p:grpSpPr>
                <p:sp>
                  <p:nvSpPr>
                    <p:cNvPr id="1691" name="Rectangle 6760">
                      <a:extLst>
                        <a:ext uri="{FF2B5EF4-FFF2-40B4-BE49-F238E27FC236}">
                          <a16:creationId xmlns:a16="http://schemas.microsoft.com/office/drawing/2014/main" id="{329513DF-595F-4CA8-A4BA-94571B218601}"/>
                        </a:ext>
                      </a:extLst>
                    </p:cNvPr>
                    <p:cNvSpPr>
                      <a:spLocks noChangeArrowheads="1"/>
                    </p:cNvSpPr>
                    <p:nvPr/>
                  </p:nvSpPr>
                  <p:spPr bwMode="auto">
                    <a:xfrm>
                      <a:off x="1961055" y="4242521"/>
                      <a:ext cx="61201" cy="266845"/>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93" name="Oval 6765">
                      <a:extLst>
                        <a:ext uri="{FF2B5EF4-FFF2-40B4-BE49-F238E27FC236}">
                          <a16:creationId xmlns:a16="http://schemas.microsoft.com/office/drawing/2014/main" id="{94F3BB29-9D36-487A-B637-695020E4D433}"/>
                        </a:ext>
                      </a:extLst>
                    </p:cNvPr>
                    <p:cNvSpPr>
                      <a:spLocks noChangeArrowheads="1"/>
                    </p:cNvSpPr>
                    <p:nvPr/>
                  </p:nvSpPr>
                  <p:spPr bwMode="auto">
                    <a:xfrm>
                      <a:off x="1977741" y="4475162"/>
                      <a:ext cx="28819" cy="28800"/>
                    </a:xfrm>
                    <a:prstGeom prst="ellipse">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94" name="Arc 1693">
                      <a:extLst>
                        <a:ext uri="{FF2B5EF4-FFF2-40B4-BE49-F238E27FC236}">
                          <a16:creationId xmlns:a16="http://schemas.microsoft.com/office/drawing/2014/main" id="{7860AA4D-750D-41DC-992D-AA16ED6935CA}"/>
                        </a:ext>
                      </a:extLst>
                    </p:cNvPr>
                    <p:cNvSpPr/>
                    <p:nvPr/>
                  </p:nvSpPr>
                  <p:spPr bwMode="auto">
                    <a:xfrm rot="5400000" flipH="1">
                      <a:off x="1974570" y="4214009"/>
                      <a:ext cx="36509" cy="60364"/>
                    </a:xfrm>
                    <a:prstGeom prst="arc">
                      <a:avLst>
                        <a:gd name="adj1" fmla="val 16200000"/>
                        <a:gd name="adj2" fmla="val 5378236"/>
                      </a:avLst>
                    </a:prstGeom>
                    <a:grpFill/>
                    <a:ln w="3175" cap="flat" cmpd="sng" algn="ctr">
                      <a:solidFill>
                        <a:schemeClr val="tx1"/>
                      </a:solidFill>
                      <a:prstDash val="solid"/>
                      <a:round/>
                      <a:headEnd type="none" w="sm" len="sm"/>
                      <a:tailEnd type="none" w="med" len="med"/>
                    </a:ln>
                    <a:effectLst/>
                  </p:spPr>
                  <p:txBody>
                    <a:bodyPr/>
                    <a:lstStyle/>
                    <a:p>
                      <a:pPr>
                        <a:defRPr/>
                      </a:pPr>
                      <a:endParaRPr lang="en-GB">
                        <a:latin typeface="Arial" charset="0"/>
                        <a:cs typeface="Arial" charset="0"/>
                      </a:endParaRPr>
                    </a:p>
                  </p:txBody>
                </p:sp>
                <p:cxnSp>
                  <p:nvCxnSpPr>
                    <p:cNvPr id="1695" name="Straight Connector 1269">
                      <a:extLst>
                        <a:ext uri="{FF2B5EF4-FFF2-40B4-BE49-F238E27FC236}">
                          <a16:creationId xmlns:a16="http://schemas.microsoft.com/office/drawing/2014/main" id="{DC0080A3-9610-4F96-9062-BF1DB3FD3F9A}"/>
                        </a:ext>
                      </a:extLst>
                    </p:cNvPr>
                    <p:cNvCxnSpPr>
                      <a:cxnSpLocks noChangeShapeType="1"/>
                    </p:cNvCxnSpPr>
                    <p:nvPr/>
                  </p:nvCxnSpPr>
                  <p:spPr bwMode="auto">
                    <a:xfrm>
                      <a:off x="1962150" y="4242511"/>
                      <a:ext cx="0" cy="266400"/>
                    </a:xfrm>
                    <a:prstGeom prst="line">
                      <a:avLst/>
                    </a:prstGeom>
                    <a:grpFill/>
                    <a:ln w="3175" algn="ctr">
                      <a:solidFill>
                        <a:schemeClr val="tx1"/>
                      </a:solidFill>
                      <a:round/>
                      <a:headEnd type="none" w="sm" len="sm"/>
                      <a:tailEnd/>
                    </a:ln>
                  </p:spPr>
                </p:cxnSp>
                <p:sp>
                  <p:nvSpPr>
                    <p:cNvPr id="1696" name="Arc 1695">
                      <a:extLst>
                        <a:ext uri="{FF2B5EF4-FFF2-40B4-BE49-F238E27FC236}">
                          <a16:creationId xmlns:a16="http://schemas.microsoft.com/office/drawing/2014/main" id="{09ADDD2E-E5B9-4159-96FA-ED2F5407DC30}"/>
                        </a:ext>
                      </a:extLst>
                    </p:cNvPr>
                    <p:cNvSpPr/>
                    <p:nvPr/>
                  </p:nvSpPr>
                  <p:spPr bwMode="auto">
                    <a:xfrm rot="16200000" flipH="1" flipV="1">
                      <a:off x="1974570" y="4477507"/>
                      <a:ext cx="36509" cy="60364"/>
                    </a:xfrm>
                    <a:prstGeom prst="arc">
                      <a:avLst>
                        <a:gd name="adj1" fmla="val 16200000"/>
                        <a:gd name="adj2" fmla="val 5378236"/>
                      </a:avLst>
                    </a:prstGeom>
                    <a:grpFill/>
                    <a:ln w="3175" cap="flat" cmpd="sng" algn="ctr">
                      <a:solidFill>
                        <a:schemeClr val="tx1"/>
                      </a:solidFill>
                      <a:prstDash val="solid"/>
                      <a:round/>
                      <a:headEnd type="none" w="sm" len="sm"/>
                      <a:tailEnd type="none" w="med" len="med"/>
                    </a:ln>
                    <a:effectLst/>
                  </p:spPr>
                  <p:txBody>
                    <a:bodyPr/>
                    <a:lstStyle/>
                    <a:p>
                      <a:pPr>
                        <a:defRPr/>
                      </a:pPr>
                      <a:endParaRPr lang="en-GB">
                        <a:latin typeface="Arial" charset="0"/>
                        <a:cs typeface="Arial" charset="0"/>
                      </a:endParaRPr>
                    </a:p>
                  </p:txBody>
                </p:sp>
                <p:cxnSp>
                  <p:nvCxnSpPr>
                    <p:cNvPr id="1697" name="Straight Connector 1271">
                      <a:extLst>
                        <a:ext uri="{FF2B5EF4-FFF2-40B4-BE49-F238E27FC236}">
                          <a16:creationId xmlns:a16="http://schemas.microsoft.com/office/drawing/2014/main" id="{941561C4-7F91-4E5E-8398-05355D272E3E}"/>
                        </a:ext>
                      </a:extLst>
                    </p:cNvPr>
                    <p:cNvCxnSpPr>
                      <a:cxnSpLocks noChangeShapeType="1"/>
                    </p:cNvCxnSpPr>
                    <p:nvPr/>
                  </p:nvCxnSpPr>
                  <p:spPr bwMode="auto">
                    <a:xfrm>
                      <a:off x="2022696" y="4242511"/>
                      <a:ext cx="0" cy="266400"/>
                    </a:xfrm>
                    <a:prstGeom prst="line">
                      <a:avLst/>
                    </a:prstGeom>
                    <a:grpFill/>
                    <a:ln w="3175" algn="ctr">
                      <a:solidFill>
                        <a:schemeClr val="tx1"/>
                      </a:solidFill>
                      <a:round/>
                      <a:headEnd type="none" w="sm" len="sm"/>
                      <a:tailEnd/>
                    </a:ln>
                  </p:spPr>
                </p:cxnSp>
              </p:grpSp>
              <p:grpSp>
                <p:nvGrpSpPr>
                  <p:cNvPr id="1683" name="Group 1257">
                    <a:extLst>
                      <a:ext uri="{FF2B5EF4-FFF2-40B4-BE49-F238E27FC236}">
                        <a16:creationId xmlns:a16="http://schemas.microsoft.com/office/drawing/2014/main" id="{B585346B-6F3A-481B-91E2-556E297E91BC}"/>
                      </a:ext>
                    </a:extLst>
                  </p:cNvPr>
                  <p:cNvGrpSpPr>
                    <a:grpSpLocks/>
                  </p:cNvGrpSpPr>
                  <p:nvPr/>
                </p:nvGrpSpPr>
                <p:grpSpPr bwMode="auto">
                  <a:xfrm>
                    <a:off x="2341040" y="4225936"/>
                    <a:ext cx="61641" cy="300007"/>
                    <a:chOff x="1961055" y="4225936"/>
                    <a:chExt cx="61641" cy="300007"/>
                  </a:xfrm>
                  <a:grpFill/>
                </p:grpSpPr>
                <p:sp>
                  <p:nvSpPr>
                    <p:cNvPr id="1684" name="Rectangle 6760">
                      <a:extLst>
                        <a:ext uri="{FF2B5EF4-FFF2-40B4-BE49-F238E27FC236}">
                          <a16:creationId xmlns:a16="http://schemas.microsoft.com/office/drawing/2014/main" id="{4EAC0657-B2D3-4AE4-BE3A-AA51CCFE9FD1}"/>
                        </a:ext>
                      </a:extLst>
                    </p:cNvPr>
                    <p:cNvSpPr>
                      <a:spLocks noChangeArrowheads="1"/>
                    </p:cNvSpPr>
                    <p:nvPr/>
                  </p:nvSpPr>
                  <p:spPr bwMode="auto">
                    <a:xfrm>
                      <a:off x="1961055" y="4242520"/>
                      <a:ext cx="61201" cy="265962"/>
                    </a:xfrm>
                    <a:prstGeom prst="rect">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86" name="Oval 6765">
                      <a:extLst>
                        <a:ext uri="{FF2B5EF4-FFF2-40B4-BE49-F238E27FC236}">
                          <a16:creationId xmlns:a16="http://schemas.microsoft.com/office/drawing/2014/main" id="{F99921CF-049E-478E-804E-F27DB6321710}"/>
                        </a:ext>
                      </a:extLst>
                    </p:cNvPr>
                    <p:cNvSpPr>
                      <a:spLocks noChangeArrowheads="1"/>
                    </p:cNvSpPr>
                    <p:nvPr/>
                  </p:nvSpPr>
                  <p:spPr bwMode="auto">
                    <a:xfrm>
                      <a:off x="1977741" y="4475162"/>
                      <a:ext cx="28819" cy="28800"/>
                    </a:xfrm>
                    <a:prstGeom prst="ellipse">
                      <a:avLst/>
                    </a:prstGeom>
                    <a:grp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687" name="Arc 1686">
                      <a:extLst>
                        <a:ext uri="{FF2B5EF4-FFF2-40B4-BE49-F238E27FC236}">
                          <a16:creationId xmlns:a16="http://schemas.microsoft.com/office/drawing/2014/main" id="{4711306D-3383-4B40-BBBC-D348B43A885D}"/>
                        </a:ext>
                      </a:extLst>
                    </p:cNvPr>
                    <p:cNvSpPr/>
                    <p:nvPr/>
                  </p:nvSpPr>
                  <p:spPr bwMode="auto">
                    <a:xfrm rot="5400000" flipH="1">
                      <a:off x="1974259" y="4214009"/>
                      <a:ext cx="36509" cy="60364"/>
                    </a:xfrm>
                    <a:prstGeom prst="arc">
                      <a:avLst>
                        <a:gd name="adj1" fmla="val 16200000"/>
                        <a:gd name="adj2" fmla="val 5378236"/>
                      </a:avLst>
                    </a:prstGeom>
                    <a:grpFill/>
                    <a:ln w="3175" cap="flat" cmpd="sng" algn="ctr">
                      <a:solidFill>
                        <a:schemeClr val="tx1"/>
                      </a:solidFill>
                      <a:prstDash val="solid"/>
                      <a:round/>
                      <a:headEnd type="none" w="sm" len="sm"/>
                      <a:tailEnd type="none" w="med" len="med"/>
                    </a:ln>
                    <a:effectLst/>
                  </p:spPr>
                  <p:txBody>
                    <a:bodyPr/>
                    <a:lstStyle/>
                    <a:p>
                      <a:pPr>
                        <a:defRPr/>
                      </a:pPr>
                      <a:endParaRPr lang="en-GB">
                        <a:latin typeface="Arial" charset="0"/>
                        <a:cs typeface="Arial" charset="0"/>
                      </a:endParaRPr>
                    </a:p>
                  </p:txBody>
                </p:sp>
                <p:cxnSp>
                  <p:nvCxnSpPr>
                    <p:cNvPr id="1688" name="Straight Connector 1262">
                      <a:extLst>
                        <a:ext uri="{FF2B5EF4-FFF2-40B4-BE49-F238E27FC236}">
                          <a16:creationId xmlns:a16="http://schemas.microsoft.com/office/drawing/2014/main" id="{4899E841-90D7-4A7A-9350-44552C97A603}"/>
                        </a:ext>
                      </a:extLst>
                    </p:cNvPr>
                    <p:cNvCxnSpPr>
                      <a:cxnSpLocks noChangeShapeType="1"/>
                    </p:cNvCxnSpPr>
                    <p:nvPr/>
                  </p:nvCxnSpPr>
                  <p:spPr bwMode="auto">
                    <a:xfrm>
                      <a:off x="1962150" y="4242511"/>
                      <a:ext cx="0" cy="266400"/>
                    </a:xfrm>
                    <a:prstGeom prst="line">
                      <a:avLst/>
                    </a:prstGeom>
                    <a:grpFill/>
                    <a:ln w="3175" algn="ctr">
                      <a:solidFill>
                        <a:schemeClr val="tx1"/>
                      </a:solidFill>
                      <a:round/>
                      <a:headEnd type="none" w="sm" len="sm"/>
                      <a:tailEnd/>
                    </a:ln>
                  </p:spPr>
                </p:cxnSp>
                <p:sp>
                  <p:nvSpPr>
                    <p:cNvPr id="1689" name="Arc 1688">
                      <a:extLst>
                        <a:ext uri="{FF2B5EF4-FFF2-40B4-BE49-F238E27FC236}">
                          <a16:creationId xmlns:a16="http://schemas.microsoft.com/office/drawing/2014/main" id="{3CDC5D3C-63A6-461A-8F8B-0C737DBCDA9A}"/>
                        </a:ext>
                      </a:extLst>
                    </p:cNvPr>
                    <p:cNvSpPr/>
                    <p:nvPr/>
                  </p:nvSpPr>
                  <p:spPr bwMode="auto">
                    <a:xfrm rot="16200000" flipH="1" flipV="1">
                      <a:off x="1974259" y="4477507"/>
                      <a:ext cx="36509" cy="60364"/>
                    </a:xfrm>
                    <a:prstGeom prst="arc">
                      <a:avLst>
                        <a:gd name="adj1" fmla="val 16200000"/>
                        <a:gd name="adj2" fmla="val 5378236"/>
                      </a:avLst>
                    </a:prstGeom>
                    <a:grpFill/>
                    <a:ln w="3175" cap="flat" cmpd="sng" algn="ctr">
                      <a:solidFill>
                        <a:schemeClr val="tx1"/>
                      </a:solidFill>
                      <a:prstDash val="solid"/>
                      <a:round/>
                      <a:headEnd type="none" w="sm" len="sm"/>
                      <a:tailEnd type="none" w="med" len="med"/>
                    </a:ln>
                    <a:effectLst/>
                  </p:spPr>
                  <p:txBody>
                    <a:bodyPr/>
                    <a:lstStyle/>
                    <a:p>
                      <a:pPr>
                        <a:defRPr/>
                      </a:pPr>
                      <a:endParaRPr lang="en-GB">
                        <a:latin typeface="Arial" charset="0"/>
                        <a:cs typeface="Arial" charset="0"/>
                      </a:endParaRPr>
                    </a:p>
                  </p:txBody>
                </p:sp>
                <p:cxnSp>
                  <p:nvCxnSpPr>
                    <p:cNvPr id="1690" name="Straight Connector 1264">
                      <a:extLst>
                        <a:ext uri="{FF2B5EF4-FFF2-40B4-BE49-F238E27FC236}">
                          <a16:creationId xmlns:a16="http://schemas.microsoft.com/office/drawing/2014/main" id="{82EA64B3-E88A-479E-BA06-2A48017CB223}"/>
                        </a:ext>
                      </a:extLst>
                    </p:cNvPr>
                    <p:cNvCxnSpPr>
                      <a:cxnSpLocks noChangeShapeType="1"/>
                    </p:cNvCxnSpPr>
                    <p:nvPr/>
                  </p:nvCxnSpPr>
                  <p:spPr bwMode="auto">
                    <a:xfrm>
                      <a:off x="2022696" y="4242511"/>
                      <a:ext cx="0" cy="266400"/>
                    </a:xfrm>
                    <a:prstGeom prst="line">
                      <a:avLst/>
                    </a:prstGeom>
                    <a:grpFill/>
                    <a:ln w="3175" algn="ctr">
                      <a:solidFill>
                        <a:schemeClr val="tx1"/>
                      </a:solidFill>
                      <a:round/>
                      <a:headEnd type="none" w="sm" len="sm"/>
                      <a:tailEnd/>
                    </a:ln>
                  </p:spPr>
                </p:cxnSp>
              </p:grpSp>
            </p:grpSp>
            <p:sp>
              <p:nvSpPr>
                <p:cNvPr id="2545" name="Oval 6764">
                  <a:extLst>
                    <a:ext uri="{FF2B5EF4-FFF2-40B4-BE49-F238E27FC236}">
                      <a16:creationId xmlns:a16="http://schemas.microsoft.com/office/drawing/2014/main" id="{9E57CFF8-3B1D-49FC-A6DE-D9263CFB5F05}"/>
                    </a:ext>
                  </a:extLst>
                </p:cNvPr>
                <p:cNvSpPr>
                  <a:spLocks noChangeArrowheads="1"/>
                </p:cNvSpPr>
                <p:nvPr/>
              </p:nvSpPr>
              <p:spPr bwMode="auto">
                <a:xfrm>
                  <a:off x="1446324" y="4179653"/>
                  <a:ext cx="28800" cy="28803"/>
                </a:xfrm>
                <a:prstGeom prst="ellipse">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546" name="Oval 6764">
                  <a:extLst>
                    <a:ext uri="{FF2B5EF4-FFF2-40B4-BE49-F238E27FC236}">
                      <a16:creationId xmlns:a16="http://schemas.microsoft.com/office/drawing/2014/main" id="{531269BA-39CB-4013-BAD8-7FB4F289E808}"/>
                    </a:ext>
                  </a:extLst>
                </p:cNvPr>
                <p:cNvSpPr>
                  <a:spLocks noChangeArrowheads="1"/>
                </p:cNvSpPr>
                <p:nvPr/>
              </p:nvSpPr>
              <p:spPr bwMode="auto">
                <a:xfrm>
                  <a:off x="1851448" y="4179653"/>
                  <a:ext cx="28800" cy="28803"/>
                </a:xfrm>
                <a:prstGeom prst="ellipse">
                  <a:avLst/>
                </a:prstGeom>
                <a:solidFill>
                  <a:schemeClr val="bg1">
                    <a:lumMod val="85000"/>
                  </a:schemeClr>
                </a:solidFill>
                <a:ln w="3175" algn="ctr">
                  <a:solidFill>
                    <a:schemeClr val="tx1"/>
                  </a:solidFill>
                  <a:round/>
                  <a:headEnd type="none" w="sm" len="sm"/>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96" name="AutoShape 53">
                  <a:extLst>
                    <a:ext uri="{FF2B5EF4-FFF2-40B4-BE49-F238E27FC236}">
                      <a16:creationId xmlns:a16="http://schemas.microsoft.com/office/drawing/2014/main" id="{69F98565-CFC8-4720-9CA6-0A524AFA80F0}"/>
                    </a:ext>
                  </a:extLst>
                </p:cNvPr>
                <p:cNvSpPr>
                  <a:spLocks noChangeArrowheads="1"/>
                </p:cNvSpPr>
                <p:nvPr/>
              </p:nvSpPr>
              <p:spPr bwMode="auto">
                <a:xfrm rot="20700000" flipV="1">
                  <a:off x="2196411" y="2780281"/>
                  <a:ext cx="160338" cy="22225"/>
                </a:xfrm>
                <a:prstGeom prst="roundRect">
                  <a:avLst>
                    <a:gd name="adj" fmla="val 50000"/>
                  </a:avLst>
                </a:prstGeom>
                <a:solidFill>
                  <a:schemeClr val="bg1"/>
                </a:solidFill>
                <a:ln w="31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97" name="Freeform 54">
                  <a:extLst>
                    <a:ext uri="{FF2B5EF4-FFF2-40B4-BE49-F238E27FC236}">
                      <a16:creationId xmlns:a16="http://schemas.microsoft.com/office/drawing/2014/main" id="{B261FF63-1AFD-41E9-8062-BC12FC042B62}"/>
                    </a:ext>
                  </a:extLst>
                </p:cNvPr>
                <p:cNvSpPr>
                  <a:spLocks/>
                </p:cNvSpPr>
                <p:nvPr/>
              </p:nvSpPr>
              <p:spPr bwMode="auto">
                <a:xfrm>
                  <a:off x="2167836" y="2197668"/>
                  <a:ext cx="80963" cy="157163"/>
                </a:xfrm>
                <a:custGeom>
                  <a:avLst/>
                  <a:gdLst>
                    <a:gd name="T0" fmla="*/ 2147483647 w 51"/>
                    <a:gd name="T1" fmla="*/ 2147483647 h 132"/>
                    <a:gd name="T2" fmla="*/ 2147483647 w 51"/>
                    <a:gd name="T3" fmla="*/ 0 h 132"/>
                    <a:gd name="T4" fmla="*/ 0 60000 65536"/>
                    <a:gd name="T5" fmla="*/ 0 60000 65536"/>
                    <a:gd name="T6" fmla="*/ 0 w 51"/>
                    <a:gd name="T7" fmla="*/ 0 h 132"/>
                    <a:gd name="T8" fmla="*/ 51 w 51"/>
                    <a:gd name="T9" fmla="*/ 132 h 132"/>
                  </a:gdLst>
                  <a:ahLst/>
                  <a:cxnLst>
                    <a:cxn ang="T4">
                      <a:pos x="T0" y="T1"/>
                    </a:cxn>
                    <a:cxn ang="T5">
                      <a:pos x="T2" y="T3"/>
                    </a:cxn>
                  </a:cxnLst>
                  <a:rect l="T6" t="T7" r="T8" b="T9"/>
                  <a:pathLst>
                    <a:path w="51" h="132">
                      <a:moveTo>
                        <a:pt x="51" y="22"/>
                      </a:moveTo>
                      <a:cubicBezTo>
                        <a:pt x="51" y="132"/>
                        <a:pt x="0" y="130"/>
                        <a:pt x="1" y="0"/>
                      </a:cubicBezTo>
                    </a:path>
                  </a:pathLst>
                </a:custGeom>
                <a:noFill/>
                <a:ln w="3175">
                  <a:solidFill>
                    <a:schemeClr val="tx1"/>
                  </a:solidFill>
                  <a:round/>
                  <a:headEnd/>
                  <a:tailEnd/>
                </a:ln>
              </p:spPr>
              <p:txBody>
                <a:bodyPr/>
                <a:lstStyle/>
                <a:p>
                  <a:endParaRPr lang="en-GB"/>
                </a:p>
              </p:txBody>
            </p:sp>
            <p:sp>
              <p:nvSpPr>
                <p:cNvPr id="2298" name="Rectangle 55">
                  <a:extLst>
                    <a:ext uri="{FF2B5EF4-FFF2-40B4-BE49-F238E27FC236}">
                      <a16:creationId xmlns:a16="http://schemas.microsoft.com/office/drawing/2014/main" id="{F9FE4591-66B6-4444-B485-C83F35250002}"/>
                    </a:ext>
                  </a:extLst>
                </p:cNvPr>
                <p:cNvSpPr>
                  <a:spLocks noChangeArrowheads="1"/>
                </p:cNvSpPr>
                <p:nvPr/>
              </p:nvSpPr>
              <p:spPr bwMode="auto">
                <a:xfrm>
                  <a:off x="2161486" y="2204018"/>
                  <a:ext cx="17463" cy="17463"/>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299" name="Rectangle 56">
                  <a:extLst>
                    <a:ext uri="{FF2B5EF4-FFF2-40B4-BE49-F238E27FC236}">
                      <a16:creationId xmlns:a16="http://schemas.microsoft.com/office/drawing/2014/main" id="{8CC45407-F825-4BDE-ABF5-3F3C9DAC35B0}"/>
                    </a:ext>
                  </a:extLst>
                </p:cNvPr>
                <p:cNvSpPr>
                  <a:spLocks noChangeArrowheads="1"/>
                </p:cNvSpPr>
                <p:nvPr/>
              </p:nvSpPr>
              <p:spPr bwMode="auto">
                <a:xfrm>
                  <a:off x="2177361" y="2178618"/>
                  <a:ext cx="88900" cy="71438"/>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00" name="Rectangle 57">
                  <a:extLst>
                    <a:ext uri="{FF2B5EF4-FFF2-40B4-BE49-F238E27FC236}">
                      <a16:creationId xmlns:a16="http://schemas.microsoft.com/office/drawing/2014/main" id="{6C6AA218-4D2F-4981-9B0C-15D6DA029515}"/>
                    </a:ext>
                  </a:extLst>
                </p:cNvPr>
                <p:cNvSpPr>
                  <a:spLocks noChangeArrowheads="1"/>
                </p:cNvSpPr>
                <p:nvPr/>
              </p:nvSpPr>
              <p:spPr bwMode="auto">
                <a:xfrm>
                  <a:off x="2196411" y="2161156"/>
                  <a:ext cx="88900" cy="1079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01" name="Rectangle 59">
                  <a:extLst>
                    <a:ext uri="{FF2B5EF4-FFF2-40B4-BE49-F238E27FC236}">
                      <a16:creationId xmlns:a16="http://schemas.microsoft.com/office/drawing/2014/main" id="{38BAF3A3-CDC3-4BD6-ACF4-6364DBA5CEE2}"/>
                    </a:ext>
                  </a:extLst>
                </p:cNvPr>
                <p:cNvSpPr>
                  <a:spLocks noChangeArrowheads="1"/>
                </p:cNvSpPr>
                <p:nvPr/>
              </p:nvSpPr>
              <p:spPr bwMode="auto">
                <a:xfrm>
                  <a:off x="2197999" y="2221481"/>
                  <a:ext cx="90487"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02" name="Rectangle 60">
                  <a:extLst>
                    <a:ext uri="{FF2B5EF4-FFF2-40B4-BE49-F238E27FC236}">
                      <a16:creationId xmlns:a16="http://schemas.microsoft.com/office/drawing/2014/main" id="{E378A647-DE3B-4B69-ADF7-254436CC4167}"/>
                    </a:ext>
                  </a:extLst>
                </p:cNvPr>
                <p:cNvSpPr>
                  <a:spLocks noChangeArrowheads="1"/>
                </p:cNvSpPr>
                <p:nvPr/>
              </p:nvSpPr>
              <p:spPr bwMode="auto">
                <a:xfrm>
                  <a:off x="2197999" y="2240531"/>
                  <a:ext cx="90487"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03" name="Rectangle 61">
                  <a:extLst>
                    <a:ext uri="{FF2B5EF4-FFF2-40B4-BE49-F238E27FC236}">
                      <a16:creationId xmlns:a16="http://schemas.microsoft.com/office/drawing/2014/main" id="{3AAACA34-F288-41C8-91C8-FE5388255BD0}"/>
                    </a:ext>
                  </a:extLst>
                </p:cNvPr>
                <p:cNvSpPr>
                  <a:spLocks noChangeArrowheads="1"/>
                </p:cNvSpPr>
                <p:nvPr/>
              </p:nvSpPr>
              <p:spPr bwMode="auto">
                <a:xfrm>
                  <a:off x="2197999" y="2259581"/>
                  <a:ext cx="90487"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04" name="Rectangle 62">
                  <a:extLst>
                    <a:ext uri="{FF2B5EF4-FFF2-40B4-BE49-F238E27FC236}">
                      <a16:creationId xmlns:a16="http://schemas.microsoft.com/office/drawing/2014/main" id="{E100A50B-C47B-42A6-BD0E-268F05368D81}"/>
                    </a:ext>
                  </a:extLst>
                </p:cNvPr>
                <p:cNvSpPr>
                  <a:spLocks noChangeArrowheads="1"/>
                </p:cNvSpPr>
                <p:nvPr/>
              </p:nvSpPr>
              <p:spPr bwMode="auto">
                <a:xfrm>
                  <a:off x="2197999" y="2165918"/>
                  <a:ext cx="90487"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05" name="Rectangle 63">
                  <a:extLst>
                    <a:ext uri="{FF2B5EF4-FFF2-40B4-BE49-F238E27FC236}">
                      <a16:creationId xmlns:a16="http://schemas.microsoft.com/office/drawing/2014/main" id="{63502DFE-5825-498B-BE12-FF2D9D2BBD57}"/>
                    </a:ext>
                  </a:extLst>
                </p:cNvPr>
                <p:cNvSpPr>
                  <a:spLocks noChangeArrowheads="1"/>
                </p:cNvSpPr>
                <p:nvPr/>
              </p:nvSpPr>
              <p:spPr bwMode="auto">
                <a:xfrm>
                  <a:off x="2197999" y="2184968"/>
                  <a:ext cx="90487"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06" name="Rectangle 64">
                  <a:extLst>
                    <a:ext uri="{FF2B5EF4-FFF2-40B4-BE49-F238E27FC236}">
                      <a16:creationId xmlns:a16="http://schemas.microsoft.com/office/drawing/2014/main" id="{A8C37104-7B5D-4AF4-8776-5A172D51C1FB}"/>
                    </a:ext>
                  </a:extLst>
                </p:cNvPr>
                <p:cNvSpPr>
                  <a:spLocks noChangeArrowheads="1"/>
                </p:cNvSpPr>
                <p:nvPr/>
              </p:nvSpPr>
              <p:spPr bwMode="auto">
                <a:xfrm>
                  <a:off x="2197999" y="2204018"/>
                  <a:ext cx="90487"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07" name="Freeform 54">
                  <a:extLst>
                    <a:ext uri="{FF2B5EF4-FFF2-40B4-BE49-F238E27FC236}">
                      <a16:creationId xmlns:a16="http://schemas.microsoft.com/office/drawing/2014/main" id="{6ED28E0F-A868-4871-B5C3-E1575E75906E}"/>
                    </a:ext>
                  </a:extLst>
                </p:cNvPr>
                <p:cNvSpPr>
                  <a:spLocks/>
                </p:cNvSpPr>
                <p:nvPr/>
              </p:nvSpPr>
              <p:spPr bwMode="auto">
                <a:xfrm>
                  <a:off x="2167836" y="2402456"/>
                  <a:ext cx="80963" cy="157162"/>
                </a:xfrm>
                <a:custGeom>
                  <a:avLst/>
                  <a:gdLst>
                    <a:gd name="T0" fmla="*/ 2147483647 w 51"/>
                    <a:gd name="T1" fmla="*/ 2147483647 h 132"/>
                    <a:gd name="T2" fmla="*/ 2147483647 w 51"/>
                    <a:gd name="T3" fmla="*/ 0 h 132"/>
                    <a:gd name="T4" fmla="*/ 0 60000 65536"/>
                    <a:gd name="T5" fmla="*/ 0 60000 65536"/>
                    <a:gd name="T6" fmla="*/ 0 w 51"/>
                    <a:gd name="T7" fmla="*/ 0 h 132"/>
                    <a:gd name="T8" fmla="*/ 51 w 51"/>
                    <a:gd name="T9" fmla="*/ 132 h 132"/>
                  </a:gdLst>
                  <a:ahLst/>
                  <a:cxnLst>
                    <a:cxn ang="T4">
                      <a:pos x="T0" y="T1"/>
                    </a:cxn>
                    <a:cxn ang="T5">
                      <a:pos x="T2" y="T3"/>
                    </a:cxn>
                  </a:cxnLst>
                  <a:rect l="T6" t="T7" r="T8" b="T9"/>
                  <a:pathLst>
                    <a:path w="51" h="132">
                      <a:moveTo>
                        <a:pt x="51" y="22"/>
                      </a:moveTo>
                      <a:cubicBezTo>
                        <a:pt x="51" y="132"/>
                        <a:pt x="0" y="130"/>
                        <a:pt x="1" y="0"/>
                      </a:cubicBezTo>
                    </a:path>
                  </a:pathLst>
                </a:custGeom>
                <a:noFill/>
                <a:ln w="3175">
                  <a:solidFill>
                    <a:schemeClr val="tx1"/>
                  </a:solidFill>
                  <a:round/>
                  <a:headEnd/>
                  <a:tailEnd/>
                </a:ln>
              </p:spPr>
              <p:txBody>
                <a:bodyPr/>
                <a:lstStyle/>
                <a:p>
                  <a:endParaRPr lang="en-GB"/>
                </a:p>
              </p:txBody>
            </p:sp>
            <p:sp>
              <p:nvSpPr>
                <p:cNvPr id="2308" name="Rectangle 55">
                  <a:extLst>
                    <a:ext uri="{FF2B5EF4-FFF2-40B4-BE49-F238E27FC236}">
                      <a16:creationId xmlns:a16="http://schemas.microsoft.com/office/drawing/2014/main" id="{D90EDE20-F16B-48C1-B92B-E96AC220B89E}"/>
                    </a:ext>
                  </a:extLst>
                </p:cNvPr>
                <p:cNvSpPr>
                  <a:spLocks noChangeArrowheads="1"/>
                </p:cNvSpPr>
                <p:nvPr/>
              </p:nvSpPr>
              <p:spPr bwMode="auto">
                <a:xfrm>
                  <a:off x="2161486" y="2408806"/>
                  <a:ext cx="17463" cy="17462"/>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09" name="Rectangle 56">
                  <a:extLst>
                    <a:ext uri="{FF2B5EF4-FFF2-40B4-BE49-F238E27FC236}">
                      <a16:creationId xmlns:a16="http://schemas.microsoft.com/office/drawing/2014/main" id="{AC02BBFB-BB5E-4B08-97CB-76EA7FA6FBFB}"/>
                    </a:ext>
                  </a:extLst>
                </p:cNvPr>
                <p:cNvSpPr>
                  <a:spLocks noChangeArrowheads="1"/>
                </p:cNvSpPr>
                <p:nvPr/>
              </p:nvSpPr>
              <p:spPr bwMode="auto">
                <a:xfrm>
                  <a:off x="2177361" y="2383406"/>
                  <a:ext cx="88900" cy="71437"/>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10" name="Rectangle 57">
                  <a:extLst>
                    <a:ext uri="{FF2B5EF4-FFF2-40B4-BE49-F238E27FC236}">
                      <a16:creationId xmlns:a16="http://schemas.microsoft.com/office/drawing/2014/main" id="{D4A9A094-63DC-4A8C-A063-0BD453D92ABB}"/>
                    </a:ext>
                  </a:extLst>
                </p:cNvPr>
                <p:cNvSpPr>
                  <a:spLocks noChangeArrowheads="1"/>
                </p:cNvSpPr>
                <p:nvPr/>
              </p:nvSpPr>
              <p:spPr bwMode="auto">
                <a:xfrm>
                  <a:off x="2196411" y="2365943"/>
                  <a:ext cx="88900" cy="1079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11" name="Rectangle 59">
                  <a:extLst>
                    <a:ext uri="{FF2B5EF4-FFF2-40B4-BE49-F238E27FC236}">
                      <a16:creationId xmlns:a16="http://schemas.microsoft.com/office/drawing/2014/main" id="{159082C4-49F7-4850-B21D-0F2FC1753CFD}"/>
                    </a:ext>
                  </a:extLst>
                </p:cNvPr>
                <p:cNvSpPr>
                  <a:spLocks noChangeArrowheads="1"/>
                </p:cNvSpPr>
                <p:nvPr/>
              </p:nvSpPr>
              <p:spPr bwMode="auto">
                <a:xfrm>
                  <a:off x="2197999" y="2426268"/>
                  <a:ext cx="90487"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12" name="Rectangle 60">
                  <a:extLst>
                    <a:ext uri="{FF2B5EF4-FFF2-40B4-BE49-F238E27FC236}">
                      <a16:creationId xmlns:a16="http://schemas.microsoft.com/office/drawing/2014/main" id="{DFDD50D8-B30D-4079-99F6-1248C7CDB928}"/>
                    </a:ext>
                  </a:extLst>
                </p:cNvPr>
                <p:cNvSpPr>
                  <a:spLocks noChangeArrowheads="1"/>
                </p:cNvSpPr>
                <p:nvPr/>
              </p:nvSpPr>
              <p:spPr bwMode="auto">
                <a:xfrm>
                  <a:off x="2197999" y="2445318"/>
                  <a:ext cx="90487"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13" name="Rectangle 61">
                  <a:extLst>
                    <a:ext uri="{FF2B5EF4-FFF2-40B4-BE49-F238E27FC236}">
                      <a16:creationId xmlns:a16="http://schemas.microsoft.com/office/drawing/2014/main" id="{1CC5FF77-CCA5-4F2B-8CC9-1ADC4B1B0B38}"/>
                    </a:ext>
                  </a:extLst>
                </p:cNvPr>
                <p:cNvSpPr>
                  <a:spLocks noChangeArrowheads="1"/>
                </p:cNvSpPr>
                <p:nvPr/>
              </p:nvSpPr>
              <p:spPr bwMode="auto">
                <a:xfrm>
                  <a:off x="2197999" y="2464368"/>
                  <a:ext cx="90487"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14" name="Rectangle 62">
                  <a:extLst>
                    <a:ext uri="{FF2B5EF4-FFF2-40B4-BE49-F238E27FC236}">
                      <a16:creationId xmlns:a16="http://schemas.microsoft.com/office/drawing/2014/main" id="{7532E709-2003-4AAB-BE18-46EE81E34886}"/>
                    </a:ext>
                  </a:extLst>
                </p:cNvPr>
                <p:cNvSpPr>
                  <a:spLocks noChangeArrowheads="1"/>
                </p:cNvSpPr>
                <p:nvPr/>
              </p:nvSpPr>
              <p:spPr bwMode="auto">
                <a:xfrm>
                  <a:off x="2197999" y="2370706"/>
                  <a:ext cx="90487"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15" name="Rectangle 63">
                  <a:extLst>
                    <a:ext uri="{FF2B5EF4-FFF2-40B4-BE49-F238E27FC236}">
                      <a16:creationId xmlns:a16="http://schemas.microsoft.com/office/drawing/2014/main" id="{879E9641-45EF-4609-B7BA-08589B8636B5}"/>
                    </a:ext>
                  </a:extLst>
                </p:cNvPr>
                <p:cNvSpPr>
                  <a:spLocks noChangeArrowheads="1"/>
                </p:cNvSpPr>
                <p:nvPr/>
              </p:nvSpPr>
              <p:spPr bwMode="auto">
                <a:xfrm>
                  <a:off x="2197999" y="2389756"/>
                  <a:ext cx="90487"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16" name="Rectangle 64">
                  <a:extLst>
                    <a:ext uri="{FF2B5EF4-FFF2-40B4-BE49-F238E27FC236}">
                      <a16:creationId xmlns:a16="http://schemas.microsoft.com/office/drawing/2014/main" id="{989CF5E1-A464-420D-B101-CF289E23FBE1}"/>
                    </a:ext>
                  </a:extLst>
                </p:cNvPr>
                <p:cNvSpPr>
                  <a:spLocks noChangeArrowheads="1"/>
                </p:cNvSpPr>
                <p:nvPr/>
              </p:nvSpPr>
              <p:spPr bwMode="auto">
                <a:xfrm>
                  <a:off x="2197999" y="2408806"/>
                  <a:ext cx="90487"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17" name="Rectangle 29">
                  <a:extLst>
                    <a:ext uri="{FF2B5EF4-FFF2-40B4-BE49-F238E27FC236}">
                      <a16:creationId xmlns:a16="http://schemas.microsoft.com/office/drawing/2014/main" id="{553FED66-FFD7-45D8-A5A8-60BF81A269E1}"/>
                    </a:ext>
                  </a:extLst>
                </p:cNvPr>
                <p:cNvSpPr>
                  <a:spLocks noChangeArrowheads="1"/>
                </p:cNvSpPr>
                <p:nvPr/>
              </p:nvSpPr>
              <p:spPr bwMode="auto">
                <a:xfrm>
                  <a:off x="2567886" y="3023168"/>
                  <a:ext cx="63500" cy="127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18" name="Line 31">
                  <a:extLst>
                    <a:ext uri="{FF2B5EF4-FFF2-40B4-BE49-F238E27FC236}">
                      <a16:creationId xmlns:a16="http://schemas.microsoft.com/office/drawing/2014/main" id="{BB5FCB7E-5AC3-4F43-939C-0B47688DED85}"/>
                    </a:ext>
                  </a:extLst>
                </p:cNvPr>
                <p:cNvSpPr>
                  <a:spLocks noChangeShapeType="1"/>
                </p:cNvSpPr>
                <p:nvPr/>
              </p:nvSpPr>
              <p:spPr bwMode="auto">
                <a:xfrm>
                  <a:off x="2580586" y="3023168"/>
                  <a:ext cx="0" cy="127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19" name="Line 32">
                  <a:extLst>
                    <a:ext uri="{FF2B5EF4-FFF2-40B4-BE49-F238E27FC236}">
                      <a16:creationId xmlns:a16="http://schemas.microsoft.com/office/drawing/2014/main" id="{F782514B-45BD-4B13-8CFB-A99093456C99}"/>
                    </a:ext>
                  </a:extLst>
                </p:cNvPr>
                <p:cNvSpPr>
                  <a:spLocks noChangeShapeType="1"/>
                </p:cNvSpPr>
                <p:nvPr/>
              </p:nvSpPr>
              <p:spPr bwMode="auto">
                <a:xfrm>
                  <a:off x="2618686" y="3023168"/>
                  <a:ext cx="0" cy="127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20" name="Rectangle 33">
                  <a:extLst>
                    <a:ext uri="{FF2B5EF4-FFF2-40B4-BE49-F238E27FC236}">
                      <a16:creationId xmlns:a16="http://schemas.microsoft.com/office/drawing/2014/main" id="{315EF833-E96F-419E-BB10-A63B1FC73C45}"/>
                    </a:ext>
                  </a:extLst>
                </p:cNvPr>
                <p:cNvSpPr>
                  <a:spLocks noChangeArrowheads="1"/>
                </p:cNvSpPr>
                <p:nvPr/>
              </p:nvSpPr>
              <p:spPr bwMode="auto">
                <a:xfrm>
                  <a:off x="2574236" y="3035868"/>
                  <a:ext cx="50800" cy="127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21" name="Rectangle 34">
                  <a:extLst>
                    <a:ext uri="{FF2B5EF4-FFF2-40B4-BE49-F238E27FC236}">
                      <a16:creationId xmlns:a16="http://schemas.microsoft.com/office/drawing/2014/main" id="{07281DC6-8DD3-45DC-9263-079C2EC4D1B4}"/>
                    </a:ext>
                  </a:extLst>
                </p:cNvPr>
                <p:cNvSpPr>
                  <a:spLocks noChangeArrowheads="1"/>
                </p:cNvSpPr>
                <p:nvPr/>
              </p:nvSpPr>
              <p:spPr bwMode="auto">
                <a:xfrm>
                  <a:off x="2593286" y="3073968"/>
                  <a:ext cx="12700" cy="254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22" name="Rectangle 35">
                  <a:extLst>
                    <a:ext uri="{FF2B5EF4-FFF2-40B4-BE49-F238E27FC236}">
                      <a16:creationId xmlns:a16="http://schemas.microsoft.com/office/drawing/2014/main" id="{DAD75037-FB0E-4C61-B3B9-B4142F4DFAD7}"/>
                    </a:ext>
                  </a:extLst>
                </p:cNvPr>
                <p:cNvSpPr>
                  <a:spLocks noChangeArrowheads="1"/>
                </p:cNvSpPr>
                <p:nvPr/>
              </p:nvSpPr>
              <p:spPr bwMode="auto">
                <a:xfrm>
                  <a:off x="2571061" y="3073968"/>
                  <a:ext cx="58738"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23" name="Arc 37">
                  <a:extLst>
                    <a:ext uri="{FF2B5EF4-FFF2-40B4-BE49-F238E27FC236}">
                      <a16:creationId xmlns:a16="http://schemas.microsoft.com/office/drawing/2014/main" id="{3C6A24B8-97C3-4F4A-965C-C0F90193B77E}"/>
                    </a:ext>
                  </a:extLst>
                </p:cNvPr>
                <p:cNvSpPr>
                  <a:spLocks/>
                </p:cNvSpPr>
                <p:nvPr/>
              </p:nvSpPr>
              <p:spPr bwMode="auto">
                <a:xfrm flipH="1" flipV="1">
                  <a:off x="2569474" y="3080318"/>
                  <a:ext cx="23812" cy="19050"/>
                </a:xfrm>
                <a:custGeom>
                  <a:avLst/>
                  <a:gdLst>
                    <a:gd name="T0" fmla="*/ 0 w 21600"/>
                    <a:gd name="T1" fmla="*/ 0 h 21600"/>
                    <a:gd name="T2" fmla="*/ 70520 w 21600"/>
                    <a:gd name="T3" fmla="*/ 4785 h 21600"/>
                    <a:gd name="T4" fmla="*/ 0 w 21600"/>
                    <a:gd name="T5" fmla="*/ 47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175">
                  <a:solidFill>
                    <a:schemeClr val="tx1"/>
                  </a:solidFill>
                  <a:round/>
                  <a:headEnd/>
                  <a:tailEnd/>
                </a:ln>
              </p:spPr>
              <p:txBody>
                <a:bodyPr wrap="none" anchor="ctr"/>
                <a:lstStyle/>
                <a:p>
                  <a:endParaRPr lang="en-GB"/>
                </a:p>
              </p:txBody>
            </p:sp>
            <p:sp>
              <p:nvSpPr>
                <p:cNvPr id="2324" name="Arc 38">
                  <a:extLst>
                    <a:ext uri="{FF2B5EF4-FFF2-40B4-BE49-F238E27FC236}">
                      <a16:creationId xmlns:a16="http://schemas.microsoft.com/office/drawing/2014/main" id="{2A3390F3-F345-4D52-8CE6-EEC02D2B7936}"/>
                    </a:ext>
                  </a:extLst>
                </p:cNvPr>
                <p:cNvSpPr>
                  <a:spLocks/>
                </p:cNvSpPr>
                <p:nvPr/>
              </p:nvSpPr>
              <p:spPr bwMode="auto">
                <a:xfrm flipV="1">
                  <a:off x="2604399" y="3080318"/>
                  <a:ext cx="25400" cy="19050"/>
                </a:xfrm>
                <a:custGeom>
                  <a:avLst/>
                  <a:gdLst>
                    <a:gd name="T0" fmla="*/ 0 w 21600"/>
                    <a:gd name="T1" fmla="*/ 0 h 21600"/>
                    <a:gd name="T2" fmla="*/ 143461 w 21600"/>
                    <a:gd name="T3" fmla="*/ 4785 h 21600"/>
                    <a:gd name="T4" fmla="*/ 0 w 21600"/>
                    <a:gd name="T5" fmla="*/ 47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175">
                  <a:solidFill>
                    <a:schemeClr val="tx1"/>
                  </a:solidFill>
                  <a:round/>
                  <a:headEnd/>
                  <a:tailEnd/>
                </a:ln>
              </p:spPr>
              <p:txBody>
                <a:bodyPr wrap="none" anchor="ctr"/>
                <a:lstStyle/>
                <a:p>
                  <a:endParaRPr lang="en-GB"/>
                </a:p>
              </p:txBody>
            </p:sp>
            <p:sp>
              <p:nvSpPr>
                <p:cNvPr id="2325" name="Line 39">
                  <a:extLst>
                    <a:ext uri="{FF2B5EF4-FFF2-40B4-BE49-F238E27FC236}">
                      <a16:creationId xmlns:a16="http://schemas.microsoft.com/office/drawing/2014/main" id="{36CC8791-DFB2-4C56-ACFD-0A0847397829}"/>
                    </a:ext>
                  </a:extLst>
                </p:cNvPr>
                <p:cNvSpPr>
                  <a:spLocks noChangeShapeType="1"/>
                </p:cNvSpPr>
                <p:nvPr/>
              </p:nvSpPr>
              <p:spPr bwMode="auto">
                <a:xfrm>
                  <a:off x="2593286" y="3099368"/>
                  <a:ext cx="11113"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26" name="Line 41">
                  <a:extLst>
                    <a:ext uri="{FF2B5EF4-FFF2-40B4-BE49-F238E27FC236}">
                      <a16:creationId xmlns:a16="http://schemas.microsoft.com/office/drawing/2014/main" id="{DE25894E-158E-464A-99E5-88A6C220757B}"/>
                    </a:ext>
                  </a:extLst>
                </p:cNvPr>
                <p:cNvSpPr>
                  <a:spLocks noChangeShapeType="1"/>
                </p:cNvSpPr>
                <p:nvPr/>
              </p:nvSpPr>
              <p:spPr bwMode="auto">
                <a:xfrm>
                  <a:off x="2569474" y="3073968"/>
                  <a:ext cx="0" cy="63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27" name="Line 42">
                  <a:extLst>
                    <a:ext uri="{FF2B5EF4-FFF2-40B4-BE49-F238E27FC236}">
                      <a16:creationId xmlns:a16="http://schemas.microsoft.com/office/drawing/2014/main" id="{CE78CF7A-CEC9-4251-A0D8-4911EAD068A8}"/>
                    </a:ext>
                  </a:extLst>
                </p:cNvPr>
                <p:cNvSpPr>
                  <a:spLocks noChangeShapeType="1"/>
                </p:cNvSpPr>
                <p:nvPr/>
              </p:nvSpPr>
              <p:spPr bwMode="auto">
                <a:xfrm>
                  <a:off x="2629799" y="3073968"/>
                  <a:ext cx="0" cy="63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28" name="Rectangle 44">
                  <a:extLst>
                    <a:ext uri="{FF2B5EF4-FFF2-40B4-BE49-F238E27FC236}">
                      <a16:creationId xmlns:a16="http://schemas.microsoft.com/office/drawing/2014/main" id="{83906F0A-EE78-4C86-A74E-FA60A82060DB}"/>
                    </a:ext>
                  </a:extLst>
                </p:cNvPr>
                <p:cNvSpPr>
                  <a:spLocks noChangeArrowheads="1"/>
                </p:cNvSpPr>
                <p:nvPr/>
              </p:nvSpPr>
              <p:spPr bwMode="auto">
                <a:xfrm>
                  <a:off x="2566299" y="3050156"/>
                  <a:ext cx="63500" cy="254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29" name="Line 45">
                  <a:extLst>
                    <a:ext uri="{FF2B5EF4-FFF2-40B4-BE49-F238E27FC236}">
                      <a16:creationId xmlns:a16="http://schemas.microsoft.com/office/drawing/2014/main" id="{C91A96C9-0870-4277-BAD1-7A9F67AEEA9B}"/>
                    </a:ext>
                  </a:extLst>
                </p:cNvPr>
                <p:cNvSpPr>
                  <a:spLocks noChangeShapeType="1"/>
                </p:cNvSpPr>
                <p:nvPr/>
              </p:nvSpPr>
              <p:spPr bwMode="auto">
                <a:xfrm>
                  <a:off x="2578999" y="3050156"/>
                  <a:ext cx="0" cy="254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30" name="Line 46">
                  <a:extLst>
                    <a:ext uri="{FF2B5EF4-FFF2-40B4-BE49-F238E27FC236}">
                      <a16:creationId xmlns:a16="http://schemas.microsoft.com/office/drawing/2014/main" id="{E3F823FF-94E3-4146-89B1-10AAC550690A}"/>
                    </a:ext>
                  </a:extLst>
                </p:cNvPr>
                <p:cNvSpPr>
                  <a:spLocks noChangeShapeType="1"/>
                </p:cNvSpPr>
                <p:nvPr/>
              </p:nvSpPr>
              <p:spPr bwMode="auto">
                <a:xfrm>
                  <a:off x="2617099" y="3050156"/>
                  <a:ext cx="0" cy="254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31" name="Rectangle 78">
                  <a:extLst>
                    <a:ext uri="{FF2B5EF4-FFF2-40B4-BE49-F238E27FC236}">
                      <a16:creationId xmlns:a16="http://schemas.microsoft.com/office/drawing/2014/main" id="{70D080B6-75E6-407F-8737-50E3BFFBF35F}"/>
                    </a:ext>
                  </a:extLst>
                </p:cNvPr>
                <p:cNvSpPr>
                  <a:spLocks noChangeArrowheads="1"/>
                </p:cNvSpPr>
                <p:nvPr/>
              </p:nvSpPr>
              <p:spPr bwMode="auto">
                <a:xfrm>
                  <a:off x="2369449" y="3021581"/>
                  <a:ext cx="77787" cy="15875"/>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32" name="Line 80">
                  <a:extLst>
                    <a:ext uri="{FF2B5EF4-FFF2-40B4-BE49-F238E27FC236}">
                      <a16:creationId xmlns:a16="http://schemas.microsoft.com/office/drawing/2014/main" id="{7D4C1C84-D942-4084-BA69-8596CBBABFE9}"/>
                    </a:ext>
                  </a:extLst>
                </p:cNvPr>
                <p:cNvSpPr>
                  <a:spLocks noChangeShapeType="1"/>
                </p:cNvSpPr>
                <p:nvPr/>
              </p:nvSpPr>
              <p:spPr bwMode="auto">
                <a:xfrm>
                  <a:off x="2383736" y="3021581"/>
                  <a:ext cx="0" cy="1587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33" name="Line 81">
                  <a:extLst>
                    <a:ext uri="{FF2B5EF4-FFF2-40B4-BE49-F238E27FC236}">
                      <a16:creationId xmlns:a16="http://schemas.microsoft.com/office/drawing/2014/main" id="{80D85E87-ADF4-48B2-ABE7-D1A5E6B70100}"/>
                    </a:ext>
                  </a:extLst>
                </p:cNvPr>
                <p:cNvSpPr>
                  <a:spLocks noChangeShapeType="1"/>
                </p:cNvSpPr>
                <p:nvPr/>
              </p:nvSpPr>
              <p:spPr bwMode="auto">
                <a:xfrm>
                  <a:off x="2431361" y="3021581"/>
                  <a:ext cx="0" cy="1587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34" name="Rectangle 82">
                  <a:extLst>
                    <a:ext uri="{FF2B5EF4-FFF2-40B4-BE49-F238E27FC236}">
                      <a16:creationId xmlns:a16="http://schemas.microsoft.com/office/drawing/2014/main" id="{FD27A9A7-B53E-40D9-BD3B-768265162F4E}"/>
                    </a:ext>
                  </a:extLst>
                </p:cNvPr>
                <p:cNvSpPr>
                  <a:spLocks noChangeArrowheads="1"/>
                </p:cNvSpPr>
                <p:nvPr/>
              </p:nvSpPr>
              <p:spPr bwMode="auto">
                <a:xfrm>
                  <a:off x="2377386" y="3037456"/>
                  <a:ext cx="61913" cy="15875"/>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35" name="Rectangle 83">
                  <a:extLst>
                    <a:ext uri="{FF2B5EF4-FFF2-40B4-BE49-F238E27FC236}">
                      <a16:creationId xmlns:a16="http://schemas.microsoft.com/office/drawing/2014/main" id="{889EB2ED-B8DE-4860-9305-347BF5877417}"/>
                    </a:ext>
                  </a:extLst>
                </p:cNvPr>
                <p:cNvSpPr>
                  <a:spLocks noChangeArrowheads="1"/>
                </p:cNvSpPr>
                <p:nvPr/>
              </p:nvSpPr>
              <p:spPr bwMode="auto">
                <a:xfrm>
                  <a:off x="2399611" y="3083493"/>
                  <a:ext cx="15875" cy="317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36" name="Rectangle 84">
                  <a:extLst>
                    <a:ext uri="{FF2B5EF4-FFF2-40B4-BE49-F238E27FC236}">
                      <a16:creationId xmlns:a16="http://schemas.microsoft.com/office/drawing/2014/main" id="{CA281F30-7B5D-4F79-B016-F9D787D611EA}"/>
                    </a:ext>
                  </a:extLst>
                </p:cNvPr>
                <p:cNvSpPr>
                  <a:spLocks noChangeArrowheads="1"/>
                </p:cNvSpPr>
                <p:nvPr/>
              </p:nvSpPr>
              <p:spPr bwMode="auto">
                <a:xfrm>
                  <a:off x="2372624" y="3083493"/>
                  <a:ext cx="71437" cy="7938"/>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37" name="Arc 86">
                  <a:extLst>
                    <a:ext uri="{FF2B5EF4-FFF2-40B4-BE49-F238E27FC236}">
                      <a16:creationId xmlns:a16="http://schemas.microsoft.com/office/drawing/2014/main" id="{4AA1E243-73A3-4A37-A502-EDC6F44D904A}"/>
                    </a:ext>
                  </a:extLst>
                </p:cNvPr>
                <p:cNvSpPr>
                  <a:spLocks/>
                </p:cNvSpPr>
                <p:nvPr/>
              </p:nvSpPr>
              <p:spPr bwMode="auto">
                <a:xfrm flipH="1" flipV="1">
                  <a:off x="2371036" y="3091431"/>
                  <a:ext cx="30163" cy="23812"/>
                </a:xfrm>
                <a:custGeom>
                  <a:avLst/>
                  <a:gdLst>
                    <a:gd name="T0" fmla="*/ 0 w 21600"/>
                    <a:gd name="T1" fmla="*/ 0 h 21600"/>
                    <a:gd name="T2" fmla="*/ 1163908 w 21600"/>
                    <a:gd name="T3" fmla="*/ 68435 h 21600"/>
                    <a:gd name="T4" fmla="*/ 0 w 21600"/>
                    <a:gd name="T5" fmla="*/ 684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175">
                  <a:solidFill>
                    <a:schemeClr val="tx1"/>
                  </a:solidFill>
                  <a:round/>
                  <a:headEnd/>
                  <a:tailEnd/>
                </a:ln>
              </p:spPr>
              <p:txBody>
                <a:bodyPr wrap="none" anchor="ctr"/>
                <a:lstStyle/>
                <a:p>
                  <a:endParaRPr lang="en-GB"/>
                </a:p>
              </p:txBody>
            </p:sp>
            <p:sp>
              <p:nvSpPr>
                <p:cNvPr id="2338" name="Arc 87">
                  <a:extLst>
                    <a:ext uri="{FF2B5EF4-FFF2-40B4-BE49-F238E27FC236}">
                      <a16:creationId xmlns:a16="http://schemas.microsoft.com/office/drawing/2014/main" id="{93F2B46B-6F21-4D8D-B987-E5D0B2491C1E}"/>
                    </a:ext>
                  </a:extLst>
                </p:cNvPr>
                <p:cNvSpPr>
                  <a:spLocks/>
                </p:cNvSpPr>
                <p:nvPr/>
              </p:nvSpPr>
              <p:spPr bwMode="auto">
                <a:xfrm flipV="1">
                  <a:off x="2415486" y="3091431"/>
                  <a:ext cx="28575" cy="23812"/>
                </a:xfrm>
                <a:custGeom>
                  <a:avLst/>
                  <a:gdLst>
                    <a:gd name="T0" fmla="*/ 0 w 21600"/>
                    <a:gd name="T1" fmla="*/ 0 h 21600"/>
                    <a:gd name="T2" fmla="*/ 642013 w 21600"/>
                    <a:gd name="T3" fmla="*/ 68435 h 21600"/>
                    <a:gd name="T4" fmla="*/ 0 w 21600"/>
                    <a:gd name="T5" fmla="*/ 684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175">
                  <a:solidFill>
                    <a:schemeClr val="tx1"/>
                  </a:solidFill>
                  <a:round/>
                  <a:headEnd/>
                  <a:tailEnd/>
                </a:ln>
              </p:spPr>
              <p:txBody>
                <a:bodyPr wrap="none" anchor="ctr"/>
                <a:lstStyle/>
                <a:p>
                  <a:endParaRPr lang="en-GB"/>
                </a:p>
              </p:txBody>
            </p:sp>
            <p:sp>
              <p:nvSpPr>
                <p:cNvPr id="2339" name="Line 88">
                  <a:extLst>
                    <a:ext uri="{FF2B5EF4-FFF2-40B4-BE49-F238E27FC236}">
                      <a16:creationId xmlns:a16="http://schemas.microsoft.com/office/drawing/2014/main" id="{858C0611-9706-408C-9F6A-ACF48A3906E1}"/>
                    </a:ext>
                  </a:extLst>
                </p:cNvPr>
                <p:cNvSpPr>
                  <a:spLocks noChangeShapeType="1"/>
                </p:cNvSpPr>
                <p:nvPr/>
              </p:nvSpPr>
              <p:spPr bwMode="auto">
                <a:xfrm>
                  <a:off x="2401199" y="3115243"/>
                  <a:ext cx="14287" cy="0"/>
                </a:xfrm>
                <a:prstGeom prst="line">
                  <a:avLst/>
                </a:prstGeom>
                <a:noFill/>
                <a:ln w="3175">
                  <a:solidFill>
                    <a:schemeClr val="accent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40" name="Line 90">
                  <a:extLst>
                    <a:ext uri="{FF2B5EF4-FFF2-40B4-BE49-F238E27FC236}">
                      <a16:creationId xmlns:a16="http://schemas.microsoft.com/office/drawing/2014/main" id="{6D60B4C6-EE51-4471-AEC6-2C50180783DF}"/>
                    </a:ext>
                  </a:extLst>
                </p:cNvPr>
                <p:cNvSpPr>
                  <a:spLocks noChangeShapeType="1"/>
                </p:cNvSpPr>
                <p:nvPr/>
              </p:nvSpPr>
              <p:spPr bwMode="auto">
                <a:xfrm>
                  <a:off x="2371036" y="3083493"/>
                  <a:ext cx="0" cy="79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41" name="Line 91">
                  <a:extLst>
                    <a:ext uri="{FF2B5EF4-FFF2-40B4-BE49-F238E27FC236}">
                      <a16:creationId xmlns:a16="http://schemas.microsoft.com/office/drawing/2014/main" id="{87D6E52C-A078-4A86-8BE9-FE1A61081BFB}"/>
                    </a:ext>
                  </a:extLst>
                </p:cNvPr>
                <p:cNvSpPr>
                  <a:spLocks noChangeShapeType="1"/>
                </p:cNvSpPr>
                <p:nvPr/>
              </p:nvSpPr>
              <p:spPr bwMode="auto">
                <a:xfrm>
                  <a:off x="2444061" y="3083493"/>
                  <a:ext cx="0" cy="79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42" name="Rectangle 93">
                  <a:extLst>
                    <a:ext uri="{FF2B5EF4-FFF2-40B4-BE49-F238E27FC236}">
                      <a16:creationId xmlns:a16="http://schemas.microsoft.com/office/drawing/2014/main" id="{CC0EE240-9895-4679-BC84-5483AF5366D3}"/>
                    </a:ext>
                  </a:extLst>
                </p:cNvPr>
                <p:cNvSpPr>
                  <a:spLocks noChangeArrowheads="1"/>
                </p:cNvSpPr>
                <p:nvPr/>
              </p:nvSpPr>
              <p:spPr bwMode="auto">
                <a:xfrm>
                  <a:off x="2369449" y="3053331"/>
                  <a:ext cx="77787" cy="30162"/>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43" name="Line 94">
                  <a:extLst>
                    <a:ext uri="{FF2B5EF4-FFF2-40B4-BE49-F238E27FC236}">
                      <a16:creationId xmlns:a16="http://schemas.microsoft.com/office/drawing/2014/main" id="{9B07DE5B-F50D-4DD1-9283-F5A7C5C5C45B}"/>
                    </a:ext>
                  </a:extLst>
                </p:cNvPr>
                <p:cNvSpPr>
                  <a:spLocks noChangeShapeType="1"/>
                </p:cNvSpPr>
                <p:nvPr/>
              </p:nvSpPr>
              <p:spPr bwMode="auto">
                <a:xfrm>
                  <a:off x="2383736" y="3053331"/>
                  <a:ext cx="0" cy="30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44" name="Line 95">
                  <a:extLst>
                    <a:ext uri="{FF2B5EF4-FFF2-40B4-BE49-F238E27FC236}">
                      <a16:creationId xmlns:a16="http://schemas.microsoft.com/office/drawing/2014/main" id="{F0C1EB69-97CE-4B6B-BA0F-671C0DA02441}"/>
                    </a:ext>
                  </a:extLst>
                </p:cNvPr>
                <p:cNvSpPr>
                  <a:spLocks noChangeShapeType="1"/>
                </p:cNvSpPr>
                <p:nvPr/>
              </p:nvSpPr>
              <p:spPr bwMode="auto">
                <a:xfrm>
                  <a:off x="2431361" y="3053331"/>
                  <a:ext cx="0" cy="30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45" name="Rectangle 97">
                  <a:extLst>
                    <a:ext uri="{FF2B5EF4-FFF2-40B4-BE49-F238E27FC236}">
                      <a16:creationId xmlns:a16="http://schemas.microsoft.com/office/drawing/2014/main" id="{914E2A4D-4394-4ED4-8DC1-ACE96193E55F}"/>
                    </a:ext>
                  </a:extLst>
                </p:cNvPr>
                <p:cNvSpPr>
                  <a:spLocks noChangeArrowheads="1"/>
                </p:cNvSpPr>
                <p:nvPr/>
              </p:nvSpPr>
              <p:spPr bwMode="auto">
                <a:xfrm>
                  <a:off x="2752036" y="3023168"/>
                  <a:ext cx="63500" cy="127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46" name="Line 99">
                  <a:extLst>
                    <a:ext uri="{FF2B5EF4-FFF2-40B4-BE49-F238E27FC236}">
                      <a16:creationId xmlns:a16="http://schemas.microsoft.com/office/drawing/2014/main" id="{9D164A36-EA49-4C98-BF8D-FF1A038B8131}"/>
                    </a:ext>
                  </a:extLst>
                </p:cNvPr>
                <p:cNvSpPr>
                  <a:spLocks noChangeShapeType="1"/>
                </p:cNvSpPr>
                <p:nvPr/>
              </p:nvSpPr>
              <p:spPr bwMode="auto">
                <a:xfrm>
                  <a:off x="2764736" y="3023168"/>
                  <a:ext cx="0" cy="127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47" name="Line 100">
                  <a:extLst>
                    <a:ext uri="{FF2B5EF4-FFF2-40B4-BE49-F238E27FC236}">
                      <a16:creationId xmlns:a16="http://schemas.microsoft.com/office/drawing/2014/main" id="{1C6CA47F-18D4-48CD-82DA-F52B2C81DF59}"/>
                    </a:ext>
                  </a:extLst>
                </p:cNvPr>
                <p:cNvSpPr>
                  <a:spLocks noChangeShapeType="1"/>
                </p:cNvSpPr>
                <p:nvPr/>
              </p:nvSpPr>
              <p:spPr bwMode="auto">
                <a:xfrm>
                  <a:off x="2802836" y="3023168"/>
                  <a:ext cx="0" cy="127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48" name="Rectangle 101">
                  <a:extLst>
                    <a:ext uri="{FF2B5EF4-FFF2-40B4-BE49-F238E27FC236}">
                      <a16:creationId xmlns:a16="http://schemas.microsoft.com/office/drawing/2014/main" id="{8148675A-A586-45A2-A27B-A7A55D70F47E}"/>
                    </a:ext>
                  </a:extLst>
                </p:cNvPr>
                <p:cNvSpPr>
                  <a:spLocks noChangeArrowheads="1"/>
                </p:cNvSpPr>
                <p:nvPr/>
              </p:nvSpPr>
              <p:spPr bwMode="auto">
                <a:xfrm>
                  <a:off x="2758386" y="3035868"/>
                  <a:ext cx="50800" cy="127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49" name="Rectangle 102">
                  <a:extLst>
                    <a:ext uri="{FF2B5EF4-FFF2-40B4-BE49-F238E27FC236}">
                      <a16:creationId xmlns:a16="http://schemas.microsoft.com/office/drawing/2014/main" id="{AC3BF16F-8DD8-4680-AB49-E06638D2D674}"/>
                    </a:ext>
                  </a:extLst>
                </p:cNvPr>
                <p:cNvSpPr>
                  <a:spLocks noChangeArrowheads="1"/>
                </p:cNvSpPr>
                <p:nvPr/>
              </p:nvSpPr>
              <p:spPr bwMode="auto">
                <a:xfrm>
                  <a:off x="2777436" y="3073968"/>
                  <a:ext cx="12700" cy="254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50" name="Rectangle 103">
                  <a:extLst>
                    <a:ext uri="{FF2B5EF4-FFF2-40B4-BE49-F238E27FC236}">
                      <a16:creationId xmlns:a16="http://schemas.microsoft.com/office/drawing/2014/main" id="{3CEFC552-CFB3-47A1-8A6F-885FD0853C24}"/>
                    </a:ext>
                  </a:extLst>
                </p:cNvPr>
                <p:cNvSpPr>
                  <a:spLocks noChangeArrowheads="1"/>
                </p:cNvSpPr>
                <p:nvPr/>
              </p:nvSpPr>
              <p:spPr bwMode="auto">
                <a:xfrm>
                  <a:off x="2755211" y="3073968"/>
                  <a:ext cx="58738"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51" name="Arc 105">
                  <a:extLst>
                    <a:ext uri="{FF2B5EF4-FFF2-40B4-BE49-F238E27FC236}">
                      <a16:creationId xmlns:a16="http://schemas.microsoft.com/office/drawing/2014/main" id="{E6E723F5-9146-4E66-B3F7-0A248A4767F9}"/>
                    </a:ext>
                  </a:extLst>
                </p:cNvPr>
                <p:cNvSpPr>
                  <a:spLocks/>
                </p:cNvSpPr>
                <p:nvPr/>
              </p:nvSpPr>
              <p:spPr bwMode="auto">
                <a:xfrm flipH="1" flipV="1">
                  <a:off x="2753624" y="3080318"/>
                  <a:ext cx="23812" cy="19050"/>
                </a:xfrm>
                <a:custGeom>
                  <a:avLst/>
                  <a:gdLst>
                    <a:gd name="T0" fmla="*/ 0 w 21600"/>
                    <a:gd name="T1" fmla="*/ 0 h 21600"/>
                    <a:gd name="T2" fmla="*/ 70520 w 21600"/>
                    <a:gd name="T3" fmla="*/ 4785 h 21600"/>
                    <a:gd name="T4" fmla="*/ 0 w 21600"/>
                    <a:gd name="T5" fmla="*/ 47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175">
                  <a:solidFill>
                    <a:schemeClr val="tx1"/>
                  </a:solidFill>
                  <a:round/>
                  <a:headEnd/>
                  <a:tailEnd/>
                </a:ln>
              </p:spPr>
              <p:txBody>
                <a:bodyPr wrap="none" anchor="ctr"/>
                <a:lstStyle/>
                <a:p>
                  <a:endParaRPr lang="en-GB"/>
                </a:p>
              </p:txBody>
            </p:sp>
            <p:sp>
              <p:nvSpPr>
                <p:cNvPr id="2352" name="Arc 106">
                  <a:extLst>
                    <a:ext uri="{FF2B5EF4-FFF2-40B4-BE49-F238E27FC236}">
                      <a16:creationId xmlns:a16="http://schemas.microsoft.com/office/drawing/2014/main" id="{580D6E1F-6D95-4FDF-8768-2BD4B4FB4A7F}"/>
                    </a:ext>
                  </a:extLst>
                </p:cNvPr>
                <p:cNvSpPr>
                  <a:spLocks/>
                </p:cNvSpPr>
                <p:nvPr/>
              </p:nvSpPr>
              <p:spPr bwMode="auto">
                <a:xfrm flipV="1">
                  <a:off x="2788549" y="3080318"/>
                  <a:ext cx="25400" cy="19050"/>
                </a:xfrm>
                <a:custGeom>
                  <a:avLst/>
                  <a:gdLst>
                    <a:gd name="T0" fmla="*/ 0 w 21600"/>
                    <a:gd name="T1" fmla="*/ 0 h 21600"/>
                    <a:gd name="T2" fmla="*/ 143461 w 21600"/>
                    <a:gd name="T3" fmla="*/ 4785 h 21600"/>
                    <a:gd name="T4" fmla="*/ 0 w 21600"/>
                    <a:gd name="T5" fmla="*/ 47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175">
                  <a:solidFill>
                    <a:schemeClr val="tx1"/>
                  </a:solidFill>
                  <a:round/>
                  <a:headEnd/>
                  <a:tailEnd/>
                </a:ln>
              </p:spPr>
              <p:txBody>
                <a:bodyPr wrap="none" anchor="ctr"/>
                <a:lstStyle/>
                <a:p>
                  <a:endParaRPr lang="en-GB"/>
                </a:p>
              </p:txBody>
            </p:sp>
            <p:sp>
              <p:nvSpPr>
                <p:cNvPr id="2353" name="Line 107">
                  <a:extLst>
                    <a:ext uri="{FF2B5EF4-FFF2-40B4-BE49-F238E27FC236}">
                      <a16:creationId xmlns:a16="http://schemas.microsoft.com/office/drawing/2014/main" id="{BBA1E9E6-E858-4FC7-88AD-50E025062F5A}"/>
                    </a:ext>
                  </a:extLst>
                </p:cNvPr>
                <p:cNvSpPr>
                  <a:spLocks noChangeShapeType="1"/>
                </p:cNvSpPr>
                <p:nvPr/>
              </p:nvSpPr>
              <p:spPr bwMode="auto">
                <a:xfrm>
                  <a:off x="2777436" y="3099368"/>
                  <a:ext cx="11113"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54" name="Line 109">
                  <a:extLst>
                    <a:ext uri="{FF2B5EF4-FFF2-40B4-BE49-F238E27FC236}">
                      <a16:creationId xmlns:a16="http://schemas.microsoft.com/office/drawing/2014/main" id="{FE742ED3-D35C-4F06-B35C-9B14FB18A2D8}"/>
                    </a:ext>
                  </a:extLst>
                </p:cNvPr>
                <p:cNvSpPr>
                  <a:spLocks noChangeShapeType="1"/>
                </p:cNvSpPr>
                <p:nvPr/>
              </p:nvSpPr>
              <p:spPr bwMode="auto">
                <a:xfrm>
                  <a:off x="2753624" y="3073968"/>
                  <a:ext cx="0" cy="63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55" name="Line 110">
                  <a:extLst>
                    <a:ext uri="{FF2B5EF4-FFF2-40B4-BE49-F238E27FC236}">
                      <a16:creationId xmlns:a16="http://schemas.microsoft.com/office/drawing/2014/main" id="{11830F15-CA0F-42BE-84AB-A87A78718F52}"/>
                    </a:ext>
                  </a:extLst>
                </p:cNvPr>
                <p:cNvSpPr>
                  <a:spLocks noChangeShapeType="1"/>
                </p:cNvSpPr>
                <p:nvPr/>
              </p:nvSpPr>
              <p:spPr bwMode="auto">
                <a:xfrm>
                  <a:off x="2813949" y="3073968"/>
                  <a:ext cx="0" cy="63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56" name="Rectangle 112">
                  <a:extLst>
                    <a:ext uri="{FF2B5EF4-FFF2-40B4-BE49-F238E27FC236}">
                      <a16:creationId xmlns:a16="http://schemas.microsoft.com/office/drawing/2014/main" id="{2B2F7537-1199-468C-A49A-83D70A130ABD}"/>
                    </a:ext>
                  </a:extLst>
                </p:cNvPr>
                <p:cNvSpPr>
                  <a:spLocks noChangeArrowheads="1"/>
                </p:cNvSpPr>
                <p:nvPr/>
              </p:nvSpPr>
              <p:spPr bwMode="auto">
                <a:xfrm>
                  <a:off x="2750449" y="3050156"/>
                  <a:ext cx="63500" cy="254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57" name="Line 113">
                  <a:extLst>
                    <a:ext uri="{FF2B5EF4-FFF2-40B4-BE49-F238E27FC236}">
                      <a16:creationId xmlns:a16="http://schemas.microsoft.com/office/drawing/2014/main" id="{FEB7BCB3-9C0C-4392-A79B-A5BEC2C37DE8}"/>
                    </a:ext>
                  </a:extLst>
                </p:cNvPr>
                <p:cNvSpPr>
                  <a:spLocks noChangeShapeType="1"/>
                </p:cNvSpPr>
                <p:nvPr/>
              </p:nvSpPr>
              <p:spPr bwMode="auto">
                <a:xfrm>
                  <a:off x="2763149" y="3050156"/>
                  <a:ext cx="0" cy="254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58" name="Line 114">
                  <a:extLst>
                    <a:ext uri="{FF2B5EF4-FFF2-40B4-BE49-F238E27FC236}">
                      <a16:creationId xmlns:a16="http://schemas.microsoft.com/office/drawing/2014/main" id="{ED42089B-6AC2-4A92-98D8-96B0DBB2C123}"/>
                    </a:ext>
                  </a:extLst>
                </p:cNvPr>
                <p:cNvSpPr>
                  <a:spLocks noChangeShapeType="1"/>
                </p:cNvSpPr>
                <p:nvPr/>
              </p:nvSpPr>
              <p:spPr bwMode="auto">
                <a:xfrm>
                  <a:off x="2801249" y="3050156"/>
                  <a:ext cx="0" cy="254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59" name="Rectangle 116">
                  <a:extLst>
                    <a:ext uri="{FF2B5EF4-FFF2-40B4-BE49-F238E27FC236}">
                      <a16:creationId xmlns:a16="http://schemas.microsoft.com/office/drawing/2014/main" id="{C712F811-588F-4E3C-B2FA-90ED6234BDFB}"/>
                    </a:ext>
                  </a:extLst>
                </p:cNvPr>
                <p:cNvSpPr>
                  <a:spLocks noChangeArrowheads="1"/>
                </p:cNvSpPr>
                <p:nvPr/>
              </p:nvSpPr>
              <p:spPr bwMode="auto">
                <a:xfrm>
                  <a:off x="3082236" y="3023168"/>
                  <a:ext cx="63500" cy="127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60" name="Line 118">
                  <a:extLst>
                    <a:ext uri="{FF2B5EF4-FFF2-40B4-BE49-F238E27FC236}">
                      <a16:creationId xmlns:a16="http://schemas.microsoft.com/office/drawing/2014/main" id="{8192249D-E846-4FD5-A74A-87AE59FC36B6}"/>
                    </a:ext>
                  </a:extLst>
                </p:cNvPr>
                <p:cNvSpPr>
                  <a:spLocks noChangeShapeType="1"/>
                </p:cNvSpPr>
                <p:nvPr/>
              </p:nvSpPr>
              <p:spPr bwMode="auto">
                <a:xfrm>
                  <a:off x="3094936" y="3023168"/>
                  <a:ext cx="0" cy="127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61" name="Line 119">
                  <a:extLst>
                    <a:ext uri="{FF2B5EF4-FFF2-40B4-BE49-F238E27FC236}">
                      <a16:creationId xmlns:a16="http://schemas.microsoft.com/office/drawing/2014/main" id="{8F0F29CE-E2E9-41A0-BDB8-8DF0B73B5923}"/>
                    </a:ext>
                  </a:extLst>
                </p:cNvPr>
                <p:cNvSpPr>
                  <a:spLocks noChangeShapeType="1"/>
                </p:cNvSpPr>
                <p:nvPr/>
              </p:nvSpPr>
              <p:spPr bwMode="auto">
                <a:xfrm>
                  <a:off x="3133036" y="3023168"/>
                  <a:ext cx="0" cy="127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62" name="Rectangle 120">
                  <a:extLst>
                    <a:ext uri="{FF2B5EF4-FFF2-40B4-BE49-F238E27FC236}">
                      <a16:creationId xmlns:a16="http://schemas.microsoft.com/office/drawing/2014/main" id="{E5451BBE-E586-459D-96D3-0D58B3FB3768}"/>
                    </a:ext>
                  </a:extLst>
                </p:cNvPr>
                <p:cNvSpPr>
                  <a:spLocks noChangeArrowheads="1"/>
                </p:cNvSpPr>
                <p:nvPr/>
              </p:nvSpPr>
              <p:spPr bwMode="auto">
                <a:xfrm>
                  <a:off x="3088586" y="3035868"/>
                  <a:ext cx="50800" cy="127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63" name="Rectangle 121">
                  <a:extLst>
                    <a:ext uri="{FF2B5EF4-FFF2-40B4-BE49-F238E27FC236}">
                      <a16:creationId xmlns:a16="http://schemas.microsoft.com/office/drawing/2014/main" id="{14795E08-6B0D-4FC5-88FC-150243B1A2B3}"/>
                    </a:ext>
                  </a:extLst>
                </p:cNvPr>
                <p:cNvSpPr>
                  <a:spLocks noChangeArrowheads="1"/>
                </p:cNvSpPr>
                <p:nvPr/>
              </p:nvSpPr>
              <p:spPr bwMode="auto">
                <a:xfrm>
                  <a:off x="3107636" y="3073968"/>
                  <a:ext cx="12700" cy="254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64" name="Rectangle 122">
                  <a:extLst>
                    <a:ext uri="{FF2B5EF4-FFF2-40B4-BE49-F238E27FC236}">
                      <a16:creationId xmlns:a16="http://schemas.microsoft.com/office/drawing/2014/main" id="{BDC76E47-2C1C-411D-BE91-AA1E4E014A0A}"/>
                    </a:ext>
                  </a:extLst>
                </p:cNvPr>
                <p:cNvSpPr>
                  <a:spLocks noChangeArrowheads="1"/>
                </p:cNvSpPr>
                <p:nvPr/>
              </p:nvSpPr>
              <p:spPr bwMode="auto">
                <a:xfrm>
                  <a:off x="3085411" y="3073968"/>
                  <a:ext cx="58738"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65" name="Arc 124">
                  <a:extLst>
                    <a:ext uri="{FF2B5EF4-FFF2-40B4-BE49-F238E27FC236}">
                      <a16:creationId xmlns:a16="http://schemas.microsoft.com/office/drawing/2014/main" id="{9BFFEDBB-6F56-4459-8D53-70DA31318DA5}"/>
                    </a:ext>
                  </a:extLst>
                </p:cNvPr>
                <p:cNvSpPr>
                  <a:spLocks/>
                </p:cNvSpPr>
                <p:nvPr/>
              </p:nvSpPr>
              <p:spPr bwMode="auto">
                <a:xfrm flipH="1" flipV="1">
                  <a:off x="3083824" y="3080318"/>
                  <a:ext cx="23812" cy="19050"/>
                </a:xfrm>
                <a:custGeom>
                  <a:avLst/>
                  <a:gdLst>
                    <a:gd name="T0" fmla="*/ 0 w 21600"/>
                    <a:gd name="T1" fmla="*/ 0 h 21600"/>
                    <a:gd name="T2" fmla="*/ 70520 w 21600"/>
                    <a:gd name="T3" fmla="*/ 4785 h 21600"/>
                    <a:gd name="T4" fmla="*/ 0 w 21600"/>
                    <a:gd name="T5" fmla="*/ 47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175">
                  <a:solidFill>
                    <a:schemeClr val="tx1"/>
                  </a:solidFill>
                  <a:round/>
                  <a:headEnd/>
                  <a:tailEnd/>
                </a:ln>
              </p:spPr>
              <p:txBody>
                <a:bodyPr wrap="none" anchor="ctr"/>
                <a:lstStyle/>
                <a:p>
                  <a:endParaRPr lang="en-GB"/>
                </a:p>
              </p:txBody>
            </p:sp>
            <p:sp>
              <p:nvSpPr>
                <p:cNvPr id="2366" name="Arc 125">
                  <a:extLst>
                    <a:ext uri="{FF2B5EF4-FFF2-40B4-BE49-F238E27FC236}">
                      <a16:creationId xmlns:a16="http://schemas.microsoft.com/office/drawing/2014/main" id="{9B6E6138-FEE8-41D9-9B02-ED938D2B6BDD}"/>
                    </a:ext>
                  </a:extLst>
                </p:cNvPr>
                <p:cNvSpPr>
                  <a:spLocks/>
                </p:cNvSpPr>
                <p:nvPr/>
              </p:nvSpPr>
              <p:spPr bwMode="auto">
                <a:xfrm flipV="1">
                  <a:off x="3118749" y="3080318"/>
                  <a:ext cx="25400" cy="19050"/>
                </a:xfrm>
                <a:custGeom>
                  <a:avLst/>
                  <a:gdLst>
                    <a:gd name="T0" fmla="*/ 0 w 21600"/>
                    <a:gd name="T1" fmla="*/ 0 h 21600"/>
                    <a:gd name="T2" fmla="*/ 143461 w 21600"/>
                    <a:gd name="T3" fmla="*/ 4785 h 21600"/>
                    <a:gd name="T4" fmla="*/ 0 w 21600"/>
                    <a:gd name="T5" fmla="*/ 47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175">
                  <a:solidFill>
                    <a:schemeClr val="tx1"/>
                  </a:solidFill>
                  <a:round/>
                  <a:headEnd/>
                  <a:tailEnd/>
                </a:ln>
              </p:spPr>
              <p:txBody>
                <a:bodyPr wrap="none" anchor="ctr"/>
                <a:lstStyle/>
                <a:p>
                  <a:endParaRPr lang="en-GB"/>
                </a:p>
              </p:txBody>
            </p:sp>
            <p:sp>
              <p:nvSpPr>
                <p:cNvPr id="2367" name="Line 126">
                  <a:extLst>
                    <a:ext uri="{FF2B5EF4-FFF2-40B4-BE49-F238E27FC236}">
                      <a16:creationId xmlns:a16="http://schemas.microsoft.com/office/drawing/2014/main" id="{B20C82AE-C2E5-4C33-8F53-522EEB0D374D}"/>
                    </a:ext>
                  </a:extLst>
                </p:cNvPr>
                <p:cNvSpPr>
                  <a:spLocks noChangeShapeType="1"/>
                </p:cNvSpPr>
                <p:nvPr/>
              </p:nvSpPr>
              <p:spPr bwMode="auto">
                <a:xfrm>
                  <a:off x="3107636" y="3099368"/>
                  <a:ext cx="11113"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68" name="Line 128">
                  <a:extLst>
                    <a:ext uri="{FF2B5EF4-FFF2-40B4-BE49-F238E27FC236}">
                      <a16:creationId xmlns:a16="http://schemas.microsoft.com/office/drawing/2014/main" id="{29593FC6-F5FD-43D4-A990-C3FA9ED6DA04}"/>
                    </a:ext>
                  </a:extLst>
                </p:cNvPr>
                <p:cNvSpPr>
                  <a:spLocks noChangeShapeType="1"/>
                </p:cNvSpPr>
                <p:nvPr/>
              </p:nvSpPr>
              <p:spPr bwMode="auto">
                <a:xfrm>
                  <a:off x="3083824" y="3073968"/>
                  <a:ext cx="0" cy="63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69" name="Line 129">
                  <a:extLst>
                    <a:ext uri="{FF2B5EF4-FFF2-40B4-BE49-F238E27FC236}">
                      <a16:creationId xmlns:a16="http://schemas.microsoft.com/office/drawing/2014/main" id="{B0D12CF6-3939-421E-BBAF-2EAD464F3C48}"/>
                    </a:ext>
                  </a:extLst>
                </p:cNvPr>
                <p:cNvSpPr>
                  <a:spLocks noChangeShapeType="1"/>
                </p:cNvSpPr>
                <p:nvPr/>
              </p:nvSpPr>
              <p:spPr bwMode="auto">
                <a:xfrm>
                  <a:off x="3144149" y="3073968"/>
                  <a:ext cx="0" cy="63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70" name="Rectangle 131">
                  <a:extLst>
                    <a:ext uri="{FF2B5EF4-FFF2-40B4-BE49-F238E27FC236}">
                      <a16:creationId xmlns:a16="http://schemas.microsoft.com/office/drawing/2014/main" id="{7C855631-65B4-40FF-9B6E-0135185797C6}"/>
                    </a:ext>
                  </a:extLst>
                </p:cNvPr>
                <p:cNvSpPr>
                  <a:spLocks noChangeArrowheads="1"/>
                </p:cNvSpPr>
                <p:nvPr/>
              </p:nvSpPr>
              <p:spPr bwMode="auto">
                <a:xfrm>
                  <a:off x="3080649" y="3050156"/>
                  <a:ext cx="63500" cy="254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71" name="Line 132">
                  <a:extLst>
                    <a:ext uri="{FF2B5EF4-FFF2-40B4-BE49-F238E27FC236}">
                      <a16:creationId xmlns:a16="http://schemas.microsoft.com/office/drawing/2014/main" id="{8B4600BA-77DF-49EB-8629-AE7FD8D0F92D}"/>
                    </a:ext>
                  </a:extLst>
                </p:cNvPr>
                <p:cNvSpPr>
                  <a:spLocks noChangeShapeType="1"/>
                </p:cNvSpPr>
                <p:nvPr/>
              </p:nvSpPr>
              <p:spPr bwMode="auto">
                <a:xfrm>
                  <a:off x="3093349" y="3050156"/>
                  <a:ext cx="0" cy="254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72" name="Line 133">
                  <a:extLst>
                    <a:ext uri="{FF2B5EF4-FFF2-40B4-BE49-F238E27FC236}">
                      <a16:creationId xmlns:a16="http://schemas.microsoft.com/office/drawing/2014/main" id="{D590D5D8-EDE2-4298-A173-4C81D5D3C67D}"/>
                    </a:ext>
                  </a:extLst>
                </p:cNvPr>
                <p:cNvSpPr>
                  <a:spLocks noChangeShapeType="1"/>
                </p:cNvSpPr>
                <p:nvPr/>
              </p:nvSpPr>
              <p:spPr bwMode="auto">
                <a:xfrm>
                  <a:off x="3131449" y="3050156"/>
                  <a:ext cx="0" cy="254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73" name="Rectangle 135">
                  <a:extLst>
                    <a:ext uri="{FF2B5EF4-FFF2-40B4-BE49-F238E27FC236}">
                      <a16:creationId xmlns:a16="http://schemas.microsoft.com/office/drawing/2014/main" id="{C4F2DD9D-8E4D-4778-9040-84299AD01760}"/>
                    </a:ext>
                  </a:extLst>
                </p:cNvPr>
                <p:cNvSpPr>
                  <a:spLocks noChangeArrowheads="1"/>
                </p:cNvSpPr>
                <p:nvPr/>
              </p:nvSpPr>
              <p:spPr bwMode="auto">
                <a:xfrm>
                  <a:off x="2920311" y="3023168"/>
                  <a:ext cx="63500" cy="127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74" name="Line 137">
                  <a:extLst>
                    <a:ext uri="{FF2B5EF4-FFF2-40B4-BE49-F238E27FC236}">
                      <a16:creationId xmlns:a16="http://schemas.microsoft.com/office/drawing/2014/main" id="{76A64214-9279-4161-A8AA-DB298835A604}"/>
                    </a:ext>
                  </a:extLst>
                </p:cNvPr>
                <p:cNvSpPr>
                  <a:spLocks noChangeShapeType="1"/>
                </p:cNvSpPr>
                <p:nvPr/>
              </p:nvSpPr>
              <p:spPr bwMode="auto">
                <a:xfrm>
                  <a:off x="2933011" y="3023168"/>
                  <a:ext cx="0" cy="127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75" name="Line 138">
                  <a:extLst>
                    <a:ext uri="{FF2B5EF4-FFF2-40B4-BE49-F238E27FC236}">
                      <a16:creationId xmlns:a16="http://schemas.microsoft.com/office/drawing/2014/main" id="{46B1A05F-A0DE-43F9-BD3A-5B1651835D0A}"/>
                    </a:ext>
                  </a:extLst>
                </p:cNvPr>
                <p:cNvSpPr>
                  <a:spLocks noChangeShapeType="1"/>
                </p:cNvSpPr>
                <p:nvPr/>
              </p:nvSpPr>
              <p:spPr bwMode="auto">
                <a:xfrm>
                  <a:off x="2971111" y="3023168"/>
                  <a:ext cx="0" cy="127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76" name="Rectangle 139">
                  <a:extLst>
                    <a:ext uri="{FF2B5EF4-FFF2-40B4-BE49-F238E27FC236}">
                      <a16:creationId xmlns:a16="http://schemas.microsoft.com/office/drawing/2014/main" id="{A02F954A-62D5-4620-91AF-6AAB2A16A410}"/>
                    </a:ext>
                  </a:extLst>
                </p:cNvPr>
                <p:cNvSpPr>
                  <a:spLocks noChangeArrowheads="1"/>
                </p:cNvSpPr>
                <p:nvPr/>
              </p:nvSpPr>
              <p:spPr bwMode="auto">
                <a:xfrm>
                  <a:off x="2926661" y="3035868"/>
                  <a:ext cx="50800" cy="127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77" name="Rectangle 140">
                  <a:extLst>
                    <a:ext uri="{FF2B5EF4-FFF2-40B4-BE49-F238E27FC236}">
                      <a16:creationId xmlns:a16="http://schemas.microsoft.com/office/drawing/2014/main" id="{E6A4F82B-39CB-424D-828E-9029E567711F}"/>
                    </a:ext>
                  </a:extLst>
                </p:cNvPr>
                <p:cNvSpPr>
                  <a:spLocks noChangeArrowheads="1"/>
                </p:cNvSpPr>
                <p:nvPr/>
              </p:nvSpPr>
              <p:spPr bwMode="auto">
                <a:xfrm>
                  <a:off x="2945711" y="3073968"/>
                  <a:ext cx="12700" cy="254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78" name="Rectangle 141">
                  <a:extLst>
                    <a:ext uri="{FF2B5EF4-FFF2-40B4-BE49-F238E27FC236}">
                      <a16:creationId xmlns:a16="http://schemas.microsoft.com/office/drawing/2014/main" id="{CBD2F148-1479-4357-A06E-3377D05E5F1D}"/>
                    </a:ext>
                  </a:extLst>
                </p:cNvPr>
                <p:cNvSpPr>
                  <a:spLocks noChangeArrowheads="1"/>
                </p:cNvSpPr>
                <p:nvPr/>
              </p:nvSpPr>
              <p:spPr bwMode="auto">
                <a:xfrm>
                  <a:off x="2923486" y="3073968"/>
                  <a:ext cx="58738"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79" name="Arc 143">
                  <a:extLst>
                    <a:ext uri="{FF2B5EF4-FFF2-40B4-BE49-F238E27FC236}">
                      <a16:creationId xmlns:a16="http://schemas.microsoft.com/office/drawing/2014/main" id="{23999A5A-8294-4ADD-BCA5-22427F4F1315}"/>
                    </a:ext>
                  </a:extLst>
                </p:cNvPr>
                <p:cNvSpPr>
                  <a:spLocks/>
                </p:cNvSpPr>
                <p:nvPr/>
              </p:nvSpPr>
              <p:spPr bwMode="auto">
                <a:xfrm flipH="1" flipV="1">
                  <a:off x="2921899" y="3080318"/>
                  <a:ext cx="23812" cy="19050"/>
                </a:xfrm>
                <a:custGeom>
                  <a:avLst/>
                  <a:gdLst>
                    <a:gd name="T0" fmla="*/ 0 w 21600"/>
                    <a:gd name="T1" fmla="*/ 0 h 21600"/>
                    <a:gd name="T2" fmla="*/ 70520 w 21600"/>
                    <a:gd name="T3" fmla="*/ 4785 h 21600"/>
                    <a:gd name="T4" fmla="*/ 0 w 21600"/>
                    <a:gd name="T5" fmla="*/ 47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175">
                  <a:solidFill>
                    <a:schemeClr val="tx1"/>
                  </a:solidFill>
                  <a:round/>
                  <a:headEnd/>
                  <a:tailEnd/>
                </a:ln>
              </p:spPr>
              <p:txBody>
                <a:bodyPr wrap="none" anchor="ctr"/>
                <a:lstStyle/>
                <a:p>
                  <a:endParaRPr lang="en-GB"/>
                </a:p>
              </p:txBody>
            </p:sp>
            <p:sp>
              <p:nvSpPr>
                <p:cNvPr id="2380" name="Arc 144">
                  <a:extLst>
                    <a:ext uri="{FF2B5EF4-FFF2-40B4-BE49-F238E27FC236}">
                      <a16:creationId xmlns:a16="http://schemas.microsoft.com/office/drawing/2014/main" id="{EC8FEAB0-DA2F-41E6-B31A-F8290DD01BAC}"/>
                    </a:ext>
                  </a:extLst>
                </p:cNvPr>
                <p:cNvSpPr>
                  <a:spLocks/>
                </p:cNvSpPr>
                <p:nvPr/>
              </p:nvSpPr>
              <p:spPr bwMode="auto">
                <a:xfrm flipV="1">
                  <a:off x="2956824" y="3080318"/>
                  <a:ext cx="25400" cy="19050"/>
                </a:xfrm>
                <a:custGeom>
                  <a:avLst/>
                  <a:gdLst>
                    <a:gd name="T0" fmla="*/ 0 w 21600"/>
                    <a:gd name="T1" fmla="*/ 0 h 21600"/>
                    <a:gd name="T2" fmla="*/ 143461 w 21600"/>
                    <a:gd name="T3" fmla="*/ 4785 h 21600"/>
                    <a:gd name="T4" fmla="*/ 0 w 21600"/>
                    <a:gd name="T5" fmla="*/ 47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175">
                  <a:solidFill>
                    <a:schemeClr val="tx1"/>
                  </a:solidFill>
                  <a:round/>
                  <a:headEnd/>
                  <a:tailEnd/>
                </a:ln>
              </p:spPr>
              <p:txBody>
                <a:bodyPr wrap="none" anchor="ctr"/>
                <a:lstStyle/>
                <a:p>
                  <a:endParaRPr lang="en-GB"/>
                </a:p>
              </p:txBody>
            </p:sp>
            <p:sp>
              <p:nvSpPr>
                <p:cNvPr id="2381" name="Line 145">
                  <a:extLst>
                    <a:ext uri="{FF2B5EF4-FFF2-40B4-BE49-F238E27FC236}">
                      <a16:creationId xmlns:a16="http://schemas.microsoft.com/office/drawing/2014/main" id="{2E5B9600-DE3C-466B-B8A1-B05A4447B185}"/>
                    </a:ext>
                  </a:extLst>
                </p:cNvPr>
                <p:cNvSpPr>
                  <a:spLocks noChangeShapeType="1"/>
                </p:cNvSpPr>
                <p:nvPr/>
              </p:nvSpPr>
              <p:spPr bwMode="auto">
                <a:xfrm>
                  <a:off x="2945711" y="3099368"/>
                  <a:ext cx="11113"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82" name="Line 147">
                  <a:extLst>
                    <a:ext uri="{FF2B5EF4-FFF2-40B4-BE49-F238E27FC236}">
                      <a16:creationId xmlns:a16="http://schemas.microsoft.com/office/drawing/2014/main" id="{4B5E6BC0-3ADF-482B-A5CA-A9BC5FE74B0D}"/>
                    </a:ext>
                  </a:extLst>
                </p:cNvPr>
                <p:cNvSpPr>
                  <a:spLocks noChangeShapeType="1"/>
                </p:cNvSpPr>
                <p:nvPr/>
              </p:nvSpPr>
              <p:spPr bwMode="auto">
                <a:xfrm>
                  <a:off x="2921899" y="3073968"/>
                  <a:ext cx="0" cy="63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83" name="Line 148">
                  <a:extLst>
                    <a:ext uri="{FF2B5EF4-FFF2-40B4-BE49-F238E27FC236}">
                      <a16:creationId xmlns:a16="http://schemas.microsoft.com/office/drawing/2014/main" id="{D95A8F3B-0E16-4A86-8099-B1518B0F6443}"/>
                    </a:ext>
                  </a:extLst>
                </p:cNvPr>
                <p:cNvSpPr>
                  <a:spLocks noChangeShapeType="1"/>
                </p:cNvSpPr>
                <p:nvPr/>
              </p:nvSpPr>
              <p:spPr bwMode="auto">
                <a:xfrm>
                  <a:off x="2982224" y="3073968"/>
                  <a:ext cx="0" cy="63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84" name="Rectangle 150">
                  <a:extLst>
                    <a:ext uri="{FF2B5EF4-FFF2-40B4-BE49-F238E27FC236}">
                      <a16:creationId xmlns:a16="http://schemas.microsoft.com/office/drawing/2014/main" id="{5D584240-AF9A-41C3-855D-BB81838B049A}"/>
                    </a:ext>
                  </a:extLst>
                </p:cNvPr>
                <p:cNvSpPr>
                  <a:spLocks noChangeArrowheads="1"/>
                </p:cNvSpPr>
                <p:nvPr/>
              </p:nvSpPr>
              <p:spPr bwMode="auto">
                <a:xfrm>
                  <a:off x="2918724" y="3050156"/>
                  <a:ext cx="63500" cy="254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85" name="Line 151">
                  <a:extLst>
                    <a:ext uri="{FF2B5EF4-FFF2-40B4-BE49-F238E27FC236}">
                      <a16:creationId xmlns:a16="http://schemas.microsoft.com/office/drawing/2014/main" id="{2ACA64FA-7C33-41A2-9A18-6BD779692B35}"/>
                    </a:ext>
                  </a:extLst>
                </p:cNvPr>
                <p:cNvSpPr>
                  <a:spLocks noChangeShapeType="1"/>
                </p:cNvSpPr>
                <p:nvPr/>
              </p:nvSpPr>
              <p:spPr bwMode="auto">
                <a:xfrm>
                  <a:off x="2931424" y="3050156"/>
                  <a:ext cx="0" cy="254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86" name="Line 152">
                  <a:extLst>
                    <a:ext uri="{FF2B5EF4-FFF2-40B4-BE49-F238E27FC236}">
                      <a16:creationId xmlns:a16="http://schemas.microsoft.com/office/drawing/2014/main" id="{595E1DAB-1D0C-4D20-8294-5D888BF116D4}"/>
                    </a:ext>
                  </a:extLst>
                </p:cNvPr>
                <p:cNvSpPr>
                  <a:spLocks noChangeShapeType="1"/>
                </p:cNvSpPr>
                <p:nvPr/>
              </p:nvSpPr>
              <p:spPr bwMode="auto">
                <a:xfrm>
                  <a:off x="2969524" y="3050156"/>
                  <a:ext cx="0" cy="254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87" name="Rectangle 154">
                  <a:extLst>
                    <a:ext uri="{FF2B5EF4-FFF2-40B4-BE49-F238E27FC236}">
                      <a16:creationId xmlns:a16="http://schemas.microsoft.com/office/drawing/2014/main" id="{993D01EB-E494-417B-95AF-A0D5DA57A0D5}"/>
                    </a:ext>
                  </a:extLst>
                </p:cNvPr>
                <p:cNvSpPr>
                  <a:spLocks noChangeArrowheads="1"/>
                </p:cNvSpPr>
                <p:nvPr/>
              </p:nvSpPr>
              <p:spPr bwMode="auto">
                <a:xfrm rot="16200000">
                  <a:off x="3309249" y="2204018"/>
                  <a:ext cx="63500" cy="127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88" name="Line 156">
                  <a:extLst>
                    <a:ext uri="{FF2B5EF4-FFF2-40B4-BE49-F238E27FC236}">
                      <a16:creationId xmlns:a16="http://schemas.microsoft.com/office/drawing/2014/main" id="{AC334AC6-10BE-47C8-84CA-BF4200E57ABD}"/>
                    </a:ext>
                  </a:extLst>
                </p:cNvPr>
                <p:cNvSpPr>
                  <a:spLocks noChangeShapeType="1"/>
                </p:cNvSpPr>
                <p:nvPr/>
              </p:nvSpPr>
              <p:spPr bwMode="auto">
                <a:xfrm rot="16200000">
                  <a:off x="3340999" y="2223068"/>
                  <a:ext cx="0" cy="127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89" name="Line 157">
                  <a:extLst>
                    <a:ext uri="{FF2B5EF4-FFF2-40B4-BE49-F238E27FC236}">
                      <a16:creationId xmlns:a16="http://schemas.microsoft.com/office/drawing/2014/main" id="{2FC8FA5C-A12D-4C01-AEAB-1464947CA862}"/>
                    </a:ext>
                  </a:extLst>
                </p:cNvPr>
                <p:cNvSpPr>
                  <a:spLocks noChangeShapeType="1"/>
                </p:cNvSpPr>
                <p:nvPr/>
              </p:nvSpPr>
              <p:spPr bwMode="auto">
                <a:xfrm rot="16200000">
                  <a:off x="3340999" y="2184968"/>
                  <a:ext cx="0" cy="127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90" name="Rectangle 158">
                  <a:extLst>
                    <a:ext uri="{FF2B5EF4-FFF2-40B4-BE49-F238E27FC236}">
                      <a16:creationId xmlns:a16="http://schemas.microsoft.com/office/drawing/2014/main" id="{169C96A3-E6C3-4AC8-A811-3D653AA9C001}"/>
                    </a:ext>
                  </a:extLst>
                </p:cNvPr>
                <p:cNvSpPr>
                  <a:spLocks noChangeArrowheads="1"/>
                </p:cNvSpPr>
                <p:nvPr/>
              </p:nvSpPr>
              <p:spPr bwMode="auto">
                <a:xfrm rot="16200000">
                  <a:off x="3328299" y="2204018"/>
                  <a:ext cx="50800" cy="127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91" name="Rectangle 159">
                  <a:extLst>
                    <a:ext uri="{FF2B5EF4-FFF2-40B4-BE49-F238E27FC236}">
                      <a16:creationId xmlns:a16="http://schemas.microsoft.com/office/drawing/2014/main" id="{BB23186C-5474-4F32-A467-32EB5B1A1BEA}"/>
                    </a:ext>
                  </a:extLst>
                </p:cNvPr>
                <p:cNvSpPr>
                  <a:spLocks noChangeArrowheads="1"/>
                </p:cNvSpPr>
                <p:nvPr/>
              </p:nvSpPr>
              <p:spPr bwMode="auto">
                <a:xfrm rot="16200000">
                  <a:off x="3391799" y="2200843"/>
                  <a:ext cx="12700" cy="254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92" name="Rectangle 160">
                  <a:extLst>
                    <a:ext uri="{FF2B5EF4-FFF2-40B4-BE49-F238E27FC236}">
                      <a16:creationId xmlns:a16="http://schemas.microsoft.com/office/drawing/2014/main" id="{0E407D1F-62F3-4837-8E08-B8821CB14458}"/>
                    </a:ext>
                  </a:extLst>
                </p:cNvPr>
                <p:cNvSpPr>
                  <a:spLocks noChangeArrowheads="1"/>
                </p:cNvSpPr>
                <p:nvPr/>
              </p:nvSpPr>
              <p:spPr bwMode="auto">
                <a:xfrm rot="16200000">
                  <a:off x="3357667" y="2209575"/>
                  <a:ext cx="58737"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93" name="Arc 162">
                  <a:extLst>
                    <a:ext uri="{FF2B5EF4-FFF2-40B4-BE49-F238E27FC236}">
                      <a16:creationId xmlns:a16="http://schemas.microsoft.com/office/drawing/2014/main" id="{1F046B7B-CE05-4524-8242-0568CF51BA7B}"/>
                    </a:ext>
                  </a:extLst>
                </p:cNvPr>
                <p:cNvSpPr>
                  <a:spLocks/>
                </p:cNvSpPr>
                <p:nvPr/>
              </p:nvSpPr>
              <p:spPr bwMode="auto">
                <a:xfrm rot="16200000" flipH="1" flipV="1">
                  <a:off x="3389417" y="2222275"/>
                  <a:ext cx="23813" cy="19050"/>
                </a:xfrm>
                <a:custGeom>
                  <a:avLst/>
                  <a:gdLst>
                    <a:gd name="T0" fmla="*/ 0 w 21600"/>
                    <a:gd name="T1" fmla="*/ 0 h 21600"/>
                    <a:gd name="T2" fmla="*/ 70554 w 21600"/>
                    <a:gd name="T3" fmla="*/ 4785 h 21600"/>
                    <a:gd name="T4" fmla="*/ 0 w 21600"/>
                    <a:gd name="T5" fmla="*/ 47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175">
                  <a:solidFill>
                    <a:schemeClr val="tx1"/>
                  </a:solidFill>
                  <a:round/>
                  <a:headEnd/>
                  <a:tailEnd/>
                </a:ln>
              </p:spPr>
              <p:txBody>
                <a:bodyPr wrap="none" anchor="ctr"/>
                <a:lstStyle/>
                <a:p>
                  <a:endParaRPr lang="en-GB"/>
                </a:p>
              </p:txBody>
            </p:sp>
            <p:sp>
              <p:nvSpPr>
                <p:cNvPr id="2394" name="Arc 163">
                  <a:extLst>
                    <a:ext uri="{FF2B5EF4-FFF2-40B4-BE49-F238E27FC236}">
                      <a16:creationId xmlns:a16="http://schemas.microsoft.com/office/drawing/2014/main" id="{E7B57DD5-75AA-4E36-8BAD-42B34D896EBE}"/>
                    </a:ext>
                  </a:extLst>
                </p:cNvPr>
                <p:cNvSpPr>
                  <a:spLocks/>
                </p:cNvSpPr>
                <p:nvPr/>
              </p:nvSpPr>
              <p:spPr bwMode="auto">
                <a:xfrm rot="16200000" flipV="1">
                  <a:off x="3389418" y="2185762"/>
                  <a:ext cx="23812" cy="19050"/>
                </a:xfrm>
                <a:custGeom>
                  <a:avLst/>
                  <a:gdLst>
                    <a:gd name="T0" fmla="*/ 0 w 21600"/>
                    <a:gd name="T1" fmla="*/ 0 h 21600"/>
                    <a:gd name="T2" fmla="*/ 70520 w 21600"/>
                    <a:gd name="T3" fmla="*/ 4785 h 21600"/>
                    <a:gd name="T4" fmla="*/ 0 w 21600"/>
                    <a:gd name="T5" fmla="*/ 47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175">
                  <a:solidFill>
                    <a:schemeClr val="tx1"/>
                  </a:solidFill>
                  <a:round/>
                  <a:headEnd/>
                  <a:tailEnd/>
                </a:ln>
              </p:spPr>
              <p:txBody>
                <a:bodyPr wrap="none" anchor="ctr"/>
                <a:lstStyle/>
                <a:p>
                  <a:endParaRPr lang="en-GB"/>
                </a:p>
              </p:txBody>
            </p:sp>
            <p:sp>
              <p:nvSpPr>
                <p:cNvPr id="2395" name="Line 164">
                  <a:extLst>
                    <a:ext uri="{FF2B5EF4-FFF2-40B4-BE49-F238E27FC236}">
                      <a16:creationId xmlns:a16="http://schemas.microsoft.com/office/drawing/2014/main" id="{50349969-ADA5-40DD-B7A1-78C2AD659022}"/>
                    </a:ext>
                  </a:extLst>
                </p:cNvPr>
                <p:cNvSpPr>
                  <a:spLocks noChangeShapeType="1"/>
                </p:cNvSpPr>
                <p:nvPr/>
              </p:nvSpPr>
              <p:spPr bwMode="auto">
                <a:xfrm rot="16200000">
                  <a:off x="3404499" y="2213543"/>
                  <a:ext cx="127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96" name="Line 166">
                  <a:extLst>
                    <a:ext uri="{FF2B5EF4-FFF2-40B4-BE49-F238E27FC236}">
                      <a16:creationId xmlns:a16="http://schemas.microsoft.com/office/drawing/2014/main" id="{C6D73CA0-C358-4B20-89EB-531D675EF395}"/>
                    </a:ext>
                  </a:extLst>
                </p:cNvPr>
                <p:cNvSpPr>
                  <a:spLocks noChangeShapeType="1"/>
                </p:cNvSpPr>
                <p:nvPr/>
              </p:nvSpPr>
              <p:spPr bwMode="auto">
                <a:xfrm rot="16200000">
                  <a:off x="3388624" y="2240531"/>
                  <a:ext cx="0" cy="63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97" name="Line 167">
                  <a:extLst>
                    <a:ext uri="{FF2B5EF4-FFF2-40B4-BE49-F238E27FC236}">
                      <a16:creationId xmlns:a16="http://schemas.microsoft.com/office/drawing/2014/main" id="{377EE5BA-2348-4CD7-AD7E-F7A27FD21C70}"/>
                    </a:ext>
                  </a:extLst>
                </p:cNvPr>
                <p:cNvSpPr>
                  <a:spLocks noChangeShapeType="1"/>
                </p:cNvSpPr>
                <p:nvPr/>
              </p:nvSpPr>
              <p:spPr bwMode="auto">
                <a:xfrm rot="16200000">
                  <a:off x="3388624" y="2180206"/>
                  <a:ext cx="0" cy="63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98" name="Rectangle 169">
                  <a:extLst>
                    <a:ext uri="{FF2B5EF4-FFF2-40B4-BE49-F238E27FC236}">
                      <a16:creationId xmlns:a16="http://schemas.microsoft.com/office/drawing/2014/main" id="{27EA7ED5-C5AC-4264-81CB-D902EC761AC5}"/>
                    </a:ext>
                  </a:extLst>
                </p:cNvPr>
                <p:cNvSpPr>
                  <a:spLocks noChangeArrowheads="1"/>
                </p:cNvSpPr>
                <p:nvPr/>
              </p:nvSpPr>
              <p:spPr bwMode="auto">
                <a:xfrm rot="16200000">
                  <a:off x="3342586" y="2199256"/>
                  <a:ext cx="63500" cy="254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399" name="Line 170">
                  <a:extLst>
                    <a:ext uri="{FF2B5EF4-FFF2-40B4-BE49-F238E27FC236}">
                      <a16:creationId xmlns:a16="http://schemas.microsoft.com/office/drawing/2014/main" id="{D4C7A4F2-7973-4984-B66D-7D8A5D6859D7}"/>
                    </a:ext>
                  </a:extLst>
                </p:cNvPr>
                <p:cNvSpPr>
                  <a:spLocks noChangeShapeType="1"/>
                </p:cNvSpPr>
                <p:nvPr/>
              </p:nvSpPr>
              <p:spPr bwMode="auto">
                <a:xfrm rot="16200000">
                  <a:off x="3374336" y="2218306"/>
                  <a:ext cx="0" cy="254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00" name="Line 171">
                  <a:extLst>
                    <a:ext uri="{FF2B5EF4-FFF2-40B4-BE49-F238E27FC236}">
                      <a16:creationId xmlns:a16="http://schemas.microsoft.com/office/drawing/2014/main" id="{2CA72F7A-99D5-448A-9A8F-767B91399C8B}"/>
                    </a:ext>
                  </a:extLst>
                </p:cNvPr>
                <p:cNvSpPr>
                  <a:spLocks noChangeShapeType="1"/>
                </p:cNvSpPr>
                <p:nvPr/>
              </p:nvSpPr>
              <p:spPr bwMode="auto">
                <a:xfrm rot="16200000">
                  <a:off x="3374336" y="2180206"/>
                  <a:ext cx="0" cy="254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01" name="Rectangle 192">
                  <a:extLst>
                    <a:ext uri="{FF2B5EF4-FFF2-40B4-BE49-F238E27FC236}">
                      <a16:creationId xmlns:a16="http://schemas.microsoft.com/office/drawing/2014/main" id="{989FF55E-009E-457E-8311-572266CD24F4}"/>
                    </a:ext>
                  </a:extLst>
                </p:cNvPr>
                <p:cNvSpPr>
                  <a:spLocks noChangeArrowheads="1"/>
                </p:cNvSpPr>
                <p:nvPr/>
              </p:nvSpPr>
              <p:spPr bwMode="auto">
                <a:xfrm rot="16200000">
                  <a:off x="3309249" y="2338956"/>
                  <a:ext cx="63500" cy="127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02" name="Line 194">
                  <a:extLst>
                    <a:ext uri="{FF2B5EF4-FFF2-40B4-BE49-F238E27FC236}">
                      <a16:creationId xmlns:a16="http://schemas.microsoft.com/office/drawing/2014/main" id="{5A6C5604-3EEB-4055-9980-F1BDC709284C}"/>
                    </a:ext>
                  </a:extLst>
                </p:cNvPr>
                <p:cNvSpPr>
                  <a:spLocks noChangeShapeType="1"/>
                </p:cNvSpPr>
                <p:nvPr/>
              </p:nvSpPr>
              <p:spPr bwMode="auto">
                <a:xfrm rot="16200000">
                  <a:off x="3340999" y="2358006"/>
                  <a:ext cx="0" cy="127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03" name="Line 195">
                  <a:extLst>
                    <a:ext uri="{FF2B5EF4-FFF2-40B4-BE49-F238E27FC236}">
                      <a16:creationId xmlns:a16="http://schemas.microsoft.com/office/drawing/2014/main" id="{6BF9916A-CD9B-4447-9F8F-9EE0D6B76B3C}"/>
                    </a:ext>
                  </a:extLst>
                </p:cNvPr>
                <p:cNvSpPr>
                  <a:spLocks noChangeShapeType="1"/>
                </p:cNvSpPr>
                <p:nvPr/>
              </p:nvSpPr>
              <p:spPr bwMode="auto">
                <a:xfrm rot="16200000">
                  <a:off x="3340999" y="2319906"/>
                  <a:ext cx="0" cy="127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04" name="Rectangle 196">
                  <a:extLst>
                    <a:ext uri="{FF2B5EF4-FFF2-40B4-BE49-F238E27FC236}">
                      <a16:creationId xmlns:a16="http://schemas.microsoft.com/office/drawing/2014/main" id="{836E0ED1-0C22-4237-92D9-FDADA41117B3}"/>
                    </a:ext>
                  </a:extLst>
                </p:cNvPr>
                <p:cNvSpPr>
                  <a:spLocks noChangeArrowheads="1"/>
                </p:cNvSpPr>
                <p:nvPr/>
              </p:nvSpPr>
              <p:spPr bwMode="auto">
                <a:xfrm rot="16200000">
                  <a:off x="3328299" y="2338956"/>
                  <a:ext cx="50800" cy="127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05" name="Rectangle 197">
                  <a:extLst>
                    <a:ext uri="{FF2B5EF4-FFF2-40B4-BE49-F238E27FC236}">
                      <a16:creationId xmlns:a16="http://schemas.microsoft.com/office/drawing/2014/main" id="{900862CB-046C-459A-A97C-8EED6EC7A3F9}"/>
                    </a:ext>
                  </a:extLst>
                </p:cNvPr>
                <p:cNvSpPr>
                  <a:spLocks noChangeArrowheads="1"/>
                </p:cNvSpPr>
                <p:nvPr/>
              </p:nvSpPr>
              <p:spPr bwMode="auto">
                <a:xfrm rot="16200000">
                  <a:off x="3391799" y="2335781"/>
                  <a:ext cx="12700" cy="254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06" name="Rectangle 198">
                  <a:extLst>
                    <a:ext uri="{FF2B5EF4-FFF2-40B4-BE49-F238E27FC236}">
                      <a16:creationId xmlns:a16="http://schemas.microsoft.com/office/drawing/2014/main" id="{0FB361E5-2B5B-496E-9EE1-28C35EC9A33C}"/>
                    </a:ext>
                  </a:extLst>
                </p:cNvPr>
                <p:cNvSpPr>
                  <a:spLocks noChangeArrowheads="1"/>
                </p:cNvSpPr>
                <p:nvPr/>
              </p:nvSpPr>
              <p:spPr bwMode="auto">
                <a:xfrm rot="16200000">
                  <a:off x="3357667" y="2344512"/>
                  <a:ext cx="58738"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07" name="Arc 200">
                  <a:extLst>
                    <a:ext uri="{FF2B5EF4-FFF2-40B4-BE49-F238E27FC236}">
                      <a16:creationId xmlns:a16="http://schemas.microsoft.com/office/drawing/2014/main" id="{7D7D0B59-E9A6-4777-B659-5975082F04FE}"/>
                    </a:ext>
                  </a:extLst>
                </p:cNvPr>
                <p:cNvSpPr>
                  <a:spLocks/>
                </p:cNvSpPr>
                <p:nvPr/>
              </p:nvSpPr>
              <p:spPr bwMode="auto">
                <a:xfrm rot="16200000" flipH="1" flipV="1">
                  <a:off x="3389418" y="2357212"/>
                  <a:ext cx="23812" cy="19050"/>
                </a:xfrm>
                <a:custGeom>
                  <a:avLst/>
                  <a:gdLst>
                    <a:gd name="T0" fmla="*/ 0 w 21600"/>
                    <a:gd name="T1" fmla="*/ 0 h 21600"/>
                    <a:gd name="T2" fmla="*/ 70520 w 21600"/>
                    <a:gd name="T3" fmla="*/ 4785 h 21600"/>
                    <a:gd name="T4" fmla="*/ 0 w 21600"/>
                    <a:gd name="T5" fmla="*/ 47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175">
                  <a:solidFill>
                    <a:schemeClr val="tx1"/>
                  </a:solidFill>
                  <a:round/>
                  <a:headEnd/>
                  <a:tailEnd/>
                </a:ln>
              </p:spPr>
              <p:txBody>
                <a:bodyPr wrap="none" anchor="ctr"/>
                <a:lstStyle/>
                <a:p>
                  <a:endParaRPr lang="en-GB"/>
                </a:p>
              </p:txBody>
            </p:sp>
            <p:sp>
              <p:nvSpPr>
                <p:cNvPr id="2408" name="Arc 201">
                  <a:extLst>
                    <a:ext uri="{FF2B5EF4-FFF2-40B4-BE49-F238E27FC236}">
                      <a16:creationId xmlns:a16="http://schemas.microsoft.com/office/drawing/2014/main" id="{C2997306-05B5-44F5-ACBA-515C480C3954}"/>
                    </a:ext>
                  </a:extLst>
                </p:cNvPr>
                <p:cNvSpPr>
                  <a:spLocks/>
                </p:cNvSpPr>
                <p:nvPr/>
              </p:nvSpPr>
              <p:spPr bwMode="auto">
                <a:xfrm rot="16200000" flipV="1">
                  <a:off x="3389417" y="2320700"/>
                  <a:ext cx="23813" cy="19050"/>
                </a:xfrm>
                <a:custGeom>
                  <a:avLst/>
                  <a:gdLst>
                    <a:gd name="T0" fmla="*/ 0 w 21600"/>
                    <a:gd name="T1" fmla="*/ 0 h 21600"/>
                    <a:gd name="T2" fmla="*/ 70554 w 21600"/>
                    <a:gd name="T3" fmla="*/ 4785 h 21600"/>
                    <a:gd name="T4" fmla="*/ 0 w 21600"/>
                    <a:gd name="T5" fmla="*/ 47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175">
                  <a:solidFill>
                    <a:schemeClr val="tx1"/>
                  </a:solidFill>
                  <a:round/>
                  <a:headEnd/>
                  <a:tailEnd/>
                </a:ln>
              </p:spPr>
              <p:txBody>
                <a:bodyPr wrap="none" anchor="ctr"/>
                <a:lstStyle/>
                <a:p>
                  <a:endParaRPr lang="en-GB"/>
                </a:p>
              </p:txBody>
            </p:sp>
            <p:sp>
              <p:nvSpPr>
                <p:cNvPr id="2409" name="Line 202">
                  <a:extLst>
                    <a:ext uri="{FF2B5EF4-FFF2-40B4-BE49-F238E27FC236}">
                      <a16:creationId xmlns:a16="http://schemas.microsoft.com/office/drawing/2014/main" id="{BB5F5209-517C-4F44-85C6-34E041E21231}"/>
                    </a:ext>
                  </a:extLst>
                </p:cNvPr>
                <p:cNvSpPr>
                  <a:spLocks noChangeShapeType="1"/>
                </p:cNvSpPr>
                <p:nvPr/>
              </p:nvSpPr>
              <p:spPr bwMode="auto">
                <a:xfrm rot="16200000">
                  <a:off x="3404499" y="2348481"/>
                  <a:ext cx="127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10" name="Line 204">
                  <a:extLst>
                    <a:ext uri="{FF2B5EF4-FFF2-40B4-BE49-F238E27FC236}">
                      <a16:creationId xmlns:a16="http://schemas.microsoft.com/office/drawing/2014/main" id="{C76C4CC9-F6AF-4FC9-8C7C-AC6A8469455A}"/>
                    </a:ext>
                  </a:extLst>
                </p:cNvPr>
                <p:cNvSpPr>
                  <a:spLocks noChangeShapeType="1"/>
                </p:cNvSpPr>
                <p:nvPr/>
              </p:nvSpPr>
              <p:spPr bwMode="auto">
                <a:xfrm rot="16200000">
                  <a:off x="3388624" y="2375468"/>
                  <a:ext cx="0" cy="63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11" name="Line 205">
                  <a:extLst>
                    <a:ext uri="{FF2B5EF4-FFF2-40B4-BE49-F238E27FC236}">
                      <a16:creationId xmlns:a16="http://schemas.microsoft.com/office/drawing/2014/main" id="{E8CE75EE-A113-4CA3-B1B4-38340624089A}"/>
                    </a:ext>
                  </a:extLst>
                </p:cNvPr>
                <p:cNvSpPr>
                  <a:spLocks noChangeShapeType="1"/>
                </p:cNvSpPr>
                <p:nvPr/>
              </p:nvSpPr>
              <p:spPr bwMode="auto">
                <a:xfrm rot="16200000">
                  <a:off x="3388624" y="2315143"/>
                  <a:ext cx="0" cy="63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12" name="Rectangle 207">
                  <a:extLst>
                    <a:ext uri="{FF2B5EF4-FFF2-40B4-BE49-F238E27FC236}">
                      <a16:creationId xmlns:a16="http://schemas.microsoft.com/office/drawing/2014/main" id="{72B10226-DF96-4029-8B78-B0091022DE83}"/>
                    </a:ext>
                  </a:extLst>
                </p:cNvPr>
                <p:cNvSpPr>
                  <a:spLocks noChangeArrowheads="1"/>
                </p:cNvSpPr>
                <p:nvPr/>
              </p:nvSpPr>
              <p:spPr bwMode="auto">
                <a:xfrm rot="16200000">
                  <a:off x="3342586" y="2334193"/>
                  <a:ext cx="63500" cy="254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13" name="Line 208">
                  <a:extLst>
                    <a:ext uri="{FF2B5EF4-FFF2-40B4-BE49-F238E27FC236}">
                      <a16:creationId xmlns:a16="http://schemas.microsoft.com/office/drawing/2014/main" id="{874E0998-25BE-4E0E-A059-8977D3D6543B}"/>
                    </a:ext>
                  </a:extLst>
                </p:cNvPr>
                <p:cNvSpPr>
                  <a:spLocks noChangeShapeType="1"/>
                </p:cNvSpPr>
                <p:nvPr/>
              </p:nvSpPr>
              <p:spPr bwMode="auto">
                <a:xfrm rot="16200000">
                  <a:off x="3374336" y="2353243"/>
                  <a:ext cx="0" cy="254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14" name="Line 209">
                  <a:extLst>
                    <a:ext uri="{FF2B5EF4-FFF2-40B4-BE49-F238E27FC236}">
                      <a16:creationId xmlns:a16="http://schemas.microsoft.com/office/drawing/2014/main" id="{4A6216B6-23DF-45B4-B357-1E100F27DA60}"/>
                    </a:ext>
                  </a:extLst>
                </p:cNvPr>
                <p:cNvSpPr>
                  <a:spLocks noChangeShapeType="1"/>
                </p:cNvSpPr>
                <p:nvPr/>
              </p:nvSpPr>
              <p:spPr bwMode="auto">
                <a:xfrm rot="16200000">
                  <a:off x="3374336" y="2315143"/>
                  <a:ext cx="0" cy="254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15" name="Rectangle 211">
                  <a:extLst>
                    <a:ext uri="{FF2B5EF4-FFF2-40B4-BE49-F238E27FC236}">
                      <a16:creationId xmlns:a16="http://schemas.microsoft.com/office/drawing/2014/main" id="{E0C2A05B-92B6-475A-8FB9-4F40034A097E}"/>
                    </a:ext>
                  </a:extLst>
                </p:cNvPr>
                <p:cNvSpPr>
                  <a:spLocks noChangeArrowheads="1"/>
                </p:cNvSpPr>
                <p:nvPr/>
              </p:nvSpPr>
              <p:spPr bwMode="auto">
                <a:xfrm rot="16200000">
                  <a:off x="3309249" y="2478656"/>
                  <a:ext cx="63500" cy="127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16" name="Line 213">
                  <a:extLst>
                    <a:ext uri="{FF2B5EF4-FFF2-40B4-BE49-F238E27FC236}">
                      <a16:creationId xmlns:a16="http://schemas.microsoft.com/office/drawing/2014/main" id="{28354E65-3A96-4481-8A2B-73DECB28DD4E}"/>
                    </a:ext>
                  </a:extLst>
                </p:cNvPr>
                <p:cNvSpPr>
                  <a:spLocks noChangeShapeType="1"/>
                </p:cNvSpPr>
                <p:nvPr/>
              </p:nvSpPr>
              <p:spPr bwMode="auto">
                <a:xfrm rot="16200000">
                  <a:off x="3340999" y="2497706"/>
                  <a:ext cx="0" cy="127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17" name="Line 214">
                  <a:extLst>
                    <a:ext uri="{FF2B5EF4-FFF2-40B4-BE49-F238E27FC236}">
                      <a16:creationId xmlns:a16="http://schemas.microsoft.com/office/drawing/2014/main" id="{9FDDED5E-913B-49DC-9AF0-1ED4A369E51A}"/>
                    </a:ext>
                  </a:extLst>
                </p:cNvPr>
                <p:cNvSpPr>
                  <a:spLocks noChangeShapeType="1"/>
                </p:cNvSpPr>
                <p:nvPr/>
              </p:nvSpPr>
              <p:spPr bwMode="auto">
                <a:xfrm rot="16200000">
                  <a:off x="3340999" y="2459606"/>
                  <a:ext cx="0" cy="127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18" name="Rectangle 215">
                  <a:extLst>
                    <a:ext uri="{FF2B5EF4-FFF2-40B4-BE49-F238E27FC236}">
                      <a16:creationId xmlns:a16="http://schemas.microsoft.com/office/drawing/2014/main" id="{08D3035C-9FE2-4A96-8756-933B2DF12E81}"/>
                    </a:ext>
                  </a:extLst>
                </p:cNvPr>
                <p:cNvSpPr>
                  <a:spLocks noChangeArrowheads="1"/>
                </p:cNvSpPr>
                <p:nvPr/>
              </p:nvSpPr>
              <p:spPr bwMode="auto">
                <a:xfrm rot="16200000">
                  <a:off x="3328299" y="2478656"/>
                  <a:ext cx="50800" cy="127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19" name="Rectangle 216">
                  <a:extLst>
                    <a:ext uri="{FF2B5EF4-FFF2-40B4-BE49-F238E27FC236}">
                      <a16:creationId xmlns:a16="http://schemas.microsoft.com/office/drawing/2014/main" id="{2AAD484B-A0CE-47B9-9666-6BC1F47F35C0}"/>
                    </a:ext>
                  </a:extLst>
                </p:cNvPr>
                <p:cNvSpPr>
                  <a:spLocks noChangeArrowheads="1"/>
                </p:cNvSpPr>
                <p:nvPr/>
              </p:nvSpPr>
              <p:spPr bwMode="auto">
                <a:xfrm rot="16200000">
                  <a:off x="3391799" y="2475481"/>
                  <a:ext cx="12700" cy="254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20" name="Rectangle 217">
                  <a:extLst>
                    <a:ext uri="{FF2B5EF4-FFF2-40B4-BE49-F238E27FC236}">
                      <a16:creationId xmlns:a16="http://schemas.microsoft.com/office/drawing/2014/main" id="{943EA351-C63B-4E5D-A605-C1FE55676063}"/>
                    </a:ext>
                  </a:extLst>
                </p:cNvPr>
                <p:cNvSpPr>
                  <a:spLocks noChangeArrowheads="1"/>
                </p:cNvSpPr>
                <p:nvPr/>
              </p:nvSpPr>
              <p:spPr bwMode="auto">
                <a:xfrm rot="16200000">
                  <a:off x="3357667" y="2484212"/>
                  <a:ext cx="58738" cy="63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21" name="Arc 219">
                  <a:extLst>
                    <a:ext uri="{FF2B5EF4-FFF2-40B4-BE49-F238E27FC236}">
                      <a16:creationId xmlns:a16="http://schemas.microsoft.com/office/drawing/2014/main" id="{AE755298-AC5D-46BA-B8D3-0568D68256CE}"/>
                    </a:ext>
                  </a:extLst>
                </p:cNvPr>
                <p:cNvSpPr>
                  <a:spLocks/>
                </p:cNvSpPr>
                <p:nvPr/>
              </p:nvSpPr>
              <p:spPr bwMode="auto">
                <a:xfrm rot="16200000" flipH="1" flipV="1">
                  <a:off x="3389418" y="2496912"/>
                  <a:ext cx="23812" cy="19050"/>
                </a:xfrm>
                <a:custGeom>
                  <a:avLst/>
                  <a:gdLst>
                    <a:gd name="T0" fmla="*/ 0 w 21600"/>
                    <a:gd name="T1" fmla="*/ 0 h 21600"/>
                    <a:gd name="T2" fmla="*/ 70520 w 21600"/>
                    <a:gd name="T3" fmla="*/ 4785 h 21600"/>
                    <a:gd name="T4" fmla="*/ 0 w 21600"/>
                    <a:gd name="T5" fmla="*/ 47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175">
                  <a:solidFill>
                    <a:schemeClr val="tx1"/>
                  </a:solidFill>
                  <a:round/>
                  <a:headEnd/>
                  <a:tailEnd/>
                </a:ln>
              </p:spPr>
              <p:txBody>
                <a:bodyPr wrap="none" anchor="ctr"/>
                <a:lstStyle/>
                <a:p>
                  <a:endParaRPr lang="en-GB"/>
                </a:p>
              </p:txBody>
            </p:sp>
            <p:sp>
              <p:nvSpPr>
                <p:cNvPr id="2422" name="Arc 220">
                  <a:extLst>
                    <a:ext uri="{FF2B5EF4-FFF2-40B4-BE49-F238E27FC236}">
                      <a16:creationId xmlns:a16="http://schemas.microsoft.com/office/drawing/2014/main" id="{F27FE43F-FE29-4BE2-8217-BD25524866CB}"/>
                    </a:ext>
                  </a:extLst>
                </p:cNvPr>
                <p:cNvSpPr>
                  <a:spLocks/>
                </p:cNvSpPr>
                <p:nvPr/>
              </p:nvSpPr>
              <p:spPr bwMode="auto">
                <a:xfrm rot="16200000" flipV="1">
                  <a:off x="3389417" y="2460400"/>
                  <a:ext cx="23813" cy="19050"/>
                </a:xfrm>
                <a:custGeom>
                  <a:avLst/>
                  <a:gdLst>
                    <a:gd name="T0" fmla="*/ 0 w 21600"/>
                    <a:gd name="T1" fmla="*/ 0 h 21600"/>
                    <a:gd name="T2" fmla="*/ 70554 w 21600"/>
                    <a:gd name="T3" fmla="*/ 4785 h 21600"/>
                    <a:gd name="T4" fmla="*/ 0 w 21600"/>
                    <a:gd name="T5" fmla="*/ 47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175">
                  <a:solidFill>
                    <a:schemeClr val="tx1"/>
                  </a:solidFill>
                  <a:round/>
                  <a:headEnd/>
                  <a:tailEnd/>
                </a:ln>
              </p:spPr>
              <p:txBody>
                <a:bodyPr wrap="none" anchor="ctr"/>
                <a:lstStyle/>
                <a:p>
                  <a:endParaRPr lang="en-GB"/>
                </a:p>
              </p:txBody>
            </p:sp>
            <p:sp>
              <p:nvSpPr>
                <p:cNvPr id="2423" name="Line 221">
                  <a:extLst>
                    <a:ext uri="{FF2B5EF4-FFF2-40B4-BE49-F238E27FC236}">
                      <a16:creationId xmlns:a16="http://schemas.microsoft.com/office/drawing/2014/main" id="{92486E62-8460-4218-9E8D-97D6B026C72E}"/>
                    </a:ext>
                  </a:extLst>
                </p:cNvPr>
                <p:cNvSpPr>
                  <a:spLocks noChangeShapeType="1"/>
                </p:cNvSpPr>
                <p:nvPr/>
              </p:nvSpPr>
              <p:spPr bwMode="auto">
                <a:xfrm rot="16200000">
                  <a:off x="3404499" y="2488181"/>
                  <a:ext cx="127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24" name="Line 223">
                  <a:extLst>
                    <a:ext uri="{FF2B5EF4-FFF2-40B4-BE49-F238E27FC236}">
                      <a16:creationId xmlns:a16="http://schemas.microsoft.com/office/drawing/2014/main" id="{72F9A824-B67D-4B32-8154-CC821D6B8D8F}"/>
                    </a:ext>
                  </a:extLst>
                </p:cNvPr>
                <p:cNvSpPr>
                  <a:spLocks noChangeShapeType="1"/>
                </p:cNvSpPr>
                <p:nvPr/>
              </p:nvSpPr>
              <p:spPr bwMode="auto">
                <a:xfrm rot="16200000">
                  <a:off x="3388624" y="2515168"/>
                  <a:ext cx="0" cy="63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25" name="Line 224">
                  <a:extLst>
                    <a:ext uri="{FF2B5EF4-FFF2-40B4-BE49-F238E27FC236}">
                      <a16:creationId xmlns:a16="http://schemas.microsoft.com/office/drawing/2014/main" id="{D035A8B7-77DD-4983-B892-772DF6D99698}"/>
                    </a:ext>
                  </a:extLst>
                </p:cNvPr>
                <p:cNvSpPr>
                  <a:spLocks noChangeShapeType="1"/>
                </p:cNvSpPr>
                <p:nvPr/>
              </p:nvSpPr>
              <p:spPr bwMode="auto">
                <a:xfrm rot="16200000">
                  <a:off x="3388624" y="2454843"/>
                  <a:ext cx="0" cy="63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26" name="Rectangle 226">
                  <a:extLst>
                    <a:ext uri="{FF2B5EF4-FFF2-40B4-BE49-F238E27FC236}">
                      <a16:creationId xmlns:a16="http://schemas.microsoft.com/office/drawing/2014/main" id="{3BCF70A4-222D-4B63-8671-8B14B9F1CF3A}"/>
                    </a:ext>
                  </a:extLst>
                </p:cNvPr>
                <p:cNvSpPr>
                  <a:spLocks noChangeArrowheads="1"/>
                </p:cNvSpPr>
                <p:nvPr/>
              </p:nvSpPr>
              <p:spPr bwMode="auto">
                <a:xfrm rot="16200000">
                  <a:off x="3342586" y="2473893"/>
                  <a:ext cx="63500" cy="2540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27" name="Line 227">
                  <a:extLst>
                    <a:ext uri="{FF2B5EF4-FFF2-40B4-BE49-F238E27FC236}">
                      <a16:creationId xmlns:a16="http://schemas.microsoft.com/office/drawing/2014/main" id="{0DE849C5-6712-4CBB-872E-DF6C76378F1D}"/>
                    </a:ext>
                  </a:extLst>
                </p:cNvPr>
                <p:cNvSpPr>
                  <a:spLocks noChangeShapeType="1"/>
                </p:cNvSpPr>
                <p:nvPr/>
              </p:nvSpPr>
              <p:spPr bwMode="auto">
                <a:xfrm rot="16200000">
                  <a:off x="3374336" y="2492943"/>
                  <a:ext cx="0" cy="254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28" name="Line 228">
                  <a:extLst>
                    <a:ext uri="{FF2B5EF4-FFF2-40B4-BE49-F238E27FC236}">
                      <a16:creationId xmlns:a16="http://schemas.microsoft.com/office/drawing/2014/main" id="{83C3F703-4F9F-46CD-9945-997451DA2836}"/>
                    </a:ext>
                  </a:extLst>
                </p:cNvPr>
                <p:cNvSpPr>
                  <a:spLocks noChangeShapeType="1"/>
                </p:cNvSpPr>
                <p:nvPr/>
              </p:nvSpPr>
              <p:spPr bwMode="auto">
                <a:xfrm rot="16200000">
                  <a:off x="3374336" y="2454843"/>
                  <a:ext cx="0" cy="254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29" name="AutoShape 267">
                  <a:extLst>
                    <a:ext uri="{FF2B5EF4-FFF2-40B4-BE49-F238E27FC236}">
                      <a16:creationId xmlns:a16="http://schemas.microsoft.com/office/drawing/2014/main" id="{2A5AB9F8-037F-4768-A32D-AC63DE39B7ED}"/>
                    </a:ext>
                  </a:extLst>
                </p:cNvPr>
                <p:cNvSpPr>
                  <a:spLocks noChangeArrowheads="1"/>
                </p:cNvSpPr>
                <p:nvPr/>
              </p:nvSpPr>
              <p:spPr bwMode="auto">
                <a:xfrm>
                  <a:off x="2250386" y="1938906"/>
                  <a:ext cx="1087438" cy="1087437"/>
                </a:xfrm>
                <a:prstGeom prst="roundRect">
                  <a:avLst>
                    <a:gd name="adj" fmla="val 3620"/>
                  </a:avLst>
                </a:prstGeom>
                <a:solidFill>
                  <a:schemeClr val="bg1"/>
                </a:solidFill>
                <a:ln w="31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30" name="AutoShape 269">
                  <a:extLst>
                    <a:ext uri="{FF2B5EF4-FFF2-40B4-BE49-F238E27FC236}">
                      <a16:creationId xmlns:a16="http://schemas.microsoft.com/office/drawing/2014/main" id="{79701DB8-568F-42E6-9149-88E844AAE278}"/>
                    </a:ext>
                  </a:extLst>
                </p:cNvPr>
                <p:cNvSpPr>
                  <a:spLocks noChangeArrowheads="1"/>
                </p:cNvSpPr>
                <p:nvPr/>
              </p:nvSpPr>
              <p:spPr bwMode="auto">
                <a:xfrm>
                  <a:off x="2444061" y="2130993"/>
                  <a:ext cx="698500" cy="698500"/>
                </a:xfrm>
                <a:prstGeom prst="roundRect">
                  <a:avLst>
                    <a:gd name="adj" fmla="val 4093"/>
                  </a:avLst>
                </a:prstGeom>
                <a:solidFill>
                  <a:schemeClr val="bg1"/>
                </a:solidFill>
                <a:ln w="31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31" name="AutoShape 270">
                  <a:extLst>
                    <a:ext uri="{FF2B5EF4-FFF2-40B4-BE49-F238E27FC236}">
                      <a16:creationId xmlns:a16="http://schemas.microsoft.com/office/drawing/2014/main" id="{7CDE9C1A-1935-44E0-8B24-3A7BD3593F89}"/>
                    </a:ext>
                  </a:extLst>
                </p:cNvPr>
                <p:cNvSpPr>
                  <a:spLocks noChangeArrowheads="1"/>
                </p:cNvSpPr>
                <p:nvPr/>
              </p:nvSpPr>
              <p:spPr bwMode="auto">
                <a:xfrm>
                  <a:off x="2420249" y="2105593"/>
                  <a:ext cx="746125" cy="746125"/>
                </a:xfrm>
                <a:prstGeom prst="roundRect">
                  <a:avLst>
                    <a:gd name="adj" fmla="val 5796"/>
                  </a:avLst>
                </a:prstGeom>
                <a:solidFill>
                  <a:schemeClr val="bg1"/>
                </a:solidFill>
                <a:ln w="31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32" name="AutoShape 272">
                  <a:extLst>
                    <a:ext uri="{FF2B5EF4-FFF2-40B4-BE49-F238E27FC236}">
                      <a16:creationId xmlns:a16="http://schemas.microsoft.com/office/drawing/2014/main" id="{35F47811-EB7F-4AEE-9456-A34DCBF3BDDD}"/>
                    </a:ext>
                  </a:extLst>
                </p:cNvPr>
                <p:cNvSpPr>
                  <a:spLocks noChangeArrowheads="1"/>
                </p:cNvSpPr>
                <p:nvPr/>
              </p:nvSpPr>
              <p:spPr bwMode="auto">
                <a:xfrm>
                  <a:off x="2663136" y="2251643"/>
                  <a:ext cx="260350" cy="136525"/>
                </a:xfrm>
                <a:prstGeom prst="roundRect">
                  <a:avLst>
                    <a:gd name="adj" fmla="val 4093"/>
                  </a:avLst>
                </a:prstGeom>
                <a:solidFill>
                  <a:schemeClr val="bg1"/>
                </a:solidFill>
                <a:ln w="31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33" name="Rectangle 275">
                  <a:extLst>
                    <a:ext uri="{FF2B5EF4-FFF2-40B4-BE49-F238E27FC236}">
                      <a16:creationId xmlns:a16="http://schemas.microsoft.com/office/drawing/2014/main" id="{98EAA279-71E4-4885-AE53-44D1CAF3B793}"/>
                    </a:ext>
                  </a:extLst>
                </p:cNvPr>
                <p:cNvSpPr>
                  <a:spLocks noChangeArrowheads="1"/>
                </p:cNvSpPr>
                <p:nvPr/>
              </p:nvSpPr>
              <p:spPr bwMode="auto">
                <a:xfrm>
                  <a:off x="2664724" y="2492943"/>
                  <a:ext cx="73025" cy="55563"/>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34" name="Rectangle 276">
                  <a:extLst>
                    <a:ext uri="{FF2B5EF4-FFF2-40B4-BE49-F238E27FC236}">
                      <a16:creationId xmlns:a16="http://schemas.microsoft.com/office/drawing/2014/main" id="{04D29C58-C8F7-4A68-8E7A-AD2CD96EC938}"/>
                    </a:ext>
                  </a:extLst>
                </p:cNvPr>
                <p:cNvSpPr>
                  <a:spLocks noChangeArrowheads="1"/>
                </p:cNvSpPr>
                <p:nvPr/>
              </p:nvSpPr>
              <p:spPr bwMode="auto">
                <a:xfrm>
                  <a:off x="2664724" y="2561206"/>
                  <a:ext cx="73025" cy="55562"/>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35" name="Rectangle 277">
                  <a:extLst>
                    <a:ext uri="{FF2B5EF4-FFF2-40B4-BE49-F238E27FC236}">
                      <a16:creationId xmlns:a16="http://schemas.microsoft.com/office/drawing/2014/main" id="{666AFA97-11BC-4A56-94AB-15C9CFE146B2}"/>
                    </a:ext>
                  </a:extLst>
                </p:cNvPr>
                <p:cNvSpPr>
                  <a:spLocks noChangeArrowheads="1"/>
                </p:cNvSpPr>
                <p:nvPr/>
              </p:nvSpPr>
              <p:spPr bwMode="auto">
                <a:xfrm>
                  <a:off x="2664724" y="2626293"/>
                  <a:ext cx="73025" cy="55563"/>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36" name="Rectangle 278">
                  <a:extLst>
                    <a:ext uri="{FF2B5EF4-FFF2-40B4-BE49-F238E27FC236}">
                      <a16:creationId xmlns:a16="http://schemas.microsoft.com/office/drawing/2014/main" id="{E11E8DF0-2890-4542-8F3A-64461E8D10A3}"/>
                    </a:ext>
                  </a:extLst>
                </p:cNvPr>
                <p:cNvSpPr>
                  <a:spLocks noChangeArrowheads="1"/>
                </p:cNvSpPr>
                <p:nvPr/>
              </p:nvSpPr>
              <p:spPr bwMode="auto">
                <a:xfrm>
                  <a:off x="2664724" y="2696143"/>
                  <a:ext cx="73025" cy="55563"/>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37" name="Rectangle 280">
                  <a:extLst>
                    <a:ext uri="{FF2B5EF4-FFF2-40B4-BE49-F238E27FC236}">
                      <a16:creationId xmlns:a16="http://schemas.microsoft.com/office/drawing/2014/main" id="{4702B964-26CC-4AFB-B6E8-D6D73E8F3AC5}"/>
                    </a:ext>
                  </a:extLst>
                </p:cNvPr>
                <p:cNvSpPr>
                  <a:spLocks noChangeArrowheads="1"/>
                </p:cNvSpPr>
                <p:nvPr/>
              </p:nvSpPr>
              <p:spPr bwMode="auto">
                <a:xfrm>
                  <a:off x="2758386" y="2492943"/>
                  <a:ext cx="71438" cy="55563"/>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38" name="Rectangle 281">
                  <a:extLst>
                    <a:ext uri="{FF2B5EF4-FFF2-40B4-BE49-F238E27FC236}">
                      <a16:creationId xmlns:a16="http://schemas.microsoft.com/office/drawing/2014/main" id="{9CBD8AD8-9B10-49DA-9CD9-14F900CD1AF7}"/>
                    </a:ext>
                  </a:extLst>
                </p:cNvPr>
                <p:cNvSpPr>
                  <a:spLocks noChangeArrowheads="1"/>
                </p:cNvSpPr>
                <p:nvPr/>
              </p:nvSpPr>
              <p:spPr bwMode="auto">
                <a:xfrm>
                  <a:off x="2758386" y="2561206"/>
                  <a:ext cx="71438" cy="55562"/>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39" name="Rectangle 282">
                  <a:extLst>
                    <a:ext uri="{FF2B5EF4-FFF2-40B4-BE49-F238E27FC236}">
                      <a16:creationId xmlns:a16="http://schemas.microsoft.com/office/drawing/2014/main" id="{5DE0448B-B66E-4060-8F81-F082916A6F80}"/>
                    </a:ext>
                  </a:extLst>
                </p:cNvPr>
                <p:cNvSpPr>
                  <a:spLocks noChangeArrowheads="1"/>
                </p:cNvSpPr>
                <p:nvPr/>
              </p:nvSpPr>
              <p:spPr bwMode="auto">
                <a:xfrm>
                  <a:off x="2758386" y="2626293"/>
                  <a:ext cx="71438" cy="55563"/>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40" name="Rectangle 283">
                  <a:extLst>
                    <a:ext uri="{FF2B5EF4-FFF2-40B4-BE49-F238E27FC236}">
                      <a16:creationId xmlns:a16="http://schemas.microsoft.com/office/drawing/2014/main" id="{22EF4C85-90F0-436B-8EDC-CCB8FF0D473D}"/>
                    </a:ext>
                  </a:extLst>
                </p:cNvPr>
                <p:cNvSpPr>
                  <a:spLocks noChangeArrowheads="1"/>
                </p:cNvSpPr>
                <p:nvPr/>
              </p:nvSpPr>
              <p:spPr bwMode="auto">
                <a:xfrm>
                  <a:off x="2758386" y="2696143"/>
                  <a:ext cx="71438" cy="55563"/>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41" name="Rectangle 285">
                  <a:extLst>
                    <a:ext uri="{FF2B5EF4-FFF2-40B4-BE49-F238E27FC236}">
                      <a16:creationId xmlns:a16="http://schemas.microsoft.com/office/drawing/2014/main" id="{70F45017-9847-440C-B622-95129382DD4F}"/>
                    </a:ext>
                  </a:extLst>
                </p:cNvPr>
                <p:cNvSpPr>
                  <a:spLocks noChangeArrowheads="1"/>
                </p:cNvSpPr>
                <p:nvPr/>
              </p:nvSpPr>
              <p:spPr bwMode="auto">
                <a:xfrm>
                  <a:off x="2850461" y="2492943"/>
                  <a:ext cx="73025" cy="55563"/>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42" name="Rectangle 286">
                  <a:extLst>
                    <a:ext uri="{FF2B5EF4-FFF2-40B4-BE49-F238E27FC236}">
                      <a16:creationId xmlns:a16="http://schemas.microsoft.com/office/drawing/2014/main" id="{0941DEDE-B200-4D55-B82C-1335A0EE5613}"/>
                    </a:ext>
                  </a:extLst>
                </p:cNvPr>
                <p:cNvSpPr>
                  <a:spLocks noChangeArrowheads="1"/>
                </p:cNvSpPr>
                <p:nvPr/>
              </p:nvSpPr>
              <p:spPr bwMode="auto">
                <a:xfrm>
                  <a:off x="2850461" y="2561206"/>
                  <a:ext cx="73025" cy="55562"/>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43" name="Rectangle 287">
                  <a:extLst>
                    <a:ext uri="{FF2B5EF4-FFF2-40B4-BE49-F238E27FC236}">
                      <a16:creationId xmlns:a16="http://schemas.microsoft.com/office/drawing/2014/main" id="{A79EF0ED-19FD-4C36-89C5-A1B975DD085D}"/>
                    </a:ext>
                  </a:extLst>
                </p:cNvPr>
                <p:cNvSpPr>
                  <a:spLocks noChangeArrowheads="1"/>
                </p:cNvSpPr>
                <p:nvPr/>
              </p:nvSpPr>
              <p:spPr bwMode="auto">
                <a:xfrm>
                  <a:off x="2850461" y="2626293"/>
                  <a:ext cx="73025" cy="55563"/>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44" name="Rectangle 288">
                  <a:extLst>
                    <a:ext uri="{FF2B5EF4-FFF2-40B4-BE49-F238E27FC236}">
                      <a16:creationId xmlns:a16="http://schemas.microsoft.com/office/drawing/2014/main" id="{BA7A524A-A9DA-47B7-B4AD-C0D6CE9EC18F}"/>
                    </a:ext>
                  </a:extLst>
                </p:cNvPr>
                <p:cNvSpPr>
                  <a:spLocks noChangeArrowheads="1"/>
                </p:cNvSpPr>
                <p:nvPr/>
              </p:nvSpPr>
              <p:spPr bwMode="auto">
                <a:xfrm>
                  <a:off x="2850461" y="2696143"/>
                  <a:ext cx="73025" cy="55563"/>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45" name="Rectangle 289">
                  <a:extLst>
                    <a:ext uri="{FF2B5EF4-FFF2-40B4-BE49-F238E27FC236}">
                      <a16:creationId xmlns:a16="http://schemas.microsoft.com/office/drawing/2014/main" id="{14768D84-2A99-4240-9D44-3733FB38C7E9}"/>
                    </a:ext>
                  </a:extLst>
                </p:cNvPr>
                <p:cNvSpPr>
                  <a:spLocks noChangeArrowheads="1"/>
                </p:cNvSpPr>
                <p:nvPr/>
              </p:nvSpPr>
              <p:spPr bwMode="auto">
                <a:xfrm>
                  <a:off x="2532961" y="2226243"/>
                  <a:ext cx="107950" cy="58738"/>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46" name="Rectangle 290">
                  <a:extLst>
                    <a:ext uri="{FF2B5EF4-FFF2-40B4-BE49-F238E27FC236}">
                      <a16:creationId xmlns:a16="http://schemas.microsoft.com/office/drawing/2014/main" id="{72ADA18E-A458-4589-8D6A-5E9A414A0217}"/>
                    </a:ext>
                  </a:extLst>
                </p:cNvPr>
                <p:cNvSpPr>
                  <a:spLocks noChangeArrowheads="1"/>
                </p:cNvSpPr>
                <p:nvPr/>
              </p:nvSpPr>
              <p:spPr bwMode="auto">
                <a:xfrm>
                  <a:off x="2532961" y="2292918"/>
                  <a:ext cx="107950" cy="58738"/>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47" name="Rectangle 291">
                  <a:extLst>
                    <a:ext uri="{FF2B5EF4-FFF2-40B4-BE49-F238E27FC236}">
                      <a16:creationId xmlns:a16="http://schemas.microsoft.com/office/drawing/2014/main" id="{2EAD3972-8A04-46F5-8857-26F8E66B6442}"/>
                    </a:ext>
                  </a:extLst>
                </p:cNvPr>
                <p:cNvSpPr>
                  <a:spLocks noChangeArrowheads="1"/>
                </p:cNvSpPr>
                <p:nvPr/>
              </p:nvSpPr>
              <p:spPr bwMode="auto">
                <a:xfrm>
                  <a:off x="2532961" y="2359593"/>
                  <a:ext cx="107950" cy="58738"/>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48" name="Rectangle 292">
                  <a:extLst>
                    <a:ext uri="{FF2B5EF4-FFF2-40B4-BE49-F238E27FC236}">
                      <a16:creationId xmlns:a16="http://schemas.microsoft.com/office/drawing/2014/main" id="{6C2E3481-5B15-4F44-8240-804D874AE200}"/>
                    </a:ext>
                  </a:extLst>
                </p:cNvPr>
                <p:cNvSpPr>
                  <a:spLocks noChangeArrowheads="1"/>
                </p:cNvSpPr>
                <p:nvPr/>
              </p:nvSpPr>
              <p:spPr bwMode="auto">
                <a:xfrm>
                  <a:off x="2947299" y="2226243"/>
                  <a:ext cx="107950" cy="58738"/>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49" name="Rectangle 293">
                  <a:extLst>
                    <a:ext uri="{FF2B5EF4-FFF2-40B4-BE49-F238E27FC236}">
                      <a16:creationId xmlns:a16="http://schemas.microsoft.com/office/drawing/2014/main" id="{87319357-3184-4CC8-87B2-EF1A7500E72D}"/>
                    </a:ext>
                  </a:extLst>
                </p:cNvPr>
                <p:cNvSpPr>
                  <a:spLocks noChangeArrowheads="1"/>
                </p:cNvSpPr>
                <p:nvPr/>
              </p:nvSpPr>
              <p:spPr bwMode="auto">
                <a:xfrm>
                  <a:off x="2947299" y="2292918"/>
                  <a:ext cx="107950" cy="58738"/>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50" name="Rectangle 294">
                  <a:extLst>
                    <a:ext uri="{FF2B5EF4-FFF2-40B4-BE49-F238E27FC236}">
                      <a16:creationId xmlns:a16="http://schemas.microsoft.com/office/drawing/2014/main" id="{4C42DA84-000B-47EB-9641-8E4FFB5FF7D9}"/>
                    </a:ext>
                  </a:extLst>
                </p:cNvPr>
                <p:cNvSpPr>
                  <a:spLocks noChangeArrowheads="1"/>
                </p:cNvSpPr>
                <p:nvPr/>
              </p:nvSpPr>
              <p:spPr bwMode="auto">
                <a:xfrm>
                  <a:off x="2947299" y="2359593"/>
                  <a:ext cx="107950" cy="58738"/>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51" name="Rectangle 295">
                  <a:extLst>
                    <a:ext uri="{FF2B5EF4-FFF2-40B4-BE49-F238E27FC236}">
                      <a16:creationId xmlns:a16="http://schemas.microsoft.com/office/drawing/2014/main" id="{42B0D1AA-F470-4FFE-97CA-6C47298D99B1}"/>
                    </a:ext>
                  </a:extLst>
                </p:cNvPr>
                <p:cNvSpPr>
                  <a:spLocks noChangeArrowheads="1"/>
                </p:cNvSpPr>
                <p:nvPr/>
              </p:nvSpPr>
              <p:spPr bwMode="auto">
                <a:xfrm>
                  <a:off x="2686949" y="2404043"/>
                  <a:ext cx="79375" cy="58738"/>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52" name="Rectangle 296">
                  <a:extLst>
                    <a:ext uri="{FF2B5EF4-FFF2-40B4-BE49-F238E27FC236}">
                      <a16:creationId xmlns:a16="http://schemas.microsoft.com/office/drawing/2014/main" id="{AB4BBC9E-FCEB-404C-9A5B-FC5DBCBEA6C3}"/>
                    </a:ext>
                  </a:extLst>
                </p:cNvPr>
                <p:cNvSpPr>
                  <a:spLocks noChangeArrowheads="1"/>
                </p:cNvSpPr>
                <p:nvPr/>
              </p:nvSpPr>
              <p:spPr bwMode="auto">
                <a:xfrm>
                  <a:off x="2820299" y="2404043"/>
                  <a:ext cx="80962" cy="58738"/>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53" name="AutoShape 297">
                  <a:extLst>
                    <a:ext uri="{FF2B5EF4-FFF2-40B4-BE49-F238E27FC236}">
                      <a16:creationId xmlns:a16="http://schemas.microsoft.com/office/drawing/2014/main" id="{016FCFD4-A8FD-43B8-BB9D-50E4B67F48A4}"/>
                    </a:ext>
                  </a:extLst>
                </p:cNvPr>
                <p:cNvSpPr>
                  <a:spLocks noChangeAspect="1" noChangeArrowheads="1"/>
                </p:cNvSpPr>
                <p:nvPr/>
              </p:nvSpPr>
              <p:spPr bwMode="auto">
                <a:xfrm>
                  <a:off x="2286899" y="1973831"/>
                  <a:ext cx="1014412" cy="1014412"/>
                </a:xfrm>
                <a:prstGeom prst="plaque">
                  <a:avLst>
                    <a:gd name="adj" fmla="val 5477"/>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54" name="Rectangle 299">
                  <a:extLst>
                    <a:ext uri="{FF2B5EF4-FFF2-40B4-BE49-F238E27FC236}">
                      <a16:creationId xmlns:a16="http://schemas.microsoft.com/office/drawing/2014/main" id="{7477E86C-D41E-4FC9-97C6-E576360CB51D}"/>
                    </a:ext>
                  </a:extLst>
                </p:cNvPr>
                <p:cNvSpPr>
                  <a:spLocks noChangeArrowheads="1"/>
                </p:cNvSpPr>
                <p:nvPr/>
              </p:nvSpPr>
              <p:spPr bwMode="auto">
                <a:xfrm>
                  <a:off x="2234511" y="2051618"/>
                  <a:ext cx="17463" cy="952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55" name="Rectangle 300">
                  <a:extLst>
                    <a:ext uri="{FF2B5EF4-FFF2-40B4-BE49-F238E27FC236}">
                      <a16:creationId xmlns:a16="http://schemas.microsoft.com/office/drawing/2014/main" id="{16B4E0BD-7054-4EB9-8A1F-C759D0D32A4F}"/>
                    </a:ext>
                  </a:extLst>
                </p:cNvPr>
                <p:cNvSpPr>
                  <a:spLocks noChangeArrowheads="1"/>
                </p:cNvSpPr>
                <p:nvPr/>
              </p:nvSpPr>
              <p:spPr bwMode="auto">
                <a:xfrm>
                  <a:off x="2234511" y="2146868"/>
                  <a:ext cx="17463" cy="96838"/>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56" name="Rectangle 301">
                  <a:extLst>
                    <a:ext uri="{FF2B5EF4-FFF2-40B4-BE49-F238E27FC236}">
                      <a16:creationId xmlns:a16="http://schemas.microsoft.com/office/drawing/2014/main" id="{8EE24CE3-BA93-4BDF-96DE-149508730D32}"/>
                    </a:ext>
                  </a:extLst>
                </p:cNvPr>
                <p:cNvSpPr>
                  <a:spLocks noChangeArrowheads="1"/>
                </p:cNvSpPr>
                <p:nvPr/>
              </p:nvSpPr>
              <p:spPr bwMode="auto">
                <a:xfrm>
                  <a:off x="2234511" y="2243706"/>
                  <a:ext cx="17463" cy="952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57" name="Rectangle 302">
                  <a:extLst>
                    <a:ext uri="{FF2B5EF4-FFF2-40B4-BE49-F238E27FC236}">
                      <a16:creationId xmlns:a16="http://schemas.microsoft.com/office/drawing/2014/main" id="{FB272660-5320-4D78-9238-9CCFE1B80295}"/>
                    </a:ext>
                  </a:extLst>
                </p:cNvPr>
                <p:cNvSpPr>
                  <a:spLocks noChangeArrowheads="1"/>
                </p:cNvSpPr>
                <p:nvPr/>
              </p:nvSpPr>
              <p:spPr bwMode="auto">
                <a:xfrm>
                  <a:off x="2234511" y="2338956"/>
                  <a:ext cx="17463" cy="96837"/>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58" name="Rectangle 303">
                  <a:extLst>
                    <a:ext uri="{FF2B5EF4-FFF2-40B4-BE49-F238E27FC236}">
                      <a16:creationId xmlns:a16="http://schemas.microsoft.com/office/drawing/2014/main" id="{B050870C-AC59-45F4-907A-9A99BCE30308}"/>
                    </a:ext>
                  </a:extLst>
                </p:cNvPr>
                <p:cNvSpPr>
                  <a:spLocks noChangeArrowheads="1"/>
                </p:cNvSpPr>
                <p:nvPr/>
              </p:nvSpPr>
              <p:spPr bwMode="auto">
                <a:xfrm>
                  <a:off x="2234511" y="2435793"/>
                  <a:ext cx="17463" cy="952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59" name="Rectangle 304">
                  <a:extLst>
                    <a:ext uri="{FF2B5EF4-FFF2-40B4-BE49-F238E27FC236}">
                      <a16:creationId xmlns:a16="http://schemas.microsoft.com/office/drawing/2014/main" id="{156EDB52-93D6-487F-BDD1-C5C0B45B2782}"/>
                    </a:ext>
                  </a:extLst>
                </p:cNvPr>
                <p:cNvSpPr>
                  <a:spLocks noChangeArrowheads="1"/>
                </p:cNvSpPr>
                <p:nvPr/>
              </p:nvSpPr>
              <p:spPr bwMode="auto">
                <a:xfrm>
                  <a:off x="2234511" y="2531043"/>
                  <a:ext cx="17463" cy="96838"/>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60" name="Rectangle 305">
                  <a:extLst>
                    <a:ext uri="{FF2B5EF4-FFF2-40B4-BE49-F238E27FC236}">
                      <a16:creationId xmlns:a16="http://schemas.microsoft.com/office/drawing/2014/main" id="{38AAAF77-80E9-4706-9F9D-C43291EF4CF2}"/>
                    </a:ext>
                  </a:extLst>
                </p:cNvPr>
                <p:cNvSpPr>
                  <a:spLocks noChangeArrowheads="1"/>
                </p:cNvSpPr>
                <p:nvPr/>
              </p:nvSpPr>
              <p:spPr bwMode="auto">
                <a:xfrm>
                  <a:off x="2234511" y="2627881"/>
                  <a:ext cx="17463" cy="95250"/>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61" name="Rectangle 306">
                  <a:extLst>
                    <a:ext uri="{FF2B5EF4-FFF2-40B4-BE49-F238E27FC236}">
                      <a16:creationId xmlns:a16="http://schemas.microsoft.com/office/drawing/2014/main" id="{FDDED5C5-DE4B-4830-8873-0A3C8CD2423B}"/>
                    </a:ext>
                  </a:extLst>
                </p:cNvPr>
                <p:cNvSpPr>
                  <a:spLocks noChangeArrowheads="1"/>
                </p:cNvSpPr>
                <p:nvPr/>
              </p:nvSpPr>
              <p:spPr bwMode="auto">
                <a:xfrm>
                  <a:off x="2234511" y="2723131"/>
                  <a:ext cx="17463" cy="96837"/>
                </a:xfrm>
                <a:prstGeom prst="rect">
                  <a:avLst/>
                </a:prstGeom>
                <a:solidFill>
                  <a:schemeClr val="bg1">
                    <a:lumMod val="85000"/>
                  </a:schemeClr>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62" name="Rectangle 307">
                  <a:extLst>
                    <a:ext uri="{FF2B5EF4-FFF2-40B4-BE49-F238E27FC236}">
                      <a16:creationId xmlns:a16="http://schemas.microsoft.com/office/drawing/2014/main" id="{8E0DD4EC-7424-4265-921D-852ABFA6798C}"/>
                    </a:ext>
                  </a:extLst>
                </p:cNvPr>
                <p:cNvSpPr>
                  <a:spLocks noChangeArrowheads="1"/>
                </p:cNvSpPr>
                <p:nvPr/>
              </p:nvSpPr>
              <p:spPr bwMode="auto">
                <a:xfrm>
                  <a:off x="2234511" y="2819968"/>
                  <a:ext cx="17463" cy="95250"/>
                </a:xfrm>
                <a:prstGeom prst="rect">
                  <a:avLst/>
                </a:prstGeom>
                <a:solidFill>
                  <a:schemeClr val="bg1">
                    <a:lumMod val="85000"/>
                  </a:schemeClr>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63" name="Oval 309">
                  <a:extLst>
                    <a:ext uri="{FF2B5EF4-FFF2-40B4-BE49-F238E27FC236}">
                      <a16:creationId xmlns:a16="http://schemas.microsoft.com/office/drawing/2014/main" id="{66C035C8-A04F-469A-83B4-235849197337}"/>
                    </a:ext>
                  </a:extLst>
                </p:cNvPr>
                <p:cNvSpPr>
                  <a:spLocks noChangeArrowheads="1"/>
                </p:cNvSpPr>
                <p:nvPr/>
              </p:nvSpPr>
              <p:spPr bwMode="auto">
                <a:xfrm>
                  <a:off x="2250386" y="1938906"/>
                  <a:ext cx="77788" cy="77787"/>
                </a:xfrm>
                <a:prstGeom prst="ellipse">
                  <a:avLst/>
                </a:prstGeom>
                <a:solidFill>
                  <a:schemeClr val="bg1"/>
                </a:solidFill>
                <a:ln w="31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64" name="Oval 310">
                  <a:extLst>
                    <a:ext uri="{FF2B5EF4-FFF2-40B4-BE49-F238E27FC236}">
                      <a16:creationId xmlns:a16="http://schemas.microsoft.com/office/drawing/2014/main" id="{FDDCF6C1-5531-4E43-8E29-6D7925F8868A}"/>
                    </a:ext>
                  </a:extLst>
                </p:cNvPr>
                <p:cNvSpPr>
                  <a:spLocks noChangeArrowheads="1"/>
                </p:cNvSpPr>
                <p:nvPr/>
              </p:nvSpPr>
              <p:spPr bwMode="auto">
                <a:xfrm>
                  <a:off x="3260036" y="1938906"/>
                  <a:ext cx="77788" cy="77787"/>
                </a:xfrm>
                <a:prstGeom prst="ellipse">
                  <a:avLst/>
                </a:prstGeom>
                <a:solidFill>
                  <a:schemeClr val="bg1"/>
                </a:solidFill>
                <a:ln w="31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65" name="Oval 311">
                  <a:extLst>
                    <a:ext uri="{FF2B5EF4-FFF2-40B4-BE49-F238E27FC236}">
                      <a16:creationId xmlns:a16="http://schemas.microsoft.com/office/drawing/2014/main" id="{EB6FD472-DE53-4713-BCE0-511EA2B25F7C}"/>
                    </a:ext>
                  </a:extLst>
                </p:cNvPr>
                <p:cNvSpPr>
                  <a:spLocks noChangeArrowheads="1"/>
                </p:cNvSpPr>
                <p:nvPr/>
              </p:nvSpPr>
              <p:spPr bwMode="auto">
                <a:xfrm>
                  <a:off x="2250386" y="2948556"/>
                  <a:ext cx="77788" cy="77787"/>
                </a:xfrm>
                <a:prstGeom prst="ellipse">
                  <a:avLst/>
                </a:prstGeom>
                <a:solidFill>
                  <a:schemeClr val="bg1"/>
                </a:solidFill>
                <a:ln w="31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66" name="Oval 312">
                  <a:extLst>
                    <a:ext uri="{FF2B5EF4-FFF2-40B4-BE49-F238E27FC236}">
                      <a16:creationId xmlns:a16="http://schemas.microsoft.com/office/drawing/2014/main" id="{6D32C603-EB05-4B1F-8D94-428267D52B44}"/>
                    </a:ext>
                  </a:extLst>
                </p:cNvPr>
                <p:cNvSpPr>
                  <a:spLocks noChangeArrowheads="1"/>
                </p:cNvSpPr>
                <p:nvPr/>
              </p:nvSpPr>
              <p:spPr bwMode="auto">
                <a:xfrm>
                  <a:off x="3260036" y="2948556"/>
                  <a:ext cx="77788" cy="77787"/>
                </a:xfrm>
                <a:prstGeom prst="ellipse">
                  <a:avLst/>
                </a:prstGeom>
                <a:solidFill>
                  <a:schemeClr val="bg1"/>
                </a:solidFill>
                <a:ln w="31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2467" name="Line 317">
                  <a:extLst>
                    <a:ext uri="{FF2B5EF4-FFF2-40B4-BE49-F238E27FC236}">
                      <a16:creationId xmlns:a16="http://schemas.microsoft.com/office/drawing/2014/main" id="{C10777C5-B4EF-42CC-980F-D1431CE8914B}"/>
                    </a:ext>
                  </a:extLst>
                </p:cNvPr>
                <p:cNvSpPr>
                  <a:spLocks noChangeShapeType="1"/>
                </p:cNvSpPr>
                <p:nvPr/>
              </p:nvSpPr>
              <p:spPr bwMode="auto">
                <a:xfrm>
                  <a:off x="2251974" y="2143693"/>
                  <a:ext cx="349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8" name="Line 318">
                  <a:extLst>
                    <a:ext uri="{FF2B5EF4-FFF2-40B4-BE49-F238E27FC236}">
                      <a16:creationId xmlns:a16="http://schemas.microsoft.com/office/drawing/2014/main" id="{4A36EA3D-644A-4C01-A2D9-903890D1D253}"/>
                    </a:ext>
                  </a:extLst>
                </p:cNvPr>
                <p:cNvSpPr>
                  <a:spLocks noChangeShapeType="1"/>
                </p:cNvSpPr>
                <p:nvPr/>
              </p:nvSpPr>
              <p:spPr bwMode="auto">
                <a:xfrm>
                  <a:off x="2251974" y="2242118"/>
                  <a:ext cx="349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9" name="Line 319">
                  <a:extLst>
                    <a:ext uri="{FF2B5EF4-FFF2-40B4-BE49-F238E27FC236}">
                      <a16:creationId xmlns:a16="http://schemas.microsoft.com/office/drawing/2014/main" id="{9EEDA0F5-CC36-48F2-B2E5-D3D08F17C9DA}"/>
                    </a:ext>
                  </a:extLst>
                </p:cNvPr>
                <p:cNvSpPr>
                  <a:spLocks noChangeShapeType="1"/>
                </p:cNvSpPr>
                <p:nvPr/>
              </p:nvSpPr>
              <p:spPr bwMode="auto">
                <a:xfrm>
                  <a:off x="2251974" y="2337368"/>
                  <a:ext cx="349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70" name="Line 320">
                  <a:extLst>
                    <a:ext uri="{FF2B5EF4-FFF2-40B4-BE49-F238E27FC236}">
                      <a16:creationId xmlns:a16="http://schemas.microsoft.com/office/drawing/2014/main" id="{B2CF934C-6C65-452D-B042-CAFC0198C083}"/>
                    </a:ext>
                  </a:extLst>
                </p:cNvPr>
                <p:cNvSpPr>
                  <a:spLocks noChangeShapeType="1"/>
                </p:cNvSpPr>
                <p:nvPr/>
              </p:nvSpPr>
              <p:spPr bwMode="auto">
                <a:xfrm>
                  <a:off x="2251974" y="2432618"/>
                  <a:ext cx="349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71" name="Line 321">
                  <a:extLst>
                    <a:ext uri="{FF2B5EF4-FFF2-40B4-BE49-F238E27FC236}">
                      <a16:creationId xmlns:a16="http://schemas.microsoft.com/office/drawing/2014/main" id="{9F150EE4-B407-4F0F-AFCB-71692A3DEB22}"/>
                    </a:ext>
                  </a:extLst>
                </p:cNvPr>
                <p:cNvSpPr>
                  <a:spLocks noChangeShapeType="1"/>
                </p:cNvSpPr>
                <p:nvPr/>
              </p:nvSpPr>
              <p:spPr bwMode="auto">
                <a:xfrm>
                  <a:off x="2251974" y="2527868"/>
                  <a:ext cx="349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72" name="Line 322">
                  <a:extLst>
                    <a:ext uri="{FF2B5EF4-FFF2-40B4-BE49-F238E27FC236}">
                      <a16:creationId xmlns:a16="http://schemas.microsoft.com/office/drawing/2014/main" id="{F632551B-B39A-4688-BA34-7D3DFF741DE5}"/>
                    </a:ext>
                  </a:extLst>
                </p:cNvPr>
                <p:cNvSpPr>
                  <a:spLocks noChangeShapeType="1"/>
                </p:cNvSpPr>
                <p:nvPr/>
              </p:nvSpPr>
              <p:spPr bwMode="auto">
                <a:xfrm>
                  <a:off x="2251974" y="2626293"/>
                  <a:ext cx="349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73" name="Line 323">
                  <a:extLst>
                    <a:ext uri="{FF2B5EF4-FFF2-40B4-BE49-F238E27FC236}">
                      <a16:creationId xmlns:a16="http://schemas.microsoft.com/office/drawing/2014/main" id="{D930B477-508D-4F14-AB4A-174F7DC3D730}"/>
                    </a:ext>
                  </a:extLst>
                </p:cNvPr>
                <p:cNvSpPr>
                  <a:spLocks noChangeShapeType="1"/>
                </p:cNvSpPr>
                <p:nvPr/>
              </p:nvSpPr>
              <p:spPr bwMode="auto">
                <a:xfrm>
                  <a:off x="2251974" y="2721543"/>
                  <a:ext cx="349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74" name="Line 324">
                  <a:extLst>
                    <a:ext uri="{FF2B5EF4-FFF2-40B4-BE49-F238E27FC236}">
                      <a16:creationId xmlns:a16="http://schemas.microsoft.com/office/drawing/2014/main" id="{49C223CC-A836-4B8D-AD47-E63E4A8BE4C3}"/>
                    </a:ext>
                  </a:extLst>
                </p:cNvPr>
                <p:cNvSpPr>
                  <a:spLocks noChangeShapeType="1"/>
                </p:cNvSpPr>
                <p:nvPr/>
              </p:nvSpPr>
              <p:spPr bwMode="auto">
                <a:xfrm>
                  <a:off x="2251974" y="2816793"/>
                  <a:ext cx="349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75" name="Line 325">
                  <a:extLst>
                    <a:ext uri="{FF2B5EF4-FFF2-40B4-BE49-F238E27FC236}">
                      <a16:creationId xmlns:a16="http://schemas.microsoft.com/office/drawing/2014/main" id="{C2D58CC1-6DC5-46CE-AAC1-D6BEE0C155D1}"/>
                    </a:ext>
                  </a:extLst>
                </p:cNvPr>
                <p:cNvSpPr>
                  <a:spLocks noChangeShapeType="1"/>
                </p:cNvSpPr>
                <p:nvPr/>
              </p:nvSpPr>
              <p:spPr bwMode="auto">
                <a:xfrm>
                  <a:off x="2251974" y="2153218"/>
                  <a:ext cx="349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76" name="Line 326">
                  <a:extLst>
                    <a:ext uri="{FF2B5EF4-FFF2-40B4-BE49-F238E27FC236}">
                      <a16:creationId xmlns:a16="http://schemas.microsoft.com/office/drawing/2014/main" id="{24551238-D054-4265-9F8F-5946467F538E}"/>
                    </a:ext>
                  </a:extLst>
                </p:cNvPr>
                <p:cNvSpPr>
                  <a:spLocks noChangeShapeType="1"/>
                </p:cNvSpPr>
                <p:nvPr/>
              </p:nvSpPr>
              <p:spPr bwMode="auto">
                <a:xfrm>
                  <a:off x="2251974" y="2251643"/>
                  <a:ext cx="349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77" name="Line 327">
                  <a:extLst>
                    <a:ext uri="{FF2B5EF4-FFF2-40B4-BE49-F238E27FC236}">
                      <a16:creationId xmlns:a16="http://schemas.microsoft.com/office/drawing/2014/main" id="{761879B7-6971-41AF-93E6-1F59E416B972}"/>
                    </a:ext>
                  </a:extLst>
                </p:cNvPr>
                <p:cNvSpPr>
                  <a:spLocks noChangeShapeType="1"/>
                </p:cNvSpPr>
                <p:nvPr/>
              </p:nvSpPr>
              <p:spPr bwMode="auto">
                <a:xfrm>
                  <a:off x="2251974" y="2346893"/>
                  <a:ext cx="349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78" name="Line 328">
                  <a:extLst>
                    <a:ext uri="{FF2B5EF4-FFF2-40B4-BE49-F238E27FC236}">
                      <a16:creationId xmlns:a16="http://schemas.microsoft.com/office/drawing/2014/main" id="{D90600C0-205B-484D-B790-617965A01D72}"/>
                    </a:ext>
                  </a:extLst>
                </p:cNvPr>
                <p:cNvSpPr>
                  <a:spLocks noChangeShapeType="1"/>
                </p:cNvSpPr>
                <p:nvPr/>
              </p:nvSpPr>
              <p:spPr bwMode="auto">
                <a:xfrm>
                  <a:off x="2251974" y="2442143"/>
                  <a:ext cx="349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79" name="Line 329">
                  <a:extLst>
                    <a:ext uri="{FF2B5EF4-FFF2-40B4-BE49-F238E27FC236}">
                      <a16:creationId xmlns:a16="http://schemas.microsoft.com/office/drawing/2014/main" id="{387B5942-2006-484B-8BCD-4E6ABA859FCA}"/>
                    </a:ext>
                  </a:extLst>
                </p:cNvPr>
                <p:cNvSpPr>
                  <a:spLocks noChangeShapeType="1"/>
                </p:cNvSpPr>
                <p:nvPr/>
              </p:nvSpPr>
              <p:spPr bwMode="auto">
                <a:xfrm>
                  <a:off x="2251974" y="2537393"/>
                  <a:ext cx="349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80" name="Line 330">
                  <a:extLst>
                    <a:ext uri="{FF2B5EF4-FFF2-40B4-BE49-F238E27FC236}">
                      <a16:creationId xmlns:a16="http://schemas.microsoft.com/office/drawing/2014/main" id="{378A6C7B-1F4D-42E5-9D8E-CFE3C5CFDE80}"/>
                    </a:ext>
                  </a:extLst>
                </p:cNvPr>
                <p:cNvSpPr>
                  <a:spLocks noChangeShapeType="1"/>
                </p:cNvSpPr>
                <p:nvPr/>
              </p:nvSpPr>
              <p:spPr bwMode="auto">
                <a:xfrm>
                  <a:off x="2251974" y="2635818"/>
                  <a:ext cx="349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81" name="Line 331">
                  <a:extLst>
                    <a:ext uri="{FF2B5EF4-FFF2-40B4-BE49-F238E27FC236}">
                      <a16:creationId xmlns:a16="http://schemas.microsoft.com/office/drawing/2014/main" id="{657432E4-1A61-4B8B-9894-6557F9CDC385}"/>
                    </a:ext>
                  </a:extLst>
                </p:cNvPr>
                <p:cNvSpPr>
                  <a:spLocks noChangeShapeType="1"/>
                </p:cNvSpPr>
                <p:nvPr/>
              </p:nvSpPr>
              <p:spPr bwMode="auto">
                <a:xfrm>
                  <a:off x="2251974" y="2731068"/>
                  <a:ext cx="349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82" name="Line 332">
                  <a:extLst>
                    <a:ext uri="{FF2B5EF4-FFF2-40B4-BE49-F238E27FC236}">
                      <a16:creationId xmlns:a16="http://schemas.microsoft.com/office/drawing/2014/main" id="{C872D6C6-4229-4205-8535-1966328FF24C}"/>
                    </a:ext>
                  </a:extLst>
                </p:cNvPr>
                <p:cNvSpPr>
                  <a:spLocks noChangeShapeType="1"/>
                </p:cNvSpPr>
                <p:nvPr/>
              </p:nvSpPr>
              <p:spPr bwMode="auto">
                <a:xfrm>
                  <a:off x="2251974" y="2826318"/>
                  <a:ext cx="349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30" name="Line 308">
                  <a:extLst>
                    <a:ext uri="{FF2B5EF4-FFF2-40B4-BE49-F238E27FC236}">
                      <a16:creationId xmlns:a16="http://schemas.microsoft.com/office/drawing/2014/main" id="{6358713F-E63C-488E-9E15-2BE1CAA0EE15}"/>
                    </a:ext>
                  </a:extLst>
                </p:cNvPr>
                <p:cNvSpPr>
                  <a:spLocks noChangeAspect="1" noChangeShapeType="1"/>
                </p:cNvSpPr>
                <p:nvPr/>
              </p:nvSpPr>
              <p:spPr bwMode="auto">
                <a:xfrm rot="10800000" flipV="1">
                  <a:off x="1616974" y="3135881"/>
                  <a:ext cx="0" cy="28575"/>
                </a:xfrm>
                <a:prstGeom prst="line">
                  <a:avLst/>
                </a:prstGeom>
                <a:noFill/>
                <a:ln w="3175">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sp>
              <p:nvSpPr>
                <p:cNvPr id="2631" name="Line 309">
                  <a:extLst>
                    <a:ext uri="{FF2B5EF4-FFF2-40B4-BE49-F238E27FC236}">
                      <a16:creationId xmlns:a16="http://schemas.microsoft.com/office/drawing/2014/main" id="{9D853935-ADE6-4250-924F-7B9D2F169218}"/>
                    </a:ext>
                  </a:extLst>
                </p:cNvPr>
                <p:cNvSpPr>
                  <a:spLocks noChangeAspect="1" noChangeShapeType="1"/>
                </p:cNvSpPr>
                <p:nvPr/>
              </p:nvSpPr>
              <p:spPr bwMode="auto">
                <a:xfrm rot="10800000" flipV="1">
                  <a:off x="1591574" y="3135881"/>
                  <a:ext cx="0" cy="28575"/>
                </a:xfrm>
                <a:prstGeom prst="line">
                  <a:avLst/>
                </a:prstGeom>
                <a:noFill/>
                <a:ln w="3175">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634" name="TextBox 2633">
                <a:extLst>
                  <a:ext uri="{FF2B5EF4-FFF2-40B4-BE49-F238E27FC236}">
                    <a16:creationId xmlns:a16="http://schemas.microsoft.com/office/drawing/2014/main" id="{D9E4616B-C9F1-44F6-81B6-B7E116DF2A84}"/>
                  </a:ext>
                </a:extLst>
              </p:cNvPr>
              <p:cNvSpPr txBox="1"/>
              <p:nvPr/>
            </p:nvSpPr>
            <p:spPr>
              <a:xfrm>
                <a:off x="652687" y="657695"/>
                <a:ext cx="1624376" cy="430887"/>
              </a:xfrm>
              <a:prstGeom prst="rect">
                <a:avLst/>
              </a:prstGeom>
              <a:noFill/>
            </p:spPr>
            <p:txBody>
              <a:bodyPr wrap="none" lIns="0" tIns="0" rIns="0" bIns="0" rtlCol="0" anchor="b">
                <a:spAutoFit/>
              </a:bodyPr>
              <a:lstStyle/>
              <a:p>
                <a:endParaRPr lang="en-GB" sz="1050" dirty="0">
                  <a:solidFill>
                    <a:schemeClr val="accent1"/>
                  </a:solidFill>
                  <a:latin typeface="Arial" panose="020B0604020202020204" pitchFamily="34" charset="0"/>
                </a:endParaRPr>
              </a:p>
              <a:p>
                <a:r>
                  <a:rPr lang="en-GB" sz="1050" dirty="0">
                    <a:latin typeface="Arial" panose="020B0604020202020204" pitchFamily="34" charset="0"/>
                  </a:rPr>
                  <a:t>Sample conditioning</a:t>
                </a:r>
              </a:p>
            </p:txBody>
          </p:sp>
          <p:sp>
            <p:nvSpPr>
              <p:cNvPr id="1415" name="TextBox 1414">
                <a:extLst>
                  <a:ext uri="{FF2B5EF4-FFF2-40B4-BE49-F238E27FC236}">
                    <a16:creationId xmlns:a16="http://schemas.microsoft.com/office/drawing/2014/main" id="{CAF9FBD5-FDB0-4285-A427-52CD2858852B}"/>
                  </a:ext>
                </a:extLst>
              </p:cNvPr>
              <p:cNvSpPr txBox="1"/>
              <p:nvPr/>
            </p:nvSpPr>
            <p:spPr>
              <a:xfrm>
                <a:off x="2316629" y="4812308"/>
                <a:ext cx="1269579" cy="430887"/>
              </a:xfrm>
              <a:prstGeom prst="rect">
                <a:avLst/>
              </a:prstGeom>
              <a:noFill/>
            </p:spPr>
            <p:txBody>
              <a:bodyPr wrap="none" lIns="0" tIns="0" rIns="0" bIns="0" rtlCol="0">
                <a:spAutoFit/>
              </a:bodyPr>
              <a:lstStyle/>
              <a:p>
                <a:r>
                  <a:rPr lang="en-GB" sz="1050">
                    <a:solidFill>
                      <a:schemeClr val="accent5"/>
                    </a:solidFill>
                    <a:latin typeface="Arial" panose="020B0604020202020204" pitchFamily="34" charset="0"/>
                  </a:rPr>
                  <a:t>pH, conductivity</a:t>
                </a:r>
              </a:p>
              <a:p>
                <a:r>
                  <a:rPr lang="en-GB" sz="1050">
                    <a:solidFill>
                      <a:schemeClr val="tx2"/>
                    </a:solidFill>
                    <a:latin typeface="Arial" panose="020B0604020202020204" pitchFamily="34" charset="0"/>
                  </a:rPr>
                  <a:t>Fluorometer</a:t>
                </a:r>
              </a:p>
            </p:txBody>
          </p:sp>
        </p:grpSp>
      </p:grpSp>
    </p:spTree>
    <p:custDataLst>
      <p:tags r:id="rId1"/>
    </p:custDataLst>
    <p:extLst>
      <p:ext uri="{BB962C8B-B14F-4D97-AF65-F5344CB8AC3E}">
        <p14:creationId xmlns:p14="http://schemas.microsoft.com/office/powerpoint/2010/main" val="1212666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4="http://schemas.microsoft.com/office/drawing/2010/main" xmlns:a16="http://schemas.microsoft.com/office/drawing/2014/main"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EF420B-8B0E-4270-8626-CB86297A1F23}"/>
              </a:ext>
            </a:extLst>
          </p:cNvPr>
          <p:cNvSpPr>
            <a:spLocks noGrp="1"/>
          </p:cNvSpPr>
          <p:nvPr>
            <p:ph type="title"/>
          </p:nvPr>
        </p:nvSpPr>
        <p:spPr>
          <a:xfrm>
            <a:off x="410960" y="914400"/>
            <a:ext cx="8375837" cy="857250"/>
          </a:xfrm>
        </p:spPr>
        <p:txBody>
          <a:bodyPr/>
          <a:lstStyle/>
          <a:p>
            <a:r>
              <a:rPr lang="en-GB" kern="0" dirty="0"/>
              <a:t>Overcoming Steam Generation challenges</a:t>
            </a:r>
            <a:br>
              <a:rPr lang="en-GB" kern="0" dirty="0"/>
            </a:br>
            <a:endParaRPr lang="nl-NL" dirty="0"/>
          </a:p>
        </p:txBody>
      </p:sp>
      <p:sp>
        <p:nvSpPr>
          <p:cNvPr id="2" name="Slide Number Placeholder 1">
            <a:extLst>
              <a:ext uri="{FF2B5EF4-FFF2-40B4-BE49-F238E27FC236}">
                <a16:creationId xmlns:a16="http://schemas.microsoft.com/office/drawing/2014/main" id="{56D4C096-1064-4ECB-A477-F19B553371B3}"/>
              </a:ext>
            </a:extLst>
          </p:cNvPr>
          <p:cNvSpPr>
            <a:spLocks noGrp="1"/>
          </p:cNvSpPr>
          <p:nvPr>
            <p:ph type="sldNum" sz="quarter" idx="4"/>
          </p:nvPr>
        </p:nvSpPr>
        <p:spPr/>
        <p:txBody>
          <a:bodyPr/>
          <a:lstStyle/>
          <a:p>
            <a:fld id="{5367269B-BB66-1242-895A-E957DF8587C7}" type="slidenum">
              <a:rPr lang="en-GB" smtClean="0"/>
              <a:pPr/>
              <a:t>18</a:t>
            </a:fld>
            <a:endParaRPr lang="en-GB"/>
          </a:p>
        </p:txBody>
      </p:sp>
      <p:sp>
        <p:nvSpPr>
          <p:cNvPr id="4" name="Rectangle 3">
            <a:extLst>
              <a:ext uri="{FF2B5EF4-FFF2-40B4-BE49-F238E27FC236}">
                <a16:creationId xmlns:a16="http://schemas.microsoft.com/office/drawing/2014/main" id="{BE46089D-427B-4B5D-BB9F-75AED2B26D0D}"/>
              </a:ext>
            </a:extLst>
          </p:cNvPr>
          <p:cNvSpPr/>
          <p:nvPr/>
        </p:nvSpPr>
        <p:spPr bwMode="auto">
          <a:xfrm>
            <a:off x="982010" y="2469946"/>
            <a:ext cx="1473808" cy="51923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685800">
              <a:spcBef>
                <a:spcPts val="450"/>
              </a:spcBef>
            </a:pPr>
            <a:r>
              <a:rPr lang="en-GB" b="1" spc="-38">
                <a:latin typeface="Arial" panose="020B0604020202020204" pitchFamily="34" charset="0"/>
                <a:ea typeface="ＭＳ Ｐゴシック" pitchFamily="34" charset="-128"/>
                <a:cs typeface="Arial Unicode MS" pitchFamily="34" charset="-128"/>
              </a:rPr>
              <a:t>Energy cost, carbon footprint</a:t>
            </a:r>
          </a:p>
        </p:txBody>
      </p:sp>
      <p:sp>
        <p:nvSpPr>
          <p:cNvPr id="6" name="Rectangle 5">
            <a:extLst>
              <a:ext uri="{FF2B5EF4-FFF2-40B4-BE49-F238E27FC236}">
                <a16:creationId xmlns:a16="http://schemas.microsoft.com/office/drawing/2014/main" id="{36F40E6E-C00F-4C17-9E44-175435812346}"/>
              </a:ext>
            </a:extLst>
          </p:cNvPr>
          <p:cNvSpPr>
            <a:spLocks/>
          </p:cNvSpPr>
          <p:nvPr/>
        </p:nvSpPr>
        <p:spPr bwMode="auto">
          <a:xfrm>
            <a:off x="982010" y="4089000"/>
            <a:ext cx="2120535" cy="51923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spcBef>
                <a:spcPts val="450"/>
              </a:spcBef>
            </a:pPr>
            <a:r>
              <a:rPr lang="en-GB" b="1" spc="-38">
                <a:latin typeface="Arial" panose="020B0604020202020204" pitchFamily="34" charset="0"/>
                <a:ea typeface="ＭＳ Ｐゴシック" pitchFamily="34" charset="-128"/>
                <a:cs typeface="Arial Unicode MS" pitchFamily="34" charset="-128"/>
              </a:rPr>
              <a:t>Repair cost, production stop, operator safety</a:t>
            </a:r>
          </a:p>
        </p:txBody>
      </p:sp>
      <p:pic>
        <p:nvPicPr>
          <p:cNvPr id="7" name="Graphic 6" descr="Construction worker">
            <a:extLst>
              <a:ext uri="{FF2B5EF4-FFF2-40B4-BE49-F238E27FC236}">
                <a16:creationId xmlns:a16="http://schemas.microsoft.com/office/drawing/2014/main" id="{E5E78F80-FFC8-4FD2-A153-86D121B4825D}"/>
              </a:ext>
            </a:extLst>
          </p:cNvPr>
          <p:cNvPicPr>
            <a:picLocks noChangeAspect="1"/>
          </p:cNvPicPr>
          <p:nvPr/>
        </p:nvPicPr>
        <p:blipFill>
          <a:blip r:embed="rId3">
            <a:extLst>
              <a:ext uri="{96DAC541-7B7A-43D3-8B79-37D633B846F1}">
                <asvg:svgBlip xmlns="" xmlns:asvg="http://schemas.microsoft.com/office/drawing/2016/SVG/main" r:embed="rId4"/>
              </a:ext>
            </a:extLst>
          </a:blip>
          <a:srcRect/>
          <a:stretch/>
        </p:blipFill>
        <p:spPr>
          <a:xfrm>
            <a:off x="441500" y="4150718"/>
            <a:ext cx="431518" cy="431518"/>
          </a:xfrm>
          <a:prstGeom prst="rect">
            <a:avLst/>
          </a:prstGeom>
        </p:spPr>
      </p:pic>
      <p:sp>
        <p:nvSpPr>
          <p:cNvPr id="8" name="Rectangle 7">
            <a:extLst>
              <a:ext uri="{FF2B5EF4-FFF2-40B4-BE49-F238E27FC236}">
                <a16:creationId xmlns:a16="http://schemas.microsoft.com/office/drawing/2014/main" id="{B1A140C6-98C4-42E5-A971-572D67CFC0FE}"/>
              </a:ext>
            </a:extLst>
          </p:cNvPr>
          <p:cNvSpPr>
            <a:spLocks/>
          </p:cNvSpPr>
          <p:nvPr/>
        </p:nvSpPr>
        <p:spPr bwMode="auto">
          <a:xfrm>
            <a:off x="982011" y="3279473"/>
            <a:ext cx="1331101" cy="51923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685800">
              <a:spcBef>
                <a:spcPts val="450"/>
              </a:spcBef>
            </a:pPr>
            <a:r>
              <a:rPr lang="en-GB" b="1" spc="-38">
                <a:latin typeface="Arial" panose="020B0604020202020204" pitchFamily="34" charset="0"/>
                <a:ea typeface="ＭＳ Ｐゴシック" pitchFamily="34" charset="-128"/>
                <a:cs typeface="Arial Unicode MS" pitchFamily="34" charset="-128"/>
              </a:rPr>
              <a:t>Water usage</a:t>
            </a:r>
          </a:p>
        </p:txBody>
      </p:sp>
      <p:sp>
        <p:nvSpPr>
          <p:cNvPr id="13" name="Rectangle 12">
            <a:extLst>
              <a:ext uri="{FF2B5EF4-FFF2-40B4-BE49-F238E27FC236}">
                <a16:creationId xmlns:a16="http://schemas.microsoft.com/office/drawing/2014/main" id="{F640BD4A-B3C4-4AC7-8FC7-1FB84DE850F6}"/>
              </a:ext>
            </a:extLst>
          </p:cNvPr>
          <p:cNvSpPr/>
          <p:nvPr/>
        </p:nvSpPr>
        <p:spPr>
          <a:xfrm>
            <a:off x="3807182" y="2459565"/>
            <a:ext cx="1727523"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spcBef>
                <a:spcPts val="450"/>
              </a:spcBef>
            </a:pPr>
            <a:r>
              <a:rPr lang="en-GB">
                <a:solidFill>
                  <a:schemeClr val="tx1"/>
                </a:solidFill>
                <a:latin typeface="Arial" panose="020B0604020202020204" pitchFamily="34" charset="0"/>
                <a:sym typeface="Wingdings"/>
              </a:rPr>
              <a:t>Scaling, low cycles</a:t>
            </a:r>
          </a:p>
        </p:txBody>
      </p:sp>
      <p:sp>
        <p:nvSpPr>
          <p:cNvPr id="17" name="Rectangle 16">
            <a:extLst>
              <a:ext uri="{FF2B5EF4-FFF2-40B4-BE49-F238E27FC236}">
                <a16:creationId xmlns:a16="http://schemas.microsoft.com/office/drawing/2014/main" id="{092D2E76-7F3F-4E27-86A7-C6A5CE28D8FD}"/>
              </a:ext>
            </a:extLst>
          </p:cNvPr>
          <p:cNvSpPr/>
          <p:nvPr/>
        </p:nvSpPr>
        <p:spPr>
          <a:xfrm>
            <a:off x="6317634" y="2590800"/>
            <a:ext cx="2472672" cy="2776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spcBef>
                <a:spcPts val="900"/>
              </a:spcBef>
            </a:pPr>
            <a:r>
              <a:rPr lang="en-GB" sz="1600" dirty="0">
                <a:solidFill>
                  <a:schemeClr val="tx1"/>
                </a:solidFill>
                <a:latin typeface="Arial" panose="020B0604020202020204" pitchFamily="34" charset="0"/>
                <a:sym typeface="Wingdings"/>
              </a:rPr>
              <a:t>Continuous advanced monitoring and control of internal treatment and oxygen scavenger chemistry prevents scaling and corrosion, maximizes heat transfer, allows higher cycles, protects assets and operators, prevents stops.</a:t>
            </a:r>
          </a:p>
          <a:p>
            <a:pPr>
              <a:lnSpc>
                <a:spcPct val="90000"/>
              </a:lnSpc>
              <a:spcBef>
                <a:spcPts val="900"/>
              </a:spcBef>
            </a:pPr>
            <a:r>
              <a:rPr lang="en-GB" sz="1600" dirty="0">
                <a:solidFill>
                  <a:schemeClr val="tx1"/>
                </a:solidFill>
                <a:latin typeface="Arial" panose="020B0604020202020204" pitchFamily="34" charset="0"/>
                <a:sym typeface="Wingdings"/>
              </a:rPr>
              <a:t>Remote expert monitoring and alarming by System Assurance </a:t>
            </a:r>
            <a:r>
              <a:rPr lang="en-GB" sz="1600" dirty="0" err="1">
                <a:solidFill>
                  <a:schemeClr val="tx1"/>
                </a:solidFill>
                <a:latin typeface="Arial" panose="020B0604020202020204" pitchFamily="34" charset="0"/>
                <a:sym typeface="Wingdings"/>
              </a:rPr>
              <a:t>Center</a:t>
            </a:r>
            <a:r>
              <a:rPr lang="en-GB" sz="1600" dirty="0">
                <a:solidFill>
                  <a:schemeClr val="tx1"/>
                </a:solidFill>
                <a:latin typeface="Arial" panose="020B0604020202020204" pitchFamily="34" charset="0"/>
                <a:sym typeface="Wingdings"/>
              </a:rPr>
              <a:t> &amp; Web based platform</a:t>
            </a:r>
          </a:p>
        </p:txBody>
      </p:sp>
      <p:grpSp>
        <p:nvGrpSpPr>
          <p:cNvPr id="18" name="Group 17">
            <a:extLst>
              <a:ext uri="{FF2B5EF4-FFF2-40B4-BE49-F238E27FC236}">
                <a16:creationId xmlns:a16="http://schemas.microsoft.com/office/drawing/2014/main" id="{4B162D70-FFE7-49C0-A570-2F581F71BEF0}"/>
              </a:ext>
            </a:extLst>
          </p:cNvPr>
          <p:cNvGrpSpPr/>
          <p:nvPr/>
        </p:nvGrpSpPr>
        <p:grpSpPr>
          <a:xfrm>
            <a:off x="3329826" y="2562481"/>
            <a:ext cx="334169" cy="334169"/>
            <a:chOff x="10020914" y="864383"/>
            <a:chExt cx="1580975" cy="1580975"/>
          </a:xfrm>
          <a:solidFill>
            <a:schemeClr val="accent4"/>
          </a:solidFill>
        </p:grpSpPr>
        <p:sp>
          <p:nvSpPr>
            <p:cNvPr id="19" name="Freeform: Shape 18">
              <a:extLst>
                <a:ext uri="{FF2B5EF4-FFF2-40B4-BE49-F238E27FC236}">
                  <a16:creationId xmlns:a16="http://schemas.microsoft.com/office/drawing/2014/main" id="{67114BE4-46C3-4CE3-95D5-234FA0B00347}"/>
                </a:ext>
              </a:extLst>
            </p:cNvPr>
            <p:cNvSpPr/>
            <p:nvPr/>
          </p:nvSpPr>
          <p:spPr>
            <a:xfrm rot="13500000" flipH="1" flipV="1">
              <a:off x="10391110" y="1234579"/>
              <a:ext cx="840582" cy="840582"/>
            </a:xfrm>
            <a:custGeom>
              <a:avLst/>
              <a:gdLst>
                <a:gd name="connsiteX0" fmla="*/ 482205 w 840582"/>
                <a:gd name="connsiteY0" fmla="*/ 840582 h 840582"/>
                <a:gd name="connsiteX1" fmla="*/ 358377 w 840582"/>
                <a:gd name="connsiteY1" fmla="*/ 840582 h 840582"/>
                <a:gd name="connsiteX2" fmla="*/ 305991 w 840582"/>
                <a:gd name="connsiteY2" fmla="*/ 788196 h 840582"/>
                <a:gd name="connsiteX3" fmla="*/ 305991 w 840582"/>
                <a:gd name="connsiteY3" fmla="*/ 586977 h 840582"/>
                <a:gd name="connsiteX4" fmla="*/ 253605 w 840582"/>
                <a:gd name="connsiteY4" fmla="*/ 534591 h 840582"/>
                <a:gd name="connsiteX5" fmla="*/ 52386 w 840582"/>
                <a:gd name="connsiteY5" fmla="*/ 534591 h 840582"/>
                <a:gd name="connsiteX6" fmla="*/ 0 w 840582"/>
                <a:gd name="connsiteY6" fmla="*/ 482205 h 840582"/>
                <a:gd name="connsiteX7" fmla="*/ 0 w 840582"/>
                <a:gd name="connsiteY7" fmla="*/ 358377 h 840582"/>
                <a:gd name="connsiteX8" fmla="*/ 52386 w 840582"/>
                <a:gd name="connsiteY8" fmla="*/ 305991 h 840582"/>
                <a:gd name="connsiteX9" fmla="*/ 253605 w 840582"/>
                <a:gd name="connsiteY9" fmla="*/ 305991 h 840582"/>
                <a:gd name="connsiteX10" fmla="*/ 305991 w 840582"/>
                <a:gd name="connsiteY10" fmla="*/ 253605 h 840582"/>
                <a:gd name="connsiteX11" fmla="*/ 305991 w 840582"/>
                <a:gd name="connsiteY11" fmla="*/ 52386 h 840582"/>
                <a:gd name="connsiteX12" fmla="*/ 358377 w 840582"/>
                <a:gd name="connsiteY12" fmla="*/ 0 h 840582"/>
                <a:gd name="connsiteX13" fmla="*/ 482205 w 840582"/>
                <a:gd name="connsiteY13" fmla="*/ 0 h 840582"/>
                <a:gd name="connsiteX14" fmla="*/ 534591 w 840582"/>
                <a:gd name="connsiteY14" fmla="*/ 52386 h 840582"/>
                <a:gd name="connsiteX15" fmla="*/ 534591 w 840582"/>
                <a:gd name="connsiteY15" fmla="*/ 253605 h 840582"/>
                <a:gd name="connsiteX16" fmla="*/ 586977 w 840582"/>
                <a:gd name="connsiteY16" fmla="*/ 305991 h 840582"/>
                <a:gd name="connsiteX17" fmla="*/ 788196 w 840582"/>
                <a:gd name="connsiteY17" fmla="*/ 305991 h 840582"/>
                <a:gd name="connsiteX18" fmla="*/ 840582 w 840582"/>
                <a:gd name="connsiteY18" fmla="*/ 358377 h 840582"/>
                <a:gd name="connsiteX19" fmla="*/ 840582 w 840582"/>
                <a:gd name="connsiteY19" fmla="*/ 482205 h 840582"/>
                <a:gd name="connsiteX20" fmla="*/ 788196 w 840582"/>
                <a:gd name="connsiteY20" fmla="*/ 534591 h 840582"/>
                <a:gd name="connsiteX21" fmla="*/ 586977 w 840582"/>
                <a:gd name="connsiteY21" fmla="*/ 534591 h 840582"/>
                <a:gd name="connsiteX22" fmla="*/ 534591 w 840582"/>
                <a:gd name="connsiteY22" fmla="*/ 586977 h 840582"/>
                <a:gd name="connsiteX23" fmla="*/ 534591 w 840582"/>
                <a:gd name="connsiteY23" fmla="*/ 788196 h 840582"/>
                <a:gd name="connsiteX24" fmla="*/ 482205 w 840582"/>
                <a:gd name="connsiteY24" fmla="*/ 840582 h 84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0582" h="840582">
                  <a:moveTo>
                    <a:pt x="482205" y="840582"/>
                  </a:moveTo>
                  <a:lnTo>
                    <a:pt x="358377" y="840582"/>
                  </a:lnTo>
                  <a:cubicBezTo>
                    <a:pt x="329445" y="840582"/>
                    <a:pt x="305991" y="817128"/>
                    <a:pt x="305991" y="788196"/>
                  </a:cubicBezTo>
                  <a:lnTo>
                    <a:pt x="305991" y="586977"/>
                  </a:lnTo>
                  <a:cubicBezTo>
                    <a:pt x="305991" y="558045"/>
                    <a:pt x="282537" y="534591"/>
                    <a:pt x="253605" y="534591"/>
                  </a:cubicBezTo>
                  <a:lnTo>
                    <a:pt x="52386" y="534591"/>
                  </a:lnTo>
                  <a:cubicBezTo>
                    <a:pt x="23454" y="534591"/>
                    <a:pt x="0" y="511137"/>
                    <a:pt x="0" y="482205"/>
                  </a:cubicBezTo>
                  <a:lnTo>
                    <a:pt x="0" y="358377"/>
                  </a:lnTo>
                  <a:cubicBezTo>
                    <a:pt x="0" y="329445"/>
                    <a:pt x="23454" y="305991"/>
                    <a:pt x="52386" y="305991"/>
                  </a:cubicBezTo>
                  <a:lnTo>
                    <a:pt x="253605" y="305991"/>
                  </a:lnTo>
                  <a:cubicBezTo>
                    <a:pt x="282537" y="305991"/>
                    <a:pt x="305991" y="282537"/>
                    <a:pt x="305991" y="253605"/>
                  </a:cubicBezTo>
                  <a:lnTo>
                    <a:pt x="305991" y="52386"/>
                  </a:lnTo>
                  <a:cubicBezTo>
                    <a:pt x="305991" y="23454"/>
                    <a:pt x="329445" y="0"/>
                    <a:pt x="358377" y="0"/>
                  </a:cubicBezTo>
                  <a:lnTo>
                    <a:pt x="482205" y="0"/>
                  </a:lnTo>
                  <a:cubicBezTo>
                    <a:pt x="511137" y="0"/>
                    <a:pt x="534591" y="23454"/>
                    <a:pt x="534591" y="52386"/>
                  </a:cubicBezTo>
                  <a:lnTo>
                    <a:pt x="534591" y="253605"/>
                  </a:lnTo>
                  <a:cubicBezTo>
                    <a:pt x="534591" y="282537"/>
                    <a:pt x="558045" y="305991"/>
                    <a:pt x="586977" y="305991"/>
                  </a:cubicBezTo>
                  <a:lnTo>
                    <a:pt x="788196" y="305991"/>
                  </a:lnTo>
                  <a:cubicBezTo>
                    <a:pt x="817128" y="305991"/>
                    <a:pt x="840582" y="329445"/>
                    <a:pt x="840582" y="358377"/>
                  </a:cubicBezTo>
                  <a:lnTo>
                    <a:pt x="840582" y="482205"/>
                  </a:lnTo>
                  <a:cubicBezTo>
                    <a:pt x="840582" y="511137"/>
                    <a:pt x="817128" y="534591"/>
                    <a:pt x="788196" y="534591"/>
                  </a:cubicBezTo>
                  <a:lnTo>
                    <a:pt x="586977" y="534591"/>
                  </a:lnTo>
                  <a:cubicBezTo>
                    <a:pt x="558045" y="534591"/>
                    <a:pt x="534591" y="558045"/>
                    <a:pt x="534591" y="586977"/>
                  </a:cubicBezTo>
                  <a:lnTo>
                    <a:pt x="534591" y="788196"/>
                  </a:lnTo>
                  <a:cubicBezTo>
                    <a:pt x="534591" y="817128"/>
                    <a:pt x="511137" y="840582"/>
                    <a:pt x="482205" y="8405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450"/>
                </a:spcBef>
              </a:pPr>
              <a:endParaRPr lang="en-GB">
                <a:solidFill>
                  <a:schemeClr val="accent4"/>
                </a:solidFill>
              </a:endParaRPr>
            </a:p>
          </p:txBody>
        </p:sp>
        <p:sp>
          <p:nvSpPr>
            <p:cNvPr id="20" name="Circle: Hollow 19">
              <a:extLst>
                <a:ext uri="{FF2B5EF4-FFF2-40B4-BE49-F238E27FC236}">
                  <a16:creationId xmlns:a16="http://schemas.microsoft.com/office/drawing/2014/main" id="{C5AA080A-26CD-453F-A755-F1893F033D91}"/>
                </a:ext>
              </a:extLst>
            </p:cNvPr>
            <p:cNvSpPr/>
            <p:nvPr/>
          </p:nvSpPr>
          <p:spPr>
            <a:xfrm>
              <a:off x="10020914" y="864383"/>
              <a:ext cx="1580975" cy="1580975"/>
            </a:xfrm>
            <a:prstGeom prst="donut">
              <a:avLst>
                <a:gd name="adj" fmla="val 83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450"/>
                </a:spcBef>
              </a:pPr>
              <a:endParaRPr lang="en-GB">
                <a:solidFill>
                  <a:schemeClr val="accent4"/>
                </a:solidFill>
              </a:endParaRPr>
            </a:p>
          </p:txBody>
        </p:sp>
      </p:grpSp>
      <p:sp>
        <p:nvSpPr>
          <p:cNvPr id="21" name="Rectangle 20">
            <a:extLst>
              <a:ext uri="{FF2B5EF4-FFF2-40B4-BE49-F238E27FC236}">
                <a16:creationId xmlns:a16="http://schemas.microsoft.com/office/drawing/2014/main" id="{EF2CE020-FDC6-4E94-A7B7-79355FFD32D8}"/>
              </a:ext>
            </a:extLst>
          </p:cNvPr>
          <p:cNvSpPr/>
          <p:nvPr/>
        </p:nvSpPr>
        <p:spPr>
          <a:xfrm>
            <a:off x="3807182" y="3269091"/>
            <a:ext cx="1727523"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spcBef>
                <a:spcPts val="450"/>
              </a:spcBef>
            </a:pPr>
            <a:r>
              <a:rPr lang="en-GB">
                <a:solidFill>
                  <a:schemeClr val="tx1"/>
                </a:solidFill>
                <a:latin typeface="Arial" panose="020B0604020202020204" pitchFamily="34" charset="0"/>
                <a:sym typeface="Wingdings"/>
              </a:rPr>
              <a:t>Low cycles</a:t>
            </a:r>
          </a:p>
        </p:txBody>
      </p:sp>
      <p:grpSp>
        <p:nvGrpSpPr>
          <p:cNvPr id="22" name="Group 21">
            <a:extLst>
              <a:ext uri="{FF2B5EF4-FFF2-40B4-BE49-F238E27FC236}">
                <a16:creationId xmlns:a16="http://schemas.microsoft.com/office/drawing/2014/main" id="{6396EC2E-B99A-4C73-B0EC-FFC9589D34BD}"/>
              </a:ext>
            </a:extLst>
          </p:cNvPr>
          <p:cNvGrpSpPr>
            <a:grpSpLocks/>
          </p:cNvGrpSpPr>
          <p:nvPr/>
        </p:nvGrpSpPr>
        <p:grpSpPr>
          <a:xfrm>
            <a:off x="5753146" y="3372008"/>
            <a:ext cx="334169" cy="334169"/>
            <a:chOff x="7353538" y="106930"/>
            <a:chExt cx="1580975" cy="1580975"/>
          </a:xfrm>
          <a:solidFill>
            <a:schemeClr val="accent1"/>
          </a:solidFill>
        </p:grpSpPr>
        <p:sp>
          <p:nvSpPr>
            <p:cNvPr id="23" name="Circle: Hollow 22">
              <a:extLst>
                <a:ext uri="{FF2B5EF4-FFF2-40B4-BE49-F238E27FC236}">
                  <a16:creationId xmlns:a16="http://schemas.microsoft.com/office/drawing/2014/main" id="{520021B8-6792-4048-84B3-188101D7B529}"/>
                </a:ext>
              </a:extLst>
            </p:cNvPr>
            <p:cNvSpPr/>
            <p:nvPr/>
          </p:nvSpPr>
          <p:spPr>
            <a:xfrm>
              <a:off x="7353538" y="106930"/>
              <a:ext cx="1580975" cy="1580975"/>
            </a:xfrm>
            <a:prstGeom prst="donut">
              <a:avLst>
                <a:gd name="adj" fmla="val 83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450"/>
                </a:spcBef>
              </a:pPr>
              <a:endParaRPr lang="en-GB">
                <a:solidFill>
                  <a:schemeClr val="tx1"/>
                </a:solidFill>
              </a:endParaRPr>
            </a:p>
          </p:txBody>
        </p:sp>
        <p:sp>
          <p:nvSpPr>
            <p:cNvPr id="24" name="Freeform: Shape 23">
              <a:extLst>
                <a:ext uri="{FF2B5EF4-FFF2-40B4-BE49-F238E27FC236}">
                  <a16:creationId xmlns:a16="http://schemas.microsoft.com/office/drawing/2014/main" id="{8069162D-4F64-4BE1-ADB3-B6C9D41AB5C9}"/>
                </a:ext>
              </a:extLst>
            </p:cNvPr>
            <p:cNvSpPr/>
            <p:nvPr/>
          </p:nvSpPr>
          <p:spPr>
            <a:xfrm rot="2700000">
              <a:off x="7861226" y="383937"/>
              <a:ext cx="550992" cy="876555"/>
            </a:xfrm>
            <a:custGeom>
              <a:avLst/>
              <a:gdLst>
                <a:gd name="connsiteX0" fmla="*/ 340456 w 550992"/>
                <a:gd name="connsiteY0" fmla="*/ 18065 h 876555"/>
                <a:gd name="connsiteX1" fmla="*/ 384068 w 550992"/>
                <a:gd name="connsiteY1" fmla="*/ 0 h 876555"/>
                <a:gd name="connsiteX2" fmla="*/ 489316 w 550992"/>
                <a:gd name="connsiteY2" fmla="*/ 0 h 876555"/>
                <a:gd name="connsiteX3" fmla="*/ 550992 w 550992"/>
                <a:gd name="connsiteY3" fmla="*/ 61676 h 876555"/>
                <a:gd name="connsiteX4" fmla="*/ 550992 w 550992"/>
                <a:gd name="connsiteY4" fmla="*/ 814879 h 876555"/>
                <a:gd name="connsiteX5" fmla="*/ 489316 w 550992"/>
                <a:gd name="connsiteY5" fmla="*/ 876555 h 876555"/>
                <a:gd name="connsiteX6" fmla="*/ 384068 w 550992"/>
                <a:gd name="connsiteY6" fmla="*/ 876555 h 876555"/>
                <a:gd name="connsiteX7" fmla="*/ 375096 w 550992"/>
                <a:gd name="connsiteY7" fmla="*/ 872839 h 876555"/>
                <a:gd name="connsiteX8" fmla="*/ 61676 w 550992"/>
                <a:gd name="connsiteY8" fmla="*/ 872839 h 876555"/>
                <a:gd name="connsiteX9" fmla="*/ 0 w 550992"/>
                <a:gd name="connsiteY9" fmla="*/ 811163 h 876555"/>
                <a:gd name="connsiteX10" fmla="*/ 0 w 550992"/>
                <a:gd name="connsiteY10" fmla="*/ 705915 h 876555"/>
                <a:gd name="connsiteX11" fmla="*/ 61676 w 550992"/>
                <a:gd name="connsiteY11" fmla="*/ 644239 h 876555"/>
                <a:gd name="connsiteX12" fmla="*/ 272046 w 550992"/>
                <a:gd name="connsiteY12" fmla="*/ 644239 h 876555"/>
                <a:gd name="connsiteX13" fmla="*/ 285928 w 550992"/>
                <a:gd name="connsiteY13" fmla="*/ 641436 h 876555"/>
                <a:gd name="connsiteX14" fmla="*/ 313064 w 550992"/>
                <a:gd name="connsiteY14" fmla="*/ 619091 h 876555"/>
                <a:gd name="connsiteX15" fmla="*/ 322392 w 550992"/>
                <a:gd name="connsiteY15" fmla="*/ 588552 h 876555"/>
                <a:gd name="connsiteX16" fmla="*/ 322392 w 550992"/>
                <a:gd name="connsiteY16" fmla="*/ 61676 h 876555"/>
                <a:gd name="connsiteX17" fmla="*/ 340456 w 550992"/>
                <a:gd name="connsiteY17" fmla="*/ 18065 h 87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0992" h="876555">
                  <a:moveTo>
                    <a:pt x="340456" y="18065"/>
                  </a:moveTo>
                  <a:cubicBezTo>
                    <a:pt x="351618" y="6903"/>
                    <a:pt x="367036" y="0"/>
                    <a:pt x="384068" y="0"/>
                  </a:cubicBezTo>
                  <a:lnTo>
                    <a:pt x="489316" y="0"/>
                  </a:lnTo>
                  <a:cubicBezTo>
                    <a:pt x="523379" y="0"/>
                    <a:pt x="550992" y="27613"/>
                    <a:pt x="550992" y="61676"/>
                  </a:cubicBezTo>
                  <a:lnTo>
                    <a:pt x="550992" y="814879"/>
                  </a:lnTo>
                  <a:cubicBezTo>
                    <a:pt x="550992" y="848942"/>
                    <a:pt x="523379" y="876555"/>
                    <a:pt x="489316" y="876555"/>
                  </a:cubicBezTo>
                  <a:lnTo>
                    <a:pt x="384068" y="876555"/>
                  </a:lnTo>
                  <a:lnTo>
                    <a:pt x="375096" y="872839"/>
                  </a:lnTo>
                  <a:lnTo>
                    <a:pt x="61676" y="872839"/>
                  </a:lnTo>
                  <a:cubicBezTo>
                    <a:pt x="27613" y="872839"/>
                    <a:pt x="0" y="845226"/>
                    <a:pt x="0" y="811163"/>
                  </a:cubicBezTo>
                  <a:lnTo>
                    <a:pt x="0" y="705915"/>
                  </a:lnTo>
                  <a:cubicBezTo>
                    <a:pt x="0" y="671852"/>
                    <a:pt x="27613" y="644239"/>
                    <a:pt x="61676" y="644239"/>
                  </a:cubicBezTo>
                  <a:lnTo>
                    <a:pt x="272046" y="644239"/>
                  </a:lnTo>
                  <a:lnTo>
                    <a:pt x="285928" y="641436"/>
                  </a:lnTo>
                  <a:cubicBezTo>
                    <a:pt x="296996" y="636755"/>
                    <a:pt x="306413" y="628935"/>
                    <a:pt x="313064" y="619091"/>
                  </a:cubicBezTo>
                  <a:lnTo>
                    <a:pt x="322392" y="588552"/>
                  </a:lnTo>
                  <a:lnTo>
                    <a:pt x="322392" y="61676"/>
                  </a:lnTo>
                  <a:cubicBezTo>
                    <a:pt x="322392" y="44645"/>
                    <a:pt x="329295" y="29226"/>
                    <a:pt x="340456" y="180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450"/>
                </a:spcBef>
              </a:pPr>
              <a:endParaRPr lang="en-GB"/>
            </a:p>
          </p:txBody>
        </p:sp>
      </p:grpSp>
      <p:sp>
        <p:nvSpPr>
          <p:cNvPr id="25" name="Rectangle 24">
            <a:extLst>
              <a:ext uri="{FF2B5EF4-FFF2-40B4-BE49-F238E27FC236}">
                <a16:creationId xmlns:a16="http://schemas.microsoft.com/office/drawing/2014/main" id="{B418B8D4-C85C-4B3B-81DD-515C9735BE92}"/>
              </a:ext>
            </a:extLst>
          </p:cNvPr>
          <p:cNvSpPr/>
          <p:nvPr/>
        </p:nvSpPr>
        <p:spPr>
          <a:xfrm>
            <a:off x="5453339" y="3269092"/>
            <a:ext cx="3159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spcBef>
                <a:spcPts val="450"/>
              </a:spcBef>
            </a:pPr>
            <a:r>
              <a:rPr lang="en-GB">
                <a:solidFill>
                  <a:schemeClr val="tx1"/>
                </a:solidFill>
                <a:latin typeface="Arial Nova" panose="020B0504020202020204" pitchFamily="34" charset="0"/>
                <a:sym typeface="Wingdings"/>
              </a:rPr>
              <a:t> </a:t>
            </a:r>
          </a:p>
        </p:txBody>
      </p:sp>
      <p:grpSp>
        <p:nvGrpSpPr>
          <p:cNvPr id="26" name="Group 25">
            <a:extLst>
              <a:ext uri="{FF2B5EF4-FFF2-40B4-BE49-F238E27FC236}">
                <a16:creationId xmlns:a16="http://schemas.microsoft.com/office/drawing/2014/main" id="{1100017A-68E0-48A6-A1C8-0882978DE1AB}"/>
              </a:ext>
            </a:extLst>
          </p:cNvPr>
          <p:cNvGrpSpPr/>
          <p:nvPr/>
        </p:nvGrpSpPr>
        <p:grpSpPr>
          <a:xfrm>
            <a:off x="3329826" y="3372008"/>
            <a:ext cx="334169" cy="334169"/>
            <a:chOff x="10020914" y="864383"/>
            <a:chExt cx="1580975" cy="1580975"/>
          </a:xfrm>
          <a:solidFill>
            <a:schemeClr val="accent4"/>
          </a:solidFill>
        </p:grpSpPr>
        <p:sp>
          <p:nvSpPr>
            <p:cNvPr id="27" name="Freeform: Shape 26">
              <a:extLst>
                <a:ext uri="{FF2B5EF4-FFF2-40B4-BE49-F238E27FC236}">
                  <a16:creationId xmlns:a16="http://schemas.microsoft.com/office/drawing/2014/main" id="{63F44121-FD97-42F5-A69B-00A1F5CE67DA}"/>
                </a:ext>
              </a:extLst>
            </p:cNvPr>
            <p:cNvSpPr/>
            <p:nvPr/>
          </p:nvSpPr>
          <p:spPr>
            <a:xfrm rot="13500000" flipH="1" flipV="1">
              <a:off x="10391110" y="1234579"/>
              <a:ext cx="840582" cy="840582"/>
            </a:xfrm>
            <a:custGeom>
              <a:avLst/>
              <a:gdLst>
                <a:gd name="connsiteX0" fmla="*/ 482205 w 840582"/>
                <a:gd name="connsiteY0" fmla="*/ 840582 h 840582"/>
                <a:gd name="connsiteX1" fmla="*/ 358377 w 840582"/>
                <a:gd name="connsiteY1" fmla="*/ 840582 h 840582"/>
                <a:gd name="connsiteX2" fmla="*/ 305991 w 840582"/>
                <a:gd name="connsiteY2" fmla="*/ 788196 h 840582"/>
                <a:gd name="connsiteX3" fmla="*/ 305991 w 840582"/>
                <a:gd name="connsiteY3" fmla="*/ 586977 h 840582"/>
                <a:gd name="connsiteX4" fmla="*/ 253605 w 840582"/>
                <a:gd name="connsiteY4" fmla="*/ 534591 h 840582"/>
                <a:gd name="connsiteX5" fmla="*/ 52386 w 840582"/>
                <a:gd name="connsiteY5" fmla="*/ 534591 h 840582"/>
                <a:gd name="connsiteX6" fmla="*/ 0 w 840582"/>
                <a:gd name="connsiteY6" fmla="*/ 482205 h 840582"/>
                <a:gd name="connsiteX7" fmla="*/ 0 w 840582"/>
                <a:gd name="connsiteY7" fmla="*/ 358377 h 840582"/>
                <a:gd name="connsiteX8" fmla="*/ 52386 w 840582"/>
                <a:gd name="connsiteY8" fmla="*/ 305991 h 840582"/>
                <a:gd name="connsiteX9" fmla="*/ 253605 w 840582"/>
                <a:gd name="connsiteY9" fmla="*/ 305991 h 840582"/>
                <a:gd name="connsiteX10" fmla="*/ 305991 w 840582"/>
                <a:gd name="connsiteY10" fmla="*/ 253605 h 840582"/>
                <a:gd name="connsiteX11" fmla="*/ 305991 w 840582"/>
                <a:gd name="connsiteY11" fmla="*/ 52386 h 840582"/>
                <a:gd name="connsiteX12" fmla="*/ 358377 w 840582"/>
                <a:gd name="connsiteY12" fmla="*/ 0 h 840582"/>
                <a:gd name="connsiteX13" fmla="*/ 482205 w 840582"/>
                <a:gd name="connsiteY13" fmla="*/ 0 h 840582"/>
                <a:gd name="connsiteX14" fmla="*/ 534591 w 840582"/>
                <a:gd name="connsiteY14" fmla="*/ 52386 h 840582"/>
                <a:gd name="connsiteX15" fmla="*/ 534591 w 840582"/>
                <a:gd name="connsiteY15" fmla="*/ 253605 h 840582"/>
                <a:gd name="connsiteX16" fmla="*/ 586977 w 840582"/>
                <a:gd name="connsiteY16" fmla="*/ 305991 h 840582"/>
                <a:gd name="connsiteX17" fmla="*/ 788196 w 840582"/>
                <a:gd name="connsiteY17" fmla="*/ 305991 h 840582"/>
                <a:gd name="connsiteX18" fmla="*/ 840582 w 840582"/>
                <a:gd name="connsiteY18" fmla="*/ 358377 h 840582"/>
                <a:gd name="connsiteX19" fmla="*/ 840582 w 840582"/>
                <a:gd name="connsiteY19" fmla="*/ 482205 h 840582"/>
                <a:gd name="connsiteX20" fmla="*/ 788196 w 840582"/>
                <a:gd name="connsiteY20" fmla="*/ 534591 h 840582"/>
                <a:gd name="connsiteX21" fmla="*/ 586977 w 840582"/>
                <a:gd name="connsiteY21" fmla="*/ 534591 h 840582"/>
                <a:gd name="connsiteX22" fmla="*/ 534591 w 840582"/>
                <a:gd name="connsiteY22" fmla="*/ 586977 h 840582"/>
                <a:gd name="connsiteX23" fmla="*/ 534591 w 840582"/>
                <a:gd name="connsiteY23" fmla="*/ 788196 h 840582"/>
                <a:gd name="connsiteX24" fmla="*/ 482205 w 840582"/>
                <a:gd name="connsiteY24" fmla="*/ 840582 h 84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0582" h="840582">
                  <a:moveTo>
                    <a:pt x="482205" y="840582"/>
                  </a:moveTo>
                  <a:lnTo>
                    <a:pt x="358377" y="840582"/>
                  </a:lnTo>
                  <a:cubicBezTo>
                    <a:pt x="329445" y="840582"/>
                    <a:pt x="305991" y="817128"/>
                    <a:pt x="305991" y="788196"/>
                  </a:cubicBezTo>
                  <a:lnTo>
                    <a:pt x="305991" y="586977"/>
                  </a:lnTo>
                  <a:cubicBezTo>
                    <a:pt x="305991" y="558045"/>
                    <a:pt x="282537" y="534591"/>
                    <a:pt x="253605" y="534591"/>
                  </a:cubicBezTo>
                  <a:lnTo>
                    <a:pt x="52386" y="534591"/>
                  </a:lnTo>
                  <a:cubicBezTo>
                    <a:pt x="23454" y="534591"/>
                    <a:pt x="0" y="511137"/>
                    <a:pt x="0" y="482205"/>
                  </a:cubicBezTo>
                  <a:lnTo>
                    <a:pt x="0" y="358377"/>
                  </a:lnTo>
                  <a:cubicBezTo>
                    <a:pt x="0" y="329445"/>
                    <a:pt x="23454" y="305991"/>
                    <a:pt x="52386" y="305991"/>
                  </a:cubicBezTo>
                  <a:lnTo>
                    <a:pt x="253605" y="305991"/>
                  </a:lnTo>
                  <a:cubicBezTo>
                    <a:pt x="282537" y="305991"/>
                    <a:pt x="305991" y="282537"/>
                    <a:pt x="305991" y="253605"/>
                  </a:cubicBezTo>
                  <a:lnTo>
                    <a:pt x="305991" y="52386"/>
                  </a:lnTo>
                  <a:cubicBezTo>
                    <a:pt x="305991" y="23454"/>
                    <a:pt x="329445" y="0"/>
                    <a:pt x="358377" y="0"/>
                  </a:cubicBezTo>
                  <a:lnTo>
                    <a:pt x="482205" y="0"/>
                  </a:lnTo>
                  <a:cubicBezTo>
                    <a:pt x="511137" y="0"/>
                    <a:pt x="534591" y="23454"/>
                    <a:pt x="534591" y="52386"/>
                  </a:cubicBezTo>
                  <a:lnTo>
                    <a:pt x="534591" y="253605"/>
                  </a:lnTo>
                  <a:cubicBezTo>
                    <a:pt x="534591" y="282537"/>
                    <a:pt x="558045" y="305991"/>
                    <a:pt x="586977" y="305991"/>
                  </a:cubicBezTo>
                  <a:lnTo>
                    <a:pt x="788196" y="305991"/>
                  </a:lnTo>
                  <a:cubicBezTo>
                    <a:pt x="817128" y="305991"/>
                    <a:pt x="840582" y="329445"/>
                    <a:pt x="840582" y="358377"/>
                  </a:cubicBezTo>
                  <a:lnTo>
                    <a:pt x="840582" y="482205"/>
                  </a:lnTo>
                  <a:cubicBezTo>
                    <a:pt x="840582" y="511137"/>
                    <a:pt x="817128" y="534591"/>
                    <a:pt x="788196" y="534591"/>
                  </a:cubicBezTo>
                  <a:lnTo>
                    <a:pt x="586977" y="534591"/>
                  </a:lnTo>
                  <a:cubicBezTo>
                    <a:pt x="558045" y="534591"/>
                    <a:pt x="534591" y="558045"/>
                    <a:pt x="534591" y="586977"/>
                  </a:cubicBezTo>
                  <a:lnTo>
                    <a:pt x="534591" y="788196"/>
                  </a:lnTo>
                  <a:cubicBezTo>
                    <a:pt x="534591" y="817128"/>
                    <a:pt x="511137" y="840582"/>
                    <a:pt x="482205" y="8405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450"/>
                </a:spcBef>
              </a:pPr>
              <a:endParaRPr lang="en-GB">
                <a:solidFill>
                  <a:schemeClr val="accent4"/>
                </a:solidFill>
              </a:endParaRPr>
            </a:p>
          </p:txBody>
        </p:sp>
        <p:sp>
          <p:nvSpPr>
            <p:cNvPr id="28" name="Circle: Hollow 27">
              <a:extLst>
                <a:ext uri="{FF2B5EF4-FFF2-40B4-BE49-F238E27FC236}">
                  <a16:creationId xmlns:a16="http://schemas.microsoft.com/office/drawing/2014/main" id="{20F7D565-11B2-4E24-9DC5-C4DD0EEAE7C4}"/>
                </a:ext>
              </a:extLst>
            </p:cNvPr>
            <p:cNvSpPr/>
            <p:nvPr/>
          </p:nvSpPr>
          <p:spPr>
            <a:xfrm>
              <a:off x="10020914" y="864383"/>
              <a:ext cx="1580975" cy="1580975"/>
            </a:xfrm>
            <a:prstGeom prst="donut">
              <a:avLst>
                <a:gd name="adj" fmla="val 83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450"/>
                </a:spcBef>
              </a:pPr>
              <a:endParaRPr lang="en-GB">
                <a:solidFill>
                  <a:schemeClr val="accent4"/>
                </a:solidFill>
              </a:endParaRPr>
            </a:p>
          </p:txBody>
        </p:sp>
      </p:grpSp>
      <p:sp>
        <p:nvSpPr>
          <p:cNvPr id="29" name="Rectangle 28">
            <a:extLst>
              <a:ext uri="{FF2B5EF4-FFF2-40B4-BE49-F238E27FC236}">
                <a16:creationId xmlns:a16="http://schemas.microsoft.com/office/drawing/2014/main" id="{F5CEF2CD-C076-471C-9FB9-D20C9C4ABCB5}"/>
              </a:ext>
            </a:extLst>
          </p:cNvPr>
          <p:cNvSpPr/>
          <p:nvPr/>
        </p:nvSpPr>
        <p:spPr>
          <a:xfrm>
            <a:off x="3807182" y="4078617"/>
            <a:ext cx="1727523"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spcBef>
                <a:spcPts val="450"/>
              </a:spcBef>
            </a:pPr>
            <a:r>
              <a:rPr lang="en-GB">
                <a:solidFill>
                  <a:schemeClr val="tx1"/>
                </a:solidFill>
                <a:latin typeface="Arial" panose="020B0604020202020204" pitchFamily="34" charset="0"/>
                <a:sym typeface="Wingdings"/>
              </a:rPr>
              <a:t>Tube ruptures due to scale and corrosion</a:t>
            </a:r>
          </a:p>
        </p:txBody>
      </p:sp>
      <p:sp>
        <p:nvSpPr>
          <p:cNvPr id="33" name="Rectangle 32">
            <a:extLst>
              <a:ext uri="{FF2B5EF4-FFF2-40B4-BE49-F238E27FC236}">
                <a16:creationId xmlns:a16="http://schemas.microsoft.com/office/drawing/2014/main" id="{670B1700-AADC-4066-A05A-5A037B39D617}"/>
              </a:ext>
            </a:extLst>
          </p:cNvPr>
          <p:cNvSpPr/>
          <p:nvPr/>
        </p:nvSpPr>
        <p:spPr>
          <a:xfrm>
            <a:off x="5453339" y="4078619"/>
            <a:ext cx="3159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spcBef>
                <a:spcPts val="450"/>
              </a:spcBef>
            </a:pPr>
            <a:r>
              <a:rPr lang="en-GB">
                <a:solidFill>
                  <a:schemeClr val="tx1"/>
                </a:solidFill>
                <a:latin typeface="Arial Nova" panose="020B0504020202020204" pitchFamily="34" charset="0"/>
                <a:sym typeface="Wingdings"/>
              </a:rPr>
              <a:t> </a:t>
            </a:r>
          </a:p>
        </p:txBody>
      </p:sp>
      <p:grpSp>
        <p:nvGrpSpPr>
          <p:cNvPr id="34" name="Group 33">
            <a:extLst>
              <a:ext uri="{FF2B5EF4-FFF2-40B4-BE49-F238E27FC236}">
                <a16:creationId xmlns:a16="http://schemas.microsoft.com/office/drawing/2014/main" id="{2ABA8B73-0131-4C5C-8C4C-C18F8B364D2F}"/>
              </a:ext>
            </a:extLst>
          </p:cNvPr>
          <p:cNvGrpSpPr/>
          <p:nvPr/>
        </p:nvGrpSpPr>
        <p:grpSpPr>
          <a:xfrm>
            <a:off x="3329826" y="4181535"/>
            <a:ext cx="334169" cy="334169"/>
            <a:chOff x="10020914" y="864383"/>
            <a:chExt cx="1580975" cy="1580975"/>
          </a:xfrm>
          <a:solidFill>
            <a:schemeClr val="accent4"/>
          </a:solidFill>
        </p:grpSpPr>
        <p:sp>
          <p:nvSpPr>
            <p:cNvPr id="35" name="Freeform: Shape 34">
              <a:extLst>
                <a:ext uri="{FF2B5EF4-FFF2-40B4-BE49-F238E27FC236}">
                  <a16:creationId xmlns:a16="http://schemas.microsoft.com/office/drawing/2014/main" id="{3073AAE3-50AD-4347-B455-5D344C9AF872}"/>
                </a:ext>
              </a:extLst>
            </p:cNvPr>
            <p:cNvSpPr/>
            <p:nvPr/>
          </p:nvSpPr>
          <p:spPr>
            <a:xfrm rot="13500000" flipH="1" flipV="1">
              <a:off x="10391110" y="1234579"/>
              <a:ext cx="840582" cy="840582"/>
            </a:xfrm>
            <a:custGeom>
              <a:avLst/>
              <a:gdLst>
                <a:gd name="connsiteX0" fmla="*/ 482205 w 840582"/>
                <a:gd name="connsiteY0" fmla="*/ 840582 h 840582"/>
                <a:gd name="connsiteX1" fmla="*/ 358377 w 840582"/>
                <a:gd name="connsiteY1" fmla="*/ 840582 h 840582"/>
                <a:gd name="connsiteX2" fmla="*/ 305991 w 840582"/>
                <a:gd name="connsiteY2" fmla="*/ 788196 h 840582"/>
                <a:gd name="connsiteX3" fmla="*/ 305991 w 840582"/>
                <a:gd name="connsiteY3" fmla="*/ 586977 h 840582"/>
                <a:gd name="connsiteX4" fmla="*/ 253605 w 840582"/>
                <a:gd name="connsiteY4" fmla="*/ 534591 h 840582"/>
                <a:gd name="connsiteX5" fmla="*/ 52386 w 840582"/>
                <a:gd name="connsiteY5" fmla="*/ 534591 h 840582"/>
                <a:gd name="connsiteX6" fmla="*/ 0 w 840582"/>
                <a:gd name="connsiteY6" fmla="*/ 482205 h 840582"/>
                <a:gd name="connsiteX7" fmla="*/ 0 w 840582"/>
                <a:gd name="connsiteY7" fmla="*/ 358377 h 840582"/>
                <a:gd name="connsiteX8" fmla="*/ 52386 w 840582"/>
                <a:gd name="connsiteY8" fmla="*/ 305991 h 840582"/>
                <a:gd name="connsiteX9" fmla="*/ 253605 w 840582"/>
                <a:gd name="connsiteY9" fmla="*/ 305991 h 840582"/>
                <a:gd name="connsiteX10" fmla="*/ 305991 w 840582"/>
                <a:gd name="connsiteY10" fmla="*/ 253605 h 840582"/>
                <a:gd name="connsiteX11" fmla="*/ 305991 w 840582"/>
                <a:gd name="connsiteY11" fmla="*/ 52386 h 840582"/>
                <a:gd name="connsiteX12" fmla="*/ 358377 w 840582"/>
                <a:gd name="connsiteY12" fmla="*/ 0 h 840582"/>
                <a:gd name="connsiteX13" fmla="*/ 482205 w 840582"/>
                <a:gd name="connsiteY13" fmla="*/ 0 h 840582"/>
                <a:gd name="connsiteX14" fmla="*/ 534591 w 840582"/>
                <a:gd name="connsiteY14" fmla="*/ 52386 h 840582"/>
                <a:gd name="connsiteX15" fmla="*/ 534591 w 840582"/>
                <a:gd name="connsiteY15" fmla="*/ 253605 h 840582"/>
                <a:gd name="connsiteX16" fmla="*/ 586977 w 840582"/>
                <a:gd name="connsiteY16" fmla="*/ 305991 h 840582"/>
                <a:gd name="connsiteX17" fmla="*/ 788196 w 840582"/>
                <a:gd name="connsiteY17" fmla="*/ 305991 h 840582"/>
                <a:gd name="connsiteX18" fmla="*/ 840582 w 840582"/>
                <a:gd name="connsiteY18" fmla="*/ 358377 h 840582"/>
                <a:gd name="connsiteX19" fmla="*/ 840582 w 840582"/>
                <a:gd name="connsiteY19" fmla="*/ 482205 h 840582"/>
                <a:gd name="connsiteX20" fmla="*/ 788196 w 840582"/>
                <a:gd name="connsiteY20" fmla="*/ 534591 h 840582"/>
                <a:gd name="connsiteX21" fmla="*/ 586977 w 840582"/>
                <a:gd name="connsiteY21" fmla="*/ 534591 h 840582"/>
                <a:gd name="connsiteX22" fmla="*/ 534591 w 840582"/>
                <a:gd name="connsiteY22" fmla="*/ 586977 h 840582"/>
                <a:gd name="connsiteX23" fmla="*/ 534591 w 840582"/>
                <a:gd name="connsiteY23" fmla="*/ 788196 h 840582"/>
                <a:gd name="connsiteX24" fmla="*/ 482205 w 840582"/>
                <a:gd name="connsiteY24" fmla="*/ 840582 h 84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40582" h="840582">
                  <a:moveTo>
                    <a:pt x="482205" y="840582"/>
                  </a:moveTo>
                  <a:lnTo>
                    <a:pt x="358377" y="840582"/>
                  </a:lnTo>
                  <a:cubicBezTo>
                    <a:pt x="329445" y="840582"/>
                    <a:pt x="305991" y="817128"/>
                    <a:pt x="305991" y="788196"/>
                  </a:cubicBezTo>
                  <a:lnTo>
                    <a:pt x="305991" y="586977"/>
                  </a:lnTo>
                  <a:cubicBezTo>
                    <a:pt x="305991" y="558045"/>
                    <a:pt x="282537" y="534591"/>
                    <a:pt x="253605" y="534591"/>
                  </a:cubicBezTo>
                  <a:lnTo>
                    <a:pt x="52386" y="534591"/>
                  </a:lnTo>
                  <a:cubicBezTo>
                    <a:pt x="23454" y="534591"/>
                    <a:pt x="0" y="511137"/>
                    <a:pt x="0" y="482205"/>
                  </a:cubicBezTo>
                  <a:lnTo>
                    <a:pt x="0" y="358377"/>
                  </a:lnTo>
                  <a:cubicBezTo>
                    <a:pt x="0" y="329445"/>
                    <a:pt x="23454" y="305991"/>
                    <a:pt x="52386" y="305991"/>
                  </a:cubicBezTo>
                  <a:lnTo>
                    <a:pt x="253605" y="305991"/>
                  </a:lnTo>
                  <a:cubicBezTo>
                    <a:pt x="282537" y="305991"/>
                    <a:pt x="305991" y="282537"/>
                    <a:pt x="305991" y="253605"/>
                  </a:cubicBezTo>
                  <a:lnTo>
                    <a:pt x="305991" y="52386"/>
                  </a:lnTo>
                  <a:cubicBezTo>
                    <a:pt x="305991" y="23454"/>
                    <a:pt x="329445" y="0"/>
                    <a:pt x="358377" y="0"/>
                  </a:cubicBezTo>
                  <a:lnTo>
                    <a:pt x="482205" y="0"/>
                  </a:lnTo>
                  <a:cubicBezTo>
                    <a:pt x="511137" y="0"/>
                    <a:pt x="534591" y="23454"/>
                    <a:pt x="534591" y="52386"/>
                  </a:cubicBezTo>
                  <a:lnTo>
                    <a:pt x="534591" y="253605"/>
                  </a:lnTo>
                  <a:cubicBezTo>
                    <a:pt x="534591" y="282537"/>
                    <a:pt x="558045" y="305991"/>
                    <a:pt x="586977" y="305991"/>
                  </a:cubicBezTo>
                  <a:lnTo>
                    <a:pt x="788196" y="305991"/>
                  </a:lnTo>
                  <a:cubicBezTo>
                    <a:pt x="817128" y="305991"/>
                    <a:pt x="840582" y="329445"/>
                    <a:pt x="840582" y="358377"/>
                  </a:cubicBezTo>
                  <a:lnTo>
                    <a:pt x="840582" y="482205"/>
                  </a:lnTo>
                  <a:cubicBezTo>
                    <a:pt x="840582" y="511137"/>
                    <a:pt x="817128" y="534591"/>
                    <a:pt x="788196" y="534591"/>
                  </a:cubicBezTo>
                  <a:lnTo>
                    <a:pt x="586977" y="534591"/>
                  </a:lnTo>
                  <a:cubicBezTo>
                    <a:pt x="558045" y="534591"/>
                    <a:pt x="534591" y="558045"/>
                    <a:pt x="534591" y="586977"/>
                  </a:cubicBezTo>
                  <a:lnTo>
                    <a:pt x="534591" y="788196"/>
                  </a:lnTo>
                  <a:cubicBezTo>
                    <a:pt x="534591" y="817128"/>
                    <a:pt x="511137" y="840582"/>
                    <a:pt x="482205" y="8405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450"/>
                </a:spcBef>
              </a:pPr>
              <a:endParaRPr lang="en-GB">
                <a:solidFill>
                  <a:schemeClr val="accent4"/>
                </a:solidFill>
              </a:endParaRPr>
            </a:p>
          </p:txBody>
        </p:sp>
        <p:sp>
          <p:nvSpPr>
            <p:cNvPr id="36" name="Circle: Hollow 35">
              <a:extLst>
                <a:ext uri="{FF2B5EF4-FFF2-40B4-BE49-F238E27FC236}">
                  <a16:creationId xmlns:a16="http://schemas.microsoft.com/office/drawing/2014/main" id="{E140D8A7-BE2B-41DB-B3CB-2BCE725115C8}"/>
                </a:ext>
              </a:extLst>
            </p:cNvPr>
            <p:cNvSpPr/>
            <p:nvPr/>
          </p:nvSpPr>
          <p:spPr>
            <a:xfrm>
              <a:off x="10020914" y="864383"/>
              <a:ext cx="1580975" cy="1580975"/>
            </a:xfrm>
            <a:prstGeom prst="donut">
              <a:avLst>
                <a:gd name="adj" fmla="val 83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450"/>
                </a:spcBef>
              </a:pPr>
              <a:endParaRPr lang="en-GB">
                <a:solidFill>
                  <a:schemeClr val="accent4"/>
                </a:solidFill>
              </a:endParaRPr>
            </a:p>
          </p:txBody>
        </p:sp>
      </p:grpSp>
      <p:grpSp>
        <p:nvGrpSpPr>
          <p:cNvPr id="3" name="Group 2">
            <a:extLst>
              <a:ext uri="{FF2B5EF4-FFF2-40B4-BE49-F238E27FC236}">
                <a16:creationId xmlns:a16="http://schemas.microsoft.com/office/drawing/2014/main" id="{4AD16930-D4A4-4D27-8231-7FF96CA72C12}"/>
              </a:ext>
            </a:extLst>
          </p:cNvPr>
          <p:cNvGrpSpPr/>
          <p:nvPr/>
        </p:nvGrpSpPr>
        <p:grpSpPr>
          <a:xfrm>
            <a:off x="514351" y="3134329"/>
            <a:ext cx="4938989" cy="809527"/>
            <a:chOff x="685800" y="3036105"/>
            <a:chExt cx="10744200" cy="1079369"/>
          </a:xfrm>
        </p:grpSpPr>
        <p:cxnSp>
          <p:nvCxnSpPr>
            <p:cNvPr id="46" name="Straight Connector 45">
              <a:extLst>
                <a:ext uri="{FF2B5EF4-FFF2-40B4-BE49-F238E27FC236}">
                  <a16:creationId xmlns:a16="http://schemas.microsoft.com/office/drawing/2014/main" id="{BF142D84-9CE6-45E2-930A-AF23A1257B84}"/>
                </a:ext>
              </a:extLst>
            </p:cNvPr>
            <p:cNvCxnSpPr/>
            <p:nvPr/>
          </p:nvCxnSpPr>
          <p:spPr>
            <a:xfrm>
              <a:off x="685800" y="3036105"/>
              <a:ext cx="1074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61767E-70B1-47FB-886E-261AA7AA27D0}"/>
                </a:ext>
              </a:extLst>
            </p:cNvPr>
            <p:cNvCxnSpPr/>
            <p:nvPr/>
          </p:nvCxnSpPr>
          <p:spPr>
            <a:xfrm>
              <a:off x="685800" y="4115474"/>
              <a:ext cx="10744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Freeform 3">
            <a:extLst>
              <a:ext uri="{FF2B5EF4-FFF2-40B4-BE49-F238E27FC236}">
                <a16:creationId xmlns:a16="http://schemas.microsoft.com/office/drawing/2014/main" id="{6AEF457F-2ACB-41E9-AEE4-9A1733DA45BA}"/>
              </a:ext>
            </a:extLst>
          </p:cNvPr>
          <p:cNvSpPr/>
          <p:nvPr/>
        </p:nvSpPr>
        <p:spPr>
          <a:xfrm>
            <a:off x="556914" y="2578103"/>
            <a:ext cx="200690" cy="302926"/>
          </a:xfrm>
          <a:custGeom>
            <a:avLst/>
            <a:gdLst>
              <a:gd name="connsiteX0" fmla="*/ 965200 w 2571750"/>
              <a:gd name="connsiteY0" fmla="*/ 3879850 h 3879850"/>
              <a:gd name="connsiteX1" fmla="*/ 0 w 2571750"/>
              <a:gd name="connsiteY1" fmla="*/ 2908300 h 3879850"/>
              <a:gd name="connsiteX2" fmla="*/ 768350 w 2571750"/>
              <a:gd name="connsiteY2" fmla="*/ 755650 h 3879850"/>
              <a:gd name="connsiteX3" fmla="*/ 831850 w 2571750"/>
              <a:gd name="connsiteY3" fmla="*/ 1308100 h 3879850"/>
              <a:gd name="connsiteX4" fmla="*/ 1111250 w 2571750"/>
              <a:gd name="connsiteY4" fmla="*/ 0 h 3879850"/>
              <a:gd name="connsiteX5" fmla="*/ 1587500 w 2571750"/>
              <a:gd name="connsiteY5" fmla="*/ 901700 h 3879850"/>
              <a:gd name="connsiteX6" fmla="*/ 1701800 w 2571750"/>
              <a:gd name="connsiteY6" fmla="*/ 342900 h 3879850"/>
              <a:gd name="connsiteX7" fmla="*/ 2571750 w 2571750"/>
              <a:gd name="connsiteY7" fmla="*/ 2851150 h 3879850"/>
              <a:gd name="connsiteX8" fmla="*/ 1638300 w 2571750"/>
              <a:gd name="connsiteY8" fmla="*/ 3879850 h 3879850"/>
              <a:gd name="connsiteX9" fmla="*/ 1955800 w 2571750"/>
              <a:gd name="connsiteY9" fmla="*/ 3302000 h 3879850"/>
              <a:gd name="connsiteX10" fmla="*/ 1479550 w 2571750"/>
              <a:gd name="connsiteY10" fmla="*/ 1930400 h 3879850"/>
              <a:gd name="connsiteX11" fmla="*/ 1352550 w 2571750"/>
              <a:gd name="connsiteY11" fmla="*/ 2343150 h 3879850"/>
              <a:gd name="connsiteX12" fmla="*/ 1130300 w 2571750"/>
              <a:gd name="connsiteY12" fmla="*/ 1689100 h 3879850"/>
              <a:gd name="connsiteX13" fmla="*/ 628650 w 2571750"/>
              <a:gd name="connsiteY13" fmla="*/ 3232150 h 3879850"/>
              <a:gd name="connsiteX14" fmla="*/ 965200 w 2571750"/>
              <a:gd name="connsiteY14" fmla="*/ 3879850 h 3879850"/>
              <a:gd name="connsiteX0" fmla="*/ 965200 w 2571750"/>
              <a:gd name="connsiteY0" fmla="*/ 3879850 h 3879850"/>
              <a:gd name="connsiteX1" fmla="*/ 0 w 2571750"/>
              <a:gd name="connsiteY1" fmla="*/ 2908300 h 3879850"/>
              <a:gd name="connsiteX2" fmla="*/ 768350 w 2571750"/>
              <a:gd name="connsiteY2" fmla="*/ 755650 h 3879850"/>
              <a:gd name="connsiteX3" fmla="*/ 950913 w 2571750"/>
              <a:gd name="connsiteY3" fmla="*/ 1336675 h 3879850"/>
              <a:gd name="connsiteX4" fmla="*/ 1111250 w 2571750"/>
              <a:gd name="connsiteY4" fmla="*/ 0 h 3879850"/>
              <a:gd name="connsiteX5" fmla="*/ 1587500 w 2571750"/>
              <a:gd name="connsiteY5" fmla="*/ 901700 h 3879850"/>
              <a:gd name="connsiteX6" fmla="*/ 1701800 w 2571750"/>
              <a:gd name="connsiteY6" fmla="*/ 342900 h 3879850"/>
              <a:gd name="connsiteX7" fmla="*/ 2571750 w 2571750"/>
              <a:gd name="connsiteY7" fmla="*/ 2851150 h 3879850"/>
              <a:gd name="connsiteX8" fmla="*/ 1638300 w 2571750"/>
              <a:gd name="connsiteY8" fmla="*/ 3879850 h 3879850"/>
              <a:gd name="connsiteX9" fmla="*/ 1955800 w 2571750"/>
              <a:gd name="connsiteY9" fmla="*/ 3302000 h 3879850"/>
              <a:gd name="connsiteX10" fmla="*/ 1479550 w 2571750"/>
              <a:gd name="connsiteY10" fmla="*/ 1930400 h 3879850"/>
              <a:gd name="connsiteX11" fmla="*/ 1352550 w 2571750"/>
              <a:gd name="connsiteY11" fmla="*/ 2343150 h 3879850"/>
              <a:gd name="connsiteX12" fmla="*/ 1130300 w 2571750"/>
              <a:gd name="connsiteY12" fmla="*/ 1689100 h 3879850"/>
              <a:gd name="connsiteX13" fmla="*/ 628650 w 2571750"/>
              <a:gd name="connsiteY13" fmla="*/ 3232150 h 3879850"/>
              <a:gd name="connsiteX14" fmla="*/ 965200 w 2571750"/>
              <a:gd name="connsiteY14" fmla="*/ 3879850 h 3879850"/>
              <a:gd name="connsiteX0" fmla="*/ 965200 w 2571750"/>
              <a:gd name="connsiteY0" fmla="*/ 3879850 h 3879850"/>
              <a:gd name="connsiteX1" fmla="*/ 0 w 2571750"/>
              <a:gd name="connsiteY1" fmla="*/ 2908300 h 3879850"/>
              <a:gd name="connsiteX2" fmla="*/ 768350 w 2571750"/>
              <a:gd name="connsiteY2" fmla="*/ 755650 h 3879850"/>
              <a:gd name="connsiteX3" fmla="*/ 827088 w 2571750"/>
              <a:gd name="connsiteY3" fmla="*/ 1305719 h 3879850"/>
              <a:gd name="connsiteX4" fmla="*/ 1111250 w 2571750"/>
              <a:gd name="connsiteY4" fmla="*/ 0 h 3879850"/>
              <a:gd name="connsiteX5" fmla="*/ 1587500 w 2571750"/>
              <a:gd name="connsiteY5" fmla="*/ 901700 h 3879850"/>
              <a:gd name="connsiteX6" fmla="*/ 1701800 w 2571750"/>
              <a:gd name="connsiteY6" fmla="*/ 342900 h 3879850"/>
              <a:gd name="connsiteX7" fmla="*/ 2571750 w 2571750"/>
              <a:gd name="connsiteY7" fmla="*/ 2851150 h 3879850"/>
              <a:gd name="connsiteX8" fmla="*/ 1638300 w 2571750"/>
              <a:gd name="connsiteY8" fmla="*/ 3879850 h 3879850"/>
              <a:gd name="connsiteX9" fmla="*/ 1955800 w 2571750"/>
              <a:gd name="connsiteY9" fmla="*/ 3302000 h 3879850"/>
              <a:gd name="connsiteX10" fmla="*/ 1479550 w 2571750"/>
              <a:gd name="connsiteY10" fmla="*/ 1930400 h 3879850"/>
              <a:gd name="connsiteX11" fmla="*/ 1352550 w 2571750"/>
              <a:gd name="connsiteY11" fmla="*/ 2343150 h 3879850"/>
              <a:gd name="connsiteX12" fmla="*/ 1130300 w 2571750"/>
              <a:gd name="connsiteY12" fmla="*/ 1689100 h 3879850"/>
              <a:gd name="connsiteX13" fmla="*/ 628650 w 2571750"/>
              <a:gd name="connsiteY13" fmla="*/ 3232150 h 3879850"/>
              <a:gd name="connsiteX14" fmla="*/ 965200 w 2571750"/>
              <a:gd name="connsiteY14" fmla="*/ 3879850 h 3879850"/>
              <a:gd name="connsiteX0" fmla="*/ 965200 w 2571750"/>
              <a:gd name="connsiteY0" fmla="*/ 3879850 h 3879850"/>
              <a:gd name="connsiteX1" fmla="*/ 0 w 2571750"/>
              <a:gd name="connsiteY1" fmla="*/ 2908300 h 3879850"/>
              <a:gd name="connsiteX2" fmla="*/ 775494 w 2571750"/>
              <a:gd name="connsiteY2" fmla="*/ 750887 h 3879850"/>
              <a:gd name="connsiteX3" fmla="*/ 827088 w 2571750"/>
              <a:gd name="connsiteY3" fmla="*/ 1305719 h 3879850"/>
              <a:gd name="connsiteX4" fmla="*/ 1111250 w 2571750"/>
              <a:gd name="connsiteY4" fmla="*/ 0 h 3879850"/>
              <a:gd name="connsiteX5" fmla="*/ 1587500 w 2571750"/>
              <a:gd name="connsiteY5" fmla="*/ 901700 h 3879850"/>
              <a:gd name="connsiteX6" fmla="*/ 1701800 w 2571750"/>
              <a:gd name="connsiteY6" fmla="*/ 342900 h 3879850"/>
              <a:gd name="connsiteX7" fmla="*/ 2571750 w 2571750"/>
              <a:gd name="connsiteY7" fmla="*/ 2851150 h 3879850"/>
              <a:gd name="connsiteX8" fmla="*/ 1638300 w 2571750"/>
              <a:gd name="connsiteY8" fmla="*/ 3879850 h 3879850"/>
              <a:gd name="connsiteX9" fmla="*/ 1955800 w 2571750"/>
              <a:gd name="connsiteY9" fmla="*/ 3302000 h 3879850"/>
              <a:gd name="connsiteX10" fmla="*/ 1479550 w 2571750"/>
              <a:gd name="connsiteY10" fmla="*/ 1930400 h 3879850"/>
              <a:gd name="connsiteX11" fmla="*/ 1352550 w 2571750"/>
              <a:gd name="connsiteY11" fmla="*/ 2343150 h 3879850"/>
              <a:gd name="connsiteX12" fmla="*/ 1130300 w 2571750"/>
              <a:gd name="connsiteY12" fmla="*/ 1689100 h 3879850"/>
              <a:gd name="connsiteX13" fmla="*/ 628650 w 2571750"/>
              <a:gd name="connsiteY13" fmla="*/ 3232150 h 3879850"/>
              <a:gd name="connsiteX14" fmla="*/ 965200 w 2571750"/>
              <a:gd name="connsiteY14" fmla="*/ 3879850 h 3879850"/>
              <a:gd name="connsiteX0" fmla="*/ 965200 w 2571750"/>
              <a:gd name="connsiteY0" fmla="*/ 3879850 h 3879850"/>
              <a:gd name="connsiteX1" fmla="*/ 0 w 2571750"/>
              <a:gd name="connsiteY1" fmla="*/ 2908300 h 3879850"/>
              <a:gd name="connsiteX2" fmla="*/ 775494 w 2571750"/>
              <a:gd name="connsiteY2" fmla="*/ 750887 h 3879850"/>
              <a:gd name="connsiteX3" fmla="*/ 827088 w 2571750"/>
              <a:gd name="connsiteY3" fmla="*/ 1305719 h 3879850"/>
              <a:gd name="connsiteX4" fmla="*/ 1111250 w 2571750"/>
              <a:gd name="connsiteY4" fmla="*/ 0 h 3879850"/>
              <a:gd name="connsiteX5" fmla="*/ 1575594 w 2571750"/>
              <a:gd name="connsiteY5" fmla="*/ 880269 h 3879850"/>
              <a:gd name="connsiteX6" fmla="*/ 1701800 w 2571750"/>
              <a:gd name="connsiteY6" fmla="*/ 342900 h 3879850"/>
              <a:gd name="connsiteX7" fmla="*/ 2571750 w 2571750"/>
              <a:gd name="connsiteY7" fmla="*/ 2851150 h 3879850"/>
              <a:gd name="connsiteX8" fmla="*/ 1638300 w 2571750"/>
              <a:gd name="connsiteY8" fmla="*/ 3879850 h 3879850"/>
              <a:gd name="connsiteX9" fmla="*/ 1955800 w 2571750"/>
              <a:gd name="connsiteY9" fmla="*/ 3302000 h 3879850"/>
              <a:gd name="connsiteX10" fmla="*/ 1479550 w 2571750"/>
              <a:gd name="connsiteY10" fmla="*/ 1930400 h 3879850"/>
              <a:gd name="connsiteX11" fmla="*/ 1352550 w 2571750"/>
              <a:gd name="connsiteY11" fmla="*/ 2343150 h 3879850"/>
              <a:gd name="connsiteX12" fmla="*/ 1130300 w 2571750"/>
              <a:gd name="connsiteY12" fmla="*/ 1689100 h 3879850"/>
              <a:gd name="connsiteX13" fmla="*/ 628650 w 2571750"/>
              <a:gd name="connsiteY13" fmla="*/ 3232150 h 3879850"/>
              <a:gd name="connsiteX14" fmla="*/ 965200 w 2571750"/>
              <a:gd name="connsiteY14" fmla="*/ 3879850 h 3879850"/>
              <a:gd name="connsiteX0" fmla="*/ 965200 w 2571750"/>
              <a:gd name="connsiteY0" fmla="*/ 3946525 h 3946525"/>
              <a:gd name="connsiteX1" fmla="*/ 0 w 2571750"/>
              <a:gd name="connsiteY1" fmla="*/ 2974975 h 3946525"/>
              <a:gd name="connsiteX2" fmla="*/ 775494 w 2571750"/>
              <a:gd name="connsiteY2" fmla="*/ 817562 h 3946525"/>
              <a:gd name="connsiteX3" fmla="*/ 827088 w 2571750"/>
              <a:gd name="connsiteY3" fmla="*/ 1372394 h 3946525"/>
              <a:gd name="connsiteX4" fmla="*/ 1096963 w 2571750"/>
              <a:gd name="connsiteY4" fmla="*/ 0 h 3946525"/>
              <a:gd name="connsiteX5" fmla="*/ 1575594 w 2571750"/>
              <a:gd name="connsiteY5" fmla="*/ 946944 h 3946525"/>
              <a:gd name="connsiteX6" fmla="*/ 1701800 w 2571750"/>
              <a:gd name="connsiteY6" fmla="*/ 409575 h 3946525"/>
              <a:gd name="connsiteX7" fmla="*/ 2571750 w 2571750"/>
              <a:gd name="connsiteY7" fmla="*/ 2917825 h 3946525"/>
              <a:gd name="connsiteX8" fmla="*/ 1638300 w 2571750"/>
              <a:gd name="connsiteY8" fmla="*/ 3946525 h 3946525"/>
              <a:gd name="connsiteX9" fmla="*/ 1955800 w 2571750"/>
              <a:gd name="connsiteY9" fmla="*/ 3368675 h 3946525"/>
              <a:gd name="connsiteX10" fmla="*/ 1479550 w 2571750"/>
              <a:gd name="connsiteY10" fmla="*/ 1997075 h 3946525"/>
              <a:gd name="connsiteX11" fmla="*/ 1352550 w 2571750"/>
              <a:gd name="connsiteY11" fmla="*/ 2409825 h 3946525"/>
              <a:gd name="connsiteX12" fmla="*/ 1130300 w 2571750"/>
              <a:gd name="connsiteY12" fmla="*/ 1755775 h 3946525"/>
              <a:gd name="connsiteX13" fmla="*/ 628650 w 2571750"/>
              <a:gd name="connsiteY13" fmla="*/ 3298825 h 3946525"/>
              <a:gd name="connsiteX14" fmla="*/ 965200 w 2571750"/>
              <a:gd name="connsiteY14" fmla="*/ 3946525 h 3946525"/>
              <a:gd name="connsiteX0" fmla="*/ 965200 w 2571750"/>
              <a:gd name="connsiteY0" fmla="*/ 3882232 h 3882232"/>
              <a:gd name="connsiteX1" fmla="*/ 0 w 2571750"/>
              <a:gd name="connsiteY1" fmla="*/ 2910682 h 3882232"/>
              <a:gd name="connsiteX2" fmla="*/ 775494 w 2571750"/>
              <a:gd name="connsiteY2" fmla="*/ 753269 h 3882232"/>
              <a:gd name="connsiteX3" fmla="*/ 827088 w 2571750"/>
              <a:gd name="connsiteY3" fmla="*/ 1308101 h 3882232"/>
              <a:gd name="connsiteX4" fmla="*/ 1104107 w 2571750"/>
              <a:gd name="connsiteY4" fmla="*/ 0 h 3882232"/>
              <a:gd name="connsiteX5" fmla="*/ 1575594 w 2571750"/>
              <a:gd name="connsiteY5" fmla="*/ 882651 h 3882232"/>
              <a:gd name="connsiteX6" fmla="*/ 1701800 w 2571750"/>
              <a:gd name="connsiteY6" fmla="*/ 345282 h 3882232"/>
              <a:gd name="connsiteX7" fmla="*/ 2571750 w 2571750"/>
              <a:gd name="connsiteY7" fmla="*/ 2853532 h 3882232"/>
              <a:gd name="connsiteX8" fmla="*/ 1638300 w 2571750"/>
              <a:gd name="connsiteY8" fmla="*/ 3882232 h 3882232"/>
              <a:gd name="connsiteX9" fmla="*/ 1955800 w 2571750"/>
              <a:gd name="connsiteY9" fmla="*/ 3304382 h 3882232"/>
              <a:gd name="connsiteX10" fmla="*/ 1479550 w 2571750"/>
              <a:gd name="connsiteY10" fmla="*/ 1932782 h 3882232"/>
              <a:gd name="connsiteX11" fmla="*/ 1352550 w 2571750"/>
              <a:gd name="connsiteY11" fmla="*/ 2345532 h 3882232"/>
              <a:gd name="connsiteX12" fmla="*/ 1130300 w 2571750"/>
              <a:gd name="connsiteY12" fmla="*/ 1691482 h 3882232"/>
              <a:gd name="connsiteX13" fmla="*/ 628650 w 2571750"/>
              <a:gd name="connsiteY13" fmla="*/ 3234532 h 3882232"/>
              <a:gd name="connsiteX14" fmla="*/ 965200 w 2571750"/>
              <a:gd name="connsiteY14" fmla="*/ 3882232 h 3882232"/>
              <a:gd name="connsiteX0" fmla="*/ 965200 w 2571750"/>
              <a:gd name="connsiteY0" fmla="*/ 3882232 h 3882232"/>
              <a:gd name="connsiteX1" fmla="*/ 0 w 2571750"/>
              <a:gd name="connsiteY1" fmla="*/ 2910682 h 3882232"/>
              <a:gd name="connsiteX2" fmla="*/ 775494 w 2571750"/>
              <a:gd name="connsiteY2" fmla="*/ 753269 h 3882232"/>
              <a:gd name="connsiteX3" fmla="*/ 827088 w 2571750"/>
              <a:gd name="connsiteY3" fmla="*/ 1308101 h 3882232"/>
              <a:gd name="connsiteX4" fmla="*/ 1104107 w 2571750"/>
              <a:gd name="connsiteY4" fmla="*/ 0 h 3882232"/>
              <a:gd name="connsiteX5" fmla="*/ 1575594 w 2571750"/>
              <a:gd name="connsiteY5" fmla="*/ 882651 h 3882232"/>
              <a:gd name="connsiteX6" fmla="*/ 1694656 w 2571750"/>
              <a:gd name="connsiteY6" fmla="*/ 328613 h 3882232"/>
              <a:gd name="connsiteX7" fmla="*/ 2571750 w 2571750"/>
              <a:gd name="connsiteY7" fmla="*/ 2853532 h 3882232"/>
              <a:gd name="connsiteX8" fmla="*/ 1638300 w 2571750"/>
              <a:gd name="connsiteY8" fmla="*/ 3882232 h 3882232"/>
              <a:gd name="connsiteX9" fmla="*/ 1955800 w 2571750"/>
              <a:gd name="connsiteY9" fmla="*/ 3304382 h 3882232"/>
              <a:gd name="connsiteX10" fmla="*/ 1479550 w 2571750"/>
              <a:gd name="connsiteY10" fmla="*/ 1932782 h 3882232"/>
              <a:gd name="connsiteX11" fmla="*/ 1352550 w 2571750"/>
              <a:gd name="connsiteY11" fmla="*/ 2345532 h 3882232"/>
              <a:gd name="connsiteX12" fmla="*/ 1130300 w 2571750"/>
              <a:gd name="connsiteY12" fmla="*/ 1691482 h 3882232"/>
              <a:gd name="connsiteX13" fmla="*/ 628650 w 2571750"/>
              <a:gd name="connsiteY13" fmla="*/ 3234532 h 3882232"/>
              <a:gd name="connsiteX14" fmla="*/ 965200 w 2571750"/>
              <a:gd name="connsiteY14" fmla="*/ 3882232 h 3882232"/>
              <a:gd name="connsiteX0" fmla="*/ 965200 w 2571750"/>
              <a:gd name="connsiteY0" fmla="*/ 3882232 h 3882232"/>
              <a:gd name="connsiteX1" fmla="*/ 0 w 2571750"/>
              <a:gd name="connsiteY1" fmla="*/ 2910682 h 3882232"/>
              <a:gd name="connsiteX2" fmla="*/ 775494 w 2571750"/>
              <a:gd name="connsiteY2" fmla="*/ 753269 h 3882232"/>
              <a:gd name="connsiteX3" fmla="*/ 827088 w 2571750"/>
              <a:gd name="connsiteY3" fmla="*/ 1308101 h 3882232"/>
              <a:gd name="connsiteX4" fmla="*/ 1104107 w 2571750"/>
              <a:gd name="connsiteY4" fmla="*/ 0 h 3882232"/>
              <a:gd name="connsiteX5" fmla="*/ 1580356 w 2571750"/>
              <a:gd name="connsiteY5" fmla="*/ 882651 h 3882232"/>
              <a:gd name="connsiteX6" fmla="*/ 1694656 w 2571750"/>
              <a:gd name="connsiteY6" fmla="*/ 328613 h 3882232"/>
              <a:gd name="connsiteX7" fmla="*/ 2571750 w 2571750"/>
              <a:gd name="connsiteY7" fmla="*/ 2853532 h 3882232"/>
              <a:gd name="connsiteX8" fmla="*/ 1638300 w 2571750"/>
              <a:gd name="connsiteY8" fmla="*/ 3882232 h 3882232"/>
              <a:gd name="connsiteX9" fmla="*/ 1955800 w 2571750"/>
              <a:gd name="connsiteY9" fmla="*/ 3304382 h 3882232"/>
              <a:gd name="connsiteX10" fmla="*/ 1479550 w 2571750"/>
              <a:gd name="connsiteY10" fmla="*/ 1932782 h 3882232"/>
              <a:gd name="connsiteX11" fmla="*/ 1352550 w 2571750"/>
              <a:gd name="connsiteY11" fmla="*/ 2345532 h 3882232"/>
              <a:gd name="connsiteX12" fmla="*/ 1130300 w 2571750"/>
              <a:gd name="connsiteY12" fmla="*/ 1691482 h 3882232"/>
              <a:gd name="connsiteX13" fmla="*/ 628650 w 2571750"/>
              <a:gd name="connsiteY13" fmla="*/ 3234532 h 3882232"/>
              <a:gd name="connsiteX14" fmla="*/ 965200 w 2571750"/>
              <a:gd name="connsiteY14" fmla="*/ 3882232 h 3882232"/>
              <a:gd name="connsiteX0" fmla="*/ 965200 w 2571750"/>
              <a:gd name="connsiteY0" fmla="*/ 3882232 h 3882232"/>
              <a:gd name="connsiteX1" fmla="*/ 0 w 2571750"/>
              <a:gd name="connsiteY1" fmla="*/ 2910682 h 3882232"/>
              <a:gd name="connsiteX2" fmla="*/ 775494 w 2571750"/>
              <a:gd name="connsiteY2" fmla="*/ 753269 h 3882232"/>
              <a:gd name="connsiteX3" fmla="*/ 827088 w 2571750"/>
              <a:gd name="connsiteY3" fmla="*/ 1308101 h 3882232"/>
              <a:gd name="connsiteX4" fmla="*/ 1104107 w 2571750"/>
              <a:gd name="connsiteY4" fmla="*/ 0 h 3882232"/>
              <a:gd name="connsiteX5" fmla="*/ 1580356 w 2571750"/>
              <a:gd name="connsiteY5" fmla="*/ 882651 h 3882232"/>
              <a:gd name="connsiteX6" fmla="*/ 1694656 w 2571750"/>
              <a:gd name="connsiteY6" fmla="*/ 328613 h 3882232"/>
              <a:gd name="connsiteX7" fmla="*/ 2571750 w 2571750"/>
              <a:gd name="connsiteY7" fmla="*/ 2853532 h 3882232"/>
              <a:gd name="connsiteX8" fmla="*/ 1631156 w 2571750"/>
              <a:gd name="connsiteY8" fmla="*/ 3882232 h 3882232"/>
              <a:gd name="connsiteX9" fmla="*/ 1955800 w 2571750"/>
              <a:gd name="connsiteY9" fmla="*/ 3304382 h 3882232"/>
              <a:gd name="connsiteX10" fmla="*/ 1479550 w 2571750"/>
              <a:gd name="connsiteY10" fmla="*/ 1932782 h 3882232"/>
              <a:gd name="connsiteX11" fmla="*/ 1352550 w 2571750"/>
              <a:gd name="connsiteY11" fmla="*/ 2345532 h 3882232"/>
              <a:gd name="connsiteX12" fmla="*/ 1130300 w 2571750"/>
              <a:gd name="connsiteY12" fmla="*/ 1691482 h 3882232"/>
              <a:gd name="connsiteX13" fmla="*/ 628650 w 2571750"/>
              <a:gd name="connsiteY13" fmla="*/ 3234532 h 3882232"/>
              <a:gd name="connsiteX14" fmla="*/ 965200 w 2571750"/>
              <a:gd name="connsiteY14" fmla="*/ 3882232 h 3882232"/>
              <a:gd name="connsiteX0" fmla="*/ 972344 w 2571750"/>
              <a:gd name="connsiteY0" fmla="*/ 3886995 h 3886995"/>
              <a:gd name="connsiteX1" fmla="*/ 0 w 2571750"/>
              <a:gd name="connsiteY1" fmla="*/ 2910682 h 3886995"/>
              <a:gd name="connsiteX2" fmla="*/ 775494 w 2571750"/>
              <a:gd name="connsiteY2" fmla="*/ 753269 h 3886995"/>
              <a:gd name="connsiteX3" fmla="*/ 827088 w 2571750"/>
              <a:gd name="connsiteY3" fmla="*/ 1308101 h 3886995"/>
              <a:gd name="connsiteX4" fmla="*/ 1104107 w 2571750"/>
              <a:gd name="connsiteY4" fmla="*/ 0 h 3886995"/>
              <a:gd name="connsiteX5" fmla="*/ 1580356 w 2571750"/>
              <a:gd name="connsiteY5" fmla="*/ 882651 h 3886995"/>
              <a:gd name="connsiteX6" fmla="*/ 1694656 w 2571750"/>
              <a:gd name="connsiteY6" fmla="*/ 328613 h 3886995"/>
              <a:gd name="connsiteX7" fmla="*/ 2571750 w 2571750"/>
              <a:gd name="connsiteY7" fmla="*/ 2853532 h 3886995"/>
              <a:gd name="connsiteX8" fmla="*/ 1631156 w 2571750"/>
              <a:gd name="connsiteY8" fmla="*/ 3882232 h 3886995"/>
              <a:gd name="connsiteX9" fmla="*/ 1955800 w 2571750"/>
              <a:gd name="connsiteY9" fmla="*/ 3304382 h 3886995"/>
              <a:gd name="connsiteX10" fmla="*/ 1479550 w 2571750"/>
              <a:gd name="connsiteY10" fmla="*/ 1932782 h 3886995"/>
              <a:gd name="connsiteX11" fmla="*/ 1352550 w 2571750"/>
              <a:gd name="connsiteY11" fmla="*/ 2345532 h 3886995"/>
              <a:gd name="connsiteX12" fmla="*/ 1130300 w 2571750"/>
              <a:gd name="connsiteY12" fmla="*/ 1691482 h 3886995"/>
              <a:gd name="connsiteX13" fmla="*/ 628650 w 2571750"/>
              <a:gd name="connsiteY13" fmla="*/ 3234532 h 3886995"/>
              <a:gd name="connsiteX14" fmla="*/ 972344 w 2571750"/>
              <a:gd name="connsiteY14" fmla="*/ 3886995 h 3886995"/>
              <a:gd name="connsiteX0" fmla="*/ 974725 w 2574131"/>
              <a:gd name="connsiteY0" fmla="*/ 3886995 h 3886995"/>
              <a:gd name="connsiteX1" fmla="*/ 0 w 2574131"/>
              <a:gd name="connsiteY1" fmla="*/ 2917826 h 3886995"/>
              <a:gd name="connsiteX2" fmla="*/ 777875 w 2574131"/>
              <a:gd name="connsiteY2" fmla="*/ 753269 h 3886995"/>
              <a:gd name="connsiteX3" fmla="*/ 829469 w 2574131"/>
              <a:gd name="connsiteY3" fmla="*/ 1308101 h 3886995"/>
              <a:gd name="connsiteX4" fmla="*/ 1106488 w 2574131"/>
              <a:gd name="connsiteY4" fmla="*/ 0 h 3886995"/>
              <a:gd name="connsiteX5" fmla="*/ 1582737 w 2574131"/>
              <a:gd name="connsiteY5" fmla="*/ 882651 h 3886995"/>
              <a:gd name="connsiteX6" fmla="*/ 1697037 w 2574131"/>
              <a:gd name="connsiteY6" fmla="*/ 328613 h 3886995"/>
              <a:gd name="connsiteX7" fmla="*/ 2574131 w 2574131"/>
              <a:gd name="connsiteY7" fmla="*/ 2853532 h 3886995"/>
              <a:gd name="connsiteX8" fmla="*/ 1633537 w 2574131"/>
              <a:gd name="connsiteY8" fmla="*/ 3882232 h 3886995"/>
              <a:gd name="connsiteX9" fmla="*/ 1958181 w 2574131"/>
              <a:gd name="connsiteY9" fmla="*/ 3304382 h 3886995"/>
              <a:gd name="connsiteX10" fmla="*/ 1481931 w 2574131"/>
              <a:gd name="connsiteY10" fmla="*/ 1932782 h 3886995"/>
              <a:gd name="connsiteX11" fmla="*/ 1354931 w 2574131"/>
              <a:gd name="connsiteY11" fmla="*/ 2345532 h 3886995"/>
              <a:gd name="connsiteX12" fmla="*/ 1132681 w 2574131"/>
              <a:gd name="connsiteY12" fmla="*/ 1691482 h 3886995"/>
              <a:gd name="connsiteX13" fmla="*/ 631031 w 2574131"/>
              <a:gd name="connsiteY13" fmla="*/ 3234532 h 3886995"/>
              <a:gd name="connsiteX14" fmla="*/ 974725 w 2574131"/>
              <a:gd name="connsiteY14" fmla="*/ 3886995 h 3886995"/>
              <a:gd name="connsiteX0" fmla="*/ 974725 w 2569369"/>
              <a:gd name="connsiteY0" fmla="*/ 3886995 h 3886995"/>
              <a:gd name="connsiteX1" fmla="*/ 0 w 2569369"/>
              <a:gd name="connsiteY1" fmla="*/ 2917826 h 3886995"/>
              <a:gd name="connsiteX2" fmla="*/ 777875 w 2569369"/>
              <a:gd name="connsiteY2" fmla="*/ 753269 h 3886995"/>
              <a:gd name="connsiteX3" fmla="*/ 829469 w 2569369"/>
              <a:gd name="connsiteY3" fmla="*/ 1308101 h 3886995"/>
              <a:gd name="connsiteX4" fmla="*/ 1106488 w 2569369"/>
              <a:gd name="connsiteY4" fmla="*/ 0 h 3886995"/>
              <a:gd name="connsiteX5" fmla="*/ 1582737 w 2569369"/>
              <a:gd name="connsiteY5" fmla="*/ 882651 h 3886995"/>
              <a:gd name="connsiteX6" fmla="*/ 1697037 w 2569369"/>
              <a:gd name="connsiteY6" fmla="*/ 328613 h 3886995"/>
              <a:gd name="connsiteX7" fmla="*/ 2569369 w 2569369"/>
              <a:gd name="connsiteY7" fmla="*/ 2891632 h 3886995"/>
              <a:gd name="connsiteX8" fmla="*/ 1633537 w 2569369"/>
              <a:gd name="connsiteY8" fmla="*/ 3882232 h 3886995"/>
              <a:gd name="connsiteX9" fmla="*/ 1958181 w 2569369"/>
              <a:gd name="connsiteY9" fmla="*/ 3304382 h 3886995"/>
              <a:gd name="connsiteX10" fmla="*/ 1481931 w 2569369"/>
              <a:gd name="connsiteY10" fmla="*/ 1932782 h 3886995"/>
              <a:gd name="connsiteX11" fmla="*/ 1354931 w 2569369"/>
              <a:gd name="connsiteY11" fmla="*/ 2345532 h 3886995"/>
              <a:gd name="connsiteX12" fmla="*/ 1132681 w 2569369"/>
              <a:gd name="connsiteY12" fmla="*/ 1691482 h 3886995"/>
              <a:gd name="connsiteX13" fmla="*/ 631031 w 2569369"/>
              <a:gd name="connsiteY13" fmla="*/ 3234532 h 3886995"/>
              <a:gd name="connsiteX14" fmla="*/ 974725 w 2569369"/>
              <a:gd name="connsiteY14" fmla="*/ 3886995 h 3886995"/>
              <a:gd name="connsiteX0" fmla="*/ 974725 w 2574132"/>
              <a:gd name="connsiteY0" fmla="*/ 3886995 h 3886995"/>
              <a:gd name="connsiteX1" fmla="*/ 0 w 2574132"/>
              <a:gd name="connsiteY1" fmla="*/ 2917826 h 3886995"/>
              <a:gd name="connsiteX2" fmla="*/ 777875 w 2574132"/>
              <a:gd name="connsiteY2" fmla="*/ 753269 h 3886995"/>
              <a:gd name="connsiteX3" fmla="*/ 829469 w 2574132"/>
              <a:gd name="connsiteY3" fmla="*/ 1308101 h 3886995"/>
              <a:gd name="connsiteX4" fmla="*/ 1106488 w 2574132"/>
              <a:gd name="connsiteY4" fmla="*/ 0 h 3886995"/>
              <a:gd name="connsiteX5" fmla="*/ 1582737 w 2574132"/>
              <a:gd name="connsiteY5" fmla="*/ 882651 h 3886995"/>
              <a:gd name="connsiteX6" fmla="*/ 1697037 w 2574132"/>
              <a:gd name="connsiteY6" fmla="*/ 328613 h 3886995"/>
              <a:gd name="connsiteX7" fmla="*/ 2574132 w 2574132"/>
              <a:gd name="connsiteY7" fmla="*/ 2894013 h 3886995"/>
              <a:gd name="connsiteX8" fmla="*/ 1633537 w 2574132"/>
              <a:gd name="connsiteY8" fmla="*/ 3882232 h 3886995"/>
              <a:gd name="connsiteX9" fmla="*/ 1958181 w 2574132"/>
              <a:gd name="connsiteY9" fmla="*/ 3304382 h 3886995"/>
              <a:gd name="connsiteX10" fmla="*/ 1481931 w 2574132"/>
              <a:gd name="connsiteY10" fmla="*/ 1932782 h 3886995"/>
              <a:gd name="connsiteX11" fmla="*/ 1354931 w 2574132"/>
              <a:gd name="connsiteY11" fmla="*/ 2345532 h 3886995"/>
              <a:gd name="connsiteX12" fmla="*/ 1132681 w 2574132"/>
              <a:gd name="connsiteY12" fmla="*/ 1691482 h 3886995"/>
              <a:gd name="connsiteX13" fmla="*/ 631031 w 2574132"/>
              <a:gd name="connsiteY13" fmla="*/ 3234532 h 3886995"/>
              <a:gd name="connsiteX14" fmla="*/ 974725 w 2574132"/>
              <a:gd name="connsiteY14" fmla="*/ 3886995 h 3886995"/>
              <a:gd name="connsiteX0" fmla="*/ 974725 w 2574132"/>
              <a:gd name="connsiteY0" fmla="*/ 3886995 h 3886995"/>
              <a:gd name="connsiteX1" fmla="*/ 0 w 2574132"/>
              <a:gd name="connsiteY1" fmla="*/ 2917826 h 3886995"/>
              <a:gd name="connsiteX2" fmla="*/ 777875 w 2574132"/>
              <a:gd name="connsiteY2" fmla="*/ 753269 h 3886995"/>
              <a:gd name="connsiteX3" fmla="*/ 829469 w 2574132"/>
              <a:gd name="connsiteY3" fmla="*/ 1308101 h 3886995"/>
              <a:gd name="connsiteX4" fmla="*/ 1106488 w 2574132"/>
              <a:gd name="connsiteY4" fmla="*/ 0 h 3886995"/>
              <a:gd name="connsiteX5" fmla="*/ 1582737 w 2574132"/>
              <a:gd name="connsiteY5" fmla="*/ 882651 h 3886995"/>
              <a:gd name="connsiteX6" fmla="*/ 1697037 w 2574132"/>
              <a:gd name="connsiteY6" fmla="*/ 328613 h 3886995"/>
              <a:gd name="connsiteX7" fmla="*/ 2574132 w 2574132"/>
              <a:gd name="connsiteY7" fmla="*/ 2894013 h 3886995"/>
              <a:gd name="connsiteX8" fmla="*/ 1633537 w 2574132"/>
              <a:gd name="connsiteY8" fmla="*/ 3882232 h 3886995"/>
              <a:gd name="connsiteX9" fmla="*/ 1958181 w 2574132"/>
              <a:gd name="connsiteY9" fmla="*/ 3304382 h 3886995"/>
              <a:gd name="connsiteX10" fmla="*/ 1667668 w 2574132"/>
              <a:gd name="connsiteY10" fmla="*/ 2068513 h 3886995"/>
              <a:gd name="connsiteX11" fmla="*/ 1354931 w 2574132"/>
              <a:gd name="connsiteY11" fmla="*/ 2345532 h 3886995"/>
              <a:gd name="connsiteX12" fmla="*/ 1132681 w 2574132"/>
              <a:gd name="connsiteY12" fmla="*/ 1691482 h 3886995"/>
              <a:gd name="connsiteX13" fmla="*/ 631031 w 2574132"/>
              <a:gd name="connsiteY13" fmla="*/ 3234532 h 3886995"/>
              <a:gd name="connsiteX14" fmla="*/ 974725 w 2574132"/>
              <a:gd name="connsiteY14" fmla="*/ 3886995 h 3886995"/>
              <a:gd name="connsiteX0" fmla="*/ 974725 w 2574132"/>
              <a:gd name="connsiteY0" fmla="*/ 3886995 h 3886995"/>
              <a:gd name="connsiteX1" fmla="*/ 0 w 2574132"/>
              <a:gd name="connsiteY1" fmla="*/ 2917826 h 3886995"/>
              <a:gd name="connsiteX2" fmla="*/ 777875 w 2574132"/>
              <a:gd name="connsiteY2" fmla="*/ 753269 h 3886995"/>
              <a:gd name="connsiteX3" fmla="*/ 829469 w 2574132"/>
              <a:gd name="connsiteY3" fmla="*/ 1308101 h 3886995"/>
              <a:gd name="connsiteX4" fmla="*/ 1106488 w 2574132"/>
              <a:gd name="connsiteY4" fmla="*/ 0 h 3886995"/>
              <a:gd name="connsiteX5" fmla="*/ 1582737 w 2574132"/>
              <a:gd name="connsiteY5" fmla="*/ 882651 h 3886995"/>
              <a:gd name="connsiteX6" fmla="*/ 1697037 w 2574132"/>
              <a:gd name="connsiteY6" fmla="*/ 328613 h 3886995"/>
              <a:gd name="connsiteX7" fmla="*/ 2574132 w 2574132"/>
              <a:gd name="connsiteY7" fmla="*/ 2894013 h 3886995"/>
              <a:gd name="connsiteX8" fmla="*/ 1633537 w 2574132"/>
              <a:gd name="connsiteY8" fmla="*/ 3882232 h 3886995"/>
              <a:gd name="connsiteX9" fmla="*/ 1958181 w 2574132"/>
              <a:gd name="connsiteY9" fmla="*/ 3304382 h 3886995"/>
              <a:gd name="connsiteX10" fmla="*/ 1481931 w 2574132"/>
              <a:gd name="connsiteY10" fmla="*/ 1947069 h 3886995"/>
              <a:gd name="connsiteX11" fmla="*/ 1354931 w 2574132"/>
              <a:gd name="connsiteY11" fmla="*/ 2345532 h 3886995"/>
              <a:gd name="connsiteX12" fmla="*/ 1132681 w 2574132"/>
              <a:gd name="connsiteY12" fmla="*/ 1691482 h 3886995"/>
              <a:gd name="connsiteX13" fmla="*/ 631031 w 2574132"/>
              <a:gd name="connsiteY13" fmla="*/ 3234532 h 3886995"/>
              <a:gd name="connsiteX14" fmla="*/ 974725 w 2574132"/>
              <a:gd name="connsiteY14" fmla="*/ 3886995 h 3886995"/>
              <a:gd name="connsiteX0" fmla="*/ 975885 w 2575292"/>
              <a:gd name="connsiteY0" fmla="*/ 3886995 h 3886995"/>
              <a:gd name="connsiteX1" fmla="*/ 1160 w 2575292"/>
              <a:gd name="connsiteY1" fmla="*/ 2917826 h 3886995"/>
              <a:gd name="connsiteX2" fmla="*/ 779035 w 2575292"/>
              <a:gd name="connsiteY2" fmla="*/ 753269 h 3886995"/>
              <a:gd name="connsiteX3" fmla="*/ 830629 w 2575292"/>
              <a:gd name="connsiteY3" fmla="*/ 1308101 h 3886995"/>
              <a:gd name="connsiteX4" fmla="*/ 1107648 w 2575292"/>
              <a:gd name="connsiteY4" fmla="*/ 0 h 3886995"/>
              <a:gd name="connsiteX5" fmla="*/ 1583897 w 2575292"/>
              <a:gd name="connsiteY5" fmla="*/ 882651 h 3886995"/>
              <a:gd name="connsiteX6" fmla="*/ 1698197 w 2575292"/>
              <a:gd name="connsiteY6" fmla="*/ 328613 h 3886995"/>
              <a:gd name="connsiteX7" fmla="*/ 2575292 w 2575292"/>
              <a:gd name="connsiteY7" fmla="*/ 2894013 h 3886995"/>
              <a:gd name="connsiteX8" fmla="*/ 1634697 w 2575292"/>
              <a:gd name="connsiteY8" fmla="*/ 3882232 h 3886995"/>
              <a:gd name="connsiteX9" fmla="*/ 1959341 w 2575292"/>
              <a:gd name="connsiteY9" fmla="*/ 3304382 h 3886995"/>
              <a:gd name="connsiteX10" fmla="*/ 1483091 w 2575292"/>
              <a:gd name="connsiteY10" fmla="*/ 1947069 h 3886995"/>
              <a:gd name="connsiteX11" fmla="*/ 1356091 w 2575292"/>
              <a:gd name="connsiteY11" fmla="*/ 2345532 h 3886995"/>
              <a:gd name="connsiteX12" fmla="*/ 1133841 w 2575292"/>
              <a:gd name="connsiteY12" fmla="*/ 1691482 h 3886995"/>
              <a:gd name="connsiteX13" fmla="*/ 632191 w 2575292"/>
              <a:gd name="connsiteY13" fmla="*/ 3234532 h 3886995"/>
              <a:gd name="connsiteX14" fmla="*/ 975885 w 2575292"/>
              <a:gd name="connsiteY14" fmla="*/ 3886995 h 3886995"/>
              <a:gd name="connsiteX0" fmla="*/ 975885 w 2575292"/>
              <a:gd name="connsiteY0" fmla="*/ 3886995 h 3892441"/>
              <a:gd name="connsiteX1" fmla="*/ 1160 w 2575292"/>
              <a:gd name="connsiteY1" fmla="*/ 2917826 h 3892441"/>
              <a:gd name="connsiteX2" fmla="*/ 779035 w 2575292"/>
              <a:gd name="connsiteY2" fmla="*/ 753269 h 3892441"/>
              <a:gd name="connsiteX3" fmla="*/ 830629 w 2575292"/>
              <a:gd name="connsiteY3" fmla="*/ 1308101 h 3892441"/>
              <a:gd name="connsiteX4" fmla="*/ 1107648 w 2575292"/>
              <a:gd name="connsiteY4" fmla="*/ 0 h 3892441"/>
              <a:gd name="connsiteX5" fmla="*/ 1583897 w 2575292"/>
              <a:gd name="connsiteY5" fmla="*/ 882651 h 3892441"/>
              <a:gd name="connsiteX6" fmla="*/ 1698197 w 2575292"/>
              <a:gd name="connsiteY6" fmla="*/ 328613 h 3892441"/>
              <a:gd name="connsiteX7" fmla="*/ 2575292 w 2575292"/>
              <a:gd name="connsiteY7" fmla="*/ 2894013 h 3892441"/>
              <a:gd name="connsiteX8" fmla="*/ 1634697 w 2575292"/>
              <a:gd name="connsiteY8" fmla="*/ 3882232 h 3892441"/>
              <a:gd name="connsiteX9" fmla="*/ 1959341 w 2575292"/>
              <a:gd name="connsiteY9" fmla="*/ 3304382 h 3892441"/>
              <a:gd name="connsiteX10" fmla="*/ 1483091 w 2575292"/>
              <a:gd name="connsiteY10" fmla="*/ 1947069 h 3892441"/>
              <a:gd name="connsiteX11" fmla="*/ 1356091 w 2575292"/>
              <a:gd name="connsiteY11" fmla="*/ 2345532 h 3892441"/>
              <a:gd name="connsiteX12" fmla="*/ 1133841 w 2575292"/>
              <a:gd name="connsiteY12" fmla="*/ 1691482 h 3892441"/>
              <a:gd name="connsiteX13" fmla="*/ 632191 w 2575292"/>
              <a:gd name="connsiteY13" fmla="*/ 3234532 h 3892441"/>
              <a:gd name="connsiteX14" fmla="*/ 975885 w 2575292"/>
              <a:gd name="connsiteY14" fmla="*/ 3886995 h 3892441"/>
              <a:gd name="connsiteX0" fmla="*/ 975885 w 2575292"/>
              <a:gd name="connsiteY0" fmla="*/ 3886995 h 3892441"/>
              <a:gd name="connsiteX1" fmla="*/ 1160 w 2575292"/>
              <a:gd name="connsiteY1" fmla="*/ 2917826 h 3892441"/>
              <a:gd name="connsiteX2" fmla="*/ 779035 w 2575292"/>
              <a:gd name="connsiteY2" fmla="*/ 753269 h 3892441"/>
              <a:gd name="connsiteX3" fmla="*/ 830629 w 2575292"/>
              <a:gd name="connsiteY3" fmla="*/ 1308101 h 3892441"/>
              <a:gd name="connsiteX4" fmla="*/ 1107648 w 2575292"/>
              <a:gd name="connsiteY4" fmla="*/ 0 h 3892441"/>
              <a:gd name="connsiteX5" fmla="*/ 1583897 w 2575292"/>
              <a:gd name="connsiteY5" fmla="*/ 882651 h 3892441"/>
              <a:gd name="connsiteX6" fmla="*/ 1698197 w 2575292"/>
              <a:gd name="connsiteY6" fmla="*/ 328613 h 3892441"/>
              <a:gd name="connsiteX7" fmla="*/ 2575292 w 2575292"/>
              <a:gd name="connsiteY7" fmla="*/ 2894013 h 3892441"/>
              <a:gd name="connsiteX8" fmla="*/ 1634697 w 2575292"/>
              <a:gd name="connsiteY8" fmla="*/ 3882232 h 3892441"/>
              <a:gd name="connsiteX9" fmla="*/ 1959341 w 2575292"/>
              <a:gd name="connsiteY9" fmla="*/ 3304382 h 3892441"/>
              <a:gd name="connsiteX10" fmla="*/ 1483091 w 2575292"/>
              <a:gd name="connsiteY10" fmla="*/ 1947069 h 3892441"/>
              <a:gd name="connsiteX11" fmla="*/ 1356091 w 2575292"/>
              <a:gd name="connsiteY11" fmla="*/ 2345532 h 3892441"/>
              <a:gd name="connsiteX12" fmla="*/ 1133841 w 2575292"/>
              <a:gd name="connsiteY12" fmla="*/ 1691482 h 3892441"/>
              <a:gd name="connsiteX13" fmla="*/ 632191 w 2575292"/>
              <a:gd name="connsiteY13" fmla="*/ 3234532 h 3892441"/>
              <a:gd name="connsiteX14" fmla="*/ 975885 w 2575292"/>
              <a:gd name="connsiteY14" fmla="*/ 3886995 h 3892441"/>
              <a:gd name="connsiteX0" fmla="*/ 975885 w 2575407"/>
              <a:gd name="connsiteY0" fmla="*/ 3886995 h 3892441"/>
              <a:gd name="connsiteX1" fmla="*/ 1160 w 2575407"/>
              <a:gd name="connsiteY1" fmla="*/ 2917826 h 3892441"/>
              <a:gd name="connsiteX2" fmla="*/ 779035 w 2575407"/>
              <a:gd name="connsiteY2" fmla="*/ 753269 h 3892441"/>
              <a:gd name="connsiteX3" fmla="*/ 830629 w 2575407"/>
              <a:gd name="connsiteY3" fmla="*/ 1308101 h 3892441"/>
              <a:gd name="connsiteX4" fmla="*/ 1107648 w 2575407"/>
              <a:gd name="connsiteY4" fmla="*/ 0 h 3892441"/>
              <a:gd name="connsiteX5" fmla="*/ 1583897 w 2575407"/>
              <a:gd name="connsiteY5" fmla="*/ 882651 h 3892441"/>
              <a:gd name="connsiteX6" fmla="*/ 1698197 w 2575407"/>
              <a:gd name="connsiteY6" fmla="*/ 328613 h 3892441"/>
              <a:gd name="connsiteX7" fmla="*/ 2575292 w 2575407"/>
              <a:gd name="connsiteY7" fmla="*/ 2894013 h 3892441"/>
              <a:gd name="connsiteX8" fmla="*/ 1634697 w 2575407"/>
              <a:gd name="connsiteY8" fmla="*/ 3882232 h 3892441"/>
              <a:gd name="connsiteX9" fmla="*/ 1959341 w 2575407"/>
              <a:gd name="connsiteY9" fmla="*/ 3304382 h 3892441"/>
              <a:gd name="connsiteX10" fmla="*/ 1483091 w 2575407"/>
              <a:gd name="connsiteY10" fmla="*/ 1947069 h 3892441"/>
              <a:gd name="connsiteX11" fmla="*/ 1356091 w 2575407"/>
              <a:gd name="connsiteY11" fmla="*/ 2345532 h 3892441"/>
              <a:gd name="connsiteX12" fmla="*/ 1133841 w 2575407"/>
              <a:gd name="connsiteY12" fmla="*/ 1691482 h 3892441"/>
              <a:gd name="connsiteX13" fmla="*/ 632191 w 2575407"/>
              <a:gd name="connsiteY13" fmla="*/ 3234532 h 3892441"/>
              <a:gd name="connsiteX14" fmla="*/ 975885 w 2575407"/>
              <a:gd name="connsiteY14" fmla="*/ 3886995 h 3892441"/>
              <a:gd name="connsiteX0" fmla="*/ 975885 w 2575407"/>
              <a:gd name="connsiteY0" fmla="*/ 3886995 h 3892441"/>
              <a:gd name="connsiteX1" fmla="*/ 1160 w 2575407"/>
              <a:gd name="connsiteY1" fmla="*/ 2917826 h 3892441"/>
              <a:gd name="connsiteX2" fmla="*/ 779035 w 2575407"/>
              <a:gd name="connsiteY2" fmla="*/ 753269 h 3892441"/>
              <a:gd name="connsiteX3" fmla="*/ 830629 w 2575407"/>
              <a:gd name="connsiteY3" fmla="*/ 1308101 h 3892441"/>
              <a:gd name="connsiteX4" fmla="*/ 1107648 w 2575407"/>
              <a:gd name="connsiteY4" fmla="*/ 0 h 3892441"/>
              <a:gd name="connsiteX5" fmla="*/ 1583897 w 2575407"/>
              <a:gd name="connsiteY5" fmla="*/ 882651 h 3892441"/>
              <a:gd name="connsiteX6" fmla="*/ 1698197 w 2575407"/>
              <a:gd name="connsiteY6" fmla="*/ 328613 h 3892441"/>
              <a:gd name="connsiteX7" fmla="*/ 2575292 w 2575407"/>
              <a:gd name="connsiteY7" fmla="*/ 2894013 h 3892441"/>
              <a:gd name="connsiteX8" fmla="*/ 1634697 w 2575407"/>
              <a:gd name="connsiteY8" fmla="*/ 3882232 h 3892441"/>
              <a:gd name="connsiteX9" fmla="*/ 1959341 w 2575407"/>
              <a:gd name="connsiteY9" fmla="*/ 3304382 h 3892441"/>
              <a:gd name="connsiteX10" fmla="*/ 1483091 w 2575407"/>
              <a:gd name="connsiteY10" fmla="*/ 1947069 h 3892441"/>
              <a:gd name="connsiteX11" fmla="*/ 1356091 w 2575407"/>
              <a:gd name="connsiteY11" fmla="*/ 2345532 h 3892441"/>
              <a:gd name="connsiteX12" fmla="*/ 1133841 w 2575407"/>
              <a:gd name="connsiteY12" fmla="*/ 1691482 h 3892441"/>
              <a:gd name="connsiteX13" fmla="*/ 632191 w 2575407"/>
              <a:gd name="connsiteY13" fmla="*/ 3234532 h 3892441"/>
              <a:gd name="connsiteX14" fmla="*/ 975885 w 2575407"/>
              <a:gd name="connsiteY14" fmla="*/ 3886995 h 3892441"/>
              <a:gd name="connsiteX0" fmla="*/ 975885 w 2575407"/>
              <a:gd name="connsiteY0" fmla="*/ 3886995 h 3891459"/>
              <a:gd name="connsiteX1" fmla="*/ 1160 w 2575407"/>
              <a:gd name="connsiteY1" fmla="*/ 2917826 h 3891459"/>
              <a:gd name="connsiteX2" fmla="*/ 779035 w 2575407"/>
              <a:gd name="connsiteY2" fmla="*/ 753269 h 3891459"/>
              <a:gd name="connsiteX3" fmla="*/ 830629 w 2575407"/>
              <a:gd name="connsiteY3" fmla="*/ 1308101 h 3891459"/>
              <a:gd name="connsiteX4" fmla="*/ 1107648 w 2575407"/>
              <a:gd name="connsiteY4" fmla="*/ 0 h 3891459"/>
              <a:gd name="connsiteX5" fmla="*/ 1583897 w 2575407"/>
              <a:gd name="connsiteY5" fmla="*/ 882651 h 3891459"/>
              <a:gd name="connsiteX6" fmla="*/ 1698197 w 2575407"/>
              <a:gd name="connsiteY6" fmla="*/ 328613 h 3891459"/>
              <a:gd name="connsiteX7" fmla="*/ 2575292 w 2575407"/>
              <a:gd name="connsiteY7" fmla="*/ 2894013 h 3891459"/>
              <a:gd name="connsiteX8" fmla="*/ 1634697 w 2575407"/>
              <a:gd name="connsiteY8" fmla="*/ 3882232 h 3891459"/>
              <a:gd name="connsiteX9" fmla="*/ 1959341 w 2575407"/>
              <a:gd name="connsiteY9" fmla="*/ 3304382 h 3891459"/>
              <a:gd name="connsiteX10" fmla="*/ 1483091 w 2575407"/>
              <a:gd name="connsiteY10" fmla="*/ 1947069 h 3891459"/>
              <a:gd name="connsiteX11" fmla="*/ 1356091 w 2575407"/>
              <a:gd name="connsiteY11" fmla="*/ 2345532 h 3891459"/>
              <a:gd name="connsiteX12" fmla="*/ 1133841 w 2575407"/>
              <a:gd name="connsiteY12" fmla="*/ 1691482 h 3891459"/>
              <a:gd name="connsiteX13" fmla="*/ 632191 w 2575407"/>
              <a:gd name="connsiteY13" fmla="*/ 3234532 h 3891459"/>
              <a:gd name="connsiteX14" fmla="*/ 975885 w 2575407"/>
              <a:gd name="connsiteY14" fmla="*/ 3886995 h 3891459"/>
              <a:gd name="connsiteX0" fmla="*/ 975885 w 2575407"/>
              <a:gd name="connsiteY0" fmla="*/ 3886995 h 3891459"/>
              <a:gd name="connsiteX1" fmla="*/ 1160 w 2575407"/>
              <a:gd name="connsiteY1" fmla="*/ 2917826 h 3891459"/>
              <a:gd name="connsiteX2" fmla="*/ 779035 w 2575407"/>
              <a:gd name="connsiteY2" fmla="*/ 753269 h 3891459"/>
              <a:gd name="connsiteX3" fmla="*/ 830629 w 2575407"/>
              <a:gd name="connsiteY3" fmla="*/ 1308101 h 3891459"/>
              <a:gd name="connsiteX4" fmla="*/ 1107648 w 2575407"/>
              <a:gd name="connsiteY4" fmla="*/ 0 h 3891459"/>
              <a:gd name="connsiteX5" fmla="*/ 1583897 w 2575407"/>
              <a:gd name="connsiteY5" fmla="*/ 882651 h 3891459"/>
              <a:gd name="connsiteX6" fmla="*/ 1698197 w 2575407"/>
              <a:gd name="connsiteY6" fmla="*/ 328613 h 3891459"/>
              <a:gd name="connsiteX7" fmla="*/ 2575292 w 2575407"/>
              <a:gd name="connsiteY7" fmla="*/ 2894013 h 3891459"/>
              <a:gd name="connsiteX8" fmla="*/ 1634697 w 2575407"/>
              <a:gd name="connsiteY8" fmla="*/ 3882232 h 3891459"/>
              <a:gd name="connsiteX9" fmla="*/ 1959341 w 2575407"/>
              <a:gd name="connsiteY9" fmla="*/ 3304382 h 3891459"/>
              <a:gd name="connsiteX10" fmla="*/ 1483091 w 2575407"/>
              <a:gd name="connsiteY10" fmla="*/ 1947069 h 3891459"/>
              <a:gd name="connsiteX11" fmla="*/ 1356091 w 2575407"/>
              <a:gd name="connsiteY11" fmla="*/ 2345532 h 3891459"/>
              <a:gd name="connsiteX12" fmla="*/ 1133841 w 2575407"/>
              <a:gd name="connsiteY12" fmla="*/ 1691482 h 3891459"/>
              <a:gd name="connsiteX13" fmla="*/ 632191 w 2575407"/>
              <a:gd name="connsiteY13" fmla="*/ 3234532 h 3891459"/>
              <a:gd name="connsiteX14" fmla="*/ 975885 w 2575407"/>
              <a:gd name="connsiteY14" fmla="*/ 3886995 h 3891459"/>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796497 w 2575407"/>
              <a:gd name="connsiteY13" fmla="*/ 2624138 h 3886995"/>
              <a:gd name="connsiteX14" fmla="*/ 632191 w 2575407"/>
              <a:gd name="connsiteY14" fmla="*/ 3234532 h 3886995"/>
              <a:gd name="connsiteX15" fmla="*/ 975885 w 2575407"/>
              <a:gd name="connsiteY15"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796497 w 2575407"/>
              <a:gd name="connsiteY13" fmla="*/ 2624138 h 3886995"/>
              <a:gd name="connsiteX14" fmla="*/ 632191 w 2575407"/>
              <a:gd name="connsiteY14" fmla="*/ 3234532 h 3886995"/>
              <a:gd name="connsiteX15" fmla="*/ 975885 w 2575407"/>
              <a:gd name="connsiteY15"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796497 w 2575407"/>
              <a:gd name="connsiteY13" fmla="*/ 2624138 h 3886995"/>
              <a:gd name="connsiteX14" fmla="*/ 632191 w 2575407"/>
              <a:gd name="connsiteY14" fmla="*/ 3234532 h 3886995"/>
              <a:gd name="connsiteX15" fmla="*/ 975885 w 2575407"/>
              <a:gd name="connsiteY15"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796497 w 2575407"/>
              <a:gd name="connsiteY13" fmla="*/ 2624138 h 3886995"/>
              <a:gd name="connsiteX14" fmla="*/ 632191 w 2575407"/>
              <a:gd name="connsiteY14" fmla="*/ 3234532 h 3886995"/>
              <a:gd name="connsiteX15" fmla="*/ 975885 w 2575407"/>
              <a:gd name="connsiteY15"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796497 w 2575407"/>
              <a:gd name="connsiteY13" fmla="*/ 2624138 h 3886995"/>
              <a:gd name="connsiteX14" fmla="*/ 632191 w 2575407"/>
              <a:gd name="connsiteY14" fmla="*/ 3234532 h 3886995"/>
              <a:gd name="connsiteX15" fmla="*/ 975885 w 2575407"/>
              <a:gd name="connsiteY15"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796497 w 2575407"/>
              <a:gd name="connsiteY13" fmla="*/ 2624138 h 3886995"/>
              <a:gd name="connsiteX14" fmla="*/ 632191 w 2575407"/>
              <a:gd name="connsiteY14" fmla="*/ 3234532 h 3886995"/>
              <a:gd name="connsiteX15" fmla="*/ 975885 w 2575407"/>
              <a:gd name="connsiteY15"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796497 w 2575407"/>
              <a:gd name="connsiteY13" fmla="*/ 2624138 h 3886995"/>
              <a:gd name="connsiteX14" fmla="*/ 632191 w 2575407"/>
              <a:gd name="connsiteY14" fmla="*/ 3234532 h 3886995"/>
              <a:gd name="connsiteX15" fmla="*/ 975885 w 2575407"/>
              <a:gd name="connsiteY15"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796497 w 2575407"/>
              <a:gd name="connsiteY13" fmla="*/ 2624138 h 3886995"/>
              <a:gd name="connsiteX14" fmla="*/ 632191 w 2575407"/>
              <a:gd name="connsiteY14" fmla="*/ 3234532 h 3886995"/>
              <a:gd name="connsiteX15" fmla="*/ 975885 w 2575407"/>
              <a:gd name="connsiteY15" fmla="*/ 3886995 h 3886995"/>
              <a:gd name="connsiteX0" fmla="*/ 976609 w 2576131"/>
              <a:gd name="connsiteY0" fmla="*/ 3886995 h 3886995"/>
              <a:gd name="connsiteX1" fmla="*/ 1884 w 2576131"/>
              <a:gd name="connsiteY1" fmla="*/ 2917826 h 3886995"/>
              <a:gd name="connsiteX2" fmla="*/ 779759 w 2576131"/>
              <a:gd name="connsiteY2" fmla="*/ 753269 h 3886995"/>
              <a:gd name="connsiteX3" fmla="*/ 831353 w 2576131"/>
              <a:gd name="connsiteY3" fmla="*/ 1308101 h 3886995"/>
              <a:gd name="connsiteX4" fmla="*/ 1108372 w 2576131"/>
              <a:gd name="connsiteY4" fmla="*/ 0 h 3886995"/>
              <a:gd name="connsiteX5" fmla="*/ 1584621 w 2576131"/>
              <a:gd name="connsiteY5" fmla="*/ 882651 h 3886995"/>
              <a:gd name="connsiteX6" fmla="*/ 1698921 w 2576131"/>
              <a:gd name="connsiteY6" fmla="*/ 328613 h 3886995"/>
              <a:gd name="connsiteX7" fmla="*/ 2576016 w 2576131"/>
              <a:gd name="connsiteY7" fmla="*/ 2894013 h 3886995"/>
              <a:gd name="connsiteX8" fmla="*/ 1635421 w 2576131"/>
              <a:gd name="connsiteY8" fmla="*/ 3882232 h 3886995"/>
              <a:gd name="connsiteX9" fmla="*/ 1960065 w 2576131"/>
              <a:gd name="connsiteY9" fmla="*/ 3304382 h 3886995"/>
              <a:gd name="connsiteX10" fmla="*/ 1483815 w 2576131"/>
              <a:gd name="connsiteY10" fmla="*/ 1947069 h 3886995"/>
              <a:gd name="connsiteX11" fmla="*/ 1356815 w 2576131"/>
              <a:gd name="connsiteY11" fmla="*/ 2345532 h 3886995"/>
              <a:gd name="connsiteX12" fmla="*/ 1134565 w 2576131"/>
              <a:gd name="connsiteY12" fmla="*/ 1691482 h 3886995"/>
              <a:gd name="connsiteX13" fmla="*/ 797221 w 2576131"/>
              <a:gd name="connsiteY13" fmla="*/ 2624138 h 3886995"/>
              <a:gd name="connsiteX14" fmla="*/ 632915 w 2576131"/>
              <a:gd name="connsiteY14" fmla="*/ 3234532 h 3886995"/>
              <a:gd name="connsiteX15" fmla="*/ 976609 w 2576131"/>
              <a:gd name="connsiteY15" fmla="*/ 3886995 h 3886995"/>
              <a:gd name="connsiteX0" fmla="*/ 975531 w 2575053"/>
              <a:gd name="connsiteY0" fmla="*/ 3886995 h 3886995"/>
              <a:gd name="connsiteX1" fmla="*/ 806 w 2575053"/>
              <a:gd name="connsiteY1" fmla="*/ 2917826 h 3886995"/>
              <a:gd name="connsiteX2" fmla="*/ 778681 w 2575053"/>
              <a:gd name="connsiteY2" fmla="*/ 753269 h 3886995"/>
              <a:gd name="connsiteX3" fmla="*/ 830275 w 2575053"/>
              <a:gd name="connsiteY3" fmla="*/ 1308101 h 3886995"/>
              <a:gd name="connsiteX4" fmla="*/ 1107294 w 2575053"/>
              <a:gd name="connsiteY4" fmla="*/ 0 h 3886995"/>
              <a:gd name="connsiteX5" fmla="*/ 1583543 w 2575053"/>
              <a:gd name="connsiteY5" fmla="*/ 882651 h 3886995"/>
              <a:gd name="connsiteX6" fmla="*/ 1697843 w 2575053"/>
              <a:gd name="connsiteY6" fmla="*/ 328613 h 3886995"/>
              <a:gd name="connsiteX7" fmla="*/ 2574938 w 2575053"/>
              <a:gd name="connsiteY7" fmla="*/ 2894013 h 3886995"/>
              <a:gd name="connsiteX8" fmla="*/ 1634343 w 2575053"/>
              <a:gd name="connsiteY8" fmla="*/ 3882232 h 3886995"/>
              <a:gd name="connsiteX9" fmla="*/ 1958987 w 2575053"/>
              <a:gd name="connsiteY9" fmla="*/ 3304382 h 3886995"/>
              <a:gd name="connsiteX10" fmla="*/ 1482737 w 2575053"/>
              <a:gd name="connsiteY10" fmla="*/ 1947069 h 3886995"/>
              <a:gd name="connsiteX11" fmla="*/ 1355737 w 2575053"/>
              <a:gd name="connsiteY11" fmla="*/ 2345532 h 3886995"/>
              <a:gd name="connsiteX12" fmla="*/ 1133487 w 2575053"/>
              <a:gd name="connsiteY12" fmla="*/ 1691482 h 3886995"/>
              <a:gd name="connsiteX13" fmla="*/ 796143 w 2575053"/>
              <a:gd name="connsiteY13" fmla="*/ 2624138 h 3886995"/>
              <a:gd name="connsiteX14" fmla="*/ 631837 w 2575053"/>
              <a:gd name="connsiteY14" fmla="*/ 3234532 h 3886995"/>
              <a:gd name="connsiteX15" fmla="*/ 975531 w 2575053"/>
              <a:gd name="connsiteY15" fmla="*/ 3886995 h 3886995"/>
              <a:gd name="connsiteX0" fmla="*/ 975621 w 2575143"/>
              <a:gd name="connsiteY0" fmla="*/ 3886995 h 3886995"/>
              <a:gd name="connsiteX1" fmla="*/ 896 w 2575143"/>
              <a:gd name="connsiteY1" fmla="*/ 2917826 h 3886995"/>
              <a:gd name="connsiteX2" fmla="*/ 778771 w 2575143"/>
              <a:gd name="connsiteY2" fmla="*/ 753269 h 3886995"/>
              <a:gd name="connsiteX3" fmla="*/ 830365 w 2575143"/>
              <a:gd name="connsiteY3" fmla="*/ 1308101 h 3886995"/>
              <a:gd name="connsiteX4" fmla="*/ 1107384 w 2575143"/>
              <a:gd name="connsiteY4" fmla="*/ 0 h 3886995"/>
              <a:gd name="connsiteX5" fmla="*/ 1583633 w 2575143"/>
              <a:gd name="connsiteY5" fmla="*/ 882651 h 3886995"/>
              <a:gd name="connsiteX6" fmla="*/ 1697933 w 2575143"/>
              <a:gd name="connsiteY6" fmla="*/ 328613 h 3886995"/>
              <a:gd name="connsiteX7" fmla="*/ 2575028 w 2575143"/>
              <a:gd name="connsiteY7" fmla="*/ 2894013 h 3886995"/>
              <a:gd name="connsiteX8" fmla="*/ 1634433 w 2575143"/>
              <a:gd name="connsiteY8" fmla="*/ 3882232 h 3886995"/>
              <a:gd name="connsiteX9" fmla="*/ 1959077 w 2575143"/>
              <a:gd name="connsiteY9" fmla="*/ 3304382 h 3886995"/>
              <a:gd name="connsiteX10" fmla="*/ 1482827 w 2575143"/>
              <a:gd name="connsiteY10" fmla="*/ 1947069 h 3886995"/>
              <a:gd name="connsiteX11" fmla="*/ 1355827 w 2575143"/>
              <a:gd name="connsiteY11" fmla="*/ 2345532 h 3886995"/>
              <a:gd name="connsiteX12" fmla="*/ 1133577 w 2575143"/>
              <a:gd name="connsiteY12" fmla="*/ 1691482 h 3886995"/>
              <a:gd name="connsiteX13" fmla="*/ 796233 w 2575143"/>
              <a:gd name="connsiteY13" fmla="*/ 2624138 h 3886995"/>
              <a:gd name="connsiteX14" fmla="*/ 631927 w 2575143"/>
              <a:gd name="connsiteY14" fmla="*/ 3234532 h 3886995"/>
              <a:gd name="connsiteX15" fmla="*/ 975621 w 2575143"/>
              <a:gd name="connsiteY15" fmla="*/ 3886995 h 3886995"/>
              <a:gd name="connsiteX0" fmla="*/ 975621 w 2575143"/>
              <a:gd name="connsiteY0" fmla="*/ 3886995 h 3886995"/>
              <a:gd name="connsiteX1" fmla="*/ 896 w 2575143"/>
              <a:gd name="connsiteY1" fmla="*/ 2917826 h 3886995"/>
              <a:gd name="connsiteX2" fmla="*/ 778771 w 2575143"/>
              <a:gd name="connsiteY2" fmla="*/ 753269 h 3886995"/>
              <a:gd name="connsiteX3" fmla="*/ 830365 w 2575143"/>
              <a:gd name="connsiteY3" fmla="*/ 1308101 h 3886995"/>
              <a:gd name="connsiteX4" fmla="*/ 1107384 w 2575143"/>
              <a:gd name="connsiteY4" fmla="*/ 0 h 3886995"/>
              <a:gd name="connsiteX5" fmla="*/ 1583633 w 2575143"/>
              <a:gd name="connsiteY5" fmla="*/ 882651 h 3886995"/>
              <a:gd name="connsiteX6" fmla="*/ 1697933 w 2575143"/>
              <a:gd name="connsiteY6" fmla="*/ 328613 h 3886995"/>
              <a:gd name="connsiteX7" fmla="*/ 2575028 w 2575143"/>
              <a:gd name="connsiteY7" fmla="*/ 2894013 h 3886995"/>
              <a:gd name="connsiteX8" fmla="*/ 1634433 w 2575143"/>
              <a:gd name="connsiteY8" fmla="*/ 3882232 h 3886995"/>
              <a:gd name="connsiteX9" fmla="*/ 1959077 w 2575143"/>
              <a:gd name="connsiteY9" fmla="*/ 3304382 h 3886995"/>
              <a:gd name="connsiteX10" fmla="*/ 1482827 w 2575143"/>
              <a:gd name="connsiteY10" fmla="*/ 1947069 h 3886995"/>
              <a:gd name="connsiteX11" fmla="*/ 1355827 w 2575143"/>
              <a:gd name="connsiteY11" fmla="*/ 2345532 h 3886995"/>
              <a:gd name="connsiteX12" fmla="*/ 1133577 w 2575143"/>
              <a:gd name="connsiteY12" fmla="*/ 1691482 h 3886995"/>
              <a:gd name="connsiteX13" fmla="*/ 796233 w 2575143"/>
              <a:gd name="connsiteY13" fmla="*/ 2624138 h 3886995"/>
              <a:gd name="connsiteX14" fmla="*/ 631927 w 2575143"/>
              <a:gd name="connsiteY14" fmla="*/ 3234532 h 3886995"/>
              <a:gd name="connsiteX15" fmla="*/ 975621 w 2575143"/>
              <a:gd name="connsiteY15" fmla="*/ 3886995 h 3886995"/>
              <a:gd name="connsiteX0" fmla="*/ 975621 w 2575143"/>
              <a:gd name="connsiteY0" fmla="*/ 3886995 h 3886995"/>
              <a:gd name="connsiteX1" fmla="*/ 896 w 2575143"/>
              <a:gd name="connsiteY1" fmla="*/ 2917826 h 3886995"/>
              <a:gd name="connsiteX2" fmla="*/ 778771 w 2575143"/>
              <a:gd name="connsiteY2" fmla="*/ 753269 h 3886995"/>
              <a:gd name="connsiteX3" fmla="*/ 830365 w 2575143"/>
              <a:gd name="connsiteY3" fmla="*/ 1308101 h 3886995"/>
              <a:gd name="connsiteX4" fmla="*/ 1107384 w 2575143"/>
              <a:gd name="connsiteY4" fmla="*/ 0 h 3886995"/>
              <a:gd name="connsiteX5" fmla="*/ 1583633 w 2575143"/>
              <a:gd name="connsiteY5" fmla="*/ 882651 h 3886995"/>
              <a:gd name="connsiteX6" fmla="*/ 1697933 w 2575143"/>
              <a:gd name="connsiteY6" fmla="*/ 328613 h 3886995"/>
              <a:gd name="connsiteX7" fmla="*/ 2575028 w 2575143"/>
              <a:gd name="connsiteY7" fmla="*/ 2894013 h 3886995"/>
              <a:gd name="connsiteX8" fmla="*/ 1634433 w 2575143"/>
              <a:gd name="connsiteY8" fmla="*/ 3882232 h 3886995"/>
              <a:gd name="connsiteX9" fmla="*/ 1959077 w 2575143"/>
              <a:gd name="connsiteY9" fmla="*/ 3304382 h 3886995"/>
              <a:gd name="connsiteX10" fmla="*/ 1482827 w 2575143"/>
              <a:gd name="connsiteY10" fmla="*/ 1947069 h 3886995"/>
              <a:gd name="connsiteX11" fmla="*/ 1355827 w 2575143"/>
              <a:gd name="connsiteY11" fmla="*/ 2345532 h 3886995"/>
              <a:gd name="connsiteX12" fmla="*/ 1133577 w 2575143"/>
              <a:gd name="connsiteY12" fmla="*/ 1691482 h 3886995"/>
              <a:gd name="connsiteX13" fmla="*/ 796233 w 2575143"/>
              <a:gd name="connsiteY13" fmla="*/ 2624138 h 3886995"/>
              <a:gd name="connsiteX14" fmla="*/ 631927 w 2575143"/>
              <a:gd name="connsiteY14" fmla="*/ 3234532 h 3886995"/>
              <a:gd name="connsiteX15" fmla="*/ 975621 w 2575143"/>
              <a:gd name="connsiteY15" fmla="*/ 3886995 h 3886995"/>
              <a:gd name="connsiteX0" fmla="*/ 975621 w 2575184"/>
              <a:gd name="connsiteY0" fmla="*/ 3886995 h 3886995"/>
              <a:gd name="connsiteX1" fmla="*/ 896 w 2575184"/>
              <a:gd name="connsiteY1" fmla="*/ 2917826 h 3886995"/>
              <a:gd name="connsiteX2" fmla="*/ 778771 w 2575184"/>
              <a:gd name="connsiteY2" fmla="*/ 753269 h 3886995"/>
              <a:gd name="connsiteX3" fmla="*/ 830365 w 2575184"/>
              <a:gd name="connsiteY3" fmla="*/ 1308101 h 3886995"/>
              <a:gd name="connsiteX4" fmla="*/ 1107384 w 2575184"/>
              <a:gd name="connsiteY4" fmla="*/ 0 h 3886995"/>
              <a:gd name="connsiteX5" fmla="*/ 1583633 w 2575184"/>
              <a:gd name="connsiteY5" fmla="*/ 882651 h 3886995"/>
              <a:gd name="connsiteX6" fmla="*/ 1697933 w 2575184"/>
              <a:gd name="connsiteY6" fmla="*/ 328613 h 3886995"/>
              <a:gd name="connsiteX7" fmla="*/ 2575028 w 2575184"/>
              <a:gd name="connsiteY7" fmla="*/ 2894013 h 3886995"/>
              <a:gd name="connsiteX8" fmla="*/ 1634433 w 2575184"/>
              <a:gd name="connsiteY8" fmla="*/ 3882232 h 3886995"/>
              <a:gd name="connsiteX9" fmla="*/ 1959077 w 2575184"/>
              <a:gd name="connsiteY9" fmla="*/ 3304382 h 3886995"/>
              <a:gd name="connsiteX10" fmla="*/ 1482827 w 2575184"/>
              <a:gd name="connsiteY10" fmla="*/ 1947069 h 3886995"/>
              <a:gd name="connsiteX11" fmla="*/ 1355827 w 2575184"/>
              <a:gd name="connsiteY11" fmla="*/ 2345532 h 3886995"/>
              <a:gd name="connsiteX12" fmla="*/ 1133577 w 2575184"/>
              <a:gd name="connsiteY12" fmla="*/ 1691482 h 3886995"/>
              <a:gd name="connsiteX13" fmla="*/ 796233 w 2575184"/>
              <a:gd name="connsiteY13" fmla="*/ 2624138 h 3886995"/>
              <a:gd name="connsiteX14" fmla="*/ 631927 w 2575184"/>
              <a:gd name="connsiteY14" fmla="*/ 3234532 h 3886995"/>
              <a:gd name="connsiteX15" fmla="*/ 975621 w 2575184"/>
              <a:gd name="connsiteY15" fmla="*/ 3886995 h 3886995"/>
              <a:gd name="connsiteX0" fmla="*/ 975621 w 2575201"/>
              <a:gd name="connsiteY0" fmla="*/ 3886995 h 3886995"/>
              <a:gd name="connsiteX1" fmla="*/ 896 w 2575201"/>
              <a:gd name="connsiteY1" fmla="*/ 2917826 h 3886995"/>
              <a:gd name="connsiteX2" fmla="*/ 778771 w 2575201"/>
              <a:gd name="connsiteY2" fmla="*/ 753269 h 3886995"/>
              <a:gd name="connsiteX3" fmla="*/ 830365 w 2575201"/>
              <a:gd name="connsiteY3" fmla="*/ 1308101 h 3886995"/>
              <a:gd name="connsiteX4" fmla="*/ 1107384 w 2575201"/>
              <a:gd name="connsiteY4" fmla="*/ 0 h 3886995"/>
              <a:gd name="connsiteX5" fmla="*/ 1583633 w 2575201"/>
              <a:gd name="connsiteY5" fmla="*/ 882651 h 3886995"/>
              <a:gd name="connsiteX6" fmla="*/ 1697933 w 2575201"/>
              <a:gd name="connsiteY6" fmla="*/ 328613 h 3886995"/>
              <a:gd name="connsiteX7" fmla="*/ 2575028 w 2575201"/>
              <a:gd name="connsiteY7" fmla="*/ 2894013 h 3886995"/>
              <a:gd name="connsiteX8" fmla="*/ 1634433 w 2575201"/>
              <a:gd name="connsiteY8" fmla="*/ 3882232 h 3886995"/>
              <a:gd name="connsiteX9" fmla="*/ 1959077 w 2575201"/>
              <a:gd name="connsiteY9" fmla="*/ 3304382 h 3886995"/>
              <a:gd name="connsiteX10" fmla="*/ 1482827 w 2575201"/>
              <a:gd name="connsiteY10" fmla="*/ 1947069 h 3886995"/>
              <a:gd name="connsiteX11" fmla="*/ 1355827 w 2575201"/>
              <a:gd name="connsiteY11" fmla="*/ 2345532 h 3886995"/>
              <a:gd name="connsiteX12" fmla="*/ 1133577 w 2575201"/>
              <a:gd name="connsiteY12" fmla="*/ 1691482 h 3886995"/>
              <a:gd name="connsiteX13" fmla="*/ 796233 w 2575201"/>
              <a:gd name="connsiteY13" fmla="*/ 2624138 h 3886995"/>
              <a:gd name="connsiteX14" fmla="*/ 631927 w 2575201"/>
              <a:gd name="connsiteY14" fmla="*/ 3234532 h 3886995"/>
              <a:gd name="connsiteX15" fmla="*/ 975621 w 2575201"/>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78870 w 2575133"/>
              <a:gd name="connsiteY5" fmla="*/ 892176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78870 w 2575133"/>
              <a:gd name="connsiteY5" fmla="*/ 892176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5133" h="3886995">
                <a:moveTo>
                  <a:pt x="975621" y="3886995"/>
                </a:moveTo>
                <a:cubicBezTo>
                  <a:pt x="315618" y="3805636"/>
                  <a:pt x="21822" y="3412150"/>
                  <a:pt x="896" y="2917826"/>
                </a:cubicBezTo>
                <a:cubicBezTo>
                  <a:pt x="-21212" y="2395588"/>
                  <a:pt x="369064" y="1443038"/>
                  <a:pt x="778771" y="753269"/>
                </a:cubicBezTo>
                <a:cubicBezTo>
                  <a:pt x="755488" y="1007269"/>
                  <a:pt x="782211" y="1149351"/>
                  <a:pt x="830365" y="1308101"/>
                </a:cubicBezTo>
                <a:cubicBezTo>
                  <a:pt x="1067961" y="979223"/>
                  <a:pt x="1196019" y="466990"/>
                  <a:pt x="1107384" y="0"/>
                </a:cubicBezTo>
                <a:cubicBezTo>
                  <a:pt x="1316141" y="208492"/>
                  <a:pt x="1536801" y="614628"/>
                  <a:pt x="1578870" y="892176"/>
                </a:cubicBezTo>
                <a:cubicBezTo>
                  <a:pt x="1681263" y="771790"/>
                  <a:pt x="1681264" y="513292"/>
                  <a:pt x="1697933" y="328613"/>
                </a:cubicBezTo>
                <a:cubicBezTo>
                  <a:pt x="2110816" y="1106754"/>
                  <a:pt x="2583230" y="2249355"/>
                  <a:pt x="2575028" y="2894013"/>
                </a:cubicBezTo>
                <a:cubicBezTo>
                  <a:pt x="2567492" y="3486330"/>
                  <a:pt x="2227629" y="3787643"/>
                  <a:pt x="1634433" y="3882232"/>
                </a:cubicBezTo>
                <a:cubicBezTo>
                  <a:pt x="1793713" y="3767271"/>
                  <a:pt x="1952633" y="3610777"/>
                  <a:pt x="1959077" y="3304382"/>
                </a:cubicBezTo>
                <a:cubicBezTo>
                  <a:pt x="1969825" y="2793348"/>
                  <a:pt x="1550032" y="2440252"/>
                  <a:pt x="1482827" y="1947069"/>
                </a:cubicBezTo>
                <a:cubicBezTo>
                  <a:pt x="1457162" y="2084652"/>
                  <a:pt x="1431498" y="2186517"/>
                  <a:pt x="1355827" y="2345532"/>
                </a:cubicBezTo>
                <a:cubicBezTo>
                  <a:pt x="1262694" y="2210859"/>
                  <a:pt x="1195754" y="1923787"/>
                  <a:pt x="1133577" y="1691482"/>
                </a:cubicBezTo>
                <a:cubicBezTo>
                  <a:pt x="1063727" y="1993503"/>
                  <a:pt x="913179" y="2371726"/>
                  <a:pt x="796233" y="2624138"/>
                </a:cubicBezTo>
                <a:cubicBezTo>
                  <a:pt x="686431" y="2869407"/>
                  <a:pt x="632917" y="2986226"/>
                  <a:pt x="631927" y="3234532"/>
                </a:cubicBezTo>
                <a:cubicBezTo>
                  <a:pt x="631021" y="3461678"/>
                  <a:pt x="735511" y="3742136"/>
                  <a:pt x="975621" y="3886995"/>
                </a:cubicBez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ova" panose="020B0504020202020204" pitchFamily="34" charset="0"/>
            </a:endParaRPr>
          </a:p>
        </p:txBody>
      </p:sp>
      <p:sp>
        <p:nvSpPr>
          <p:cNvPr id="52" name="Freeform: Shape 51">
            <a:extLst>
              <a:ext uri="{FF2B5EF4-FFF2-40B4-BE49-F238E27FC236}">
                <a16:creationId xmlns:a16="http://schemas.microsoft.com/office/drawing/2014/main" id="{3166682D-C99D-4FB9-A57F-BE44B8F5129A}"/>
              </a:ext>
            </a:extLst>
          </p:cNvPr>
          <p:cNvSpPr/>
          <p:nvPr/>
        </p:nvSpPr>
        <p:spPr>
          <a:xfrm>
            <a:off x="561599" y="3401092"/>
            <a:ext cx="191318" cy="276000"/>
          </a:xfrm>
          <a:custGeom>
            <a:avLst/>
            <a:gdLst>
              <a:gd name="connsiteX0" fmla="*/ 38757 w 255090"/>
              <a:gd name="connsiteY0" fmla="*/ 200517 h 368000"/>
              <a:gd name="connsiteX1" fmla="*/ 64873 w 255090"/>
              <a:gd name="connsiteY1" fmla="*/ 310816 h 368000"/>
              <a:gd name="connsiteX2" fmla="*/ 72987 w 255090"/>
              <a:gd name="connsiteY2" fmla="*/ 300674 h 368000"/>
              <a:gd name="connsiteX3" fmla="*/ 38757 w 255090"/>
              <a:gd name="connsiteY3" fmla="*/ 200517 h 368000"/>
              <a:gd name="connsiteX4" fmla="*/ 127604 w 255090"/>
              <a:gd name="connsiteY4" fmla="*/ 0 h 368000"/>
              <a:gd name="connsiteX5" fmla="*/ 254993 w 255090"/>
              <a:gd name="connsiteY5" fmla="*/ 233886 h 368000"/>
              <a:gd name="connsiteX6" fmla="*/ 130444 w 255090"/>
              <a:gd name="connsiteY6" fmla="*/ 367969 h 368000"/>
              <a:gd name="connsiteX7" fmla="*/ 19688 w 255090"/>
              <a:gd name="connsiteY7" fmla="*/ 177088 h 368000"/>
              <a:gd name="connsiteX8" fmla="*/ 127604 w 255090"/>
              <a:gd name="connsiteY8" fmla="*/ 0 h 3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090" h="368000">
                <a:moveTo>
                  <a:pt x="38757" y="200517"/>
                </a:moveTo>
                <a:cubicBezTo>
                  <a:pt x="20585" y="235509"/>
                  <a:pt x="32333" y="293321"/>
                  <a:pt x="64873" y="310816"/>
                </a:cubicBezTo>
                <a:cubicBezTo>
                  <a:pt x="70874" y="313775"/>
                  <a:pt x="81438" y="306337"/>
                  <a:pt x="72987" y="300674"/>
                </a:cubicBezTo>
                <a:cubicBezTo>
                  <a:pt x="47547" y="284615"/>
                  <a:pt x="33770" y="246750"/>
                  <a:pt x="38757" y="200517"/>
                </a:cubicBezTo>
                <a:close/>
                <a:moveTo>
                  <a:pt x="127604" y="0"/>
                </a:moveTo>
                <a:cubicBezTo>
                  <a:pt x="173921" y="45219"/>
                  <a:pt x="250471" y="117084"/>
                  <a:pt x="254993" y="233886"/>
                </a:cubicBezTo>
                <a:cubicBezTo>
                  <a:pt x="257798" y="306358"/>
                  <a:pt x="199823" y="366361"/>
                  <a:pt x="130444" y="367969"/>
                </a:cubicBezTo>
                <a:cubicBezTo>
                  <a:pt x="38885" y="370092"/>
                  <a:pt x="-37397" y="266054"/>
                  <a:pt x="19688" y="177088"/>
                </a:cubicBezTo>
                <a:cubicBezTo>
                  <a:pt x="52809" y="125470"/>
                  <a:pt x="128145" y="84301"/>
                  <a:pt x="127604" y="0"/>
                </a:cubicBez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Arial Nova" panose="020B0504020202020204" pitchFamily="34" charset="0"/>
            </a:endParaRPr>
          </a:p>
        </p:txBody>
      </p:sp>
      <p:sp>
        <p:nvSpPr>
          <p:cNvPr id="53" name="Rectangle 52">
            <a:extLst>
              <a:ext uri="{FF2B5EF4-FFF2-40B4-BE49-F238E27FC236}">
                <a16:creationId xmlns:a16="http://schemas.microsoft.com/office/drawing/2014/main" id="{3FA12199-8DCC-463A-9966-AE4D96D8D541}"/>
              </a:ext>
            </a:extLst>
          </p:cNvPr>
          <p:cNvSpPr/>
          <p:nvPr/>
        </p:nvSpPr>
        <p:spPr bwMode="auto">
          <a:xfrm>
            <a:off x="982010" y="1931857"/>
            <a:ext cx="1331100" cy="51923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defTabSz="685800">
              <a:spcBef>
                <a:spcPts val="450"/>
              </a:spcBef>
            </a:pPr>
            <a:r>
              <a:rPr kumimoji="0" lang="en-GB" i="0" u="none" strike="noStrike" cap="none" normalizeH="0">
                <a:ln>
                  <a:noFill/>
                </a:ln>
                <a:solidFill>
                  <a:schemeClr val="tx2"/>
                </a:solidFill>
                <a:effectLst/>
                <a:latin typeface="Arial" panose="020B0604020202020204" pitchFamily="34" charset="0"/>
                <a:ea typeface="ＭＳ Ｐゴシック" pitchFamily="34" charset="-128"/>
                <a:cs typeface="Arial Unicode MS" pitchFamily="34" charset="-128"/>
              </a:rPr>
              <a:t>Challenge</a:t>
            </a:r>
          </a:p>
        </p:txBody>
      </p:sp>
      <p:sp>
        <p:nvSpPr>
          <p:cNvPr id="54" name="Rectangle 53">
            <a:extLst>
              <a:ext uri="{FF2B5EF4-FFF2-40B4-BE49-F238E27FC236}">
                <a16:creationId xmlns:a16="http://schemas.microsoft.com/office/drawing/2014/main" id="{3B202545-208E-407D-936E-94C080BE35A3}"/>
              </a:ext>
            </a:extLst>
          </p:cNvPr>
          <p:cNvSpPr/>
          <p:nvPr/>
        </p:nvSpPr>
        <p:spPr>
          <a:xfrm>
            <a:off x="3807182" y="1921476"/>
            <a:ext cx="2160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90000"/>
              </a:lnSpc>
              <a:spcBef>
                <a:spcPts val="450"/>
              </a:spcBef>
            </a:pPr>
            <a:r>
              <a:rPr lang="en-GB" dirty="0">
                <a:solidFill>
                  <a:schemeClr val="tx2"/>
                </a:solidFill>
                <a:latin typeface="Arial" panose="020B0604020202020204" pitchFamily="34" charset="0"/>
                <a:sym typeface="Wingdings"/>
              </a:rPr>
              <a:t>Root Cause</a:t>
            </a:r>
          </a:p>
        </p:txBody>
      </p:sp>
      <p:sp>
        <p:nvSpPr>
          <p:cNvPr id="55" name="Rectangle 54">
            <a:extLst>
              <a:ext uri="{FF2B5EF4-FFF2-40B4-BE49-F238E27FC236}">
                <a16:creationId xmlns:a16="http://schemas.microsoft.com/office/drawing/2014/main" id="{04785AB5-26F9-4BB7-AF83-55DE57EAC3D8}"/>
              </a:ext>
            </a:extLst>
          </p:cNvPr>
          <p:cNvSpPr/>
          <p:nvPr/>
        </p:nvSpPr>
        <p:spPr>
          <a:xfrm>
            <a:off x="6234290" y="1921476"/>
            <a:ext cx="2472671"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450"/>
              </a:spcBef>
            </a:pPr>
            <a:r>
              <a:rPr lang="en-GB" dirty="0">
                <a:solidFill>
                  <a:schemeClr val="tx2"/>
                </a:solidFill>
                <a:latin typeface="Arial" panose="020B0604020202020204" pitchFamily="34" charset="0"/>
                <a:sym typeface="Wingdings"/>
              </a:rPr>
              <a:t>Real Time/Automation </a:t>
            </a:r>
          </a:p>
        </p:txBody>
      </p:sp>
    </p:spTree>
    <p:custDataLst>
      <p:tags r:id="rId1"/>
    </p:custDataLst>
    <p:extLst>
      <p:ext uri="{BB962C8B-B14F-4D97-AF65-F5344CB8AC3E}">
        <p14:creationId xmlns:p14="http://schemas.microsoft.com/office/powerpoint/2010/main" val="1013313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svg="http://schemas.microsoft.com/office/drawing/2016/SVG/main" xmlns:a16="http://schemas.microsoft.com/office/drawing/2014/main"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descr="A person standing next to a waterfall&#10;&#10;Description automatically generated">
            <a:extLst>
              <a:ext uri="{FF2B5EF4-FFF2-40B4-BE49-F238E27FC236}">
                <a16:creationId xmlns:a16="http://schemas.microsoft.com/office/drawing/2014/main" id="{C49337CF-009C-46B3-903A-D77AA7569B1B}"/>
              </a:ext>
            </a:extLst>
          </p:cNvPr>
          <p:cNvPicPr>
            <a:picLocks noChangeAspect="1"/>
          </p:cNvPicPr>
          <p:nvPr/>
        </p:nvPicPr>
        <p:blipFill rotWithShape="1">
          <a:blip r:embed="rId3"/>
          <a:srcRect l="6009" r="7994" b="9509"/>
          <a:stretch/>
        </p:blipFill>
        <p:spPr>
          <a:xfrm>
            <a:off x="2495550" y="857250"/>
            <a:ext cx="6648450" cy="4662900"/>
          </a:xfrm>
          <a:prstGeom prst="rect">
            <a:avLst/>
          </a:prstGeom>
        </p:spPr>
      </p:pic>
      <p:sp>
        <p:nvSpPr>
          <p:cNvPr id="2" name="Slide Number Placeholder 1">
            <a:extLst>
              <a:ext uri="{FF2B5EF4-FFF2-40B4-BE49-F238E27FC236}">
                <a16:creationId xmlns:a16="http://schemas.microsoft.com/office/drawing/2014/main" id="{A2A57743-F706-47C9-9A9D-54E8FC647005}"/>
              </a:ext>
            </a:extLst>
          </p:cNvPr>
          <p:cNvSpPr>
            <a:spLocks noGrp="1"/>
          </p:cNvSpPr>
          <p:nvPr>
            <p:ph type="sldNum" sz="quarter" idx="4"/>
          </p:nvPr>
        </p:nvSpPr>
        <p:spPr>
          <a:xfrm>
            <a:off x="9202270" y="638442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67269B-BB66-1242-895A-E957DF8587C7}" type="slidenum">
              <a:rPr lang="en-US" smtClean="0"/>
              <a:pPr/>
              <a:t>19</a:t>
            </a:fld>
            <a:endParaRPr lang="en-GB"/>
          </a:p>
        </p:txBody>
      </p:sp>
      <p:sp>
        <p:nvSpPr>
          <p:cNvPr id="4" name="Rectangle 3">
            <a:extLst>
              <a:ext uri="{FF2B5EF4-FFF2-40B4-BE49-F238E27FC236}">
                <a16:creationId xmlns:a16="http://schemas.microsoft.com/office/drawing/2014/main" id="{70886866-999B-4F92-A5CF-A19EFBDFEF77}"/>
              </a:ext>
            </a:extLst>
          </p:cNvPr>
          <p:cNvSpPr/>
          <p:nvPr/>
        </p:nvSpPr>
        <p:spPr>
          <a:xfrm>
            <a:off x="297664" y="990600"/>
            <a:ext cx="2209351" cy="449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9000" tIns="189000" rIns="189000" bIns="405000" rtlCol="0" anchor="b" anchorCtr="0"/>
          <a:lstStyle/>
          <a:p>
            <a:r>
              <a:rPr lang="en-GB" b="1" spc="-53" dirty="0">
                <a:solidFill>
                  <a:schemeClr val="tx2"/>
                </a:solidFill>
                <a:latin typeface="Arial" panose="020B0604020202020204" pitchFamily="34" charset="0"/>
              </a:rPr>
              <a:t>MINIMIZE Water</a:t>
            </a:r>
          </a:p>
          <a:p>
            <a:pPr>
              <a:spcBef>
                <a:spcPts val="450"/>
              </a:spcBef>
            </a:pPr>
            <a:r>
              <a:rPr lang="en-GB" sz="1200" spc="38" dirty="0">
                <a:solidFill>
                  <a:schemeClr val="tx2"/>
                </a:solidFill>
                <a:latin typeface="Arial" panose="020B0604020202020204" pitchFamily="34" charset="0"/>
              </a:rPr>
              <a:t>Make-up water intake</a:t>
            </a:r>
          </a:p>
          <a:p>
            <a:pPr>
              <a:spcBef>
                <a:spcPts val="450"/>
              </a:spcBef>
            </a:pPr>
            <a:endParaRPr lang="en-GB" dirty="0">
              <a:solidFill>
                <a:schemeClr val="tx2"/>
              </a:solidFill>
              <a:latin typeface="Arial Nova" panose="020B0504020202020204" pitchFamily="34" charset="0"/>
            </a:endParaRPr>
          </a:p>
          <a:p>
            <a:r>
              <a:rPr lang="en-GB" b="1" spc="-53" dirty="0">
                <a:solidFill>
                  <a:schemeClr val="tx2"/>
                </a:solidFill>
                <a:latin typeface="Arial" panose="020B0604020202020204" pitchFamily="34" charset="0"/>
              </a:rPr>
              <a:t>MAXIMIZE Results</a:t>
            </a:r>
          </a:p>
          <a:p>
            <a:pPr>
              <a:spcBef>
                <a:spcPts val="450"/>
              </a:spcBef>
            </a:pPr>
            <a:r>
              <a:rPr lang="en-GB" sz="1200" spc="38" dirty="0">
                <a:solidFill>
                  <a:schemeClr val="tx2"/>
                </a:solidFill>
                <a:latin typeface="Arial" panose="020B0604020202020204" pitchFamily="34" charset="0"/>
              </a:rPr>
              <a:t>Energy usage, carbon footprint</a:t>
            </a:r>
          </a:p>
          <a:p>
            <a:pPr>
              <a:spcBef>
                <a:spcPts val="450"/>
              </a:spcBef>
            </a:pPr>
            <a:r>
              <a:rPr lang="en-GB" sz="1200" spc="38" dirty="0">
                <a:solidFill>
                  <a:schemeClr val="tx2"/>
                </a:solidFill>
                <a:latin typeface="Arial" panose="020B0604020202020204" pitchFamily="34" charset="0"/>
              </a:rPr>
              <a:t>Steam production</a:t>
            </a:r>
          </a:p>
          <a:p>
            <a:pPr>
              <a:spcBef>
                <a:spcPts val="450"/>
              </a:spcBef>
            </a:pPr>
            <a:r>
              <a:rPr lang="en-GB" sz="1200" spc="38" dirty="0">
                <a:solidFill>
                  <a:schemeClr val="tx2"/>
                </a:solidFill>
                <a:latin typeface="Arial" panose="020B0604020202020204" pitchFamily="34" charset="0"/>
              </a:rPr>
              <a:t>Reliability and safety</a:t>
            </a:r>
          </a:p>
          <a:p>
            <a:pPr>
              <a:spcBef>
                <a:spcPts val="450"/>
              </a:spcBef>
            </a:pPr>
            <a:endParaRPr lang="en-GB" dirty="0">
              <a:solidFill>
                <a:schemeClr val="tx2"/>
              </a:solidFill>
              <a:latin typeface="Arial Nova" panose="020B0504020202020204" pitchFamily="34" charset="0"/>
            </a:endParaRPr>
          </a:p>
          <a:p>
            <a:r>
              <a:rPr lang="en-GB" b="1" spc="-53" dirty="0">
                <a:solidFill>
                  <a:schemeClr val="tx2"/>
                </a:solidFill>
                <a:latin typeface="Arial" panose="020B0604020202020204" pitchFamily="34" charset="0"/>
              </a:rPr>
              <a:t>OPTIMIZE Costs</a:t>
            </a:r>
          </a:p>
          <a:p>
            <a:pPr>
              <a:spcBef>
                <a:spcPts val="450"/>
              </a:spcBef>
            </a:pPr>
            <a:r>
              <a:rPr lang="en-GB" sz="1200" spc="38" dirty="0">
                <a:solidFill>
                  <a:schemeClr val="tx2"/>
                </a:solidFill>
                <a:latin typeface="Arial" panose="020B0604020202020204" pitchFamily="34" charset="0"/>
              </a:rPr>
              <a:t>Operation</a:t>
            </a:r>
          </a:p>
          <a:p>
            <a:pPr>
              <a:spcBef>
                <a:spcPts val="450"/>
              </a:spcBef>
            </a:pPr>
            <a:r>
              <a:rPr lang="en-GB" sz="1200" spc="38" dirty="0">
                <a:solidFill>
                  <a:schemeClr val="tx2"/>
                </a:solidFill>
                <a:latin typeface="Arial" panose="020B0604020202020204" pitchFamily="34" charset="0"/>
              </a:rPr>
              <a:t>Energy, water</a:t>
            </a:r>
          </a:p>
          <a:p>
            <a:pPr>
              <a:spcBef>
                <a:spcPts val="450"/>
              </a:spcBef>
            </a:pPr>
            <a:r>
              <a:rPr lang="en-GB" sz="1200" spc="38" dirty="0">
                <a:solidFill>
                  <a:schemeClr val="tx2"/>
                </a:solidFill>
                <a:latin typeface="Arial" panose="020B0604020202020204" pitchFamily="34" charset="0"/>
              </a:rPr>
              <a:t>Assets, repairs</a:t>
            </a:r>
            <a:endParaRPr lang="en-GB" sz="1050" spc="38" dirty="0">
              <a:solidFill>
                <a:schemeClr val="tx2"/>
              </a:solidFill>
              <a:latin typeface="Arial" panose="020B0604020202020204" pitchFamily="34" charset="0"/>
            </a:endParaRPr>
          </a:p>
        </p:txBody>
      </p:sp>
      <p:sp>
        <p:nvSpPr>
          <p:cNvPr id="11" name="Rectangle 10">
            <a:extLst>
              <a:ext uri="{FF2B5EF4-FFF2-40B4-BE49-F238E27FC236}">
                <a16:creationId xmlns:a16="http://schemas.microsoft.com/office/drawing/2014/main" id="{93015DD0-4D0B-4AC9-840B-34A920B79B42}"/>
              </a:ext>
            </a:extLst>
          </p:cNvPr>
          <p:cNvSpPr/>
          <p:nvPr/>
        </p:nvSpPr>
        <p:spPr>
          <a:xfrm>
            <a:off x="3324226" y="857250"/>
            <a:ext cx="1493042" cy="2880573"/>
          </a:xfrm>
          <a:prstGeom prst="rect">
            <a:avLst/>
          </a:prstGeom>
          <a:solidFill>
            <a:schemeClr val="tx2">
              <a:alpha val="94902"/>
            </a:schemeClr>
          </a:solidFill>
        </p:spPr>
        <p:txBody>
          <a:bodyPr wrap="square" lIns="135000" tIns="135000" rIns="135000" bIns="189000" anchor="b">
            <a:noAutofit/>
          </a:bodyPr>
          <a:lstStyle/>
          <a:p>
            <a:pPr algn="ctr"/>
            <a:r>
              <a:rPr lang="en-GB" sz="3300" b="1" spc="-225" dirty="0">
                <a:solidFill>
                  <a:schemeClr val="bg1"/>
                </a:solidFill>
                <a:latin typeface="Arial" panose="020B0604020202020204" pitchFamily="34" charset="0"/>
              </a:rPr>
              <a:t>14.2M</a:t>
            </a:r>
            <a:r>
              <a:rPr lang="en-GB" sz="1200" spc="-225" dirty="0">
                <a:solidFill>
                  <a:schemeClr val="bg1"/>
                </a:solidFill>
                <a:latin typeface="Arial Nova" panose="020B0504020202020204" pitchFamily="34" charset="0"/>
              </a:rPr>
              <a:t> </a:t>
            </a:r>
          </a:p>
          <a:p>
            <a:pPr algn="ctr"/>
            <a:r>
              <a:rPr lang="en-GB" sz="1200" spc="38" dirty="0">
                <a:solidFill>
                  <a:schemeClr val="bg1"/>
                </a:solidFill>
                <a:latin typeface="Arial" panose="020B0604020202020204" pitchFamily="34" charset="0"/>
              </a:rPr>
              <a:t>GJ</a:t>
            </a:r>
          </a:p>
        </p:txBody>
      </p:sp>
      <p:grpSp>
        <p:nvGrpSpPr>
          <p:cNvPr id="43" name="Group 42">
            <a:extLst>
              <a:ext uri="{FF2B5EF4-FFF2-40B4-BE49-F238E27FC236}">
                <a16:creationId xmlns:a16="http://schemas.microsoft.com/office/drawing/2014/main" id="{FD2120F3-1799-4EF5-8F48-07CEB53753C0}"/>
              </a:ext>
            </a:extLst>
          </p:cNvPr>
          <p:cNvGrpSpPr>
            <a:grpSpLocks/>
          </p:cNvGrpSpPr>
          <p:nvPr/>
        </p:nvGrpSpPr>
        <p:grpSpPr>
          <a:xfrm>
            <a:off x="3671762" y="1204250"/>
            <a:ext cx="847812" cy="847812"/>
            <a:chOff x="159065" y="132695"/>
            <a:chExt cx="5477529" cy="5477529"/>
          </a:xfrm>
        </p:grpSpPr>
        <p:sp>
          <p:nvSpPr>
            <p:cNvPr id="16" name="Freeform 3">
              <a:extLst>
                <a:ext uri="{FF2B5EF4-FFF2-40B4-BE49-F238E27FC236}">
                  <a16:creationId xmlns:a16="http://schemas.microsoft.com/office/drawing/2014/main" id="{4C6FB2FD-29E0-4B2C-A4E7-1E95C99088CE}"/>
                </a:ext>
              </a:extLst>
            </p:cNvPr>
            <p:cNvSpPr/>
            <p:nvPr/>
          </p:nvSpPr>
          <p:spPr>
            <a:xfrm>
              <a:off x="1615600" y="899330"/>
              <a:ext cx="2575133" cy="3886995"/>
            </a:xfrm>
            <a:custGeom>
              <a:avLst/>
              <a:gdLst>
                <a:gd name="connsiteX0" fmla="*/ 965200 w 2571750"/>
                <a:gd name="connsiteY0" fmla="*/ 3879850 h 3879850"/>
                <a:gd name="connsiteX1" fmla="*/ 0 w 2571750"/>
                <a:gd name="connsiteY1" fmla="*/ 2908300 h 3879850"/>
                <a:gd name="connsiteX2" fmla="*/ 768350 w 2571750"/>
                <a:gd name="connsiteY2" fmla="*/ 755650 h 3879850"/>
                <a:gd name="connsiteX3" fmla="*/ 831850 w 2571750"/>
                <a:gd name="connsiteY3" fmla="*/ 1308100 h 3879850"/>
                <a:gd name="connsiteX4" fmla="*/ 1111250 w 2571750"/>
                <a:gd name="connsiteY4" fmla="*/ 0 h 3879850"/>
                <a:gd name="connsiteX5" fmla="*/ 1587500 w 2571750"/>
                <a:gd name="connsiteY5" fmla="*/ 901700 h 3879850"/>
                <a:gd name="connsiteX6" fmla="*/ 1701800 w 2571750"/>
                <a:gd name="connsiteY6" fmla="*/ 342900 h 3879850"/>
                <a:gd name="connsiteX7" fmla="*/ 2571750 w 2571750"/>
                <a:gd name="connsiteY7" fmla="*/ 2851150 h 3879850"/>
                <a:gd name="connsiteX8" fmla="*/ 1638300 w 2571750"/>
                <a:gd name="connsiteY8" fmla="*/ 3879850 h 3879850"/>
                <a:gd name="connsiteX9" fmla="*/ 1955800 w 2571750"/>
                <a:gd name="connsiteY9" fmla="*/ 3302000 h 3879850"/>
                <a:gd name="connsiteX10" fmla="*/ 1479550 w 2571750"/>
                <a:gd name="connsiteY10" fmla="*/ 1930400 h 3879850"/>
                <a:gd name="connsiteX11" fmla="*/ 1352550 w 2571750"/>
                <a:gd name="connsiteY11" fmla="*/ 2343150 h 3879850"/>
                <a:gd name="connsiteX12" fmla="*/ 1130300 w 2571750"/>
                <a:gd name="connsiteY12" fmla="*/ 1689100 h 3879850"/>
                <a:gd name="connsiteX13" fmla="*/ 628650 w 2571750"/>
                <a:gd name="connsiteY13" fmla="*/ 3232150 h 3879850"/>
                <a:gd name="connsiteX14" fmla="*/ 965200 w 2571750"/>
                <a:gd name="connsiteY14" fmla="*/ 3879850 h 3879850"/>
                <a:gd name="connsiteX0" fmla="*/ 965200 w 2571750"/>
                <a:gd name="connsiteY0" fmla="*/ 3879850 h 3879850"/>
                <a:gd name="connsiteX1" fmla="*/ 0 w 2571750"/>
                <a:gd name="connsiteY1" fmla="*/ 2908300 h 3879850"/>
                <a:gd name="connsiteX2" fmla="*/ 768350 w 2571750"/>
                <a:gd name="connsiteY2" fmla="*/ 755650 h 3879850"/>
                <a:gd name="connsiteX3" fmla="*/ 950913 w 2571750"/>
                <a:gd name="connsiteY3" fmla="*/ 1336675 h 3879850"/>
                <a:gd name="connsiteX4" fmla="*/ 1111250 w 2571750"/>
                <a:gd name="connsiteY4" fmla="*/ 0 h 3879850"/>
                <a:gd name="connsiteX5" fmla="*/ 1587500 w 2571750"/>
                <a:gd name="connsiteY5" fmla="*/ 901700 h 3879850"/>
                <a:gd name="connsiteX6" fmla="*/ 1701800 w 2571750"/>
                <a:gd name="connsiteY6" fmla="*/ 342900 h 3879850"/>
                <a:gd name="connsiteX7" fmla="*/ 2571750 w 2571750"/>
                <a:gd name="connsiteY7" fmla="*/ 2851150 h 3879850"/>
                <a:gd name="connsiteX8" fmla="*/ 1638300 w 2571750"/>
                <a:gd name="connsiteY8" fmla="*/ 3879850 h 3879850"/>
                <a:gd name="connsiteX9" fmla="*/ 1955800 w 2571750"/>
                <a:gd name="connsiteY9" fmla="*/ 3302000 h 3879850"/>
                <a:gd name="connsiteX10" fmla="*/ 1479550 w 2571750"/>
                <a:gd name="connsiteY10" fmla="*/ 1930400 h 3879850"/>
                <a:gd name="connsiteX11" fmla="*/ 1352550 w 2571750"/>
                <a:gd name="connsiteY11" fmla="*/ 2343150 h 3879850"/>
                <a:gd name="connsiteX12" fmla="*/ 1130300 w 2571750"/>
                <a:gd name="connsiteY12" fmla="*/ 1689100 h 3879850"/>
                <a:gd name="connsiteX13" fmla="*/ 628650 w 2571750"/>
                <a:gd name="connsiteY13" fmla="*/ 3232150 h 3879850"/>
                <a:gd name="connsiteX14" fmla="*/ 965200 w 2571750"/>
                <a:gd name="connsiteY14" fmla="*/ 3879850 h 3879850"/>
                <a:gd name="connsiteX0" fmla="*/ 965200 w 2571750"/>
                <a:gd name="connsiteY0" fmla="*/ 3879850 h 3879850"/>
                <a:gd name="connsiteX1" fmla="*/ 0 w 2571750"/>
                <a:gd name="connsiteY1" fmla="*/ 2908300 h 3879850"/>
                <a:gd name="connsiteX2" fmla="*/ 768350 w 2571750"/>
                <a:gd name="connsiteY2" fmla="*/ 755650 h 3879850"/>
                <a:gd name="connsiteX3" fmla="*/ 827088 w 2571750"/>
                <a:gd name="connsiteY3" fmla="*/ 1305719 h 3879850"/>
                <a:gd name="connsiteX4" fmla="*/ 1111250 w 2571750"/>
                <a:gd name="connsiteY4" fmla="*/ 0 h 3879850"/>
                <a:gd name="connsiteX5" fmla="*/ 1587500 w 2571750"/>
                <a:gd name="connsiteY5" fmla="*/ 901700 h 3879850"/>
                <a:gd name="connsiteX6" fmla="*/ 1701800 w 2571750"/>
                <a:gd name="connsiteY6" fmla="*/ 342900 h 3879850"/>
                <a:gd name="connsiteX7" fmla="*/ 2571750 w 2571750"/>
                <a:gd name="connsiteY7" fmla="*/ 2851150 h 3879850"/>
                <a:gd name="connsiteX8" fmla="*/ 1638300 w 2571750"/>
                <a:gd name="connsiteY8" fmla="*/ 3879850 h 3879850"/>
                <a:gd name="connsiteX9" fmla="*/ 1955800 w 2571750"/>
                <a:gd name="connsiteY9" fmla="*/ 3302000 h 3879850"/>
                <a:gd name="connsiteX10" fmla="*/ 1479550 w 2571750"/>
                <a:gd name="connsiteY10" fmla="*/ 1930400 h 3879850"/>
                <a:gd name="connsiteX11" fmla="*/ 1352550 w 2571750"/>
                <a:gd name="connsiteY11" fmla="*/ 2343150 h 3879850"/>
                <a:gd name="connsiteX12" fmla="*/ 1130300 w 2571750"/>
                <a:gd name="connsiteY12" fmla="*/ 1689100 h 3879850"/>
                <a:gd name="connsiteX13" fmla="*/ 628650 w 2571750"/>
                <a:gd name="connsiteY13" fmla="*/ 3232150 h 3879850"/>
                <a:gd name="connsiteX14" fmla="*/ 965200 w 2571750"/>
                <a:gd name="connsiteY14" fmla="*/ 3879850 h 3879850"/>
                <a:gd name="connsiteX0" fmla="*/ 965200 w 2571750"/>
                <a:gd name="connsiteY0" fmla="*/ 3879850 h 3879850"/>
                <a:gd name="connsiteX1" fmla="*/ 0 w 2571750"/>
                <a:gd name="connsiteY1" fmla="*/ 2908300 h 3879850"/>
                <a:gd name="connsiteX2" fmla="*/ 775494 w 2571750"/>
                <a:gd name="connsiteY2" fmla="*/ 750887 h 3879850"/>
                <a:gd name="connsiteX3" fmla="*/ 827088 w 2571750"/>
                <a:gd name="connsiteY3" fmla="*/ 1305719 h 3879850"/>
                <a:gd name="connsiteX4" fmla="*/ 1111250 w 2571750"/>
                <a:gd name="connsiteY4" fmla="*/ 0 h 3879850"/>
                <a:gd name="connsiteX5" fmla="*/ 1587500 w 2571750"/>
                <a:gd name="connsiteY5" fmla="*/ 901700 h 3879850"/>
                <a:gd name="connsiteX6" fmla="*/ 1701800 w 2571750"/>
                <a:gd name="connsiteY6" fmla="*/ 342900 h 3879850"/>
                <a:gd name="connsiteX7" fmla="*/ 2571750 w 2571750"/>
                <a:gd name="connsiteY7" fmla="*/ 2851150 h 3879850"/>
                <a:gd name="connsiteX8" fmla="*/ 1638300 w 2571750"/>
                <a:gd name="connsiteY8" fmla="*/ 3879850 h 3879850"/>
                <a:gd name="connsiteX9" fmla="*/ 1955800 w 2571750"/>
                <a:gd name="connsiteY9" fmla="*/ 3302000 h 3879850"/>
                <a:gd name="connsiteX10" fmla="*/ 1479550 w 2571750"/>
                <a:gd name="connsiteY10" fmla="*/ 1930400 h 3879850"/>
                <a:gd name="connsiteX11" fmla="*/ 1352550 w 2571750"/>
                <a:gd name="connsiteY11" fmla="*/ 2343150 h 3879850"/>
                <a:gd name="connsiteX12" fmla="*/ 1130300 w 2571750"/>
                <a:gd name="connsiteY12" fmla="*/ 1689100 h 3879850"/>
                <a:gd name="connsiteX13" fmla="*/ 628650 w 2571750"/>
                <a:gd name="connsiteY13" fmla="*/ 3232150 h 3879850"/>
                <a:gd name="connsiteX14" fmla="*/ 965200 w 2571750"/>
                <a:gd name="connsiteY14" fmla="*/ 3879850 h 3879850"/>
                <a:gd name="connsiteX0" fmla="*/ 965200 w 2571750"/>
                <a:gd name="connsiteY0" fmla="*/ 3879850 h 3879850"/>
                <a:gd name="connsiteX1" fmla="*/ 0 w 2571750"/>
                <a:gd name="connsiteY1" fmla="*/ 2908300 h 3879850"/>
                <a:gd name="connsiteX2" fmla="*/ 775494 w 2571750"/>
                <a:gd name="connsiteY2" fmla="*/ 750887 h 3879850"/>
                <a:gd name="connsiteX3" fmla="*/ 827088 w 2571750"/>
                <a:gd name="connsiteY3" fmla="*/ 1305719 h 3879850"/>
                <a:gd name="connsiteX4" fmla="*/ 1111250 w 2571750"/>
                <a:gd name="connsiteY4" fmla="*/ 0 h 3879850"/>
                <a:gd name="connsiteX5" fmla="*/ 1575594 w 2571750"/>
                <a:gd name="connsiteY5" fmla="*/ 880269 h 3879850"/>
                <a:gd name="connsiteX6" fmla="*/ 1701800 w 2571750"/>
                <a:gd name="connsiteY6" fmla="*/ 342900 h 3879850"/>
                <a:gd name="connsiteX7" fmla="*/ 2571750 w 2571750"/>
                <a:gd name="connsiteY7" fmla="*/ 2851150 h 3879850"/>
                <a:gd name="connsiteX8" fmla="*/ 1638300 w 2571750"/>
                <a:gd name="connsiteY8" fmla="*/ 3879850 h 3879850"/>
                <a:gd name="connsiteX9" fmla="*/ 1955800 w 2571750"/>
                <a:gd name="connsiteY9" fmla="*/ 3302000 h 3879850"/>
                <a:gd name="connsiteX10" fmla="*/ 1479550 w 2571750"/>
                <a:gd name="connsiteY10" fmla="*/ 1930400 h 3879850"/>
                <a:gd name="connsiteX11" fmla="*/ 1352550 w 2571750"/>
                <a:gd name="connsiteY11" fmla="*/ 2343150 h 3879850"/>
                <a:gd name="connsiteX12" fmla="*/ 1130300 w 2571750"/>
                <a:gd name="connsiteY12" fmla="*/ 1689100 h 3879850"/>
                <a:gd name="connsiteX13" fmla="*/ 628650 w 2571750"/>
                <a:gd name="connsiteY13" fmla="*/ 3232150 h 3879850"/>
                <a:gd name="connsiteX14" fmla="*/ 965200 w 2571750"/>
                <a:gd name="connsiteY14" fmla="*/ 3879850 h 3879850"/>
                <a:gd name="connsiteX0" fmla="*/ 965200 w 2571750"/>
                <a:gd name="connsiteY0" fmla="*/ 3946525 h 3946525"/>
                <a:gd name="connsiteX1" fmla="*/ 0 w 2571750"/>
                <a:gd name="connsiteY1" fmla="*/ 2974975 h 3946525"/>
                <a:gd name="connsiteX2" fmla="*/ 775494 w 2571750"/>
                <a:gd name="connsiteY2" fmla="*/ 817562 h 3946525"/>
                <a:gd name="connsiteX3" fmla="*/ 827088 w 2571750"/>
                <a:gd name="connsiteY3" fmla="*/ 1372394 h 3946525"/>
                <a:gd name="connsiteX4" fmla="*/ 1096963 w 2571750"/>
                <a:gd name="connsiteY4" fmla="*/ 0 h 3946525"/>
                <a:gd name="connsiteX5" fmla="*/ 1575594 w 2571750"/>
                <a:gd name="connsiteY5" fmla="*/ 946944 h 3946525"/>
                <a:gd name="connsiteX6" fmla="*/ 1701800 w 2571750"/>
                <a:gd name="connsiteY6" fmla="*/ 409575 h 3946525"/>
                <a:gd name="connsiteX7" fmla="*/ 2571750 w 2571750"/>
                <a:gd name="connsiteY7" fmla="*/ 2917825 h 3946525"/>
                <a:gd name="connsiteX8" fmla="*/ 1638300 w 2571750"/>
                <a:gd name="connsiteY8" fmla="*/ 3946525 h 3946525"/>
                <a:gd name="connsiteX9" fmla="*/ 1955800 w 2571750"/>
                <a:gd name="connsiteY9" fmla="*/ 3368675 h 3946525"/>
                <a:gd name="connsiteX10" fmla="*/ 1479550 w 2571750"/>
                <a:gd name="connsiteY10" fmla="*/ 1997075 h 3946525"/>
                <a:gd name="connsiteX11" fmla="*/ 1352550 w 2571750"/>
                <a:gd name="connsiteY11" fmla="*/ 2409825 h 3946525"/>
                <a:gd name="connsiteX12" fmla="*/ 1130300 w 2571750"/>
                <a:gd name="connsiteY12" fmla="*/ 1755775 h 3946525"/>
                <a:gd name="connsiteX13" fmla="*/ 628650 w 2571750"/>
                <a:gd name="connsiteY13" fmla="*/ 3298825 h 3946525"/>
                <a:gd name="connsiteX14" fmla="*/ 965200 w 2571750"/>
                <a:gd name="connsiteY14" fmla="*/ 3946525 h 3946525"/>
                <a:gd name="connsiteX0" fmla="*/ 965200 w 2571750"/>
                <a:gd name="connsiteY0" fmla="*/ 3882232 h 3882232"/>
                <a:gd name="connsiteX1" fmla="*/ 0 w 2571750"/>
                <a:gd name="connsiteY1" fmla="*/ 2910682 h 3882232"/>
                <a:gd name="connsiteX2" fmla="*/ 775494 w 2571750"/>
                <a:gd name="connsiteY2" fmla="*/ 753269 h 3882232"/>
                <a:gd name="connsiteX3" fmla="*/ 827088 w 2571750"/>
                <a:gd name="connsiteY3" fmla="*/ 1308101 h 3882232"/>
                <a:gd name="connsiteX4" fmla="*/ 1104107 w 2571750"/>
                <a:gd name="connsiteY4" fmla="*/ 0 h 3882232"/>
                <a:gd name="connsiteX5" fmla="*/ 1575594 w 2571750"/>
                <a:gd name="connsiteY5" fmla="*/ 882651 h 3882232"/>
                <a:gd name="connsiteX6" fmla="*/ 1701800 w 2571750"/>
                <a:gd name="connsiteY6" fmla="*/ 345282 h 3882232"/>
                <a:gd name="connsiteX7" fmla="*/ 2571750 w 2571750"/>
                <a:gd name="connsiteY7" fmla="*/ 2853532 h 3882232"/>
                <a:gd name="connsiteX8" fmla="*/ 1638300 w 2571750"/>
                <a:gd name="connsiteY8" fmla="*/ 3882232 h 3882232"/>
                <a:gd name="connsiteX9" fmla="*/ 1955800 w 2571750"/>
                <a:gd name="connsiteY9" fmla="*/ 3304382 h 3882232"/>
                <a:gd name="connsiteX10" fmla="*/ 1479550 w 2571750"/>
                <a:gd name="connsiteY10" fmla="*/ 1932782 h 3882232"/>
                <a:gd name="connsiteX11" fmla="*/ 1352550 w 2571750"/>
                <a:gd name="connsiteY11" fmla="*/ 2345532 h 3882232"/>
                <a:gd name="connsiteX12" fmla="*/ 1130300 w 2571750"/>
                <a:gd name="connsiteY12" fmla="*/ 1691482 h 3882232"/>
                <a:gd name="connsiteX13" fmla="*/ 628650 w 2571750"/>
                <a:gd name="connsiteY13" fmla="*/ 3234532 h 3882232"/>
                <a:gd name="connsiteX14" fmla="*/ 965200 w 2571750"/>
                <a:gd name="connsiteY14" fmla="*/ 3882232 h 3882232"/>
                <a:gd name="connsiteX0" fmla="*/ 965200 w 2571750"/>
                <a:gd name="connsiteY0" fmla="*/ 3882232 h 3882232"/>
                <a:gd name="connsiteX1" fmla="*/ 0 w 2571750"/>
                <a:gd name="connsiteY1" fmla="*/ 2910682 h 3882232"/>
                <a:gd name="connsiteX2" fmla="*/ 775494 w 2571750"/>
                <a:gd name="connsiteY2" fmla="*/ 753269 h 3882232"/>
                <a:gd name="connsiteX3" fmla="*/ 827088 w 2571750"/>
                <a:gd name="connsiteY3" fmla="*/ 1308101 h 3882232"/>
                <a:gd name="connsiteX4" fmla="*/ 1104107 w 2571750"/>
                <a:gd name="connsiteY4" fmla="*/ 0 h 3882232"/>
                <a:gd name="connsiteX5" fmla="*/ 1575594 w 2571750"/>
                <a:gd name="connsiteY5" fmla="*/ 882651 h 3882232"/>
                <a:gd name="connsiteX6" fmla="*/ 1694656 w 2571750"/>
                <a:gd name="connsiteY6" fmla="*/ 328613 h 3882232"/>
                <a:gd name="connsiteX7" fmla="*/ 2571750 w 2571750"/>
                <a:gd name="connsiteY7" fmla="*/ 2853532 h 3882232"/>
                <a:gd name="connsiteX8" fmla="*/ 1638300 w 2571750"/>
                <a:gd name="connsiteY8" fmla="*/ 3882232 h 3882232"/>
                <a:gd name="connsiteX9" fmla="*/ 1955800 w 2571750"/>
                <a:gd name="connsiteY9" fmla="*/ 3304382 h 3882232"/>
                <a:gd name="connsiteX10" fmla="*/ 1479550 w 2571750"/>
                <a:gd name="connsiteY10" fmla="*/ 1932782 h 3882232"/>
                <a:gd name="connsiteX11" fmla="*/ 1352550 w 2571750"/>
                <a:gd name="connsiteY11" fmla="*/ 2345532 h 3882232"/>
                <a:gd name="connsiteX12" fmla="*/ 1130300 w 2571750"/>
                <a:gd name="connsiteY12" fmla="*/ 1691482 h 3882232"/>
                <a:gd name="connsiteX13" fmla="*/ 628650 w 2571750"/>
                <a:gd name="connsiteY13" fmla="*/ 3234532 h 3882232"/>
                <a:gd name="connsiteX14" fmla="*/ 965200 w 2571750"/>
                <a:gd name="connsiteY14" fmla="*/ 3882232 h 3882232"/>
                <a:gd name="connsiteX0" fmla="*/ 965200 w 2571750"/>
                <a:gd name="connsiteY0" fmla="*/ 3882232 h 3882232"/>
                <a:gd name="connsiteX1" fmla="*/ 0 w 2571750"/>
                <a:gd name="connsiteY1" fmla="*/ 2910682 h 3882232"/>
                <a:gd name="connsiteX2" fmla="*/ 775494 w 2571750"/>
                <a:gd name="connsiteY2" fmla="*/ 753269 h 3882232"/>
                <a:gd name="connsiteX3" fmla="*/ 827088 w 2571750"/>
                <a:gd name="connsiteY3" fmla="*/ 1308101 h 3882232"/>
                <a:gd name="connsiteX4" fmla="*/ 1104107 w 2571750"/>
                <a:gd name="connsiteY4" fmla="*/ 0 h 3882232"/>
                <a:gd name="connsiteX5" fmla="*/ 1580356 w 2571750"/>
                <a:gd name="connsiteY5" fmla="*/ 882651 h 3882232"/>
                <a:gd name="connsiteX6" fmla="*/ 1694656 w 2571750"/>
                <a:gd name="connsiteY6" fmla="*/ 328613 h 3882232"/>
                <a:gd name="connsiteX7" fmla="*/ 2571750 w 2571750"/>
                <a:gd name="connsiteY7" fmla="*/ 2853532 h 3882232"/>
                <a:gd name="connsiteX8" fmla="*/ 1638300 w 2571750"/>
                <a:gd name="connsiteY8" fmla="*/ 3882232 h 3882232"/>
                <a:gd name="connsiteX9" fmla="*/ 1955800 w 2571750"/>
                <a:gd name="connsiteY9" fmla="*/ 3304382 h 3882232"/>
                <a:gd name="connsiteX10" fmla="*/ 1479550 w 2571750"/>
                <a:gd name="connsiteY10" fmla="*/ 1932782 h 3882232"/>
                <a:gd name="connsiteX11" fmla="*/ 1352550 w 2571750"/>
                <a:gd name="connsiteY11" fmla="*/ 2345532 h 3882232"/>
                <a:gd name="connsiteX12" fmla="*/ 1130300 w 2571750"/>
                <a:gd name="connsiteY12" fmla="*/ 1691482 h 3882232"/>
                <a:gd name="connsiteX13" fmla="*/ 628650 w 2571750"/>
                <a:gd name="connsiteY13" fmla="*/ 3234532 h 3882232"/>
                <a:gd name="connsiteX14" fmla="*/ 965200 w 2571750"/>
                <a:gd name="connsiteY14" fmla="*/ 3882232 h 3882232"/>
                <a:gd name="connsiteX0" fmla="*/ 965200 w 2571750"/>
                <a:gd name="connsiteY0" fmla="*/ 3882232 h 3882232"/>
                <a:gd name="connsiteX1" fmla="*/ 0 w 2571750"/>
                <a:gd name="connsiteY1" fmla="*/ 2910682 h 3882232"/>
                <a:gd name="connsiteX2" fmla="*/ 775494 w 2571750"/>
                <a:gd name="connsiteY2" fmla="*/ 753269 h 3882232"/>
                <a:gd name="connsiteX3" fmla="*/ 827088 w 2571750"/>
                <a:gd name="connsiteY3" fmla="*/ 1308101 h 3882232"/>
                <a:gd name="connsiteX4" fmla="*/ 1104107 w 2571750"/>
                <a:gd name="connsiteY4" fmla="*/ 0 h 3882232"/>
                <a:gd name="connsiteX5" fmla="*/ 1580356 w 2571750"/>
                <a:gd name="connsiteY5" fmla="*/ 882651 h 3882232"/>
                <a:gd name="connsiteX6" fmla="*/ 1694656 w 2571750"/>
                <a:gd name="connsiteY6" fmla="*/ 328613 h 3882232"/>
                <a:gd name="connsiteX7" fmla="*/ 2571750 w 2571750"/>
                <a:gd name="connsiteY7" fmla="*/ 2853532 h 3882232"/>
                <a:gd name="connsiteX8" fmla="*/ 1631156 w 2571750"/>
                <a:gd name="connsiteY8" fmla="*/ 3882232 h 3882232"/>
                <a:gd name="connsiteX9" fmla="*/ 1955800 w 2571750"/>
                <a:gd name="connsiteY9" fmla="*/ 3304382 h 3882232"/>
                <a:gd name="connsiteX10" fmla="*/ 1479550 w 2571750"/>
                <a:gd name="connsiteY10" fmla="*/ 1932782 h 3882232"/>
                <a:gd name="connsiteX11" fmla="*/ 1352550 w 2571750"/>
                <a:gd name="connsiteY11" fmla="*/ 2345532 h 3882232"/>
                <a:gd name="connsiteX12" fmla="*/ 1130300 w 2571750"/>
                <a:gd name="connsiteY12" fmla="*/ 1691482 h 3882232"/>
                <a:gd name="connsiteX13" fmla="*/ 628650 w 2571750"/>
                <a:gd name="connsiteY13" fmla="*/ 3234532 h 3882232"/>
                <a:gd name="connsiteX14" fmla="*/ 965200 w 2571750"/>
                <a:gd name="connsiteY14" fmla="*/ 3882232 h 3882232"/>
                <a:gd name="connsiteX0" fmla="*/ 972344 w 2571750"/>
                <a:gd name="connsiteY0" fmla="*/ 3886995 h 3886995"/>
                <a:gd name="connsiteX1" fmla="*/ 0 w 2571750"/>
                <a:gd name="connsiteY1" fmla="*/ 2910682 h 3886995"/>
                <a:gd name="connsiteX2" fmla="*/ 775494 w 2571750"/>
                <a:gd name="connsiteY2" fmla="*/ 753269 h 3886995"/>
                <a:gd name="connsiteX3" fmla="*/ 827088 w 2571750"/>
                <a:gd name="connsiteY3" fmla="*/ 1308101 h 3886995"/>
                <a:gd name="connsiteX4" fmla="*/ 1104107 w 2571750"/>
                <a:gd name="connsiteY4" fmla="*/ 0 h 3886995"/>
                <a:gd name="connsiteX5" fmla="*/ 1580356 w 2571750"/>
                <a:gd name="connsiteY5" fmla="*/ 882651 h 3886995"/>
                <a:gd name="connsiteX6" fmla="*/ 1694656 w 2571750"/>
                <a:gd name="connsiteY6" fmla="*/ 328613 h 3886995"/>
                <a:gd name="connsiteX7" fmla="*/ 2571750 w 2571750"/>
                <a:gd name="connsiteY7" fmla="*/ 2853532 h 3886995"/>
                <a:gd name="connsiteX8" fmla="*/ 1631156 w 2571750"/>
                <a:gd name="connsiteY8" fmla="*/ 3882232 h 3886995"/>
                <a:gd name="connsiteX9" fmla="*/ 1955800 w 2571750"/>
                <a:gd name="connsiteY9" fmla="*/ 3304382 h 3886995"/>
                <a:gd name="connsiteX10" fmla="*/ 1479550 w 2571750"/>
                <a:gd name="connsiteY10" fmla="*/ 1932782 h 3886995"/>
                <a:gd name="connsiteX11" fmla="*/ 1352550 w 2571750"/>
                <a:gd name="connsiteY11" fmla="*/ 2345532 h 3886995"/>
                <a:gd name="connsiteX12" fmla="*/ 1130300 w 2571750"/>
                <a:gd name="connsiteY12" fmla="*/ 1691482 h 3886995"/>
                <a:gd name="connsiteX13" fmla="*/ 628650 w 2571750"/>
                <a:gd name="connsiteY13" fmla="*/ 3234532 h 3886995"/>
                <a:gd name="connsiteX14" fmla="*/ 972344 w 2571750"/>
                <a:gd name="connsiteY14" fmla="*/ 3886995 h 3886995"/>
                <a:gd name="connsiteX0" fmla="*/ 974725 w 2574131"/>
                <a:gd name="connsiteY0" fmla="*/ 3886995 h 3886995"/>
                <a:gd name="connsiteX1" fmla="*/ 0 w 2574131"/>
                <a:gd name="connsiteY1" fmla="*/ 2917826 h 3886995"/>
                <a:gd name="connsiteX2" fmla="*/ 777875 w 2574131"/>
                <a:gd name="connsiteY2" fmla="*/ 753269 h 3886995"/>
                <a:gd name="connsiteX3" fmla="*/ 829469 w 2574131"/>
                <a:gd name="connsiteY3" fmla="*/ 1308101 h 3886995"/>
                <a:gd name="connsiteX4" fmla="*/ 1106488 w 2574131"/>
                <a:gd name="connsiteY4" fmla="*/ 0 h 3886995"/>
                <a:gd name="connsiteX5" fmla="*/ 1582737 w 2574131"/>
                <a:gd name="connsiteY5" fmla="*/ 882651 h 3886995"/>
                <a:gd name="connsiteX6" fmla="*/ 1697037 w 2574131"/>
                <a:gd name="connsiteY6" fmla="*/ 328613 h 3886995"/>
                <a:gd name="connsiteX7" fmla="*/ 2574131 w 2574131"/>
                <a:gd name="connsiteY7" fmla="*/ 2853532 h 3886995"/>
                <a:gd name="connsiteX8" fmla="*/ 1633537 w 2574131"/>
                <a:gd name="connsiteY8" fmla="*/ 3882232 h 3886995"/>
                <a:gd name="connsiteX9" fmla="*/ 1958181 w 2574131"/>
                <a:gd name="connsiteY9" fmla="*/ 3304382 h 3886995"/>
                <a:gd name="connsiteX10" fmla="*/ 1481931 w 2574131"/>
                <a:gd name="connsiteY10" fmla="*/ 1932782 h 3886995"/>
                <a:gd name="connsiteX11" fmla="*/ 1354931 w 2574131"/>
                <a:gd name="connsiteY11" fmla="*/ 2345532 h 3886995"/>
                <a:gd name="connsiteX12" fmla="*/ 1132681 w 2574131"/>
                <a:gd name="connsiteY12" fmla="*/ 1691482 h 3886995"/>
                <a:gd name="connsiteX13" fmla="*/ 631031 w 2574131"/>
                <a:gd name="connsiteY13" fmla="*/ 3234532 h 3886995"/>
                <a:gd name="connsiteX14" fmla="*/ 974725 w 2574131"/>
                <a:gd name="connsiteY14" fmla="*/ 3886995 h 3886995"/>
                <a:gd name="connsiteX0" fmla="*/ 974725 w 2569369"/>
                <a:gd name="connsiteY0" fmla="*/ 3886995 h 3886995"/>
                <a:gd name="connsiteX1" fmla="*/ 0 w 2569369"/>
                <a:gd name="connsiteY1" fmla="*/ 2917826 h 3886995"/>
                <a:gd name="connsiteX2" fmla="*/ 777875 w 2569369"/>
                <a:gd name="connsiteY2" fmla="*/ 753269 h 3886995"/>
                <a:gd name="connsiteX3" fmla="*/ 829469 w 2569369"/>
                <a:gd name="connsiteY3" fmla="*/ 1308101 h 3886995"/>
                <a:gd name="connsiteX4" fmla="*/ 1106488 w 2569369"/>
                <a:gd name="connsiteY4" fmla="*/ 0 h 3886995"/>
                <a:gd name="connsiteX5" fmla="*/ 1582737 w 2569369"/>
                <a:gd name="connsiteY5" fmla="*/ 882651 h 3886995"/>
                <a:gd name="connsiteX6" fmla="*/ 1697037 w 2569369"/>
                <a:gd name="connsiteY6" fmla="*/ 328613 h 3886995"/>
                <a:gd name="connsiteX7" fmla="*/ 2569369 w 2569369"/>
                <a:gd name="connsiteY7" fmla="*/ 2891632 h 3886995"/>
                <a:gd name="connsiteX8" fmla="*/ 1633537 w 2569369"/>
                <a:gd name="connsiteY8" fmla="*/ 3882232 h 3886995"/>
                <a:gd name="connsiteX9" fmla="*/ 1958181 w 2569369"/>
                <a:gd name="connsiteY9" fmla="*/ 3304382 h 3886995"/>
                <a:gd name="connsiteX10" fmla="*/ 1481931 w 2569369"/>
                <a:gd name="connsiteY10" fmla="*/ 1932782 h 3886995"/>
                <a:gd name="connsiteX11" fmla="*/ 1354931 w 2569369"/>
                <a:gd name="connsiteY11" fmla="*/ 2345532 h 3886995"/>
                <a:gd name="connsiteX12" fmla="*/ 1132681 w 2569369"/>
                <a:gd name="connsiteY12" fmla="*/ 1691482 h 3886995"/>
                <a:gd name="connsiteX13" fmla="*/ 631031 w 2569369"/>
                <a:gd name="connsiteY13" fmla="*/ 3234532 h 3886995"/>
                <a:gd name="connsiteX14" fmla="*/ 974725 w 2569369"/>
                <a:gd name="connsiteY14" fmla="*/ 3886995 h 3886995"/>
                <a:gd name="connsiteX0" fmla="*/ 974725 w 2574132"/>
                <a:gd name="connsiteY0" fmla="*/ 3886995 h 3886995"/>
                <a:gd name="connsiteX1" fmla="*/ 0 w 2574132"/>
                <a:gd name="connsiteY1" fmla="*/ 2917826 h 3886995"/>
                <a:gd name="connsiteX2" fmla="*/ 777875 w 2574132"/>
                <a:gd name="connsiteY2" fmla="*/ 753269 h 3886995"/>
                <a:gd name="connsiteX3" fmla="*/ 829469 w 2574132"/>
                <a:gd name="connsiteY3" fmla="*/ 1308101 h 3886995"/>
                <a:gd name="connsiteX4" fmla="*/ 1106488 w 2574132"/>
                <a:gd name="connsiteY4" fmla="*/ 0 h 3886995"/>
                <a:gd name="connsiteX5" fmla="*/ 1582737 w 2574132"/>
                <a:gd name="connsiteY5" fmla="*/ 882651 h 3886995"/>
                <a:gd name="connsiteX6" fmla="*/ 1697037 w 2574132"/>
                <a:gd name="connsiteY6" fmla="*/ 328613 h 3886995"/>
                <a:gd name="connsiteX7" fmla="*/ 2574132 w 2574132"/>
                <a:gd name="connsiteY7" fmla="*/ 2894013 h 3886995"/>
                <a:gd name="connsiteX8" fmla="*/ 1633537 w 2574132"/>
                <a:gd name="connsiteY8" fmla="*/ 3882232 h 3886995"/>
                <a:gd name="connsiteX9" fmla="*/ 1958181 w 2574132"/>
                <a:gd name="connsiteY9" fmla="*/ 3304382 h 3886995"/>
                <a:gd name="connsiteX10" fmla="*/ 1481931 w 2574132"/>
                <a:gd name="connsiteY10" fmla="*/ 1932782 h 3886995"/>
                <a:gd name="connsiteX11" fmla="*/ 1354931 w 2574132"/>
                <a:gd name="connsiteY11" fmla="*/ 2345532 h 3886995"/>
                <a:gd name="connsiteX12" fmla="*/ 1132681 w 2574132"/>
                <a:gd name="connsiteY12" fmla="*/ 1691482 h 3886995"/>
                <a:gd name="connsiteX13" fmla="*/ 631031 w 2574132"/>
                <a:gd name="connsiteY13" fmla="*/ 3234532 h 3886995"/>
                <a:gd name="connsiteX14" fmla="*/ 974725 w 2574132"/>
                <a:gd name="connsiteY14" fmla="*/ 3886995 h 3886995"/>
                <a:gd name="connsiteX0" fmla="*/ 974725 w 2574132"/>
                <a:gd name="connsiteY0" fmla="*/ 3886995 h 3886995"/>
                <a:gd name="connsiteX1" fmla="*/ 0 w 2574132"/>
                <a:gd name="connsiteY1" fmla="*/ 2917826 h 3886995"/>
                <a:gd name="connsiteX2" fmla="*/ 777875 w 2574132"/>
                <a:gd name="connsiteY2" fmla="*/ 753269 h 3886995"/>
                <a:gd name="connsiteX3" fmla="*/ 829469 w 2574132"/>
                <a:gd name="connsiteY3" fmla="*/ 1308101 h 3886995"/>
                <a:gd name="connsiteX4" fmla="*/ 1106488 w 2574132"/>
                <a:gd name="connsiteY4" fmla="*/ 0 h 3886995"/>
                <a:gd name="connsiteX5" fmla="*/ 1582737 w 2574132"/>
                <a:gd name="connsiteY5" fmla="*/ 882651 h 3886995"/>
                <a:gd name="connsiteX6" fmla="*/ 1697037 w 2574132"/>
                <a:gd name="connsiteY6" fmla="*/ 328613 h 3886995"/>
                <a:gd name="connsiteX7" fmla="*/ 2574132 w 2574132"/>
                <a:gd name="connsiteY7" fmla="*/ 2894013 h 3886995"/>
                <a:gd name="connsiteX8" fmla="*/ 1633537 w 2574132"/>
                <a:gd name="connsiteY8" fmla="*/ 3882232 h 3886995"/>
                <a:gd name="connsiteX9" fmla="*/ 1958181 w 2574132"/>
                <a:gd name="connsiteY9" fmla="*/ 3304382 h 3886995"/>
                <a:gd name="connsiteX10" fmla="*/ 1667668 w 2574132"/>
                <a:gd name="connsiteY10" fmla="*/ 2068513 h 3886995"/>
                <a:gd name="connsiteX11" fmla="*/ 1354931 w 2574132"/>
                <a:gd name="connsiteY11" fmla="*/ 2345532 h 3886995"/>
                <a:gd name="connsiteX12" fmla="*/ 1132681 w 2574132"/>
                <a:gd name="connsiteY12" fmla="*/ 1691482 h 3886995"/>
                <a:gd name="connsiteX13" fmla="*/ 631031 w 2574132"/>
                <a:gd name="connsiteY13" fmla="*/ 3234532 h 3886995"/>
                <a:gd name="connsiteX14" fmla="*/ 974725 w 2574132"/>
                <a:gd name="connsiteY14" fmla="*/ 3886995 h 3886995"/>
                <a:gd name="connsiteX0" fmla="*/ 974725 w 2574132"/>
                <a:gd name="connsiteY0" fmla="*/ 3886995 h 3886995"/>
                <a:gd name="connsiteX1" fmla="*/ 0 w 2574132"/>
                <a:gd name="connsiteY1" fmla="*/ 2917826 h 3886995"/>
                <a:gd name="connsiteX2" fmla="*/ 777875 w 2574132"/>
                <a:gd name="connsiteY2" fmla="*/ 753269 h 3886995"/>
                <a:gd name="connsiteX3" fmla="*/ 829469 w 2574132"/>
                <a:gd name="connsiteY3" fmla="*/ 1308101 h 3886995"/>
                <a:gd name="connsiteX4" fmla="*/ 1106488 w 2574132"/>
                <a:gd name="connsiteY4" fmla="*/ 0 h 3886995"/>
                <a:gd name="connsiteX5" fmla="*/ 1582737 w 2574132"/>
                <a:gd name="connsiteY5" fmla="*/ 882651 h 3886995"/>
                <a:gd name="connsiteX6" fmla="*/ 1697037 w 2574132"/>
                <a:gd name="connsiteY6" fmla="*/ 328613 h 3886995"/>
                <a:gd name="connsiteX7" fmla="*/ 2574132 w 2574132"/>
                <a:gd name="connsiteY7" fmla="*/ 2894013 h 3886995"/>
                <a:gd name="connsiteX8" fmla="*/ 1633537 w 2574132"/>
                <a:gd name="connsiteY8" fmla="*/ 3882232 h 3886995"/>
                <a:gd name="connsiteX9" fmla="*/ 1958181 w 2574132"/>
                <a:gd name="connsiteY9" fmla="*/ 3304382 h 3886995"/>
                <a:gd name="connsiteX10" fmla="*/ 1481931 w 2574132"/>
                <a:gd name="connsiteY10" fmla="*/ 1947069 h 3886995"/>
                <a:gd name="connsiteX11" fmla="*/ 1354931 w 2574132"/>
                <a:gd name="connsiteY11" fmla="*/ 2345532 h 3886995"/>
                <a:gd name="connsiteX12" fmla="*/ 1132681 w 2574132"/>
                <a:gd name="connsiteY12" fmla="*/ 1691482 h 3886995"/>
                <a:gd name="connsiteX13" fmla="*/ 631031 w 2574132"/>
                <a:gd name="connsiteY13" fmla="*/ 3234532 h 3886995"/>
                <a:gd name="connsiteX14" fmla="*/ 974725 w 2574132"/>
                <a:gd name="connsiteY14" fmla="*/ 3886995 h 3886995"/>
                <a:gd name="connsiteX0" fmla="*/ 975885 w 2575292"/>
                <a:gd name="connsiteY0" fmla="*/ 3886995 h 3886995"/>
                <a:gd name="connsiteX1" fmla="*/ 1160 w 2575292"/>
                <a:gd name="connsiteY1" fmla="*/ 2917826 h 3886995"/>
                <a:gd name="connsiteX2" fmla="*/ 779035 w 2575292"/>
                <a:gd name="connsiteY2" fmla="*/ 753269 h 3886995"/>
                <a:gd name="connsiteX3" fmla="*/ 830629 w 2575292"/>
                <a:gd name="connsiteY3" fmla="*/ 1308101 h 3886995"/>
                <a:gd name="connsiteX4" fmla="*/ 1107648 w 2575292"/>
                <a:gd name="connsiteY4" fmla="*/ 0 h 3886995"/>
                <a:gd name="connsiteX5" fmla="*/ 1583897 w 2575292"/>
                <a:gd name="connsiteY5" fmla="*/ 882651 h 3886995"/>
                <a:gd name="connsiteX6" fmla="*/ 1698197 w 2575292"/>
                <a:gd name="connsiteY6" fmla="*/ 328613 h 3886995"/>
                <a:gd name="connsiteX7" fmla="*/ 2575292 w 2575292"/>
                <a:gd name="connsiteY7" fmla="*/ 2894013 h 3886995"/>
                <a:gd name="connsiteX8" fmla="*/ 1634697 w 2575292"/>
                <a:gd name="connsiteY8" fmla="*/ 3882232 h 3886995"/>
                <a:gd name="connsiteX9" fmla="*/ 1959341 w 2575292"/>
                <a:gd name="connsiteY9" fmla="*/ 3304382 h 3886995"/>
                <a:gd name="connsiteX10" fmla="*/ 1483091 w 2575292"/>
                <a:gd name="connsiteY10" fmla="*/ 1947069 h 3886995"/>
                <a:gd name="connsiteX11" fmla="*/ 1356091 w 2575292"/>
                <a:gd name="connsiteY11" fmla="*/ 2345532 h 3886995"/>
                <a:gd name="connsiteX12" fmla="*/ 1133841 w 2575292"/>
                <a:gd name="connsiteY12" fmla="*/ 1691482 h 3886995"/>
                <a:gd name="connsiteX13" fmla="*/ 632191 w 2575292"/>
                <a:gd name="connsiteY13" fmla="*/ 3234532 h 3886995"/>
                <a:gd name="connsiteX14" fmla="*/ 975885 w 2575292"/>
                <a:gd name="connsiteY14" fmla="*/ 3886995 h 3886995"/>
                <a:gd name="connsiteX0" fmla="*/ 975885 w 2575292"/>
                <a:gd name="connsiteY0" fmla="*/ 3886995 h 3892441"/>
                <a:gd name="connsiteX1" fmla="*/ 1160 w 2575292"/>
                <a:gd name="connsiteY1" fmla="*/ 2917826 h 3892441"/>
                <a:gd name="connsiteX2" fmla="*/ 779035 w 2575292"/>
                <a:gd name="connsiteY2" fmla="*/ 753269 h 3892441"/>
                <a:gd name="connsiteX3" fmla="*/ 830629 w 2575292"/>
                <a:gd name="connsiteY3" fmla="*/ 1308101 h 3892441"/>
                <a:gd name="connsiteX4" fmla="*/ 1107648 w 2575292"/>
                <a:gd name="connsiteY4" fmla="*/ 0 h 3892441"/>
                <a:gd name="connsiteX5" fmla="*/ 1583897 w 2575292"/>
                <a:gd name="connsiteY5" fmla="*/ 882651 h 3892441"/>
                <a:gd name="connsiteX6" fmla="*/ 1698197 w 2575292"/>
                <a:gd name="connsiteY6" fmla="*/ 328613 h 3892441"/>
                <a:gd name="connsiteX7" fmla="*/ 2575292 w 2575292"/>
                <a:gd name="connsiteY7" fmla="*/ 2894013 h 3892441"/>
                <a:gd name="connsiteX8" fmla="*/ 1634697 w 2575292"/>
                <a:gd name="connsiteY8" fmla="*/ 3882232 h 3892441"/>
                <a:gd name="connsiteX9" fmla="*/ 1959341 w 2575292"/>
                <a:gd name="connsiteY9" fmla="*/ 3304382 h 3892441"/>
                <a:gd name="connsiteX10" fmla="*/ 1483091 w 2575292"/>
                <a:gd name="connsiteY10" fmla="*/ 1947069 h 3892441"/>
                <a:gd name="connsiteX11" fmla="*/ 1356091 w 2575292"/>
                <a:gd name="connsiteY11" fmla="*/ 2345532 h 3892441"/>
                <a:gd name="connsiteX12" fmla="*/ 1133841 w 2575292"/>
                <a:gd name="connsiteY12" fmla="*/ 1691482 h 3892441"/>
                <a:gd name="connsiteX13" fmla="*/ 632191 w 2575292"/>
                <a:gd name="connsiteY13" fmla="*/ 3234532 h 3892441"/>
                <a:gd name="connsiteX14" fmla="*/ 975885 w 2575292"/>
                <a:gd name="connsiteY14" fmla="*/ 3886995 h 3892441"/>
                <a:gd name="connsiteX0" fmla="*/ 975885 w 2575292"/>
                <a:gd name="connsiteY0" fmla="*/ 3886995 h 3892441"/>
                <a:gd name="connsiteX1" fmla="*/ 1160 w 2575292"/>
                <a:gd name="connsiteY1" fmla="*/ 2917826 h 3892441"/>
                <a:gd name="connsiteX2" fmla="*/ 779035 w 2575292"/>
                <a:gd name="connsiteY2" fmla="*/ 753269 h 3892441"/>
                <a:gd name="connsiteX3" fmla="*/ 830629 w 2575292"/>
                <a:gd name="connsiteY3" fmla="*/ 1308101 h 3892441"/>
                <a:gd name="connsiteX4" fmla="*/ 1107648 w 2575292"/>
                <a:gd name="connsiteY4" fmla="*/ 0 h 3892441"/>
                <a:gd name="connsiteX5" fmla="*/ 1583897 w 2575292"/>
                <a:gd name="connsiteY5" fmla="*/ 882651 h 3892441"/>
                <a:gd name="connsiteX6" fmla="*/ 1698197 w 2575292"/>
                <a:gd name="connsiteY6" fmla="*/ 328613 h 3892441"/>
                <a:gd name="connsiteX7" fmla="*/ 2575292 w 2575292"/>
                <a:gd name="connsiteY7" fmla="*/ 2894013 h 3892441"/>
                <a:gd name="connsiteX8" fmla="*/ 1634697 w 2575292"/>
                <a:gd name="connsiteY8" fmla="*/ 3882232 h 3892441"/>
                <a:gd name="connsiteX9" fmla="*/ 1959341 w 2575292"/>
                <a:gd name="connsiteY9" fmla="*/ 3304382 h 3892441"/>
                <a:gd name="connsiteX10" fmla="*/ 1483091 w 2575292"/>
                <a:gd name="connsiteY10" fmla="*/ 1947069 h 3892441"/>
                <a:gd name="connsiteX11" fmla="*/ 1356091 w 2575292"/>
                <a:gd name="connsiteY11" fmla="*/ 2345532 h 3892441"/>
                <a:gd name="connsiteX12" fmla="*/ 1133841 w 2575292"/>
                <a:gd name="connsiteY12" fmla="*/ 1691482 h 3892441"/>
                <a:gd name="connsiteX13" fmla="*/ 632191 w 2575292"/>
                <a:gd name="connsiteY13" fmla="*/ 3234532 h 3892441"/>
                <a:gd name="connsiteX14" fmla="*/ 975885 w 2575292"/>
                <a:gd name="connsiteY14" fmla="*/ 3886995 h 3892441"/>
                <a:gd name="connsiteX0" fmla="*/ 975885 w 2575407"/>
                <a:gd name="connsiteY0" fmla="*/ 3886995 h 3892441"/>
                <a:gd name="connsiteX1" fmla="*/ 1160 w 2575407"/>
                <a:gd name="connsiteY1" fmla="*/ 2917826 h 3892441"/>
                <a:gd name="connsiteX2" fmla="*/ 779035 w 2575407"/>
                <a:gd name="connsiteY2" fmla="*/ 753269 h 3892441"/>
                <a:gd name="connsiteX3" fmla="*/ 830629 w 2575407"/>
                <a:gd name="connsiteY3" fmla="*/ 1308101 h 3892441"/>
                <a:gd name="connsiteX4" fmla="*/ 1107648 w 2575407"/>
                <a:gd name="connsiteY4" fmla="*/ 0 h 3892441"/>
                <a:gd name="connsiteX5" fmla="*/ 1583897 w 2575407"/>
                <a:gd name="connsiteY5" fmla="*/ 882651 h 3892441"/>
                <a:gd name="connsiteX6" fmla="*/ 1698197 w 2575407"/>
                <a:gd name="connsiteY6" fmla="*/ 328613 h 3892441"/>
                <a:gd name="connsiteX7" fmla="*/ 2575292 w 2575407"/>
                <a:gd name="connsiteY7" fmla="*/ 2894013 h 3892441"/>
                <a:gd name="connsiteX8" fmla="*/ 1634697 w 2575407"/>
                <a:gd name="connsiteY8" fmla="*/ 3882232 h 3892441"/>
                <a:gd name="connsiteX9" fmla="*/ 1959341 w 2575407"/>
                <a:gd name="connsiteY9" fmla="*/ 3304382 h 3892441"/>
                <a:gd name="connsiteX10" fmla="*/ 1483091 w 2575407"/>
                <a:gd name="connsiteY10" fmla="*/ 1947069 h 3892441"/>
                <a:gd name="connsiteX11" fmla="*/ 1356091 w 2575407"/>
                <a:gd name="connsiteY11" fmla="*/ 2345532 h 3892441"/>
                <a:gd name="connsiteX12" fmla="*/ 1133841 w 2575407"/>
                <a:gd name="connsiteY12" fmla="*/ 1691482 h 3892441"/>
                <a:gd name="connsiteX13" fmla="*/ 632191 w 2575407"/>
                <a:gd name="connsiteY13" fmla="*/ 3234532 h 3892441"/>
                <a:gd name="connsiteX14" fmla="*/ 975885 w 2575407"/>
                <a:gd name="connsiteY14" fmla="*/ 3886995 h 3892441"/>
                <a:gd name="connsiteX0" fmla="*/ 975885 w 2575407"/>
                <a:gd name="connsiteY0" fmla="*/ 3886995 h 3892441"/>
                <a:gd name="connsiteX1" fmla="*/ 1160 w 2575407"/>
                <a:gd name="connsiteY1" fmla="*/ 2917826 h 3892441"/>
                <a:gd name="connsiteX2" fmla="*/ 779035 w 2575407"/>
                <a:gd name="connsiteY2" fmla="*/ 753269 h 3892441"/>
                <a:gd name="connsiteX3" fmla="*/ 830629 w 2575407"/>
                <a:gd name="connsiteY3" fmla="*/ 1308101 h 3892441"/>
                <a:gd name="connsiteX4" fmla="*/ 1107648 w 2575407"/>
                <a:gd name="connsiteY4" fmla="*/ 0 h 3892441"/>
                <a:gd name="connsiteX5" fmla="*/ 1583897 w 2575407"/>
                <a:gd name="connsiteY5" fmla="*/ 882651 h 3892441"/>
                <a:gd name="connsiteX6" fmla="*/ 1698197 w 2575407"/>
                <a:gd name="connsiteY6" fmla="*/ 328613 h 3892441"/>
                <a:gd name="connsiteX7" fmla="*/ 2575292 w 2575407"/>
                <a:gd name="connsiteY7" fmla="*/ 2894013 h 3892441"/>
                <a:gd name="connsiteX8" fmla="*/ 1634697 w 2575407"/>
                <a:gd name="connsiteY8" fmla="*/ 3882232 h 3892441"/>
                <a:gd name="connsiteX9" fmla="*/ 1959341 w 2575407"/>
                <a:gd name="connsiteY9" fmla="*/ 3304382 h 3892441"/>
                <a:gd name="connsiteX10" fmla="*/ 1483091 w 2575407"/>
                <a:gd name="connsiteY10" fmla="*/ 1947069 h 3892441"/>
                <a:gd name="connsiteX11" fmla="*/ 1356091 w 2575407"/>
                <a:gd name="connsiteY11" fmla="*/ 2345532 h 3892441"/>
                <a:gd name="connsiteX12" fmla="*/ 1133841 w 2575407"/>
                <a:gd name="connsiteY12" fmla="*/ 1691482 h 3892441"/>
                <a:gd name="connsiteX13" fmla="*/ 632191 w 2575407"/>
                <a:gd name="connsiteY13" fmla="*/ 3234532 h 3892441"/>
                <a:gd name="connsiteX14" fmla="*/ 975885 w 2575407"/>
                <a:gd name="connsiteY14" fmla="*/ 3886995 h 3892441"/>
                <a:gd name="connsiteX0" fmla="*/ 975885 w 2575407"/>
                <a:gd name="connsiteY0" fmla="*/ 3886995 h 3891459"/>
                <a:gd name="connsiteX1" fmla="*/ 1160 w 2575407"/>
                <a:gd name="connsiteY1" fmla="*/ 2917826 h 3891459"/>
                <a:gd name="connsiteX2" fmla="*/ 779035 w 2575407"/>
                <a:gd name="connsiteY2" fmla="*/ 753269 h 3891459"/>
                <a:gd name="connsiteX3" fmla="*/ 830629 w 2575407"/>
                <a:gd name="connsiteY3" fmla="*/ 1308101 h 3891459"/>
                <a:gd name="connsiteX4" fmla="*/ 1107648 w 2575407"/>
                <a:gd name="connsiteY4" fmla="*/ 0 h 3891459"/>
                <a:gd name="connsiteX5" fmla="*/ 1583897 w 2575407"/>
                <a:gd name="connsiteY5" fmla="*/ 882651 h 3891459"/>
                <a:gd name="connsiteX6" fmla="*/ 1698197 w 2575407"/>
                <a:gd name="connsiteY6" fmla="*/ 328613 h 3891459"/>
                <a:gd name="connsiteX7" fmla="*/ 2575292 w 2575407"/>
                <a:gd name="connsiteY7" fmla="*/ 2894013 h 3891459"/>
                <a:gd name="connsiteX8" fmla="*/ 1634697 w 2575407"/>
                <a:gd name="connsiteY8" fmla="*/ 3882232 h 3891459"/>
                <a:gd name="connsiteX9" fmla="*/ 1959341 w 2575407"/>
                <a:gd name="connsiteY9" fmla="*/ 3304382 h 3891459"/>
                <a:gd name="connsiteX10" fmla="*/ 1483091 w 2575407"/>
                <a:gd name="connsiteY10" fmla="*/ 1947069 h 3891459"/>
                <a:gd name="connsiteX11" fmla="*/ 1356091 w 2575407"/>
                <a:gd name="connsiteY11" fmla="*/ 2345532 h 3891459"/>
                <a:gd name="connsiteX12" fmla="*/ 1133841 w 2575407"/>
                <a:gd name="connsiteY12" fmla="*/ 1691482 h 3891459"/>
                <a:gd name="connsiteX13" fmla="*/ 632191 w 2575407"/>
                <a:gd name="connsiteY13" fmla="*/ 3234532 h 3891459"/>
                <a:gd name="connsiteX14" fmla="*/ 975885 w 2575407"/>
                <a:gd name="connsiteY14" fmla="*/ 3886995 h 3891459"/>
                <a:gd name="connsiteX0" fmla="*/ 975885 w 2575407"/>
                <a:gd name="connsiteY0" fmla="*/ 3886995 h 3891459"/>
                <a:gd name="connsiteX1" fmla="*/ 1160 w 2575407"/>
                <a:gd name="connsiteY1" fmla="*/ 2917826 h 3891459"/>
                <a:gd name="connsiteX2" fmla="*/ 779035 w 2575407"/>
                <a:gd name="connsiteY2" fmla="*/ 753269 h 3891459"/>
                <a:gd name="connsiteX3" fmla="*/ 830629 w 2575407"/>
                <a:gd name="connsiteY3" fmla="*/ 1308101 h 3891459"/>
                <a:gd name="connsiteX4" fmla="*/ 1107648 w 2575407"/>
                <a:gd name="connsiteY4" fmla="*/ 0 h 3891459"/>
                <a:gd name="connsiteX5" fmla="*/ 1583897 w 2575407"/>
                <a:gd name="connsiteY5" fmla="*/ 882651 h 3891459"/>
                <a:gd name="connsiteX6" fmla="*/ 1698197 w 2575407"/>
                <a:gd name="connsiteY6" fmla="*/ 328613 h 3891459"/>
                <a:gd name="connsiteX7" fmla="*/ 2575292 w 2575407"/>
                <a:gd name="connsiteY7" fmla="*/ 2894013 h 3891459"/>
                <a:gd name="connsiteX8" fmla="*/ 1634697 w 2575407"/>
                <a:gd name="connsiteY8" fmla="*/ 3882232 h 3891459"/>
                <a:gd name="connsiteX9" fmla="*/ 1959341 w 2575407"/>
                <a:gd name="connsiteY9" fmla="*/ 3304382 h 3891459"/>
                <a:gd name="connsiteX10" fmla="*/ 1483091 w 2575407"/>
                <a:gd name="connsiteY10" fmla="*/ 1947069 h 3891459"/>
                <a:gd name="connsiteX11" fmla="*/ 1356091 w 2575407"/>
                <a:gd name="connsiteY11" fmla="*/ 2345532 h 3891459"/>
                <a:gd name="connsiteX12" fmla="*/ 1133841 w 2575407"/>
                <a:gd name="connsiteY12" fmla="*/ 1691482 h 3891459"/>
                <a:gd name="connsiteX13" fmla="*/ 632191 w 2575407"/>
                <a:gd name="connsiteY13" fmla="*/ 3234532 h 3891459"/>
                <a:gd name="connsiteX14" fmla="*/ 975885 w 2575407"/>
                <a:gd name="connsiteY14" fmla="*/ 3886995 h 3891459"/>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632191 w 2575407"/>
                <a:gd name="connsiteY13" fmla="*/ 3234532 h 3886995"/>
                <a:gd name="connsiteX14" fmla="*/ 975885 w 2575407"/>
                <a:gd name="connsiteY14"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796497 w 2575407"/>
                <a:gd name="connsiteY13" fmla="*/ 2624138 h 3886995"/>
                <a:gd name="connsiteX14" fmla="*/ 632191 w 2575407"/>
                <a:gd name="connsiteY14" fmla="*/ 3234532 h 3886995"/>
                <a:gd name="connsiteX15" fmla="*/ 975885 w 2575407"/>
                <a:gd name="connsiteY15"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796497 w 2575407"/>
                <a:gd name="connsiteY13" fmla="*/ 2624138 h 3886995"/>
                <a:gd name="connsiteX14" fmla="*/ 632191 w 2575407"/>
                <a:gd name="connsiteY14" fmla="*/ 3234532 h 3886995"/>
                <a:gd name="connsiteX15" fmla="*/ 975885 w 2575407"/>
                <a:gd name="connsiteY15"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796497 w 2575407"/>
                <a:gd name="connsiteY13" fmla="*/ 2624138 h 3886995"/>
                <a:gd name="connsiteX14" fmla="*/ 632191 w 2575407"/>
                <a:gd name="connsiteY14" fmla="*/ 3234532 h 3886995"/>
                <a:gd name="connsiteX15" fmla="*/ 975885 w 2575407"/>
                <a:gd name="connsiteY15"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796497 w 2575407"/>
                <a:gd name="connsiteY13" fmla="*/ 2624138 h 3886995"/>
                <a:gd name="connsiteX14" fmla="*/ 632191 w 2575407"/>
                <a:gd name="connsiteY14" fmla="*/ 3234532 h 3886995"/>
                <a:gd name="connsiteX15" fmla="*/ 975885 w 2575407"/>
                <a:gd name="connsiteY15"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796497 w 2575407"/>
                <a:gd name="connsiteY13" fmla="*/ 2624138 h 3886995"/>
                <a:gd name="connsiteX14" fmla="*/ 632191 w 2575407"/>
                <a:gd name="connsiteY14" fmla="*/ 3234532 h 3886995"/>
                <a:gd name="connsiteX15" fmla="*/ 975885 w 2575407"/>
                <a:gd name="connsiteY15"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796497 w 2575407"/>
                <a:gd name="connsiteY13" fmla="*/ 2624138 h 3886995"/>
                <a:gd name="connsiteX14" fmla="*/ 632191 w 2575407"/>
                <a:gd name="connsiteY14" fmla="*/ 3234532 h 3886995"/>
                <a:gd name="connsiteX15" fmla="*/ 975885 w 2575407"/>
                <a:gd name="connsiteY15"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796497 w 2575407"/>
                <a:gd name="connsiteY13" fmla="*/ 2624138 h 3886995"/>
                <a:gd name="connsiteX14" fmla="*/ 632191 w 2575407"/>
                <a:gd name="connsiteY14" fmla="*/ 3234532 h 3886995"/>
                <a:gd name="connsiteX15" fmla="*/ 975885 w 2575407"/>
                <a:gd name="connsiteY15" fmla="*/ 3886995 h 3886995"/>
                <a:gd name="connsiteX0" fmla="*/ 975885 w 2575407"/>
                <a:gd name="connsiteY0" fmla="*/ 3886995 h 3886995"/>
                <a:gd name="connsiteX1" fmla="*/ 1160 w 2575407"/>
                <a:gd name="connsiteY1" fmla="*/ 2917826 h 3886995"/>
                <a:gd name="connsiteX2" fmla="*/ 779035 w 2575407"/>
                <a:gd name="connsiteY2" fmla="*/ 753269 h 3886995"/>
                <a:gd name="connsiteX3" fmla="*/ 830629 w 2575407"/>
                <a:gd name="connsiteY3" fmla="*/ 1308101 h 3886995"/>
                <a:gd name="connsiteX4" fmla="*/ 1107648 w 2575407"/>
                <a:gd name="connsiteY4" fmla="*/ 0 h 3886995"/>
                <a:gd name="connsiteX5" fmla="*/ 1583897 w 2575407"/>
                <a:gd name="connsiteY5" fmla="*/ 882651 h 3886995"/>
                <a:gd name="connsiteX6" fmla="*/ 1698197 w 2575407"/>
                <a:gd name="connsiteY6" fmla="*/ 328613 h 3886995"/>
                <a:gd name="connsiteX7" fmla="*/ 2575292 w 2575407"/>
                <a:gd name="connsiteY7" fmla="*/ 2894013 h 3886995"/>
                <a:gd name="connsiteX8" fmla="*/ 1634697 w 2575407"/>
                <a:gd name="connsiteY8" fmla="*/ 3882232 h 3886995"/>
                <a:gd name="connsiteX9" fmla="*/ 1959341 w 2575407"/>
                <a:gd name="connsiteY9" fmla="*/ 3304382 h 3886995"/>
                <a:gd name="connsiteX10" fmla="*/ 1483091 w 2575407"/>
                <a:gd name="connsiteY10" fmla="*/ 1947069 h 3886995"/>
                <a:gd name="connsiteX11" fmla="*/ 1356091 w 2575407"/>
                <a:gd name="connsiteY11" fmla="*/ 2345532 h 3886995"/>
                <a:gd name="connsiteX12" fmla="*/ 1133841 w 2575407"/>
                <a:gd name="connsiteY12" fmla="*/ 1691482 h 3886995"/>
                <a:gd name="connsiteX13" fmla="*/ 796497 w 2575407"/>
                <a:gd name="connsiteY13" fmla="*/ 2624138 h 3886995"/>
                <a:gd name="connsiteX14" fmla="*/ 632191 w 2575407"/>
                <a:gd name="connsiteY14" fmla="*/ 3234532 h 3886995"/>
                <a:gd name="connsiteX15" fmla="*/ 975885 w 2575407"/>
                <a:gd name="connsiteY15" fmla="*/ 3886995 h 3886995"/>
                <a:gd name="connsiteX0" fmla="*/ 976609 w 2576131"/>
                <a:gd name="connsiteY0" fmla="*/ 3886995 h 3886995"/>
                <a:gd name="connsiteX1" fmla="*/ 1884 w 2576131"/>
                <a:gd name="connsiteY1" fmla="*/ 2917826 h 3886995"/>
                <a:gd name="connsiteX2" fmla="*/ 779759 w 2576131"/>
                <a:gd name="connsiteY2" fmla="*/ 753269 h 3886995"/>
                <a:gd name="connsiteX3" fmla="*/ 831353 w 2576131"/>
                <a:gd name="connsiteY3" fmla="*/ 1308101 h 3886995"/>
                <a:gd name="connsiteX4" fmla="*/ 1108372 w 2576131"/>
                <a:gd name="connsiteY4" fmla="*/ 0 h 3886995"/>
                <a:gd name="connsiteX5" fmla="*/ 1584621 w 2576131"/>
                <a:gd name="connsiteY5" fmla="*/ 882651 h 3886995"/>
                <a:gd name="connsiteX6" fmla="*/ 1698921 w 2576131"/>
                <a:gd name="connsiteY6" fmla="*/ 328613 h 3886995"/>
                <a:gd name="connsiteX7" fmla="*/ 2576016 w 2576131"/>
                <a:gd name="connsiteY7" fmla="*/ 2894013 h 3886995"/>
                <a:gd name="connsiteX8" fmla="*/ 1635421 w 2576131"/>
                <a:gd name="connsiteY8" fmla="*/ 3882232 h 3886995"/>
                <a:gd name="connsiteX9" fmla="*/ 1960065 w 2576131"/>
                <a:gd name="connsiteY9" fmla="*/ 3304382 h 3886995"/>
                <a:gd name="connsiteX10" fmla="*/ 1483815 w 2576131"/>
                <a:gd name="connsiteY10" fmla="*/ 1947069 h 3886995"/>
                <a:gd name="connsiteX11" fmla="*/ 1356815 w 2576131"/>
                <a:gd name="connsiteY11" fmla="*/ 2345532 h 3886995"/>
                <a:gd name="connsiteX12" fmla="*/ 1134565 w 2576131"/>
                <a:gd name="connsiteY12" fmla="*/ 1691482 h 3886995"/>
                <a:gd name="connsiteX13" fmla="*/ 797221 w 2576131"/>
                <a:gd name="connsiteY13" fmla="*/ 2624138 h 3886995"/>
                <a:gd name="connsiteX14" fmla="*/ 632915 w 2576131"/>
                <a:gd name="connsiteY14" fmla="*/ 3234532 h 3886995"/>
                <a:gd name="connsiteX15" fmla="*/ 976609 w 2576131"/>
                <a:gd name="connsiteY15" fmla="*/ 3886995 h 3886995"/>
                <a:gd name="connsiteX0" fmla="*/ 975531 w 2575053"/>
                <a:gd name="connsiteY0" fmla="*/ 3886995 h 3886995"/>
                <a:gd name="connsiteX1" fmla="*/ 806 w 2575053"/>
                <a:gd name="connsiteY1" fmla="*/ 2917826 h 3886995"/>
                <a:gd name="connsiteX2" fmla="*/ 778681 w 2575053"/>
                <a:gd name="connsiteY2" fmla="*/ 753269 h 3886995"/>
                <a:gd name="connsiteX3" fmla="*/ 830275 w 2575053"/>
                <a:gd name="connsiteY3" fmla="*/ 1308101 h 3886995"/>
                <a:gd name="connsiteX4" fmla="*/ 1107294 w 2575053"/>
                <a:gd name="connsiteY4" fmla="*/ 0 h 3886995"/>
                <a:gd name="connsiteX5" fmla="*/ 1583543 w 2575053"/>
                <a:gd name="connsiteY5" fmla="*/ 882651 h 3886995"/>
                <a:gd name="connsiteX6" fmla="*/ 1697843 w 2575053"/>
                <a:gd name="connsiteY6" fmla="*/ 328613 h 3886995"/>
                <a:gd name="connsiteX7" fmla="*/ 2574938 w 2575053"/>
                <a:gd name="connsiteY7" fmla="*/ 2894013 h 3886995"/>
                <a:gd name="connsiteX8" fmla="*/ 1634343 w 2575053"/>
                <a:gd name="connsiteY8" fmla="*/ 3882232 h 3886995"/>
                <a:gd name="connsiteX9" fmla="*/ 1958987 w 2575053"/>
                <a:gd name="connsiteY9" fmla="*/ 3304382 h 3886995"/>
                <a:gd name="connsiteX10" fmla="*/ 1482737 w 2575053"/>
                <a:gd name="connsiteY10" fmla="*/ 1947069 h 3886995"/>
                <a:gd name="connsiteX11" fmla="*/ 1355737 w 2575053"/>
                <a:gd name="connsiteY11" fmla="*/ 2345532 h 3886995"/>
                <a:gd name="connsiteX12" fmla="*/ 1133487 w 2575053"/>
                <a:gd name="connsiteY12" fmla="*/ 1691482 h 3886995"/>
                <a:gd name="connsiteX13" fmla="*/ 796143 w 2575053"/>
                <a:gd name="connsiteY13" fmla="*/ 2624138 h 3886995"/>
                <a:gd name="connsiteX14" fmla="*/ 631837 w 2575053"/>
                <a:gd name="connsiteY14" fmla="*/ 3234532 h 3886995"/>
                <a:gd name="connsiteX15" fmla="*/ 975531 w 2575053"/>
                <a:gd name="connsiteY15" fmla="*/ 3886995 h 3886995"/>
                <a:gd name="connsiteX0" fmla="*/ 975621 w 2575143"/>
                <a:gd name="connsiteY0" fmla="*/ 3886995 h 3886995"/>
                <a:gd name="connsiteX1" fmla="*/ 896 w 2575143"/>
                <a:gd name="connsiteY1" fmla="*/ 2917826 h 3886995"/>
                <a:gd name="connsiteX2" fmla="*/ 778771 w 2575143"/>
                <a:gd name="connsiteY2" fmla="*/ 753269 h 3886995"/>
                <a:gd name="connsiteX3" fmla="*/ 830365 w 2575143"/>
                <a:gd name="connsiteY3" fmla="*/ 1308101 h 3886995"/>
                <a:gd name="connsiteX4" fmla="*/ 1107384 w 2575143"/>
                <a:gd name="connsiteY4" fmla="*/ 0 h 3886995"/>
                <a:gd name="connsiteX5" fmla="*/ 1583633 w 2575143"/>
                <a:gd name="connsiteY5" fmla="*/ 882651 h 3886995"/>
                <a:gd name="connsiteX6" fmla="*/ 1697933 w 2575143"/>
                <a:gd name="connsiteY6" fmla="*/ 328613 h 3886995"/>
                <a:gd name="connsiteX7" fmla="*/ 2575028 w 2575143"/>
                <a:gd name="connsiteY7" fmla="*/ 2894013 h 3886995"/>
                <a:gd name="connsiteX8" fmla="*/ 1634433 w 2575143"/>
                <a:gd name="connsiteY8" fmla="*/ 3882232 h 3886995"/>
                <a:gd name="connsiteX9" fmla="*/ 1959077 w 2575143"/>
                <a:gd name="connsiteY9" fmla="*/ 3304382 h 3886995"/>
                <a:gd name="connsiteX10" fmla="*/ 1482827 w 2575143"/>
                <a:gd name="connsiteY10" fmla="*/ 1947069 h 3886995"/>
                <a:gd name="connsiteX11" fmla="*/ 1355827 w 2575143"/>
                <a:gd name="connsiteY11" fmla="*/ 2345532 h 3886995"/>
                <a:gd name="connsiteX12" fmla="*/ 1133577 w 2575143"/>
                <a:gd name="connsiteY12" fmla="*/ 1691482 h 3886995"/>
                <a:gd name="connsiteX13" fmla="*/ 796233 w 2575143"/>
                <a:gd name="connsiteY13" fmla="*/ 2624138 h 3886995"/>
                <a:gd name="connsiteX14" fmla="*/ 631927 w 2575143"/>
                <a:gd name="connsiteY14" fmla="*/ 3234532 h 3886995"/>
                <a:gd name="connsiteX15" fmla="*/ 975621 w 2575143"/>
                <a:gd name="connsiteY15" fmla="*/ 3886995 h 3886995"/>
                <a:gd name="connsiteX0" fmla="*/ 975621 w 2575143"/>
                <a:gd name="connsiteY0" fmla="*/ 3886995 h 3886995"/>
                <a:gd name="connsiteX1" fmla="*/ 896 w 2575143"/>
                <a:gd name="connsiteY1" fmla="*/ 2917826 h 3886995"/>
                <a:gd name="connsiteX2" fmla="*/ 778771 w 2575143"/>
                <a:gd name="connsiteY2" fmla="*/ 753269 h 3886995"/>
                <a:gd name="connsiteX3" fmla="*/ 830365 w 2575143"/>
                <a:gd name="connsiteY3" fmla="*/ 1308101 h 3886995"/>
                <a:gd name="connsiteX4" fmla="*/ 1107384 w 2575143"/>
                <a:gd name="connsiteY4" fmla="*/ 0 h 3886995"/>
                <a:gd name="connsiteX5" fmla="*/ 1583633 w 2575143"/>
                <a:gd name="connsiteY5" fmla="*/ 882651 h 3886995"/>
                <a:gd name="connsiteX6" fmla="*/ 1697933 w 2575143"/>
                <a:gd name="connsiteY6" fmla="*/ 328613 h 3886995"/>
                <a:gd name="connsiteX7" fmla="*/ 2575028 w 2575143"/>
                <a:gd name="connsiteY7" fmla="*/ 2894013 h 3886995"/>
                <a:gd name="connsiteX8" fmla="*/ 1634433 w 2575143"/>
                <a:gd name="connsiteY8" fmla="*/ 3882232 h 3886995"/>
                <a:gd name="connsiteX9" fmla="*/ 1959077 w 2575143"/>
                <a:gd name="connsiteY9" fmla="*/ 3304382 h 3886995"/>
                <a:gd name="connsiteX10" fmla="*/ 1482827 w 2575143"/>
                <a:gd name="connsiteY10" fmla="*/ 1947069 h 3886995"/>
                <a:gd name="connsiteX11" fmla="*/ 1355827 w 2575143"/>
                <a:gd name="connsiteY11" fmla="*/ 2345532 h 3886995"/>
                <a:gd name="connsiteX12" fmla="*/ 1133577 w 2575143"/>
                <a:gd name="connsiteY12" fmla="*/ 1691482 h 3886995"/>
                <a:gd name="connsiteX13" fmla="*/ 796233 w 2575143"/>
                <a:gd name="connsiteY13" fmla="*/ 2624138 h 3886995"/>
                <a:gd name="connsiteX14" fmla="*/ 631927 w 2575143"/>
                <a:gd name="connsiteY14" fmla="*/ 3234532 h 3886995"/>
                <a:gd name="connsiteX15" fmla="*/ 975621 w 2575143"/>
                <a:gd name="connsiteY15" fmla="*/ 3886995 h 3886995"/>
                <a:gd name="connsiteX0" fmla="*/ 975621 w 2575143"/>
                <a:gd name="connsiteY0" fmla="*/ 3886995 h 3886995"/>
                <a:gd name="connsiteX1" fmla="*/ 896 w 2575143"/>
                <a:gd name="connsiteY1" fmla="*/ 2917826 h 3886995"/>
                <a:gd name="connsiteX2" fmla="*/ 778771 w 2575143"/>
                <a:gd name="connsiteY2" fmla="*/ 753269 h 3886995"/>
                <a:gd name="connsiteX3" fmla="*/ 830365 w 2575143"/>
                <a:gd name="connsiteY3" fmla="*/ 1308101 h 3886995"/>
                <a:gd name="connsiteX4" fmla="*/ 1107384 w 2575143"/>
                <a:gd name="connsiteY4" fmla="*/ 0 h 3886995"/>
                <a:gd name="connsiteX5" fmla="*/ 1583633 w 2575143"/>
                <a:gd name="connsiteY5" fmla="*/ 882651 h 3886995"/>
                <a:gd name="connsiteX6" fmla="*/ 1697933 w 2575143"/>
                <a:gd name="connsiteY6" fmla="*/ 328613 h 3886995"/>
                <a:gd name="connsiteX7" fmla="*/ 2575028 w 2575143"/>
                <a:gd name="connsiteY7" fmla="*/ 2894013 h 3886995"/>
                <a:gd name="connsiteX8" fmla="*/ 1634433 w 2575143"/>
                <a:gd name="connsiteY8" fmla="*/ 3882232 h 3886995"/>
                <a:gd name="connsiteX9" fmla="*/ 1959077 w 2575143"/>
                <a:gd name="connsiteY9" fmla="*/ 3304382 h 3886995"/>
                <a:gd name="connsiteX10" fmla="*/ 1482827 w 2575143"/>
                <a:gd name="connsiteY10" fmla="*/ 1947069 h 3886995"/>
                <a:gd name="connsiteX11" fmla="*/ 1355827 w 2575143"/>
                <a:gd name="connsiteY11" fmla="*/ 2345532 h 3886995"/>
                <a:gd name="connsiteX12" fmla="*/ 1133577 w 2575143"/>
                <a:gd name="connsiteY12" fmla="*/ 1691482 h 3886995"/>
                <a:gd name="connsiteX13" fmla="*/ 796233 w 2575143"/>
                <a:gd name="connsiteY13" fmla="*/ 2624138 h 3886995"/>
                <a:gd name="connsiteX14" fmla="*/ 631927 w 2575143"/>
                <a:gd name="connsiteY14" fmla="*/ 3234532 h 3886995"/>
                <a:gd name="connsiteX15" fmla="*/ 975621 w 2575143"/>
                <a:gd name="connsiteY15" fmla="*/ 3886995 h 3886995"/>
                <a:gd name="connsiteX0" fmla="*/ 975621 w 2575184"/>
                <a:gd name="connsiteY0" fmla="*/ 3886995 h 3886995"/>
                <a:gd name="connsiteX1" fmla="*/ 896 w 2575184"/>
                <a:gd name="connsiteY1" fmla="*/ 2917826 h 3886995"/>
                <a:gd name="connsiteX2" fmla="*/ 778771 w 2575184"/>
                <a:gd name="connsiteY2" fmla="*/ 753269 h 3886995"/>
                <a:gd name="connsiteX3" fmla="*/ 830365 w 2575184"/>
                <a:gd name="connsiteY3" fmla="*/ 1308101 h 3886995"/>
                <a:gd name="connsiteX4" fmla="*/ 1107384 w 2575184"/>
                <a:gd name="connsiteY4" fmla="*/ 0 h 3886995"/>
                <a:gd name="connsiteX5" fmla="*/ 1583633 w 2575184"/>
                <a:gd name="connsiteY5" fmla="*/ 882651 h 3886995"/>
                <a:gd name="connsiteX6" fmla="*/ 1697933 w 2575184"/>
                <a:gd name="connsiteY6" fmla="*/ 328613 h 3886995"/>
                <a:gd name="connsiteX7" fmla="*/ 2575028 w 2575184"/>
                <a:gd name="connsiteY7" fmla="*/ 2894013 h 3886995"/>
                <a:gd name="connsiteX8" fmla="*/ 1634433 w 2575184"/>
                <a:gd name="connsiteY8" fmla="*/ 3882232 h 3886995"/>
                <a:gd name="connsiteX9" fmla="*/ 1959077 w 2575184"/>
                <a:gd name="connsiteY9" fmla="*/ 3304382 h 3886995"/>
                <a:gd name="connsiteX10" fmla="*/ 1482827 w 2575184"/>
                <a:gd name="connsiteY10" fmla="*/ 1947069 h 3886995"/>
                <a:gd name="connsiteX11" fmla="*/ 1355827 w 2575184"/>
                <a:gd name="connsiteY11" fmla="*/ 2345532 h 3886995"/>
                <a:gd name="connsiteX12" fmla="*/ 1133577 w 2575184"/>
                <a:gd name="connsiteY12" fmla="*/ 1691482 h 3886995"/>
                <a:gd name="connsiteX13" fmla="*/ 796233 w 2575184"/>
                <a:gd name="connsiteY13" fmla="*/ 2624138 h 3886995"/>
                <a:gd name="connsiteX14" fmla="*/ 631927 w 2575184"/>
                <a:gd name="connsiteY14" fmla="*/ 3234532 h 3886995"/>
                <a:gd name="connsiteX15" fmla="*/ 975621 w 2575184"/>
                <a:gd name="connsiteY15" fmla="*/ 3886995 h 3886995"/>
                <a:gd name="connsiteX0" fmla="*/ 975621 w 2575201"/>
                <a:gd name="connsiteY0" fmla="*/ 3886995 h 3886995"/>
                <a:gd name="connsiteX1" fmla="*/ 896 w 2575201"/>
                <a:gd name="connsiteY1" fmla="*/ 2917826 h 3886995"/>
                <a:gd name="connsiteX2" fmla="*/ 778771 w 2575201"/>
                <a:gd name="connsiteY2" fmla="*/ 753269 h 3886995"/>
                <a:gd name="connsiteX3" fmla="*/ 830365 w 2575201"/>
                <a:gd name="connsiteY3" fmla="*/ 1308101 h 3886995"/>
                <a:gd name="connsiteX4" fmla="*/ 1107384 w 2575201"/>
                <a:gd name="connsiteY4" fmla="*/ 0 h 3886995"/>
                <a:gd name="connsiteX5" fmla="*/ 1583633 w 2575201"/>
                <a:gd name="connsiteY5" fmla="*/ 882651 h 3886995"/>
                <a:gd name="connsiteX6" fmla="*/ 1697933 w 2575201"/>
                <a:gd name="connsiteY6" fmla="*/ 328613 h 3886995"/>
                <a:gd name="connsiteX7" fmla="*/ 2575028 w 2575201"/>
                <a:gd name="connsiteY7" fmla="*/ 2894013 h 3886995"/>
                <a:gd name="connsiteX8" fmla="*/ 1634433 w 2575201"/>
                <a:gd name="connsiteY8" fmla="*/ 3882232 h 3886995"/>
                <a:gd name="connsiteX9" fmla="*/ 1959077 w 2575201"/>
                <a:gd name="connsiteY9" fmla="*/ 3304382 h 3886995"/>
                <a:gd name="connsiteX10" fmla="*/ 1482827 w 2575201"/>
                <a:gd name="connsiteY10" fmla="*/ 1947069 h 3886995"/>
                <a:gd name="connsiteX11" fmla="*/ 1355827 w 2575201"/>
                <a:gd name="connsiteY11" fmla="*/ 2345532 h 3886995"/>
                <a:gd name="connsiteX12" fmla="*/ 1133577 w 2575201"/>
                <a:gd name="connsiteY12" fmla="*/ 1691482 h 3886995"/>
                <a:gd name="connsiteX13" fmla="*/ 796233 w 2575201"/>
                <a:gd name="connsiteY13" fmla="*/ 2624138 h 3886995"/>
                <a:gd name="connsiteX14" fmla="*/ 631927 w 2575201"/>
                <a:gd name="connsiteY14" fmla="*/ 3234532 h 3886995"/>
                <a:gd name="connsiteX15" fmla="*/ 975621 w 2575201"/>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83633 w 2575133"/>
                <a:gd name="connsiteY5" fmla="*/ 882651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78870 w 2575133"/>
                <a:gd name="connsiteY5" fmla="*/ 892176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 name="connsiteX0" fmla="*/ 975621 w 2575133"/>
                <a:gd name="connsiteY0" fmla="*/ 3886995 h 3886995"/>
                <a:gd name="connsiteX1" fmla="*/ 896 w 2575133"/>
                <a:gd name="connsiteY1" fmla="*/ 2917826 h 3886995"/>
                <a:gd name="connsiteX2" fmla="*/ 778771 w 2575133"/>
                <a:gd name="connsiteY2" fmla="*/ 753269 h 3886995"/>
                <a:gd name="connsiteX3" fmla="*/ 830365 w 2575133"/>
                <a:gd name="connsiteY3" fmla="*/ 1308101 h 3886995"/>
                <a:gd name="connsiteX4" fmla="*/ 1107384 w 2575133"/>
                <a:gd name="connsiteY4" fmla="*/ 0 h 3886995"/>
                <a:gd name="connsiteX5" fmla="*/ 1578870 w 2575133"/>
                <a:gd name="connsiteY5" fmla="*/ 892176 h 3886995"/>
                <a:gd name="connsiteX6" fmla="*/ 1697933 w 2575133"/>
                <a:gd name="connsiteY6" fmla="*/ 328613 h 3886995"/>
                <a:gd name="connsiteX7" fmla="*/ 2575028 w 2575133"/>
                <a:gd name="connsiteY7" fmla="*/ 2894013 h 3886995"/>
                <a:gd name="connsiteX8" fmla="*/ 1634433 w 2575133"/>
                <a:gd name="connsiteY8" fmla="*/ 3882232 h 3886995"/>
                <a:gd name="connsiteX9" fmla="*/ 1959077 w 2575133"/>
                <a:gd name="connsiteY9" fmla="*/ 3304382 h 3886995"/>
                <a:gd name="connsiteX10" fmla="*/ 1482827 w 2575133"/>
                <a:gd name="connsiteY10" fmla="*/ 1947069 h 3886995"/>
                <a:gd name="connsiteX11" fmla="*/ 1355827 w 2575133"/>
                <a:gd name="connsiteY11" fmla="*/ 2345532 h 3886995"/>
                <a:gd name="connsiteX12" fmla="*/ 1133577 w 2575133"/>
                <a:gd name="connsiteY12" fmla="*/ 1691482 h 3886995"/>
                <a:gd name="connsiteX13" fmla="*/ 796233 w 2575133"/>
                <a:gd name="connsiteY13" fmla="*/ 2624138 h 3886995"/>
                <a:gd name="connsiteX14" fmla="*/ 631927 w 2575133"/>
                <a:gd name="connsiteY14" fmla="*/ 3234532 h 3886995"/>
                <a:gd name="connsiteX15" fmla="*/ 975621 w 2575133"/>
                <a:gd name="connsiteY15" fmla="*/ 3886995 h 388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5133" h="3886995">
                  <a:moveTo>
                    <a:pt x="975621" y="3886995"/>
                  </a:moveTo>
                  <a:cubicBezTo>
                    <a:pt x="315618" y="3805636"/>
                    <a:pt x="21822" y="3412150"/>
                    <a:pt x="896" y="2917826"/>
                  </a:cubicBezTo>
                  <a:cubicBezTo>
                    <a:pt x="-21212" y="2395588"/>
                    <a:pt x="369064" y="1443038"/>
                    <a:pt x="778771" y="753269"/>
                  </a:cubicBezTo>
                  <a:cubicBezTo>
                    <a:pt x="755488" y="1007269"/>
                    <a:pt x="782211" y="1149351"/>
                    <a:pt x="830365" y="1308101"/>
                  </a:cubicBezTo>
                  <a:cubicBezTo>
                    <a:pt x="1067961" y="979223"/>
                    <a:pt x="1196019" y="466990"/>
                    <a:pt x="1107384" y="0"/>
                  </a:cubicBezTo>
                  <a:cubicBezTo>
                    <a:pt x="1316141" y="208492"/>
                    <a:pt x="1536801" y="614628"/>
                    <a:pt x="1578870" y="892176"/>
                  </a:cubicBezTo>
                  <a:cubicBezTo>
                    <a:pt x="1681263" y="771790"/>
                    <a:pt x="1681264" y="513292"/>
                    <a:pt x="1697933" y="328613"/>
                  </a:cubicBezTo>
                  <a:cubicBezTo>
                    <a:pt x="2110816" y="1106754"/>
                    <a:pt x="2583230" y="2249355"/>
                    <a:pt x="2575028" y="2894013"/>
                  </a:cubicBezTo>
                  <a:cubicBezTo>
                    <a:pt x="2567492" y="3486330"/>
                    <a:pt x="2227629" y="3787643"/>
                    <a:pt x="1634433" y="3882232"/>
                  </a:cubicBezTo>
                  <a:cubicBezTo>
                    <a:pt x="1793713" y="3767271"/>
                    <a:pt x="1952633" y="3610777"/>
                    <a:pt x="1959077" y="3304382"/>
                  </a:cubicBezTo>
                  <a:cubicBezTo>
                    <a:pt x="1969825" y="2793348"/>
                    <a:pt x="1550032" y="2440252"/>
                    <a:pt x="1482827" y="1947069"/>
                  </a:cubicBezTo>
                  <a:cubicBezTo>
                    <a:pt x="1457162" y="2084652"/>
                    <a:pt x="1431498" y="2186517"/>
                    <a:pt x="1355827" y="2345532"/>
                  </a:cubicBezTo>
                  <a:cubicBezTo>
                    <a:pt x="1262694" y="2210859"/>
                    <a:pt x="1195754" y="1923787"/>
                    <a:pt x="1133577" y="1691482"/>
                  </a:cubicBezTo>
                  <a:cubicBezTo>
                    <a:pt x="1063727" y="1993503"/>
                    <a:pt x="913179" y="2371726"/>
                    <a:pt x="796233" y="2624138"/>
                  </a:cubicBezTo>
                  <a:cubicBezTo>
                    <a:pt x="686431" y="2869407"/>
                    <a:pt x="632917" y="2986226"/>
                    <a:pt x="631927" y="3234532"/>
                  </a:cubicBezTo>
                  <a:cubicBezTo>
                    <a:pt x="631021" y="3461678"/>
                    <a:pt x="735511" y="3742136"/>
                    <a:pt x="975621" y="3886995"/>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Interstate Bold" pitchFamily="50" charset="0"/>
              </a:endParaRPr>
            </a:p>
          </p:txBody>
        </p:sp>
        <p:sp>
          <p:nvSpPr>
            <p:cNvPr id="42" name="Circle: Hollow 41">
              <a:extLst>
                <a:ext uri="{FF2B5EF4-FFF2-40B4-BE49-F238E27FC236}">
                  <a16:creationId xmlns:a16="http://schemas.microsoft.com/office/drawing/2014/main" id="{8AEC773F-9DEA-46F6-8531-19E835F63AAD}"/>
                </a:ext>
              </a:extLst>
            </p:cNvPr>
            <p:cNvSpPr/>
            <p:nvPr/>
          </p:nvSpPr>
          <p:spPr>
            <a:xfrm>
              <a:off x="159065" y="132695"/>
              <a:ext cx="5477529" cy="5477529"/>
            </a:xfrm>
            <a:prstGeom prst="donut">
              <a:avLst>
                <a:gd name="adj" fmla="val 78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grpSp>
      <p:sp>
        <p:nvSpPr>
          <p:cNvPr id="49" name="TextBox 48">
            <a:extLst>
              <a:ext uri="{FF2B5EF4-FFF2-40B4-BE49-F238E27FC236}">
                <a16:creationId xmlns:a16="http://schemas.microsoft.com/office/drawing/2014/main" id="{C67499C5-F37D-430E-8924-365129B78D34}"/>
              </a:ext>
            </a:extLst>
          </p:cNvPr>
          <p:cNvSpPr txBox="1"/>
          <p:nvPr/>
        </p:nvSpPr>
        <p:spPr>
          <a:xfrm>
            <a:off x="3349146" y="2116509"/>
            <a:ext cx="1493042" cy="276999"/>
          </a:xfrm>
          <a:prstGeom prst="rect">
            <a:avLst/>
          </a:prstGeom>
          <a:noFill/>
        </p:spPr>
        <p:txBody>
          <a:bodyPr wrap="square" rtlCol="0">
            <a:spAutoFit/>
          </a:bodyPr>
          <a:lstStyle/>
          <a:p>
            <a:pPr algn="ctr"/>
            <a:r>
              <a:rPr lang="en-GB" sz="1200" b="1">
                <a:solidFill>
                  <a:schemeClr val="bg1"/>
                </a:solidFill>
                <a:latin typeface="Arial" panose="020B0604020202020204" pitchFamily="34" charset="0"/>
              </a:rPr>
              <a:t>ENERGY</a:t>
            </a:r>
          </a:p>
        </p:txBody>
      </p:sp>
      <p:sp>
        <p:nvSpPr>
          <p:cNvPr id="47" name="Rectangle 46">
            <a:extLst>
              <a:ext uri="{FF2B5EF4-FFF2-40B4-BE49-F238E27FC236}">
                <a16:creationId xmlns:a16="http://schemas.microsoft.com/office/drawing/2014/main" id="{0F5F0EB2-FAD0-4CA9-AF47-01ED88BCF4FB}"/>
              </a:ext>
            </a:extLst>
          </p:cNvPr>
          <p:cNvSpPr/>
          <p:nvPr/>
        </p:nvSpPr>
        <p:spPr>
          <a:xfrm>
            <a:off x="5073254" y="857250"/>
            <a:ext cx="1493042" cy="2880573"/>
          </a:xfrm>
          <a:prstGeom prst="rect">
            <a:avLst/>
          </a:prstGeom>
          <a:solidFill>
            <a:schemeClr val="tx2">
              <a:alpha val="94902"/>
            </a:schemeClr>
          </a:solidFill>
        </p:spPr>
        <p:txBody>
          <a:bodyPr wrap="square" lIns="135000" tIns="135000" rIns="135000" bIns="189000" anchor="b">
            <a:noAutofit/>
          </a:bodyPr>
          <a:lstStyle/>
          <a:p>
            <a:pPr algn="ctr"/>
            <a:r>
              <a:rPr lang="en-GB" sz="3300" b="1" spc="-225" dirty="0">
                <a:solidFill>
                  <a:schemeClr val="bg1"/>
                </a:solidFill>
                <a:latin typeface="Arial" panose="020B0604020202020204" pitchFamily="34" charset="0"/>
              </a:rPr>
              <a:t>785k</a:t>
            </a:r>
            <a:r>
              <a:rPr lang="en-GB" sz="1200" spc="-225" dirty="0">
                <a:solidFill>
                  <a:schemeClr val="bg1"/>
                </a:solidFill>
                <a:latin typeface="Arial Nova" panose="020B0504020202020204" pitchFamily="34" charset="0"/>
              </a:rPr>
              <a:t> </a:t>
            </a:r>
          </a:p>
          <a:p>
            <a:pPr algn="ctr"/>
            <a:r>
              <a:rPr lang="en-GB" sz="1200" spc="38" dirty="0">
                <a:solidFill>
                  <a:schemeClr val="bg1"/>
                </a:solidFill>
                <a:latin typeface="Arial" panose="020B0604020202020204" pitchFamily="34" charset="0"/>
              </a:rPr>
              <a:t>tonnes CO</a:t>
            </a:r>
            <a:r>
              <a:rPr lang="en-GB" sz="1200" spc="38" baseline="-25000" dirty="0">
                <a:solidFill>
                  <a:schemeClr val="bg1"/>
                </a:solidFill>
                <a:latin typeface="Arial" panose="020B0604020202020204" pitchFamily="34" charset="0"/>
              </a:rPr>
              <a:t>2</a:t>
            </a:r>
          </a:p>
        </p:txBody>
      </p:sp>
      <p:grpSp>
        <p:nvGrpSpPr>
          <p:cNvPr id="38" name="Group 37">
            <a:extLst>
              <a:ext uri="{FF2B5EF4-FFF2-40B4-BE49-F238E27FC236}">
                <a16:creationId xmlns:a16="http://schemas.microsoft.com/office/drawing/2014/main" id="{2190369E-FFC9-41F8-B5CD-CD05FFD30E0C}"/>
              </a:ext>
            </a:extLst>
          </p:cNvPr>
          <p:cNvGrpSpPr/>
          <p:nvPr/>
        </p:nvGrpSpPr>
        <p:grpSpPr>
          <a:xfrm>
            <a:off x="5395870" y="1204250"/>
            <a:ext cx="847812" cy="847812"/>
            <a:chOff x="8682752" y="132695"/>
            <a:chExt cx="5477529" cy="5477529"/>
          </a:xfrm>
        </p:grpSpPr>
        <p:sp>
          <p:nvSpPr>
            <p:cNvPr id="36" name="Freeform: Shape 35">
              <a:extLst>
                <a:ext uri="{FF2B5EF4-FFF2-40B4-BE49-F238E27FC236}">
                  <a16:creationId xmlns:a16="http://schemas.microsoft.com/office/drawing/2014/main" id="{AB5865C1-ACDA-4859-AC5D-0D0F4E0073C8}"/>
                </a:ext>
              </a:extLst>
            </p:cNvPr>
            <p:cNvSpPr/>
            <p:nvPr/>
          </p:nvSpPr>
          <p:spPr>
            <a:xfrm>
              <a:off x="9458977" y="1377807"/>
              <a:ext cx="3963289" cy="2982266"/>
            </a:xfrm>
            <a:custGeom>
              <a:avLst/>
              <a:gdLst>
                <a:gd name="connsiteX0" fmla="*/ 1054036 w 3963289"/>
                <a:gd name="connsiteY0" fmla="*/ 1820561 h 2982266"/>
                <a:gd name="connsiteX1" fmla="*/ 675514 w 3963289"/>
                <a:gd name="connsiteY1" fmla="*/ 1905937 h 2982266"/>
                <a:gd name="connsiteX2" fmla="*/ 1418464 w 3963289"/>
                <a:gd name="connsiteY2" fmla="*/ 2105962 h 2982266"/>
                <a:gd name="connsiteX3" fmla="*/ 2278095 w 3963289"/>
                <a:gd name="connsiteY3" fmla="*/ 2186924 h 2982266"/>
                <a:gd name="connsiteX4" fmla="*/ 1551814 w 3963289"/>
                <a:gd name="connsiteY4" fmla="*/ 1989281 h 2982266"/>
                <a:gd name="connsiteX5" fmla="*/ 1054036 w 3963289"/>
                <a:gd name="connsiteY5" fmla="*/ 1820561 h 2982266"/>
                <a:gd name="connsiteX6" fmla="*/ 1173498 w 3963289"/>
                <a:gd name="connsiteY6" fmla="*/ 1265352 h 2982266"/>
                <a:gd name="connsiteX7" fmla="*/ 323089 w 3963289"/>
                <a:gd name="connsiteY7" fmla="*/ 1555894 h 2982266"/>
                <a:gd name="connsiteX8" fmla="*/ 1947101 w 3963289"/>
                <a:gd name="connsiteY8" fmla="*/ 1570182 h 2982266"/>
                <a:gd name="connsiteX9" fmla="*/ 3618739 w 3963289"/>
                <a:gd name="connsiteY9" fmla="*/ 1348725 h 2982266"/>
                <a:gd name="connsiteX10" fmla="*/ 1999489 w 3963289"/>
                <a:gd name="connsiteY10" fmla="*/ 1391588 h 2982266"/>
                <a:gd name="connsiteX11" fmla="*/ 1173498 w 3963289"/>
                <a:gd name="connsiteY11" fmla="*/ 1265352 h 2982266"/>
                <a:gd name="connsiteX12" fmla="*/ 2530508 w 3963289"/>
                <a:gd name="connsiteY12" fmla="*/ 558150 h 2982266"/>
                <a:gd name="connsiteX13" fmla="*/ 1275589 w 3963289"/>
                <a:gd name="connsiteY13" fmla="*/ 860569 h 2982266"/>
                <a:gd name="connsiteX14" fmla="*/ 2013776 w 3963289"/>
                <a:gd name="connsiteY14" fmla="*/ 946294 h 2982266"/>
                <a:gd name="connsiteX15" fmla="*/ 2530508 w 3963289"/>
                <a:gd name="connsiteY15" fmla="*/ 558150 h 2982266"/>
                <a:gd name="connsiteX16" fmla="*/ 2229674 w 3963289"/>
                <a:gd name="connsiteY16" fmla="*/ 143 h 2982266"/>
                <a:gd name="connsiteX17" fmla="*/ 3036124 w 3963289"/>
                <a:gd name="connsiteY17" fmla="*/ 520843 h 2982266"/>
                <a:gd name="connsiteX18" fmla="*/ 3963224 w 3963289"/>
                <a:gd name="connsiteY18" fmla="*/ 1435243 h 2982266"/>
                <a:gd name="connsiteX19" fmla="*/ 2552731 w 3963289"/>
                <a:gd name="connsiteY19" fmla="*/ 2385362 h 2982266"/>
                <a:gd name="connsiteX20" fmla="*/ 1829624 w 3963289"/>
                <a:gd name="connsiteY20" fmla="*/ 2978293 h 2982266"/>
                <a:gd name="connsiteX21" fmla="*/ 1065243 w 3963289"/>
                <a:gd name="connsiteY21" fmla="*/ 2547287 h 2982266"/>
                <a:gd name="connsiteX22" fmla="*/ 31 w 3963289"/>
                <a:gd name="connsiteY22" fmla="*/ 1528906 h 2982266"/>
                <a:gd name="connsiteX23" fmla="*/ 1440686 w 3963289"/>
                <a:gd name="connsiteY23" fmla="*/ 582756 h 2982266"/>
                <a:gd name="connsiteX24" fmla="*/ 2229674 w 3963289"/>
                <a:gd name="connsiteY24" fmla="*/ 143 h 298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63289" h="2982266">
                  <a:moveTo>
                    <a:pt x="1054036" y="1820561"/>
                  </a:moveTo>
                  <a:cubicBezTo>
                    <a:pt x="941114" y="1814992"/>
                    <a:pt x="816901" y="1837030"/>
                    <a:pt x="675514" y="1905937"/>
                  </a:cubicBezTo>
                  <a:cubicBezTo>
                    <a:pt x="1074771" y="1877759"/>
                    <a:pt x="1187383" y="1964063"/>
                    <a:pt x="1418464" y="2105962"/>
                  </a:cubicBezTo>
                  <a:cubicBezTo>
                    <a:pt x="1649842" y="2248043"/>
                    <a:pt x="1886776" y="2332577"/>
                    <a:pt x="2278095" y="2186924"/>
                  </a:cubicBezTo>
                  <a:cubicBezTo>
                    <a:pt x="1957420" y="2219865"/>
                    <a:pt x="1792717" y="2105169"/>
                    <a:pt x="1551814" y="1989281"/>
                  </a:cubicBezTo>
                  <a:cubicBezTo>
                    <a:pt x="1399085" y="1915810"/>
                    <a:pt x="1242241" y="1829843"/>
                    <a:pt x="1054036" y="1820561"/>
                  </a:cubicBezTo>
                  <a:close/>
                  <a:moveTo>
                    <a:pt x="1173498" y="1265352"/>
                  </a:moveTo>
                  <a:cubicBezTo>
                    <a:pt x="892410" y="1268437"/>
                    <a:pt x="607252" y="1340986"/>
                    <a:pt x="323089" y="1555894"/>
                  </a:cubicBezTo>
                  <a:cubicBezTo>
                    <a:pt x="1019208" y="1342772"/>
                    <a:pt x="1411613" y="1443110"/>
                    <a:pt x="1947101" y="1570182"/>
                  </a:cubicBezTo>
                  <a:cubicBezTo>
                    <a:pt x="2493995" y="1699961"/>
                    <a:pt x="3128996" y="1892841"/>
                    <a:pt x="3618739" y="1348725"/>
                  </a:cubicBezTo>
                  <a:cubicBezTo>
                    <a:pt x="3044064" y="1733296"/>
                    <a:pt x="2501139" y="1509460"/>
                    <a:pt x="1999489" y="1391588"/>
                  </a:cubicBezTo>
                  <a:cubicBezTo>
                    <a:pt x="1731605" y="1328644"/>
                    <a:pt x="1454586" y="1262266"/>
                    <a:pt x="1173498" y="1265352"/>
                  </a:cubicBezTo>
                  <a:close/>
                  <a:moveTo>
                    <a:pt x="2530508" y="558150"/>
                  </a:moveTo>
                  <a:cubicBezTo>
                    <a:pt x="2381283" y="694675"/>
                    <a:pt x="1986789" y="931213"/>
                    <a:pt x="1275589" y="860569"/>
                  </a:cubicBezTo>
                  <a:cubicBezTo>
                    <a:pt x="1496251" y="973282"/>
                    <a:pt x="1804623" y="996697"/>
                    <a:pt x="2013776" y="946294"/>
                  </a:cubicBezTo>
                  <a:cubicBezTo>
                    <a:pt x="2222929" y="895891"/>
                    <a:pt x="2479708" y="734362"/>
                    <a:pt x="2530508" y="558150"/>
                  </a:cubicBezTo>
                  <a:close/>
                  <a:moveTo>
                    <a:pt x="2229674" y="143"/>
                  </a:moveTo>
                  <a:cubicBezTo>
                    <a:pt x="2679136" y="8042"/>
                    <a:pt x="2951986" y="241178"/>
                    <a:pt x="3036124" y="520843"/>
                  </a:cubicBezTo>
                  <a:cubicBezTo>
                    <a:pt x="3617942" y="467133"/>
                    <a:pt x="3955683" y="914940"/>
                    <a:pt x="3963224" y="1435243"/>
                  </a:cubicBezTo>
                  <a:cubicBezTo>
                    <a:pt x="3967876" y="1756236"/>
                    <a:pt x="3725100" y="2544906"/>
                    <a:pt x="2552731" y="2385362"/>
                  </a:cubicBezTo>
                  <a:cubicBezTo>
                    <a:pt x="2490025" y="2821131"/>
                    <a:pt x="2077539" y="2951306"/>
                    <a:pt x="1829624" y="2978293"/>
                  </a:cubicBezTo>
                  <a:cubicBezTo>
                    <a:pt x="1581709" y="3005280"/>
                    <a:pt x="1213013" y="2898389"/>
                    <a:pt x="1065243" y="2547287"/>
                  </a:cubicBezTo>
                  <a:cubicBezTo>
                    <a:pt x="210242" y="2548611"/>
                    <a:pt x="-3012" y="1942053"/>
                    <a:pt x="31" y="1528906"/>
                  </a:cubicBezTo>
                  <a:cubicBezTo>
                    <a:pt x="2486" y="1195567"/>
                    <a:pt x="278504" y="318437"/>
                    <a:pt x="1440686" y="582756"/>
                  </a:cubicBezTo>
                  <a:cubicBezTo>
                    <a:pt x="1503657" y="331402"/>
                    <a:pt x="1766722" y="-7993"/>
                    <a:pt x="2229674" y="143"/>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latin typeface="Interstate Bold" pitchFamily="50" charset="0"/>
              </a:endParaRPr>
            </a:p>
          </p:txBody>
        </p:sp>
        <p:sp>
          <p:nvSpPr>
            <p:cNvPr id="25" name="Freeform 6">
              <a:extLst>
                <a:ext uri="{FF2B5EF4-FFF2-40B4-BE49-F238E27FC236}">
                  <a16:creationId xmlns:a16="http://schemas.microsoft.com/office/drawing/2014/main" id="{8521EDBF-42D3-4277-BB31-A18FD98A7D16}"/>
                </a:ext>
              </a:extLst>
            </p:cNvPr>
            <p:cNvSpPr/>
            <p:nvPr/>
          </p:nvSpPr>
          <p:spPr>
            <a:xfrm>
              <a:off x="10610741" y="1141209"/>
              <a:ext cx="1747837" cy="705106"/>
            </a:xfrm>
            <a:custGeom>
              <a:avLst/>
              <a:gdLst>
                <a:gd name="connsiteX0" fmla="*/ 0 w 1747837"/>
                <a:gd name="connsiteY0" fmla="*/ 309563 h 328613"/>
                <a:gd name="connsiteX1" fmla="*/ 1747837 w 1747837"/>
                <a:gd name="connsiteY1" fmla="*/ 0 h 328613"/>
                <a:gd name="connsiteX2" fmla="*/ 204787 w 1747837"/>
                <a:gd name="connsiteY2" fmla="*/ 328613 h 328613"/>
                <a:gd name="connsiteX3" fmla="*/ 0 w 1747837"/>
                <a:gd name="connsiteY3" fmla="*/ 309563 h 328613"/>
                <a:gd name="connsiteX0" fmla="*/ 0 w 1747837"/>
                <a:gd name="connsiteY0" fmla="*/ 400593 h 419643"/>
                <a:gd name="connsiteX1" fmla="*/ 1747837 w 1747837"/>
                <a:gd name="connsiteY1" fmla="*/ 91030 h 419643"/>
                <a:gd name="connsiteX2" fmla="*/ 204787 w 1747837"/>
                <a:gd name="connsiteY2" fmla="*/ 419643 h 419643"/>
                <a:gd name="connsiteX3" fmla="*/ 0 w 1747837"/>
                <a:gd name="connsiteY3" fmla="*/ 400593 h 419643"/>
                <a:gd name="connsiteX0" fmla="*/ 0 w 1747837"/>
                <a:gd name="connsiteY0" fmla="*/ 669235 h 688285"/>
                <a:gd name="connsiteX1" fmla="*/ 1747837 w 1747837"/>
                <a:gd name="connsiteY1" fmla="*/ 359672 h 688285"/>
                <a:gd name="connsiteX2" fmla="*/ 204787 w 1747837"/>
                <a:gd name="connsiteY2" fmla="*/ 688285 h 688285"/>
                <a:gd name="connsiteX3" fmla="*/ 0 w 1747837"/>
                <a:gd name="connsiteY3" fmla="*/ 669235 h 688285"/>
                <a:gd name="connsiteX0" fmla="*/ 0 w 1747837"/>
                <a:gd name="connsiteY0" fmla="*/ 669235 h 688285"/>
                <a:gd name="connsiteX1" fmla="*/ 1747837 w 1747837"/>
                <a:gd name="connsiteY1" fmla="*/ 359672 h 688285"/>
                <a:gd name="connsiteX2" fmla="*/ 204787 w 1747837"/>
                <a:gd name="connsiteY2" fmla="*/ 688285 h 688285"/>
                <a:gd name="connsiteX3" fmla="*/ 0 w 1747837"/>
                <a:gd name="connsiteY3" fmla="*/ 669235 h 688285"/>
                <a:gd name="connsiteX0" fmla="*/ 0 w 1747837"/>
                <a:gd name="connsiteY0" fmla="*/ 669235 h 688285"/>
                <a:gd name="connsiteX1" fmla="*/ 1747837 w 1747837"/>
                <a:gd name="connsiteY1" fmla="*/ 359672 h 688285"/>
                <a:gd name="connsiteX2" fmla="*/ 204787 w 1747837"/>
                <a:gd name="connsiteY2" fmla="*/ 688285 h 688285"/>
                <a:gd name="connsiteX3" fmla="*/ 0 w 1747837"/>
                <a:gd name="connsiteY3" fmla="*/ 669235 h 688285"/>
                <a:gd name="connsiteX0" fmla="*/ 0 w 1747837"/>
                <a:gd name="connsiteY0" fmla="*/ 669235 h 688285"/>
                <a:gd name="connsiteX1" fmla="*/ 1747837 w 1747837"/>
                <a:gd name="connsiteY1" fmla="*/ 359672 h 688285"/>
                <a:gd name="connsiteX2" fmla="*/ 204787 w 1747837"/>
                <a:gd name="connsiteY2" fmla="*/ 688285 h 688285"/>
                <a:gd name="connsiteX3" fmla="*/ 0 w 1747837"/>
                <a:gd name="connsiteY3" fmla="*/ 669235 h 688285"/>
                <a:gd name="connsiteX0" fmla="*/ 0 w 1747837"/>
                <a:gd name="connsiteY0" fmla="*/ 669235 h 698593"/>
                <a:gd name="connsiteX1" fmla="*/ 1747837 w 1747837"/>
                <a:gd name="connsiteY1" fmla="*/ 359672 h 698593"/>
                <a:gd name="connsiteX2" fmla="*/ 204787 w 1747837"/>
                <a:gd name="connsiteY2" fmla="*/ 688285 h 698593"/>
                <a:gd name="connsiteX3" fmla="*/ 0 w 1747837"/>
                <a:gd name="connsiteY3" fmla="*/ 669235 h 698593"/>
                <a:gd name="connsiteX0" fmla="*/ 0 w 1747837"/>
                <a:gd name="connsiteY0" fmla="*/ 669235 h 701037"/>
                <a:gd name="connsiteX1" fmla="*/ 1747837 w 1747837"/>
                <a:gd name="connsiteY1" fmla="*/ 359672 h 701037"/>
                <a:gd name="connsiteX2" fmla="*/ 204787 w 1747837"/>
                <a:gd name="connsiteY2" fmla="*/ 688285 h 701037"/>
                <a:gd name="connsiteX3" fmla="*/ 0 w 1747837"/>
                <a:gd name="connsiteY3" fmla="*/ 669235 h 701037"/>
                <a:gd name="connsiteX0" fmla="*/ 0 w 1747837"/>
                <a:gd name="connsiteY0" fmla="*/ 676356 h 708158"/>
                <a:gd name="connsiteX1" fmla="*/ 1747837 w 1747837"/>
                <a:gd name="connsiteY1" fmla="*/ 366793 h 708158"/>
                <a:gd name="connsiteX2" fmla="*/ 204787 w 1747837"/>
                <a:gd name="connsiteY2" fmla="*/ 695406 h 708158"/>
                <a:gd name="connsiteX3" fmla="*/ 0 w 1747837"/>
                <a:gd name="connsiteY3" fmla="*/ 676356 h 708158"/>
                <a:gd name="connsiteX0" fmla="*/ 0 w 1747837"/>
                <a:gd name="connsiteY0" fmla="*/ 673304 h 705106"/>
                <a:gd name="connsiteX1" fmla="*/ 1747837 w 1747837"/>
                <a:gd name="connsiteY1" fmla="*/ 363741 h 705106"/>
                <a:gd name="connsiteX2" fmla="*/ 204787 w 1747837"/>
                <a:gd name="connsiteY2" fmla="*/ 692354 h 705106"/>
                <a:gd name="connsiteX3" fmla="*/ 0 w 1747837"/>
                <a:gd name="connsiteY3" fmla="*/ 673304 h 705106"/>
              </a:gdLst>
              <a:ahLst/>
              <a:cxnLst>
                <a:cxn ang="0">
                  <a:pos x="connsiteX0" y="connsiteY0"/>
                </a:cxn>
                <a:cxn ang="0">
                  <a:pos x="connsiteX1" y="connsiteY1"/>
                </a:cxn>
                <a:cxn ang="0">
                  <a:pos x="connsiteX2" y="connsiteY2"/>
                </a:cxn>
                <a:cxn ang="0">
                  <a:pos x="connsiteX3" y="connsiteY3"/>
                </a:cxn>
              </a:cxnLst>
              <a:rect l="l" t="t" r="r" b="b"/>
              <a:pathLst>
                <a:path w="1747837" h="705106">
                  <a:moveTo>
                    <a:pt x="0" y="673304"/>
                  </a:moveTo>
                  <a:cubicBezTo>
                    <a:pt x="189705" y="-68059"/>
                    <a:pt x="1298575" y="-235539"/>
                    <a:pt x="1747837" y="363741"/>
                  </a:cubicBezTo>
                  <a:cubicBezTo>
                    <a:pt x="1381124" y="-590"/>
                    <a:pt x="461962" y="-2972"/>
                    <a:pt x="204787" y="692354"/>
                  </a:cubicBezTo>
                  <a:cubicBezTo>
                    <a:pt x="188913" y="721723"/>
                    <a:pt x="1587" y="693941"/>
                    <a:pt x="0" y="673304"/>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Interstate Bold" pitchFamily="50" charset="0"/>
              </a:endParaRPr>
            </a:p>
          </p:txBody>
        </p:sp>
        <p:sp>
          <p:nvSpPr>
            <p:cNvPr id="29" name="Freeform 10">
              <a:extLst>
                <a:ext uri="{FF2B5EF4-FFF2-40B4-BE49-F238E27FC236}">
                  <a16:creationId xmlns:a16="http://schemas.microsoft.com/office/drawing/2014/main" id="{E5ADD85A-F7FA-4502-B3DD-8C0A6856A231}"/>
                </a:ext>
              </a:extLst>
            </p:cNvPr>
            <p:cNvSpPr/>
            <p:nvPr/>
          </p:nvSpPr>
          <p:spPr>
            <a:xfrm>
              <a:off x="10551209" y="3865303"/>
              <a:ext cx="1931887" cy="752955"/>
            </a:xfrm>
            <a:custGeom>
              <a:avLst/>
              <a:gdLst>
                <a:gd name="connsiteX0" fmla="*/ 0 w 1931194"/>
                <a:gd name="connsiteY0" fmla="*/ 359568 h 359568"/>
                <a:gd name="connsiteX1" fmla="*/ 1545432 w 1931194"/>
                <a:gd name="connsiteY1" fmla="*/ 0 h 359568"/>
                <a:gd name="connsiteX2" fmla="*/ 1931194 w 1931194"/>
                <a:gd name="connsiteY2" fmla="*/ 54768 h 359568"/>
                <a:gd name="connsiteX3" fmla="*/ 0 w 1931194"/>
                <a:gd name="connsiteY3" fmla="*/ 359568 h 359568"/>
                <a:gd name="connsiteX0" fmla="*/ 0 w 1931921"/>
                <a:gd name="connsiteY0" fmla="*/ 359568 h 359568"/>
                <a:gd name="connsiteX1" fmla="*/ 1545432 w 1931921"/>
                <a:gd name="connsiteY1" fmla="*/ 0 h 359568"/>
                <a:gd name="connsiteX2" fmla="*/ 1931194 w 1931921"/>
                <a:gd name="connsiteY2" fmla="*/ 54768 h 359568"/>
                <a:gd name="connsiteX3" fmla="*/ 0 w 1931921"/>
                <a:gd name="connsiteY3" fmla="*/ 359568 h 359568"/>
                <a:gd name="connsiteX0" fmla="*/ 0 w 1931887"/>
                <a:gd name="connsiteY0" fmla="*/ 375703 h 375703"/>
                <a:gd name="connsiteX1" fmla="*/ 1545432 w 1931887"/>
                <a:gd name="connsiteY1" fmla="*/ 16135 h 375703"/>
                <a:gd name="connsiteX2" fmla="*/ 1931194 w 1931887"/>
                <a:gd name="connsiteY2" fmla="*/ 70903 h 375703"/>
                <a:gd name="connsiteX3" fmla="*/ 0 w 1931887"/>
                <a:gd name="connsiteY3" fmla="*/ 375703 h 375703"/>
                <a:gd name="connsiteX0" fmla="*/ 0 w 1931887"/>
                <a:gd name="connsiteY0" fmla="*/ 375703 h 375703"/>
                <a:gd name="connsiteX1" fmla="*/ 1545432 w 1931887"/>
                <a:gd name="connsiteY1" fmla="*/ 16135 h 375703"/>
                <a:gd name="connsiteX2" fmla="*/ 1931194 w 1931887"/>
                <a:gd name="connsiteY2" fmla="*/ 70903 h 375703"/>
                <a:gd name="connsiteX3" fmla="*/ 0 w 1931887"/>
                <a:gd name="connsiteY3" fmla="*/ 375703 h 375703"/>
                <a:gd name="connsiteX0" fmla="*/ 0 w 1931887"/>
                <a:gd name="connsiteY0" fmla="*/ 375703 h 582309"/>
                <a:gd name="connsiteX1" fmla="*/ 1545432 w 1931887"/>
                <a:gd name="connsiteY1" fmla="*/ 16135 h 582309"/>
                <a:gd name="connsiteX2" fmla="*/ 1931194 w 1931887"/>
                <a:gd name="connsiteY2" fmla="*/ 70903 h 582309"/>
                <a:gd name="connsiteX3" fmla="*/ 0 w 1931887"/>
                <a:gd name="connsiteY3" fmla="*/ 375703 h 582309"/>
                <a:gd name="connsiteX0" fmla="*/ 0 w 1931887"/>
                <a:gd name="connsiteY0" fmla="*/ 375703 h 621649"/>
                <a:gd name="connsiteX1" fmla="*/ 1545432 w 1931887"/>
                <a:gd name="connsiteY1" fmla="*/ 16135 h 621649"/>
                <a:gd name="connsiteX2" fmla="*/ 1931194 w 1931887"/>
                <a:gd name="connsiteY2" fmla="*/ 70903 h 621649"/>
                <a:gd name="connsiteX3" fmla="*/ 0 w 1931887"/>
                <a:gd name="connsiteY3" fmla="*/ 375703 h 621649"/>
                <a:gd name="connsiteX0" fmla="*/ 0 w 1931887"/>
                <a:gd name="connsiteY0" fmla="*/ 375703 h 728656"/>
                <a:gd name="connsiteX1" fmla="*/ 1545432 w 1931887"/>
                <a:gd name="connsiteY1" fmla="*/ 16135 h 728656"/>
                <a:gd name="connsiteX2" fmla="*/ 1931194 w 1931887"/>
                <a:gd name="connsiteY2" fmla="*/ 70903 h 728656"/>
                <a:gd name="connsiteX3" fmla="*/ 0 w 1931887"/>
                <a:gd name="connsiteY3" fmla="*/ 375703 h 728656"/>
                <a:gd name="connsiteX0" fmla="*/ 0 w 1931887"/>
                <a:gd name="connsiteY0" fmla="*/ 375703 h 739799"/>
                <a:gd name="connsiteX1" fmla="*/ 1545432 w 1931887"/>
                <a:gd name="connsiteY1" fmla="*/ 16135 h 739799"/>
                <a:gd name="connsiteX2" fmla="*/ 1931194 w 1931887"/>
                <a:gd name="connsiteY2" fmla="*/ 70903 h 739799"/>
                <a:gd name="connsiteX3" fmla="*/ 0 w 1931887"/>
                <a:gd name="connsiteY3" fmla="*/ 375703 h 739799"/>
                <a:gd name="connsiteX0" fmla="*/ 0 w 1931887"/>
                <a:gd name="connsiteY0" fmla="*/ 375703 h 755185"/>
                <a:gd name="connsiteX1" fmla="*/ 1545432 w 1931887"/>
                <a:gd name="connsiteY1" fmla="*/ 16135 h 755185"/>
                <a:gd name="connsiteX2" fmla="*/ 1931194 w 1931887"/>
                <a:gd name="connsiteY2" fmla="*/ 70903 h 755185"/>
                <a:gd name="connsiteX3" fmla="*/ 0 w 1931887"/>
                <a:gd name="connsiteY3" fmla="*/ 375703 h 755185"/>
                <a:gd name="connsiteX0" fmla="*/ 0 w 1931887"/>
                <a:gd name="connsiteY0" fmla="*/ 375703 h 752955"/>
                <a:gd name="connsiteX1" fmla="*/ 1545432 w 1931887"/>
                <a:gd name="connsiteY1" fmla="*/ 16135 h 752955"/>
                <a:gd name="connsiteX2" fmla="*/ 1931194 w 1931887"/>
                <a:gd name="connsiteY2" fmla="*/ 70903 h 752955"/>
                <a:gd name="connsiteX3" fmla="*/ 0 w 1931887"/>
                <a:gd name="connsiteY3" fmla="*/ 375703 h 752955"/>
              </a:gdLst>
              <a:ahLst/>
              <a:cxnLst>
                <a:cxn ang="0">
                  <a:pos x="connsiteX0" y="connsiteY0"/>
                </a:cxn>
                <a:cxn ang="0">
                  <a:pos x="connsiteX1" y="connsiteY1"/>
                </a:cxn>
                <a:cxn ang="0">
                  <a:pos x="connsiteX2" y="connsiteY2"/>
                </a:cxn>
                <a:cxn ang="0">
                  <a:pos x="connsiteX3" y="connsiteY3"/>
                </a:cxn>
              </a:cxnLst>
              <a:rect l="l" t="t" r="r" b="b"/>
              <a:pathLst>
                <a:path w="1931887" h="752955">
                  <a:moveTo>
                    <a:pt x="0" y="375703"/>
                  </a:moveTo>
                  <a:cubicBezTo>
                    <a:pt x="534194" y="882115"/>
                    <a:pt x="1408906" y="528897"/>
                    <a:pt x="1545432" y="16135"/>
                  </a:cubicBezTo>
                  <a:cubicBezTo>
                    <a:pt x="1659732" y="-27521"/>
                    <a:pt x="1947863" y="26454"/>
                    <a:pt x="1931194" y="70903"/>
                  </a:cubicBezTo>
                  <a:cubicBezTo>
                    <a:pt x="1585120" y="858303"/>
                    <a:pt x="388938" y="969428"/>
                    <a:pt x="0" y="375703"/>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Interstate Bold" pitchFamily="50" charset="0"/>
              </a:endParaRPr>
            </a:p>
          </p:txBody>
        </p:sp>
        <p:sp>
          <p:nvSpPr>
            <p:cNvPr id="37" name="Circle: Hollow 36">
              <a:extLst>
                <a:ext uri="{FF2B5EF4-FFF2-40B4-BE49-F238E27FC236}">
                  <a16:creationId xmlns:a16="http://schemas.microsoft.com/office/drawing/2014/main" id="{329416C1-0F7F-40B6-9ABF-6C92869D1B01}"/>
                </a:ext>
              </a:extLst>
            </p:cNvPr>
            <p:cNvSpPr/>
            <p:nvPr/>
          </p:nvSpPr>
          <p:spPr>
            <a:xfrm>
              <a:off x="8682752" y="132695"/>
              <a:ext cx="5477529" cy="5477529"/>
            </a:xfrm>
            <a:prstGeom prst="donut">
              <a:avLst>
                <a:gd name="adj" fmla="val 78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grpSp>
      <p:sp>
        <p:nvSpPr>
          <p:cNvPr id="50" name="TextBox 49">
            <a:extLst>
              <a:ext uri="{FF2B5EF4-FFF2-40B4-BE49-F238E27FC236}">
                <a16:creationId xmlns:a16="http://schemas.microsoft.com/office/drawing/2014/main" id="{CEBBD007-0FB1-405E-B308-B430192758FC}"/>
              </a:ext>
            </a:extLst>
          </p:cNvPr>
          <p:cNvSpPr txBox="1"/>
          <p:nvPr/>
        </p:nvSpPr>
        <p:spPr>
          <a:xfrm>
            <a:off x="5073254" y="2116509"/>
            <a:ext cx="1493042" cy="276999"/>
          </a:xfrm>
          <a:prstGeom prst="rect">
            <a:avLst/>
          </a:prstGeom>
          <a:noFill/>
        </p:spPr>
        <p:txBody>
          <a:bodyPr wrap="square" rtlCol="0">
            <a:spAutoFit/>
          </a:bodyPr>
          <a:lstStyle/>
          <a:p>
            <a:pPr algn="ctr"/>
            <a:r>
              <a:rPr lang="en-GB" sz="1200" b="1">
                <a:solidFill>
                  <a:schemeClr val="bg1"/>
                </a:solidFill>
                <a:latin typeface="Arial" panose="020B0604020202020204" pitchFamily="34" charset="0"/>
              </a:rPr>
              <a:t>AIR</a:t>
            </a:r>
          </a:p>
        </p:txBody>
      </p:sp>
      <p:sp>
        <p:nvSpPr>
          <p:cNvPr id="48" name="Rectangle 47">
            <a:extLst>
              <a:ext uri="{FF2B5EF4-FFF2-40B4-BE49-F238E27FC236}">
                <a16:creationId xmlns:a16="http://schemas.microsoft.com/office/drawing/2014/main" id="{BA4D5BAB-CDB7-456E-B1D4-191F1F9C6EC3}"/>
              </a:ext>
            </a:extLst>
          </p:cNvPr>
          <p:cNvSpPr/>
          <p:nvPr/>
        </p:nvSpPr>
        <p:spPr>
          <a:xfrm>
            <a:off x="6797362" y="857250"/>
            <a:ext cx="1493042" cy="2880573"/>
          </a:xfrm>
          <a:prstGeom prst="rect">
            <a:avLst/>
          </a:prstGeom>
          <a:solidFill>
            <a:schemeClr val="tx2">
              <a:alpha val="94902"/>
            </a:schemeClr>
          </a:solidFill>
        </p:spPr>
        <p:txBody>
          <a:bodyPr wrap="square" lIns="135000" tIns="135000" rIns="135000" bIns="189000" anchor="b">
            <a:noAutofit/>
          </a:bodyPr>
          <a:lstStyle/>
          <a:p>
            <a:pPr algn="ctr"/>
            <a:r>
              <a:rPr lang="en-GB" sz="3300" b="1" spc="-225" dirty="0">
                <a:solidFill>
                  <a:schemeClr val="bg1"/>
                </a:solidFill>
                <a:latin typeface="Arial" panose="020B0604020202020204" pitchFamily="34" charset="0"/>
              </a:rPr>
              <a:t>11.4M</a:t>
            </a:r>
            <a:r>
              <a:rPr lang="en-GB" sz="1200" spc="-225" dirty="0">
                <a:solidFill>
                  <a:schemeClr val="bg1"/>
                </a:solidFill>
                <a:latin typeface="Arial Nova" panose="020B0504020202020204" pitchFamily="34" charset="0"/>
              </a:rPr>
              <a:t> </a:t>
            </a:r>
          </a:p>
          <a:p>
            <a:pPr algn="ctr"/>
            <a:r>
              <a:rPr lang="en-GB" sz="1200" spc="38" dirty="0">
                <a:solidFill>
                  <a:schemeClr val="bg1"/>
                </a:solidFill>
                <a:latin typeface="Arial" panose="020B0604020202020204" pitchFamily="34" charset="0"/>
              </a:rPr>
              <a:t>m</a:t>
            </a:r>
            <a:r>
              <a:rPr lang="en-GB" sz="1200" spc="38" baseline="30000" dirty="0">
                <a:solidFill>
                  <a:schemeClr val="bg1"/>
                </a:solidFill>
                <a:latin typeface="Arial" panose="020B0604020202020204" pitchFamily="34" charset="0"/>
              </a:rPr>
              <a:t>3</a:t>
            </a:r>
          </a:p>
        </p:txBody>
      </p:sp>
      <p:grpSp>
        <p:nvGrpSpPr>
          <p:cNvPr id="44" name="Group 43">
            <a:extLst>
              <a:ext uri="{FF2B5EF4-FFF2-40B4-BE49-F238E27FC236}">
                <a16:creationId xmlns:a16="http://schemas.microsoft.com/office/drawing/2014/main" id="{15174A95-7440-4B06-B58A-1081443B7ECF}"/>
              </a:ext>
            </a:extLst>
          </p:cNvPr>
          <p:cNvGrpSpPr/>
          <p:nvPr/>
        </p:nvGrpSpPr>
        <p:grpSpPr>
          <a:xfrm>
            <a:off x="7119978" y="1204250"/>
            <a:ext cx="847812" cy="847812"/>
            <a:chOff x="5679283" y="285095"/>
            <a:chExt cx="5477529" cy="5477529"/>
          </a:xfrm>
        </p:grpSpPr>
        <p:sp>
          <p:nvSpPr>
            <p:cNvPr id="41" name="Freeform: Shape 40">
              <a:extLst>
                <a:ext uri="{FF2B5EF4-FFF2-40B4-BE49-F238E27FC236}">
                  <a16:creationId xmlns:a16="http://schemas.microsoft.com/office/drawing/2014/main" id="{DC8FA829-ACDE-43D0-B495-3597012980E3}"/>
                </a:ext>
              </a:extLst>
            </p:cNvPr>
            <p:cNvSpPr/>
            <p:nvPr/>
          </p:nvSpPr>
          <p:spPr>
            <a:xfrm>
              <a:off x="7194229" y="1223658"/>
              <a:ext cx="2395612" cy="3455970"/>
            </a:xfrm>
            <a:custGeom>
              <a:avLst/>
              <a:gdLst>
                <a:gd name="connsiteX0" fmla="*/ 363966 w 2395612"/>
                <a:gd name="connsiteY0" fmla="*/ 1883093 h 3455970"/>
                <a:gd name="connsiteX1" fmla="*/ 609235 w 2395612"/>
                <a:gd name="connsiteY1" fmla="*/ 2918936 h 3455970"/>
                <a:gd name="connsiteX2" fmla="*/ 685435 w 2395612"/>
                <a:gd name="connsiteY2" fmla="*/ 2823687 h 3455970"/>
                <a:gd name="connsiteX3" fmla="*/ 363966 w 2395612"/>
                <a:gd name="connsiteY3" fmla="*/ 1883093 h 3455970"/>
                <a:gd name="connsiteX4" fmla="*/ 1198355 w 2395612"/>
                <a:gd name="connsiteY4" fmla="*/ 0 h 3455970"/>
                <a:gd name="connsiteX5" fmla="*/ 2394695 w 2395612"/>
                <a:gd name="connsiteY5" fmla="*/ 2196465 h 3455970"/>
                <a:gd name="connsiteX6" fmla="*/ 1225025 w 2395612"/>
                <a:gd name="connsiteY6" fmla="*/ 3455670 h 3455970"/>
                <a:gd name="connsiteX7" fmla="*/ 184895 w 2395612"/>
                <a:gd name="connsiteY7" fmla="*/ 1663065 h 3455970"/>
                <a:gd name="connsiteX8" fmla="*/ 1198355 w 2395612"/>
                <a:gd name="connsiteY8" fmla="*/ 0 h 345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612" h="3455970">
                  <a:moveTo>
                    <a:pt x="363966" y="1883093"/>
                  </a:moveTo>
                  <a:cubicBezTo>
                    <a:pt x="193309" y="2211706"/>
                    <a:pt x="303642" y="2754630"/>
                    <a:pt x="609235" y="2918936"/>
                  </a:cubicBezTo>
                  <a:cubicBezTo>
                    <a:pt x="665591" y="2946717"/>
                    <a:pt x="764810" y="2876868"/>
                    <a:pt x="685435" y="2823687"/>
                  </a:cubicBezTo>
                  <a:cubicBezTo>
                    <a:pt x="446516" y="2672874"/>
                    <a:pt x="317134" y="2317275"/>
                    <a:pt x="363966" y="1883093"/>
                  </a:cubicBezTo>
                  <a:close/>
                  <a:moveTo>
                    <a:pt x="1198355" y="0"/>
                  </a:moveTo>
                  <a:cubicBezTo>
                    <a:pt x="1633329" y="424656"/>
                    <a:pt x="2352233" y="1099561"/>
                    <a:pt x="2394695" y="2196465"/>
                  </a:cubicBezTo>
                  <a:cubicBezTo>
                    <a:pt x="2421042" y="2877069"/>
                    <a:pt x="1876580" y="3440566"/>
                    <a:pt x="1225025" y="3455670"/>
                  </a:cubicBezTo>
                  <a:cubicBezTo>
                    <a:pt x="365173" y="3475602"/>
                    <a:pt x="-351204" y="2498566"/>
                    <a:pt x="184895" y="1663065"/>
                  </a:cubicBezTo>
                  <a:cubicBezTo>
                    <a:pt x="495937" y="1178312"/>
                    <a:pt x="1203436" y="791685"/>
                    <a:pt x="11983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a:latin typeface="Interstate Bold" pitchFamily="50" charset="0"/>
              </a:endParaRPr>
            </a:p>
          </p:txBody>
        </p:sp>
        <p:sp>
          <p:nvSpPr>
            <p:cNvPr id="40" name="Circle: Hollow 39">
              <a:extLst>
                <a:ext uri="{FF2B5EF4-FFF2-40B4-BE49-F238E27FC236}">
                  <a16:creationId xmlns:a16="http://schemas.microsoft.com/office/drawing/2014/main" id="{4B132CBC-2FCE-4C70-94C6-7D83EB61F51E}"/>
                </a:ext>
              </a:extLst>
            </p:cNvPr>
            <p:cNvSpPr/>
            <p:nvPr/>
          </p:nvSpPr>
          <p:spPr>
            <a:xfrm>
              <a:off x="5679283" y="285095"/>
              <a:ext cx="5477529" cy="5477529"/>
            </a:xfrm>
            <a:prstGeom prst="donut">
              <a:avLst>
                <a:gd name="adj" fmla="val 78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1"/>
                </a:solidFill>
              </a:endParaRPr>
            </a:p>
          </p:txBody>
        </p:sp>
      </p:grpSp>
      <p:sp>
        <p:nvSpPr>
          <p:cNvPr id="51" name="TextBox 50">
            <a:extLst>
              <a:ext uri="{FF2B5EF4-FFF2-40B4-BE49-F238E27FC236}">
                <a16:creationId xmlns:a16="http://schemas.microsoft.com/office/drawing/2014/main" id="{C2EEE17B-FA6D-4985-A60A-5B22A0F63721}"/>
              </a:ext>
            </a:extLst>
          </p:cNvPr>
          <p:cNvSpPr txBox="1"/>
          <p:nvPr/>
        </p:nvSpPr>
        <p:spPr>
          <a:xfrm>
            <a:off x="6797362" y="2116509"/>
            <a:ext cx="1493042" cy="276999"/>
          </a:xfrm>
          <a:prstGeom prst="rect">
            <a:avLst/>
          </a:prstGeom>
          <a:noFill/>
        </p:spPr>
        <p:txBody>
          <a:bodyPr wrap="square" rtlCol="0">
            <a:spAutoFit/>
          </a:bodyPr>
          <a:lstStyle/>
          <a:p>
            <a:pPr algn="ctr"/>
            <a:r>
              <a:rPr lang="en-GB" sz="1200" b="1">
                <a:solidFill>
                  <a:schemeClr val="bg1"/>
                </a:solidFill>
                <a:latin typeface="Arial" panose="020B0604020202020204" pitchFamily="34" charset="0"/>
              </a:rPr>
              <a:t>WATER</a:t>
            </a:r>
          </a:p>
        </p:txBody>
      </p:sp>
      <p:sp>
        <p:nvSpPr>
          <p:cNvPr id="56" name="TextBox 55">
            <a:extLst>
              <a:ext uri="{FF2B5EF4-FFF2-40B4-BE49-F238E27FC236}">
                <a16:creationId xmlns:a16="http://schemas.microsoft.com/office/drawing/2014/main" id="{8EC19488-0F17-40F6-83C5-52D4318C6F04}"/>
              </a:ext>
            </a:extLst>
          </p:cNvPr>
          <p:cNvSpPr txBox="1"/>
          <p:nvPr/>
        </p:nvSpPr>
        <p:spPr>
          <a:xfrm>
            <a:off x="4366603" y="4616207"/>
            <a:ext cx="4621778" cy="784830"/>
          </a:xfrm>
          <a:prstGeom prst="rect">
            <a:avLst/>
          </a:prstGeom>
          <a:noFill/>
        </p:spPr>
        <p:txBody>
          <a:bodyPr wrap="none" rtlCol="0">
            <a:spAutoFit/>
          </a:bodyPr>
          <a:lstStyle/>
          <a:p>
            <a:pPr algn="r"/>
            <a:r>
              <a:rPr lang="en-GB" sz="4500" spc="450" dirty="0">
                <a:solidFill>
                  <a:schemeClr val="bg1"/>
                </a:solidFill>
                <a:latin typeface="Arial" panose="020B0604020202020204" pitchFamily="34" charset="0"/>
              </a:rPr>
              <a:t>Saved in 2020</a:t>
            </a:r>
          </a:p>
        </p:txBody>
      </p:sp>
      <p:cxnSp>
        <p:nvCxnSpPr>
          <p:cNvPr id="58" name="Straight Connector 57">
            <a:extLst>
              <a:ext uri="{FF2B5EF4-FFF2-40B4-BE49-F238E27FC236}">
                <a16:creationId xmlns:a16="http://schemas.microsoft.com/office/drawing/2014/main" id="{9C801A21-E417-46CE-8CEB-8E1F77C3EDC2}"/>
              </a:ext>
            </a:extLst>
          </p:cNvPr>
          <p:cNvCxnSpPr>
            <a:cxnSpLocks/>
          </p:cNvCxnSpPr>
          <p:nvPr/>
        </p:nvCxnSpPr>
        <p:spPr>
          <a:xfrm>
            <a:off x="3447667" y="2605416"/>
            <a:ext cx="129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18A020F-074A-461A-BAF5-9E393F1574A6}"/>
              </a:ext>
            </a:extLst>
          </p:cNvPr>
          <p:cNvCxnSpPr>
            <a:cxnSpLocks/>
          </p:cNvCxnSpPr>
          <p:nvPr/>
        </p:nvCxnSpPr>
        <p:spPr>
          <a:xfrm>
            <a:off x="5171775" y="2605416"/>
            <a:ext cx="129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3731018-2176-4F71-B47A-357283797297}"/>
              </a:ext>
            </a:extLst>
          </p:cNvPr>
          <p:cNvCxnSpPr>
            <a:cxnSpLocks/>
          </p:cNvCxnSpPr>
          <p:nvPr/>
        </p:nvCxnSpPr>
        <p:spPr>
          <a:xfrm>
            <a:off x="6895883" y="2605416"/>
            <a:ext cx="129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192E2C1D-1CE7-4FCD-9E1A-37ED86687574}"/>
              </a:ext>
            </a:extLst>
          </p:cNvPr>
          <p:cNvGrpSpPr/>
          <p:nvPr/>
        </p:nvGrpSpPr>
        <p:grpSpPr>
          <a:xfrm>
            <a:off x="475867" y="3181644"/>
            <a:ext cx="1702977" cy="761707"/>
            <a:chOff x="634489" y="1049724"/>
            <a:chExt cx="1728000" cy="1533525"/>
          </a:xfrm>
        </p:grpSpPr>
        <p:cxnSp>
          <p:nvCxnSpPr>
            <p:cNvPr id="61" name="Straight Connector 60">
              <a:extLst>
                <a:ext uri="{FF2B5EF4-FFF2-40B4-BE49-F238E27FC236}">
                  <a16:creationId xmlns:a16="http://schemas.microsoft.com/office/drawing/2014/main" id="{4299EFD3-DD6F-4683-8935-26C18D29C9D5}"/>
                </a:ext>
              </a:extLst>
            </p:cNvPr>
            <p:cNvCxnSpPr>
              <a:cxnSpLocks/>
            </p:cNvCxnSpPr>
            <p:nvPr/>
          </p:nvCxnSpPr>
          <p:spPr>
            <a:xfrm>
              <a:off x="634489" y="1049724"/>
              <a:ext cx="172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F6F2197-A97F-4AD3-B985-3AD01BA862E0}"/>
                </a:ext>
              </a:extLst>
            </p:cNvPr>
            <p:cNvCxnSpPr>
              <a:cxnSpLocks/>
            </p:cNvCxnSpPr>
            <p:nvPr/>
          </p:nvCxnSpPr>
          <p:spPr>
            <a:xfrm>
              <a:off x="634489" y="2583249"/>
              <a:ext cx="172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47262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a16="http://schemas.microsoft.com/office/drawing/2014/main"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83D9A6-4B63-4609-8658-9F3A137FBDB7}"/>
              </a:ext>
            </a:extLst>
          </p:cNvPr>
          <p:cNvSpPr>
            <a:spLocks noGrp="1"/>
          </p:cNvSpPr>
          <p:nvPr>
            <p:ph type="title"/>
          </p:nvPr>
        </p:nvSpPr>
        <p:spPr>
          <a:xfrm>
            <a:off x="228600" y="381000"/>
            <a:ext cx="8534400" cy="569119"/>
          </a:xfrm>
        </p:spPr>
        <p:txBody>
          <a:bodyPr/>
          <a:lstStyle/>
          <a:p>
            <a:r>
              <a:rPr lang="en-US" sz="2400" b="0" dirty="0"/>
              <a:t>Primary Water Related Challenges when Operating a Boiler</a:t>
            </a:r>
          </a:p>
        </p:txBody>
      </p:sp>
      <p:sp>
        <p:nvSpPr>
          <p:cNvPr id="2" name="Slide Number Placeholder 1"/>
          <p:cNvSpPr>
            <a:spLocks noGrp="1"/>
          </p:cNvSpPr>
          <p:nvPr>
            <p:ph type="sldNum" sz="quarter" idx="4"/>
          </p:nvPr>
        </p:nvSpPr>
        <p:spPr/>
        <p:txBody>
          <a:bodyPr/>
          <a:lstStyle/>
          <a:p>
            <a:fld id="{2C684CED-46E5-4E8F-BC1C-4D0B0672BD75}" type="slidenum">
              <a:rPr lang="en-US" smtClean="0"/>
              <a:pPr/>
              <a:t>2</a:t>
            </a:fld>
            <a:endParaRPr lang="en-US" dirty="0"/>
          </a:p>
        </p:txBody>
      </p:sp>
      <p:sp>
        <p:nvSpPr>
          <p:cNvPr id="3" name="Content Placeholder 2"/>
          <p:cNvSpPr>
            <a:spLocks noGrp="1"/>
          </p:cNvSpPr>
          <p:nvPr>
            <p:ph sz="half" idx="4294967295"/>
          </p:nvPr>
        </p:nvSpPr>
        <p:spPr>
          <a:xfrm>
            <a:off x="457200" y="1447800"/>
            <a:ext cx="4876800" cy="4724400"/>
          </a:xfrm>
        </p:spPr>
        <p:txBody>
          <a:bodyPr>
            <a:normAutofit/>
          </a:bodyPr>
          <a:lstStyle/>
          <a:p>
            <a:pPr>
              <a:defRPr/>
            </a:pPr>
            <a:r>
              <a:rPr lang="en-US" sz="2000" b="1" dirty="0"/>
              <a:t>Mineral Scale/Deposition</a:t>
            </a:r>
          </a:p>
          <a:p>
            <a:pPr marL="488633" lvl="1" indent="-214313">
              <a:defRPr/>
            </a:pPr>
            <a:r>
              <a:rPr lang="en-US" sz="1600" dirty="0"/>
              <a:t>Forms as a result of dissolved minerals in the feedwater exceeding solubility</a:t>
            </a:r>
          </a:p>
          <a:p>
            <a:pPr marL="488633" lvl="1" indent="-214313">
              <a:defRPr/>
            </a:pPr>
            <a:r>
              <a:rPr lang="en-US" sz="1600" dirty="0"/>
              <a:t>Scalants are magnesium, calcium, iron, silica based salts</a:t>
            </a:r>
          </a:p>
          <a:p>
            <a:pPr marL="488633" lvl="1" indent="-214313">
              <a:defRPr/>
            </a:pPr>
            <a:r>
              <a:rPr lang="en-US" sz="1600" dirty="0"/>
              <a:t>Forms insulating material</a:t>
            </a:r>
          </a:p>
          <a:p>
            <a:pPr marL="488633" lvl="1" indent="-214313">
              <a:defRPr/>
            </a:pPr>
            <a:r>
              <a:rPr lang="en-US" sz="1600" dirty="0"/>
              <a:t>Impedes heat transfer</a:t>
            </a:r>
          </a:p>
          <a:p>
            <a:pPr marL="488156" lvl="1" indent="-214313">
              <a:defRPr/>
            </a:pPr>
            <a:r>
              <a:rPr lang="en-US" sz="1600" dirty="0"/>
              <a:t>Can result in equipment damage / boiler shutdown / loss of production</a:t>
            </a:r>
          </a:p>
          <a:p>
            <a:pPr marL="402908" lvl="1" indent="-128588">
              <a:buFont typeface="Wingdings 3" panose="05040102010807070707" pitchFamily="18" charset="2"/>
              <a:buChar char="y"/>
              <a:defRPr/>
            </a:pPr>
            <a:endParaRPr lang="en-US" sz="700" dirty="0"/>
          </a:p>
          <a:p>
            <a:pPr>
              <a:defRPr/>
            </a:pPr>
            <a:r>
              <a:rPr lang="en-US" sz="2000" b="1" dirty="0"/>
              <a:t>Corrosion</a:t>
            </a:r>
          </a:p>
          <a:p>
            <a:pPr marL="476250" lvl="1" indent="-176213" defTabSz="766763">
              <a:defRPr/>
            </a:pPr>
            <a:r>
              <a:rPr lang="en-US" sz="1600" dirty="0"/>
              <a:t>It causes metal loss in one area of a boiler system, which reduces asset life</a:t>
            </a:r>
          </a:p>
          <a:p>
            <a:pPr marL="476250" lvl="1" indent="-176213" defTabSz="766763">
              <a:defRPr/>
            </a:pPr>
            <a:r>
              <a:rPr lang="en-US" sz="1600" dirty="0"/>
              <a:t>Causes iron deposits (another type of scale) on boiler tubes (energy losses)</a:t>
            </a:r>
          </a:p>
          <a:p>
            <a:pPr marL="476250" lvl="1" indent="-176213" defTabSz="766763">
              <a:defRPr/>
            </a:pPr>
            <a:r>
              <a:rPr lang="en-US" sz="1600" dirty="0"/>
              <a:t>Shutdown, production loss and safety issues</a:t>
            </a:r>
          </a:p>
          <a:p>
            <a:pPr marL="480060" lvl="1" indent="-205740">
              <a:buFont typeface="Wingdings 2"/>
              <a:buChar char=""/>
              <a:defRPr/>
            </a:pPr>
            <a:endParaRPr lang="en-US" dirty="0"/>
          </a:p>
          <a:p>
            <a:pPr marL="240030" indent="-240030">
              <a:buFont typeface="Wingdings"/>
              <a:buChar char=""/>
              <a:defRPr/>
            </a:pPr>
            <a:endParaRPr lang="en-US" dirty="0"/>
          </a:p>
          <a:p>
            <a:pPr marL="240030" indent="-240030">
              <a:buFont typeface="Wingdings"/>
              <a:buChar char=""/>
              <a:defRPr/>
            </a:pPr>
            <a:endParaRPr lang="en-US" dirty="0"/>
          </a:p>
        </p:txBody>
      </p:sp>
      <p:pic>
        <p:nvPicPr>
          <p:cNvPr id="12292" name="Picture 1028" descr="D:\Temp\npo000003.tmp"/>
          <p:cNvPicPr>
            <a:picLocks noChangeArrowheads="1"/>
          </p:cNvPicPr>
          <p:nvPr/>
        </p:nvPicPr>
        <p:blipFill>
          <a:blip r:embed="rId2" cstate="print"/>
          <a:srcRect/>
          <a:stretch>
            <a:fillRect/>
          </a:stretch>
        </p:blipFill>
        <p:spPr bwMode="auto">
          <a:xfrm>
            <a:off x="5687623" y="3907568"/>
            <a:ext cx="2237177" cy="1655032"/>
          </a:xfrm>
          <a:prstGeom prst="rect">
            <a:avLst/>
          </a:prstGeom>
          <a:noFill/>
          <a:ln w="12700">
            <a:solidFill>
              <a:schemeClr val="tx1"/>
            </a:solidFill>
            <a:miter lim="800000"/>
            <a:headEnd/>
            <a:tailEnd/>
          </a:ln>
        </p:spPr>
      </p:pic>
      <p:pic>
        <p:nvPicPr>
          <p:cNvPr id="12293" name="Picture 5" descr="D:\Temp\npo000002.tmp"/>
          <p:cNvPicPr>
            <a:picLocks noChangeArrowheads="1"/>
          </p:cNvPicPr>
          <p:nvPr/>
        </p:nvPicPr>
        <p:blipFill>
          <a:blip r:embed="rId3" cstate="print"/>
          <a:srcRect/>
          <a:stretch>
            <a:fillRect/>
          </a:stretch>
        </p:blipFill>
        <p:spPr bwMode="auto">
          <a:xfrm>
            <a:off x="6019800" y="1676400"/>
            <a:ext cx="1523571" cy="2037234"/>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4080520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293"/>
                                        </p:tgtEl>
                                        <p:attrNameLst>
                                          <p:attrName>style.visibility</p:attrName>
                                        </p:attrNameLst>
                                      </p:cBhvr>
                                      <p:to>
                                        <p:strVal val="visible"/>
                                      </p:to>
                                    </p:set>
                                    <p:animEffect transition="in" filter="fade">
                                      <p:cBhvr>
                                        <p:cTn id="21" dur="500"/>
                                        <p:tgtEl>
                                          <p:spTgt spid="1229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292"/>
                                        </p:tgtEl>
                                        <p:attrNameLst>
                                          <p:attrName>style.visibility</p:attrName>
                                        </p:attrNameLst>
                                      </p:cBhvr>
                                      <p:to>
                                        <p:strVal val="visible"/>
                                      </p:to>
                                    </p:set>
                                    <p:animEffect transition="in" filter="fade">
                                      <p:cBhvr>
                                        <p:cTn id="40"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0" y="1447800"/>
            <a:ext cx="4632358" cy="1200329"/>
          </a:xfrm>
          <a:prstGeom prst="rect">
            <a:avLst/>
          </a:prstGeom>
          <a:noFill/>
        </p:spPr>
        <p:txBody>
          <a:bodyPr wrap="none" lIns="91440" tIns="45720" rIns="91440" bIns="45720">
            <a:spAutoFit/>
          </a:bodyPr>
          <a:lstStyle/>
          <a:p>
            <a:pPr algn="ctr"/>
            <a:r>
              <a:rPr lang="en-US" sz="7200" b="1" dirty="0" smtClean="0">
                <a:solidFill>
                  <a:schemeClr val="tx1">
                    <a:lumMod val="75000"/>
                    <a:lumOff val="25000"/>
                  </a:schemeClr>
                </a:solidFill>
                <a:effectLst>
                  <a:outerShdw blurRad="38100" dist="38100" dir="2700000" algn="tl">
                    <a:srgbClr val="000000">
                      <a:alpha val="43137"/>
                    </a:srgbClr>
                  </a:outerShdw>
                </a:effectLst>
                <a:latin typeface="Gill Sans MT" pitchFamily="34" charset="0"/>
              </a:rPr>
              <a:t>Thank You</a:t>
            </a:r>
            <a:endParaRPr lang="en-US" sz="7200" b="1" dirty="0">
              <a:solidFill>
                <a:schemeClr val="tx1">
                  <a:lumMod val="75000"/>
                  <a:lumOff val="25000"/>
                </a:schemeClr>
              </a:solidFill>
              <a:effectLst>
                <a:outerShdw blurRad="38100" dist="38100" dir="2700000" algn="tl">
                  <a:srgbClr val="000000">
                    <a:alpha val="43137"/>
                  </a:srgbClr>
                </a:outerShdw>
              </a:effectLst>
              <a:latin typeface="Gill Sans MT"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23067"/>
            <a:ext cx="7315200" cy="2006133"/>
          </a:xfrm>
          <a:prstGeom prst="rect">
            <a:avLst/>
          </a:prstGeom>
        </p:spPr>
      </p:pic>
    </p:spTree>
    <p:extLst>
      <p:ext uri="{BB962C8B-B14F-4D97-AF65-F5344CB8AC3E}">
        <p14:creationId xmlns:p14="http://schemas.microsoft.com/office/powerpoint/2010/main" val="120244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482600"/>
            <a:ext cx="9144000" cy="640080"/>
          </a:xfrm>
        </p:spPr>
        <p:txBody>
          <a:bodyPr/>
          <a:lstStyle/>
          <a:p>
            <a:pPr>
              <a:defRPr/>
            </a:pPr>
            <a:r>
              <a:rPr lang="en-US" sz="2800" dirty="0"/>
              <a:t>Steam system: A Holistic approach</a:t>
            </a:r>
          </a:p>
        </p:txBody>
      </p:sp>
      <p:sp>
        <p:nvSpPr>
          <p:cNvPr id="37892" name="Slide Number Placeholder 2"/>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itchFamily="34" charset="0"/>
                <a:ea typeface="MS PGothic" pitchFamily="34" charset="-128"/>
              </a:defRPr>
            </a:lvl1pPr>
            <a:lvl2pPr marL="557213" indent="-214313" eaLnBrk="0" hangingPunct="0">
              <a:defRPr sz="1800">
                <a:solidFill>
                  <a:schemeClr val="tx1"/>
                </a:solidFill>
                <a:latin typeface="Arial" pitchFamily="34" charset="0"/>
                <a:ea typeface="MS PGothic" pitchFamily="34" charset="-128"/>
              </a:defRPr>
            </a:lvl2pPr>
            <a:lvl3pPr marL="857250" indent="-171450" eaLnBrk="0" hangingPunct="0">
              <a:defRPr sz="1800">
                <a:solidFill>
                  <a:schemeClr val="tx1"/>
                </a:solidFill>
                <a:latin typeface="Arial" pitchFamily="34" charset="0"/>
                <a:ea typeface="MS PGothic" pitchFamily="34" charset="-128"/>
              </a:defRPr>
            </a:lvl3pPr>
            <a:lvl4pPr marL="1200150" indent="-171450" eaLnBrk="0" hangingPunct="0">
              <a:defRPr sz="1800">
                <a:solidFill>
                  <a:schemeClr val="tx1"/>
                </a:solidFill>
                <a:latin typeface="Arial" pitchFamily="34" charset="0"/>
                <a:ea typeface="MS PGothic" pitchFamily="34" charset="-128"/>
              </a:defRPr>
            </a:lvl4pPr>
            <a:lvl5pPr marL="1543050" indent="-171450" eaLnBrk="0" hangingPunct="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eaLnBrk="1" hangingPunct="1"/>
            <a:fld id="{801C7E6C-EEBB-4C91-A4A0-0DA93E42BF58}" type="slidenum">
              <a:rPr lang="en-US" sz="900">
                <a:solidFill>
                  <a:srgbClr val="898989"/>
                </a:solidFill>
              </a:rPr>
              <a:pPr eaLnBrk="1" hangingPunct="1"/>
              <a:t>3</a:t>
            </a:fld>
            <a:endParaRPr lang="en-US" sz="900">
              <a:solidFill>
                <a:srgbClr val="898989"/>
              </a:solidFill>
            </a:endParaRPr>
          </a:p>
        </p:txBody>
      </p:sp>
      <p:sp>
        <p:nvSpPr>
          <p:cNvPr id="5" name="TextBox 4"/>
          <p:cNvSpPr txBox="1"/>
          <p:nvPr/>
        </p:nvSpPr>
        <p:spPr>
          <a:xfrm>
            <a:off x="0" y="5257800"/>
            <a:ext cx="9144000" cy="369332"/>
          </a:xfrm>
          <a:prstGeom prst="rect">
            <a:avLst/>
          </a:prstGeom>
          <a:solidFill>
            <a:schemeClr val="tx2"/>
          </a:solidFill>
        </p:spPr>
        <p:txBody>
          <a:bodyPr wrap="square">
            <a:spAutoFit/>
          </a:bodyPr>
          <a:lstStyle/>
          <a:p>
            <a:pPr algn="ctr">
              <a:defRPr/>
            </a:pPr>
            <a:r>
              <a:rPr lang="en-US" b="1" dirty="0">
                <a:solidFill>
                  <a:schemeClr val="bg1"/>
                </a:solidFill>
                <a:cs typeface="Arial" charset="0"/>
              </a:rPr>
              <a:t>We look beyond a single unit operation</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742" y="1716545"/>
            <a:ext cx="5430579" cy="3424911"/>
          </a:xfrm>
          <a:prstGeom prst="rect">
            <a:avLst/>
          </a:prstGeom>
        </p:spPr>
      </p:pic>
    </p:spTree>
    <p:extLst>
      <p:ext uri="{BB962C8B-B14F-4D97-AF65-F5344CB8AC3E}">
        <p14:creationId xmlns:p14="http://schemas.microsoft.com/office/powerpoint/2010/main" val="1519230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2" name="Picture 12" descr="http://www.baldwin.egypt.com/images/boilers.jpg"/>
          <p:cNvPicPr>
            <a:picLocks noChangeAspect="1" noChangeArrowheads="1"/>
          </p:cNvPicPr>
          <p:nvPr/>
        </p:nvPicPr>
        <p:blipFill>
          <a:blip r:embed="rId3">
            <a:clrChange>
              <a:clrFrom>
                <a:srgbClr val="FFFFFF"/>
              </a:clrFrom>
              <a:clrTo>
                <a:srgbClr val="FFFFFF">
                  <a:alpha val="0"/>
                </a:srgbClr>
              </a:clrTo>
            </a:clrChange>
          </a:blip>
          <a:srcRect l="7822" t="1672" r="1689" b="8963"/>
          <a:stretch>
            <a:fillRect/>
          </a:stretch>
        </p:blipFill>
        <p:spPr bwMode="auto">
          <a:xfrm>
            <a:off x="1900105" y="1905000"/>
            <a:ext cx="2279306" cy="2105915"/>
          </a:xfrm>
          <a:prstGeom prst="rect">
            <a:avLst/>
          </a:prstGeom>
          <a:noFill/>
          <a:ln w="9525">
            <a:noFill/>
            <a:miter lim="800000"/>
            <a:headEnd/>
            <a:tailEnd/>
          </a:ln>
        </p:spPr>
      </p:pic>
      <p:sp>
        <p:nvSpPr>
          <p:cNvPr id="122893" name="Rectangle 13"/>
          <p:cNvSpPr>
            <a:spLocks noChangeArrowheads="1"/>
          </p:cNvSpPr>
          <p:nvPr/>
        </p:nvSpPr>
        <p:spPr bwMode="auto">
          <a:xfrm>
            <a:off x="3192067" y="2595564"/>
            <a:ext cx="105965" cy="1684735"/>
          </a:xfrm>
          <a:prstGeom prst="rect">
            <a:avLst/>
          </a:prstGeom>
          <a:noFill/>
          <a:ln w="9525">
            <a:noFill/>
            <a:miter lim="800000"/>
            <a:headEnd/>
            <a:tailEnd/>
          </a:ln>
        </p:spPr>
        <p:txBody>
          <a:bodyPr wrap="none" anchor="ctr">
            <a:prstTxWarp prst="textNoShape">
              <a:avLst/>
            </a:prstTxWarp>
          </a:bodyPr>
          <a:lstStyle/>
          <a:p>
            <a:endParaRPr lang="en-US" dirty="0"/>
          </a:p>
        </p:txBody>
      </p:sp>
      <p:sp>
        <p:nvSpPr>
          <p:cNvPr id="21" name="Title 20"/>
          <p:cNvSpPr>
            <a:spLocks noGrp="1"/>
          </p:cNvSpPr>
          <p:nvPr>
            <p:ph type="title"/>
          </p:nvPr>
        </p:nvSpPr>
        <p:spPr>
          <a:xfrm>
            <a:off x="0" y="482599"/>
            <a:ext cx="9144000" cy="640080"/>
          </a:xfrm>
        </p:spPr>
        <p:txBody>
          <a:bodyPr/>
          <a:lstStyle/>
          <a:p>
            <a:r>
              <a:rPr lang="en-US" sz="2800" dirty="0"/>
              <a:t>Steam System Treatment</a:t>
            </a:r>
          </a:p>
        </p:txBody>
      </p:sp>
      <p:sp>
        <p:nvSpPr>
          <p:cNvPr id="33" name="Text Box 3"/>
          <p:cNvSpPr txBox="1">
            <a:spLocks noChangeArrowheads="1"/>
          </p:cNvSpPr>
          <p:nvPr/>
        </p:nvSpPr>
        <p:spPr bwMode="auto">
          <a:xfrm>
            <a:off x="4731267" y="2209800"/>
            <a:ext cx="2171700" cy="1633781"/>
          </a:xfrm>
          <a:prstGeom prst="rect">
            <a:avLst/>
          </a:prstGeom>
          <a:noFill/>
          <a:ln w="9525">
            <a:noFill/>
            <a:miter lim="800000"/>
            <a:headEnd/>
            <a:tailEnd/>
          </a:ln>
        </p:spPr>
        <p:txBody>
          <a:bodyPr>
            <a:prstTxWarp prst="textNoShape">
              <a:avLst/>
            </a:prstTxWarp>
            <a:spAutoFit/>
          </a:bodyPr>
          <a:lstStyle/>
          <a:p>
            <a:pPr marL="176213" indent="-176213" eaLnBrk="0" hangingPunct="0">
              <a:spcAft>
                <a:spcPts val="675"/>
              </a:spcAft>
              <a:buClr>
                <a:schemeClr val="tx1"/>
              </a:buClr>
              <a:buFont typeface="Wingdings" charset="2"/>
              <a:buChar char="§"/>
            </a:pPr>
            <a:r>
              <a:rPr lang="en-US" sz="1400" b="1" dirty="0"/>
              <a:t>Pre-treatment</a:t>
            </a:r>
            <a:br>
              <a:rPr lang="en-US" sz="1400" b="1" dirty="0"/>
            </a:br>
            <a:r>
              <a:rPr lang="en-US" sz="1100" b="1" dirty="0"/>
              <a:t>(oxygen scavengers)</a:t>
            </a:r>
          </a:p>
          <a:p>
            <a:pPr marL="176213" indent="-176213" eaLnBrk="0" hangingPunct="0">
              <a:spcAft>
                <a:spcPts val="675"/>
              </a:spcAft>
              <a:buClr>
                <a:schemeClr val="tx1"/>
              </a:buClr>
              <a:buFont typeface="Wingdings" charset="2"/>
              <a:buChar char="§"/>
            </a:pPr>
            <a:r>
              <a:rPr lang="en-US" sz="1400" b="1" dirty="0"/>
              <a:t>Internal Treatment</a:t>
            </a:r>
            <a:br>
              <a:rPr lang="en-US" sz="1400" b="1" dirty="0"/>
            </a:br>
            <a:r>
              <a:rPr lang="en-US" sz="1100" b="1" dirty="0"/>
              <a:t>(scale &amp; corrosion control)</a:t>
            </a:r>
          </a:p>
          <a:p>
            <a:pPr marL="176213" indent="-176213" eaLnBrk="0" hangingPunct="0">
              <a:spcAft>
                <a:spcPts val="675"/>
              </a:spcAft>
              <a:buClr>
                <a:schemeClr val="tx1"/>
              </a:buClr>
              <a:buFont typeface="Wingdings" charset="2"/>
              <a:buChar char="§"/>
            </a:pPr>
            <a:r>
              <a:rPr lang="en-US" sz="1400" b="1" dirty="0"/>
              <a:t>Condensate Treatment</a:t>
            </a:r>
            <a:br>
              <a:rPr lang="en-US" sz="1400" b="1" dirty="0"/>
            </a:br>
            <a:r>
              <a:rPr lang="en-US" sz="1100" b="1" dirty="0"/>
              <a:t>(corrosion control)</a:t>
            </a:r>
          </a:p>
        </p:txBody>
      </p:sp>
      <p:sp>
        <p:nvSpPr>
          <p:cNvPr id="34" name="AutoShape 18"/>
          <p:cNvSpPr>
            <a:spLocks/>
          </p:cNvSpPr>
          <p:nvPr/>
        </p:nvSpPr>
        <p:spPr bwMode="auto">
          <a:xfrm>
            <a:off x="4413161" y="2284969"/>
            <a:ext cx="341168" cy="1448831"/>
          </a:xfrm>
          <a:prstGeom prst="leftBrace">
            <a:avLst>
              <a:gd name="adj1" fmla="val 29861"/>
              <a:gd name="adj2" fmla="val 50000"/>
            </a:avLst>
          </a:prstGeom>
          <a:noFill/>
          <a:ln w="50800">
            <a:solidFill>
              <a:srgbClr val="72A4F6">
                <a:alpha val="50000"/>
              </a:srgbClr>
            </a:solidFill>
            <a:round/>
            <a:headEnd/>
            <a:tailEnd/>
          </a:ln>
        </p:spPr>
        <p:txBody>
          <a:bodyPr wrap="none" anchor="ctr">
            <a:prstTxWarp prst="textNoShape">
              <a:avLst/>
            </a:prstTxWarp>
          </a:bodyPr>
          <a:lstStyle/>
          <a:p>
            <a:endParaRPr lang="en-US" dirty="0"/>
          </a:p>
        </p:txBody>
      </p:sp>
      <p:sp>
        <p:nvSpPr>
          <p:cNvPr id="40" name="Rounded Rectangle 39"/>
          <p:cNvSpPr/>
          <p:nvPr/>
        </p:nvSpPr>
        <p:spPr>
          <a:xfrm>
            <a:off x="1524000" y="4361720"/>
            <a:ext cx="6019800" cy="1178581"/>
          </a:xfrm>
          <a:prstGeom prst="roundRect">
            <a:avLst>
              <a:gd name="adj" fmla="val 10000"/>
            </a:avLst>
          </a:prstGeom>
          <a:solidFill>
            <a:srgbClr val="5F84BA">
              <a:alpha val="25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41" name="Rounded Rectangle 4"/>
          <p:cNvSpPr/>
          <p:nvPr/>
        </p:nvSpPr>
        <p:spPr>
          <a:xfrm>
            <a:off x="1914106" y="4518655"/>
            <a:ext cx="5172493" cy="81534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37160" tIns="6858" rIns="137160" bIns="6858" numCol="1" spcCol="1270" anchor="ctr" anchorCtr="0">
            <a:noAutofit/>
          </a:bodyPr>
          <a:lstStyle/>
          <a:p>
            <a:pPr eaLnBrk="0" hangingPunct="0"/>
            <a:r>
              <a:rPr lang="en-US" sz="1600" b="1" dirty="0">
                <a:solidFill>
                  <a:srgbClr val="5F84BA"/>
                </a:solidFill>
              </a:rPr>
              <a:t>Proper boiler water treatment prevents deposits and corrosion ensuring </a:t>
            </a:r>
            <a:r>
              <a:rPr lang="en-US" sz="1600" b="1" u="sng" dirty="0">
                <a:solidFill>
                  <a:srgbClr val="5F84BA"/>
                </a:solidFill>
              </a:rPr>
              <a:t>reliable</a:t>
            </a:r>
            <a:r>
              <a:rPr lang="en-US" sz="1600" b="1" dirty="0">
                <a:solidFill>
                  <a:srgbClr val="5F84BA"/>
                </a:solidFill>
              </a:rPr>
              <a:t> and </a:t>
            </a:r>
            <a:r>
              <a:rPr lang="en-US" sz="1600" b="1" u="sng" dirty="0">
                <a:solidFill>
                  <a:srgbClr val="5F84BA"/>
                </a:solidFill>
              </a:rPr>
              <a:t>safe</a:t>
            </a:r>
            <a:r>
              <a:rPr lang="en-US" sz="1600" b="1" dirty="0">
                <a:solidFill>
                  <a:srgbClr val="5F84BA"/>
                </a:solidFill>
              </a:rPr>
              <a:t> production of steam at reduced energy and water consumption and greenhouse gas levels.</a:t>
            </a:r>
          </a:p>
        </p:txBody>
      </p:sp>
      <p:sp>
        <p:nvSpPr>
          <p:cNvPr id="2" name="Slide Number Placeholder 1">
            <a:extLst>
              <a:ext uri="{FF2B5EF4-FFF2-40B4-BE49-F238E27FC236}">
                <a16:creationId xmlns:a16="http://schemas.microsoft.com/office/drawing/2014/main" id="{712968D7-0F69-47BE-B676-933FA5700411}"/>
              </a:ext>
            </a:extLst>
          </p:cNvPr>
          <p:cNvSpPr>
            <a:spLocks noGrp="1"/>
          </p:cNvSpPr>
          <p:nvPr>
            <p:ph type="sldNum" sz="quarter" idx="4"/>
          </p:nvPr>
        </p:nvSpPr>
        <p:spPr/>
        <p:txBody>
          <a:bodyPr/>
          <a:lstStyle/>
          <a:p>
            <a:fld id="{5367269B-BB66-1242-895A-E957DF8587C7}" type="slidenum">
              <a:rPr lang="en-US" smtClean="0"/>
              <a:pPr/>
              <a:t>4</a:t>
            </a:fld>
            <a:endParaRPr lang="en-US" dirty="0"/>
          </a:p>
        </p:txBody>
      </p:sp>
    </p:spTree>
    <p:extLst>
      <p:ext uri="{BB962C8B-B14F-4D97-AF65-F5344CB8AC3E}">
        <p14:creationId xmlns:p14="http://schemas.microsoft.com/office/powerpoint/2010/main" val="26661903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4"/>
          </p:nvPr>
        </p:nvSpPr>
        <p:spPr>
          <a:xfrm>
            <a:off x="9202270" y="6384427"/>
            <a:ext cx="27432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b="0" i="0" kern="1200"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fld id="{5367269B-BB66-1242-895A-E957DF8587C7}" type="slidenum">
              <a:rPr lang="en-US" smtClean="0"/>
              <a:pPr algn="ctr" fontAlgn="base">
                <a:spcBef>
                  <a:spcPct val="0"/>
                </a:spcBef>
                <a:spcAft>
                  <a:spcPct val="0"/>
                </a:spcAft>
                <a:defRPr/>
              </a:pPr>
              <a:t>5</a:t>
            </a:fld>
            <a:endParaRPr lang="en-US" dirty="0">
              <a:solidFill>
                <a:srgbClr val="4D4F53">
                  <a:tint val="75000"/>
                </a:srgbClr>
              </a:solidFill>
            </a:endParaRPr>
          </a:p>
        </p:txBody>
      </p:sp>
      <p:sp>
        <p:nvSpPr>
          <p:cNvPr id="10243" name="Rectangle 2"/>
          <p:cNvSpPr>
            <a:spLocks noGrp="1" noChangeArrowheads="1"/>
          </p:cNvSpPr>
          <p:nvPr>
            <p:ph type="title" idx="4294967295"/>
          </p:nvPr>
        </p:nvSpPr>
        <p:spPr>
          <a:xfrm>
            <a:off x="260062" y="573892"/>
            <a:ext cx="8534400" cy="640080"/>
          </a:xfrm>
        </p:spPr>
        <p:txBody>
          <a:bodyPr/>
          <a:lstStyle/>
          <a:p>
            <a:r>
              <a:rPr lang="en-US" sz="2025" dirty="0"/>
              <a:t>Overall, The Basic Approach To Controlling Boiler Feedwater Chemistry Hasn’t Changed Much In  50 Years</a:t>
            </a:r>
          </a:p>
        </p:txBody>
      </p:sp>
      <p:sp>
        <p:nvSpPr>
          <p:cNvPr id="10244" name="Rectangle 3"/>
          <p:cNvSpPr>
            <a:spLocks noGrp="1" noChangeArrowheads="1"/>
          </p:cNvSpPr>
          <p:nvPr>
            <p:ph idx="4294967295"/>
          </p:nvPr>
        </p:nvSpPr>
        <p:spPr>
          <a:xfrm>
            <a:off x="339238" y="2120900"/>
            <a:ext cx="8376047" cy="3486150"/>
          </a:xfrm>
        </p:spPr>
        <p:txBody>
          <a:bodyPr/>
          <a:lstStyle/>
          <a:p>
            <a:pPr>
              <a:buFontTx/>
              <a:buNone/>
            </a:pPr>
            <a:r>
              <a:rPr lang="en-US" sz="2000" dirty="0"/>
              <a:t>“Test &amp; adjust” approach</a:t>
            </a:r>
          </a:p>
          <a:p>
            <a:pPr marL="634603" lvl="1" indent="-342900">
              <a:buFont typeface="+mj-lt"/>
              <a:buAutoNum type="arabicPeriod"/>
            </a:pPr>
            <a:r>
              <a:rPr lang="en-US" sz="1600" dirty="0"/>
              <a:t>Gather sample</a:t>
            </a:r>
          </a:p>
          <a:p>
            <a:pPr marL="634603" lvl="1" indent="-342900">
              <a:buFont typeface="+mj-lt"/>
              <a:buAutoNum type="arabicPeriod"/>
            </a:pPr>
            <a:r>
              <a:rPr lang="en-US" sz="1600" dirty="0"/>
              <a:t>Test</a:t>
            </a:r>
          </a:p>
          <a:p>
            <a:pPr marL="634603" lvl="1" indent="-342900">
              <a:buFont typeface="+mj-lt"/>
              <a:buAutoNum type="arabicPeriod"/>
            </a:pPr>
            <a:r>
              <a:rPr lang="en-US" sz="1600" dirty="0"/>
              <a:t>Adjust chemical feed</a:t>
            </a:r>
          </a:p>
          <a:p>
            <a:pPr marL="634603" lvl="1" indent="-342900">
              <a:buFont typeface="+mj-lt"/>
              <a:buAutoNum type="arabicPeriod"/>
            </a:pPr>
            <a:r>
              <a:rPr lang="en-US" sz="1600" dirty="0"/>
              <a:t>“Repeat as necessary” </a:t>
            </a:r>
            <a:r>
              <a:rPr lang="en-US" dirty="0"/>
              <a:t>∞</a:t>
            </a:r>
          </a:p>
        </p:txBody>
      </p:sp>
      <p:pic>
        <p:nvPicPr>
          <p:cNvPr id="10246" name="Picture 8"/>
          <p:cNvPicPr>
            <a:picLocks noChangeAspect="1" noChangeArrowheads="1"/>
          </p:cNvPicPr>
          <p:nvPr/>
        </p:nvPicPr>
        <p:blipFill>
          <a:blip r:embed="rId2" cstate="print"/>
          <a:srcRect/>
          <a:stretch>
            <a:fillRect/>
          </a:stretch>
        </p:blipFill>
        <p:spPr bwMode="auto">
          <a:xfrm>
            <a:off x="6629400" y="2686050"/>
            <a:ext cx="771525" cy="1028700"/>
          </a:xfrm>
          <a:prstGeom prst="rect">
            <a:avLst/>
          </a:prstGeom>
          <a:noFill/>
          <a:ln w="9525">
            <a:noFill/>
            <a:miter lim="800000"/>
            <a:headEnd/>
            <a:tailEnd/>
          </a:ln>
        </p:spPr>
      </p:pic>
      <p:sp>
        <p:nvSpPr>
          <p:cNvPr id="10247" name="Line 9"/>
          <p:cNvSpPr>
            <a:spLocks noChangeShapeType="1"/>
          </p:cNvSpPr>
          <p:nvPr/>
        </p:nvSpPr>
        <p:spPr bwMode="auto">
          <a:xfrm>
            <a:off x="7186613" y="3543301"/>
            <a:ext cx="0" cy="400049"/>
          </a:xfrm>
          <a:prstGeom prst="line">
            <a:avLst/>
          </a:prstGeom>
          <a:noFill/>
          <a:ln w="28575">
            <a:solidFill>
              <a:schemeClr val="tx1">
                <a:alpha val="99000"/>
              </a:schemeClr>
            </a:solidFill>
            <a:round/>
            <a:headEnd/>
            <a:tailEnd/>
          </a:ln>
        </p:spPr>
        <p:txBody>
          <a:bodyPr/>
          <a:lstStyle/>
          <a:p>
            <a:pPr fontAlgn="base">
              <a:spcBef>
                <a:spcPct val="0"/>
              </a:spcBef>
              <a:spcAft>
                <a:spcPct val="0"/>
              </a:spcAft>
              <a:defRPr/>
            </a:pPr>
            <a:endParaRPr lang="en-US" dirty="0">
              <a:solidFill>
                <a:srgbClr val="4D4F53"/>
              </a:solidFill>
              <a:latin typeface="Arial" pitchFamily="34" charset="0"/>
              <a:ea typeface="ＭＳ Ｐゴシック" pitchFamily="34" charset="-128"/>
            </a:endParaRPr>
          </a:p>
        </p:txBody>
      </p:sp>
      <p:sp>
        <p:nvSpPr>
          <p:cNvPr id="10248" name="Freeform 10"/>
          <p:cNvSpPr>
            <a:spLocks/>
          </p:cNvSpPr>
          <p:nvPr/>
        </p:nvSpPr>
        <p:spPr bwMode="auto">
          <a:xfrm>
            <a:off x="7143750" y="2343150"/>
            <a:ext cx="800100" cy="342900"/>
          </a:xfrm>
          <a:custGeom>
            <a:avLst/>
            <a:gdLst>
              <a:gd name="T0" fmla="*/ 0 w 672"/>
              <a:gd name="T1" fmla="*/ 288 h 288"/>
              <a:gd name="T2" fmla="*/ 0 w 672"/>
              <a:gd name="T3" fmla="*/ 0 h 288"/>
              <a:gd name="T4" fmla="*/ 672 w 672"/>
              <a:gd name="T5" fmla="*/ 0 h 288"/>
              <a:gd name="T6" fmla="*/ 0 60000 65536"/>
              <a:gd name="T7" fmla="*/ 0 60000 65536"/>
              <a:gd name="T8" fmla="*/ 0 60000 65536"/>
              <a:gd name="T9" fmla="*/ 0 w 672"/>
              <a:gd name="T10" fmla="*/ 0 h 288"/>
              <a:gd name="T11" fmla="*/ 672 w 672"/>
              <a:gd name="T12" fmla="*/ 288 h 288"/>
            </a:gdLst>
            <a:ahLst/>
            <a:cxnLst>
              <a:cxn ang="T6">
                <a:pos x="T0" y="T1"/>
              </a:cxn>
              <a:cxn ang="T7">
                <a:pos x="T2" y="T3"/>
              </a:cxn>
              <a:cxn ang="T8">
                <a:pos x="T4" y="T5"/>
              </a:cxn>
            </a:cxnLst>
            <a:rect l="T9" t="T10" r="T11" b="T12"/>
            <a:pathLst>
              <a:path w="672" h="288">
                <a:moveTo>
                  <a:pt x="0" y="288"/>
                </a:moveTo>
                <a:lnTo>
                  <a:pt x="0" y="0"/>
                </a:lnTo>
                <a:lnTo>
                  <a:pt x="672" y="0"/>
                </a:lnTo>
              </a:path>
            </a:pathLst>
          </a:custGeom>
          <a:noFill/>
          <a:ln w="28575">
            <a:solidFill>
              <a:schemeClr val="tx1"/>
            </a:solidFill>
            <a:round/>
            <a:headEnd/>
            <a:tailEnd type="triangle" w="med" len="med"/>
          </a:ln>
        </p:spPr>
        <p:txBody>
          <a:bodyPr/>
          <a:lstStyle/>
          <a:p>
            <a:pPr fontAlgn="base">
              <a:spcBef>
                <a:spcPct val="0"/>
              </a:spcBef>
              <a:spcAft>
                <a:spcPct val="0"/>
              </a:spcAft>
              <a:defRPr/>
            </a:pPr>
            <a:endParaRPr lang="en-US" dirty="0">
              <a:solidFill>
                <a:srgbClr val="4D4F53"/>
              </a:solidFill>
              <a:latin typeface="Arial" pitchFamily="34" charset="0"/>
              <a:ea typeface="ＭＳ Ｐゴシック" pitchFamily="34" charset="-128"/>
            </a:endParaRPr>
          </a:p>
        </p:txBody>
      </p:sp>
      <p:pic>
        <p:nvPicPr>
          <p:cNvPr id="10249" name="Picture 11" descr="C:\Program Files\Common Files\Microsoft Shared\Clipart\cagcat50\HM00361_.wmf"/>
          <p:cNvPicPr>
            <a:picLocks noChangeAspect="1" noChangeArrowheads="1"/>
          </p:cNvPicPr>
          <p:nvPr/>
        </p:nvPicPr>
        <p:blipFill>
          <a:blip r:embed="rId3" cstate="print"/>
          <a:srcRect/>
          <a:stretch>
            <a:fillRect/>
          </a:stretch>
        </p:blipFill>
        <p:spPr bwMode="auto">
          <a:xfrm>
            <a:off x="4972050" y="3943351"/>
            <a:ext cx="1085850" cy="979885"/>
          </a:xfrm>
          <a:prstGeom prst="rect">
            <a:avLst/>
          </a:prstGeom>
          <a:noFill/>
          <a:ln w="9525">
            <a:noFill/>
            <a:miter lim="800000"/>
            <a:headEnd/>
            <a:tailEnd/>
          </a:ln>
        </p:spPr>
      </p:pic>
      <p:sp>
        <p:nvSpPr>
          <p:cNvPr id="10251" name="Line 15"/>
          <p:cNvSpPr>
            <a:spLocks noChangeShapeType="1"/>
          </p:cNvSpPr>
          <p:nvPr/>
        </p:nvSpPr>
        <p:spPr bwMode="auto">
          <a:xfrm>
            <a:off x="5379244" y="3121819"/>
            <a:ext cx="10679" cy="821531"/>
          </a:xfrm>
          <a:prstGeom prst="line">
            <a:avLst/>
          </a:prstGeom>
          <a:ln w="9525"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fontAlgn="base">
              <a:spcBef>
                <a:spcPct val="0"/>
              </a:spcBef>
              <a:spcAft>
                <a:spcPct val="0"/>
              </a:spcAft>
              <a:defRPr/>
            </a:pPr>
            <a:endParaRPr lang="en-US" dirty="0">
              <a:solidFill>
                <a:srgbClr val="4D4F53"/>
              </a:solidFill>
              <a:latin typeface="Arial"/>
            </a:endParaRPr>
          </a:p>
        </p:txBody>
      </p:sp>
      <p:sp>
        <p:nvSpPr>
          <p:cNvPr id="10252" name="Line 16"/>
          <p:cNvSpPr>
            <a:spLocks noChangeShapeType="1"/>
          </p:cNvSpPr>
          <p:nvPr/>
        </p:nvSpPr>
        <p:spPr bwMode="auto">
          <a:xfrm flipV="1">
            <a:off x="5904273" y="3278980"/>
            <a:ext cx="725128" cy="658020"/>
          </a:xfrm>
          <a:prstGeom prst="line">
            <a:avLst/>
          </a:prstGeom>
          <a:ln w="9525"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lstStyle/>
          <a:p>
            <a:pPr fontAlgn="base">
              <a:spcBef>
                <a:spcPct val="0"/>
              </a:spcBef>
              <a:spcAft>
                <a:spcPct val="0"/>
              </a:spcAft>
              <a:defRPr/>
            </a:pPr>
            <a:endParaRPr lang="en-US" dirty="0">
              <a:solidFill>
                <a:srgbClr val="4D4F53"/>
              </a:solidFill>
              <a:latin typeface="Arial"/>
            </a:endParaRPr>
          </a:p>
        </p:txBody>
      </p:sp>
      <p:grpSp>
        <p:nvGrpSpPr>
          <p:cNvPr id="4" name="Group 17"/>
          <p:cNvGrpSpPr>
            <a:grpSpLocks/>
          </p:cNvGrpSpPr>
          <p:nvPr/>
        </p:nvGrpSpPr>
        <p:grpSpPr bwMode="auto">
          <a:xfrm>
            <a:off x="662253" y="4128491"/>
            <a:ext cx="3407569" cy="1172767"/>
            <a:chOff x="96" y="2736"/>
            <a:chExt cx="2880" cy="1008"/>
          </a:xfrm>
        </p:grpSpPr>
        <p:sp>
          <p:nvSpPr>
            <p:cNvPr id="10255" name="Rectangle 18"/>
            <p:cNvSpPr>
              <a:spLocks noChangeArrowheads="1"/>
            </p:cNvSpPr>
            <p:nvPr/>
          </p:nvSpPr>
          <p:spPr bwMode="auto">
            <a:xfrm>
              <a:off x="96" y="3265"/>
              <a:ext cx="2812" cy="479"/>
            </a:xfrm>
            <a:prstGeom prst="rect">
              <a:avLst/>
            </a:prstGeom>
            <a:solidFill>
              <a:srgbClr val="FF3300">
                <a:alpha val="50195"/>
              </a:srgbClr>
            </a:solidFill>
            <a:ln w="9525">
              <a:solidFill>
                <a:schemeClr val="tx1"/>
              </a:solidFill>
              <a:miter lim="800000"/>
              <a:headEnd/>
              <a:tailEnd/>
            </a:ln>
          </p:spPr>
          <p:txBody>
            <a:bodyPr wrap="none" anchor="ctr"/>
            <a:lstStyle/>
            <a:p>
              <a:pPr algn="ctr" fontAlgn="base">
                <a:spcBef>
                  <a:spcPct val="0"/>
                </a:spcBef>
                <a:spcAft>
                  <a:spcPct val="0"/>
                </a:spcAft>
                <a:defRPr/>
              </a:pPr>
              <a:r>
                <a:rPr lang="en-US" sz="1200" dirty="0">
                  <a:solidFill>
                    <a:srgbClr val="4D4F53"/>
                  </a:solidFill>
                  <a:latin typeface="Times New Roman" pitchFamily="18" charset="0"/>
                  <a:ea typeface="ＭＳ Ｐゴシック" pitchFamily="34" charset="-128"/>
                </a:rPr>
                <a:t>Equipment damage / efficiency loss / production loss</a:t>
              </a:r>
            </a:p>
          </p:txBody>
        </p:sp>
        <p:sp>
          <p:nvSpPr>
            <p:cNvPr id="10256" name="Rectangle 19"/>
            <p:cNvSpPr>
              <a:spLocks noChangeArrowheads="1"/>
            </p:cNvSpPr>
            <p:nvPr/>
          </p:nvSpPr>
          <p:spPr bwMode="auto">
            <a:xfrm>
              <a:off x="96" y="2736"/>
              <a:ext cx="2812" cy="303"/>
            </a:xfrm>
            <a:prstGeom prst="rect">
              <a:avLst/>
            </a:prstGeom>
            <a:solidFill>
              <a:srgbClr val="FF3300">
                <a:alpha val="50195"/>
              </a:srgbClr>
            </a:solidFill>
            <a:ln w="9525">
              <a:solidFill>
                <a:schemeClr val="tx1"/>
              </a:solidFill>
              <a:miter lim="800000"/>
              <a:headEnd/>
              <a:tailEnd/>
            </a:ln>
          </p:spPr>
          <p:txBody>
            <a:bodyPr wrap="none" anchor="ctr"/>
            <a:lstStyle/>
            <a:p>
              <a:pPr algn="ctr" fontAlgn="base">
                <a:spcBef>
                  <a:spcPct val="0"/>
                </a:spcBef>
                <a:spcAft>
                  <a:spcPct val="0"/>
                </a:spcAft>
                <a:defRPr/>
              </a:pPr>
              <a:r>
                <a:rPr lang="en-US" sz="1200" dirty="0">
                  <a:solidFill>
                    <a:srgbClr val="4D4F53"/>
                  </a:solidFill>
                  <a:latin typeface="Times New Roman" pitchFamily="18" charset="0"/>
                  <a:ea typeface="ＭＳ Ｐゴシック" pitchFamily="34" charset="-128"/>
                </a:rPr>
                <a:t>(wasted chemical)</a:t>
              </a:r>
            </a:p>
            <a:p>
              <a:pPr algn="ctr" fontAlgn="base">
                <a:spcBef>
                  <a:spcPct val="0"/>
                </a:spcBef>
                <a:spcAft>
                  <a:spcPct val="0"/>
                </a:spcAft>
                <a:defRPr/>
              </a:pPr>
              <a:endParaRPr lang="en-US" sz="1200" dirty="0">
                <a:solidFill>
                  <a:srgbClr val="4D4F53"/>
                </a:solidFill>
                <a:latin typeface="Times New Roman" pitchFamily="18" charset="0"/>
                <a:ea typeface="ＭＳ Ｐゴシック" pitchFamily="34" charset="-128"/>
              </a:endParaRPr>
            </a:p>
          </p:txBody>
        </p:sp>
        <p:sp>
          <p:nvSpPr>
            <p:cNvPr id="10257" name="Line 20"/>
            <p:cNvSpPr>
              <a:spLocks noChangeShapeType="1"/>
            </p:cNvSpPr>
            <p:nvPr/>
          </p:nvSpPr>
          <p:spPr bwMode="auto">
            <a:xfrm>
              <a:off x="96" y="2736"/>
              <a:ext cx="0" cy="1008"/>
            </a:xfrm>
            <a:prstGeom prst="line">
              <a:avLst/>
            </a:prstGeom>
            <a:noFill/>
            <a:ln w="9525">
              <a:solidFill>
                <a:schemeClr val="tx1"/>
              </a:solidFill>
              <a:round/>
              <a:headEnd/>
              <a:tailEnd/>
            </a:ln>
          </p:spPr>
          <p:txBody>
            <a:bodyPr wrap="none"/>
            <a:lstStyle/>
            <a:p>
              <a:pPr fontAlgn="base">
                <a:spcBef>
                  <a:spcPct val="0"/>
                </a:spcBef>
                <a:spcAft>
                  <a:spcPct val="0"/>
                </a:spcAft>
                <a:defRPr/>
              </a:pPr>
              <a:endParaRPr lang="en-US" dirty="0">
                <a:solidFill>
                  <a:srgbClr val="4D4F53"/>
                </a:solidFill>
                <a:latin typeface="Arial" pitchFamily="34" charset="0"/>
                <a:ea typeface="ＭＳ Ｐゴシック" pitchFamily="34" charset="-128"/>
              </a:endParaRPr>
            </a:p>
          </p:txBody>
        </p:sp>
        <p:sp>
          <p:nvSpPr>
            <p:cNvPr id="10258" name="Line 21"/>
            <p:cNvSpPr>
              <a:spLocks noChangeShapeType="1"/>
            </p:cNvSpPr>
            <p:nvPr/>
          </p:nvSpPr>
          <p:spPr bwMode="auto">
            <a:xfrm>
              <a:off x="96" y="3744"/>
              <a:ext cx="2880" cy="0"/>
            </a:xfrm>
            <a:prstGeom prst="line">
              <a:avLst/>
            </a:prstGeom>
            <a:noFill/>
            <a:ln w="9525">
              <a:solidFill>
                <a:schemeClr val="tx1"/>
              </a:solidFill>
              <a:round/>
              <a:headEnd/>
              <a:tailEnd/>
            </a:ln>
          </p:spPr>
          <p:txBody>
            <a:bodyPr wrap="none"/>
            <a:lstStyle/>
            <a:p>
              <a:pPr fontAlgn="base">
                <a:spcBef>
                  <a:spcPct val="0"/>
                </a:spcBef>
                <a:spcAft>
                  <a:spcPct val="0"/>
                </a:spcAft>
                <a:defRPr/>
              </a:pPr>
              <a:endParaRPr lang="en-US" dirty="0">
                <a:solidFill>
                  <a:srgbClr val="4D4F53"/>
                </a:solidFill>
                <a:latin typeface="Arial" pitchFamily="34" charset="0"/>
                <a:ea typeface="ＭＳ Ｐゴシック" pitchFamily="34" charset="-128"/>
              </a:endParaRPr>
            </a:p>
          </p:txBody>
        </p:sp>
        <p:sp>
          <p:nvSpPr>
            <p:cNvPr id="10259" name="Line 22"/>
            <p:cNvSpPr>
              <a:spLocks noChangeShapeType="1"/>
            </p:cNvSpPr>
            <p:nvPr/>
          </p:nvSpPr>
          <p:spPr bwMode="auto">
            <a:xfrm>
              <a:off x="96" y="3039"/>
              <a:ext cx="2812" cy="0"/>
            </a:xfrm>
            <a:prstGeom prst="line">
              <a:avLst/>
            </a:prstGeom>
            <a:noFill/>
            <a:ln w="9525">
              <a:solidFill>
                <a:schemeClr val="tx1"/>
              </a:solidFill>
              <a:prstDash val="dash"/>
              <a:round/>
              <a:headEnd/>
              <a:tailEnd/>
            </a:ln>
          </p:spPr>
          <p:txBody>
            <a:bodyPr wrap="none"/>
            <a:lstStyle/>
            <a:p>
              <a:pPr fontAlgn="base">
                <a:spcBef>
                  <a:spcPct val="0"/>
                </a:spcBef>
                <a:spcAft>
                  <a:spcPct val="0"/>
                </a:spcAft>
                <a:defRPr/>
              </a:pPr>
              <a:endParaRPr lang="en-US" dirty="0">
                <a:solidFill>
                  <a:srgbClr val="4D4F53"/>
                </a:solidFill>
                <a:latin typeface="Arial" pitchFamily="34" charset="0"/>
                <a:ea typeface="ＭＳ Ｐゴシック" pitchFamily="34" charset="-128"/>
              </a:endParaRPr>
            </a:p>
          </p:txBody>
        </p:sp>
        <p:sp>
          <p:nvSpPr>
            <p:cNvPr id="10260" name="Line 23"/>
            <p:cNvSpPr>
              <a:spLocks noChangeShapeType="1"/>
            </p:cNvSpPr>
            <p:nvPr/>
          </p:nvSpPr>
          <p:spPr bwMode="auto">
            <a:xfrm>
              <a:off x="96" y="3265"/>
              <a:ext cx="2812" cy="0"/>
            </a:xfrm>
            <a:prstGeom prst="line">
              <a:avLst/>
            </a:prstGeom>
            <a:noFill/>
            <a:ln w="9525">
              <a:solidFill>
                <a:schemeClr val="tx1"/>
              </a:solidFill>
              <a:prstDash val="dash"/>
              <a:round/>
              <a:headEnd/>
              <a:tailEnd/>
            </a:ln>
          </p:spPr>
          <p:txBody>
            <a:bodyPr wrap="none"/>
            <a:lstStyle/>
            <a:p>
              <a:pPr fontAlgn="base">
                <a:spcBef>
                  <a:spcPct val="0"/>
                </a:spcBef>
                <a:spcAft>
                  <a:spcPct val="0"/>
                </a:spcAft>
                <a:defRPr/>
              </a:pPr>
              <a:endParaRPr lang="en-US" dirty="0">
                <a:solidFill>
                  <a:srgbClr val="4D4F53"/>
                </a:solidFill>
                <a:latin typeface="Arial" pitchFamily="34" charset="0"/>
                <a:ea typeface="ＭＳ Ｐゴシック" pitchFamily="34" charset="-128"/>
              </a:endParaRPr>
            </a:p>
          </p:txBody>
        </p:sp>
        <p:sp>
          <p:nvSpPr>
            <p:cNvPr id="10261" name="Freeform 24"/>
            <p:cNvSpPr>
              <a:spLocks/>
            </p:cNvSpPr>
            <p:nvPr/>
          </p:nvSpPr>
          <p:spPr bwMode="auto">
            <a:xfrm>
              <a:off x="164" y="2887"/>
              <a:ext cx="2744" cy="530"/>
            </a:xfrm>
            <a:custGeom>
              <a:avLst/>
              <a:gdLst>
                <a:gd name="T0" fmla="*/ 0 w 3888"/>
                <a:gd name="T1" fmla="*/ 576 h 672"/>
                <a:gd name="T2" fmla="*/ 288 w 3888"/>
                <a:gd name="T3" fmla="*/ 432 h 672"/>
                <a:gd name="T4" fmla="*/ 480 w 3888"/>
                <a:gd name="T5" fmla="*/ 240 h 672"/>
                <a:gd name="T6" fmla="*/ 720 w 3888"/>
                <a:gd name="T7" fmla="*/ 0 h 672"/>
                <a:gd name="T8" fmla="*/ 912 w 3888"/>
                <a:gd name="T9" fmla="*/ 240 h 672"/>
                <a:gd name="T10" fmla="*/ 1200 w 3888"/>
                <a:gd name="T11" fmla="*/ 336 h 672"/>
                <a:gd name="T12" fmla="*/ 1584 w 3888"/>
                <a:gd name="T13" fmla="*/ 432 h 672"/>
                <a:gd name="T14" fmla="*/ 1872 w 3888"/>
                <a:gd name="T15" fmla="*/ 336 h 672"/>
                <a:gd name="T16" fmla="*/ 2208 w 3888"/>
                <a:gd name="T17" fmla="*/ 672 h 672"/>
                <a:gd name="T18" fmla="*/ 2448 w 3888"/>
                <a:gd name="T19" fmla="*/ 384 h 672"/>
                <a:gd name="T20" fmla="*/ 2688 w 3888"/>
                <a:gd name="T21" fmla="*/ 288 h 672"/>
                <a:gd name="T22" fmla="*/ 2880 w 3888"/>
                <a:gd name="T23" fmla="*/ 48 h 672"/>
                <a:gd name="T24" fmla="*/ 3024 w 3888"/>
                <a:gd name="T25" fmla="*/ 288 h 672"/>
                <a:gd name="T26" fmla="*/ 3312 w 3888"/>
                <a:gd name="T27" fmla="*/ 432 h 672"/>
                <a:gd name="T28" fmla="*/ 3408 w 3888"/>
                <a:gd name="T29" fmla="*/ 672 h 672"/>
                <a:gd name="T30" fmla="*/ 3504 w 3888"/>
                <a:gd name="T31" fmla="*/ 480 h 672"/>
                <a:gd name="T32" fmla="*/ 3600 w 3888"/>
                <a:gd name="T33" fmla="*/ 144 h 672"/>
                <a:gd name="T34" fmla="*/ 3696 w 3888"/>
                <a:gd name="T35" fmla="*/ 192 h 672"/>
                <a:gd name="T36" fmla="*/ 3792 w 3888"/>
                <a:gd name="T37" fmla="*/ 48 h 672"/>
                <a:gd name="T38" fmla="*/ 3888 w 3888"/>
                <a:gd name="T39" fmla="*/ 288 h 6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88"/>
                <a:gd name="T61" fmla="*/ 0 h 672"/>
                <a:gd name="T62" fmla="*/ 3888 w 3888"/>
                <a:gd name="T63" fmla="*/ 672 h 6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88" h="672">
                  <a:moveTo>
                    <a:pt x="0" y="576"/>
                  </a:moveTo>
                  <a:lnTo>
                    <a:pt x="288" y="432"/>
                  </a:lnTo>
                  <a:lnTo>
                    <a:pt x="480" y="240"/>
                  </a:lnTo>
                  <a:lnTo>
                    <a:pt x="720" y="0"/>
                  </a:lnTo>
                  <a:lnTo>
                    <a:pt x="912" y="240"/>
                  </a:lnTo>
                  <a:lnTo>
                    <a:pt x="1200" y="336"/>
                  </a:lnTo>
                  <a:lnTo>
                    <a:pt x="1584" y="432"/>
                  </a:lnTo>
                  <a:lnTo>
                    <a:pt x="1872" y="336"/>
                  </a:lnTo>
                  <a:lnTo>
                    <a:pt x="2208" y="672"/>
                  </a:lnTo>
                  <a:lnTo>
                    <a:pt x="2448" y="384"/>
                  </a:lnTo>
                  <a:lnTo>
                    <a:pt x="2688" y="288"/>
                  </a:lnTo>
                  <a:lnTo>
                    <a:pt x="2880" y="48"/>
                  </a:lnTo>
                  <a:lnTo>
                    <a:pt x="3024" y="288"/>
                  </a:lnTo>
                  <a:lnTo>
                    <a:pt x="3312" y="432"/>
                  </a:lnTo>
                  <a:lnTo>
                    <a:pt x="3408" y="672"/>
                  </a:lnTo>
                  <a:lnTo>
                    <a:pt x="3504" y="480"/>
                  </a:lnTo>
                  <a:lnTo>
                    <a:pt x="3600" y="144"/>
                  </a:lnTo>
                  <a:lnTo>
                    <a:pt x="3696" y="192"/>
                  </a:lnTo>
                  <a:lnTo>
                    <a:pt x="3792" y="48"/>
                  </a:lnTo>
                  <a:lnTo>
                    <a:pt x="3888" y="288"/>
                  </a:lnTo>
                </a:path>
              </a:pathLst>
            </a:custGeom>
            <a:noFill/>
            <a:ln w="22225">
              <a:solidFill>
                <a:srgbClr val="FF0000"/>
              </a:solidFill>
              <a:round/>
              <a:headEnd/>
              <a:tailEnd/>
            </a:ln>
          </p:spPr>
          <p:txBody>
            <a:bodyPr wrap="none"/>
            <a:lstStyle/>
            <a:p>
              <a:pPr fontAlgn="base">
                <a:spcBef>
                  <a:spcPct val="0"/>
                </a:spcBef>
                <a:spcAft>
                  <a:spcPct val="0"/>
                </a:spcAft>
                <a:defRPr/>
              </a:pPr>
              <a:endParaRPr lang="en-US" dirty="0">
                <a:solidFill>
                  <a:srgbClr val="4D4F53"/>
                </a:solidFill>
                <a:latin typeface="Arial" pitchFamily="34" charset="0"/>
                <a:ea typeface="ＭＳ Ｐゴシック" pitchFamily="34" charset="-128"/>
              </a:endParaRPr>
            </a:p>
          </p:txBody>
        </p:sp>
        <p:sp>
          <p:nvSpPr>
            <p:cNvPr id="10262" name="Text Box 25"/>
            <p:cNvSpPr txBox="1">
              <a:spLocks noChangeArrowheads="1"/>
            </p:cNvSpPr>
            <p:nvPr/>
          </p:nvSpPr>
          <p:spPr bwMode="auto">
            <a:xfrm>
              <a:off x="1235" y="2897"/>
              <a:ext cx="408" cy="238"/>
            </a:xfrm>
            <a:prstGeom prst="rect">
              <a:avLst/>
            </a:prstGeom>
            <a:noFill/>
            <a:ln w="9525">
              <a:noFill/>
              <a:miter lim="800000"/>
              <a:headEnd/>
              <a:tailEnd/>
            </a:ln>
          </p:spPr>
          <p:txBody>
            <a:bodyPr wrap="none">
              <a:spAutoFit/>
            </a:bodyPr>
            <a:lstStyle/>
            <a:p>
              <a:pPr fontAlgn="base">
                <a:spcBef>
                  <a:spcPct val="0"/>
                </a:spcBef>
                <a:spcAft>
                  <a:spcPct val="0"/>
                </a:spcAft>
                <a:defRPr/>
              </a:pPr>
              <a:r>
                <a:rPr lang="en-US" sz="1200" b="1" dirty="0">
                  <a:solidFill>
                    <a:srgbClr val="4D4F53"/>
                  </a:solidFill>
                  <a:latin typeface="Times New Roman" pitchFamily="18" charset="0"/>
                  <a:ea typeface="ＭＳ Ｐゴシック" pitchFamily="34" charset="-128"/>
                </a:rPr>
                <a:t>USL</a:t>
              </a:r>
            </a:p>
          </p:txBody>
        </p:sp>
        <p:sp>
          <p:nvSpPr>
            <p:cNvPr id="10263" name="Text Box 26"/>
            <p:cNvSpPr txBox="1">
              <a:spLocks noChangeArrowheads="1"/>
            </p:cNvSpPr>
            <p:nvPr/>
          </p:nvSpPr>
          <p:spPr bwMode="auto">
            <a:xfrm>
              <a:off x="1250" y="3233"/>
              <a:ext cx="401" cy="238"/>
            </a:xfrm>
            <a:prstGeom prst="rect">
              <a:avLst/>
            </a:prstGeom>
            <a:noFill/>
            <a:ln w="9525">
              <a:noFill/>
              <a:miter lim="800000"/>
              <a:headEnd/>
              <a:tailEnd/>
            </a:ln>
          </p:spPr>
          <p:txBody>
            <a:bodyPr wrap="none">
              <a:spAutoFit/>
            </a:bodyPr>
            <a:lstStyle/>
            <a:p>
              <a:pPr fontAlgn="base">
                <a:spcBef>
                  <a:spcPct val="0"/>
                </a:spcBef>
                <a:spcAft>
                  <a:spcPct val="0"/>
                </a:spcAft>
                <a:defRPr/>
              </a:pPr>
              <a:r>
                <a:rPr lang="en-US" sz="1200" b="1" dirty="0">
                  <a:solidFill>
                    <a:srgbClr val="4D4F53"/>
                  </a:solidFill>
                  <a:latin typeface="Times New Roman" pitchFamily="18" charset="0"/>
                  <a:ea typeface="ＭＳ Ｐゴシック" pitchFamily="34" charset="-128"/>
                </a:rPr>
                <a:t>LSL</a:t>
              </a:r>
            </a:p>
          </p:txBody>
        </p:sp>
      </p:grpSp>
      <p:pic>
        <p:nvPicPr>
          <p:cNvPr id="10254" name="Picture 6" descr="D:\Temp\npo000027.tmp"/>
          <p:cNvPicPr>
            <a:picLocks noChangeAspect="1" noChangeArrowheads="1"/>
          </p:cNvPicPr>
          <p:nvPr/>
        </p:nvPicPr>
        <p:blipFill>
          <a:blip r:embed="rId4" cstate="print"/>
          <a:srcRect r="39" b="123"/>
          <a:stretch>
            <a:fillRect/>
          </a:stretch>
        </p:blipFill>
        <p:spPr bwMode="auto">
          <a:xfrm>
            <a:off x="4743450" y="3943350"/>
            <a:ext cx="1543050" cy="1543050"/>
          </a:xfrm>
          <a:prstGeom prst="rect">
            <a:avLst/>
          </a:prstGeom>
          <a:noFill/>
          <a:ln w="9525">
            <a:noFill/>
            <a:miter lim="800000"/>
            <a:headEnd/>
            <a:tailEnd/>
          </a:ln>
        </p:spPr>
      </p:pic>
      <p:pic>
        <p:nvPicPr>
          <p:cNvPr id="1026" name="Picture 2" descr="Lab, Beaker, Glassware, Test, Science, Research">
            <a:extLst>
              <a:ext uri="{FF2B5EF4-FFF2-40B4-BE49-F238E27FC236}">
                <a16:creationId xmlns:a16="http://schemas.microsoft.com/office/drawing/2014/main" id="{F23BF397-5C1C-4F48-AE00-6D54767724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8076" y="2486026"/>
            <a:ext cx="422338" cy="588169"/>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Connector 5">
            <a:extLst>
              <a:ext uri="{FF2B5EF4-FFF2-40B4-BE49-F238E27FC236}">
                <a16:creationId xmlns:a16="http://schemas.microsoft.com/office/drawing/2014/main" id="{3A62F59D-023D-4A29-9B11-55EB8AF345C2}"/>
              </a:ext>
            </a:extLst>
          </p:cNvPr>
          <p:cNvSpPr/>
          <p:nvPr/>
        </p:nvSpPr>
        <p:spPr>
          <a:xfrm>
            <a:off x="4739450" y="2569568"/>
            <a:ext cx="342900" cy="3429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dirty="0">
                <a:solidFill>
                  <a:srgbClr val="FFFFFF"/>
                </a:solidFill>
                <a:latin typeface="Arial"/>
              </a:rPr>
              <a:t>1</a:t>
            </a:r>
          </a:p>
        </p:txBody>
      </p:sp>
      <p:sp>
        <p:nvSpPr>
          <p:cNvPr id="32" name="Flowchart: Connector 31">
            <a:extLst>
              <a:ext uri="{FF2B5EF4-FFF2-40B4-BE49-F238E27FC236}">
                <a16:creationId xmlns:a16="http://schemas.microsoft.com/office/drawing/2014/main" id="{B7E96D83-AE82-408E-8D9C-A47971B4E611}"/>
              </a:ext>
            </a:extLst>
          </p:cNvPr>
          <p:cNvSpPr/>
          <p:nvPr/>
        </p:nvSpPr>
        <p:spPr>
          <a:xfrm>
            <a:off x="4775039" y="3521075"/>
            <a:ext cx="342900" cy="3429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dirty="0">
                <a:solidFill>
                  <a:srgbClr val="FFFFFF"/>
                </a:solidFill>
                <a:latin typeface="Arial"/>
              </a:rPr>
              <a:t>2</a:t>
            </a:r>
          </a:p>
        </p:txBody>
      </p:sp>
      <p:sp>
        <p:nvSpPr>
          <p:cNvPr id="33" name="Flowchart: Connector 32">
            <a:extLst>
              <a:ext uri="{FF2B5EF4-FFF2-40B4-BE49-F238E27FC236}">
                <a16:creationId xmlns:a16="http://schemas.microsoft.com/office/drawing/2014/main" id="{BDAEEB72-16C1-4B78-B824-B02B1F43B087}"/>
              </a:ext>
            </a:extLst>
          </p:cNvPr>
          <p:cNvSpPr/>
          <p:nvPr/>
        </p:nvSpPr>
        <p:spPr>
          <a:xfrm>
            <a:off x="7344371" y="3074194"/>
            <a:ext cx="342900" cy="3429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dirty="0">
                <a:solidFill>
                  <a:srgbClr val="FFFFFF"/>
                </a:solidFill>
                <a:latin typeface="Arial"/>
              </a:rPr>
              <a:t>3</a:t>
            </a:r>
          </a:p>
        </p:txBody>
      </p:sp>
      <p:pic>
        <p:nvPicPr>
          <p:cNvPr id="1028" name="Picture 4" descr="http://www.labelservice.co.uk/img.ashx?i=/images/products/shot%20%20%20099_big_120829182219.jpg">
            <a:extLst>
              <a:ext uri="{FF2B5EF4-FFF2-40B4-BE49-F238E27FC236}">
                <a16:creationId xmlns:a16="http://schemas.microsoft.com/office/drawing/2014/main" id="{8962C88E-0CF5-4A8A-A724-28E1542A415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830" t="1784" r="30966" b="-1784"/>
          <a:stretch/>
        </p:blipFill>
        <p:spPr bwMode="auto">
          <a:xfrm>
            <a:off x="6737179" y="3863975"/>
            <a:ext cx="852470" cy="1630809"/>
          </a:xfrm>
          <a:prstGeom prst="rect">
            <a:avLst/>
          </a:prstGeom>
          <a:solidFill>
            <a:schemeClr val="bg1">
              <a:alpha val="0"/>
            </a:schemeClr>
          </a:solidFill>
        </p:spPr>
      </p:pic>
    </p:spTree>
    <p:extLst>
      <p:ext uri="{BB962C8B-B14F-4D97-AF65-F5344CB8AC3E}">
        <p14:creationId xmlns:p14="http://schemas.microsoft.com/office/powerpoint/2010/main" val="3553060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68113" y="579120"/>
            <a:ext cx="8375837" cy="640080"/>
          </a:xfrm>
        </p:spPr>
        <p:txBody>
          <a:bodyPr/>
          <a:lstStyle/>
          <a:p>
            <a:r>
              <a:rPr lang="en-US" sz="2400" dirty="0"/>
              <a:t>Current monitoring practice</a:t>
            </a:r>
          </a:p>
        </p:txBody>
      </p:sp>
      <p:sp>
        <p:nvSpPr>
          <p:cNvPr id="55299" name="Rectangle 3"/>
          <p:cNvSpPr>
            <a:spLocks noGrp="1" noChangeArrowheads="1"/>
          </p:cNvSpPr>
          <p:nvPr>
            <p:ph idx="1"/>
          </p:nvPr>
        </p:nvSpPr>
        <p:spPr/>
        <p:txBody>
          <a:bodyPr>
            <a:normAutofit/>
          </a:bodyPr>
          <a:lstStyle/>
          <a:p>
            <a:pPr marL="133361" indent="-132160">
              <a:defRPr/>
            </a:pPr>
            <a:endParaRPr lang="en-US" sz="1800" dirty="0"/>
          </a:p>
          <a:p>
            <a:pPr marL="133361" indent="-132160">
              <a:defRPr/>
            </a:pPr>
            <a:r>
              <a:rPr lang="en-US" sz="2000" dirty="0"/>
              <a:t>Grab sampling and/or on-line methods</a:t>
            </a:r>
          </a:p>
          <a:p>
            <a:pPr marL="134540" lvl="1" indent="0">
              <a:buNone/>
              <a:defRPr/>
            </a:pPr>
            <a:r>
              <a:rPr lang="en-US" sz="2000" dirty="0"/>
              <a:t>Grab sampling only provides snapshots</a:t>
            </a:r>
          </a:p>
          <a:p>
            <a:pPr marL="472662" lvl="2" indent="-132160">
              <a:defRPr/>
            </a:pPr>
            <a:endParaRPr lang="en-US" sz="2000" dirty="0"/>
          </a:p>
          <a:p>
            <a:pPr marL="133361" indent="-132160">
              <a:defRPr/>
            </a:pPr>
            <a:r>
              <a:rPr lang="en-US" sz="2000" dirty="0"/>
              <a:t>Use of </a:t>
            </a:r>
            <a:r>
              <a:rPr lang="en-US" sz="2000" u="sng" dirty="0"/>
              <a:t>indirect</a:t>
            </a:r>
            <a:r>
              <a:rPr lang="en-US" sz="2000" dirty="0"/>
              <a:t> methods for determining corrosivity</a:t>
            </a:r>
          </a:p>
          <a:p>
            <a:pPr marL="266700" lvl="1" indent="-132160">
              <a:buFont typeface="Arial" pitchFamily="34" charset="0"/>
              <a:buChar char="–"/>
              <a:defRPr/>
            </a:pPr>
            <a:r>
              <a:rPr lang="en-US" sz="2000" dirty="0"/>
              <a:t>pH</a:t>
            </a:r>
          </a:p>
          <a:p>
            <a:pPr marL="266700" lvl="1" indent="-132160">
              <a:buFont typeface="Arial" pitchFamily="34" charset="0"/>
              <a:buChar char="–"/>
              <a:defRPr/>
            </a:pPr>
            <a:r>
              <a:rPr lang="en-US" sz="2000" dirty="0"/>
              <a:t>Conductivity</a:t>
            </a:r>
          </a:p>
          <a:p>
            <a:pPr marL="266700" lvl="1" indent="-132160">
              <a:buFont typeface="Arial" pitchFamily="34" charset="0"/>
              <a:buChar char="–"/>
              <a:defRPr/>
            </a:pPr>
            <a:r>
              <a:rPr lang="en-US" sz="2000" dirty="0"/>
              <a:t>Dissolved oxygen</a:t>
            </a:r>
          </a:p>
          <a:p>
            <a:pPr marL="266700" lvl="1" indent="-132160">
              <a:buFont typeface="Arial" pitchFamily="34" charset="0"/>
              <a:buChar char="–"/>
              <a:defRPr/>
            </a:pPr>
            <a:r>
              <a:rPr lang="en-US" sz="2000" dirty="0"/>
              <a:t>Iron</a:t>
            </a:r>
          </a:p>
          <a:p>
            <a:pPr marL="266700" lvl="1" indent="-132160">
              <a:buFont typeface="Arial" pitchFamily="34" charset="0"/>
              <a:buChar char="–"/>
              <a:defRPr/>
            </a:pPr>
            <a:r>
              <a:rPr lang="en-US" sz="2000" dirty="0"/>
              <a:t>Reductant residuals</a:t>
            </a:r>
          </a:p>
          <a:p>
            <a:pPr marL="133361" indent="-132160">
              <a:defRPr/>
            </a:pPr>
            <a:endParaRPr lang="en-US" dirty="0"/>
          </a:p>
          <a:p>
            <a:pPr marL="133361" indent="-132160">
              <a:buFont typeface="Arial" pitchFamily="34" charset="0"/>
              <a:buChar char="–"/>
              <a:defRPr/>
            </a:pPr>
            <a:endParaRPr lang="en-US" dirty="0"/>
          </a:p>
          <a:p>
            <a:pPr marL="133350" lvl="1" indent="-133350">
              <a:spcBef>
                <a:spcPts val="900"/>
              </a:spcBef>
              <a:buFont typeface="Verdana" pitchFamily="34" charset="0"/>
              <a:buChar char="●"/>
              <a:defRPr/>
            </a:pPr>
            <a:endParaRPr lang="en-US" dirty="0"/>
          </a:p>
          <a:p>
            <a:pPr marL="133350" indent="-133350">
              <a:defRPr/>
            </a:pPr>
            <a:endParaRPr lang="en-US" dirty="0"/>
          </a:p>
          <a:p>
            <a:pPr marL="873872" lvl="4" indent="-132160">
              <a:buFont typeface="Arial" pitchFamily="34" charset="0"/>
              <a:buChar char="–"/>
              <a:defRPr/>
            </a:pPr>
            <a:endParaRPr lang="en-US" dirty="0"/>
          </a:p>
          <a:p>
            <a:pPr marL="873872" lvl="4" indent="-132160">
              <a:buFont typeface="Arial" pitchFamily="34" charset="0"/>
              <a:buChar char="–"/>
              <a:defRPr/>
            </a:pPr>
            <a:endParaRPr lang="en-US" dirty="0"/>
          </a:p>
          <a:p>
            <a:pPr marL="266700" lvl="1" indent="-132160">
              <a:buFont typeface="Arial" pitchFamily="34" charset="0"/>
              <a:buChar char="–"/>
              <a:defRPr/>
            </a:pPr>
            <a:endParaRPr lang="en-US" dirty="0"/>
          </a:p>
        </p:txBody>
      </p:sp>
      <p:sp>
        <p:nvSpPr>
          <p:cNvPr id="12292" name="Line 18"/>
          <p:cNvSpPr>
            <a:spLocks noChangeShapeType="1"/>
          </p:cNvSpPr>
          <p:nvPr/>
        </p:nvSpPr>
        <p:spPr bwMode="auto">
          <a:xfrm flipH="1">
            <a:off x="7858125" y="2476025"/>
            <a:ext cx="142875" cy="0"/>
          </a:xfrm>
          <a:prstGeom prst="line">
            <a:avLst/>
          </a:prstGeom>
          <a:noFill/>
          <a:ln w="9525">
            <a:solidFill>
              <a:schemeClr val="bg1"/>
            </a:solidFill>
            <a:round/>
            <a:headEnd/>
            <a:tailEnd type="triangle" w="sm" len="lg"/>
          </a:ln>
          <a:extLst>
            <a:ext uri="{909E8E84-426E-40DD-AFC4-6F175D3DCCD1}">
              <a14:hiddenFill xmlns:a14="http://schemas.microsoft.com/office/drawing/2010/main">
                <a:noFill/>
              </a14:hiddenFill>
            </a:ext>
          </a:extLst>
        </p:spPr>
        <p:txBody>
          <a:bodyPr anchor="ctr">
            <a:spAutoFit/>
          </a:bodyPr>
          <a:lstStyle/>
          <a:p>
            <a:endParaRPr lang="en-US"/>
          </a:p>
        </p:txBody>
      </p:sp>
      <p:sp>
        <p:nvSpPr>
          <p:cNvPr id="12293" name="Line 19"/>
          <p:cNvSpPr>
            <a:spLocks noChangeShapeType="1"/>
          </p:cNvSpPr>
          <p:nvPr/>
        </p:nvSpPr>
        <p:spPr bwMode="auto">
          <a:xfrm rot="5400000" flipH="1">
            <a:off x="7315200" y="1943100"/>
            <a:ext cx="228600" cy="0"/>
          </a:xfrm>
          <a:prstGeom prst="line">
            <a:avLst/>
          </a:prstGeom>
          <a:noFill/>
          <a:ln w="9525">
            <a:solidFill>
              <a:schemeClr val="bg1"/>
            </a:solidFill>
            <a:round/>
            <a:headEnd/>
            <a:tailEnd type="triangle" w="sm" len="lg"/>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294" name="Rectangle 24"/>
          <p:cNvSpPr>
            <a:spLocks noChangeArrowheads="1"/>
          </p:cNvSpPr>
          <p:nvPr/>
        </p:nvSpPr>
        <p:spPr bwMode="auto">
          <a:xfrm>
            <a:off x="2857500" y="1517333"/>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6146" name="Picture 2"/>
          <p:cNvPicPr>
            <a:picLocks noChangeAspect="1" noChangeArrowheads="1"/>
          </p:cNvPicPr>
          <p:nvPr/>
        </p:nvPicPr>
        <p:blipFill>
          <a:blip r:embed="rId3" cstate="print"/>
          <a:srcRect/>
          <a:stretch>
            <a:fillRect/>
          </a:stretch>
        </p:blipFill>
        <p:spPr bwMode="auto">
          <a:xfrm>
            <a:off x="6172200" y="2115267"/>
            <a:ext cx="2154791" cy="1828797"/>
          </a:xfrm>
          <a:prstGeom prst="rect">
            <a:avLst/>
          </a:prstGeom>
          <a:noFill/>
          <a:ln w="9525">
            <a:noFill/>
            <a:miter lim="800000"/>
            <a:headEnd/>
            <a:tailEnd/>
          </a:ln>
          <a:effectLst>
            <a:reflection blurRad="6350" stA="52000" endA="300" endPos="35000" dir="5400000" sy="-100000" algn="bl" rotWithShape="0"/>
          </a:effectLst>
        </p:spPr>
      </p:pic>
    </p:spTree>
    <p:extLst>
      <p:ext uri="{BB962C8B-B14F-4D97-AF65-F5344CB8AC3E}">
        <p14:creationId xmlns:p14="http://schemas.microsoft.com/office/powerpoint/2010/main" val="269820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3330" name="Rectangle 1026"/>
          <p:cNvSpPr>
            <a:spLocks noGrp="1" noChangeArrowheads="1"/>
          </p:cNvSpPr>
          <p:nvPr>
            <p:ph type="title"/>
          </p:nvPr>
        </p:nvSpPr>
        <p:spPr>
          <a:xfrm>
            <a:off x="228601" y="685800"/>
            <a:ext cx="8255285" cy="569119"/>
          </a:xfrm>
          <a:noFill/>
          <a:ln/>
        </p:spPr>
        <p:txBody>
          <a:bodyPr/>
          <a:lstStyle/>
          <a:p>
            <a:pPr algn="l">
              <a:lnSpc>
                <a:spcPct val="100000"/>
              </a:lnSpc>
            </a:pPr>
            <a:r>
              <a:rPr lang="en-US" sz="2400" b="0" dirty="0">
                <a:solidFill>
                  <a:schemeClr val="tx1"/>
                </a:solidFill>
              </a:rPr>
              <a:t>…And Is Still Largely Centered Around Testing The Water </a:t>
            </a:r>
            <a:r>
              <a:rPr lang="en-US" sz="2400" b="0" i="1" u="sng" dirty="0">
                <a:solidFill>
                  <a:schemeClr val="tx1"/>
                </a:solidFill>
              </a:rPr>
              <a:t>After</a:t>
            </a:r>
            <a:r>
              <a:rPr lang="en-US" sz="2400" b="0" dirty="0">
                <a:solidFill>
                  <a:schemeClr val="tx1"/>
                </a:solidFill>
              </a:rPr>
              <a:t> It Is In The Boiler</a:t>
            </a:r>
          </a:p>
        </p:txBody>
      </p:sp>
      <p:pic>
        <p:nvPicPr>
          <p:cNvPr id="4323331" name="Picture 1027" descr="C:\Program Files\Common Files\Microsoft Shared\Clipart\Utility\boiler1.cgm"/>
          <p:cNvPicPr preferRelativeResize="0">
            <a:picLocks noChangeAspect="1" noChangeArrowheads="1"/>
          </p:cNvPicPr>
          <p:nvPr/>
        </p:nvPicPr>
        <p:blipFill>
          <a:blip r:embed="rId3" cstate="print"/>
          <a:srcRect l="31250" t="2866" r="39584" b="34090"/>
          <a:stretch>
            <a:fillRect/>
          </a:stretch>
        </p:blipFill>
        <p:spPr bwMode="auto">
          <a:xfrm>
            <a:off x="4288179" y="2971800"/>
            <a:ext cx="800100" cy="1257300"/>
          </a:xfrm>
          <a:prstGeom prst="rect">
            <a:avLst/>
          </a:prstGeom>
          <a:noFill/>
          <a:ln w="9525">
            <a:noFill/>
            <a:miter lim="800000"/>
            <a:headEnd/>
            <a:tailEnd/>
          </a:ln>
          <a:effectLst/>
        </p:spPr>
      </p:pic>
      <p:pic>
        <p:nvPicPr>
          <p:cNvPr id="4323332" name="Picture 1028" descr="C:\Program Files\Common Files\Microsoft Shared\Clipart\Utility\deaer.cgm"/>
          <p:cNvPicPr preferRelativeResize="0">
            <a:picLocks noChangeAspect="1" noChangeArrowheads="1"/>
          </p:cNvPicPr>
          <p:nvPr/>
        </p:nvPicPr>
        <p:blipFill>
          <a:blip r:embed="rId4" cstate="print"/>
          <a:srcRect l="14285" t="24565" r="21428" b="21393"/>
          <a:stretch>
            <a:fillRect/>
          </a:stretch>
        </p:blipFill>
        <p:spPr bwMode="auto">
          <a:xfrm>
            <a:off x="2230779" y="2228850"/>
            <a:ext cx="1028700" cy="628650"/>
          </a:xfrm>
          <a:prstGeom prst="rect">
            <a:avLst/>
          </a:prstGeom>
          <a:noFill/>
          <a:ln w="9525">
            <a:noFill/>
            <a:miter lim="800000"/>
            <a:headEnd/>
            <a:tailEnd/>
          </a:ln>
          <a:effectLst/>
        </p:spPr>
      </p:pic>
      <p:pic>
        <p:nvPicPr>
          <p:cNvPr id="4323333" name="Picture 1029" descr="C:\Program Files\Common Files\Microsoft Shared\Clipart\Utility\watpmpr.cgm"/>
          <p:cNvPicPr preferRelativeResize="0">
            <a:picLocks noChangeAspect="1" noChangeArrowheads="1"/>
          </p:cNvPicPr>
          <p:nvPr/>
        </p:nvPicPr>
        <p:blipFill>
          <a:blip r:embed="rId5" cstate="print"/>
          <a:srcRect l="35764" t="27104" r="41667" b="41373"/>
          <a:stretch>
            <a:fillRect/>
          </a:stretch>
        </p:blipFill>
        <p:spPr bwMode="auto">
          <a:xfrm>
            <a:off x="2687979" y="3371861"/>
            <a:ext cx="285750" cy="290513"/>
          </a:xfrm>
          <a:prstGeom prst="rect">
            <a:avLst/>
          </a:prstGeom>
          <a:noFill/>
          <a:ln w="9525">
            <a:noFill/>
            <a:miter lim="800000"/>
            <a:headEnd/>
            <a:tailEnd/>
          </a:ln>
          <a:effectLst/>
        </p:spPr>
      </p:pic>
      <p:cxnSp>
        <p:nvCxnSpPr>
          <p:cNvPr id="4323334" name="AutoShape 1030"/>
          <p:cNvCxnSpPr>
            <a:cxnSpLocks noChangeShapeType="1"/>
          </p:cNvCxnSpPr>
          <p:nvPr/>
        </p:nvCxnSpPr>
        <p:spPr bwMode="auto">
          <a:xfrm rot="5400000">
            <a:off x="2386759" y="3158729"/>
            <a:ext cx="659606" cy="57150"/>
          </a:xfrm>
          <a:prstGeom prst="bentConnector4">
            <a:avLst>
              <a:gd name="adj1" fmla="val 38991"/>
              <a:gd name="adj2" fmla="val 400000"/>
            </a:avLst>
          </a:prstGeom>
          <a:noFill/>
          <a:ln w="38100">
            <a:solidFill>
              <a:schemeClr val="tx1"/>
            </a:solidFill>
            <a:miter lim="800000"/>
            <a:headEnd/>
            <a:tailEnd type="triangle" w="med" len="med"/>
          </a:ln>
          <a:effectLst/>
        </p:spPr>
      </p:cxnSp>
      <p:cxnSp>
        <p:nvCxnSpPr>
          <p:cNvPr id="4323335" name="AutoShape 1031"/>
          <p:cNvCxnSpPr>
            <a:cxnSpLocks noChangeShapeType="1"/>
          </p:cNvCxnSpPr>
          <p:nvPr/>
        </p:nvCxnSpPr>
        <p:spPr bwMode="auto">
          <a:xfrm flipV="1">
            <a:off x="2916579" y="3143252"/>
            <a:ext cx="1600200" cy="373856"/>
          </a:xfrm>
          <a:prstGeom prst="bentConnector3">
            <a:avLst>
              <a:gd name="adj1" fmla="val 50000"/>
            </a:avLst>
          </a:prstGeom>
          <a:noFill/>
          <a:ln w="38100">
            <a:solidFill>
              <a:schemeClr val="tx1"/>
            </a:solidFill>
            <a:miter lim="800000"/>
            <a:headEnd/>
            <a:tailEnd type="triangle" w="med" len="med"/>
          </a:ln>
          <a:effectLst/>
        </p:spPr>
      </p:cxnSp>
      <p:sp>
        <p:nvSpPr>
          <p:cNvPr id="4323336" name="Rectangle 1032"/>
          <p:cNvSpPr>
            <a:spLocks noChangeArrowheads="1"/>
          </p:cNvSpPr>
          <p:nvPr/>
        </p:nvSpPr>
        <p:spPr bwMode="auto">
          <a:xfrm>
            <a:off x="5774079" y="4572000"/>
            <a:ext cx="628650" cy="628650"/>
          </a:xfrm>
          <a:prstGeom prst="rect">
            <a:avLst/>
          </a:prstGeom>
          <a:noFill/>
          <a:ln w="9525">
            <a:noFill/>
            <a:miter lim="800000"/>
            <a:headEnd/>
            <a:tailEnd/>
          </a:ln>
          <a:effectLst/>
        </p:spPr>
        <p:txBody>
          <a:bodyPr wrap="none" anchor="ctr"/>
          <a:lstStyle/>
          <a:p>
            <a:pPr defTabSz="685800" fontAlgn="auto">
              <a:spcBef>
                <a:spcPts val="0"/>
              </a:spcBef>
              <a:spcAft>
                <a:spcPts val="0"/>
              </a:spcAft>
              <a:defRPr/>
            </a:pPr>
            <a:endParaRPr lang="en-US" sz="1350" dirty="0">
              <a:solidFill>
                <a:srgbClr val="4D4F53"/>
              </a:solidFill>
              <a:latin typeface="Arial"/>
              <a:ea typeface="ＭＳ Ｐゴシック"/>
              <a:cs typeface="Arial"/>
            </a:endParaRPr>
          </a:p>
        </p:txBody>
      </p:sp>
      <p:cxnSp>
        <p:nvCxnSpPr>
          <p:cNvPr id="4323337" name="AutoShape 1033"/>
          <p:cNvCxnSpPr>
            <a:cxnSpLocks noChangeShapeType="1"/>
          </p:cNvCxnSpPr>
          <p:nvPr/>
        </p:nvCxnSpPr>
        <p:spPr bwMode="auto">
          <a:xfrm>
            <a:off x="4859679" y="3971927"/>
            <a:ext cx="685800" cy="1285875"/>
          </a:xfrm>
          <a:prstGeom prst="bentConnector3">
            <a:avLst>
              <a:gd name="adj1" fmla="val 50000"/>
            </a:avLst>
          </a:prstGeom>
          <a:noFill/>
          <a:ln w="38100">
            <a:solidFill>
              <a:schemeClr val="tx1"/>
            </a:solidFill>
            <a:miter lim="800000"/>
            <a:headEnd/>
            <a:tailEnd type="triangle" w="med" len="med"/>
          </a:ln>
          <a:effectLst/>
        </p:spPr>
      </p:cxnSp>
      <p:sp>
        <p:nvSpPr>
          <p:cNvPr id="4323338" name="AutoShape 1034"/>
          <p:cNvSpPr>
            <a:spLocks noChangeArrowheads="1"/>
          </p:cNvSpPr>
          <p:nvPr/>
        </p:nvSpPr>
        <p:spPr bwMode="auto">
          <a:xfrm>
            <a:off x="3316628" y="1695437"/>
            <a:ext cx="1331571" cy="933463"/>
          </a:xfrm>
          <a:prstGeom prst="wedgeRoundRectCallout">
            <a:avLst>
              <a:gd name="adj1" fmla="val -67617"/>
              <a:gd name="adj2" fmla="val 58626"/>
              <a:gd name="adj3" fmla="val 16667"/>
            </a:avLst>
          </a:prstGeom>
          <a:solidFill>
            <a:schemeClr val="accent1"/>
          </a:solidFill>
          <a:ln w="9525">
            <a:solidFill>
              <a:schemeClr val="tx1"/>
            </a:solidFill>
            <a:miter lim="800000"/>
            <a:headEnd/>
            <a:tailEnd/>
          </a:ln>
          <a:effectLst/>
        </p:spPr>
        <p:txBody>
          <a:bodyPr/>
          <a:lstStyle/>
          <a:p>
            <a:pPr defTabSz="685800" fontAlgn="auto">
              <a:spcBef>
                <a:spcPts val="0"/>
              </a:spcBef>
              <a:defRPr/>
            </a:pPr>
            <a:r>
              <a:rPr lang="en-US" sz="1350" dirty="0">
                <a:solidFill>
                  <a:prstClr val="white"/>
                </a:solidFill>
                <a:latin typeface="Arial"/>
                <a:ea typeface="ＭＳ Ｐゴシック"/>
                <a:cs typeface="Arial"/>
              </a:rPr>
              <a:t>An event taking place here</a:t>
            </a:r>
            <a:r>
              <a:rPr lang="en-US" sz="1350" dirty="0">
                <a:solidFill>
                  <a:prstClr val="white"/>
                </a:solidFill>
                <a:latin typeface="Times New Roman"/>
                <a:ea typeface="ＭＳ Ｐゴシック"/>
                <a:cs typeface="Arial"/>
              </a:rPr>
              <a:t>…</a:t>
            </a:r>
            <a:r>
              <a:rPr lang="en-US" sz="1350" dirty="0">
                <a:solidFill>
                  <a:prstClr val="white"/>
                </a:solidFill>
                <a:latin typeface="Arial"/>
                <a:ea typeface="ＭＳ Ｐゴシック"/>
                <a:cs typeface="Arial"/>
              </a:rPr>
              <a:t>.</a:t>
            </a:r>
          </a:p>
        </p:txBody>
      </p:sp>
      <p:sp>
        <p:nvSpPr>
          <p:cNvPr id="4323339" name="AutoShape 1035"/>
          <p:cNvSpPr>
            <a:spLocks noChangeArrowheads="1"/>
          </p:cNvSpPr>
          <p:nvPr/>
        </p:nvSpPr>
        <p:spPr bwMode="auto">
          <a:xfrm>
            <a:off x="5316879" y="2886073"/>
            <a:ext cx="1636370" cy="1000127"/>
          </a:xfrm>
          <a:prstGeom prst="wedgeRoundRectCallout">
            <a:avLst>
              <a:gd name="adj1" fmla="val -51682"/>
              <a:gd name="adj2" fmla="val 159335"/>
              <a:gd name="adj3" fmla="val 16667"/>
            </a:avLst>
          </a:prstGeom>
          <a:solidFill>
            <a:schemeClr val="accent1"/>
          </a:solidFill>
          <a:ln w="9525">
            <a:solidFill>
              <a:schemeClr val="tx1"/>
            </a:solidFill>
            <a:miter lim="800000"/>
            <a:headEnd/>
            <a:tailEnd/>
          </a:ln>
          <a:effectLst/>
        </p:spPr>
        <p:txBody>
          <a:bodyPr/>
          <a:lstStyle/>
          <a:p>
            <a:pPr defTabSz="685800" fontAlgn="auto">
              <a:spcBef>
                <a:spcPts val="0"/>
              </a:spcBef>
              <a:defRPr/>
            </a:pPr>
            <a:r>
              <a:rPr lang="en-US" sz="1350" dirty="0">
                <a:solidFill>
                  <a:prstClr val="white"/>
                </a:solidFill>
                <a:latin typeface="Times New Roman"/>
                <a:ea typeface="ＭＳ Ｐゴシック"/>
                <a:cs typeface="Arial"/>
              </a:rPr>
              <a:t>…</a:t>
            </a:r>
            <a:r>
              <a:rPr lang="en-US" sz="1350" dirty="0">
                <a:solidFill>
                  <a:prstClr val="white"/>
                </a:solidFill>
                <a:latin typeface="Arial"/>
                <a:ea typeface="ＭＳ Ｐゴシック"/>
                <a:cs typeface="Arial"/>
              </a:rPr>
              <a:t>could take hours or days to show up here!</a:t>
            </a:r>
          </a:p>
        </p:txBody>
      </p:sp>
      <p:sp>
        <p:nvSpPr>
          <p:cNvPr id="4323340" name="Text Box 1036"/>
          <p:cNvSpPr txBox="1">
            <a:spLocks noChangeArrowheads="1"/>
          </p:cNvSpPr>
          <p:nvPr/>
        </p:nvSpPr>
        <p:spPr bwMode="auto">
          <a:xfrm>
            <a:off x="3259479" y="5456205"/>
            <a:ext cx="4597004" cy="369332"/>
          </a:xfrm>
          <a:prstGeom prst="rect">
            <a:avLst/>
          </a:prstGeom>
          <a:noFill/>
          <a:ln w="9525">
            <a:noFill/>
            <a:miter lim="800000"/>
            <a:headEnd/>
            <a:tailEnd/>
          </a:ln>
          <a:effectLst/>
        </p:spPr>
        <p:txBody>
          <a:bodyPr wrap="square">
            <a:spAutoFit/>
          </a:bodyPr>
          <a:lstStyle/>
          <a:p>
            <a:pPr defTabSz="685800" fontAlgn="auto">
              <a:spcBef>
                <a:spcPts val="0"/>
              </a:spcBef>
              <a:defRPr/>
            </a:pPr>
            <a:r>
              <a:rPr lang="en-US" dirty="0">
                <a:solidFill>
                  <a:srgbClr val="4D4F53"/>
                </a:solidFill>
                <a:latin typeface="Arial"/>
                <a:ea typeface="ＭＳ Ｐゴシック"/>
                <a:cs typeface="Arial"/>
              </a:rPr>
              <a:t>By then, its far too late to detect or remedy</a:t>
            </a:r>
          </a:p>
        </p:txBody>
      </p:sp>
      <p:sp>
        <p:nvSpPr>
          <p:cNvPr id="14" name="Slide Number Placeholder 5"/>
          <p:cNvSpPr>
            <a:spLocks noGrp="1"/>
          </p:cNvSpPr>
          <p:nvPr>
            <p:ph type="sldNum" sz="quarter" idx="4294967295"/>
          </p:nvPr>
        </p:nvSpPr>
        <p:spPr>
          <a:xfrm>
            <a:off x="7389897" y="914400"/>
            <a:ext cx="496819" cy="285750"/>
          </a:xfrm>
          <a:prstGeom prst="rect">
            <a:avLst/>
          </a:prstGeom>
        </p:spPr>
        <p:txBody>
          <a:bodyPr/>
          <a:lstStyle/>
          <a:p>
            <a:pPr defTabSz="685800">
              <a:defRPr/>
            </a:pPr>
            <a:fld id="{88E40817-A980-6F4C-818E-1928CB61A1F1}" type="slidenum">
              <a:rPr lang="en-US" sz="1100">
                <a:solidFill>
                  <a:srgbClr val="4D4F53"/>
                </a:solidFill>
                <a:latin typeface="Arial"/>
                <a:ea typeface="ＭＳ Ｐゴシック" pitchFamily="34" charset="-128"/>
                <a:cs typeface="Arial"/>
              </a:rPr>
              <a:pPr defTabSz="685800">
                <a:defRPr/>
              </a:pPr>
              <a:t>7</a:t>
            </a:fld>
            <a:endParaRPr lang="en-US" sz="1100" dirty="0">
              <a:solidFill>
                <a:srgbClr val="4D4F53"/>
              </a:solidFill>
              <a:latin typeface="Arial"/>
              <a:ea typeface="ＭＳ Ｐゴシック" pitchFamily="34" charset="-128"/>
              <a:cs typeface="Arial"/>
            </a:endParaRPr>
          </a:p>
        </p:txBody>
      </p:sp>
    </p:spTree>
    <p:extLst>
      <p:ext uri="{BB962C8B-B14F-4D97-AF65-F5344CB8AC3E}">
        <p14:creationId xmlns:p14="http://schemas.microsoft.com/office/powerpoint/2010/main" val="277860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CA9C35-8D75-4557-B59C-BBC8D2F5123E}"/>
              </a:ext>
            </a:extLst>
          </p:cNvPr>
          <p:cNvPicPr>
            <a:picLocks noChangeAspect="1"/>
          </p:cNvPicPr>
          <p:nvPr>
            <p:custDataLst>
              <p:tags r:id="rId1"/>
            </p:custDataLst>
          </p:nvPr>
        </p:nvPicPr>
        <p:blipFill rotWithShape="1">
          <a:blip r:embed="rId4"/>
          <a:srcRect t="15503" b="14053"/>
          <a:stretch/>
        </p:blipFill>
        <p:spPr>
          <a:xfrm>
            <a:off x="-21018" y="857250"/>
            <a:ext cx="9154100" cy="5143500"/>
          </a:xfrm>
          <a:prstGeom prst="rect">
            <a:avLst/>
          </a:prstGeom>
        </p:spPr>
      </p:pic>
      <p:sp>
        <p:nvSpPr>
          <p:cNvPr id="174082" name="Rectangle 2"/>
          <p:cNvSpPr>
            <a:spLocks noGrp="1" noChangeArrowheads="1"/>
          </p:cNvSpPr>
          <p:nvPr>
            <p:ph type="title"/>
          </p:nvPr>
        </p:nvSpPr>
        <p:spPr>
          <a:noFill/>
        </p:spPr>
        <p:txBody>
          <a:bodyPr>
            <a:noAutofit/>
          </a:bodyPr>
          <a:lstStyle/>
          <a:p>
            <a:r>
              <a:rPr lang="en-US" dirty="0">
                <a:solidFill>
                  <a:schemeClr val="bg1"/>
                </a:solidFill>
              </a:rPr>
              <a:t>Causes of Boiler System Failures</a:t>
            </a:r>
          </a:p>
        </p:txBody>
      </p:sp>
      <p:sp>
        <p:nvSpPr>
          <p:cNvPr id="174084" name="Text Box 4"/>
          <p:cNvSpPr txBox="1">
            <a:spLocks noChangeArrowheads="1"/>
          </p:cNvSpPr>
          <p:nvPr/>
        </p:nvSpPr>
        <p:spPr bwMode="auto">
          <a:xfrm>
            <a:off x="-1140344" y="-1740920"/>
            <a:ext cx="6591845" cy="646331"/>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i="1" dirty="0">
                <a:solidFill>
                  <a:srgbClr val="4D4E53"/>
                </a:solidFill>
                <a:latin typeface="Arial"/>
                <a:ea typeface="ＭＳ Ｐゴシック" pitchFamily="34" charset="-128"/>
              </a:rPr>
              <a:t>Note that BFW Quality is considered to be the cause of most boiler system failures </a:t>
            </a:r>
          </a:p>
        </p:txBody>
      </p:sp>
      <p:graphicFrame>
        <p:nvGraphicFramePr>
          <p:cNvPr id="5" name="Chart 4"/>
          <p:cNvGraphicFramePr>
            <a:graphicFrameLocks/>
          </p:cNvGraphicFramePr>
          <p:nvPr/>
        </p:nvGraphicFramePr>
        <p:xfrm>
          <a:off x="2586038" y="1995963"/>
          <a:ext cx="5600700" cy="3380424"/>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7B8BE4DA-DB72-4F67-B7C5-D028D3CE64CC}"/>
              </a:ext>
            </a:extLst>
          </p:cNvPr>
          <p:cNvSpPr txBox="1"/>
          <p:nvPr/>
        </p:nvSpPr>
        <p:spPr>
          <a:xfrm>
            <a:off x="4572000" y="4374924"/>
            <a:ext cx="1165704" cy="553998"/>
          </a:xfrm>
          <a:prstGeom prst="rect">
            <a:avLst/>
          </a:prstGeom>
          <a:noFill/>
        </p:spPr>
        <p:txBody>
          <a:bodyPr wrap="none" rtlCol="0">
            <a:spAutoFit/>
          </a:bodyPr>
          <a:lstStyle/>
          <a:p>
            <a:r>
              <a:rPr lang="en-US" sz="1500" b="1" dirty="0">
                <a:solidFill>
                  <a:schemeClr val="bg1"/>
                </a:solidFill>
              </a:rPr>
              <a:t>Poor BFW </a:t>
            </a:r>
            <a:br>
              <a:rPr lang="en-US" sz="1500" b="1" dirty="0">
                <a:solidFill>
                  <a:schemeClr val="bg1"/>
                </a:solidFill>
              </a:rPr>
            </a:br>
            <a:r>
              <a:rPr lang="en-US" sz="1500" b="1" dirty="0">
                <a:solidFill>
                  <a:schemeClr val="bg1"/>
                </a:solidFill>
              </a:rPr>
              <a:t>Quality</a:t>
            </a:r>
          </a:p>
        </p:txBody>
      </p:sp>
      <p:sp>
        <p:nvSpPr>
          <p:cNvPr id="7" name="TextBox 6">
            <a:extLst>
              <a:ext uri="{FF2B5EF4-FFF2-40B4-BE49-F238E27FC236}">
                <a16:creationId xmlns:a16="http://schemas.microsoft.com/office/drawing/2014/main" id="{FAB37163-9B24-4667-A84A-5B9C5AD8A811}"/>
              </a:ext>
            </a:extLst>
          </p:cNvPr>
          <p:cNvSpPr txBox="1"/>
          <p:nvPr/>
        </p:nvSpPr>
        <p:spPr>
          <a:xfrm>
            <a:off x="2557463" y="2086980"/>
            <a:ext cx="1093569" cy="553998"/>
          </a:xfrm>
          <a:prstGeom prst="rect">
            <a:avLst/>
          </a:prstGeom>
          <a:noFill/>
        </p:spPr>
        <p:txBody>
          <a:bodyPr wrap="none" rtlCol="0">
            <a:spAutoFit/>
          </a:bodyPr>
          <a:lstStyle/>
          <a:p>
            <a:r>
              <a:rPr lang="en-US" sz="1500" b="1" dirty="0">
                <a:solidFill>
                  <a:schemeClr val="bg1"/>
                </a:solidFill>
              </a:rPr>
              <a:t>Chemical </a:t>
            </a:r>
            <a:br>
              <a:rPr lang="en-US" sz="1500" b="1" dirty="0">
                <a:solidFill>
                  <a:schemeClr val="bg1"/>
                </a:solidFill>
              </a:rPr>
            </a:br>
            <a:r>
              <a:rPr lang="en-US" sz="1500" b="1" dirty="0">
                <a:solidFill>
                  <a:schemeClr val="bg1"/>
                </a:solidFill>
              </a:rPr>
              <a:t>Control</a:t>
            </a:r>
          </a:p>
        </p:txBody>
      </p:sp>
      <p:sp>
        <p:nvSpPr>
          <p:cNvPr id="8" name="TextBox 7">
            <a:extLst>
              <a:ext uri="{FF2B5EF4-FFF2-40B4-BE49-F238E27FC236}">
                <a16:creationId xmlns:a16="http://schemas.microsoft.com/office/drawing/2014/main" id="{F7465393-F682-4DFF-88B0-4C1899B8D1D7}"/>
              </a:ext>
            </a:extLst>
          </p:cNvPr>
          <p:cNvSpPr txBox="1"/>
          <p:nvPr/>
        </p:nvSpPr>
        <p:spPr>
          <a:xfrm>
            <a:off x="1659312" y="3376093"/>
            <a:ext cx="1338828" cy="553998"/>
          </a:xfrm>
          <a:prstGeom prst="rect">
            <a:avLst/>
          </a:prstGeom>
          <a:noFill/>
        </p:spPr>
        <p:txBody>
          <a:bodyPr wrap="none" rtlCol="0">
            <a:spAutoFit/>
          </a:bodyPr>
          <a:lstStyle/>
          <a:p>
            <a:r>
              <a:rPr lang="en-US" sz="1500" b="1" dirty="0">
                <a:solidFill>
                  <a:schemeClr val="bg1"/>
                </a:solidFill>
              </a:rPr>
              <a:t>Condensate </a:t>
            </a:r>
          </a:p>
          <a:p>
            <a:r>
              <a:rPr lang="en-US" sz="1500" b="1" dirty="0">
                <a:solidFill>
                  <a:schemeClr val="bg1"/>
                </a:solidFill>
              </a:rPr>
              <a:t>Corrosion</a:t>
            </a:r>
          </a:p>
        </p:txBody>
      </p:sp>
      <p:sp>
        <p:nvSpPr>
          <p:cNvPr id="9" name="TextBox 8">
            <a:extLst>
              <a:ext uri="{FF2B5EF4-FFF2-40B4-BE49-F238E27FC236}">
                <a16:creationId xmlns:a16="http://schemas.microsoft.com/office/drawing/2014/main" id="{BCD2C128-EAA5-4FAC-9DF7-B4AEA9F28F41}"/>
              </a:ext>
            </a:extLst>
          </p:cNvPr>
          <p:cNvSpPr txBox="1"/>
          <p:nvPr/>
        </p:nvSpPr>
        <p:spPr>
          <a:xfrm flipH="1">
            <a:off x="3741874" y="1792205"/>
            <a:ext cx="1409953" cy="323165"/>
          </a:xfrm>
          <a:prstGeom prst="rect">
            <a:avLst/>
          </a:prstGeom>
          <a:noFill/>
        </p:spPr>
        <p:txBody>
          <a:bodyPr wrap="square" rtlCol="0">
            <a:spAutoFit/>
          </a:bodyPr>
          <a:lstStyle/>
          <a:p>
            <a:r>
              <a:rPr lang="en-US" sz="1500" b="1" dirty="0">
                <a:solidFill>
                  <a:schemeClr val="bg1"/>
                </a:solidFill>
              </a:rPr>
              <a:t>Other</a:t>
            </a:r>
          </a:p>
        </p:txBody>
      </p:sp>
      <p:sp>
        <p:nvSpPr>
          <p:cNvPr id="10" name="Rectangle 9">
            <a:hlinkClick r:id="rId6" action="ppaction://hlinksldjump"/>
            <a:extLst>
              <a:ext uri="{FF2B5EF4-FFF2-40B4-BE49-F238E27FC236}">
                <a16:creationId xmlns:a16="http://schemas.microsoft.com/office/drawing/2014/main" id="{A1CBE2D8-F6BA-483E-A580-C0416F75E166}"/>
              </a:ext>
            </a:extLst>
          </p:cNvPr>
          <p:cNvSpPr/>
          <p:nvPr/>
        </p:nvSpPr>
        <p:spPr>
          <a:xfrm>
            <a:off x="6178217" y="5432259"/>
            <a:ext cx="1822784" cy="568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6A5D83B-EE6F-4C75-9E6F-9863CA3823D3}"/>
              </a:ext>
            </a:extLst>
          </p:cNvPr>
          <p:cNvSpPr>
            <a:spLocks noGrp="1"/>
          </p:cNvSpPr>
          <p:nvPr>
            <p:ph type="sldNum" sz="quarter" idx="4"/>
          </p:nvPr>
        </p:nvSpPr>
        <p:spPr/>
        <p:txBody>
          <a:bodyPr/>
          <a:lstStyle/>
          <a:p>
            <a:fld id="{5367269B-BB66-1242-895A-E957DF8587C7}" type="slidenum">
              <a:rPr lang="en-US" smtClean="0"/>
              <a:pPr/>
              <a:t>8</a:t>
            </a:fld>
            <a:endParaRPr lang="en-US" dirty="0"/>
          </a:p>
        </p:txBody>
      </p:sp>
    </p:spTree>
    <p:extLst>
      <p:ext uri="{BB962C8B-B14F-4D97-AF65-F5344CB8AC3E}">
        <p14:creationId xmlns:p14="http://schemas.microsoft.com/office/powerpoint/2010/main" val="527237220"/>
      </p:ext>
    </p:extLst>
  </p:cSld>
  <p:clrMapOvr>
    <a:masterClrMapping/>
  </p:clrMapOvr>
  <mc:AlternateContent xmlns:mc="http://schemas.openxmlformats.org/markup-compatibility/2006" xmlns:p14="http://schemas.microsoft.com/office/powerpoint/2010/main">
    <mc:Choice Requires="p14">
      <p:transition spd="slow" p14:dur="2000">
        <p:wipe dir="u"/>
      </p:transition>
    </mc:Choice>
    <mc:Fallback xmlns="">
      <p:transition spd="slow">
        <p:wipe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BD2F0-D897-47FD-BEAC-AB42AA2A6CD4}"/>
              </a:ext>
            </a:extLst>
          </p:cNvPr>
          <p:cNvSpPr>
            <a:spLocks noGrp="1"/>
          </p:cNvSpPr>
          <p:nvPr>
            <p:ph type="title"/>
          </p:nvPr>
        </p:nvSpPr>
        <p:spPr>
          <a:xfrm>
            <a:off x="0" y="482600"/>
            <a:ext cx="9144000" cy="640080"/>
          </a:xfrm>
        </p:spPr>
        <p:txBody>
          <a:bodyPr/>
          <a:lstStyle/>
          <a:p>
            <a:r>
              <a:rPr lang="en-US" sz="2800" dirty="0"/>
              <a:t>Pre-boiler Corrosion</a:t>
            </a:r>
          </a:p>
        </p:txBody>
      </p:sp>
      <p:sp>
        <p:nvSpPr>
          <p:cNvPr id="2" name="Slide Number Placeholder 1">
            <a:extLst>
              <a:ext uri="{FF2B5EF4-FFF2-40B4-BE49-F238E27FC236}">
                <a16:creationId xmlns:a16="http://schemas.microsoft.com/office/drawing/2014/main" id="{9CB3337F-91A1-494E-9366-C9E114D52447}"/>
              </a:ext>
            </a:extLst>
          </p:cNvPr>
          <p:cNvSpPr>
            <a:spLocks noGrp="1"/>
          </p:cNvSpPr>
          <p:nvPr>
            <p:ph type="sldNum" sz="quarter" idx="4"/>
          </p:nvPr>
        </p:nvSpPr>
        <p:spPr/>
        <p:txBody>
          <a:bodyPr/>
          <a:lstStyle/>
          <a:p>
            <a:fld id="{88E40817-A980-6F4C-818E-1928CB61A1F1}" type="slidenum">
              <a:rPr lang="en-US" smtClean="0"/>
              <a:pPr/>
              <a:t>9</a:t>
            </a:fld>
            <a:endParaRPr lang="en-US" dirty="0"/>
          </a:p>
        </p:txBody>
      </p:sp>
      <p:sp>
        <p:nvSpPr>
          <p:cNvPr id="30" name="Freeform: Shape 29">
            <a:extLst>
              <a:ext uri="{FF2B5EF4-FFF2-40B4-BE49-F238E27FC236}">
                <a16:creationId xmlns:a16="http://schemas.microsoft.com/office/drawing/2014/main" id="{0960788A-17FC-4C8C-B856-D1653E11A486}"/>
              </a:ext>
            </a:extLst>
          </p:cNvPr>
          <p:cNvSpPr/>
          <p:nvPr/>
        </p:nvSpPr>
        <p:spPr>
          <a:xfrm>
            <a:off x="5403508" y="4007107"/>
            <a:ext cx="2132409" cy="1314986"/>
          </a:xfrm>
          <a:custGeom>
            <a:avLst/>
            <a:gdLst>
              <a:gd name="connsiteX0" fmla="*/ 0 w 2843212"/>
              <a:gd name="connsiteY0" fmla="*/ 0 h 1753314"/>
              <a:gd name="connsiteX1" fmla="*/ 2843212 w 2843212"/>
              <a:gd name="connsiteY1" fmla="*/ 0 h 1753314"/>
              <a:gd name="connsiteX2" fmla="*/ 2843212 w 2843212"/>
              <a:gd name="connsiteY2" fmla="*/ 1753314 h 1753314"/>
              <a:gd name="connsiteX3" fmla="*/ 0 w 2843212"/>
              <a:gd name="connsiteY3" fmla="*/ 1753314 h 1753314"/>
              <a:gd name="connsiteX4" fmla="*/ 0 w 2843212"/>
              <a:gd name="connsiteY4" fmla="*/ 0 h 175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212" h="1753314">
                <a:moveTo>
                  <a:pt x="0" y="0"/>
                </a:moveTo>
                <a:lnTo>
                  <a:pt x="2843212" y="0"/>
                </a:lnTo>
                <a:lnTo>
                  <a:pt x="2843212" y="1753314"/>
                </a:lnTo>
                <a:lnTo>
                  <a:pt x="0" y="17533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algn="ctr" defTabSz="1200150">
              <a:lnSpc>
                <a:spcPct val="90000"/>
              </a:lnSpc>
              <a:spcAft>
                <a:spcPct val="35000"/>
              </a:spcAft>
            </a:pPr>
            <a:endParaRPr lang="en-US" sz="2700" dirty="0"/>
          </a:p>
        </p:txBody>
      </p:sp>
      <p:grpSp>
        <p:nvGrpSpPr>
          <p:cNvPr id="4" name="Group 3">
            <a:extLst>
              <a:ext uri="{FF2B5EF4-FFF2-40B4-BE49-F238E27FC236}">
                <a16:creationId xmlns:a16="http://schemas.microsoft.com/office/drawing/2014/main" id="{DBC03506-3A7D-4B68-9694-5E76BD07C4F0}"/>
              </a:ext>
            </a:extLst>
          </p:cNvPr>
          <p:cNvGrpSpPr/>
          <p:nvPr/>
        </p:nvGrpSpPr>
        <p:grpSpPr>
          <a:xfrm>
            <a:off x="1497971" y="1788991"/>
            <a:ext cx="6116121" cy="3398594"/>
            <a:chOff x="155820" y="1729873"/>
            <a:chExt cx="8154828" cy="4531458"/>
          </a:xfrm>
        </p:grpSpPr>
        <p:sp>
          <p:nvSpPr>
            <p:cNvPr id="7" name="Freeform: Shape 6">
              <a:extLst>
                <a:ext uri="{FF2B5EF4-FFF2-40B4-BE49-F238E27FC236}">
                  <a16:creationId xmlns:a16="http://schemas.microsoft.com/office/drawing/2014/main" id="{EA93F4CA-717C-4F8C-A77B-A2DCF001052A}"/>
                </a:ext>
              </a:extLst>
            </p:cNvPr>
            <p:cNvSpPr/>
            <p:nvPr/>
          </p:nvSpPr>
          <p:spPr>
            <a:xfrm>
              <a:off x="738323" y="1729873"/>
              <a:ext cx="2839800" cy="692001"/>
            </a:xfrm>
            <a:custGeom>
              <a:avLst/>
              <a:gdLst>
                <a:gd name="connsiteX0" fmla="*/ 0 w 2839800"/>
                <a:gd name="connsiteY0" fmla="*/ 0 h 935843"/>
                <a:gd name="connsiteX1" fmla="*/ 2839800 w 2839800"/>
                <a:gd name="connsiteY1" fmla="*/ 0 h 935843"/>
                <a:gd name="connsiteX2" fmla="*/ 2839800 w 2839800"/>
                <a:gd name="connsiteY2" fmla="*/ 935843 h 935843"/>
                <a:gd name="connsiteX3" fmla="*/ 0 w 2839800"/>
                <a:gd name="connsiteY3" fmla="*/ 935843 h 935843"/>
                <a:gd name="connsiteX4" fmla="*/ 0 w 2839800"/>
                <a:gd name="connsiteY4" fmla="*/ 0 h 935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9800" h="935843">
                  <a:moveTo>
                    <a:pt x="0" y="0"/>
                  </a:moveTo>
                  <a:lnTo>
                    <a:pt x="2839800" y="0"/>
                  </a:lnTo>
                  <a:lnTo>
                    <a:pt x="2839800" y="935843"/>
                  </a:lnTo>
                  <a:lnTo>
                    <a:pt x="0" y="9358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algn="ctr" defTabSz="800100">
                <a:lnSpc>
                  <a:spcPct val="90000"/>
                </a:lnSpc>
                <a:spcAft>
                  <a:spcPct val="35000"/>
                </a:spcAft>
              </a:pPr>
              <a:r>
                <a:rPr lang="en-US" dirty="0">
                  <a:solidFill>
                    <a:schemeClr val="accent2"/>
                  </a:solidFill>
                </a:rPr>
                <a:t>Chemical Factors</a:t>
              </a:r>
            </a:p>
          </p:txBody>
        </p:sp>
        <p:sp>
          <p:nvSpPr>
            <p:cNvPr id="10" name="Oval 9">
              <a:extLst>
                <a:ext uri="{FF2B5EF4-FFF2-40B4-BE49-F238E27FC236}">
                  <a16:creationId xmlns:a16="http://schemas.microsoft.com/office/drawing/2014/main" id="{20BDA880-4FC5-4D03-86FD-BA2EEBE71CC0}"/>
                </a:ext>
              </a:extLst>
            </p:cNvPr>
            <p:cNvSpPr/>
            <p:nvPr/>
          </p:nvSpPr>
          <p:spPr>
            <a:xfrm>
              <a:off x="995098" y="2699452"/>
              <a:ext cx="225893" cy="225893"/>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a:extLst>
                <a:ext uri="{FF2B5EF4-FFF2-40B4-BE49-F238E27FC236}">
                  <a16:creationId xmlns:a16="http://schemas.microsoft.com/office/drawing/2014/main" id="{7C4819BA-2E1F-4AE0-B4C3-D5121DCDDD08}"/>
                </a:ext>
              </a:extLst>
            </p:cNvPr>
            <p:cNvSpPr/>
            <p:nvPr/>
          </p:nvSpPr>
          <p:spPr>
            <a:xfrm>
              <a:off x="1374599" y="2762702"/>
              <a:ext cx="354975" cy="354975"/>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a:extLst>
                <a:ext uri="{FF2B5EF4-FFF2-40B4-BE49-F238E27FC236}">
                  <a16:creationId xmlns:a16="http://schemas.microsoft.com/office/drawing/2014/main" id="{A04A7C85-BE1C-4977-ACAA-D2998ED06AC6}"/>
                </a:ext>
              </a:extLst>
            </p:cNvPr>
            <p:cNvSpPr/>
            <p:nvPr/>
          </p:nvSpPr>
          <p:spPr>
            <a:xfrm>
              <a:off x="2576360" y="2733195"/>
              <a:ext cx="225893" cy="225893"/>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a:extLst>
                <a:ext uri="{FF2B5EF4-FFF2-40B4-BE49-F238E27FC236}">
                  <a16:creationId xmlns:a16="http://schemas.microsoft.com/office/drawing/2014/main" id="{DBA0013F-9F62-4119-B12A-8FA55D78CABC}"/>
                </a:ext>
              </a:extLst>
            </p:cNvPr>
            <p:cNvSpPr/>
            <p:nvPr/>
          </p:nvSpPr>
          <p:spPr>
            <a:xfrm>
              <a:off x="3009819" y="2740060"/>
              <a:ext cx="354975" cy="354975"/>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a:extLst>
                <a:ext uri="{FF2B5EF4-FFF2-40B4-BE49-F238E27FC236}">
                  <a16:creationId xmlns:a16="http://schemas.microsoft.com/office/drawing/2014/main" id="{6A0555CE-F5B3-4F19-84A3-FA33F8FF84C8}"/>
                </a:ext>
              </a:extLst>
            </p:cNvPr>
            <p:cNvSpPr/>
            <p:nvPr/>
          </p:nvSpPr>
          <p:spPr>
            <a:xfrm>
              <a:off x="3523811" y="3203394"/>
              <a:ext cx="225893" cy="225893"/>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7">
              <a:extLst>
                <a:ext uri="{FF2B5EF4-FFF2-40B4-BE49-F238E27FC236}">
                  <a16:creationId xmlns:a16="http://schemas.microsoft.com/office/drawing/2014/main" id="{3E4CF3A2-8FBA-4D63-8F63-550C66C800A2}"/>
                </a:ext>
              </a:extLst>
            </p:cNvPr>
            <p:cNvSpPr/>
            <p:nvPr/>
          </p:nvSpPr>
          <p:spPr>
            <a:xfrm>
              <a:off x="1912225" y="2699452"/>
              <a:ext cx="580868" cy="580868"/>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8">
              <a:extLst>
                <a:ext uri="{FF2B5EF4-FFF2-40B4-BE49-F238E27FC236}">
                  <a16:creationId xmlns:a16="http://schemas.microsoft.com/office/drawing/2014/main" id="{7CA946E1-87CB-428B-93D3-E59B9ACCDF58}"/>
                </a:ext>
              </a:extLst>
            </p:cNvPr>
            <p:cNvSpPr/>
            <p:nvPr/>
          </p:nvSpPr>
          <p:spPr>
            <a:xfrm>
              <a:off x="678848" y="3901204"/>
              <a:ext cx="225893" cy="225893"/>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9">
              <a:extLst>
                <a:ext uri="{FF2B5EF4-FFF2-40B4-BE49-F238E27FC236}">
                  <a16:creationId xmlns:a16="http://schemas.microsoft.com/office/drawing/2014/main" id="{4670EB01-D641-4A0D-8B8D-AA5682118264}"/>
                </a:ext>
              </a:extLst>
            </p:cNvPr>
            <p:cNvSpPr/>
            <p:nvPr/>
          </p:nvSpPr>
          <p:spPr>
            <a:xfrm>
              <a:off x="868598" y="4185829"/>
              <a:ext cx="354975" cy="354975"/>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20">
              <a:extLst>
                <a:ext uri="{FF2B5EF4-FFF2-40B4-BE49-F238E27FC236}">
                  <a16:creationId xmlns:a16="http://schemas.microsoft.com/office/drawing/2014/main" id="{ACCEAFCA-D5A2-49D4-A1E6-0070F5FDB29A}"/>
                </a:ext>
              </a:extLst>
            </p:cNvPr>
            <p:cNvSpPr/>
            <p:nvPr/>
          </p:nvSpPr>
          <p:spPr>
            <a:xfrm>
              <a:off x="1342974" y="4438830"/>
              <a:ext cx="516327" cy="516327"/>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22">
              <a:extLst>
                <a:ext uri="{FF2B5EF4-FFF2-40B4-BE49-F238E27FC236}">
                  <a16:creationId xmlns:a16="http://schemas.microsoft.com/office/drawing/2014/main" id="{2174263A-49BF-4A6E-9F57-E19A63DE5505}"/>
                </a:ext>
              </a:extLst>
            </p:cNvPr>
            <p:cNvSpPr/>
            <p:nvPr/>
          </p:nvSpPr>
          <p:spPr>
            <a:xfrm>
              <a:off x="2133600" y="4438830"/>
              <a:ext cx="354975" cy="354975"/>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23">
              <a:extLst>
                <a:ext uri="{FF2B5EF4-FFF2-40B4-BE49-F238E27FC236}">
                  <a16:creationId xmlns:a16="http://schemas.microsoft.com/office/drawing/2014/main" id="{46A88FA8-D389-4E66-B57D-8D139E1FB746}"/>
                </a:ext>
              </a:extLst>
            </p:cNvPr>
            <p:cNvSpPr/>
            <p:nvPr/>
          </p:nvSpPr>
          <p:spPr>
            <a:xfrm>
              <a:off x="2449851" y="4881581"/>
              <a:ext cx="225893" cy="225893"/>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24">
              <a:extLst>
                <a:ext uri="{FF2B5EF4-FFF2-40B4-BE49-F238E27FC236}">
                  <a16:creationId xmlns:a16="http://schemas.microsoft.com/office/drawing/2014/main" id="{F776098F-8CDF-44F9-B7B8-8B30BCB412DB}"/>
                </a:ext>
              </a:extLst>
            </p:cNvPr>
            <p:cNvSpPr/>
            <p:nvPr/>
          </p:nvSpPr>
          <p:spPr>
            <a:xfrm>
              <a:off x="2734476" y="4375580"/>
              <a:ext cx="516327" cy="516327"/>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5">
              <a:extLst>
                <a:ext uri="{FF2B5EF4-FFF2-40B4-BE49-F238E27FC236}">
                  <a16:creationId xmlns:a16="http://schemas.microsoft.com/office/drawing/2014/main" id="{F953AF1F-2E28-40F0-9F7F-8441545B4D0E}"/>
                </a:ext>
              </a:extLst>
            </p:cNvPr>
            <p:cNvSpPr/>
            <p:nvPr/>
          </p:nvSpPr>
          <p:spPr>
            <a:xfrm>
              <a:off x="3430227" y="4249080"/>
              <a:ext cx="354975" cy="354975"/>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Arrow: Chevron 26">
              <a:extLst>
                <a:ext uri="{FF2B5EF4-FFF2-40B4-BE49-F238E27FC236}">
                  <a16:creationId xmlns:a16="http://schemas.microsoft.com/office/drawing/2014/main" id="{353EFE79-89B4-47CA-A27C-265FDB0F4EEE}"/>
                </a:ext>
              </a:extLst>
            </p:cNvPr>
            <p:cNvSpPr/>
            <p:nvPr/>
          </p:nvSpPr>
          <p:spPr>
            <a:xfrm>
              <a:off x="3774928" y="2767654"/>
              <a:ext cx="1042511" cy="1990267"/>
            </a:xfrm>
            <a:prstGeom prst="chevron">
              <a:avLst>
                <a:gd name="adj" fmla="val 62310"/>
              </a:avLst>
            </a:prstGeom>
            <a:solidFill>
              <a:schemeClr val="accent3">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Arrow: Chevron 27">
              <a:extLst>
                <a:ext uri="{FF2B5EF4-FFF2-40B4-BE49-F238E27FC236}">
                  <a16:creationId xmlns:a16="http://schemas.microsoft.com/office/drawing/2014/main" id="{F09FC909-CEC3-422E-A925-0BE5EA6B70EE}"/>
                </a:ext>
              </a:extLst>
            </p:cNvPr>
            <p:cNvSpPr/>
            <p:nvPr/>
          </p:nvSpPr>
          <p:spPr>
            <a:xfrm>
              <a:off x="4668988" y="2767654"/>
              <a:ext cx="1042511" cy="1990267"/>
            </a:xfrm>
            <a:prstGeom prst="chevron">
              <a:avLst>
                <a:gd name="adj" fmla="val 62310"/>
              </a:avLst>
            </a:prstGeom>
            <a:solidFill>
              <a:schemeClr val="accent3">
                <a:lumMod val="20000"/>
                <a:lumOff val="8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Freeform: Shape 28">
              <a:extLst>
                <a:ext uri="{FF2B5EF4-FFF2-40B4-BE49-F238E27FC236}">
                  <a16:creationId xmlns:a16="http://schemas.microsoft.com/office/drawing/2014/main" id="{211BE88E-CAD4-452D-8DCA-2D665C2B56BF}"/>
                </a:ext>
              </a:extLst>
            </p:cNvPr>
            <p:cNvSpPr/>
            <p:nvPr/>
          </p:nvSpPr>
          <p:spPr>
            <a:xfrm>
              <a:off x="5893918" y="2620982"/>
              <a:ext cx="2416730" cy="2416730"/>
            </a:xfrm>
            <a:custGeom>
              <a:avLst/>
              <a:gdLst>
                <a:gd name="connsiteX0" fmla="*/ 0 w 2416730"/>
                <a:gd name="connsiteY0" fmla="*/ 1208365 h 2416730"/>
                <a:gd name="connsiteX1" fmla="*/ 1208365 w 2416730"/>
                <a:gd name="connsiteY1" fmla="*/ 0 h 2416730"/>
                <a:gd name="connsiteX2" fmla="*/ 2416730 w 2416730"/>
                <a:gd name="connsiteY2" fmla="*/ 1208365 h 2416730"/>
                <a:gd name="connsiteX3" fmla="*/ 1208365 w 2416730"/>
                <a:gd name="connsiteY3" fmla="*/ 2416730 h 2416730"/>
                <a:gd name="connsiteX4" fmla="*/ 0 w 2416730"/>
                <a:gd name="connsiteY4" fmla="*/ 1208365 h 2416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6730" h="2416730">
                  <a:moveTo>
                    <a:pt x="0" y="1208365"/>
                  </a:moveTo>
                  <a:cubicBezTo>
                    <a:pt x="0" y="541003"/>
                    <a:pt x="541003" y="0"/>
                    <a:pt x="1208365" y="0"/>
                  </a:cubicBezTo>
                  <a:cubicBezTo>
                    <a:pt x="1875727" y="0"/>
                    <a:pt x="2416730" y="541003"/>
                    <a:pt x="2416730" y="1208365"/>
                  </a:cubicBezTo>
                  <a:cubicBezTo>
                    <a:pt x="2416730" y="1875727"/>
                    <a:pt x="1875727" y="2416730"/>
                    <a:pt x="1208365" y="2416730"/>
                  </a:cubicBezTo>
                  <a:cubicBezTo>
                    <a:pt x="541003" y="2416730"/>
                    <a:pt x="0" y="1875727"/>
                    <a:pt x="0" y="1208365"/>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442" tIns="265442" rIns="265442" bIns="265442" numCol="1" spcCol="1270" anchor="ctr" anchorCtr="0">
              <a:noAutofit/>
            </a:bodyPr>
            <a:lstStyle/>
            <a:p>
              <a:pPr algn="ctr" defTabSz="800100">
                <a:lnSpc>
                  <a:spcPct val="90000"/>
                </a:lnSpc>
                <a:spcAft>
                  <a:spcPct val="35000"/>
                </a:spcAft>
              </a:pPr>
              <a:r>
                <a:rPr lang="en-US" dirty="0">
                  <a:solidFill>
                    <a:schemeClr val="bg1"/>
                  </a:solidFill>
                </a:rPr>
                <a:t>Pre-boiler corrosion</a:t>
              </a:r>
            </a:p>
          </p:txBody>
        </p:sp>
        <p:sp>
          <p:nvSpPr>
            <p:cNvPr id="33" name="TextBox 32">
              <a:extLst>
                <a:ext uri="{FF2B5EF4-FFF2-40B4-BE49-F238E27FC236}">
                  <a16:creationId xmlns:a16="http://schemas.microsoft.com/office/drawing/2014/main" id="{821B7343-AA26-49D4-B778-90A9E585040E}"/>
                </a:ext>
              </a:extLst>
            </p:cNvPr>
            <p:cNvSpPr txBox="1"/>
            <p:nvPr/>
          </p:nvSpPr>
          <p:spPr>
            <a:xfrm>
              <a:off x="155820" y="3652301"/>
              <a:ext cx="1126804" cy="307776"/>
            </a:xfrm>
            <a:prstGeom prst="rect">
              <a:avLst/>
            </a:prstGeom>
            <a:noFill/>
          </p:spPr>
          <p:txBody>
            <a:bodyPr wrap="none" rtlCol="0">
              <a:spAutoFit/>
            </a:bodyPr>
            <a:lstStyle/>
            <a:p>
              <a:r>
                <a:rPr lang="en-US" sz="900" dirty="0">
                  <a:solidFill>
                    <a:schemeClr val="accent4"/>
                  </a:solidFill>
                </a:rPr>
                <a:t>Temperature</a:t>
              </a:r>
            </a:p>
          </p:txBody>
        </p:sp>
        <p:sp>
          <p:nvSpPr>
            <p:cNvPr id="34" name="TextBox 33">
              <a:extLst>
                <a:ext uri="{FF2B5EF4-FFF2-40B4-BE49-F238E27FC236}">
                  <a16:creationId xmlns:a16="http://schemas.microsoft.com/office/drawing/2014/main" id="{368E265B-A456-4B67-BB30-0DEF3FFF2B54}"/>
                </a:ext>
              </a:extLst>
            </p:cNvPr>
            <p:cNvSpPr txBox="1"/>
            <p:nvPr/>
          </p:nvSpPr>
          <p:spPr>
            <a:xfrm>
              <a:off x="308335" y="4294663"/>
              <a:ext cx="784831" cy="492443"/>
            </a:xfrm>
            <a:prstGeom prst="rect">
              <a:avLst/>
            </a:prstGeom>
            <a:noFill/>
          </p:spPr>
          <p:txBody>
            <a:bodyPr wrap="none" rtlCol="0">
              <a:spAutoFit/>
            </a:bodyPr>
            <a:lstStyle/>
            <a:p>
              <a:r>
                <a:rPr lang="en-US" sz="900" dirty="0">
                  <a:solidFill>
                    <a:schemeClr val="accent4"/>
                  </a:solidFill>
                </a:rPr>
                <a:t>Fluid </a:t>
              </a:r>
              <a:br>
                <a:rPr lang="en-US" sz="900" dirty="0">
                  <a:solidFill>
                    <a:schemeClr val="accent4"/>
                  </a:solidFill>
                </a:rPr>
              </a:br>
              <a:r>
                <a:rPr lang="en-US" sz="900" dirty="0">
                  <a:solidFill>
                    <a:schemeClr val="accent4"/>
                  </a:solidFill>
                </a:rPr>
                <a:t>Velocity</a:t>
              </a:r>
            </a:p>
          </p:txBody>
        </p:sp>
        <p:sp>
          <p:nvSpPr>
            <p:cNvPr id="35" name="TextBox 34">
              <a:extLst>
                <a:ext uri="{FF2B5EF4-FFF2-40B4-BE49-F238E27FC236}">
                  <a16:creationId xmlns:a16="http://schemas.microsoft.com/office/drawing/2014/main" id="{C82A89D5-3534-49FE-B94F-517E8971DE45}"/>
                </a:ext>
              </a:extLst>
            </p:cNvPr>
            <p:cNvSpPr txBox="1"/>
            <p:nvPr/>
          </p:nvSpPr>
          <p:spPr>
            <a:xfrm>
              <a:off x="1974719" y="5099235"/>
              <a:ext cx="827577" cy="307776"/>
            </a:xfrm>
            <a:prstGeom prst="rect">
              <a:avLst/>
            </a:prstGeom>
            <a:noFill/>
          </p:spPr>
          <p:txBody>
            <a:bodyPr wrap="none" rtlCol="0">
              <a:spAutoFit/>
            </a:bodyPr>
            <a:lstStyle/>
            <a:p>
              <a:r>
                <a:rPr lang="en-US" sz="900" dirty="0">
                  <a:solidFill>
                    <a:schemeClr val="accent4"/>
                  </a:solidFill>
                </a:rPr>
                <a:t>Outages</a:t>
              </a:r>
            </a:p>
          </p:txBody>
        </p:sp>
        <p:sp>
          <p:nvSpPr>
            <p:cNvPr id="36" name="TextBox 35">
              <a:extLst>
                <a:ext uri="{FF2B5EF4-FFF2-40B4-BE49-F238E27FC236}">
                  <a16:creationId xmlns:a16="http://schemas.microsoft.com/office/drawing/2014/main" id="{8FEEF84F-1D80-45A6-892C-026A75B45E8F}"/>
                </a:ext>
              </a:extLst>
            </p:cNvPr>
            <p:cNvSpPr txBox="1"/>
            <p:nvPr/>
          </p:nvSpPr>
          <p:spPr>
            <a:xfrm>
              <a:off x="2690443" y="4925494"/>
              <a:ext cx="955817" cy="307776"/>
            </a:xfrm>
            <a:prstGeom prst="rect">
              <a:avLst/>
            </a:prstGeom>
            <a:noFill/>
          </p:spPr>
          <p:txBody>
            <a:bodyPr wrap="none" rtlCol="0">
              <a:spAutoFit/>
            </a:bodyPr>
            <a:lstStyle/>
            <a:p>
              <a:r>
                <a:rPr lang="en-US" sz="900" dirty="0">
                  <a:solidFill>
                    <a:schemeClr val="accent4"/>
                  </a:solidFill>
                </a:rPr>
                <a:t>Metallurgy</a:t>
              </a:r>
            </a:p>
          </p:txBody>
        </p:sp>
        <p:sp>
          <p:nvSpPr>
            <p:cNvPr id="37" name="TextBox 36">
              <a:extLst>
                <a:ext uri="{FF2B5EF4-FFF2-40B4-BE49-F238E27FC236}">
                  <a16:creationId xmlns:a16="http://schemas.microsoft.com/office/drawing/2014/main" id="{1EA103AC-EE7D-4FA3-A27E-6986DD4F80B1}"/>
                </a:ext>
              </a:extLst>
            </p:cNvPr>
            <p:cNvSpPr txBox="1"/>
            <p:nvPr/>
          </p:nvSpPr>
          <p:spPr>
            <a:xfrm>
              <a:off x="2777169" y="3979502"/>
              <a:ext cx="947268" cy="492443"/>
            </a:xfrm>
            <a:prstGeom prst="rect">
              <a:avLst/>
            </a:prstGeom>
            <a:noFill/>
          </p:spPr>
          <p:txBody>
            <a:bodyPr wrap="none" rtlCol="0">
              <a:spAutoFit/>
            </a:bodyPr>
            <a:lstStyle/>
            <a:p>
              <a:pPr algn="ctr"/>
              <a:r>
                <a:rPr lang="en-US" sz="900" dirty="0">
                  <a:solidFill>
                    <a:schemeClr val="accent4"/>
                  </a:solidFill>
                </a:rPr>
                <a:t>Retention </a:t>
              </a:r>
              <a:br>
                <a:rPr lang="en-US" sz="900" dirty="0">
                  <a:solidFill>
                    <a:schemeClr val="accent4"/>
                  </a:solidFill>
                </a:rPr>
              </a:br>
              <a:r>
                <a:rPr lang="en-US" sz="900" dirty="0">
                  <a:solidFill>
                    <a:schemeClr val="accent4"/>
                  </a:solidFill>
                </a:rPr>
                <a:t>Time</a:t>
              </a:r>
            </a:p>
          </p:txBody>
        </p:sp>
        <p:sp>
          <p:nvSpPr>
            <p:cNvPr id="38" name="TextBox 37">
              <a:extLst>
                <a:ext uri="{FF2B5EF4-FFF2-40B4-BE49-F238E27FC236}">
                  <a16:creationId xmlns:a16="http://schemas.microsoft.com/office/drawing/2014/main" id="{7EF5F708-11DA-489D-B8B5-226AF4BB87C3}"/>
                </a:ext>
              </a:extLst>
            </p:cNvPr>
            <p:cNvSpPr txBox="1"/>
            <p:nvPr/>
          </p:nvSpPr>
          <p:spPr>
            <a:xfrm>
              <a:off x="1789253" y="3996295"/>
              <a:ext cx="1126804" cy="492443"/>
            </a:xfrm>
            <a:prstGeom prst="rect">
              <a:avLst/>
            </a:prstGeom>
            <a:noFill/>
          </p:spPr>
          <p:txBody>
            <a:bodyPr wrap="none" rtlCol="0">
              <a:spAutoFit/>
            </a:bodyPr>
            <a:lstStyle/>
            <a:p>
              <a:r>
                <a:rPr lang="en-US" sz="900" dirty="0">
                  <a:solidFill>
                    <a:schemeClr val="accent4"/>
                  </a:solidFill>
                </a:rPr>
                <a:t>DA </a:t>
              </a:r>
              <a:br>
                <a:rPr lang="en-US" sz="900" dirty="0">
                  <a:solidFill>
                    <a:schemeClr val="accent4"/>
                  </a:solidFill>
                </a:rPr>
              </a:br>
              <a:r>
                <a:rPr lang="en-US" sz="900" dirty="0">
                  <a:solidFill>
                    <a:schemeClr val="accent4"/>
                  </a:solidFill>
                </a:rPr>
                <a:t>Performance</a:t>
              </a:r>
            </a:p>
          </p:txBody>
        </p:sp>
        <p:sp>
          <p:nvSpPr>
            <p:cNvPr id="39" name="TextBox 38">
              <a:extLst>
                <a:ext uri="{FF2B5EF4-FFF2-40B4-BE49-F238E27FC236}">
                  <a16:creationId xmlns:a16="http://schemas.microsoft.com/office/drawing/2014/main" id="{7794F9E4-512E-48D8-A041-807797E3F006}"/>
                </a:ext>
              </a:extLst>
            </p:cNvPr>
            <p:cNvSpPr txBox="1"/>
            <p:nvPr/>
          </p:nvSpPr>
          <p:spPr>
            <a:xfrm>
              <a:off x="917897" y="4763762"/>
              <a:ext cx="827577" cy="492443"/>
            </a:xfrm>
            <a:prstGeom prst="rect">
              <a:avLst/>
            </a:prstGeom>
            <a:noFill/>
          </p:spPr>
          <p:txBody>
            <a:bodyPr wrap="none" rtlCol="0">
              <a:spAutoFit/>
            </a:bodyPr>
            <a:lstStyle/>
            <a:p>
              <a:r>
                <a:rPr lang="en-US" sz="900" dirty="0">
                  <a:solidFill>
                    <a:schemeClr val="accent4"/>
                  </a:solidFill>
                </a:rPr>
                <a:t>FW </a:t>
              </a:r>
              <a:br>
                <a:rPr lang="en-US" sz="900" dirty="0">
                  <a:solidFill>
                    <a:schemeClr val="accent4"/>
                  </a:solidFill>
                </a:rPr>
              </a:br>
              <a:r>
                <a:rPr lang="en-US" sz="900" dirty="0">
                  <a:solidFill>
                    <a:schemeClr val="accent4"/>
                  </a:solidFill>
                </a:rPr>
                <a:t>Demand</a:t>
              </a:r>
            </a:p>
          </p:txBody>
        </p:sp>
        <p:sp>
          <p:nvSpPr>
            <p:cNvPr id="43" name="TextBox 42">
              <a:extLst>
                <a:ext uri="{FF2B5EF4-FFF2-40B4-BE49-F238E27FC236}">
                  <a16:creationId xmlns:a16="http://schemas.microsoft.com/office/drawing/2014/main" id="{24991889-660C-4712-8129-E156C3CBFEB2}"/>
                </a:ext>
              </a:extLst>
            </p:cNvPr>
            <p:cNvSpPr txBox="1"/>
            <p:nvPr/>
          </p:nvSpPr>
          <p:spPr>
            <a:xfrm>
              <a:off x="829728" y="2324974"/>
              <a:ext cx="442856" cy="307776"/>
            </a:xfrm>
            <a:prstGeom prst="rect">
              <a:avLst/>
            </a:prstGeom>
            <a:noFill/>
          </p:spPr>
          <p:txBody>
            <a:bodyPr wrap="none" rtlCol="0">
              <a:spAutoFit/>
            </a:bodyPr>
            <a:lstStyle/>
            <a:p>
              <a:r>
                <a:rPr lang="en-US" sz="900" dirty="0">
                  <a:solidFill>
                    <a:schemeClr val="accent2"/>
                  </a:solidFill>
                </a:rPr>
                <a:t>pH</a:t>
              </a:r>
            </a:p>
          </p:txBody>
        </p:sp>
        <p:sp>
          <p:nvSpPr>
            <p:cNvPr id="44" name="TextBox 43">
              <a:extLst>
                <a:ext uri="{FF2B5EF4-FFF2-40B4-BE49-F238E27FC236}">
                  <a16:creationId xmlns:a16="http://schemas.microsoft.com/office/drawing/2014/main" id="{C8E704F6-2116-4159-A616-158A519B3AB9}"/>
                </a:ext>
              </a:extLst>
            </p:cNvPr>
            <p:cNvSpPr txBox="1"/>
            <p:nvPr/>
          </p:nvSpPr>
          <p:spPr>
            <a:xfrm>
              <a:off x="1828411" y="3218194"/>
              <a:ext cx="423621" cy="307776"/>
            </a:xfrm>
            <a:prstGeom prst="rect">
              <a:avLst/>
            </a:prstGeom>
            <a:noFill/>
          </p:spPr>
          <p:txBody>
            <a:bodyPr wrap="none" rtlCol="0">
              <a:spAutoFit/>
            </a:bodyPr>
            <a:lstStyle/>
            <a:p>
              <a:r>
                <a:rPr lang="en-US" sz="900" dirty="0">
                  <a:solidFill>
                    <a:schemeClr val="accent2"/>
                  </a:solidFill>
                </a:rPr>
                <a:t>O</a:t>
              </a:r>
              <a:r>
                <a:rPr lang="en-US" sz="900" baseline="-25000" dirty="0">
                  <a:solidFill>
                    <a:schemeClr val="accent2"/>
                  </a:solidFill>
                </a:rPr>
                <a:t>2</a:t>
              </a:r>
            </a:p>
          </p:txBody>
        </p:sp>
        <p:sp>
          <p:nvSpPr>
            <p:cNvPr id="45" name="TextBox 44">
              <a:extLst>
                <a:ext uri="{FF2B5EF4-FFF2-40B4-BE49-F238E27FC236}">
                  <a16:creationId xmlns:a16="http://schemas.microsoft.com/office/drawing/2014/main" id="{875C9184-C360-4909-86AA-044B4EA819FB}"/>
                </a:ext>
              </a:extLst>
            </p:cNvPr>
            <p:cNvSpPr txBox="1"/>
            <p:nvPr/>
          </p:nvSpPr>
          <p:spPr>
            <a:xfrm>
              <a:off x="1300653" y="2280089"/>
              <a:ext cx="1024212" cy="492443"/>
            </a:xfrm>
            <a:prstGeom prst="rect">
              <a:avLst/>
            </a:prstGeom>
            <a:noFill/>
          </p:spPr>
          <p:txBody>
            <a:bodyPr wrap="none" rtlCol="0">
              <a:spAutoFit/>
            </a:bodyPr>
            <a:lstStyle/>
            <a:p>
              <a:r>
                <a:rPr lang="en-US" sz="900" dirty="0">
                  <a:solidFill>
                    <a:schemeClr val="accent2"/>
                  </a:solidFill>
                </a:rPr>
                <a:t>Scavenger </a:t>
              </a:r>
              <a:br>
                <a:rPr lang="en-US" sz="900" dirty="0">
                  <a:solidFill>
                    <a:schemeClr val="accent2"/>
                  </a:solidFill>
                </a:rPr>
              </a:br>
              <a:r>
                <a:rPr lang="en-US" sz="900" dirty="0">
                  <a:solidFill>
                    <a:schemeClr val="accent2"/>
                  </a:solidFill>
                </a:rPr>
                <a:t>Residual</a:t>
              </a:r>
              <a:endParaRPr lang="en-US" sz="900" baseline="-25000" dirty="0">
                <a:solidFill>
                  <a:schemeClr val="accent2"/>
                </a:solidFill>
              </a:endParaRPr>
            </a:p>
          </p:txBody>
        </p:sp>
        <p:sp>
          <p:nvSpPr>
            <p:cNvPr id="46" name="TextBox 45">
              <a:extLst>
                <a:ext uri="{FF2B5EF4-FFF2-40B4-BE49-F238E27FC236}">
                  <a16:creationId xmlns:a16="http://schemas.microsoft.com/office/drawing/2014/main" id="{90090D59-7AA8-498F-9EAD-767D3D4AC02D}"/>
                </a:ext>
              </a:extLst>
            </p:cNvPr>
            <p:cNvSpPr txBox="1"/>
            <p:nvPr/>
          </p:nvSpPr>
          <p:spPr>
            <a:xfrm>
              <a:off x="2400919" y="3030697"/>
              <a:ext cx="1195199" cy="492443"/>
            </a:xfrm>
            <a:prstGeom prst="rect">
              <a:avLst/>
            </a:prstGeom>
            <a:noFill/>
          </p:spPr>
          <p:txBody>
            <a:bodyPr wrap="none" rtlCol="0">
              <a:spAutoFit/>
            </a:bodyPr>
            <a:lstStyle/>
            <a:p>
              <a:pPr algn="ctr"/>
              <a:r>
                <a:rPr lang="en-US" sz="900" dirty="0">
                  <a:solidFill>
                    <a:schemeClr val="accent2"/>
                  </a:solidFill>
                </a:rPr>
                <a:t>Other </a:t>
              </a:r>
              <a:br>
                <a:rPr lang="en-US" sz="900" dirty="0">
                  <a:solidFill>
                    <a:schemeClr val="accent2"/>
                  </a:solidFill>
                </a:rPr>
              </a:br>
              <a:r>
                <a:rPr lang="en-US" sz="900" dirty="0">
                  <a:solidFill>
                    <a:schemeClr val="accent2"/>
                  </a:solidFill>
                </a:rPr>
                <a:t>Contaminants</a:t>
              </a:r>
              <a:endParaRPr lang="en-US" sz="900" baseline="-25000" dirty="0">
                <a:solidFill>
                  <a:schemeClr val="accent2"/>
                </a:solidFill>
              </a:endParaRPr>
            </a:p>
          </p:txBody>
        </p:sp>
        <p:sp>
          <p:nvSpPr>
            <p:cNvPr id="48" name="Freeform: Shape 47">
              <a:extLst>
                <a:ext uri="{FF2B5EF4-FFF2-40B4-BE49-F238E27FC236}">
                  <a16:creationId xmlns:a16="http://schemas.microsoft.com/office/drawing/2014/main" id="{E2F235FF-861A-4799-B1C0-C3E1B434C21D}"/>
                </a:ext>
              </a:extLst>
            </p:cNvPr>
            <p:cNvSpPr/>
            <p:nvPr/>
          </p:nvSpPr>
          <p:spPr>
            <a:xfrm>
              <a:off x="699264" y="5325488"/>
              <a:ext cx="2839800" cy="935843"/>
            </a:xfrm>
            <a:custGeom>
              <a:avLst/>
              <a:gdLst>
                <a:gd name="connsiteX0" fmla="*/ 0 w 2839800"/>
                <a:gd name="connsiteY0" fmla="*/ 0 h 935843"/>
                <a:gd name="connsiteX1" fmla="*/ 2839800 w 2839800"/>
                <a:gd name="connsiteY1" fmla="*/ 0 h 935843"/>
                <a:gd name="connsiteX2" fmla="*/ 2839800 w 2839800"/>
                <a:gd name="connsiteY2" fmla="*/ 935843 h 935843"/>
                <a:gd name="connsiteX3" fmla="*/ 0 w 2839800"/>
                <a:gd name="connsiteY3" fmla="*/ 935843 h 935843"/>
                <a:gd name="connsiteX4" fmla="*/ 0 w 2839800"/>
                <a:gd name="connsiteY4" fmla="*/ 0 h 935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9800" h="935843">
                  <a:moveTo>
                    <a:pt x="0" y="0"/>
                  </a:moveTo>
                  <a:lnTo>
                    <a:pt x="2839800" y="0"/>
                  </a:lnTo>
                  <a:lnTo>
                    <a:pt x="2839800" y="935843"/>
                  </a:lnTo>
                  <a:lnTo>
                    <a:pt x="0" y="9358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algn="ctr" defTabSz="800100">
                <a:lnSpc>
                  <a:spcPct val="90000"/>
                </a:lnSpc>
                <a:spcAft>
                  <a:spcPct val="35000"/>
                </a:spcAft>
              </a:pPr>
              <a:r>
                <a:rPr lang="en-US" dirty="0">
                  <a:solidFill>
                    <a:schemeClr val="accent4"/>
                  </a:solidFill>
                </a:rPr>
                <a:t>Mechanical &amp; Operational Factors</a:t>
              </a:r>
            </a:p>
          </p:txBody>
        </p:sp>
        <p:sp>
          <p:nvSpPr>
            <p:cNvPr id="49" name="Arrow: Chevron 48">
              <a:extLst>
                <a:ext uri="{FF2B5EF4-FFF2-40B4-BE49-F238E27FC236}">
                  <a16:creationId xmlns:a16="http://schemas.microsoft.com/office/drawing/2014/main" id="{17A601E6-D4F7-4C76-9F99-04366AF03968}"/>
                </a:ext>
              </a:extLst>
            </p:cNvPr>
            <p:cNvSpPr/>
            <p:nvPr/>
          </p:nvSpPr>
          <p:spPr>
            <a:xfrm>
              <a:off x="4221958" y="2767654"/>
              <a:ext cx="1042511" cy="1990267"/>
            </a:xfrm>
            <a:prstGeom prst="chevron">
              <a:avLst>
                <a:gd name="adj" fmla="val 62310"/>
              </a:avLst>
            </a:prstGeom>
            <a:solidFill>
              <a:schemeClr val="accent3">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50" name="Text Box 4">
            <a:extLst>
              <a:ext uri="{FF2B5EF4-FFF2-40B4-BE49-F238E27FC236}">
                <a16:creationId xmlns:a16="http://schemas.microsoft.com/office/drawing/2014/main" id="{6830E274-7095-4B8A-9B37-E5B7A4510485}"/>
              </a:ext>
            </a:extLst>
          </p:cNvPr>
          <p:cNvSpPr txBox="1">
            <a:spLocks noChangeArrowheads="1"/>
          </p:cNvSpPr>
          <p:nvPr/>
        </p:nvSpPr>
        <p:spPr bwMode="auto">
          <a:xfrm>
            <a:off x="4343400" y="4406105"/>
            <a:ext cx="4343400" cy="1739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39725" indent="-339725" algn="l">
              <a:defRPr sz="2400">
                <a:solidFill>
                  <a:schemeClr val="tx1"/>
                </a:solidFill>
                <a:latin typeface="Times New Roman" pitchFamily="18" charset="0"/>
                <a:cs typeface="Times New Roman" pitchFamily="18" charset="0"/>
              </a:defRPr>
            </a:lvl1pPr>
            <a:lvl2pPr algn="l">
              <a:defRPr sz="2400">
                <a:solidFill>
                  <a:schemeClr val="tx1"/>
                </a:solidFill>
                <a:latin typeface="Times New Roman" pitchFamily="18" charset="0"/>
                <a:cs typeface="Times New Roman" pitchFamily="18" charset="0"/>
              </a:defRPr>
            </a:lvl2pPr>
            <a:lvl3pPr algn="l">
              <a:defRPr sz="2400">
                <a:solidFill>
                  <a:schemeClr val="tx1"/>
                </a:solidFill>
                <a:latin typeface="Times New Roman" pitchFamily="18" charset="0"/>
                <a:cs typeface="Times New Roman" pitchFamily="18" charset="0"/>
              </a:defRPr>
            </a:lvl3pPr>
            <a:lvl4pPr algn="l">
              <a:defRPr sz="2400">
                <a:solidFill>
                  <a:schemeClr val="tx1"/>
                </a:solidFill>
                <a:latin typeface="Times New Roman" pitchFamily="18" charset="0"/>
                <a:cs typeface="Times New Roman" pitchFamily="18" charset="0"/>
              </a:defRPr>
            </a:lvl4pPr>
            <a:lvl5pPr algn="l">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marL="214313" indent="-214313" eaLnBrk="0" hangingPunct="0">
              <a:lnSpc>
                <a:spcPct val="110000"/>
              </a:lnSpc>
              <a:spcBef>
                <a:spcPct val="50000"/>
              </a:spcBef>
              <a:buClr>
                <a:srgbClr val="0066CC"/>
              </a:buClr>
              <a:buSzPct val="120000"/>
              <a:buFont typeface="Wingdings" panose="05000000000000000000" pitchFamily="2" charset="2"/>
              <a:buChar char="§"/>
              <a:defRPr/>
            </a:pPr>
            <a:r>
              <a:rPr lang="en-US" altLang="en-US" sz="1800" dirty="0">
                <a:solidFill>
                  <a:srgbClr val="4D4F53"/>
                </a:solidFill>
                <a:latin typeface="+mj-lt"/>
                <a:ea typeface="ＭＳ Ｐゴシック" pitchFamily="34" charset="-128"/>
              </a:rPr>
              <a:t>Measuring the Oxidation Reduction Potential (ORP) in the bulk water is measuring the corrosivity of the system</a:t>
            </a:r>
          </a:p>
          <a:p>
            <a:pPr marL="214313" indent="-214313" eaLnBrk="0" hangingPunct="0">
              <a:lnSpc>
                <a:spcPct val="110000"/>
              </a:lnSpc>
              <a:spcBef>
                <a:spcPct val="50000"/>
              </a:spcBef>
              <a:buClr>
                <a:srgbClr val="0066CC"/>
              </a:buClr>
              <a:buSzPct val="120000"/>
              <a:buFont typeface="Wingdings" panose="05000000000000000000" pitchFamily="2" charset="2"/>
              <a:buChar char="§"/>
              <a:defRPr/>
            </a:pPr>
            <a:r>
              <a:rPr lang="en-US" altLang="en-US" sz="1800" dirty="0">
                <a:solidFill>
                  <a:srgbClr val="4D4F53"/>
                </a:solidFill>
                <a:latin typeface="+mj-lt"/>
                <a:ea typeface="ＭＳ Ｐゴシック" pitchFamily="34" charset="-128"/>
              </a:rPr>
              <a:t>@T ORP is the key performance measurement</a:t>
            </a:r>
            <a:endParaRPr lang="en-US" altLang="en-US" sz="1400" dirty="0">
              <a:solidFill>
                <a:srgbClr val="4D4F53"/>
              </a:solidFill>
              <a:latin typeface="+mj-lt"/>
              <a:ea typeface="ＭＳ Ｐゴシック" pitchFamily="34" charset="-128"/>
            </a:endParaRPr>
          </a:p>
        </p:txBody>
      </p:sp>
      <p:sp>
        <p:nvSpPr>
          <p:cNvPr id="52" name="Rectangle 51">
            <a:hlinkClick r:id="rId3" action="ppaction://hlinksldjump"/>
            <a:extLst>
              <a:ext uri="{FF2B5EF4-FFF2-40B4-BE49-F238E27FC236}">
                <a16:creationId xmlns:a16="http://schemas.microsoft.com/office/drawing/2014/main" id="{F188BD92-7C81-40B4-8A90-6A0101FBDD1D}"/>
              </a:ext>
            </a:extLst>
          </p:cNvPr>
          <p:cNvSpPr/>
          <p:nvPr/>
        </p:nvSpPr>
        <p:spPr>
          <a:xfrm>
            <a:off x="6178217" y="5432259"/>
            <a:ext cx="1822784" cy="568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39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jmarca\AppData\Local\Temp\Templafy\PowerPointVsto\Assets\455bb314-fe3f-4585-99e3-61715d04d4ec.jpeg"/>
</p:tagLst>
</file>

<file path=ppt/tags/tag2.xml><?xml version="1.0" encoding="utf-8"?>
<p:tagLst xmlns:a="http://schemas.openxmlformats.org/drawingml/2006/main" xmlns:r="http://schemas.openxmlformats.org/officeDocument/2006/relationships" xmlns:p="http://schemas.openxmlformats.org/presentationml/2006/main">
  <p:tag name="TEMPLAFYSLIDEID" val="637257570102109664"/>
</p:tagLst>
</file>

<file path=ppt/tags/tag3.xml><?xml version="1.0" encoding="utf-8"?>
<p:tagLst xmlns:a="http://schemas.openxmlformats.org/drawingml/2006/main" xmlns:r="http://schemas.openxmlformats.org/officeDocument/2006/relationships" xmlns:p="http://schemas.openxmlformats.org/presentationml/2006/main">
  <p:tag name="TEMPLAFYSLIDEID" val="637257570102578428"/>
</p:tagLst>
</file>

<file path=ppt/tags/tag4.xml><?xml version="1.0" encoding="utf-8"?>
<p:tagLst xmlns:a="http://schemas.openxmlformats.org/drawingml/2006/main" xmlns:r="http://schemas.openxmlformats.org/officeDocument/2006/relationships" xmlns:p="http://schemas.openxmlformats.org/presentationml/2006/main">
  <p:tag name="TEMPLAFYSLIDEID" val="637257570102578435"/>
</p:tagLst>
</file>

<file path=ppt/tags/tag5.xml><?xml version="1.0" encoding="utf-8"?>
<p:tagLst xmlns:a="http://schemas.openxmlformats.org/drawingml/2006/main" xmlns:r="http://schemas.openxmlformats.org/officeDocument/2006/relationships" xmlns:p="http://schemas.openxmlformats.org/presentationml/2006/main">
  <p:tag name="TEMPLAFYSLIDEID" val="63725757010257843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1455</Words>
  <Application>Microsoft Office PowerPoint</Application>
  <PresentationFormat>On-screen Show (4:3)</PresentationFormat>
  <Paragraphs>294</Paragraphs>
  <Slides>20</Slides>
  <Notes>11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20</vt:i4>
      </vt:variant>
    </vt:vector>
  </HeadingPairs>
  <TitlesOfParts>
    <vt:vector size="37" baseType="lpstr">
      <vt:lpstr>MS PGothic</vt:lpstr>
      <vt:lpstr>MS PGothic</vt:lpstr>
      <vt:lpstr>Arial</vt:lpstr>
      <vt:lpstr>Arial Nova</vt:lpstr>
      <vt:lpstr>Arial Unicode MS</vt:lpstr>
      <vt:lpstr>Calibri</vt:lpstr>
      <vt:lpstr>Gill Sans MT</vt:lpstr>
      <vt:lpstr>Helv</vt:lpstr>
      <vt:lpstr>Interstate Bold</vt:lpstr>
      <vt:lpstr>Interstate Light</vt:lpstr>
      <vt:lpstr>InterstateLight</vt:lpstr>
      <vt:lpstr>Times New Roman</vt:lpstr>
      <vt:lpstr>Verdana</vt:lpstr>
      <vt:lpstr>Wingdings</vt:lpstr>
      <vt:lpstr>Wingdings 2</vt:lpstr>
      <vt:lpstr>Wingdings 3</vt:lpstr>
      <vt:lpstr>Office Theme</vt:lpstr>
      <vt:lpstr>PowerPoint Presentation</vt:lpstr>
      <vt:lpstr>Primary Water Related Challenges when Operating a Boiler</vt:lpstr>
      <vt:lpstr>Steam system: A Holistic approach</vt:lpstr>
      <vt:lpstr>Steam System Treatment</vt:lpstr>
      <vt:lpstr>Overall, The Basic Approach To Controlling Boiler Feedwater Chemistry Hasn’t Changed Much In  50 Years</vt:lpstr>
      <vt:lpstr>Current monitoring practice</vt:lpstr>
      <vt:lpstr>…And Is Still Largely Centered Around Testing The Water After It Is In The Boiler</vt:lpstr>
      <vt:lpstr>Causes of Boiler System Failures</vt:lpstr>
      <vt:lpstr>Pre-boiler Corrosion</vt:lpstr>
      <vt:lpstr>EPRI Cycle Chemistry Guidelines for Fossil Plants:  Phosphate Continuum and Caustic Treatment, Jan 2004, Appendix B.</vt:lpstr>
      <vt:lpstr>BFW Oxidation / Reduction Potential (ORP) Monitoring</vt:lpstr>
      <vt:lpstr>@T ORP vs RT ORP (at Temp vs Room Temp –from economizer outlet)</vt:lpstr>
      <vt:lpstr>LOOKING INSIDE Without Opening Your Boiler</vt:lpstr>
      <vt:lpstr>Scale and deposit control </vt:lpstr>
      <vt:lpstr>Real time Internal Treatment Control</vt:lpstr>
      <vt:lpstr>PowerPoint Presentation</vt:lpstr>
      <vt:lpstr>PowerPoint Presentation</vt:lpstr>
      <vt:lpstr>Overcoming Steam Generation challenges </vt:lpstr>
      <vt:lpstr>PowerPoint Presentation</vt:lpstr>
      <vt:lpstr>PowerPoint Presentation</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muhammadr</dc:creator>
  <cp:lastModifiedBy>Azad Ahmad</cp:lastModifiedBy>
  <cp:revision>140</cp:revision>
  <dcterms:created xsi:type="dcterms:W3CDTF">2009-10-28T07:50:07Z</dcterms:created>
  <dcterms:modified xsi:type="dcterms:W3CDTF">2022-02-19T11:47:07Z</dcterms:modified>
</cp:coreProperties>
</file>