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75" r:id="rId3"/>
    <p:sldId id="277" r:id="rId4"/>
    <p:sldId id="276"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1C4"/>
    <a:srgbClr val="EFB42B"/>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426E07-22AF-4AD5-A8C5-99C53869F773}" v="6" dt="2021-11-01T10:52:21.4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979" autoAdjust="0"/>
    <p:restoredTop sz="94343" autoAdjust="0"/>
  </p:normalViewPr>
  <p:slideViewPr>
    <p:cSldViewPr>
      <p:cViewPr varScale="1">
        <p:scale>
          <a:sx n="108" d="100"/>
          <a:sy n="108" d="100"/>
        </p:scale>
        <p:origin x="2028" y="114"/>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notesViewPr>
    <p:cSldViewPr>
      <p:cViewPr varScale="1">
        <p:scale>
          <a:sx n="56" d="100"/>
          <a:sy n="56"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zir Khan" userId="c2dbda52-7591-43ab-82e6-a5c6d67fb3b3" providerId="ADAL" clId="{B0426E07-22AF-4AD5-A8C5-99C53869F773}"/>
    <pc:docChg chg="custSel delSld modSld">
      <pc:chgData name="Munzir Khan" userId="c2dbda52-7591-43ab-82e6-a5c6d67fb3b3" providerId="ADAL" clId="{B0426E07-22AF-4AD5-A8C5-99C53869F773}" dt="2021-11-01T10:54:00.912" v="449" actId="1076"/>
      <pc:docMkLst>
        <pc:docMk/>
      </pc:docMkLst>
      <pc:sldChg chg="del">
        <pc:chgData name="Munzir Khan" userId="c2dbda52-7591-43ab-82e6-a5c6d67fb3b3" providerId="ADAL" clId="{B0426E07-22AF-4AD5-A8C5-99C53869F773}" dt="2021-11-01T10:16:24.023" v="0" actId="47"/>
        <pc:sldMkLst>
          <pc:docMk/>
          <pc:sldMk cId="2130385357" sldId="257"/>
        </pc:sldMkLst>
      </pc:sldChg>
      <pc:sldChg chg="addSp modSp mod">
        <pc:chgData name="Munzir Khan" userId="c2dbda52-7591-43ab-82e6-a5c6d67fb3b3" providerId="ADAL" clId="{B0426E07-22AF-4AD5-A8C5-99C53869F773}" dt="2021-11-01T10:54:00.912" v="449" actId="1076"/>
        <pc:sldMkLst>
          <pc:docMk/>
          <pc:sldMk cId="3288538330" sldId="275"/>
        </pc:sldMkLst>
        <pc:spChg chg="mod">
          <ac:chgData name="Munzir Khan" userId="c2dbda52-7591-43ab-82e6-a5c6d67fb3b3" providerId="ADAL" clId="{B0426E07-22AF-4AD5-A8C5-99C53869F773}" dt="2021-11-01T10:16:41.205" v="1" actId="1076"/>
          <ac:spMkLst>
            <pc:docMk/>
            <pc:sldMk cId="3288538330" sldId="275"/>
            <ac:spMk id="12" creationId="{9C823047-3795-4758-B74C-1249EC93A70A}"/>
          </ac:spMkLst>
        </pc:spChg>
        <pc:spChg chg="mod">
          <ac:chgData name="Munzir Khan" userId="c2dbda52-7591-43ab-82e6-a5c6d67fb3b3" providerId="ADAL" clId="{B0426E07-22AF-4AD5-A8C5-99C53869F773}" dt="2021-11-01T10:17:05.229" v="3" actId="1076"/>
          <ac:spMkLst>
            <pc:docMk/>
            <pc:sldMk cId="3288538330" sldId="275"/>
            <ac:spMk id="14" creationId="{6E2C6DA7-3988-4494-A7B7-B2679DE137B7}"/>
          </ac:spMkLst>
        </pc:spChg>
        <pc:spChg chg="mod">
          <ac:chgData name="Munzir Khan" userId="c2dbda52-7591-43ab-82e6-a5c6d67fb3b3" providerId="ADAL" clId="{B0426E07-22AF-4AD5-A8C5-99C53869F773}" dt="2021-11-01T10:16:55.538" v="2" actId="1076"/>
          <ac:spMkLst>
            <pc:docMk/>
            <pc:sldMk cId="3288538330" sldId="275"/>
            <ac:spMk id="15" creationId="{F1003523-A99E-4FB7-AC72-C567B09D280A}"/>
          </ac:spMkLst>
        </pc:spChg>
        <pc:picChg chg="add mod">
          <ac:chgData name="Munzir Khan" userId="c2dbda52-7591-43ab-82e6-a5c6d67fb3b3" providerId="ADAL" clId="{B0426E07-22AF-4AD5-A8C5-99C53869F773}" dt="2021-11-01T10:54:00.912" v="449" actId="1076"/>
          <ac:picMkLst>
            <pc:docMk/>
            <pc:sldMk cId="3288538330" sldId="275"/>
            <ac:picMk id="2" creationId="{BB995059-809C-492C-BA71-D71B33D96C26}"/>
          </ac:picMkLst>
        </pc:picChg>
      </pc:sldChg>
      <pc:sldChg chg="addSp delSp modSp mod">
        <pc:chgData name="Munzir Khan" userId="c2dbda52-7591-43ab-82e6-a5c6d67fb3b3" providerId="ADAL" clId="{B0426E07-22AF-4AD5-A8C5-99C53869F773}" dt="2021-11-01T10:52:44.426" v="447" actId="6549"/>
        <pc:sldMkLst>
          <pc:docMk/>
          <pc:sldMk cId="1401012148" sldId="277"/>
        </pc:sldMkLst>
        <pc:spChg chg="add mod">
          <ac:chgData name="Munzir Khan" userId="c2dbda52-7591-43ab-82e6-a5c6d67fb3b3" providerId="ADAL" clId="{B0426E07-22AF-4AD5-A8C5-99C53869F773}" dt="2021-11-01T10:52:44.426" v="447" actId="6549"/>
          <ac:spMkLst>
            <pc:docMk/>
            <pc:sldMk cId="1401012148" sldId="277"/>
            <ac:spMk id="2" creationId="{B2DF57F5-A1DE-4A5E-8178-DB059A35E54D}"/>
          </ac:spMkLst>
        </pc:spChg>
        <pc:spChg chg="mod">
          <ac:chgData name="Munzir Khan" userId="c2dbda52-7591-43ab-82e6-a5c6d67fb3b3" providerId="ADAL" clId="{B0426E07-22AF-4AD5-A8C5-99C53869F773}" dt="2021-11-01T10:18:38.291" v="19" actId="5793"/>
          <ac:spMkLst>
            <pc:docMk/>
            <pc:sldMk cId="1401012148" sldId="277"/>
            <ac:spMk id="4" creationId="{00000000-0000-0000-0000-000000000000}"/>
          </ac:spMkLst>
        </pc:spChg>
        <pc:spChg chg="del mod">
          <ac:chgData name="Munzir Khan" userId="c2dbda52-7591-43ab-82e6-a5c6d67fb3b3" providerId="ADAL" clId="{B0426E07-22AF-4AD5-A8C5-99C53869F773}" dt="2021-11-01T10:17:25.759" v="5" actId="478"/>
          <ac:spMkLst>
            <pc:docMk/>
            <pc:sldMk cId="1401012148" sldId="277"/>
            <ac:spMk id="5" creationId="{00000000-0000-0000-0000-000000000000}"/>
          </ac:spMkLst>
        </pc:spChg>
        <pc:picChg chg="add mod">
          <ac:chgData name="Munzir Khan" userId="c2dbda52-7591-43ab-82e6-a5c6d67fb3b3" providerId="ADAL" clId="{B0426E07-22AF-4AD5-A8C5-99C53869F773}" dt="2021-11-01T10:44:09.209" v="266" actId="1076"/>
          <ac:picMkLst>
            <pc:docMk/>
            <pc:sldMk cId="1401012148" sldId="277"/>
            <ac:picMk id="3" creationId="{22BE5793-658A-4B70-8BB6-9A38A937360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D9B2C-DB1A-45DB-89D3-BF6E01D3CF8D}" type="datetimeFigureOut">
              <a:rPr lang="en-US" smtClean="0"/>
              <a:t>19-Feb-22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DC90FF-465D-41CD-BAB9-FF9BC5503069}" type="slidenum">
              <a:rPr lang="en-US" smtClean="0"/>
              <a:t>‹#›</a:t>
            </a:fld>
            <a:endParaRPr lang="en-US"/>
          </a:p>
        </p:txBody>
      </p:sp>
    </p:spTree>
    <p:extLst>
      <p:ext uri="{BB962C8B-B14F-4D97-AF65-F5344CB8AC3E}">
        <p14:creationId xmlns:p14="http://schemas.microsoft.com/office/powerpoint/2010/main" val="2157127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FA8EF8-2810-4103-A850-0BCFB6F6B819}" type="datetimeFigureOut">
              <a:rPr lang="en-US" smtClean="0"/>
              <a:t>19-Feb-22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1DBC9-5137-4B74-B65F-84F644B5E96E}" type="slidenum">
              <a:rPr lang="en-US" smtClean="0"/>
              <a:t>‹#›</a:t>
            </a:fld>
            <a:endParaRPr lang="en-US"/>
          </a:p>
        </p:txBody>
      </p:sp>
    </p:spTree>
    <p:extLst>
      <p:ext uri="{BB962C8B-B14F-4D97-AF65-F5344CB8AC3E}">
        <p14:creationId xmlns:p14="http://schemas.microsoft.com/office/powerpoint/2010/main" val="3454128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8" descr="Industry.png"/>
          <p:cNvPicPr>
            <a:picLocks noChangeAspect="1"/>
          </p:cNvPicPr>
          <p:nvPr userDrawn="1"/>
        </p:nvPicPr>
        <p:blipFill>
          <a:blip r:embed="rId2" cstate="print"/>
          <a:srcRect/>
          <a:stretch>
            <a:fillRect/>
          </a:stretch>
        </p:blipFill>
        <p:spPr bwMode="auto">
          <a:xfrm>
            <a:off x="4648200" y="3486150"/>
            <a:ext cx="4495800" cy="3371850"/>
          </a:xfrm>
          <a:prstGeom prst="rect">
            <a:avLst/>
          </a:prstGeom>
          <a:noFill/>
          <a:ln w="9525">
            <a:noFill/>
            <a:miter lim="800000"/>
            <a:headEnd/>
            <a:tailEnd/>
          </a:ln>
        </p:spPr>
      </p:pic>
      <p:sp>
        <p:nvSpPr>
          <p:cNvPr id="3" name="Subtitle 2"/>
          <p:cNvSpPr>
            <a:spLocks noGrp="1"/>
          </p:cNvSpPr>
          <p:nvPr>
            <p:ph type="subTitle" idx="1"/>
          </p:nvPr>
        </p:nvSpPr>
        <p:spPr>
          <a:xfrm>
            <a:off x="1905000" y="1752600"/>
            <a:ext cx="7239000" cy="2743200"/>
          </a:xfrm>
          <a:solidFill>
            <a:schemeClr val="bg1"/>
          </a:solidFill>
          <a:ln w="3175">
            <a:solidFill>
              <a:schemeClr val="tx1"/>
            </a:solidFill>
          </a:ln>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1" name="Title Placeholder 1"/>
          <p:cNvSpPr>
            <a:spLocks noGrp="1"/>
          </p:cNvSpPr>
          <p:nvPr>
            <p:ph type="title"/>
          </p:nvPr>
        </p:nvSpPr>
        <p:spPr>
          <a:xfrm>
            <a:off x="0" y="482224"/>
            <a:ext cx="9144000" cy="381000"/>
          </a:xfrm>
          <a:prstGeom prst="rect">
            <a:avLst/>
          </a:prstGeom>
          <a:solidFill>
            <a:schemeClr val="tx2">
              <a:lumMod val="75000"/>
            </a:schemeClr>
          </a:solidFill>
        </p:spPr>
        <p:txBody>
          <a:bodyPr/>
          <a:lstStyle/>
          <a:p>
            <a:r>
              <a:rPr lang="en-US"/>
              <a:t>Click to edit Master title style</a:t>
            </a:r>
          </a:p>
        </p:txBody>
      </p:sp>
      <p:sp>
        <p:nvSpPr>
          <p:cNvPr id="2" name="Date Placeholder 1"/>
          <p:cNvSpPr>
            <a:spLocks noGrp="1"/>
          </p:cNvSpPr>
          <p:nvPr>
            <p:ph type="dt" sz="half" idx="10"/>
          </p:nvPr>
        </p:nvSpPr>
        <p:spPr/>
        <p:txBody>
          <a:bodyPr/>
          <a:lstStyle/>
          <a:p>
            <a:pPr>
              <a:defRPr/>
            </a:pPr>
            <a:fld id="{30BDE212-E76B-4CCB-8579-F5AE533F1BB0}" type="datetimeFigureOut">
              <a:rPr lang="en-US" smtClean="0"/>
              <a:pPr>
                <a:defRPr/>
              </a:pPr>
              <a:t>19-Feb-22</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599B649-AC05-4FD4-8EDB-84F71C51DE25}"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F6D648-6C99-4EFE-9AEF-F5FAF1426C60}"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EB0983-C61B-43B0-891B-E3692CFBF78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0F82B97-D578-431B-8A21-2D6466AFEC27}"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767C65-8669-41CA-8C1C-B93FB1086D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381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3EA06C3-72D2-4BCE-B837-C7B7ECFA8D27}"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6EF82DC-FA80-4E51-B59F-D691F59EB93B}" type="slidenum">
              <a:rPr lang="en-US"/>
              <a:pPr>
                <a:defRPr/>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5240"/>
            <a:ext cx="2167287" cy="5943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9CAF99B-3833-4AAD-9941-55E691DF057D}"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EFB03F-43DD-49A8-A138-0768B55696A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01E6407-D231-4862-8DE2-0FF48B043046}" type="datetimeFigureOut">
              <a:rPr lang="en-US"/>
              <a:pPr>
                <a:defRPr/>
              </a:pPr>
              <a:t>19-Feb-22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A62B081-30AA-4D59-B8EA-32C3FAB9A1D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B06ECB-4B99-4BEC-B490-CAEFDCB7D91E}" type="datetimeFigureOut">
              <a:rPr lang="en-US"/>
              <a:pPr>
                <a:defRPr/>
              </a:pPr>
              <a:t>19-Feb-22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9CA36AE-F888-46E0-B3D9-3EA520F32E9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B0BDBE1-5778-440C-A42E-ECFF6DEBCB43}" type="datetimeFigureOut">
              <a:rPr lang="en-US"/>
              <a:pPr>
                <a:defRPr/>
              </a:pPr>
              <a:t>19-Feb-22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6BD80E4-2FC6-4CA7-80AE-9DF85E9EAD2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31ACB9-93DC-45F0-9EA9-256CF0DF87DB}" type="datetimeFigureOut">
              <a:rPr lang="en-US"/>
              <a:pPr>
                <a:defRPr/>
              </a:pPr>
              <a:t>19-Feb-22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87749B0-F8ED-45BD-AD7F-BC9764771C8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27210DA-6340-441B-A512-6BDEBC5B207A}" type="datetimeFigureOut">
              <a:rPr lang="en-US"/>
              <a:pPr>
                <a:defRPr/>
              </a:pPr>
              <a:t>19-Feb-22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465DC28-1179-43F2-84C4-051DBB6ED38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06DF63D-70F3-4BD2-ABD0-B62F7561EECA}" type="datetimeFigureOut">
              <a:rPr lang="en-US"/>
              <a:pPr>
                <a:defRPr/>
              </a:pPr>
              <a:t>19-Feb-22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DE01C2C-683D-480F-BD5D-B561F2DE8A2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117"/>
          <p:cNvGrpSpPr/>
          <p:nvPr userDrawn="1"/>
        </p:nvGrpSpPr>
        <p:grpSpPr>
          <a:xfrm>
            <a:off x="-2514600" y="-914400"/>
            <a:ext cx="8574294" cy="7772400"/>
            <a:chOff x="4343400" y="3657600"/>
            <a:chExt cx="220663" cy="200026"/>
          </a:xfrm>
          <a:solidFill>
            <a:srgbClr val="F2F2F2">
              <a:alpha val="50196"/>
            </a:srgbClr>
          </a:solidFill>
        </p:grpSpPr>
        <p:sp>
          <p:nvSpPr>
            <p:cNvPr id="1033" name="Freeform 9"/>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4" name="Freeform 10"/>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5" name="Freeform 11"/>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6" name="Freeform 12"/>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7" name="Freeform 13"/>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8" name="Freeform 14"/>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9" name="Freeform 15"/>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0" name="Freeform 16"/>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1" name="Freeform 17"/>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2" name="Freeform 18"/>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3" name="Freeform 19"/>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4" name="Freeform 20"/>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5" name="Freeform 21"/>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6" name="Freeform 22"/>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7" name="Freeform 23"/>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8" name="Freeform 24"/>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9" name="Freeform 25"/>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0" name="Freeform 26"/>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1" name="Freeform 27"/>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2" name="Freeform 28"/>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3" name="Freeform 29"/>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4" name="Freeform 30"/>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5" name="Freeform 31"/>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6" name="Freeform 32"/>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7" name="Freeform 33"/>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8" name="Freeform 34"/>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9" name="Freeform 35"/>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0" name="Freeform 36"/>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1" name="Freeform 37"/>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2" name="Freeform 38"/>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3" name="Freeform 39"/>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4" name="Freeform 40"/>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5" name="Freeform 41"/>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6" name="Freeform 42"/>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7" name="Freeform 43"/>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8" name="Freeform 44"/>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9" name="Freeform 45"/>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0" name="Freeform 46"/>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1" name="Freeform 47"/>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2" name="Freeform 48"/>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3" name="Freeform 49"/>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4" name="Freeform 50"/>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5" name="Freeform 51"/>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6" name="Freeform 52"/>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7" name="Freeform 53"/>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8" name="Freeform 54"/>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9" name="Freeform 55"/>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0" name="Freeform 56"/>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1" name="Freeform 57"/>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2" name="Freeform 58"/>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3" name="Freeform 59"/>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4" name="Freeform 60"/>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5" name="Freeform 61"/>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6" name="Freeform 62"/>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7" name="Freeform 63"/>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8" name="Freeform 64"/>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9" name="Freeform 65"/>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0" name="Freeform 66"/>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1" name="Freeform 67"/>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2" name="Freeform 68"/>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3" name="Freeform 69"/>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4" name="Freeform 70"/>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5" name="Freeform 71"/>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6" name="Freeform 72"/>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7" name="Freeform 73"/>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8" name="Freeform 74"/>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9" name="Freeform 75"/>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0" name="Freeform 76"/>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1" name="Freeform 77"/>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2" name="Freeform 78"/>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3" name="Freeform 79"/>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4" name="Freeform 80"/>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5" name="Freeform 81"/>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6" name="Freeform 82"/>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7" name="Freeform 83"/>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8" name="Freeform 84"/>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9" name="Freeform 85"/>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0" name="Freeform 86"/>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1" name="Freeform 87"/>
            <p:cNvSpPr>
              <a:spLocks noEditPoints="1"/>
            </p:cNvSpPr>
            <p:nvPr/>
          </p:nvSpPr>
          <p:spPr bwMode="auto">
            <a:xfrm>
              <a:off x="4500563" y="3756025"/>
              <a:ext cx="63500" cy="98425"/>
            </a:xfrm>
            <a:custGeom>
              <a:avLst/>
              <a:gdLst/>
              <a:ahLst/>
              <a:cxnLst>
                <a:cxn ang="0">
                  <a:pos x="125" y="36"/>
                </a:cxn>
                <a:cxn ang="0">
                  <a:pos x="226" y="0"/>
                </a:cxn>
                <a:cxn ang="0">
                  <a:pos x="300" y="45"/>
                </a:cxn>
                <a:cxn ang="0">
                  <a:pos x="318" y="154"/>
                </a:cxn>
                <a:cxn ang="0">
                  <a:pos x="251" y="306"/>
                </a:cxn>
                <a:cxn ang="0">
                  <a:pos x="149" y="393"/>
                </a:cxn>
                <a:cxn ang="0">
                  <a:pos x="57" y="393"/>
                </a:cxn>
                <a:cxn ang="0">
                  <a:pos x="3" y="319"/>
                </a:cxn>
                <a:cxn ang="0">
                  <a:pos x="20" y="187"/>
                </a:cxn>
                <a:cxn ang="0">
                  <a:pos x="514" y="1733"/>
                </a:cxn>
                <a:cxn ang="0">
                  <a:pos x="595" y="1807"/>
                </a:cxn>
                <a:cxn ang="0">
                  <a:pos x="595" y="1880"/>
                </a:cxn>
                <a:cxn ang="0">
                  <a:pos x="519" y="1925"/>
                </a:cxn>
                <a:cxn ang="0">
                  <a:pos x="374" y="1913"/>
                </a:cxn>
                <a:cxn ang="0">
                  <a:pos x="243" y="1848"/>
                </a:cxn>
                <a:cxn ang="0">
                  <a:pos x="198" y="1769"/>
                </a:cxn>
                <a:cxn ang="0">
                  <a:pos x="231" y="1705"/>
                </a:cxn>
                <a:cxn ang="0">
                  <a:pos x="337" y="1683"/>
                </a:cxn>
                <a:cxn ang="0">
                  <a:pos x="788" y="1422"/>
                </a:cxn>
                <a:cxn ang="0">
                  <a:pos x="950" y="1465"/>
                </a:cxn>
                <a:cxn ang="0">
                  <a:pos x="1017" y="1552"/>
                </a:cxn>
                <a:cxn ang="0">
                  <a:pos x="980" y="1646"/>
                </a:cxn>
                <a:cxn ang="0">
                  <a:pos x="830" y="1711"/>
                </a:cxn>
                <a:cxn ang="0">
                  <a:pos x="622" y="1711"/>
                </a:cxn>
                <a:cxn ang="0">
                  <a:pos x="500" y="1645"/>
                </a:cxn>
                <a:cxn ang="0">
                  <a:pos x="477" y="1551"/>
                </a:cxn>
                <a:cxn ang="0">
                  <a:pos x="561" y="1463"/>
                </a:cxn>
                <a:cxn ang="0">
                  <a:pos x="876" y="1004"/>
                </a:cxn>
                <a:cxn ang="0">
                  <a:pos x="1096" y="989"/>
                </a:cxn>
                <a:cxn ang="0">
                  <a:pos x="1220" y="1052"/>
                </a:cxn>
                <a:cxn ang="0">
                  <a:pos x="1233" y="1156"/>
                </a:cxn>
                <a:cxn ang="0">
                  <a:pos x="1114" y="1264"/>
                </a:cxn>
                <a:cxn ang="0">
                  <a:pos x="878" y="1332"/>
                </a:cxn>
                <a:cxn ang="0">
                  <a:pos x="698" y="1311"/>
                </a:cxn>
                <a:cxn ang="0">
                  <a:pos x="619" y="1225"/>
                </a:cxn>
                <a:cxn ang="0">
                  <a:pos x="660" y="1114"/>
                </a:cxn>
                <a:cxn ang="0">
                  <a:pos x="838" y="1016"/>
                </a:cxn>
                <a:cxn ang="0">
                  <a:pos x="782" y="537"/>
                </a:cxn>
                <a:cxn ang="0">
                  <a:pos x="940" y="509"/>
                </a:cxn>
                <a:cxn ang="0">
                  <a:pos x="1020" y="575"/>
                </a:cxn>
                <a:cxn ang="0">
                  <a:pos x="992" y="709"/>
                </a:cxn>
                <a:cxn ang="0">
                  <a:pos x="830" y="882"/>
                </a:cxn>
                <a:cxn ang="0">
                  <a:pos x="643" y="976"/>
                </a:cxn>
                <a:cxn ang="0">
                  <a:pos x="515" y="960"/>
                </a:cxn>
                <a:cxn ang="0">
                  <a:pos x="477" y="861"/>
                </a:cxn>
                <a:cxn ang="0">
                  <a:pos x="559" y="706"/>
                </a:cxn>
                <a:cxn ang="0">
                  <a:pos x="399" y="261"/>
                </a:cxn>
                <a:cxn ang="0">
                  <a:pos x="528" y="173"/>
                </a:cxn>
                <a:cxn ang="0">
                  <a:pos x="625" y="187"/>
                </a:cxn>
                <a:cxn ang="0">
                  <a:pos x="659" y="285"/>
                </a:cxn>
                <a:cxn ang="0">
                  <a:pos x="598" y="452"/>
                </a:cxn>
                <a:cxn ang="0">
                  <a:pos x="464" y="603"/>
                </a:cxn>
                <a:cxn ang="0">
                  <a:pos x="345" y="645"/>
                </a:cxn>
                <a:cxn ang="0">
                  <a:pos x="272" y="593"/>
                </a:cxn>
                <a:cxn ang="0">
                  <a:pos x="275" y="464"/>
                </a:cxn>
              </a:cxnLst>
              <a:rect l="0" t="0" r="r" b="b"/>
              <a:pathLst>
                <a:path w="1242" h="1928">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close/>
                  <a:moveTo>
                    <a:pt x="429" y="1699"/>
                  </a:moveTo>
                  <a:lnTo>
                    <a:pt x="453" y="1706"/>
                  </a:lnTo>
                  <a:lnTo>
                    <a:pt x="474" y="1714"/>
                  </a:lnTo>
                  <a:lnTo>
                    <a:pt x="495" y="1724"/>
                  </a:lnTo>
                  <a:lnTo>
                    <a:pt x="514" y="1733"/>
                  </a:lnTo>
                  <a:lnTo>
                    <a:pt x="531" y="1742"/>
                  </a:lnTo>
                  <a:lnTo>
                    <a:pt x="546" y="1752"/>
                  </a:lnTo>
                  <a:lnTo>
                    <a:pt x="559" y="1762"/>
                  </a:lnTo>
                  <a:lnTo>
                    <a:pt x="570" y="1773"/>
                  </a:lnTo>
                  <a:lnTo>
                    <a:pt x="580" y="1785"/>
                  </a:lnTo>
                  <a:lnTo>
                    <a:pt x="589" y="1796"/>
                  </a:lnTo>
                  <a:lnTo>
                    <a:pt x="595" y="1807"/>
                  </a:lnTo>
                  <a:lnTo>
                    <a:pt x="600" y="1818"/>
                  </a:lnTo>
                  <a:lnTo>
                    <a:pt x="603" y="1829"/>
                  </a:lnTo>
                  <a:lnTo>
                    <a:pt x="605" y="1839"/>
                  </a:lnTo>
                  <a:lnTo>
                    <a:pt x="605" y="1851"/>
                  </a:lnTo>
                  <a:lnTo>
                    <a:pt x="603" y="1861"/>
                  </a:lnTo>
                  <a:lnTo>
                    <a:pt x="600" y="1871"/>
                  </a:lnTo>
                  <a:lnTo>
                    <a:pt x="595" y="1880"/>
                  </a:lnTo>
                  <a:lnTo>
                    <a:pt x="589" y="1889"/>
                  </a:lnTo>
                  <a:lnTo>
                    <a:pt x="580" y="1896"/>
                  </a:lnTo>
                  <a:lnTo>
                    <a:pt x="571" y="1905"/>
                  </a:lnTo>
                  <a:lnTo>
                    <a:pt x="561" y="1911"/>
                  </a:lnTo>
                  <a:lnTo>
                    <a:pt x="548" y="1917"/>
                  </a:lnTo>
                  <a:lnTo>
                    <a:pt x="535" y="1921"/>
                  </a:lnTo>
                  <a:lnTo>
                    <a:pt x="519" y="1925"/>
                  </a:lnTo>
                  <a:lnTo>
                    <a:pt x="503" y="1927"/>
                  </a:lnTo>
                  <a:lnTo>
                    <a:pt x="485" y="1928"/>
                  </a:lnTo>
                  <a:lnTo>
                    <a:pt x="465" y="1928"/>
                  </a:lnTo>
                  <a:lnTo>
                    <a:pt x="444" y="1927"/>
                  </a:lnTo>
                  <a:lnTo>
                    <a:pt x="423" y="1924"/>
                  </a:lnTo>
                  <a:lnTo>
                    <a:pt x="398" y="1919"/>
                  </a:lnTo>
                  <a:lnTo>
                    <a:pt x="374" y="1913"/>
                  </a:lnTo>
                  <a:lnTo>
                    <a:pt x="350" y="1906"/>
                  </a:lnTo>
                  <a:lnTo>
                    <a:pt x="328" y="1897"/>
                  </a:lnTo>
                  <a:lnTo>
                    <a:pt x="307" y="1888"/>
                  </a:lnTo>
                  <a:lnTo>
                    <a:pt x="289" y="1879"/>
                  </a:lnTo>
                  <a:lnTo>
                    <a:pt x="272" y="1869"/>
                  </a:lnTo>
                  <a:lnTo>
                    <a:pt x="256" y="1859"/>
                  </a:lnTo>
                  <a:lnTo>
                    <a:pt x="243" y="1848"/>
                  </a:lnTo>
                  <a:lnTo>
                    <a:pt x="232" y="1836"/>
                  </a:lnTo>
                  <a:lnTo>
                    <a:pt x="222" y="1825"/>
                  </a:lnTo>
                  <a:lnTo>
                    <a:pt x="214" y="1814"/>
                  </a:lnTo>
                  <a:lnTo>
                    <a:pt x="207" y="1803"/>
                  </a:lnTo>
                  <a:lnTo>
                    <a:pt x="202" y="1792"/>
                  </a:lnTo>
                  <a:lnTo>
                    <a:pt x="199" y="1780"/>
                  </a:lnTo>
                  <a:lnTo>
                    <a:pt x="198" y="1769"/>
                  </a:lnTo>
                  <a:lnTo>
                    <a:pt x="198" y="1759"/>
                  </a:lnTo>
                  <a:lnTo>
                    <a:pt x="199" y="1748"/>
                  </a:lnTo>
                  <a:lnTo>
                    <a:pt x="202" y="1739"/>
                  </a:lnTo>
                  <a:lnTo>
                    <a:pt x="207" y="1730"/>
                  </a:lnTo>
                  <a:lnTo>
                    <a:pt x="214" y="1720"/>
                  </a:lnTo>
                  <a:lnTo>
                    <a:pt x="222" y="1712"/>
                  </a:lnTo>
                  <a:lnTo>
                    <a:pt x="231" y="1705"/>
                  </a:lnTo>
                  <a:lnTo>
                    <a:pt x="242" y="1699"/>
                  </a:lnTo>
                  <a:lnTo>
                    <a:pt x="254" y="1693"/>
                  </a:lnTo>
                  <a:lnTo>
                    <a:pt x="268" y="1689"/>
                  </a:lnTo>
                  <a:lnTo>
                    <a:pt x="283" y="1686"/>
                  </a:lnTo>
                  <a:lnTo>
                    <a:pt x="300" y="1684"/>
                  </a:lnTo>
                  <a:lnTo>
                    <a:pt x="318" y="1683"/>
                  </a:lnTo>
                  <a:lnTo>
                    <a:pt x="337" y="1683"/>
                  </a:lnTo>
                  <a:lnTo>
                    <a:pt x="358" y="1685"/>
                  </a:lnTo>
                  <a:lnTo>
                    <a:pt x="381" y="1688"/>
                  </a:lnTo>
                  <a:lnTo>
                    <a:pt x="404" y="1693"/>
                  </a:lnTo>
                  <a:lnTo>
                    <a:pt x="429" y="1699"/>
                  </a:lnTo>
                  <a:close/>
                  <a:moveTo>
                    <a:pt x="725" y="1423"/>
                  </a:moveTo>
                  <a:lnTo>
                    <a:pt x="758" y="1422"/>
                  </a:lnTo>
                  <a:lnTo>
                    <a:pt x="788" y="1422"/>
                  </a:lnTo>
                  <a:lnTo>
                    <a:pt x="817" y="1424"/>
                  </a:lnTo>
                  <a:lnTo>
                    <a:pt x="843" y="1429"/>
                  </a:lnTo>
                  <a:lnTo>
                    <a:pt x="869" y="1433"/>
                  </a:lnTo>
                  <a:lnTo>
                    <a:pt x="891" y="1440"/>
                  </a:lnTo>
                  <a:lnTo>
                    <a:pt x="913" y="1447"/>
                  </a:lnTo>
                  <a:lnTo>
                    <a:pt x="932" y="1456"/>
                  </a:lnTo>
                  <a:lnTo>
                    <a:pt x="950" y="1465"/>
                  </a:lnTo>
                  <a:lnTo>
                    <a:pt x="966" y="1476"/>
                  </a:lnTo>
                  <a:lnTo>
                    <a:pt x="979" y="1488"/>
                  </a:lnTo>
                  <a:lnTo>
                    <a:pt x="991" y="1499"/>
                  </a:lnTo>
                  <a:lnTo>
                    <a:pt x="1000" y="1512"/>
                  </a:lnTo>
                  <a:lnTo>
                    <a:pt x="1007" y="1525"/>
                  </a:lnTo>
                  <a:lnTo>
                    <a:pt x="1014" y="1538"/>
                  </a:lnTo>
                  <a:lnTo>
                    <a:pt x="1017" y="1552"/>
                  </a:lnTo>
                  <a:lnTo>
                    <a:pt x="1018" y="1566"/>
                  </a:lnTo>
                  <a:lnTo>
                    <a:pt x="1017" y="1580"/>
                  </a:lnTo>
                  <a:lnTo>
                    <a:pt x="1014" y="1593"/>
                  </a:lnTo>
                  <a:lnTo>
                    <a:pt x="1009" y="1608"/>
                  </a:lnTo>
                  <a:lnTo>
                    <a:pt x="1001" y="1621"/>
                  </a:lnTo>
                  <a:lnTo>
                    <a:pt x="991" y="1634"/>
                  </a:lnTo>
                  <a:lnTo>
                    <a:pt x="980" y="1646"/>
                  </a:lnTo>
                  <a:lnTo>
                    <a:pt x="966" y="1658"/>
                  </a:lnTo>
                  <a:lnTo>
                    <a:pt x="948" y="1670"/>
                  </a:lnTo>
                  <a:lnTo>
                    <a:pt x="930" y="1680"/>
                  </a:lnTo>
                  <a:lnTo>
                    <a:pt x="909" y="1689"/>
                  </a:lnTo>
                  <a:lnTo>
                    <a:pt x="884" y="1698"/>
                  </a:lnTo>
                  <a:lnTo>
                    <a:pt x="859" y="1705"/>
                  </a:lnTo>
                  <a:lnTo>
                    <a:pt x="830" y="1711"/>
                  </a:lnTo>
                  <a:lnTo>
                    <a:pt x="799" y="1716"/>
                  </a:lnTo>
                  <a:lnTo>
                    <a:pt x="765" y="1719"/>
                  </a:lnTo>
                  <a:lnTo>
                    <a:pt x="733" y="1720"/>
                  </a:lnTo>
                  <a:lnTo>
                    <a:pt x="703" y="1720"/>
                  </a:lnTo>
                  <a:lnTo>
                    <a:pt x="674" y="1719"/>
                  </a:lnTo>
                  <a:lnTo>
                    <a:pt x="647" y="1715"/>
                  </a:lnTo>
                  <a:lnTo>
                    <a:pt x="622" y="1711"/>
                  </a:lnTo>
                  <a:lnTo>
                    <a:pt x="599" y="1704"/>
                  </a:lnTo>
                  <a:lnTo>
                    <a:pt x="577" y="1697"/>
                  </a:lnTo>
                  <a:lnTo>
                    <a:pt x="558" y="1689"/>
                  </a:lnTo>
                  <a:lnTo>
                    <a:pt x="541" y="1679"/>
                  </a:lnTo>
                  <a:lnTo>
                    <a:pt x="525" y="1669"/>
                  </a:lnTo>
                  <a:lnTo>
                    <a:pt x="511" y="1657"/>
                  </a:lnTo>
                  <a:lnTo>
                    <a:pt x="500" y="1645"/>
                  </a:lnTo>
                  <a:lnTo>
                    <a:pt x="490" y="1632"/>
                  </a:lnTo>
                  <a:lnTo>
                    <a:pt x="483" y="1620"/>
                  </a:lnTo>
                  <a:lnTo>
                    <a:pt x="478" y="1606"/>
                  </a:lnTo>
                  <a:lnTo>
                    <a:pt x="473" y="1592"/>
                  </a:lnTo>
                  <a:lnTo>
                    <a:pt x="472" y="1578"/>
                  </a:lnTo>
                  <a:lnTo>
                    <a:pt x="473" y="1564"/>
                  </a:lnTo>
                  <a:lnTo>
                    <a:pt x="477" y="1551"/>
                  </a:lnTo>
                  <a:lnTo>
                    <a:pt x="482" y="1536"/>
                  </a:lnTo>
                  <a:lnTo>
                    <a:pt x="490" y="1523"/>
                  </a:lnTo>
                  <a:lnTo>
                    <a:pt x="499" y="1510"/>
                  </a:lnTo>
                  <a:lnTo>
                    <a:pt x="511" y="1497"/>
                  </a:lnTo>
                  <a:lnTo>
                    <a:pt x="525" y="1485"/>
                  </a:lnTo>
                  <a:lnTo>
                    <a:pt x="542" y="1473"/>
                  </a:lnTo>
                  <a:lnTo>
                    <a:pt x="561" y="1463"/>
                  </a:lnTo>
                  <a:lnTo>
                    <a:pt x="583" y="1454"/>
                  </a:lnTo>
                  <a:lnTo>
                    <a:pt x="606" y="1445"/>
                  </a:lnTo>
                  <a:lnTo>
                    <a:pt x="632" y="1438"/>
                  </a:lnTo>
                  <a:lnTo>
                    <a:pt x="661" y="1432"/>
                  </a:lnTo>
                  <a:lnTo>
                    <a:pt x="692" y="1426"/>
                  </a:lnTo>
                  <a:lnTo>
                    <a:pt x="725" y="1423"/>
                  </a:lnTo>
                  <a:close/>
                  <a:moveTo>
                    <a:pt x="876" y="1004"/>
                  </a:moveTo>
                  <a:lnTo>
                    <a:pt x="913" y="996"/>
                  </a:lnTo>
                  <a:lnTo>
                    <a:pt x="947" y="990"/>
                  </a:lnTo>
                  <a:lnTo>
                    <a:pt x="981" y="986"/>
                  </a:lnTo>
                  <a:lnTo>
                    <a:pt x="1013" y="984"/>
                  </a:lnTo>
                  <a:lnTo>
                    <a:pt x="1042" y="984"/>
                  </a:lnTo>
                  <a:lnTo>
                    <a:pt x="1070" y="986"/>
                  </a:lnTo>
                  <a:lnTo>
                    <a:pt x="1096" y="989"/>
                  </a:lnTo>
                  <a:lnTo>
                    <a:pt x="1120" y="994"/>
                  </a:lnTo>
                  <a:lnTo>
                    <a:pt x="1142" y="1000"/>
                  </a:lnTo>
                  <a:lnTo>
                    <a:pt x="1162" y="1008"/>
                  </a:lnTo>
                  <a:lnTo>
                    <a:pt x="1180" y="1018"/>
                  </a:lnTo>
                  <a:lnTo>
                    <a:pt x="1196" y="1028"/>
                  </a:lnTo>
                  <a:lnTo>
                    <a:pt x="1209" y="1039"/>
                  </a:lnTo>
                  <a:lnTo>
                    <a:pt x="1220" y="1052"/>
                  </a:lnTo>
                  <a:lnTo>
                    <a:pt x="1230" y="1065"/>
                  </a:lnTo>
                  <a:lnTo>
                    <a:pt x="1236" y="1079"/>
                  </a:lnTo>
                  <a:lnTo>
                    <a:pt x="1241" y="1094"/>
                  </a:lnTo>
                  <a:lnTo>
                    <a:pt x="1242" y="1108"/>
                  </a:lnTo>
                  <a:lnTo>
                    <a:pt x="1242" y="1124"/>
                  </a:lnTo>
                  <a:lnTo>
                    <a:pt x="1239" y="1140"/>
                  </a:lnTo>
                  <a:lnTo>
                    <a:pt x="1233" y="1156"/>
                  </a:lnTo>
                  <a:lnTo>
                    <a:pt x="1224" y="1172"/>
                  </a:lnTo>
                  <a:lnTo>
                    <a:pt x="1212" y="1187"/>
                  </a:lnTo>
                  <a:lnTo>
                    <a:pt x="1199" y="1204"/>
                  </a:lnTo>
                  <a:lnTo>
                    <a:pt x="1182" y="1219"/>
                  </a:lnTo>
                  <a:lnTo>
                    <a:pt x="1162" y="1234"/>
                  </a:lnTo>
                  <a:lnTo>
                    <a:pt x="1140" y="1250"/>
                  </a:lnTo>
                  <a:lnTo>
                    <a:pt x="1114" y="1264"/>
                  </a:lnTo>
                  <a:lnTo>
                    <a:pt x="1086" y="1277"/>
                  </a:lnTo>
                  <a:lnTo>
                    <a:pt x="1054" y="1290"/>
                  </a:lnTo>
                  <a:lnTo>
                    <a:pt x="1021" y="1301"/>
                  </a:lnTo>
                  <a:lnTo>
                    <a:pt x="983" y="1313"/>
                  </a:lnTo>
                  <a:lnTo>
                    <a:pt x="946" y="1322"/>
                  </a:lnTo>
                  <a:lnTo>
                    <a:pt x="912" y="1328"/>
                  </a:lnTo>
                  <a:lnTo>
                    <a:pt x="878" y="1332"/>
                  </a:lnTo>
                  <a:lnTo>
                    <a:pt x="847" y="1335"/>
                  </a:lnTo>
                  <a:lnTo>
                    <a:pt x="818" y="1335"/>
                  </a:lnTo>
                  <a:lnTo>
                    <a:pt x="789" y="1333"/>
                  </a:lnTo>
                  <a:lnTo>
                    <a:pt x="764" y="1330"/>
                  </a:lnTo>
                  <a:lnTo>
                    <a:pt x="740" y="1325"/>
                  </a:lnTo>
                  <a:lnTo>
                    <a:pt x="718" y="1319"/>
                  </a:lnTo>
                  <a:lnTo>
                    <a:pt x="698" y="1311"/>
                  </a:lnTo>
                  <a:lnTo>
                    <a:pt x="680" y="1301"/>
                  </a:lnTo>
                  <a:lnTo>
                    <a:pt x="664" y="1291"/>
                  </a:lnTo>
                  <a:lnTo>
                    <a:pt x="651" y="1280"/>
                  </a:lnTo>
                  <a:lnTo>
                    <a:pt x="640" y="1268"/>
                  </a:lnTo>
                  <a:lnTo>
                    <a:pt x="630" y="1255"/>
                  </a:lnTo>
                  <a:lnTo>
                    <a:pt x="623" y="1240"/>
                  </a:lnTo>
                  <a:lnTo>
                    <a:pt x="619" y="1225"/>
                  </a:lnTo>
                  <a:lnTo>
                    <a:pt x="617" y="1211"/>
                  </a:lnTo>
                  <a:lnTo>
                    <a:pt x="618" y="1195"/>
                  </a:lnTo>
                  <a:lnTo>
                    <a:pt x="621" y="1179"/>
                  </a:lnTo>
                  <a:lnTo>
                    <a:pt x="626" y="1163"/>
                  </a:lnTo>
                  <a:lnTo>
                    <a:pt x="636" y="1147"/>
                  </a:lnTo>
                  <a:lnTo>
                    <a:pt x="646" y="1130"/>
                  </a:lnTo>
                  <a:lnTo>
                    <a:pt x="660" y="1114"/>
                  </a:lnTo>
                  <a:lnTo>
                    <a:pt x="676" y="1099"/>
                  </a:lnTo>
                  <a:lnTo>
                    <a:pt x="696" y="1084"/>
                  </a:lnTo>
                  <a:lnTo>
                    <a:pt x="718" y="1068"/>
                  </a:lnTo>
                  <a:lnTo>
                    <a:pt x="744" y="1054"/>
                  </a:lnTo>
                  <a:lnTo>
                    <a:pt x="772" y="1041"/>
                  </a:lnTo>
                  <a:lnTo>
                    <a:pt x="804" y="1028"/>
                  </a:lnTo>
                  <a:lnTo>
                    <a:pt x="838" y="1016"/>
                  </a:lnTo>
                  <a:lnTo>
                    <a:pt x="876" y="1004"/>
                  </a:lnTo>
                  <a:close/>
                  <a:moveTo>
                    <a:pt x="639" y="630"/>
                  </a:moveTo>
                  <a:lnTo>
                    <a:pt x="668" y="607"/>
                  </a:lnTo>
                  <a:lnTo>
                    <a:pt x="698" y="585"/>
                  </a:lnTo>
                  <a:lnTo>
                    <a:pt x="727" y="567"/>
                  </a:lnTo>
                  <a:lnTo>
                    <a:pt x="755" y="551"/>
                  </a:lnTo>
                  <a:lnTo>
                    <a:pt x="782" y="537"/>
                  </a:lnTo>
                  <a:lnTo>
                    <a:pt x="808" y="527"/>
                  </a:lnTo>
                  <a:lnTo>
                    <a:pt x="833" y="518"/>
                  </a:lnTo>
                  <a:lnTo>
                    <a:pt x="858" y="512"/>
                  </a:lnTo>
                  <a:lnTo>
                    <a:pt x="880" y="509"/>
                  </a:lnTo>
                  <a:lnTo>
                    <a:pt x="901" y="507"/>
                  </a:lnTo>
                  <a:lnTo>
                    <a:pt x="921" y="507"/>
                  </a:lnTo>
                  <a:lnTo>
                    <a:pt x="940" y="509"/>
                  </a:lnTo>
                  <a:lnTo>
                    <a:pt x="957" y="514"/>
                  </a:lnTo>
                  <a:lnTo>
                    <a:pt x="972" y="520"/>
                  </a:lnTo>
                  <a:lnTo>
                    <a:pt x="985" y="527"/>
                  </a:lnTo>
                  <a:lnTo>
                    <a:pt x="997" y="537"/>
                  </a:lnTo>
                  <a:lnTo>
                    <a:pt x="1006" y="549"/>
                  </a:lnTo>
                  <a:lnTo>
                    <a:pt x="1015" y="561"/>
                  </a:lnTo>
                  <a:lnTo>
                    <a:pt x="1020" y="575"/>
                  </a:lnTo>
                  <a:lnTo>
                    <a:pt x="1023" y="590"/>
                  </a:lnTo>
                  <a:lnTo>
                    <a:pt x="1024" y="608"/>
                  </a:lnTo>
                  <a:lnTo>
                    <a:pt x="1023" y="626"/>
                  </a:lnTo>
                  <a:lnTo>
                    <a:pt x="1019" y="645"/>
                  </a:lnTo>
                  <a:lnTo>
                    <a:pt x="1013" y="666"/>
                  </a:lnTo>
                  <a:lnTo>
                    <a:pt x="1003" y="687"/>
                  </a:lnTo>
                  <a:lnTo>
                    <a:pt x="992" y="709"/>
                  </a:lnTo>
                  <a:lnTo>
                    <a:pt x="978" y="733"/>
                  </a:lnTo>
                  <a:lnTo>
                    <a:pt x="961" y="756"/>
                  </a:lnTo>
                  <a:lnTo>
                    <a:pt x="940" y="782"/>
                  </a:lnTo>
                  <a:lnTo>
                    <a:pt x="917" y="806"/>
                  </a:lnTo>
                  <a:lnTo>
                    <a:pt x="890" y="832"/>
                  </a:lnTo>
                  <a:lnTo>
                    <a:pt x="860" y="859"/>
                  </a:lnTo>
                  <a:lnTo>
                    <a:pt x="830" y="882"/>
                  </a:lnTo>
                  <a:lnTo>
                    <a:pt x="801" y="904"/>
                  </a:lnTo>
                  <a:lnTo>
                    <a:pt x="772" y="922"/>
                  </a:lnTo>
                  <a:lnTo>
                    <a:pt x="745" y="937"/>
                  </a:lnTo>
                  <a:lnTo>
                    <a:pt x="718" y="950"/>
                  </a:lnTo>
                  <a:lnTo>
                    <a:pt x="692" y="962"/>
                  </a:lnTo>
                  <a:lnTo>
                    <a:pt x="667" y="970"/>
                  </a:lnTo>
                  <a:lnTo>
                    <a:pt x="643" y="976"/>
                  </a:lnTo>
                  <a:lnTo>
                    <a:pt x="620" y="980"/>
                  </a:lnTo>
                  <a:lnTo>
                    <a:pt x="599" y="981"/>
                  </a:lnTo>
                  <a:lnTo>
                    <a:pt x="578" y="981"/>
                  </a:lnTo>
                  <a:lnTo>
                    <a:pt x="560" y="978"/>
                  </a:lnTo>
                  <a:lnTo>
                    <a:pt x="544" y="974"/>
                  </a:lnTo>
                  <a:lnTo>
                    <a:pt x="528" y="968"/>
                  </a:lnTo>
                  <a:lnTo>
                    <a:pt x="515" y="960"/>
                  </a:lnTo>
                  <a:lnTo>
                    <a:pt x="503" y="950"/>
                  </a:lnTo>
                  <a:lnTo>
                    <a:pt x="493" y="939"/>
                  </a:lnTo>
                  <a:lnTo>
                    <a:pt x="486" y="926"/>
                  </a:lnTo>
                  <a:lnTo>
                    <a:pt x="480" y="912"/>
                  </a:lnTo>
                  <a:lnTo>
                    <a:pt x="477" y="897"/>
                  </a:lnTo>
                  <a:lnTo>
                    <a:pt x="475" y="879"/>
                  </a:lnTo>
                  <a:lnTo>
                    <a:pt x="477" y="861"/>
                  </a:lnTo>
                  <a:lnTo>
                    <a:pt x="480" y="842"/>
                  </a:lnTo>
                  <a:lnTo>
                    <a:pt x="487" y="821"/>
                  </a:lnTo>
                  <a:lnTo>
                    <a:pt x="495" y="800"/>
                  </a:lnTo>
                  <a:lnTo>
                    <a:pt x="507" y="779"/>
                  </a:lnTo>
                  <a:lnTo>
                    <a:pt x="521" y="755"/>
                  </a:lnTo>
                  <a:lnTo>
                    <a:pt x="539" y="731"/>
                  </a:lnTo>
                  <a:lnTo>
                    <a:pt x="559" y="706"/>
                  </a:lnTo>
                  <a:lnTo>
                    <a:pt x="583" y="682"/>
                  </a:lnTo>
                  <a:lnTo>
                    <a:pt x="609" y="655"/>
                  </a:lnTo>
                  <a:lnTo>
                    <a:pt x="639" y="630"/>
                  </a:lnTo>
                  <a:close/>
                  <a:moveTo>
                    <a:pt x="342" y="334"/>
                  </a:moveTo>
                  <a:lnTo>
                    <a:pt x="361" y="307"/>
                  </a:lnTo>
                  <a:lnTo>
                    <a:pt x="380" y="283"/>
                  </a:lnTo>
                  <a:lnTo>
                    <a:pt x="399" y="261"/>
                  </a:lnTo>
                  <a:lnTo>
                    <a:pt x="418" y="241"/>
                  </a:lnTo>
                  <a:lnTo>
                    <a:pt x="438" y="224"/>
                  </a:lnTo>
                  <a:lnTo>
                    <a:pt x="456" y="210"/>
                  </a:lnTo>
                  <a:lnTo>
                    <a:pt x="475" y="197"/>
                  </a:lnTo>
                  <a:lnTo>
                    <a:pt x="494" y="187"/>
                  </a:lnTo>
                  <a:lnTo>
                    <a:pt x="511" y="178"/>
                  </a:lnTo>
                  <a:lnTo>
                    <a:pt x="528" y="173"/>
                  </a:lnTo>
                  <a:lnTo>
                    <a:pt x="545" y="169"/>
                  </a:lnTo>
                  <a:lnTo>
                    <a:pt x="561" y="167"/>
                  </a:lnTo>
                  <a:lnTo>
                    <a:pt x="575" y="167"/>
                  </a:lnTo>
                  <a:lnTo>
                    <a:pt x="590" y="169"/>
                  </a:lnTo>
                  <a:lnTo>
                    <a:pt x="603" y="173"/>
                  </a:lnTo>
                  <a:lnTo>
                    <a:pt x="615" y="179"/>
                  </a:lnTo>
                  <a:lnTo>
                    <a:pt x="625" y="187"/>
                  </a:lnTo>
                  <a:lnTo>
                    <a:pt x="634" y="196"/>
                  </a:lnTo>
                  <a:lnTo>
                    <a:pt x="643" y="207"/>
                  </a:lnTo>
                  <a:lnTo>
                    <a:pt x="650" y="219"/>
                  </a:lnTo>
                  <a:lnTo>
                    <a:pt x="654" y="233"/>
                  </a:lnTo>
                  <a:lnTo>
                    <a:pt x="658" y="250"/>
                  </a:lnTo>
                  <a:lnTo>
                    <a:pt x="659" y="267"/>
                  </a:lnTo>
                  <a:lnTo>
                    <a:pt x="659" y="285"/>
                  </a:lnTo>
                  <a:lnTo>
                    <a:pt x="657" y="306"/>
                  </a:lnTo>
                  <a:lnTo>
                    <a:pt x="653" y="327"/>
                  </a:lnTo>
                  <a:lnTo>
                    <a:pt x="646" y="349"/>
                  </a:lnTo>
                  <a:lnTo>
                    <a:pt x="638" y="373"/>
                  </a:lnTo>
                  <a:lnTo>
                    <a:pt x="626" y="398"/>
                  </a:lnTo>
                  <a:lnTo>
                    <a:pt x="613" y="425"/>
                  </a:lnTo>
                  <a:lnTo>
                    <a:pt x="598" y="452"/>
                  </a:lnTo>
                  <a:lnTo>
                    <a:pt x="579" y="479"/>
                  </a:lnTo>
                  <a:lnTo>
                    <a:pt x="560" y="506"/>
                  </a:lnTo>
                  <a:lnTo>
                    <a:pt x="541" y="530"/>
                  </a:lnTo>
                  <a:lnTo>
                    <a:pt x="521" y="552"/>
                  </a:lnTo>
                  <a:lnTo>
                    <a:pt x="502" y="571"/>
                  </a:lnTo>
                  <a:lnTo>
                    <a:pt x="484" y="588"/>
                  </a:lnTo>
                  <a:lnTo>
                    <a:pt x="464" y="603"/>
                  </a:lnTo>
                  <a:lnTo>
                    <a:pt x="446" y="615"/>
                  </a:lnTo>
                  <a:lnTo>
                    <a:pt x="428" y="625"/>
                  </a:lnTo>
                  <a:lnTo>
                    <a:pt x="409" y="633"/>
                  </a:lnTo>
                  <a:lnTo>
                    <a:pt x="393" y="639"/>
                  </a:lnTo>
                  <a:lnTo>
                    <a:pt x="376" y="643"/>
                  </a:lnTo>
                  <a:lnTo>
                    <a:pt x="360" y="645"/>
                  </a:lnTo>
                  <a:lnTo>
                    <a:pt x="345" y="645"/>
                  </a:lnTo>
                  <a:lnTo>
                    <a:pt x="331" y="643"/>
                  </a:lnTo>
                  <a:lnTo>
                    <a:pt x="319" y="639"/>
                  </a:lnTo>
                  <a:lnTo>
                    <a:pt x="306" y="633"/>
                  </a:lnTo>
                  <a:lnTo>
                    <a:pt x="295" y="626"/>
                  </a:lnTo>
                  <a:lnTo>
                    <a:pt x="286" y="617"/>
                  </a:lnTo>
                  <a:lnTo>
                    <a:pt x="278" y="606"/>
                  </a:lnTo>
                  <a:lnTo>
                    <a:pt x="272" y="593"/>
                  </a:lnTo>
                  <a:lnTo>
                    <a:pt x="267" y="579"/>
                  </a:lnTo>
                  <a:lnTo>
                    <a:pt x="264" y="564"/>
                  </a:lnTo>
                  <a:lnTo>
                    <a:pt x="261" y="547"/>
                  </a:lnTo>
                  <a:lnTo>
                    <a:pt x="263" y="528"/>
                  </a:lnTo>
                  <a:lnTo>
                    <a:pt x="265" y="508"/>
                  </a:lnTo>
                  <a:lnTo>
                    <a:pt x="269" y="487"/>
                  </a:lnTo>
                  <a:lnTo>
                    <a:pt x="275" y="464"/>
                  </a:lnTo>
                  <a:lnTo>
                    <a:pt x="284" y="441"/>
                  </a:lnTo>
                  <a:lnTo>
                    <a:pt x="294" y="415"/>
                  </a:lnTo>
                  <a:lnTo>
                    <a:pt x="307" y="390"/>
                  </a:lnTo>
                  <a:lnTo>
                    <a:pt x="324" y="363"/>
                  </a:lnTo>
                  <a:lnTo>
                    <a:pt x="342" y="33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2" name="Freeform 88"/>
            <p:cNvSpPr>
              <a:spLocks/>
            </p:cNvSpPr>
            <p:nvPr/>
          </p:nvSpPr>
          <p:spPr bwMode="auto">
            <a:xfrm>
              <a:off x="4500563" y="3756025"/>
              <a:ext cx="15875" cy="20638"/>
            </a:xfrm>
            <a:custGeom>
              <a:avLst/>
              <a:gdLst/>
              <a:ahLst/>
              <a:cxnLst>
                <a:cxn ang="0">
                  <a:pos x="55" y="117"/>
                </a:cxn>
                <a:cxn ang="0">
                  <a:pos x="81" y="79"/>
                </a:cxn>
                <a:cxn ang="0">
                  <a:pos x="111" y="48"/>
                </a:cxn>
                <a:cxn ang="0">
                  <a:pos x="140" y="26"/>
                </a:cxn>
                <a:cxn ang="0">
                  <a:pos x="170" y="11"/>
                </a:cxn>
                <a:cxn ang="0">
                  <a:pos x="198" y="2"/>
                </a:cxn>
                <a:cxn ang="0">
                  <a:pos x="226" y="0"/>
                </a:cxn>
                <a:cxn ang="0">
                  <a:pos x="250" y="5"/>
                </a:cxn>
                <a:cxn ang="0">
                  <a:pos x="273" y="17"/>
                </a:cxn>
                <a:cxn ang="0">
                  <a:pos x="292" y="34"/>
                </a:cxn>
                <a:cxn ang="0">
                  <a:pos x="306" y="56"/>
                </a:cxn>
                <a:cxn ang="0">
                  <a:pos x="317" y="84"/>
                </a:cxn>
                <a:cxn ang="0">
                  <a:pos x="320" y="116"/>
                </a:cxn>
                <a:cxn ang="0">
                  <a:pos x="318" y="154"/>
                </a:cxn>
                <a:cxn ang="0">
                  <a:pos x="308" y="195"/>
                </a:cxn>
                <a:cxn ang="0">
                  <a:pos x="290" y="239"/>
                </a:cxn>
                <a:cxn ang="0">
                  <a:pos x="266" y="285"/>
                </a:cxn>
                <a:cxn ang="0">
                  <a:pos x="237" y="324"/>
                </a:cxn>
                <a:cxn ang="0">
                  <a:pos x="208" y="355"/>
                </a:cxn>
                <a:cxn ang="0">
                  <a:pos x="179" y="378"/>
                </a:cxn>
                <a:cxn ang="0">
                  <a:pos x="149" y="393"/>
                </a:cxn>
                <a:cxn ang="0">
                  <a:pos x="120" y="401"/>
                </a:cxn>
                <a:cxn ang="0">
                  <a:pos x="92" y="402"/>
                </a:cxn>
                <a:cxn ang="0">
                  <a:pos x="68" y="397"/>
                </a:cxn>
                <a:cxn ang="0">
                  <a:pos x="45" y="386"/>
                </a:cxn>
                <a:cxn ang="0">
                  <a:pos x="27" y="370"/>
                </a:cxn>
                <a:cxn ang="0">
                  <a:pos x="13" y="346"/>
                </a:cxn>
                <a:cxn ang="0">
                  <a:pos x="3" y="319"/>
                </a:cxn>
                <a:cxn ang="0">
                  <a:pos x="0" y="286"/>
                </a:cxn>
                <a:cxn ang="0">
                  <a:pos x="3" y="250"/>
                </a:cxn>
                <a:cxn ang="0">
                  <a:pos x="12" y="209"/>
                </a:cxn>
                <a:cxn ang="0">
                  <a:pos x="29" y="164"/>
                </a:cxn>
              </a:cxnLst>
              <a:rect l="0" t="0" r="r" b="b"/>
              <a:pathLst>
                <a:path w="320" h="403">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3" name="Freeform 89"/>
            <p:cNvSpPr>
              <a:spLocks/>
            </p:cNvSpPr>
            <p:nvPr/>
          </p:nvSpPr>
          <p:spPr bwMode="auto">
            <a:xfrm>
              <a:off x="4510088" y="3841750"/>
              <a:ext cx="20638" cy="12700"/>
            </a:xfrm>
            <a:custGeom>
              <a:avLst/>
              <a:gdLst/>
              <a:ahLst/>
              <a:cxnLst>
                <a:cxn ang="0">
                  <a:pos x="255" y="23"/>
                </a:cxn>
                <a:cxn ang="0">
                  <a:pos x="297" y="41"/>
                </a:cxn>
                <a:cxn ang="0">
                  <a:pos x="333" y="59"/>
                </a:cxn>
                <a:cxn ang="0">
                  <a:pos x="361" y="79"/>
                </a:cxn>
                <a:cxn ang="0">
                  <a:pos x="382" y="102"/>
                </a:cxn>
                <a:cxn ang="0">
                  <a:pos x="397" y="124"/>
                </a:cxn>
                <a:cxn ang="0">
                  <a:pos x="405" y="146"/>
                </a:cxn>
                <a:cxn ang="0">
                  <a:pos x="407" y="168"/>
                </a:cxn>
                <a:cxn ang="0">
                  <a:pos x="402" y="188"/>
                </a:cxn>
                <a:cxn ang="0">
                  <a:pos x="391" y="206"/>
                </a:cxn>
                <a:cxn ang="0">
                  <a:pos x="373" y="222"/>
                </a:cxn>
                <a:cxn ang="0">
                  <a:pos x="350" y="234"/>
                </a:cxn>
                <a:cxn ang="0">
                  <a:pos x="321" y="242"/>
                </a:cxn>
                <a:cxn ang="0">
                  <a:pos x="287" y="245"/>
                </a:cxn>
                <a:cxn ang="0">
                  <a:pos x="246" y="244"/>
                </a:cxn>
                <a:cxn ang="0">
                  <a:pos x="200" y="236"/>
                </a:cxn>
                <a:cxn ang="0">
                  <a:pos x="152" y="223"/>
                </a:cxn>
                <a:cxn ang="0">
                  <a:pos x="109" y="205"/>
                </a:cxn>
                <a:cxn ang="0">
                  <a:pos x="74" y="186"/>
                </a:cxn>
                <a:cxn ang="0">
                  <a:pos x="45" y="165"/>
                </a:cxn>
                <a:cxn ang="0">
                  <a:pos x="24" y="142"/>
                </a:cxn>
                <a:cxn ang="0">
                  <a:pos x="9" y="120"/>
                </a:cxn>
                <a:cxn ang="0">
                  <a:pos x="1" y="97"/>
                </a:cxn>
                <a:cxn ang="0">
                  <a:pos x="0" y="76"/>
                </a:cxn>
                <a:cxn ang="0">
                  <a:pos x="4" y="56"/>
                </a:cxn>
                <a:cxn ang="0">
                  <a:pos x="16" y="37"/>
                </a:cxn>
                <a:cxn ang="0">
                  <a:pos x="33" y="22"/>
                </a:cxn>
                <a:cxn ang="0">
                  <a:pos x="56" y="10"/>
                </a:cxn>
                <a:cxn ang="0">
                  <a:pos x="85" y="3"/>
                </a:cxn>
                <a:cxn ang="0">
                  <a:pos x="120" y="0"/>
                </a:cxn>
                <a:cxn ang="0">
                  <a:pos x="160" y="2"/>
                </a:cxn>
                <a:cxn ang="0">
                  <a:pos x="206" y="10"/>
                </a:cxn>
              </a:cxnLst>
              <a:rect l="0" t="0" r="r" b="b"/>
              <a:pathLst>
                <a:path w="407" h="245">
                  <a:moveTo>
                    <a:pt x="231" y="16"/>
                  </a:moveTo>
                  <a:lnTo>
                    <a:pt x="255" y="23"/>
                  </a:lnTo>
                  <a:lnTo>
                    <a:pt x="276" y="31"/>
                  </a:lnTo>
                  <a:lnTo>
                    <a:pt x="297" y="41"/>
                  </a:lnTo>
                  <a:lnTo>
                    <a:pt x="316" y="50"/>
                  </a:lnTo>
                  <a:lnTo>
                    <a:pt x="333" y="59"/>
                  </a:lnTo>
                  <a:lnTo>
                    <a:pt x="348" y="69"/>
                  </a:lnTo>
                  <a:lnTo>
                    <a:pt x="361" y="79"/>
                  </a:lnTo>
                  <a:lnTo>
                    <a:pt x="372" y="90"/>
                  </a:lnTo>
                  <a:lnTo>
                    <a:pt x="382" y="102"/>
                  </a:lnTo>
                  <a:lnTo>
                    <a:pt x="391" y="113"/>
                  </a:lnTo>
                  <a:lnTo>
                    <a:pt x="397" y="124"/>
                  </a:lnTo>
                  <a:lnTo>
                    <a:pt x="402" y="135"/>
                  </a:lnTo>
                  <a:lnTo>
                    <a:pt x="405" y="146"/>
                  </a:lnTo>
                  <a:lnTo>
                    <a:pt x="407" y="156"/>
                  </a:lnTo>
                  <a:lnTo>
                    <a:pt x="407" y="168"/>
                  </a:lnTo>
                  <a:lnTo>
                    <a:pt x="405" y="178"/>
                  </a:lnTo>
                  <a:lnTo>
                    <a:pt x="402" y="188"/>
                  </a:lnTo>
                  <a:lnTo>
                    <a:pt x="397" y="197"/>
                  </a:lnTo>
                  <a:lnTo>
                    <a:pt x="391" y="206"/>
                  </a:lnTo>
                  <a:lnTo>
                    <a:pt x="382" y="213"/>
                  </a:lnTo>
                  <a:lnTo>
                    <a:pt x="373" y="222"/>
                  </a:lnTo>
                  <a:lnTo>
                    <a:pt x="363" y="228"/>
                  </a:lnTo>
                  <a:lnTo>
                    <a:pt x="350" y="234"/>
                  </a:lnTo>
                  <a:lnTo>
                    <a:pt x="337" y="238"/>
                  </a:lnTo>
                  <a:lnTo>
                    <a:pt x="321" y="242"/>
                  </a:lnTo>
                  <a:lnTo>
                    <a:pt x="305" y="244"/>
                  </a:lnTo>
                  <a:lnTo>
                    <a:pt x="287" y="245"/>
                  </a:lnTo>
                  <a:lnTo>
                    <a:pt x="267" y="245"/>
                  </a:lnTo>
                  <a:lnTo>
                    <a:pt x="246" y="244"/>
                  </a:lnTo>
                  <a:lnTo>
                    <a:pt x="225" y="241"/>
                  </a:lnTo>
                  <a:lnTo>
                    <a:pt x="200" y="236"/>
                  </a:lnTo>
                  <a:lnTo>
                    <a:pt x="176" y="230"/>
                  </a:lnTo>
                  <a:lnTo>
                    <a:pt x="152" y="223"/>
                  </a:lnTo>
                  <a:lnTo>
                    <a:pt x="130" y="214"/>
                  </a:lnTo>
                  <a:lnTo>
                    <a:pt x="109" y="205"/>
                  </a:lnTo>
                  <a:lnTo>
                    <a:pt x="91" y="196"/>
                  </a:lnTo>
                  <a:lnTo>
                    <a:pt x="74" y="186"/>
                  </a:lnTo>
                  <a:lnTo>
                    <a:pt x="58" y="176"/>
                  </a:lnTo>
                  <a:lnTo>
                    <a:pt x="45" y="165"/>
                  </a:lnTo>
                  <a:lnTo>
                    <a:pt x="34" y="153"/>
                  </a:lnTo>
                  <a:lnTo>
                    <a:pt x="24" y="142"/>
                  </a:lnTo>
                  <a:lnTo>
                    <a:pt x="16" y="131"/>
                  </a:lnTo>
                  <a:lnTo>
                    <a:pt x="9" y="120"/>
                  </a:lnTo>
                  <a:lnTo>
                    <a:pt x="4" y="109"/>
                  </a:lnTo>
                  <a:lnTo>
                    <a:pt x="1" y="97"/>
                  </a:lnTo>
                  <a:lnTo>
                    <a:pt x="0" y="86"/>
                  </a:lnTo>
                  <a:lnTo>
                    <a:pt x="0" y="76"/>
                  </a:lnTo>
                  <a:lnTo>
                    <a:pt x="1" y="65"/>
                  </a:lnTo>
                  <a:lnTo>
                    <a:pt x="4" y="56"/>
                  </a:lnTo>
                  <a:lnTo>
                    <a:pt x="9" y="47"/>
                  </a:lnTo>
                  <a:lnTo>
                    <a:pt x="16" y="37"/>
                  </a:lnTo>
                  <a:lnTo>
                    <a:pt x="24" y="29"/>
                  </a:lnTo>
                  <a:lnTo>
                    <a:pt x="33" y="22"/>
                  </a:lnTo>
                  <a:lnTo>
                    <a:pt x="44" y="16"/>
                  </a:lnTo>
                  <a:lnTo>
                    <a:pt x="56" y="10"/>
                  </a:lnTo>
                  <a:lnTo>
                    <a:pt x="70" y="6"/>
                  </a:lnTo>
                  <a:lnTo>
                    <a:pt x="85" y="3"/>
                  </a:lnTo>
                  <a:lnTo>
                    <a:pt x="102" y="1"/>
                  </a:lnTo>
                  <a:lnTo>
                    <a:pt x="120" y="0"/>
                  </a:lnTo>
                  <a:lnTo>
                    <a:pt x="139" y="0"/>
                  </a:lnTo>
                  <a:lnTo>
                    <a:pt x="160" y="2"/>
                  </a:lnTo>
                  <a:lnTo>
                    <a:pt x="183" y="5"/>
                  </a:lnTo>
                  <a:lnTo>
                    <a:pt x="206" y="10"/>
                  </a:lnTo>
                  <a:lnTo>
                    <a:pt x="231" y="1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4" name="Freeform 90"/>
            <p:cNvSpPr>
              <a:spLocks/>
            </p:cNvSpPr>
            <p:nvPr/>
          </p:nvSpPr>
          <p:spPr bwMode="auto">
            <a:xfrm>
              <a:off x="4524375" y="3829050"/>
              <a:ext cx="28575" cy="14288"/>
            </a:xfrm>
            <a:custGeom>
              <a:avLst/>
              <a:gdLst/>
              <a:ahLst/>
              <a:cxnLst>
                <a:cxn ang="0">
                  <a:pos x="286" y="0"/>
                </a:cxn>
                <a:cxn ang="0">
                  <a:pos x="345" y="2"/>
                </a:cxn>
                <a:cxn ang="0">
                  <a:pos x="397" y="11"/>
                </a:cxn>
                <a:cxn ang="0">
                  <a:pos x="441" y="25"/>
                </a:cxn>
                <a:cxn ang="0">
                  <a:pos x="478" y="43"/>
                </a:cxn>
                <a:cxn ang="0">
                  <a:pos x="507" y="66"/>
                </a:cxn>
                <a:cxn ang="0">
                  <a:pos x="528" y="90"/>
                </a:cxn>
                <a:cxn ang="0">
                  <a:pos x="542" y="116"/>
                </a:cxn>
                <a:cxn ang="0">
                  <a:pos x="546" y="144"/>
                </a:cxn>
                <a:cxn ang="0">
                  <a:pos x="542" y="171"/>
                </a:cxn>
                <a:cxn ang="0">
                  <a:pos x="529" y="199"/>
                </a:cxn>
                <a:cxn ang="0">
                  <a:pos x="508" y="224"/>
                </a:cxn>
                <a:cxn ang="0">
                  <a:pos x="476" y="248"/>
                </a:cxn>
                <a:cxn ang="0">
                  <a:pos x="437" y="267"/>
                </a:cxn>
                <a:cxn ang="0">
                  <a:pos x="387" y="283"/>
                </a:cxn>
                <a:cxn ang="0">
                  <a:pos x="327" y="294"/>
                </a:cxn>
                <a:cxn ang="0">
                  <a:pos x="261" y="298"/>
                </a:cxn>
                <a:cxn ang="0">
                  <a:pos x="202" y="297"/>
                </a:cxn>
                <a:cxn ang="0">
                  <a:pos x="150" y="289"/>
                </a:cxn>
                <a:cxn ang="0">
                  <a:pos x="105" y="275"/>
                </a:cxn>
                <a:cxn ang="0">
                  <a:pos x="69" y="257"/>
                </a:cxn>
                <a:cxn ang="0">
                  <a:pos x="39" y="235"/>
                </a:cxn>
                <a:cxn ang="0">
                  <a:pos x="18" y="210"/>
                </a:cxn>
                <a:cxn ang="0">
                  <a:pos x="6" y="184"/>
                </a:cxn>
                <a:cxn ang="0">
                  <a:pos x="0" y="156"/>
                </a:cxn>
                <a:cxn ang="0">
                  <a:pos x="5" y="129"/>
                </a:cxn>
                <a:cxn ang="0">
                  <a:pos x="18" y="101"/>
                </a:cxn>
                <a:cxn ang="0">
                  <a:pos x="39" y="75"/>
                </a:cxn>
                <a:cxn ang="0">
                  <a:pos x="70" y="51"/>
                </a:cxn>
                <a:cxn ang="0">
                  <a:pos x="111" y="32"/>
                </a:cxn>
                <a:cxn ang="0">
                  <a:pos x="160" y="16"/>
                </a:cxn>
                <a:cxn ang="0">
                  <a:pos x="220" y="4"/>
                </a:cxn>
              </a:cxnLst>
              <a:rect l="0" t="0" r="r" b="b"/>
              <a:pathLst>
                <a:path w="546" h="298">
                  <a:moveTo>
                    <a:pt x="253" y="1"/>
                  </a:moveTo>
                  <a:lnTo>
                    <a:pt x="286" y="0"/>
                  </a:lnTo>
                  <a:lnTo>
                    <a:pt x="316" y="0"/>
                  </a:lnTo>
                  <a:lnTo>
                    <a:pt x="345" y="2"/>
                  </a:lnTo>
                  <a:lnTo>
                    <a:pt x="371" y="7"/>
                  </a:lnTo>
                  <a:lnTo>
                    <a:pt x="397" y="11"/>
                  </a:lnTo>
                  <a:lnTo>
                    <a:pt x="419" y="18"/>
                  </a:lnTo>
                  <a:lnTo>
                    <a:pt x="441" y="25"/>
                  </a:lnTo>
                  <a:lnTo>
                    <a:pt x="460" y="34"/>
                  </a:lnTo>
                  <a:lnTo>
                    <a:pt x="478" y="43"/>
                  </a:lnTo>
                  <a:lnTo>
                    <a:pt x="494" y="54"/>
                  </a:lnTo>
                  <a:lnTo>
                    <a:pt x="507" y="66"/>
                  </a:lnTo>
                  <a:lnTo>
                    <a:pt x="519" y="77"/>
                  </a:lnTo>
                  <a:lnTo>
                    <a:pt x="528" y="90"/>
                  </a:lnTo>
                  <a:lnTo>
                    <a:pt x="535" y="103"/>
                  </a:lnTo>
                  <a:lnTo>
                    <a:pt x="542" y="116"/>
                  </a:lnTo>
                  <a:lnTo>
                    <a:pt x="545" y="130"/>
                  </a:lnTo>
                  <a:lnTo>
                    <a:pt x="546" y="144"/>
                  </a:lnTo>
                  <a:lnTo>
                    <a:pt x="545" y="158"/>
                  </a:lnTo>
                  <a:lnTo>
                    <a:pt x="542" y="171"/>
                  </a:lnTo>
                  <a:lnTo>
                    <a:pt x="537" y="186"/>
                  </a:lnTo>
                  <a:lnTo>
                    <a:pt x="529" y="199"/>
                  </a:lnTo>
                  <a:lnTo>
                    <a:pt x="519" y="212"/>
                  </a:lnTo>
                  <a:lnTo>
                    <a:pt x="508" y="224"/>
                  </a:lnTo>
                  <a:lnTo>
                    <a:pt x="494" y="236"/>
                  </a:lnTo>
                  <a:lnTo>
                    <a:pt x="476" y="248"/>
                  </a:lnTo>
                  <a:lnTo>
                    <a:pt x="458" y="258"/>
                  </a:lnTo>
                  <a:lnTo>
                    <a:pt x="437" y="267"/>
                  </a:lnTo>
                  <a:lnTo>
                    <a:pt x="412" y="276"/>
                  </a:lnTo>
                  <a:lnTo>
                    <a:pt x="387" y="283"/>
                  </a:lnTo>
                  <a:lnTo>
                    <a:pt x="358" y="289"/>
                  </a:lnTo>
                  <a:lnTo>
                    <a:pt x="327" y="294"/>
                  </a:lnTo>
                  <a:lnTo>
                    <a:pt x="293" y="297"/>
                  </a:lnTo>
                  <a:lnTo>
                    <a:pt x="261" y="298"/>
                  </a:lnTo>
                  <a:lnTo>
                    <a:pt x="231" y="298"/>
                  </a:lnTo>
                  <a:lnTo>
                    <a:pt x="202" y="297"/>
                  </a:lnTo>
                  <a:lnTo>
                    <a:pt x="175" y="293"/>
                  </a:lnTo>
                  <a:lnTo>
                    <a:pt x="150" y="289"/>
                  </a:lnTo>
                  <a:lnTo>
                    <a:pt x="127" y="282"/>
                  </a:lnTo>
                  <a:lnTo>
                    <a:pt x="105" y="275"/>
                  </a:lnTo>
                  <a:lnTo>
                    <a:pt x="86" y="267"/>
                  </a:lnTo>
                  <a:lnTo>
                    <a:pt x="69" y="257"/>
                  </a:lnTo>
                  <a:lnTo>
                    <a:pt x="53" y="247"/>
                  </a:lnTo>
                  <a:lnTo>
                    <a:pt x="39" y="235"/>
                  </a:lnTo>
                  <a:lnTo>
                    <a:pt x="28" y="223"/>
                  </a:lnTo>
                  <a:lnTo>
                    <a:pt x="18" y="210"/>
                  </a:lnTo>
                  <a:lnTo>
                    <a:pt x="11" y="198"/>
                  </a:lnTo>
                  <a:lnTo>
                    <a:pt x="6" y="184"/>
                  </a:lnTo>
                  <a:lnTo>
                    <a:pt x="1" y="170"/>
                  </a:lnTo>
                  <a:lnTo>
                    <a:pt x="0" y="156"/>
                  </a:lnTo>
                  <a:lnTo>
                    <a:pt x="1" y="142"/>
                  </a:lnTo>
                  <a:lnTo>
                    <a:pt x="5" y="129"/>
                  </a:lnTo>
                  <a:lnTo>
                    <a:pt x="10" y="114"/>
                  </a:lnTo>
                  <a:lnTo>
                    <a:pt x="18" y="101"/>
                  </a:lnTo>
                  <a:lnTo>
                    <a:pt x="27" y="88"/>
                  </a:lnTo>
                  <a:lnTo>
                    <a:pt x="39" y="75"/>
                  </a:lnTo>
                  <a:lnTo>
                    <a:pt x="53" y="63"/>
                  </a:lnTo>
                  <a:lnTo>
                    <a:pt x="70" y="51"/>
                  </a:lnTo>
                  <a:lnTo>
                    <a:pt x="89" y="41"/>
                  </a:lnTo>
                  <a:lnTo>
                    <a:pt x="111" y="32"/>
                  </a:lnTo>
                  <a:lnTo>
                    <a:pt x="134" y="23"/>
                  </a:lnTo>
                  <a:lnTo>
                    <a:pt x="160" y="16"/>
                  </a:lnTo>
                  <a:lnTo>
                    <a:pt x="189" y="10"/>
                  </a:lnTo>
                  <a:lnTo>
                    <a:pt x="220" y="4"/>
                  </a:lnTo>
                  <a:lnTo>
                    <a:pt x="253" y="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5" name="Freeform 91"/>
            <p:cNvSpPr>
              <a:spLocks/>
            </p:cNvSpPr>
            <p:nvPr/>
          </p:nvSpPr>
          <p:spPr bwMode="auto">
            <a:xfrm>
              <a:off x="4532313" y="3806825"/>
              <a:ext cx="31750" cy="17463"/>
            </a:xfrm>
            <a:custGeom>
              <a:avLst/>
              <a:gdLst/>
              <a:ahLst/>
              <a:cxnLst>
                <a:cxn ang="0">
                  <a:pos x="296" y="12"/>
                </a:cxn>
                <a:cxn ang="0">
                  <a:pos x="364" y="2"/>
                </a:cxn>
                <a:cxn ang="0">
                  <a:pos x="425" y="0"/>
                </a:cxn>
                <a:cxn ang="0">
                  <a:pos x="479" y="5"/>
                </a:cxn>
                <a:cxn ang="0">
                  <a:pos x="525" y="16"/>
                </a:cxn>
                <a:cxn ang="0">
                  <a:pos x="563" y="34"/>
                </a:cxn>
                <a:cxn ang="0">
                  <a:pos x="592" y="55"/>
                </a:cxn>
                <a:cxn ang="0">
                  <a:pos x="613" y="81"/>
                </a:cxn>
                <a:cxn ang="0">
                  <a:pos x="624" y="110"/>
                </a:cxn>
                <a:cxn ang="0">
                  <a:pos x="625" y="140"/>
                </a:cxn>
                <a:cxn ang="0">
                  <a:pos x="616" y="172"/>
                </a:cxn>
                <a:cxn ang="0">
                  <a:pos x="595" y="203"/>
                </a:cxn>
                <a:cxn ang="0">
                  <a:pos x="565" y="235"/>
                </a:cxn>
                <a:cxn ang="0">
                  <a:pos x="523" y="266"/>
                </a:cxn>
                <a:cxn ang="0">
                  <a:pos x="469" y="293"/>
                </a:cxn>
                <a:cxn ang="0">
                  <a:pos x="404" y="317"/>
                </a:cxn>
                <a:cxn ang="0">
                  <a:pos x="329" y="338"/>
                </a:cxn>
                <a:cxn ang="0">
                  <a:pos x="261" y="348"/>
                </a:cxn>
                <a:cxn ang="0">
                  <a:pos x="201" y="351"/>
                </a:cxn>
                <a:cxn ang="0">
                  <a:pos x="147" y="346"/>
                </a:cxn>
                <a:cxn ang="0">
                  <a:pos x="101" y="335"/>
                </a:cxn>
                <a:cxn ang="0">
                  <a:pos x="63" y="317"/>
                </a:cxn>
                <a:cxn ang="0">
                  <a:pos x="34" y="296"/>
                </a:cxn>
                <a:cxn ang="0">
                  <a:pos x="13" y="271"/>
                </a:cxn>
                <a:cxn ang="0">
                  <a:pos x="2" y="241"/>
                </a:cxn>
                <a:cxn ang="0">
                  <a:pos x="1" y="211"/>
                </a:cxn>
                <a:cxn ang="0">
                  <a:pos x="9" y="179"/>
                </a:cxn>
                <a:cxn ang="0">
                  <a:pos x="29" y="146"/>
                </a:cxn>
                <a:cxn ang="0">
                  <a:pos x="59" y="115"/>
                </a:cxn>
                <a:cxn ang="0">
                  <a:pos x="101" y="84"/>
                </a:cxn>
                <a:cxn ang="0">
                  <a:pos x="155" y="57"/>
                </a:cxn>
                <a:cxn ang="0">
                  <a:pos x="221" y="32"/>
                </a:cxn>
              </a:cxnLst>
              <a:rect l="0" t="0" r="r" b="b"/>
              <a:pathLst>
                <a:path w="625" h="351">
                  <a:moveTo>
                    <a:pt x="259" y="20"/>
                  </a:moveTo>
                  <a:lnTo>
                    <a:pt x="296" y="12"/>
                  </a:lnTo>
                  <a:lnTo>
                    <a:pt x="330" y="6"/>
                  </a:lnTo>
                  <a:lnTo>
                    <a:pt x="364" y="2"/>
                  </a:lnTo>
                  <a:lnTo>
                    <a:pt x="396" y="0"/>
                  </a:lnTo>
                  <a:lnTo>
                    <a:pt x="425" y="0"/>
                  </a:lnTo>
                  <a:lnTo>
                    <a:pt x="453" y="2"/>
                  </a:lnTo>
                  <a:lnTo>
                    <a:pt x="479" y="5"/>
                  </a:lnTo>
                  <a:lnTo>
                    <a:pt x="503" y="10"/>
                  </a:lnTo>
                  <a:lnTo>
                    <a:pt x="525" y="16"/>
                  </a:lnTo>
                  <a:lnTo>
                    <a:pt x="545" y="24"/>
                  </a:lnTo>
                  <a:lnTo>
                    <a:pt x="563" y="34"/>
                  </a:lnTo>
                  <a:lnTo>
                    <a:pt x="579" y="44"/>
                  </a:lnTo>
                  <a:lnTo>
                    <a:pt x="592" y="55"/>
                  </a:lnTo>
                  <a:lnTo>
                    <a:pt x="603" y="68"/>
                  </a:lnTo>
                  <a:lnTo>
                    <a:pt x="613" y="81"/>
                  </a:lnTo>
                  <a:lnTo>
                    <a:pt x="619" y="95"/>
                  </a:lnTo>
                  <a:lnTo>
                    <a:pt x="624" y="110"/>
                  </a:lnTo>
                  <a:lnTo>
                    <a:pt x="625" y="124"/>
                  </a:lnTo>
                  <a:lnTo>
                    <a:pt x="625" y="140"/>
                  </a:lnTo>
                  <a:lnTo>
                    <a:pt x="622" y="156"/>
                  </a:lnTo>
                  <a:lnTo>
                    <a:pt x="616" y="172"/>
                  </a:lnTo>
                  <a:lnTo>
                    <a:pt x="607" y="188"/>
                  </a:lnTo>
                  <a:lnTo>
                    <a:pt x="595" y="203"/>
                  </a:lnTo>
                  <a:lnTo>
                    <a:pt x="582" y="220"/>
                  </a:lnTo>
                  <a:lnTo>
                    <a:pt x="565" y="235"/>
                  </a:lnTo>
                  <a:lnTo>
                    <a:pt x="545" y="250"/>
                  </a:lnTo>
                  <a:lnTo>
                    <a:pt x="523" y="266"/>
                  </a:lnTo>
                  <a:lnTo>
                    <a:pt x="497" y="280"/>
                  </a:lnTo>
                  <a:lnTo>
                    <a:pt x="469" y="293"/>
                  </a:lnTo>
                  <a:lnTo>
                    <a:pt x="437" y="306"/>
                  </a:lnTo>
                  <a:lnTo>
                    <a:pt x="404" y="317"/>
                  </a:lnTo>
                  <a:lnTo>
                    <a:pt x="366" y="329"/>
                  </a:lnTo>
                  <a:lnTo>
                    <a:pt x="329" y="338"/>
                  </a:lnTo>
                  <a:lnTo>
                    <a:pt x="295" y="344"/>
                  </a:lnTo>
                  <a:lnTo>
                    <a:pt x="261" y="348"/>
                  </a:lnTo>
                  <a:lnTo>
                    <a:pt x="230" y="351"/>
                  </a:lnTo>
                  <a:lnTo>
                    <a:pt x="201" y="351"/>
                  </a:lnTo>
                  <a:lnTo>
                    <a:pt x="172" y="349"/>
                  </a:lnTo>
                  <a:lnTo>
                    <a:pt x="147" y="346"/>
                  </a:lnTo>
                  <a:lnTo>
                    <a:pt x="123" y="341"/>
                  </a:lnTo>
                  <a:lnTo>
                    <a:pt x="101" y="335"/>
                  </a:lnTo>
                  <a:lnTo>
                    <a:pt x="81" y="327"/>
                  </a:lnTo>
                  <a:lnTo>
                    <a:pt x="63" y="317"/>
                  </a:lnTo>
                  <a:lnTo>
                    <a:pt x="47" y="307"/>
                  </a:lnTo>
                  <a:lnTo>
                    <a:pt x="34" y="296"/>
                  </a:lnTo>
                  <a:lnTo>
                    <a:pt x="23" y="284"/>
                  </a:lnTo>
                  <a:lnTo>
                    <a:pt x="13" y="271"/>
                  </a:lnTo>
                  <a:lnTo>
                    <a:pt x="6" y="256"/>
                  </a:lnTo>
                  <a:lnTo>
                    <a:pt x="2" y="241"/>
                  </a:lnTo>
                  <a:lnTo>
                    <a:pt x="0" y="227"/>
                  </a:lnTo>
                  <a:lnTo>
                    <a:pt x="1" y="211"/>
                  </a:lnTo>
                  <a:lnTo>
                    <a:pt x="4" y="195"/>
                  </a:lnTo>
                  <a:lnTo>
                    <a:pt x="9" y="179"/>
                  </a:lnTo>
                  <a:lnTo>
                    <a:pt x="19" y="163"/>
                  </a:lnTo>
                  <a:lnTo>
                    <a:pt x="29" y="146"/>
                  </a:lnTo>
                  <a:lnTo>
                    <a:pt x="43" y="130"/>
                  </a:lnTo>
                  <a:lnTo>
                    <a:pt x="59" y="115"/>
                  </a:lnTo>
                  <a:lnTo>
                    <a:pt x="79" y="100"/>
                  </a:lnTo>
                  <a:lnTo>
                    <a:pt x="101" y="84"/>
                  </a:lnTo>
                  <a:lnTo>
                    <a:pt x="127" y="70"/>
                  </a:lnTo>
                  <a:lnTo>
                    <a:pt x="155" y="57"/>
                  </a:lnTo>
                  <a:lnTo>
                    <a:pt x="187" y="44"/>
                  </a:lnTo>
                  <a:lnTo>
                    <a:pt x="221" y="32"/>
                  </a:lnTo>
                  <a:lnTo>
                    <a:pt x="259" y="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6" name="Freeform 92"/>
            <p:cNvSpPr>
              <a:spLocks/>
            </p:cNvSpPr>
            <p:nvPr/>
          </p:nvSpPr>
          <p:spPr bwMode="auto">
            <a:xfrm>
              <a:off x="4524375" y="3781425"/>
              <a:ext cx="28575" cy="23813"/>
            </a:xfrm>
            <a:custGeom>
              <a:avLst/>
              <a:gdLst/>
              <a:ahLst/>
              <a:cxnLst>
                <a:cxn ang="0">
                  <a:pos x="193" y="100"/>
                </a:cxn>
                <a:cxn ang="0">
                  <a:pos x="252" y="60"/>
                </a:cxn>
                <a:cxn ang="0">
                  <a:pos x="307" y="30"/>
                </a:cxn>
                <a:cxn ang="0">
                  <a:pos x="358" y="11"/>
                </a:cxn>
                <a:cxn ang="0">
                  <a:pos x="405" y="2"/>
                </a:cxn>
                <a:cxn ang="0">
                  <a:pos x="446" y="0"/>
                </a:cxn>
                <a:cxn ang="0">
                  <a:pos x="482" y="7"/>
                </a:cxn>
                <a:cxn ang="0">
                  <a:pos x="510" y="20"/>
                </a:cxn>
                <a:cxn ang="0">
                  <a:pos x="531" y="42"/>
                </a:cxn>
                <a:cxn ang="0">
                  <a:pos x="545" y="68"/>
                </a:cxn>
                <a:cxn ang="0">
                  <a:pos x="549" y="101"/>
                </a:cxn>
                <a:cxn ang="0">
                  <a:pos x="544" y="138"/>
                </a:cxn>
                <a:cxn ang="0">
                  <a:pos x="528" y="180"/>
                </a:cxn>
                <a:cxn ang="0">
                  <a:pos x="503" y="226"/>
                </a:cxn>
                <a:cxn ang="0">
                  <a:pos x="465" y="275"/>
                </a:cxn>
                <a:cxn ang="0">
                  <a:pos x="415" y="325"/>
                </a:cxn>
                <a:cxn ang="0">
                  <a:pos x="355" y="375"/>
                </a:cxn>
                <a:cxn ang="0">
                  <a:pos x="297" y="415"/>
                </a:cxn>
                <a:cxn ang="0">
                  <a:pos x="243" y="443"/>
                </a:cxn>
                <a:cxn ang="0">
                  <a:pos x="192" y="463"/>
                </a:cxn>
                <a:cxn ang="0">
                  <a:pos x="145" y="473"/>
                </a:cxn>
                <a:cxn ang="0">
                  <a:pos x="103" y="474"/>
                </a:cxn>
                <a:cxn ang="0">
                  <a:pos x="69" y="467"/>
                </a:cxn>
                <a:cxn ang="0">
                  <a:pos x="40" y="453"/>
                </a:cxn>
                <a:cxn ang="0">
                  <a:pos x="18" y="432"/>
                </a:cxn>
                <a:cxn ang="0">
                  <a:pos x="5" y="405"/>
                </a:cxn>
                <a:cxn ang="0">
                  <a:pos x="0" y="372"/>
                </a:cxn>
                <a:cxn ang="0">
                  <a:pos x="5" y="335"/>
                </a:cxn>
                <a:cxn ang="0">
                  <a:pos x="20" y="293"/>
                </a:cxn>
                <a:cxn ang="0">
                  <a:pos x="46" y="248"/>
                </a:cxn>
                <a:cxn ang="0">
                  <a:pos x="84" y="199"/>
                </a:cxn>
                <a:cxn ang="0">
                  <a:pos x="134" y="148"/>
                </a:cxn>
              </a:cxnLst>
              <a:rect l="0" t="0" r="r" b="b"/>
              <a:pathLst>
                <a:path w="549" h="474">
                  <a:moveTo>
                    <a:pt x="164" y="123"/>
                  </a:moveTo>
                  <a:lnTo>
                    <a:pt x="193" y="100"/>
                  </a:lnTo>
                  <a:lnTo>
                    <a:pt x="223" y="78"/>
                  </a:lnTo>
                  <a:lnTo>
                    <a:pt x="252" y="60"/>
                  </a:lnTo>
                  <a:lnTo>
                    <a:pt x="280" y="44"/>
                  </a:lnTo>
                  <a:lnTo>
                    <a:pt x="307" y="30"/>
                  </a:lnTo>
                  <a:lnTo>
                    <a:pt x="333" y="20"/>
                  </a:lnTo>
                  <a:lnTo>
                    <a:pt x="358" y="11"/>
                  </a:lnTo>
                  <a:lnTo>
                    <a:pt x="383" y="5"/>
                  </a:lnTo>
                  <a:lnTo>
                    <a:pt x="405" y="2"/>
                  </a:lnTo>
                  <a:lnTo>
                    <a:pt x="426" y="0"/>
                  </a:lnTo>
                  <a:lnTo>
                    <a:pt x="446" y="0"/>
                  </a:lnTo>
                  <a:lnTo>
                    <a:pt x="465" y="2"/>
                  </a:lnTo>
                  <a:lnTo>
                    <a:pt x="482" y="7"/>
                  </a:lnTo>
                  <a:lnTo>
                    <a:pt x="497" y="13"/>
                  </a:lnTo>
                  <a:lnTo>
                    <a:pt x="510" y="20"/>
                  </a:lnTo>
                  <a:lnTo>
                    <a:pt x="522" y="30"/>
                  </a:lnTo>
                  <a:lnTo>
                    <a:pt x="531" y="42"/>
                  </a:lnTo>
                  <a:lnTo>
                    <a:pt x="540" y="54"/>
                  </a:lnTo>
                  <a:lnTo>
                    <a:pt x="545" y="68"/>
                  </a:lnTo>
                  <a:lnTo>
                    <a:pt x="548" y="83"/>
                  </a:lnTo>
                  <a:lnTo>
                    <a:pt x="549" y="101"/>
                  </a:lnTo>
                  <a:lnTo>
                    <a:pt x="548" y="119"/>
                  </a:lnTo>
                  <a:lnTo>
                    <a:pt x="544" y="138"/>
                  </a:lnTo>
                  <a:lnTo>
                    <a:pt x="538" y="159"/>
                  </a:lnTo>
                  <a:lnTo>
                    <a:pt x="528" y="180"/>
                  </a:lnTo>
                  <a:lnTo>
                    <a:pt x="517" y="202"/>
                  </a:lnTo>
                  <a:lnTo>
                    <a:pt x="503" y="226"/>
                  </a:lnTo>
                  <a:lnTo>
                    <a:pt x="486" y="249"/>
                  </a:lnTo>
                  <a:lnTo>
                    <a:pt x="465" y="275"/>
                  </a:lnTo>
                  <a:lnTo>
                    <a:pt x="442" y="299"/>
                  </a:lnTo>
                  <a:lnTo>
                    <a:pt x="415" y="325"/>
                  </a:lnTo>
                  <a:lnTo>
                    <a:pt x="385" y="352"/>
                  </a:lnTo>
                  <a:lnTo>
                    <a:pt x="355" y="375"/>
                  </a:lnTo>
                  <a:lnTo>
                    <a:pt x="326" y="397"/>
                  </a:lnTo>
                  <a:lnTo>
                    <a:pt x="297" y="415"/>
                  </a:lnTo>
                  <a:lnTo>
                    <a:pt x="270" y="430"/>
                  </a:lnTo>
                  <a:lnTo>
                    <a:pt x="243" y="443"/>
                  </a:lnTo>
                  <a:lnTo>
                    <a:pt x="217" y="455"/>
                  </a:lnTo>
                  <a:lnTo>
                    <a:pt x="192" y="463"/>
                  </a:lnTo>
                  <a:lnTo>
                    <a:pt x="168" y="469"/>
                  </a:lnTo>
                  <a:lnTo>
                    <a:pt x="145" y="473"/>
                  </a:lnTo>
                  <a:lnTo>
                    <a:pt x="124" y="474"/>
                  </a:lnTo>
                  <a:lnTo>
                    <a:pt x="103" y="474"/>
                  </a:lnTo>
                  <a:lnTo>
                    <a:pt x="85" y="471"/>
                  </a:lnTo>
                  <a:lnTo>
                    <a:pt x="69" y="467"/>
                  </a:lnTo>
                  <a:lnTo>
                    <a:pt x="53" y="461"/>
                  </a:lnTo>
                  <a:lnTo>
                    <a:pt x="40" y="453"/>
                  </a:lnTo>
                  <a:lnTo>
                    <a:pt x="28" y="443"/>
                  </a:lnTo>
                  <a:lnTo>
                    <a:pt x="18" y="432"/>
                  </a:lnTo>
                  <a:lnTo>
                    <a:pt x="11" y="419"/>
                  </a:lnTo>
                  <a:lnTo>
                    <a:pt x="5" y="405"/>
                  </a:lnTo>
                  <a:lnTo>
                    <a:pt x="2" y="390"/>
                  </a:lnTo>
                  <a:lnTo>
                    <a:pt x="0" y="372"/>
                  </a:lnTo>
                  <a:lnTo>
                    <a:pt x="2" y="354"/>
                  </a:lnTo>
                  <a:lnTo>
                    <a:pt x="5" y="335"/>
                  </a:lnTo>
                  <a:lnTo>
                    <a:pt x="12" y="314"/>
                  </a:lnTo>
                  <a:lnTo>
                    <a:pt x="20" y="293"/>
                  </a:lnTo>
                  <a:lnTo>
                    <a:pt x="32" y="272"/>
                  </a:lnTo>
                  <a:lnTo>
                    <a:pt x="46" y="248"/>
                  </a:lnTo>
                  <a:lnTo>
                    <a:pt x="64" y="224"/>
                  </a:lnTo>
                  <a:lnTo>
                    <a:pt x="84" y="199"/>
                  </a:lnTo>
                  <a:lnTo>
                    <a:pt x="108" y="175"/>
                  </a:lnTo>
                  <a:lnTo>
                    <a:pt x="134" y="148"/>
                  </a:lnTo>
                  <a:lnTo>
                    <a:pt x="164" y="12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7" name="Freeform 93"/>
            <p:cNvSpPr>
              <a:spLocks/>
            </p:cNvSpPr>
            <p:nvPr/>
          </p:nvSpPr>
          <p:spPr bwMode="auto">
            <a:xfrm>
              <a:off x="4513263" y="3763963"/>
              <a:ext cx="20638" cy="25400"/>
            </a:xfrm>
            <a:custGeom>
              <a:avLst/>
              <a:gdLst/>
              <a:ahLst/>
              <a:cxnLst>
                <a:cxn ang="0">
                  <a:pos x="100" y="140"/>
                </a:cxn>
                <a:cxn ang="0">
                  <a:pos x="138" y="94"/>
                </a:cxn>
                <a:cxn ang="0">
                  <a:pos x="177" y="57"/>
                </a:cxn>
                <a:cxn ang="0">
                  <a:pos x="214" y="30"/>
                </a:cxn>
                <a:cxn ang="0">
                  <a:pos x="250" y="11"/>
                </a:cxn>
                <a:cxn ang="0">
                  <a:pos x="284" y="2"/>
                </a:cxn>
                <a:cxn ang="0">
                  <a:pos x="314" y="0"/>
                </a:cxn>
                <a:cxn ang="0">
                  <a:pos x="342" y="6"/>
                </a:cxn>
                <a:cxn ang="0">
                  <a:pos x="364" y="20"/>
                </a:cxn>
                <a:cxn ang="0">
                  <a:pos x="382" y="40"/>
                </a:cxn>
                <a:cxn ang="0">
                  <a:pos x="393" y="66"/>
                </a:cxn>
                <a:cxn ang="0">
                  <a:pos x="398" y="100"/>
                </a:cxn>
                <a:cxn ang="0">
                  <a:pos x="396" y="139"/>
                </a:cxn>
                <a:cxn ang="0">
                  <a:pos x="385" y="182"/>
                </a:cxn>
                <a:cxn ang="0">
                  <a:pos x="365" y="231"/>
                </a:cxn>
                <a:cxn ang="0">
                  <a:pos x="337" y="285"/>
                </a:cxn>
                <a:cxn ang="0">
                  <a:pos x="299" y="339"/>
                </a:cxn>
                <a:cxn ang="0">
                  <a:pos x="260" y="385"/>
                </a:cxn>
                <a:cxn ang="0">
                  <a:pos x="223" y="421"/>
                </a:cxn>
                <a:cxn ang="0">
                  <a:pos x="185" y="448"/>
                </a:cxn>
                <a:cxn ang="0">
                  <a:pos x="148" y="466"/>
                </a:cxn>
                <a:cxn ang="0">
                  <a:pos x="115" y="476"/>
                </a:cxn>
                <a:cxn ang="0">
                  <a:pos x="84" y="478"/>
                </a:cxn>
                <a:cxn ang="0">
                  <a:pos x="58" y="472"/>
                </a:cxn>
                <a:cxn ang="0">
                  <a:pos x="34" y="459"/>
                </a:cxn>
                <a:cxn ang="0">
                  <a:pos x="17" y="439"/>
                </a:cxn>
                <a:cxn ang="0">
                  <a:pos x="6" y="412"/>
                </a:cxn>
                <a:cxn ang="0">
                  <a:pos x="0" y="380"/>
                </a:cxn>
                <a:cxn ang="0">
                  <a:pos x="4" y="341"/>
                </a:cxn>
                <a:cxn ang="0">
                  <a:pos x="14" y="297"/>
                </a:cxn>
                <a:cxn ang="0">
                  <a:pos x="33" y="248"/>
                </a:cxn>
                <a:cxn ang="0">
                  <a:pos x="63" y="196"/>
                </a:cxn>
              </a:cxnLst>
              <a:rect l="0" t="0" r="r" b="b"/>
              <a:pathLst>
                <a:path w="398" h="478">
                  <a:moveTo>
                    <a:pt x="81" y="167"/>
                  </a:moveTo>
                  <a:lnTo>
                    <a:pt x="100" y="140"/>
                  </a:lnTo>
                  <a:lnTo>
                    <a:pt x="119" y="116"/>
                  </a:lnTo>
                  <a:lnTo>
                    <a:pt x="138" y="94"/>
                  </a:lnTo>
                  <a:lnTo>
                    <a:pt x="157" y="74"/>
                  </a:lnTo>
                  <a:lnTo>
                    <a:pt x="177" y="57"/>
                  </a:lnTo>
                  <a:lnTo>
                    <a:pt x="195" y="43"/>
                  </a:lnTo>
                  <a:lnTo>
                    <a:pt x="214" y="30"/>
                  </a:lnTo>
                  <a:lnTo>
                    <a:pt x="233" y="20"/>
                  </a:lnTo>
                  <a:lnTo>
                    <a:pt x="250" y="11"/>
                  </a:lnTo>
                  <a:lnTo>
                    <a:pt x="267" y="6"/>
                  </a:lnTo>
                  <a:lnTo>
                    <a:pt x="284" y="2"/>
                  </a:lnTo>
                  <a:lnTo>
                    <a:pt x="300" y="0"/>
                  </a:lnTo>
                  <a:lnTo>
                    <a:pt x="314" y="0"/>
                  </a:lnTo>
                  <a:lnTo>
                    <a:pt x="329" y="2"/>
                  </a:lnTo>
                  <a:lnTo>
                    <a:pt x="342" y="6"/>
                  </a:lnTo>
                  <a:lnTo>
                    <a:pt x="354" y="12"/>
                  </a:lnTo>
                  <a:lnTo>
                    <a:pt x="364" y="20"/>
                  </a:lnTo>
                  <a:lnTo>
                    <a:pt x="373" y="29"/>
                  </a:lnTo>
                  <a:lnTo>
                    <a:pt x="382" y="40"/>
                  </a:lnTo>
                  <a:lnTo>
                    <a:pt x="389" y="52"/>
                  </a:lnTo>
                  <a:lnTo>
                    <a:pt x="393" y="66"/>
                  </a:lnTo>
                  <a:lnTo>
                    <a:pt x="397" y="83"/>
                  </a:lnTo>
                  <a:lnTo>
                    <a:pt x="398" y="100"/>
                  </a:lnTo>
                  <a:lnTo>
                    <a:pt x="398" y="118"/>
                  </a:lnTo>
                  <a:lnTo>
                    <a:pt x="396" y="139"/>
                  </a:lnTo>
                  <a:lnTo>
                    <a:pt x="392" y="160"/>
                  </a:lnTo>
                  <a:lnTo>
                    <a:pt x="385" y="182"/>
                  </a:lnTo>
                  <a:lnTo>
                    <a:pt x="377" y="206"/>
                  </a:lnTo>
                  <a:lnTo>
                    <a:pt x="365" y="231"/>
                  </a:lnTo>
                  <a:lnTo>
                    <a:pt x="352" y="258"/>
                  </a:lnTo>
                  <a:lnTo>
                    <a:pt x="337" y="285"/>
                  </a:lnTo>
                  <a:lnTo>
                    <a:pt x="318" y="312"/>
                  </a:lnTo>
                  <a:lnTo>
                    <a:pt x="299" y="339"/>
                  </a:lnTo>
                  <a:lnTo>
                    <a:pt x="280" y="363"/>
                  </a:lnTo>
                  <a:lnTo>
                    <a:pt x="260" y="385"/>
                  </a:lnTo>
                  <a:lnTo>
                    <a:pt x="241" y="404"/>
                  </a:lnTo>
                  <a:lnTo>
                    <a:pt x="223" y="421"/>
                  </a:lnTo>
                  <a:lnTo>
                    <a:pt x="203" y="436"/>
                  </a:lnTo>
                  <a:lnTo>
                    <a:pt x="185" y="448"/>
                  </a:lnTo>
                  <a:lnTo>
                    <a:pt x="167" y="458"/>
                  </a:lnTo>
                  <a:lnTo>
                    <a:pt x="148" y="466"/>
                  </a:lnTo>
                  <a:lnTo>
                    <a:pt x="132" y="472"/>
                  </a:lnTo>
                  <a:lnTo>
                    <a:pt x="115" y="476"/>
                  </a:lnTo>
                  <a:lnTo>
                    <a:pt x="99" y="478"/>
                  </a:lnTo>
                  <a:lnTo>
                    <a:pt x="84" y="478"/>
                  </a:lnTo>
                  <a:lnTo>
                    <a:pt x="70" y="476"/>
                  </a:lnTo>
                  <a:lnTo>
                    <a:pt x="58" y="472"/>
                  </a:lnTo>
                  <a:lnTo>
                    <a:pt x="45" y="466"/>
                  </a:lnTo>
                  <a:lnTo>
                    <a:pt x="34" y="459"/>
                  </a:lnTo>
                  <a:lnTo>
                    <a:pt x="25" y="450"/>
                  </a:lnTo>
                  <a:lnTo>
                    <a:pt x="17" y="439"/>
                  </a:lnTo>
                  <a:lnTo>
                    <a:pt x="11" y="426"/>
                  </a:lnTo>
                  <a:lnTo>
                    <a:pt x="6" y="412"/>
                  </a:lnTo>
                  <a:lnTo>
                    <a:pt x="3" y="397"/>
                  </a:lnTo>
                  <a:lnTo>
                    <a:pt x="0" y="380"/>
                  </a:lnTo>
                  <a:lnTo>
                    <a:pt x="2" y="361"/>
                  </a:lnTo>
                  <a:lnTo>
                    <a:pt x="4" y="341"/>
                  </a:lnTo>
                  <a:lnTo>
                    <a:pt x="8" y="320"/>
                  </a:lnTo>
                  <a:lnTo>
                    <a:pt x="14" y="297"/>
                  </a:lnTo>
                  <a:lnTo>
                    <a:pt x="23" y="274"/>
                  </a:lnTo>
                  <a:lnTo>
                    <a:pt x="33" y="248"/>
                  </a:lnTo>
                  <a:lnTo>
                    <a:pt x="46" y="223"/>
                  </a:lnTo>
                  <a:lnTo>
                    <a:pt x="63" y="196"/>
                  </a:lnTo>
                  <a:lnTo>
                    <a:pt x="81" y="167"/>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grpSp>
      <p:sp>
        <p:nvSpPr>
          <p:cNvPr id="2" name="Title Placeholder 1"/>
          <p:cNvSpPr>
            <a:spLocks noGrp="1"/>
          </p:cNvSpPr>
          <p:nvPr>
            <p:ph type="title"/>
          </p:nvPr>
        </p:nvSpPr>
        <p:spPr>
          <a:xfrm>
            <a:off x="0" y="482600"/>
            <a:ext cx="9144000" cy="381000"/>
          </a:xfrm>
          <a:prstGeom prst="rect">
            <a:avLst/>
          </a:prstGeom>
          <a:solidFill>
            <a:schemeClr val="tx2">
              <a:lumMod val="75000"/>
            </a:schemeClr>
          </a:solidFill>
        </p:spPr>
        <p:txBody>
          <a:bodyPr vert="horz" lIns="91440" tIns="45720" rIns="91440" bIns="45720" rtlCol="0" anchor="ctr">
            <a:noAutofit/>
          </a:bodyPr>
          <a:lstStyle/>
          <a:p>
            <a:r>
              <a:rPr 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BDE212-E76B-4CCB-8579-F5AE533F1BB0}" type="datetimeFigureOut">
              <a:rPr lang="en-US"/>
              <a:pPr>
                <a:defRPr/>
              </a:pPr>
              <a:t>19-Feb-22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599B649-AC05-4FD4-8EDB-84F71C51DE25}" type="slidenum">
              <a:rPr lang="en-US"/>
              <a:pPr>
                <a:defRPr/>
              </a:pPr>
              <a:t>‹#›</a:t>
            </a:fld>
            <a:endParaRPr lang="en-US" dirty="0"/>
          </a:p>
        </p:txBody>
      </p:sp>
      <p:sp>
        <p:nvSpPr>
          <p:cNvPr id="7" name="Rectangle 6"/>
          <p:cNvSpPr/>
          <p:nvPr userDrawn="1"/>
        </p:nvSpPr>
        <p:spPr>
          <a:xfrm>
            <a:off x="0" y="0"/>
            <a:ext cx="9144000" cy="609600"/>
          </a:xfrm>
          <a:prstGeom prst="rect">
            <a:avLst/>
          </a:prstGeom>
          <a:gradFill>
            <a:gsLst>
              <a:gs pos="0">
                <a:srgbClr val="0081C4"/>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userDrawn="1"/>
        </p:nvSpPr>
        <p:spPr>
          <a:xfrm rot="10800000">
            <a:off x="0" y="6248400"/>
            <a:ext cx="9144000" cy="609600"/>
          </a:xfrm>
          <a:prstGeom prst="rect">
            <a:avLst/>
          </a:prstGeom>
          <a:gradFill>
            <a:gsLst>
              <a:gs pos="0">
                <a:srgbClr val="EFB42B"/>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9" name="TextBox 118"/>
          <p:cNvSpPr txBox="1"/>
          <p:nvPr userDrawn="1"/>
        </p:nvSpPr>
        <p:spPr>
          <a:xfrm>
            <a:off x="7620000" y="6611938"/>
            <a:ext cx="1524000" cy="246062"/>
          </a:xfrm>
          <a:prstGeom prst="rect">
            <a:avLst/>
          </a:prstGeom>
          <a:noFill/>
        </p:spPr>
        <p:txBody>
          <a:bodyPr>
            <a:spAutoFit/>
          </a:bodyPr>
          <a:lstStyle/>
          <a:p>
            <a:pPr algn="ctr" fontAlgn="auto">
              <a:spcBef>
                <a:spcPts val="0"/>
              </a:spcBef>
              <a:spcAft>
                <a:spcPts val="0"/>
              </a:spcAft>
              <a:defRPr/>
            </a:pPr>
            <a:r>
              <a:rPr lang="en-US" sz="1000" b="1" dirty="0">
                <a:solidFill>
                  <a:schemeClr val="bg1"/>
                </a:solidFill>
                <a:latin typeface="Gill Sans MT" pitchFamily="34" charset="0"/>
                <a:cs typeface="+mn-cs"/>
              </a:rPr>
              <a:t>www.jubcor.com</a:t>
            </a:r>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2400" y="6416040"/>
            <a:ext cx="1540042" cy="36576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b="1" kern="1200">
          <a:solidFill>
            <a:schemeClr val="bg1"/>
          </a:solidFill>
          <a:latin typeface="Gill Sans MT" pitchFamily="34" charset="0"/>
          <a:ea typeface="+mj-ea"/>
          <a:cs typeface="+mj-cs"/>
        </a:defRPr>
      </a:lvl1pPr>
      <a:lvl2pPr algn="l" rtl="0" eaLnBrk="0" fontAlgn="base" hangingPunct="0">
        <a:spcBef>
          <a:spcPct val="0"/>
        </a:spcBef>
        <a:spcAft>
          <a:spcPct val="0"/>
        </a:spcAft>
        <a:defRPr b="1">
          <a:solidFill>
            <a:schemeClr val="bg1"/>
          </a:solidFill>
          <a:latin typeface="Gill Sans MT" pitchFamily="34" charset="0"/>
        </a:defRPr>
      </a:lvl2pPr>
      <a:lvl3pPr algn="l" rtl="0" eaLnBrk="0" fontAlgn="base" hangingPunct="0">
        <a:spcBef>
          <a:spcPct val="0"/>
        </a:spcBef>
        <a:spcAft>
          <a:spcPct val="0"/>
        </a:spcAft>
        <a:defRPr b="1">
          <a:solidFill>
            <a:schemeClr val="bg1"/>
          </a:solidFill>
          <a:latin typeface="Gill Sans MT" pitchFamily="34" charset="0"/>
        </a:defRPr>
      </a:lvl3pPr>
      <a:lvl4pPr algn="l" rtl="0" eaLnBrk="0" fontAlgn="base" hangingPunct="0">
        <a:spcBef>
          <a:spcPct val="0"/>
        </a:spcBef>
        <a:spcAft>
          <a:spcPct val="0"/>
        </a:spcAft>
        <a:defRPr b="1">
          <a:solidFill>
            <a:schemeClr val="bg1"/>
          </a:solidFill>
          <a:latin typeface="Gill Sans MT" pitchFamily="34" charset="0"/>
        </a:defRPr>
      </a:lvl4pPr>
      <a:lvl5pPr algn="l" rtl="0" eaLnBrk="0" fontAlgn="base" hangingPunct="0">
        <a:spcBef>
          <a:spcPct val="0"/>
        </a:spcBef>
        <a:spcAft>
          <a:spcPct val="0"/>
        </a:spcAft>
        <a:defRPr b="1">
          <a:solidFill>
            <a:schemeClr val="bg1"/>
          </a:solidFill>
          <a:latin typeface="Gill Sans MT" pitchFamily="34" charset="0"/>
        </a:defRPr>
      </a:lvl5pPr>
      <a:lvl6pPr marL="457200" algn="l" rtl="0" fontAlgn="base">
        <a:spcBef>
          <a:spcPct val="0"/>
        </a:spcBef>
        <a:spcAft>
          <a:spcPct val="0"/>
        </a:spcAft>
        <a:defRPr b="1">
          <a:solidFill>
            <a:schemeClr val="bg1"/>
          </a:solidFill>
          <a:latin typeface="Gill Sans MT" pitchFamily="34" charset="0"/>
        </a:defRPr>
      </a:lvl6pPr>
      <a:lvl7pPr marL="914400" algn="l" rtl="0" fontAlgn="base">
        <a:spcBef>
          <a:spcPct val="0"/>
        </a:spcBef>
        <a:spcAft>
          <a:spcPct val="0"/>
        </a:spcAft>
        <a:defRPr b="1">
          <a:solidFill>
            <a:schemeClr val="bg1"/>
          </a:solidFill>
          <a:latin typeface="Gill Sans MT" pitchFamily="34" charset="0"/>
        </a:defRPr>
      </a:lvl7pPr>
      <a:lvl8pPr marL="1371600" algn="l" rtl="0" fontAlgn="base">
        <a:spcBef>
          <a:spcPct val="0"/>
        </a:spcBef>
        <a:spcAft>
          <a:spcPct val="0"/>
        </a:spcAft>
        <a:defRPr b="1">
          <a:solidFill>
            <a:schemeClr val="bg1"/>
          </a:solidFill>
          <a:latin typeface="Gill Sans MT" pitchFamily="34" charset="0"/>
        </a:defRPr>
      </a:lvl8pPr>
      <a:lvl9pPr marL="1828800" algn="l" rtl="0" fontAlgn="base">
        <a:spcBef>
          <a:spcPct val="0"/>
        </a:spcBef>
        <a:spcAft>
          <a:spcPct val="0"/>
        </a:spcAft>
        <a:defRPr b="1">
          <a:solidFill>
            <a:schemeClr val="bg1"/>
          </a:solidFill>
          <a:latin typeface="Gill Sans MT"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52500" y="2438400"/>
            <a:ext cx="7239000" cy="2743200"/>
          </a:xfrm>
        </p:spPr>
        <p:txBody>
          <a:bodyPr/>
          <a:lstStyle/>
          <a:p>
            <a:r>
              <a:rPr lang="en-US" dirty="0"/>
              <a:t>Superior Corrosion Protection &amp; Integrity Assurance By Use Of Innovative Coating Solutions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81001"/>
            <a:ext cx="7315200" cy="200613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 Presenter - Introduction</a:t>
            </a:r>
          </a:p>
        </p:txBody>
      </p:sp>
      <p:grpSp>
        <p:nvGrpSpPr>
          <p:cNvPr id="6" name="Group 5">
            <a:extLst>
              <a:ext uri="{FF2B5EF4-FFF2-40B4-BE49-F238E27FC236}">
                <a16:creationId xmlns:a16="http://schemas.microsoft.com/office/drawing/2014/main" id="{81456828-1B49-4F24-8765-7CE2B757870D}"/>
              </a:ext>
            </a:extLst>
          </p:cNvPr>
          <p:cNvGrpSpPr/>
          <p:nvPr/>
        </p:nvGrpSpPr>
        <p:grpSpPr>
          <a:xfrm>
            <a:off x="838200" y="1676400"/>
            <a:ext cx="6735345" cy="2514600"/>
            <a:chOff x="717680" y="1005882"/>
            <a:chExt cx="6735345" cy="2514600"/>
          </a:xfrm>
        </p:grpSpPr>
        <p:sp>
          <p:nvSpPr>
            <p:cNvPr id="7" name="Oval 6">
              <a:extLst>
                <a:ext uri="{FF2B5EF4-FFF2-40B4-BE49-F238E27FC236}">
                  <a16:creationId xmlns:a16="http://schemas.microsoft.com/office/drawing/2014/main" id="{FE6B1A7E-6FCF-4DE7-BA60-93D11EC5D67B}"/>
                </a:ext>
              </a:extLst>
            </p:cNvPr>
            <p:cNvSpPr/>
            <p:nvPr/>
          </p:nvSpPr>
          <p:spPr>
            <a:xfrm>
              <a:off x="717680" y="1005882"/>
              <a:ext cx="2548720" cy="2514600"/>
            </a:xfrm>
            <a:prstGeom prst="ellipse">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grpSp>
          <p:nvGrpSpPr>
            <p:cNvPr id="8" name="Group 7">
              <a:extLst>
                <a:ext uri="{FF2B5EF4-FFF2-40B4-BE49-F238E27FC236}">
                  <a16:creationId xmlns:a16="http://schemas.microsoft.com/office/drawing/2014/main" id="{A89E33E7-8C11-4616-B6A8-898F65366385}"/>
                </a:ext>
              </a:extLst>
            </p:cNvPr>
            <p:cNvGrpSpPr/>
            <p:nvPr/>
          </p:nvGrpSpPr>
          <p:grpSpPr>
            <a:xfrm>
              <a:off x="3484407" y="1088363"/>
              <a:ext cx="3968618" cy="2206380"/>
              <a:chOff x="4940490" y="2460825"/>
              <a:chExt cx="5278791" cy="2665876"/>
            </a:xfrm>
          </p:grpSpPr>
          <p:grpSp>
            <p:nvGrpSpPr>
              <p:cNvPr id="10" name="Group 9">
                <a:extLst>
                  <a:ext uri="{FF2B5EF4-FFF2-40B4-BE49-F238E27FC236}">
                    <a16:creationId xmlns:a16="http://schemas.microsoft.com/office/drawing/2014/main" id="{AE6B27CC-330A-4E9D-A315-562AE9126ED8}"/>
                  </a:ext>
                </a:extLst>
              </p:cNvPr>
              <p:cNvGrpSpPr/>
              <p:nvPr/>
            </p:nvGrpSpPr>
            <p:grpSpPr>
              <a:xfrm>
                <a:off x="5219651" y="2460825"/>
                <a:ext cx="4011637" cy="963821"/>
                <a:chOff x="3186134" y="1760562"/>
                <a:chExt cx="4011637" cy="963821"/>
              </a:xfrm>
            </p:grpSpPr>
            <p:sp>
              <p:nvSpPr>
                <p:cNvPr id="13" name="TextBox 12">
                  <a:extLst>
                    <a:ext uri="{FF2B5EF4-FFF2-40B4-BE49-F238E27FC236}">
                      <a16:creationId xmlns:a16="http://schemas.microsoft.com/office/drawing/2014/main" id="{34F32C69-BFB6-4636-AB44-8CECE9F69384}"/>
                    </a:ext>
                  </a:extLst>
                </p:cNvPr>
                <p:cNvSpPr txBox="1"/>
                <p:nvPr/>
              </p:nvSpPr>
              <p:spPr>
                <a:xfrm>
                  <a:off x="3193576" y="1760562"/>
                  <a:ext cx="3398293" cy="808825"/>
                </a:xfrm>
                <a:prstGeom prst="rect">
                  <a:avLst/>
                </a:prstGeom>
                <a:noFill/>
              </p:spPr>
              <p:txBody>
                <a:bodyPr wrap="square" rtlCol="0">
                  <a:spAutoFit/>
                </a:bodyPr>
                <a:lstStyle/>
                <a:p>
                  <a:endParaRPr lang="en-US" sz="3750" dirty="0">
                    <a:solidFill>
                      <a:srgbClr val="349A9A"/>
                    </a:solidFill>
                    <a:latin typeface="Roboto Light" panose="02000000000000000000" pitchFamily="2" charset="0"/>
                    <a:ea typeface="Roboto Light" panose="02000000000000000000" pitchFamily="2" charset="0"/>
                    <a:cs typeface="Roboto Light" panose="02000000000000000000" pitchFamily="2" charset="0"/>
                  </a:endParaRPr>
                </a:p>
              </p:txBody>
            </p:sp>
            <p:sp>
              <p:nvSpPr>
                <p:cNvPr id="14" name="TextBox 13">
                  <a:extLst>
                    <a:ext uri="{FF2B5EF4-FFF2-40B4-BE49-F238E27FC236}">
                      <a16:creationId xmlns:a16="http://schemas.microsoft.com/office/drawing/2014/main" id="{6E2C6DA7-3988-4494-A7B7-B2679DE137B7}"/>
                    </a:ext>
                  </a:extLst>
                </p:cNvPr>
                <p:cNvSpPr txBox="1"/>
                <p:nvPr/>
              </p:nvSpPr>
              <p:spPr>
                <a:xfrm>
                  <a:off x="3186134" y="1915557"/>
                  <a:ext cx="4011637" cy="808826"/>
                </a:xfrm>
                <a:prstGeom prst="rect">
                  <a:avLst/>
                </a:prstGeom>
                <a:noFill/>
              </p:spPr>
              <p:txBody>
                <a:bodyPr wrap="square" rtlCol="0">
                  <a:spAutoFit/>
                </a:bodyPr>
                <a:lstStyle/>
                <a:p>
                  <a:r>
                    <a:rPr lang="en-US" sz="3750" dirty="0">
                      <a:solidFill>
                        <a:schemeClr val="tx2"/>
                      </a:solidFill>
                      <a:latin typeface="+mj-lt"/>
                    </a:rPr>
                    <a:t>Munzir Khan</a:t>
                  </a:r>
                </a:p>
              </p:txBody>
            </p:sp>
          </p:grpSp>
          <p:cxnSp>
            <p:nvCxnSpPr>
              <p:cNvPr id="11" name="Straight Connector 10">
                <a:extLst>
                  <a:ext uri="{FF2B5EF4-FFF2-40B4-BE49-F238E27FC236}">
                    <a16:creationId xmlns:a16="http://schemas.microsoft.com/office/drawing/2014/main" id="{F5FD7EB1-D9B5-442F-908D-A28C2E17DE3E}"/>
                  </a:ext>
                </a:extLst>
              </p:cNvPr>
              <p:cNvCxnSpPr>
                <a:cxnSpLocks/>
              </p:cNvCxnSpPr>
              <p:nvPr/>
            </p:nvCxnSpPr>
            <p:spPr>
              <a:xfrm>
                <a:off x="4940490" y="2691126"/>
                <a:ext cx="0" cy="24355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C823047-3795-4758-B74C-1249EC93A70A}"/>
                  </a:ext>
                </a:extLst>
              </p:cNvPr>
              <p:cNvSpPr txBox="1"/>
              <p:nvPr/>
            </p:nvSpPr>
            <p:spPr>
              <a:xfrm>
                <a:off x="5219650" y="4027648"/>
                <a:ext cx="4999631" cy="725153"/>
              </a:xfrm>
              <a:prstGeom prst="rect">
                <a:avLst/>
              </a:prstGeom>
              <a:noFill/>
            </p:spPr>
            <p:txBody>
              <a:bodyPr wrap="square" rtlCol="0">
                <a:spAutoFit/>
              </a:bodyPr>
              <a:lstStyle/>
              <a:p>
                <a:r>
                  <a:rPr lang="en-US" sz="1650" b="1" dirty="0">
                    <a:solidFill>
                      <a:srgbClr val="349A9A"/>
                    </a:solidFill>
                    <a:ea typeface="Roboto Light" panose="02000000000000000000" pitchFamily="2" charset="0"/>
                    <a:cs typeface="Roboto Light" panose="02000000000000000000" pitchFamily="2" charset="0"/>
                  </a:rPr>
                  <a:t>I’m</a:t>
                </a:r>
                <a:r>
                  <a:rPr lang="en-US" sz="1650" b="1" dirty="0">
                    <a:ea typeface="Roboto Light" panose="02000000000000000000" pitchFamily="2" charset="0"/>
                    <a:cs typeface="Roboto Light" panose="02000000000000000000" pitchFamily="2" charset="0"/>
                  </a:rPr>
                  <a:t> an Asset Integrity, Corrosion &amp; </a:t>
                </a:r>
                <a:r>
                  <a:rPr lang="en-US" sz="1650" b="1" dirty="0">
                    <a:solidFill>
                      <a:srgbClr val="008080"/>
                    </a:solidFill>
                    <a:ea typeface="Roboto Light" panose="02000000000000000000" pitchFamily="2" charset="0"/>
                    <a:cs typeface="Roboto Light" panose="02000000000000000000" pitchFamily="2" charset="0"/>
                  </a:rPr>
                  <a:t>Coating</a:t>
                </a:r>
                <a:r>
                  <a:rPr lang="en-US" sz="1650" b="1" dirty="0">
                    <a:ea typeface="Roboto Light" panose="02000000000000000000" pitchFamily="2" charset="0"/>
                    <a:cs typeface="Roboto Light" panose="02000000000000000000" pitchFamily="2" charset="0"/>
                  </a:rPr>
                  <a:t> Professional</a:t>
                </a:r>
              </a:p>
            </p:txBody>
          </p:sp>
        </p:grpSp>
        <p:pic>
          <p:nvPicPr>
            <p:cNvPr id="9" name="Picture 8">
              <a:extLst>
                <a:ext uri="{FF2B5EF4-FFF2-40B4-BE49-F238E27FC236}">
                  <a16:creationId xmlns:a16="http://schemas.microsoft.com/office/drawing/2014/main" id="{AF9F9371-CB6B-4DE8-A209-989AD030AE13}"/>
                </a:ext>
              </a:extLst>
            </p:cNvPr>
            <p:cNvPicPr>
              <a:picLocks noChangeAspect="1"/>
            </p:cNvPicPr>
            <p:nvPr/>
          </p:nvPicPr>
          <p:blipFill>
            <a:blip r:embed="rId2"/>
            <a:stretch>
              <a:fillRect/>
            </a:stretch>
          </p:blipFill>
          <p:spPr>
            <a:xfrm>
              <a:off x="1308597" y="1277064"/>
              <a:ext cx="1366886" cy="2030374"/>
            </a:xfrm>
            <a:prstGeom prst="rect">
              <a:avLst/>
            </a:prstGeom>
          </p:spPr>
        </p:pic>
      </p:grpSp>
      <p:sp>
        <p:nvSpPr>
          <p:cNvPr id="15" name="TextBox 14">
            <a:extLst>
              <a:ext uri="{FF2B5EF4-FFF2-40B4-BE49-F238E27FC236}">
                <a16:creationId xmlns:a16="http://schemas.microsoft.com/office/drawing/2014/main" id="{F1003523-A99E-4FB7-AC72-C567B09D280A}"/>
              </a:ext>
            </a:extLst>
          </p:cNvPr>
          <p:cNvSpPr txBox="1"/>
          <p:nvPr/>
        </p:nvSpPr>
        <p:spPr>
          <a:xfrm>
            <a:off x="3814801" y="2581113"/>
            <a:ext cx="5052238" cy="346249"/>
          </a:xfrm>
          <a:prstGeom prst="rect">
            <a:avLst/>
          </a:prstGeom>
          <a:noFill/>
        </p:spPr>
        <p:txBody>
          <a:bodyPr wrap="square" rtlCol="0">
            <a:spAutoFit/>
          </a:bodyPr>
          <a:lstStyle/>
          <a:p>
            <a:r>
              <a:rPr lang="en-US" sz="1650" b="1" dirty="0">
                <a:ea typeface="Roboto Light" panose="02000000000000000000" pitchFamily="2" charset="0"/>
                <a:cs typeface="Roboto Light" panose="02000000000000000000" pitchFamily="2" charset="0"/>
              </a:rPr>
              <a:t>Regional O&amp;G Segment Manager Middle East</a:t>
            </a:r>
          </a:p>
        </p:txBody>
      </p:sp>
      <p:sp>
        <p:nvSpPr>
          <p:cNvPr id="16" name="Rectangle 15">
            <a:extLst>
              <a:ext uri="{FF2B5EF4-FFF2-40B4-BE49-F238E27FC236}">
                <a16:creationId xmlns:a16="http://schemas.microsoft.com/office/drawing/2014/main" id="{E34F7067-6A07-4099-B0D1-047B44309C41}"/>
              </a:ext>
            </a:extLst>
          </p:cNvPr>
          <p:cNvSpPr/>
          <p:nvPr/>
        </p:nvSpPr>
        <p:spPr>
          <a:xfrm>
            <a:off x="685800" y="4365057"/>
            <a:ext cx="7960658" cy="1569660"/>
          </a:xfrm>
          <a:prstGeom prst="rect">
            <a:avLst/>
          </a:prstGeom>
        </p:spPr>
        <p:txBody>
          <a:bodyPr wrap="square">
            <a:spAutoFit/>
          </a:bodyPr>
          <a:lstStyle/>
          <a:p>
            <a:pPr marL="285750" indent="-285750">
              <a:buFont typeface="Arial" panose="020B0604020202020204" pitchFamily="34" charset="0"/>
              <a:buChar char="•"/>
            </a:pPr>
            <a:r>
              <a:rPr lang="en-US" sz="1600" dirty="0">
                <a:solidFill>
                  <a:schemeClr val="tx1">
                    <a:lumMod val="65000"/>
                    <a:lumOff val="35000"/>
                  </a:schemeClr>
                </a:solidFill>
              </a:rPr>
              <a:t>Possess over 25 years of excellent work background in the field of corrosion protection, protective coatings and linings</a:t>
            </a:r>
          </a:p>
          <a:p>
            <a:pPr marL="285750" indent="-285750">
              <a:buFont typeface="Arial" panose="020B0604020202020204" pitchFamily="34" charset="0"/>
              <a:buChar char="•"/>
            </a:pPr>
            <a:r>
              <a:rPr lang="en-US" sz="1600" dirty="0">
                <a:solidFill>
                  <a:schemeClr val="tx1">
                    <a:lumMod val="65000"/>
                    <a:lumOff val="35000"/>
                  </a:schemeClr>
                </a:solidFill>
              </a:rPr>
              <a:t>Over 10 years experience in Upstream, Midstream as Subject Matter Expert in O&amp;G company. </a:t>
            </a:r>
          </a:p>
          <a:p>
            <a:pPr marL="285750" indent="-285750">
              <a:buFont typeface="Arial" panose="020B0604020202020204" pitchFamily="34" charset="0"/>
              <a:buChar char="•"/>
            </a:pPr>
            <a:r>
              <a:rPr lang="en-US" sz="1600" dirty="0">
                <a:solidFill>
                  <a:schemeClr val="tx1">
                    <a:lumMod val="65000"/>
                    <a:lumOff val="35000"/>
                  </a:schemeClr>
                </a:solidFill>
              </a:rPr>
              <a:t>Prior experience in Asset Integrity of offshore assets (topside, subsea, flowlines) and island-based plant facilities for ZADCO (now ADNOC Offshore)</a:t>
            </a:r>
          </a:p>
        </p:txBody>
      </p:sp>
      <p:pic>
        <p:nvPicPr>
          <p:cNvPr id="2" name="Picture 1">
            <a:extLst>
              <a:ext uri="{FF2B5EF4-FFF2-40B4-BE49-F238E27FC236}">
                <a16:creationId xmlns:a16="http://schemas.microsoft.com/office/drawing/2014/main" id="{BB995059-809C-492C-BA71-D71B33D96C26}"/>
              </a:ext>
            </a:extLst>
          </p:cNvPr>
          <p:cNvPicPr>
            <a:picLocks noChangeAspect="1"/>
          </p:cNvPicPr>
          <p:nvPr/>
        </p:nvPicPr>
        <p:blipFill>
          <a:blip r:embed="rId3"/>
          <a:stretch>
            <a:fillRect/>
          </a:stretch>
        </p:blipFill>
        <p:spPr>
          <a:xfrm>
            <a:off x="7162800" y="81319"/>
            <a:ext cx="1590476" cy="400000"/>
          </a:xfrm>
          <a:prstGeom prst="rect">
            <a:avLst/>
          </a:prstGeom>
        </p:spPr>
      </p:pic>
    </p:spTree>
    <p:extLst>
      <p:ext uri="{BB962C8B-B14F-4D97-AF65-F5344CB8AC3E}">
        <p14:creationId xmlns:p14="http://schemas.microsoft.com/office/powerpoint/2010/main" val="3288538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Abstract </a:t>
            </a:r>
          </a:p>
        </p:txBody>
      </p:sp>
      <p:sp>
        <p:nvSpPr>
          <p:cNvPr id="2" name="Rectangle 1">
            <a:extLst>
              <a:ext uri="{FF2B5EF4-FFF2-40B4-BE49-F238E27FC236}">
                <a16:creationId xmlns:a16="http://schemas.microsoft.com/office/drawing/2014/main" id="{B2DF57F5-A1DE-4A5E-8178-DB059A35E54D}"/>
              </a:ext>
            </a:extLst>
          </p:cNvPr>
          <p:cNvSpPr/>
          <p:nvPr/>
        </p:nvSpPr>
        <p:spPr>
          <a:xfrm>
            <a:off x="800100" y="1371600"/>
            <a:ext cx="7543800" cy="3299301"/>
          </a:xfrm>
          <a:prstGeom prst="rect">
            <a:avLst/>
          </a:prstGeom>
        </p:spPr>
        <p:txBody>
          <a:bodyPr wrap="square">
            <a:spAutoFit/>
          </a:bodyPr>
          <a:lstStyle/>
          <a:p>
            <a:pPr marL="0" marR="0" algn="just">
              <a:lnSpc>
                <a:spcPct val="107000"/>
              </a:lnSpc>
              <a:spcBef>
                <a:spcPts val="0"/>
              </a:spcBef>
              <a:spcAft>
                <a:spcPts val="1000"/>
              </a:spcAft>
            </a:pPr>
            <a:r>
              <a:rPr lang="en-GB" dirty="0">
                <a:latin typeface="Calibri" panose="020F0502020204030204" pitchFamily="34" charset="0"/>
                <a:ea typeface="Times New Roman" panose="02020603050405020304" pitchFamily="18" charset="0"/>
                <a:cs typeface="Calibri" panose="020F0502020204030204" pitchFamily="34" charset="0"/>
              </a:rPr>
              <a:t>Advancement in the Coating Industry has given opportunities to Asset Owners for the selection of enhanced Protective Coating system which provides techno-commercial advantages and improves the Integrity &amp; HSE assurance parameters.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1000"/>
              </a:spcAft>
            </a:pPr>
            <a:r>
              <a:rPr lang="en-GB" dirty="0">
                <a:latin typeface="Calibri" panose="020F0502020204030204" pitchFamily="34" charset="0"/>
                <a:ea typeface="Times New Roman" panose="02020603050405020304" pitchFamily="18" charset="0"/>
                <a:cs typeface="Calibri" panose="020F0502020204030204" pitchFamily="34" charset="0"/>
              </a:rPr>
              <a:t>Advanced resin technology &amp; innovative application technique provides cost effective solution, which is one of the pillar for KPI for any Asset Owners.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1000"/>
              </a:spcAft>
            </a:pPr>
            <a:r>
              <a:rPr lang="en-GB" dirty="0">
                <a:latin typeface="Calibri" panose="020F0502020204030204" pitchFamily="34" charset="0"/>
                <a:cs typeface="Calibri" panose="020F0502020204030204" pitchFamily="34" charset="0"/>
              </a:rPr>
              <a:t>Existing practises and the maintenance philosophy can be revised to accommodate fewer number of coats, rapid return to service for equipment, extended durability and coating solutions that continue to cure under water for coastal or offshore asset.</a:t>
            </a:r>
          </a:p>
        </p:txBody>
      </p:sp>
      <p:pic>
        <p:nvPicPr>
          <p:cNvPr id="3" name="Picture 2">
            <a:extLst>
              <a:ext uri="{FF2B5EF4-FFF2-40B4-BE49-F238E27FC236}">
                <a16:creationId xmlns:a16="http://schemas.microsoft.com/office/drawing/2014/main" id="{22BE5793-658A-4B70-8BB6-9A38A937360B}"/>
              </a:ext>
            </a:extLst>
          </p:cNvPr>
          <p:cNvPicPr>
            <a:picLocks noChangeAspect="1"/>
          </p:cNvPicPr>
          <p:nvPr/>
        </p:nvPicPr>
        <p:blipFill>
          <a:blip r:embed="rId2"/>
          <a:stretch>
            <a:fillRect/>
          </a:stretch>
        </p:blipFill>
        <p:spPr>
          <a:xfrm>
            <a:off x="7239000" y="76200"/>
            <a:ext cx="1590476" cy="400000"/>
          </a:xfrm>
          <a:prstGeom prst="rect">
            <a:avLst/>
          </a:prstGeom>
        </p:spPr>
      </p:pic>
    </p:spTree>
    <p:extLst>
      <p:ext uri="{BB962C8B-B14F-4D97-AF65-F5344CB8AC3E}">
        <p14:creationId xmlns:p14="http://schemas.microsoft.com/office/powerpoint/2010/main" val="140101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33600" y="1447800"/>
            <a:ext cx="4632358" cy="1200329"/>
          </a:xfrm>
          <a:prstGeom prst="rect">
            <a:avLst/>
          </a:prstGeom>
          <a:noFill/>
        </p:spPr>
        <p:txBody>
          <a:bodyPr wrap="none" lIns="91440" tIns="45720" rIns="91440" bIns="45720">
            <a:spAutoFit/>
          </a:bodyPr>
          <a:lstStyle/>
          <a:p>
            <a:pPr algn="ctr"/>
            <a:r>
              <a:rPr lang="en-US" sz="7200" b="1" dirty="0" smtClean="0">
                <a:solidFill>
                  <a:schemeClr val="tx1">
                    <a:lumMod val="75000"/>
                    <a:lumOff val="25000"/>
                  </a:schemeClr>
                </a:solidFill>
                <a:effectLst>
                  <a:outerShdw blurRad="38100" dist="38100" dir="2700000" algn="tl">
                    <a:srgbClr val="000000">
                      <a:alpha val="43137"/>
                    </a:srgbClr>
                  </a:outerShdw>
                </a:effectLst>
                <a:latin typeface="Gill Sans MT" pitchFamily="34" charset="0"/>
              </a:rPr>
              <a:t>Thank You</a:t>
            </a:r>
            <a:endParaRPr lang="en-US" sz="7200" b="1" dirty="0">
              <a:solidFill>
                <a:schemeClr val="tx1">
                  <a:lumMod val="75000"/>
                  <a:lumOff val="25000"/>
                </a:schemeClr>
              </a:solidFill>
              <a:effectLst>
                <a:outerShdw blurRad="38100" dist="38100" dir="2700000" algn="tl">
                  <a:srgbClr val="000000">
                    <a:alpha val="43137"/>
                  </a:srgbClr>
                </a:outerShdw>
              </a:effectLst>
              <a:latin typeface="Gill Sans MT"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3023067"/>
            <a:ext cx="7315200" cy="2006133"/>
          </a:xfrm>
          <a:prstGeom prst="rect">
            <a:avLst/>
          </a:prstGeom>
        </p:spPr>
      </p:pic>
    </p:spTree>
    <p:extLst>
      <p:ext uri="{BB962C8B-B14F-4D97-AF65-F5344CB8AC3E}">
        <p14:creationId xmlns:p14="http://schemas.microsoft.com/office/powerpoint/2010/main" val="1202445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194</Words>
  <Application>Microsoft Office PowerPoint</Application>
  <PresentationFormat>On-screen Show (4:3)</PresentationFormat>
  <Paragraphs>13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Gill Sans MT</vt:lpstr>
      <vt:lpstr>Roboto Light</vt:lpstr>
      <vt:lpstr>Times New Roman</vt:lpstr>
      <vt:lpstr>Office Theme</vt:lpstr>
      <vt:lpstr>PowerPoint Presentation</vt:lpstr>
      <vt:lpstr> Presenter - Introduction</vt:lpstr>
      <vt:lpstr>Abstract </vt:lpstr>
      <vt:lpstr>PowerPoint Presentation</vt:lpstr>
    </vt:vector>
  </TitlesOfParts>
  <Company>SABIC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muhammadr</dc:creator>
  <cp:lastModifiedBy>Azad Ahmad</cp:lastModifiedBy>
  <cp:revision>138</cp:revision>
  <dcterms:created xsi:type="dcterms:W3CDTF">2009-10-28T07:50:07Z</dcterms:created>
  <dcterms:modified xsi:type="dcterms:W3CDTF">2022-02-19T11:29:39Z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ff76e1a-9621-4c0c-a789-84379d561f7b_Enabled">
    <vt:lpwstr>true</vt:lpwstr>
  </property>
  <property fmtid="{D5CDD505-2E9C-101B-9397-08002B2CF9AE}" pid="3" name="MSIP_Label_9ff76e1a-9621-4c0c-a789-84379d561f7b_SetDate">
    <vt:lpwstr>2021-11-01T09:54:14Z</vt:lpwstr>
  </property>
  <property fmtid="{D5CDD505-2E9C-101B-9397-08002B2CF9AE}" pid="4" name="MSIP_Label_9ff76e1a-9621-4c0c-a789-84379d561f7b_Method">
    <vt:lpwstr>Standard</vt:lpwstr>
  </property>
  <property fmtid="{D5CDD505-2E9C-101B-9397-08002B2CF9AE}" pid="5" name="MSIP_Label_9ff76e1a-9621-4c0c-a789-84379d561f7b_Name">
    <vt:lpwstr>9ff76e1a-9621-4c0c-a789-84379d561f7b</vt:lpwstr>
  </property>
  <property fmtid="{D5CDD505-2E9C-101B-9397-08002B2CF9AE}" pid="6" name="MSIP_Label_9ff76e1a-9621-4c0c-a789-84379d561f7b_SiteId">
    <vt:lpwstr>e6e68e14-0c3f-413b-abdf-8b1f8f0ade02</vt:lpwstr>
  </property>
  <property fmtid="{D5CDD505-2E9C-101B-9397-08002B2CF9AE}" pid="7" name="MSIP_Label_9ff76e1a-9621-4c0c-a789-84379d561f7b_ActionId">
    <vt:lpwstr>4cae72af-1a5f-4498-9a66-dfc404d8f0f5</vt:lpwstr>
  </property>
  <property fmtid="{D5CDD505-2E9C-101B-9397-08002B2CF9AE}" pid="8" name="MSIP_Label_9ff76e1a-9621-4c0c-a789-84379d561f7b_ContentBits">
    <vt:lpwstr>0</vt:lpwstr>
  </property>
</Properties>
</file>