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5" r:id="rId3"/>
    <p:sldId id="277" r:id="rId4"/>
    <p:sldId id="278" r:id="rId5"/>
    <p:sldId id="279" r:id="rId6"/>
    <p:sldId id="281" r:id="rId7"/>
    <p:sldId id="285" r:id="rId8"/>
    <p:sldId id="282" r:id="rId9"/>
    <p:sldId id="283" r:id="rId10"/>
    <p:sldId id="289" r:id="rId11"/>
    <p:sldId id="284" r:id="rId12"/>
    <p:sldId id="290" r:id="rId13"/>
    <p:sldId id="291" r:id="rId14"/>
    <p:sldId id="286" r:id="rId15"/>
    <p:sldId id="287" r:id="rId16"/>
    <p:sldId id="288" r:id="rId17"/>
    <p:sldId id="292" r:id="rId18"/>
    <p:sldId id="276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81C4"/>
    <a:srgbClr val="EFB42B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343" autoAdjust="0"/>
  </p:normalViewPr>
  <p:slideViewPr>
    <p:cSldViewPr>
      <p:cViewPr varScale="1">
        <p:scale>
          <a:sx n="113" d="100"/>
          <a:sy n="113" d="100"/>
        </p:scale>
        <p:origin x="1884" y="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5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C06909-381E-4CEB-8CB7-EB5E93A2AFB1}" type="doc">
      <dgm:prSet loTypeId="urn:microsoft.com/office/officeart/2005/8/layout/process2" loCatId="process" qsTypeId="urn:microsoft.com/office/officeart/2005/8/quickstyle/simple1" qsCatId="simple" csTypeId="urn:microsoft.com/office/officeart/2005/8/colors/colorful2" csCatId="colorful" phldr="1"/>
      <dgm:spPr/>
    </dgm:pt>
    <dgm:pt modelId="{D8C67849-6501-45FA-BEEF-175EA48C1693}">
      <dgm:prSet phldrT="[Text]"/>
      <dgm:spPr/>
      <dgm:t>
        <a:bodyPr/>
        <a:lstStyle/>
        <a:p>
          <a:r>
            <a:rPr lang="en-US" b="1" dirty="0"/>
            <a:t>INTRODUCTION </a:t>
          </a:r>
        </a:p>
      </dgm:t>
    </dgm:pt>
    <dgm:pt modelId="{667F6B36-E8AE-4BB1-84BC-03AF0B3ED695}" type="parTrans" cxnId="{8DC2F728-1E68-49A1-A0E9-194C4F7B99D6}">
      <dgm:prSet/>
      <dgm:spPr/>
      <dgm:t>
        <a:bodyPr/>
        <a:lstStyle/>
        <a:p>
          <a:endParaRPr lang="en-US"/>
        </a:p>
      </dgm:t>
    </dgm:pt>
    <dgm:pt modelId="{7F157B18-E5FD-42CA-AC24-ED54D93B16B4}" type="sibTrans" cxnId="{8DC2F728-1E68-49A1-A0E9-194C4F7B99D6}">
      <dgm:prSet/>
      <dgm:spPr/>
      <dgm:t>
        <a:bodyPr/>
        <a:lstStyle/>
        <a:p>
          <a:endParaRPr lang="en-US"/>
        </a:p>
      </dgm:t>
    </dgm:pt>
    <dgm:pt modelId="{C2C60346-AE89-4D23-9E45-4F7A562BD043}">
      <dgm:prSet phldrT="[Text]"/>
      <dgm:spPr/>
      <dgm:t>
        <a:bodyPr/>
        <a:lstStyle/>
        <a:p>
          <a:r>
            <a:rPr lang="en-US" dirty="0"/>
            <a:t>ANALYTICAL </a:t>
          </a:r>
        </a:p>
      </dgm:t>
    </dgm:pt>
    <dgm:pt modelId="{A1234C4F-903B-437A-A8E0-BD4FCACF70AD}" type="parTrans" cxnId="{9F0CFB3C-7FDB-43E1-847C-2E389C9A8474}">
      <dgm:prSet/>
      <dgm:spPr/>
      <dgm:t>
        <a:bodyPr/>
        <a:lstStyle/>
        <a:p>
          <a:endParaRPr lang="en-US"/>
        </a:p>
      </dgm:t>
    </dgm:pt>
    <dgm:pt modelId="{E413825E-1838-46C1-B20D-582C1345FFFD}" type="sibTrans" cxnId="{9F0CFB3C-7FDB-43E1-847C-2E389C9A8474}">
      <dgm:prSet/>
      <dgm:spPr/>
      <dgm:t>
        <a:bodyPr/>
        <a:lstStyle/>
        <a:p>
          <a:endParaRPr lang="en-US"/>
        </a:p>
      </dgm:t>
    </dgm:pt>
    <dgm:pt modelId="{13D19853-CF6F-4E07-93D2-0C20B6BF07EE}">
      <dgm:prSet phldrT="[Text]"/>
      <dgm:spPr/>
      <dgm:t>
        <a:bodyPr/>
        <a:lstStyle/>
        <a:p>
          <a:r>
            <a:rPr lang="en-US" dirty="0"/>
            <a:t>CONCLOSION </a:t>
          </a:r>
        </a:p>
      </dgm:t>
    </dgm:pt>
    <dgm:pt modelId="{75FE9988-51D9-42FF-A5F1-7F38113E1CF8}" type="parTrans" cxnId="{B3D7A4A5-F7EC-496E-B838-727141BAD82E}">
      <dgm:prSet/>
      <dgm:spPr/>
      <dgm:t>
        <a:bodyPr/>
        <a:lstStyle/>
        <a:p>
          <a:endParaRPr lang="en-US"/>
        </a:p>
      </dgm:t>
    </dgm:pt>
    <dgm:pt modelId="{9CFE241A-69D2-4CA2-A0C8-AF3F0E12340F}" type="sibTrans" cxnId="{B3D7A4A5-F7EC-496E-B838-727141BAD82E}">
      <dgm:prSet/>
      <dgm:spPr/>
      <dgm:t>
        <a:bodyPr/>
        <a:lstStyle/>
        <a:p>
          <a:endParaRPr lang="en-US"/>
        </a:p>
      </dgm:t>
    </dgm:pt>
    <dgm:pt modelId="{069FDBCE-4A57-4615-A525-386C3C619ED3}" type="pres">
      <dgm:prSet presAssocID="{9EC06909-381E-4CEB-8CB7-EB5E93A2AFB1}" presName="linearFlow" presStyleCnt="0">
        <dgm:presLayoutVars>
          <dgm:resizeHandles val="exact"/>
        </dgm:presLayoutVars>
      </dgm:prSet>
      <dgm:spPr/>
    </dgm:pt>
    <dgm:pt modelId="{2CA6FBF3-B4F8-4428-BC0A-145543596023}" type="pres">
      <dgm:prSet presAssocID="{D8C67849-6501-45FA-BEEF-175EA48C169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BA201B-DF7F-4078-9D8F-8A278ED4A8A9}" type="pres">
      <dgm:prSet presAssocID="{7F157B18-E5FD-42CA-AC24-ED54D93B16B4}" presName="sibTrans" presStyleLbl="sibTrans2D1" presStyleIdx="0" presStyleCnt="2"/>
      <dgm:spPr/>
      <dgm:t>
        <a:bodyPr/>
        <a:lstStyle/>
        <a:p>
          <a:endParaRPr lang="en-US"/>
        </a:p>
      </dgm:t>
    </dgm:pt>
    <dgm:pt modelId="{6178E90C-D5F1-445C-A044-DC81F16457CB}" type="pres">
      <dgm:prSet presAssocID="{7F157B18-E5FD-42CA-AC24-ED54D93B16B4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F180B8B3-9417-4651-8ACF-F29CCCEF4AE4}" type="pres">
      <dgm:prSet presAssocID="{C2C60346-AE89-4D23-9E45-4F7A562BD04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DD9F42-FE4C-4057-A6E4-E5F3E78DE949}" type="pres">
      <dgm:prSet presAssocID="{E413825E-1838-46C1-B20D-582C1345FFFD}" presName="sibTrans" presStyleLbl="sibTrans2D1" presStyleIdx="1" presStyleCnt="2"/>
      <dgm:spPr/>
      <dgm:t>
        <a:bodyPr/>
        <a:lstStyle/>
        <a:p>
          <a:endParaRPr lang="en-US"/>
        </a:p>
      </dgm:t>
    </dgm:pt>
    <dgm:pt modelId="{8E1D8F3B-D32C-4C52-9055-503C06C4D903}" type="pres">
      <dgm:prSet presAssocID="{E413825E-1838-46C1-B20D-582C1345FFFD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020A2665-3C85-4712-9BF2-31DDCF8C974C}" type="pres">
      <dgm:prSet presAssocID="{13D19853-CF6F-4E07-93D2-0C20B6BF07E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FBCC6D5-19A4-459A-875C-CF8619A54722}" type="presOf" srcId="{E413825E-1838-46C1-B20D-582C1345FFFD}" destId="{FFDD9F42-FE4C-4057-A6E4-E5F3E78DE949}" srcOrd="0" destOrd="0" presId="urn:microsoft.com/office/officeart/2005/8/layout/process2"/>
    <dgm:cxn modelId="{655B8EDC-37EF-4739-834E-679A55CDE44B}" type="presOf" srcId="{9EC06909-381E-4CEB-8CB7-EB5E93A2AFB1}" destId="{069FDBCE-4A57-4615-A525-386C3C619ED3}" srcOrd="0" destOrd="0" presId="urn:microsoft.com/office/officeart/2005/8/layout/process2"/>
    <dgm:cxn modelId="{B3D7A4A5-F7EC-496E-B838-727141BAD82E}" srcId="{9EC06909-381E-4CEB-8CB7-EB5E93A2AFB1}" destId="{13D19853-CF6F-4E07-93D2-0C20B6BF07EE}" srcOrd="2" destOrd="0" parTransId="{75FE9988-51D9-42FF-A5F1-7F38113E1CF8}" sibTransId="{9CFE241A-69D2-4CA2-A0C8-AF3F0E12340F}"/>
    <dgm:cxn modelId="{72826BAE-64ED-4B73-9E99-D658FCA05028}" type="presOf" srcId="{13D19853-CF6F-4E07-93D2-0C20B6BF07EE}" destId="{020A2665-3C85-4712-9BF2-31DDCF8C974C}" srcOrd="0" destOrd="0" presId="urn:microsoft.com/office/officeart/2005/8/layout/process2"/>
    <dgm:cxn modelId="{8D6D1822-23BD-41FB-BD2F-282EF6EBF156}" type="presOf" srcId="{E413825E-1838-46C1-B20D-582C1345FFFD}" destId="{8E1D8F3B-D32C-4C52-9055-503C06C4D903}" srcOrd="1" destOrd="0" presId="urn:microsoft.com/office/officeart/2005/8/layout/process2"/>
    <dgm:cxn modelId="{8DC2F728-1E68-49A1-A0E9-194C4F7B99D6}" srcId="{9EC06909-381E-4CEB-8CB7-EB5E93A2AFB1}" destId="{D8C67849-6501-45FA-BEEF-175EA48C1693}" srcOrd="0" destOrd="0" parTransId="{667F6B36-E8AE-4BB1-84BC-03AF0B3ED695}" sibTransId="{7F157B18-E5FD-42CA-AC24-ED54D93B16B4}"/>
    <dgm:cxn modelId="{65A5D72D-8BE2-4C2C-9F3B-8AD2E350BBC7}" type="presOf" srcId="{C2C60346-AE89-4D23-9E45-4F7A562BD043}" destId="{F180B8B3-9417-4651-8ACF-F29CCCEF4AE4}" srcOrd="0" destOrd="0" presId="urn:microsoft.com/office/officeart/2005/8/layout/process2"/>
    <dgm:cxn modelId="{F3437819-4C7E-4859-AE8F-6F6FAF7B41FC}" type="presOf" srcId="{D8C67849-6501-45FA-BEEF-175EA48C1693}" destId="{2CA6FBF3-B4F8-4428-BC0A-145543596023}" srcOrd="0" destOrd="0" presId="urn:microsoft.com/office/officeart/2005/8/layout/process2"/>
    <dgm:cxn modelId="{127D8DC3-C1C3-4DD2-B647-BB158F454709}" type="presOf" srcId="{7F157B18-E5FD-42CA-AC24-ED54D93B16B4}" destId="{6178E90C-D5F1-445C-A044-DC81F16457CB}" srcOrd="1" destOrd="0" presId="urn:microsoft.com/office/officeart/2005/8/layout/process2"/>
    <dgm:cxn modelId="{D4F70394-F7B0-41AD-8987-7329FC35FB1C}" type="presOf" srcId="{7F157B18-E5FD-42CA-AC24-ED54D93B16B4}" destId="{DFBA201B-DF7F-4078-9D8F-8A278ED4A8A9}" srcOrd="0" destOrd="0" presId="urn:microsoft.com/office/officeart/2005/8/layout/process2"/>
    <dgm:cxn modelId="{9F0CFB3C-7FDB-43E1-847C-2E389C9A8474}" srcId="{9EC06909-381E-4CEB-8CB7-EB5E93A2AFB1}" destId="{C2C60346-AE89-4D23-9E45-4F7A562BD043}" srcOrd="1" destOrd="0" parTransId="{A1234C4F-903B-437A-A8E0-BD4FCACF70AD}" sibTransId="{E413825E-1838-46C1-B20D-582C1345FFFD}"/>
    <dgm:cxn modelId="{4FF7CD53-D7F5-49A7-BDA4-53A1B98218F2}" type="presParOf" srcId="{069FDBCE-4A57-4615-A525-386C3C619ED3}" destId="{2CA6FBF3-B4F8-4428-BC0A-145543596023}" srcOrd="0" destOrd="0" presId="urn:microsoft.com/office/officeart/2005/8/layout/process2"/>
    <dgm:cxn modelId="{4D9EE7C7-F623-4B09-BBB8-9B8EABE9F1A0}" type="presParOf" srcId="{069FDBCE-4A57-4615-A525-386C3C619ED3}" destId="{DFBA201B-DF7F-4078-9D8F-8A278ED4A8A9}" srcOrd="1" destOrd="0" presId="urn:microsoft.com/office/officeart/2005/8/layout/process2"/>
    <dgm:cxn modelId="{44FF323C-5833-4317-8BEE-DE5816914575}" type="presParOf" srcId="{DFBA201B-DF7F-4078-9D8F-8A278ED4A8A9}" destId="{6178E90C-D5F1-445C-A044-DC81F16457CB}" srcOrd="0" destOrd="0" presId="urn:microsoft.com/office/officeart/2005/8/layout/process2"/>
    <dgm:cxn modelId="{2749584C-1B27-4F74-85CD-91F6DD5FAB5A}" type="presParOf" srcId="{069FDBCE-4A57-4615-A525-386C3C619ED3}" destId="{F180B8B3-9417-4651-8ACF-F29CCCEF4AE4}" srcOrd="2" destOrd="0" presId="urn:microsoft.com/office/officeart/2005/8/layout/process2"/>
    <dgm:cxn modelId="{2A975BCA-1A57-4779-8ECE-EF29C54676D2}" type="presParOf" srcId="{069FDBCE-4A57-4615-A525-386C3C619ED3}" destId="{FFDD9F42-FE4C-4057-A6E4-E5F3E78DE949}" srcOrd="3" destOrd="0" presId="urn:microsoft.com/office/officeart/2005/8/layout/process2"/>
    <dgm:cxn modelId="{045A409E-3561-4EE7-B39E-2EF0FFDF228B}" type="presParOf" srcId="{FFDD9F42-FE4C-4057-A6E4-E5F3E78DE949}" destId="{8E1D8F3B-D32C-4C52-9055-503C06C4D903}" srcOrd="0" destOrd="0" presId="urn:microsoft.com/office/officeart/2005/8/layout/process2"/>
    <dgm:cxn modelId="{799D3108-62CC-4F5B-A453-2A660EB7C000}" type="presParOf" srcId="{069FDBCE-4A57-4615-A525-386C3C619ED3}" destId="{020A2665-3C85-4712-9BF2-31DDCF8C974C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72CB9B-14A7-4050-BE59-0949048C35B2}" type="doc">
      <dgm:prSet loTypeId="urn:microsoft.com/office/officeart/2008/layout/AlternatingHexagons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AA28921-BF02-46AA-AB3B-2DD8192DABA6}">
      <dgm:prSet phldrT="[Text]" custT="1"/>
      <dgm:spPr/>
      <dgm:t>
        <a:bodyPr/>
        <a:lstStyle/>
        <a:p>
          <a:r>
            <a:rPr lang="en-US" sz="1600" dirty="0"/>
            <a:t>Oxygen</a:t>
          </a:r>
          <a:endParaRPr lang="en-US" sz="1200" dirty="0"/>
        </a:p>
      </dgm:t>
    </dgm:pt>
    <dgm:pt modelId="{D678EB84-3D3D-42B2-ADF5-17303CB421B6}" type="parTrans" cxnId="{740A9EB1-B167-41B4-9AD8-6BC47F08C4CB}">
      <dgm:prSet/>
      <dgm:spPr/>
      <dgm:t>
        <a:bodyPr/>
        <a:lstStyle/>
        <a:p>
          <a:endParaRPr lang="en-US"/>
        </a:p>
      </dgm:t>
    </dgm:pt>
    <dgm:pt modelId="{EC869257-7FEF-4DD7-8605-BB7051097A1E}" type="sibTrans" cxnId="{740A9EB1-B167-41B4-9AD8-6BC47F08C4CB}">
      <dgm:prSet/>
      <dgm:spPr/>
      <dgm:t>
        <a:bodyPr/>
        <a:lstStyle/>
        <a:p>
          <a:r>
            <a:rPr lang="en-US" dirty="0"/>
            <a:t>Water</a:t>
          </a:r>
        </a:p>
      </dgm:t>
    </dgm:pt>
    <dgm:pt modelId="{BD96FC1B-9FE6-4562-991D-0151AFB980CC}">
      <dgm:prSet phldrT="[Text]"/>
      <dgm:spPr/>
      <dgm:t>
        <a:bodyPr/>
        <a:lstStyle/>
        <a:p>
          <a:r>
            <a:rPr lang="en-US" dirty="0"/>
            <a:t>pH</a:t>
          </a:r>
        </a:p>
      </dgm:t>
    </dgm:pt>
    <dgm:pt modelId="{69193574-D92B-4F2F-8553-4308E9BF14DC}" type="parTrans" cxnId="{0024CD1C-6238-4BA1-A99F-985725791FCB}">
      <dgm:prSet/>
      <dgm:spPr/>
      <dgm:t>
        <a:bodyPr/>
        <a:lstStyle/>
        <a:p>
          <a:endParaRPr lang="en-US"/>
        </a:p>
      </dgm:t>
    </dgm:pt>
    <dgm:pt modelId="{0188FE7A-54CB-46B4-8C44-295832A9F223}" type="sibTrans" cxnId="{0024CD1C-6238-4BA1-A99F-985725791FCB}">
      <dgm:prSet custT="1"/>
      <dgm:spPr/>
      <dgm:t>
        <a:bodyPr/>
        <a:lstStyle/>
        <a:p>
          <a:r>
            <a:rPr lang="en-US" sz="1400" dirty="0"/>
            <a:t>Temperature</a:t>
          </a:r>
          <a:r>
            <a:rPr lang="en-US" sz="900" dirty="0"/>
            <a:t> </a:t>
          </a:r>
        </a:p>
      </dgm:t>
    </dgm:pt>
    <dgm:pt modelId="{BDA430BD-7711-4B77-B1E0-4965526082D6}">
      <dgm:prSet phldrT="[Text]"/>
      <dgm:spPr/>
      <dgm:t>
        <a:bodyPr/>
        <a:lstStyle/>
        <a:p>
          <a:r>
            <a:rPr lang="en-US" dirty="0"/>
            <a:t>Pressure </a:t>
          </a:r>
        </a:p>
      </dgm:t>
    </dgm:pt>
    <dgm:pt modelId="{2E9A9295-5D87-4156-BA94-DA9ECEC9FB7B}" type="parTrans" cxnId="{D99623B1-160C-46AE-AD3B-D50F4B6E64D8}">
      <dgm:prSet/>
      <dgm:spPr/>
      <dgm:t>
        <a:bodyPr/>
        <a:lstStyle/>
        <a:p>
          <a:endParaRPr lang="en-US"/>
        </a:p>
      </dgm:t>
    </dgm:pt>
    <dgm:pt modelId="{103A8A1E-37DA-4996-8A09-053F283A038B}" type="sibTrans" cxnId="{D99623B1-160C-46AE-AD3B-D50F4B6E64D8}">
      <dgm:prSet/>
      <dgm:spPr/>
      <dgm:t>
        <a:bodyPr/>
        <a:lstStyle/>
        <a:p>
          <a:r>
            <a:rPr lang="en-US" dirty="0"/>
            <a:t>Dissolve solid </a:t>
          </a:r>
        </a:p>
      </dgm:t>
    </dgm:pt>
    <dgm:pt modelId="{5ABD2443-FED4-45BC-8D4F-985944E15F41}" type="pres">
      <dgm:prSet presAssocID="{2672CB9B-14A7-4050-BE59-0949048C35B2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7882E31-7461-4F8A-B59D-085931DF58F8}" type="pres">
      <dgm:prSet presAssocID="{4AA28921-BF02-46AA-AB3B-2DD8192DABA6}" presName="composite" presStyleCnt="0"/>
      <dgm:spPr/>
    </dgm:pt>
    <dgm:pt modelId="{32DAD6F4-BFE9-4DA5-9333-946805D4FA92}" type="pres">
      <dgm:prSet presAssocID="{4AA28921-BF02-46AA-AB3B-2DD8192DABA6}" presName="Parent1" presStyleLbl="node1" presStyleIdx="0" presStyleCnt="6" custScaleX="12732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99BA64-F9CF-400E-B4AC-31BD6BE8216E}" type="pres">
      <dgm:prSet presAssocID="{4AA28921-BF02-46AA-AB3B-2DD8192DABA6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28048534-BFDE-4CD1-8746-9A1ABC49F971}" type="pres">
      <dgm:prSet presAssocID="{4AA28921-BF02-46AA-AB3B-2DD8192DABA6}" presName="BalanceSpacing" presStyleCnt="0"/>
      <dgm:spPr/>
    </dgm:pt>
    <dgm:pt modelId="{CA099A2C-9A6A-4DB7-BA88-4364EF5FB99F}" type="pres">
      <dgm:prSet presAssocID="{4AA28921-BF02-46AA-AB3B-2DD8192DABA6}" presName="BalanceSpacing1" presStyleCnt="0"/>
      <dgm:spPr/>
    </dgm:pt>
    <dgm:pt modelId="{9FC7F967-2C4A-4B10-AC82-8D27874F112F}" type="pres">
      <dgm:prSet presAssocID="{EC869257-7FEF-4DD7-8605-BB7051097A1E}" presName="Accent1Text" presStyleLbl="node1" presStyleIdx="1" presStyleCnt="6"/>
      <dgm:spPr/>
      <dgm:t>
        <a:bodyPr/>
        <a:lstStyle/>
        <a:p>
          <a:endParaRPr lang="en-US"/>
        </a:p>
      </dgm:t>
    </dgm:pt>
    <dgm:pt modelId="{17F1E75D-DE3E-438F-AB40-9DBAD5B15AE0}" type="pres">
      <dgm:prSet presAssocID="{EC869257-7FEF-4DD7-8605-BB7051097A1E}" presName="spaceBetweenRectangles" presStyleCnt="0"/>
      <dgm:spPr/>
    </dgm:pt>
    <dgm:pt modelId="{CF4A029F-25C9-4F83-88F9-24BBA4AA1BD7}" type="pres">
      <dgm:prSet presAssocID="{BD96FC1B-9FE6-4562-991D-0151AFB980CC}" presName="composite" presStyleCnt="0"/>
      <dgm:spPr/>
    </dgm:pt>
    <dgm:pt modelId="{8B6632AA-1C88-4F48-8725-64B3E4DA607B}" type="pres">
      <dgm:prSet presAssocID="{BD96FC1B-9FE6-4562-991D-0151AFB980CC}" presName="Parent1" presStyleLbl="node1" presStyleIdx="2" presStyleCnt="6" custScaleX="116370" custScaleY="112283" custLinFactNeighborX="-11517" custLinFactNeighborY="-202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CC6A4D-F9EE-40B3-854F-57CFA34F9786}" type="pres">
      <dgm:prSet presAssocID="{BD96FC1B-9FE6-4562-991D-0151AFB980CC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D8E99B46-36BD-442C-8D37-53A6A2E5E731}" type="pres">
      <dgm:prSet presAssocID="{BD96FC1B-9FE6-4562-991D-0151AFB980CC}" presName="BalanceSpacing" presStyleCnt="0"/>
      <dgm:spPr/>
    </dgm:pt>
    <dgm:pt modelId="{B2FDAB98-361C-43CF-86ED-806CB7C297C6}" type="pres">
      <dgm:prSet presAssocID="{BD96FC1B-9FE6-4562-991D-0151AFB980CC}" presName="BalanceSpacing1" presStyleCnt="0"/>
      <dgm:spPr/>
    </dgm:pt>
    <dgm:pt modelId="{2F4FB17A-4A00-4229-8297-434C649A6E01}" type="pres">
      <dgm:prSet presAssocID="{0188FE7A-54CB-46B4-8C44-295832A9F223}" presName="Accent1Text" presStyleLbl="node1" presStyleIdx="3" presStyleCnt="6" custScaleX="153592" custScaleY="123974" custLinFactNeighborX="12940" custLinFactNeighborY="-400"/>
      <dgm:spPr/>
      <dgm:t>
        <a:bodyPr/>
        <a:lstStyle/>
        <a:p>
          <a:endParaRPr lang="en-US"/>
        </a:p>
      </dgm:t>
    </dgm:pt>
    <dgm:pt modelId="{A1F1ABBB-59CD-42ED-8659-A2329784EAD0}" type="pres">
      <dgm:prSet presAssocID="{0188FE7A-54CB-46B4-8C44-295832A9F223}" presName="spaceBetweenRectangles" presStyleCnt="0"/>
      <dgm:spPr/>
    </dgm:pt>
    <dgm:pt modelId="{8C1137B4-6FAF-4861-B229-E9B303CA2ED1}" type="pres">
      <dgm:prSet presAssocID="{BDA430BD-7711-4B77-B1E0-4965526082D6}" presName="composite" presStyleCnt="0"/>
      <dgm:spPr/>
    </dgm:pt>
    <dgm:pt modelId="{D92AC723-42E0-4773-9D85-AB31B35F29E8}" type="pres">
      <dgm:prSet presAssocID="{BDA430BD-7711-4B77-B1E0-4965526082D6}" presName="Parent1" presStyleLbl="node1" presStyleIdx="4" presStyleCnt="6" custScaleX="136301" custLinFactNeighborX="15034" custLinFactNeighborY="445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D7E846-4DD4-4286-A55C-7B74C250995B}" type="pres">
      <dgm:prSet presAssocID="{BDA430BD-7711-4B77-B1E0-4965526082D6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47495EBD-7B12-4304-8E2C-5B45938B70C8}" type="pres">
      <dgm:prSet presAssocID="{BDA430BD-7711-4B77-B1E0-4965526082D6}" presName="BalanceSpacing" presStyleCnt="0"/>
      <dgm:spPr/>
    </dgm:pt>
    <dgm:pt modelId="{EC374734-D0F2-462B-BBA1-5182E2DCEC26}" type="pres">
      <dgm:prSet presAssocID="{BDA430BD-7711-4B77-B1E0-4965526082D6}" presName="BalanceSpacing1" presStyleCnt="0"/>
      <dgm:spPr/>
    </dgm:pt>
    <dgm:pt modelId="{65BE3D86-D3E9-47DA-99B1-1C3406B480AD}" type="pres">
      <dgm:prSet presAssocID="{103A8A1E-37DA-4996-8A09-053F283A038B}" presName="Accent1Text" presStyleLbl="node1" presStyleIdx="5" presStyleCnt="6" custScaleX="114460"/>
      <dgm:spPr/>
      <dgm:t>
        <a:bodyPr/>
        <a:lstStyle/>
        <a:p>
          <a:endParaRPr lang="en-US"/>
        </a:p>
      </dgm:t>
    </dgm:pt>
  </dgm:ptLst>
  <dgm:cxnLst>
    <dgm:cxn modelId="{D99623B1-160C-46AE-AD3B-D50F4B6E64D8}" srcId="{2672CB9B-14A7-4050-BE59-0949048C35B2}" destId="{BDA430BD-7711-4B77-B1E0-4965526082D6}" srcOrd="2" destOrd="0" parTransId="{2E9A9295-5D87-4156-BA94-DA9ECEC9FB7B}" sibTransId="{103A8A1E-37DA-4996-8A09-053F283A038B}"/>
    <dgm:cxn modelId="{1EDF0A92-2F38-4FCA-A65B-98D07E22E5ED}" type="presOf" srcId="{103A8A1E-37DA-4996-8A09-053F283A038B}" destId="{65BE3D86-D3E9-47DA-99B1-1C3406B480AD}" srcOrd="0" destOrd="0" presId="urn:microsoft.com/office/officeart/2008/layout/AlternatingHexagons"/>
    <dgm:cxn modelId="{740A9EB1-B167-41B4-9AD8-6BC47F08C4CB}" srcId="{2672CB9B-14A7-4050-BE59-0949048C35B2}" destId="{4AA28921-BF02-46AA-AB3B-2DD8192DABA6}" srcOrd="0" destOrd="0" parTransId="{D678EB84-3D3D-42B2-ADF5-17303CB421B6}" sibTransId="{EC869257-7FEF-4DD7-8605-BB7051097A1E}"/>
    <dgm:cxn modelId="{424D82EA-C780-4478-B10D-1A7DBF7DE7CA}" type="presOf" srcId="{4AA28921-BF02-46AA-AB3B-2DD8192DABA6}" destId="{32DAD6F4-BFE9-4DA5-9333-946805D4FA92}" srcOrd="0" destOrd="0" presId="urn:microsoft.com/office/officeart/2008/layout/AlternatingHexagons"/>
    <dgm:cxn modelId="{4C1D1C2D-E361-49BB-A2E1-1B35BCC1E835}" type="presOf" srcId="{EC869257-7FEF-4DD7-8605-BB7051097A1E}" destId="{9FC7F967-2C4A-4B10-AC82-8D27874F112F}" srcOrd="0" destOrd="0" presId="urn:microsoft.com/office/officeart/2008/layout/AlternatingHexagons"/>
    <dgm:cxn modelId="{599B37DC-8F8D-44FB-A64E-529313283106}" type="presOf" srcId="{BD96FC1B-9FE6-4562-991D-0151AFB980CC}" destId="{8B6632AA-1C88-4F48-8725-64B3E4DA607B}" srcOrd="0" destOrd="0" presId="urn:microsoft.com/office/officeart/2008/layout/AlternatingHexagons"/>
    <dgm:cxn modelId="{270FBCD8-6600-45E7-91AE-4CDEE44BF9AE}" type="presOf" srcId="{2672CB9B-14A7-4050-BE59-0949048C35B2}" destId="{5ABD2443-FED4-45BC-8D4F-985944E15F41}" srcOrd="0" destOrd="0" presId="urn:microsoft.com/office/officeart/2008/layout/AlternatingHexagons"/>
    <dgm:cxn modelId="{0024CD1C-6238-4BA1-A99F-985725791FCB}" srcId="{2672CB9B-14A7-4050-BE59-0949048C35B2}" destId="{BD96FC1B-9FE6-4562-991D-0151AFB980CC}" srcOrd="1" destOrd="0" parTransId="{69193574-D92B-4F2F-8553-4308E9BF14DC}" sibTransId="{0188FE7A-54CB-46B4-8C44-295832A9F223}"/>
    <dgm:cxn modelId="{5122C7A1-67F7-450F-9D70-0474352C1042}" type="presOf" srcId="{BDA430BD-7711-4B77-B1E0-4965526082D6}" destId="{D92AC723-42E0-4773-9D85-AB31B35F29E8}" srcOrd="0" destOrd="0" presId="urn:microsoft.com/office/officeart/2008/layout/AlternatingHexagons"/>
    <dgm:cxn modelId="{627D5CC5-97CD-4DC6-961B-E6FFFBD2D61D}" type="presOf" srcId="{0188FE7A-54CB-46B4-8C44-295832A9F223}" destId="{2F4FB17A-4A00-4229-8297-434C649A6E01}" srcOrd="0" destOrd="0" presId="urn:microsoft.com/office/officeart/2008/layout/AlternatingHexagons"/>
    <dgm:cxn modelId="{67C592CA-DC17-4BB1-ABC8-44A752159B81}" type="presParOf" srcId="{5ABD2443-FED4-45BC-8D4F-985944E15F41}" destId="{57882E31-7461-4F8A-B59D-085931DF58F8}" srcOrd="0" destOrd="0" presId="urn:microsoft.com/office/officeart/2008/layout/AlternatingHexagons"/>
    <dgm:cxn modelId="{E1295B5A-3186-4C44-AF8F-8A8300E1E794}" type="presParOf" srcId="{57882E31-7461-4F8A-B59D-085931DF58F8}" destId="{32DAD6F4-BFE9-4DA5-9333-946805D4FA92}" srcOrd="0" destOrd="0" presId="urn:microsoft.com/office/officeart/2008/layout/AlternatingHexagons"/>
    <dgm:cxn modelId="{D9B264E8-6134-4194-8727-7F1BB6FC0F7E}" type="presParOf" srcId="{57882E31-7461-4F8A-B59D-085931DF58F8}" destId="{6999BA64-F9CF-400E-B4AC-31BD6BE8216E}" srcOrd="1" destOrd="0" presId="urn:microsoft.com/office/officeart/2008/layout/AlternatingHexagons"/>
    <dgm:cxn modelId="{8572DF66-FB5E-4DA3-A958-48BB6324F370}" type="presParOf" srcId="{57882E31-7461-4F8A-B59D-085931DF58F8}" destId="{28048534-BFDE-4CD1-8746-9A1ABC49F971}" srcOrd="2" destOrd="0" presId="urn:microsoft.com/office/officeart/2008/layout/AlternatingHexagons"/>
    <dgm:cxn modelId="{B277EE94-DFE7-4D7D-B30F-177B51F4685A}" type="presParOf" srcId="{57882E31-7461-4F8A-B59D-085931DF58F8}" destId="{CA099A2C-9A6A-4DB7-BA88-4364EF5FB99F}" srcOrd="3" destOrd="0" presId="urn:microsoft.com/office/officeart/2008/layout/AlternatingHexagons"/>
    <dgm:cxn modelId="{E1B6D9AC-CA0D-416F-B389-FE1B803FA53C}" type="presParOf" srcId="{57882E31-7461-4F8A-B59D-085931DF58F8}" destId="{9FC7F967-2C4A-4B10-AC82-8D27874F112F}" srcOrd="4" destOrd="0" presId="urn:microsoft.com/office/officeart/2008/layout/AlternatingHexagons"/>
    <dgm:cxn modelId="{DB681847-5641-42FC-8EDF-FF749B3E7284}" type="presParOf" srcId="{5ABD2443-FED4-45BC-8D4F-985944E15F41}" destId="{17F1E75D-DE3E-438F-AB40-9DBAD5B15AE0}" srcOrd="1" destOrd="0" presId="urn:microsoft.com/office/officeart/2008/layout/AlternatingHexagons"/>
    <dgm:cxn modelId="{16053B44-C6ED-4533-B358-67357330D050}" type="presParOf" srcId="{5ABD2443-FED4-45BC-8D4F-985944E15F41}" destId="{CF4A029F-25C9-4F83-88F9-24BBA4AA1BD7}" srcOrd="2" destOrd="0" presId="urn:microsoft.com/office/officeart/2008/layout/AlternatingHexagons"/>
    <dgm:cxn modelId="{88F27731-80F9-49A9-BAC5-0EA63E0DBBC5}" type="presParOf" srcId="{CF4A029F-25C9-4F83-88F9-24BBA4AA1BD7}" destId="{8B6632AA-1C88-4F48-8725-64B3E4DA607B}" srcOrd="0" destOrd="0" presId="urn:microsoft.com/office/officeart/2008/layout/AlternatingHexagons"/>
    <dgm:cxn modelId="{81B33DE1-AD91-4BBD-80AD-8B5B8A3A7B81}" type="presParOf" srcId="{CF4A029F-25C9-4F83-88F9-24BBA4AA1BD7}" destId="{26CC6A4D-F9EE-40B3-854F-57CFA34F9786}" srcOrd="1" destOrd="0" presId="urn:microsoft.com/office/officeart/2008/layout/AlternatingHexagons"/>
    <dgm:cxn modelId="{9C3FC5EA-4AD9-487E-BA6F-81C818AAED42}" type="presParOf" srcId="{CF4A029F-25C9-4F83-88F9-24BBA4AA1BD7}" destId="{D8E99B46-36BD-442C-8D37-53A6A2E5E731}" srcOrd="2" destOrd="0" presId="urn:microsoft.com/office/officeart/2008/layout/AlternatingHexagons"/>
    <dgm:cxn modelId="{5790B193-D25E-472A-96BE-B4FEC7012265}" type="presParOf" srcId="{CF4A029F-25C9-4F83-88F9-24BBA4AA1BD7}" destId="{B2FDAB98-361C-43CF-86ED-806CB7C297C6}" srcOrd="3" destOrd="0" presId="urn:microsoft.com/office/officeart/2008/layout/AlternatingHexagons"/>
    <dgm:cxn modelId="{633B7D76-618F-42ED-BD60-F75BC8C4B8DD}" type="presParOf" srcId="{CF4A029F-25C9-4F83-88F9-24BBA4AA1BD7}" destId="{2F4FB17A-4A00-4229-8297-434C649A6E01}" srcOrd="4" destOrd="0" presId="urn:microsoft.com/office/officeart/2008/layout/AlternatingHexagons"/>
    <dgm:cxn modelId="{D4B4219B-389C-4585-BB3D-EBA0FF04A052}" type="presParOf" srcId="{5ABD2443-FED4-45BC-8D4F-985944E15F41}" destId="{A1F1ABBB-59CD-42ED-8659-A2329784EAD0}" srcOrd="3" destOrd="0" presId="urn:microsoft.com/office/officeart/2008/layout/AlternatingHexagons"/>
    <dgm:cxn modelId="{3A669A75-C946-43B2-8808-032DA29F88A8}" type="presParOf" srcId="{5ABD2443-FED4-45BC-8D4F-985944E15F41}" destId="{8C1137B4-6FAF-4861-B229-E9B303CA2ED1}" srcOrd="4" destOrd="0" presId="urn:microsoft.com/office/officeart/2008/layout/AlternatingHexagons"/>
    <dgm:cxn modelId="{A247E67E-B999-4571-9CAE-A932B7C04365}" type="presParOf" srcId="{8C1137B4-6FAF-4861-B229-E9B303CA2ED1}" destId="{D92AC723-42E0-4773-9D85-AB31B35F29E8}" srcOrd="0" destOrd="0" presId="urn:microsoft.com/office/officeart/2008/layout/AlternatingHexagons"/>
    <dgm:cxn modelId="{AEC9FF83-D33C-4978-B7D8-0CC6C89ACA66}" type="presParOf" srcId="{8C1137B4-6FAF-4861-B229-E9B303CA2ED1}" destId="{61D7E846-4DD4-4286-A55C-7B74C250995B}" srcOrd="1" destOrd="0" presId="urn:microsoft.com/office/officeart/2008/layout/AlternatingHexagons"/>
    <dgm:cxn modelId="{C4926F21-4939-4A27-B112-5E13E287258A}" type="presParOf" srcId="{8C1137B4-6FAF-4861-B229-E9B303CA2ED1}" destId="{47495EBD-7B12-4304-8E2C-5B45938B70C8}" srcOrd="2" destOrd="0" presId="urn:microsoft.com/office/officeart/2008/layout/AlternatingHexagons"/>
    <dgm:cxn modelId="{3828DEFA-62AE-4FAB-A2A3-24A06FB9CA2E}" type="presParOf" srcId="{8C1137B4-6FAF-4861-B229-E9B303CA2ED1}" destId="{EC374734-D0F2-462B-BBA1-5182E2DCEC26}" srcOrd="3" destOrd="0" presId="urn:microsoft.com/office/officeart/2008/layout/AlternatingHexagons"/>
    <dgm:cxn modelId="{35E04C92-AE14-471D-AEAC-78B8E5CCE84F}" type="presParOf" srcId="{8C1137B4-6FAF-4861-B229-E9B303CA2ED1}" destId="{65BE3D86-D3E9-47DA-99B1-1C3406B480A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5193F2-8152-4A42-846B-1B15FB17F87D}" type="doc">
      <dgm:prSet loTypeId="urn:microsoft.com/office/officeart/2011/layout/Circle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C2768B4-1BD6-4B22-B8FD-79B99F4B6EC5}">
      <dgm:prSet phldrT="[Text]"/>
      <dgm:spPr/>
      <dgm:t>
        <a:bodyPr/>
        <a:lstStyle/>
        <a:p>
          <a:r>
            <a:rPr lang="en-US" dirty="0"/>
            <a:t>No WATER  </a:t>
          </a:r>
        </a:p>
      </dgm:t>
    </dgm:pt>
    <dgm:pt modelId="{984B14D1-428C-4A20-9A97-DB6ED2877E89}" type="parTrans" cxnId="{098492AF-018C-434C-9FA1-228DF9CC9AA4}">
      <dgm:prSet/>
      <dgm:spPr/>
      <dgm:t>
        <a:bodyPr/>
        <a:lstStyle/>
        <a:p>
          <a:endParaRPr lang="en-US"/>
        </a:p>
      </dgm:t>
    </dgm:pt>
    <dgm:pt modelId="{B40C56B8-2097-45EB-9EB3-0CC2FF226B87}" type="sibTrans" cxnId="{098492AF-018C-434C-9FA1-228DF9CC9AA4}">
      <dgm:prSet/>
      <dgm:spPr/>
      <dgm:t>
        <a:bodyPr/>
        <a:lstStyle/>
        <a:p>
          <a:endParaRPr lang="en-US"/>
        </a:p>
      </dgm:t>
    </dgm:pt>
    <dgm:pt modelId="{346F8D98-8C00-4DFD-9929-EAFA15CF5CD2}">
      <dgm:prSet phldrT="[Text]"/>
      <dgm:spPr/>
      <dgm:t>
        <a:bodyPr/>
        <a:lstStyle/>
        <a:p>
          <a:r>
            <a:rPr lang="en-US" dirty="0"/>
            <a:t>NO MIC</a:t>
          </a:r>
        </a:p>
      </dgm:t>
    </dgm:pt>
    <dgm:pt modelId="{A6670D14-6785-40C2-8C76-97290ADDC30D}" type="parTrans" cxnId="{C61BD841-275C-48C3-9D67-176C9A38E472}">
      <dgm:prSet/>
      <dgm:spPr/>
      <dgm:t>
        <a:bodyPr/>
        <a:lstStyle/>
        <a:p>
          <a:endParaRPr lang="en-US"/>
        </a:p>
      </dgm:t>
    </dgm:pt>
    <dgm:pt modelId="{20AFDAAD-37EC-4357-9D9C-5F7ED0277297}" type="sibTrans" cxnId="{C61BD841-275C-48C3-9D67-176C9A38E472}">
      <dgm:prSet/>
      <dgm:spPr/>
      <dgm:t>
        <a:bodyPr/>
        <a:lstStyle/>
        <a:p>
          <a:endParaRPr lang="en-US"/>
        </a:p>
      </dgm:t>
    </dgm:pt>
    <dgm:pt modelId="{4D5919F6-AF83-46F8-B6F7-08508DD16D2F}">
      <dgm:prSet phldrT="[Text]"/>
      <dgm:spPr/>
      <dgm:t>
        <a:bodyPr/>
        <a:lstStyle/>
        <a:p>
          <a:r>
            <a:rPr lang="en-US" dirty="0"/>
            <a:t>NO CORRSION </a:t>
          </a:r>
        </a:p>
      </dgm:t>
    </dgm:pt>
    <dgm:pt modelId="{C86708C3-8C6B-4626-BA55-7112D67708F6}" type="parTrans" cxnId="{4C32F06A-1A80-4670-9F5D-8487D10C5ACB}">
      <dgm:prSet/>
      <dgm:spPr/>
      <dgm:t>
        <a:bodyPr/>
        <a:lstStyle/>
        <a:p>
          <a:endParaRPr lang="en-US"/>
        </a:p>
      </dgm:t>
    </dgm:pt>
    <dgm:pt modelId="{DA2D1D90-09EA-42AE-84B5-C0C56ACCAE3A}" type="sibTrans" cxnId="{4C32F06A-1A80-4670-9F5D-8487D10C5ACB}">
      <dgm:prSet/>
      <dgm:spPr/>
      <dgm:t>
        <a:bodyPr/>
        <a:lstStyle/>
        <a:p>
          <a:endParaRPr lang="en-US"/>
        </a:p>
      </dgm:t>
    </dgm:pt>
    <dgm:pt modelId="{E9D56A6A-C840-4771-844B-F6E427B7C05E}" type="pres">
      <dgm:prSet presAssocID="{225193F2-8152-4A42-846B-1B15FB17F87D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3B270D91-F7A2-449C-9A65-3FB583D4885C}" type="pres">
      <dgm:prSet presAssocID="{4D5919F6-AF83-46F8-B6F7-08508DD16D2F}" presName="Accent3" presStyleCnt="0"/>
      <dgm:spPr/>
    </dgm:pt>
    <dgm:pt modelId="{308E9C6F-92E3-4117-81E1-1C6B02C8E3F2}" type="pres">
      <dgm:prSet presAssocID="{4D5919F6-AF83-46F8-B6F7-08508DD16D2F}" presName="Accent" presStyleLbl="node1" presStyleIdx="0" presStyleCnt="3"/>
      <dgm:spPr/>
    </dgm:pt>
    <dgm:pt modelId="{E6AB8726-B62F-412B-A044-63A0C443297A}" type="pres">
      <dgm:prSet presAssocID="{4D5919F6-AF83-46F8-B6F7-08508DD16D2F}" presName="ParentBackground3" presStyleCnt="0"/>
      <dgm:spPr/>
    </dgm:pt>
    <dgm:pt modelId="{4FE2DC6A-E5B0-40A6-9571-C55D879D8D8E}" type="pres">
      <dgm:prSet presAssocID="{4D5919F6-AF83-46F8-B6F7-08508DD16D2F}" presName="ParentBackground" presStyleLbl="fgAcc1" presStyleIdx="0" presStyleCnt="3"/>
      <dgm:spPr/>
      <dgm:t>
        <a:bodyPr/>
        <a:lstStyle/>
        <a:p>
          <a:endParaRPr lang="en-US"/>
        </a:p>
      </dgm:t>
    </dgm:pt>
    <dgm:pt modelId="{F89E8507-7E58-4A61-BC89-EA871F4E0AD0}" type="pres">
      <dgm:prSet presAssocID="{4D5919F6-AF83-46F8-B6F7-08508DD16D2F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A62B50-BF0F-4B11-BB37-9922B5186C15}" type="pres">
      <dgm:prSet presAssocID="{346F8D98-8C00-4DFD-9929-EAFA15CF5CD2}" presName="Accent2" presStyleCnt="0"/>
      <dgm:spPr/>
    </dgm:pt>
    <dgm:pt modelId="{2D8E0E87-DAA2-48F2-A4F9-2EA060788A08}" type="pres">
      <dgm:prSet presAssocID="{346F8D98-8C00-4DFD-9929-EAFA15CF5CD2}" presName="Accent" presStyleLbl="node1" presStyleIdx="1" presStyleCnt="3"/>
      <dgm:spPr/>
    </dgm:pt>
    <dgm:pt modelId="{AE5AC4DE-E596-460E-9018-2C03AD0B9E54}" type="pres">
      <dgm:prSet presAssocID="{346F8D98-8C00-4DFD-9929-EAFA15CF5CD2}" presName="ParentBackground2" presStyleCnt="0"/>
      <dgm:spPr/>
    </dgm:pt>
    <dgm:pt modelId="{AC7F86F5-C705-4BA1-807F-8AA8CC5428B2}" type="pres">
      <dgm:prSet presAssocID="{346F8D98-8C00-4DFD-9929-EAFA15CF5CD2}" presName="ParentBackground" presStyleLbl="fgAcc1" presStyleIdx="1" presStyleCnt="3"/>
      <dgm:spPr/>
      <dgm:t>
        <a:bodyPr/>
        <a:lstStyle/>
        <a:p>
          <a:endParaRPr lang="en-US"/>
        </a:p>
      </dgm:t>
    </dgm:pt>
    <dgm:pt modelId="{EBBD0C4B-E668-4937-A7E9-9918EC024303}" type="pres">
      <dgm:prSet presAssocID="{346F8D98-8C00-4DFD-9929-EAFA15CF5CD2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ACF806-C93F-4DC3-A1EF-9D9899C8E104}" type="pres">
      <dgm:prSet presAssocID="{9C2768B4-1BD6-4B22-B8FD-79B99F4B6EC5}" presName="Accent1" presStyleCnt="0"/>
      <dgm:spPr/>
    </dgm:pt>
    <dgm:pt modelId="{9AFC032A-DB44-4CF2-937D-D29618B259FB}" type="pres">
      <dgm:prSet presAssocID="{9C2768B4-1BD6-4B22-B8FD-79B99F4B6EC5}" presName="Accent" presStyleLbl="node1" presStyleIdx="2" presStyleCnt="3"/>
      <dgm:spPr/>
    </dgm:pt>
    <dgm:pt modelId="{ADE69823-7378-4476-A1DE-07FD802A74D5}" type="pres">
      <dgm:prSet presAssocID="{9C2768B4-1BD6-4B22-B8FD-79B99F4B6EC5}" presName="ParentBackground1" presStyleCnt="0"/>
      <dgm:spPr/>
    </dgm:pt>
    <dgm:pt modelId="{6E15FCF1-2A69-49A3-AE70-CD0085E3DF9E}" type="pres">
      <dgm:prSet presAssocID="{9C2768B4-1BD6-4B22-B8FD-79B99F4B6EC5}" presName="ParentBackground" presStyleLbl="fgAcc1" presStyleIdx="2" presStyleCnt="3"/>
      <dgm:spPr/>
      <dgm:t>
        <a:bodyPr/>
        <a:lstStyle/>
        <a:p>
          <a:endParaRPr lang="en-US"/>
        </a:p>
      </dgm:t>
    </dgm:pt>
    <dgm:pt modelId="{C222DF51-AD31-4765-B94C-8FEAA1D8D56C}" type="pres">
      <dgm:prSet presAssocID="{9C2768B4-1BD6-4B22-B8FD-79B99F4B6EC5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0E0305D-87A1-491D-A0D1-50F0FC7A1175}" type="presOf" srcId="{225193F2-8152-4A42-846B-1B15FB17F87D}" destId="{E9D56A6A-C840-4771-844B-F6E427B7C05E}" srcOrd="0" destOrd="0" presId="urn:microsoft.com/office/officeart/2011/layout/CircleProcess"/>
    <dgm:cxn modelId="{9E29E0DB-54FF-4830-A691-4EE3D9AE4CA3}" type="presOf" srcId="{9C2768B4-1BD6-4B22-B8FD-79B99F4B6EC5}" destId="{C222DF51-AD31-4765-B94C-8FEAA1D8D56C}" srcOrd="1" destOrd="0" presId="urn:microsoft.com/office/officeart/2011/layout/CircleProcess"/>
    <dgm:cxn modelId="{C61BD841-275C-48C3-9D67-176C9A38E472}" srcId="{225193F2-8152-4A42-846B-1B15FB17F87D}" destId="{346F8D98-8C00-4DFD-9929-EAFA15CF5CD2}" srcOrd="1" destOrd="0" parTransId="{A6670D14-6785-40C2-8C76-97290ADDC30D}" sibTransId="{20AFDAAD-37EC-4357-9D9C-5F7ED0277297}"/>
    <dgm:cxn modelId="{19E2608C-800A-4F79-BCBA-4C8F50ED3415}" type="presOf" srcId="{346F8D98-8C00-4DFD-9929-EAFA15CF5CD2}" destId="{EBBD0C4B-E668-4937-A7E9-9918EC024303}" srcOrd="1" destOrd="0" presId="urn:microsoft.com/office/officeart/2011/layout/CircleProcess"/>
    <dgm:cxn modelId="{2123B2EC-B11C-47D8-B2D6-19B4E4A02976}" type="presOf" srcId="{4D5919F6-AF83-46F8-B6F7-08508DD16D2F}" destId="{F89E8507-7E58-4A61-BC89-EA871F4E0AD0}" srcOrd="1" destOrd="0" presId="urn:microsoft.com/office/officeart/2011/layout/CircleProcess"/>
    <dgm:cxn modelId="{EBF21821-DFF8-4146-A159-301C3AF88D25}" type="presOf" srcId="{9C2768B4-1BD6-4B22-B8FD-79B99F4B6EC5}" destId="{6E15FCF1-2A69-49A3-AE70-CD0085E3DF9E}" srcOrd="0" destOrd="0" presId="urn:microsoft.com/office/officeart/2011/layout/CircleProcess"/>
    <dgm:cxn modelId="{4C32F06A-1A80-4670-9F5D-8487D10C5ACB}" srcId="{225193F2-8152-4A42-846B-1B15FB17F87D}" destId="{4D5919F6-AF83-46F8-B6F7-08508DD16D2F}" srcOrd="2" destOrd="0" parTransId="{C86708C3-8C6B-4626-BA55-7112D67708F6}" sibTransId="{DA2D1D90-09EA-42AE-84B5-C0C56ACCAE3A}"/>
    <dgm:cxn modelId="{098492AF-018C-434C-9FA1-228DF9CC9AA4}" srcId="{225193F2-8152-4A42-846B-1B15FB17F87D}" destId="{9C2768B4-1BD6-4B22-B8FD-79B99F4B6EC5}" srcOrd="0" destOrd="0" parTransId="{984B14D1-428C-4A20-9A97-DB6ED2877E89}" sibTransId="{B40C56B8-2097-45EB-9EB3-0CC2FF226B87}"/>
    <dgm:cxn modelId="{B88D2624-68BA-45B1-A572-C0C8E5D09CB4}" type="presOf" srcId="{4D5919F6-AF83-46F8-B6F7-08508DD16D2F}" destId="{4FE2DC6A-E5B0-40A6-9571-C55D879D8D8E}" srcOrd="0" destOrd="0" presId="urn:microsoft.com/office/officeart/2011/layout/CircleProcess"/>
    <dgm:cxn modelId="{BF25E7CF-F17B-43EA-AA33-7E30C2F008F8}" type="presOf" srcId="{346F8D98-8C00-4DFD-9929-EAFA15CF5CD2}" destId="{AC7F86F5-C705-4BA1-807F-8AA8CC5428B2}" srcOrd="0" destOrd="0" presId="urn:microsoft.com/office/officeart/2011/layout/CircleProcess"/>
    <dgm:cxn modelId="{E7BD78AA-BB36-4ADC-832F-CA67559CE0F4}" type="presParOf" srcId="{E9D56A6A-C840-4771-844B-F6E427B7C05E}" destId="{3B270D91-F7A2-449C-9A65-3FB583D4885C}" srcOrd="0" destOrd="0" presId="urn:microsoft.com/office/officeart/2011/layout/CircleProcess"/>
    <dgm:cxn modelId="{A2F90679-B1F2-4D33-BBD3-925848D53B31}" type="presParOf" srcId="{3B270D91-F7A2-449C-9A65-3FB583D4885C}" destId="{308E9C6F-92E3-4117-81E1-1C6B02C8E3F2}" srcOrd="0" destOrd="0" presId="urn:microsoft.com/office/officeart/2011/layout/CircleProcess"/>
    <dgm:cxn modelId="{F9C05734-9121-4B62-8EC7-3913D82BC806}" type="presParOf" srcId="{E9D56A6A-C840-4771-844B-F6E427B7C05E}" destId="{E6AB8726-B62F-412B-A044-63A0C443297A}" srcOrd="1" destOrd="0" presId="urn:microsoft.com/office/officeart/2011/layout/CircleProcess"/>
    <dgm:cxn modelId="{CBF743BF-E696-4784-8B12-305A3402B465}" type="presParOf" srcId="{E6AB8726-B62F-412B-A044-63A0C443297A}" destId="{4FE2DC6A-E5B0-40A6-9571-C55D879D8D8E}" srcOrd="0" destOrd="0" presId="urn:microsoft.com/office/officeart/2011/layout/CircleProcess"/>
    <dgm:cxn modelId="{D9FF92A5-96C3-44C1-9881-D2587479B362}" type="presParOf" srcId="{E9D56A6A-C840-4771-844B-F6E427B7C05E}" destId="{F89E8507-7E58-4A61-BC89-EA871F4E0AD0}" srcOrd="2" destOrd="0" presId="urn:microsoft.com/office/officeart/2011/layout/CircleProcess"/>
    <dgm:cxn modelId="{CC7644CE-89B6-4039-BFDE-7F6778C2568F}" type="presParOf" srcId="{E9D56A6A-C840-4771-844B-F6E427B7C05E}" destId="{82A62B50-BF0F-4B11-BB37-9922B5186C15}" srcOrd="3" destOrd="0" presId="urn:microsoft.com/office/officeart/2011/layout/CircleProcess"/>
    <dgm:cxn modelId="{13AB1848-A539-4829-8C89-71FDBA8F07B1}" type="presParOf" srcId="{82A62B50-BF0F-4B11-BB37-9922B5186C15}" destId="{2D8E0E87-DAA2-48F2-A4F9-2EA060788A08}" srcOrd="0" destOrd="0" presId="urn:microsoft.com/office/officeart/2011/layout/CircleProcess"/>
    <dgm:cxn modelId="{21E0D72D-E0E4-4F76-960D-65C06118AB3E}" type="presParOf" srcId="{E9D56A6A-C840-4771-844B-F6E427B7C05E}" destId="{AE5AC4DE-E596-460E-9018-2C03AD0B9E54}" srcOrd="4" destOrd="0" presId="urn:microsoft.com/office/officeart/2011/layout/CircleProcess"/>
    <dgm:cxn modelId="{915C290D-039B-4FD6-BF95-4C3FCD2FA35B}" type="presParOf" srcId="{AE5AC4DE-E596-460E-9018-2C03AD0B9E54}" destId="{AC7F86F5-C705-4BA1-807F-8AA8CC5428B2}" srcOrd="0" destOrd="0" presId="urn:microsoft.com/office/officeart/2011/layout/CircleProcess"/>
    <dgm:cxn modelId="{157018FA-49A3-496E-A87C-1719D14675B6}" type="presParOf" srcId="{E9D56A6A-C840-4771-844B-F6E427B7C05E}" destId="{EBBD0C4B-E668-4937-A7E9-9918EC024303}" srcOrd="5" destOrd="0" presId="urn:microsoft.com/office/officeart/2011/layout/CircleProcess"/>
    <dgm:cxn modelId="{8CC51501-C6D4-437B-BF37-1CF1E62EA16E}" type="presParOf" srcId="{E9D56A6A-C840-4771-844B-F6E427B7C05E}" destId="{ECACF806-C93F-4DC3-A1EF-9D9899C8E104}" srcOrd="6" destOrd="0" presId="urn:microsoft.com/office/officeart/2011/layout/CircleProcess"/>
    <dgm:cxn modelId="{47112F66-99DD-4CCF-8BD3-EEE2A5C18B4E}" type="presParOf" srcId="{ECACF806-C93F-4DC3-A1EF-9D9899C8E104}" destId="{9AFC032A-DB44-4CF2-937D-D29618B259FB}" srcOrd="0" destOrd="0" presId="urn:microsoft.com/office/officeart/2011/layout/CircleProcess"/>
    <dgm:cxn modelId="{E968065A-E248-4AAE-A1F4-2502A78A0F3C}" type="presParOf" srcId="{E9D56A6A-C840-4771-844B-F6E427B7C05E}" destId="{ADE69823-7378-4476-A1DE-07FD802A74D5}" srcOrd="7" destOrd="0" presId="urn:microsoft.com/office/officeart/2011/layout/CircleProcess"/>
    <dgm:cxn modelId="{33A3941E-F2BF-4D76-A51C-7BDA71F30E9F}" type="presParOf" srcId="{ADE69823-7378-4476-A1DE-07FD802A74D5}" destId="{6E15FCF1-2A69-49A3-AE70-CD0085E3DF9E}" srcOrd="0" destOrd="0" presId="urn:microsoft.com/office/officeart/2011/layout/CircleProcess"/>
    <dgm:cxn modelId="{3CA89B32-DE9B-4F5F-9189-47FB0FEBEAF7}" type="presParOf" srcId="{E9D56A6A-C840-4771-844B-F6E427B7C05E}" destId="{C222DF51-AD31-4765-B94C-8FEAA1D8D56C}" srcOrd="8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A6FBF3-B4F8-4428-BC0A-145543596023}">
      <dsp:nvSpPr>
        <dsp:cNvPr id="0" name=""/>
        <dsp:cNvSpPr/>
      </dsp:nvSpPr>
      <dsp:spPr>
        <a:xfrm>
          <a:off x="3096458" y="0"/>
          <a:ext cx="2036683" cy="113149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/>
            <a:t>INTRODUCTION </a:t>
          </a:r>
        </a:p>
      </dsp:txBody>
      <dsp:txXfrm>
        <a:off x="3129598" y="33140"/>
        <a:ext cx="1970403" cy="1065210"/>
      </dsp:txXfrm>
    </dsp:sp>
    <dsp:sp modelId="{DFBA201B-DF7F-4078-9D8F-8A278ED4A8A9}">
      <dsp:nvSpPr>
        <dsp:cNvPr id="0" name=""/>
        <dsp:cNvSpPr/>
      </dsp:nvSpPr>
      <dsp:spPr>
        <a:xfrm rot="5400000">
          <a:off x="3902645" y="1159778"/>
          <a:ext cx="424309" cy="5091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-5400000">
        <a:off x="3962049" y="1202209"/>
        <a:ext cx="305502" cy="297016"/>
      </dsp:txXfrm>
    </dsp:sp>
    <dsp:sp modelId="{F180B8B3-9417-4651-8ACF-F29CCCEF4AE4}">
      <dsp:nvSpPr>
        <dsp:cNvPr id="0" name=""/>
        <dsp:cNvSpPr/>
      </dsp:nvSpPr>
      <dsp:spPr>
        <a:xfrm>
          <a:off x="3096458" y="1697236"/>
          <a:ext cx="2036683" cy="1131490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ANALYTICAL </a:t>
          </a:r>
        </a:p>
      </dsp:txBody>
      <dsp:txXfrm>
        <a:off x="3129598" y="1730376"/>
        <a:ext cx="1970403" cy="1065210"/>
      </dsp:txXfrm>
    </dsp:sp>
    <dsp:sp modelId="{FFDD9F42-FE4C-4057-A6E4-E5F3E78DE949}">
      <dsp:nvSpPr>
        <dsp:cNvPr id="0" name=""/>
        <dsp:cNvSpPr/>
      </dsp:nvSpPr>
      <dsp:spPr>
        <a:xfrm rot="5400000">
          <a:off x="3902645" y="2857014"/>
          <a:ext cx="424309" cy="5091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-5400000">
        <a:off x="3962049" y="2899445"/>
        <a:ext cx="305502" cy="297016"/>
      </dsp:txXfrm>
    </dsp:sp>
    <dsp:sp modelId="{020A2665-3C85-4712-9BF2-31DDCF8C974C}">
      <dsp:nvSpPr>
        <dsp:cNvPr id="0" name=""/>
        <dsp:cNvSpPr/>
      </dsp:nvSpPr>
      <dsp:spPr>
        <a:xfrm>
          <a:off x="3096458" y="3394472"/>
          <a:ext cx="2036683" cy="1131490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CONCLOSION </a:t>
          </a:r>
        </a:p>
      </dsp:txBody>
      <dsp:txXfrm>
        <a:off x="3129598" y="3427612"/>
        <a:ext cx="1970403" cy="10652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DAD6F4-BFE9-4DA5-9333-946805D4FA92}">
      <dsp:nvSpPr>
        <dsp:cNvPr id="0" name=""/>
        <dsp:cNvSpPr/>
      </dsp:nvSpPr>
      <dsp:spPr>
        <a:xfrm rot="5400000">
          <a:off x="3615414" y="-57055"/>
          <a:ext cx="1113503" cy="123347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Oxygen</a:t>
          </a:r>
          <a:endParaRPr lang="en-US" sz="1200" kern="1200" dirty="0"/>
        </a:p>
      </dsp:txBody>
      <dsp:txXfrm rot="-5400000">
        <a:off x="3761007" y="188516"/>
        <a:ext cx="822318" cy="742335"/>
      </dsp:txXfrm>
    </dsp:sp>
    <dsp:sp modelId="{6999BA64-F9CF-400E-B4AC-31BD6BE8216E}">
      <dsp:nvSpPr>
        <dsp:cNvPr id="0" name=""/>
        <dsp:cNvSpPr/>
      </dsp:nvSpPr>
      <dsp:spPr>
        <a:xfrm>
          <a:off x="4685936" y="225632"/>
          <a:ext cx="1242669" cy="6681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7F967-2C4A-4B10-AC82-8D27874F112F}">
      <dsp:nvSpPr>
        <dsp:cNvPr id="0" name=""/>
        <dsp:cNvSpPr/>
      </dsp:nvSpPr>
      <dsp:spPr>
        <a:xfrm rot="5400000">
          <a:off x="2569166" y="75309"/>
          <a:ext cx="1113503" cy="96874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Water</a:t>
          </a:r>
        </a:p>
      </dsp:txBody>
      <dsp:txXfrm rot="-5400000">
        <a:off x="2792507" y="176452"/>
        <a:ext cx="666821" cy="766461"/>
      </dsp:txXfrm>
    </dsp:sp>
    <dsp:sp modelId="{8B6632AA-1C88-4F48-8725-64B3E4DA607B}">
      <dsp:nvSpPr>
        <dsp:cNvPr id="0" name=""/>
        <dsp:cNvSpPr/>
      </dsp:nvSpPr>
      <dsp:spPr>
        <a:xfrm rot="5400000">
          <a:off x="2910329" y="1052074"/>
          <a:ext cx="1250274" cy="1127331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pH</a:t>
          </a:r>
        </a:p>
      </dsp:txBody>
      <dsp:txXfrm rot="-5400000">
        <a:off x="3150451" y="1188737"/>
        <a:ext cx="770029" cy="854006"/>
      </dsp:txXfrm>
    </dsp:sp>
    <dsp:sp modelId="{26CC6A4D-F9EE-40B3-854F-57CFA34F9786}">
      <dsp:nvSpPr>
        <dsp:cNvPr id="0" name=""/>
        <dsp:cNvSpPr/>
      </dsp:nvSpPr>
      <dsp:spPr>
        <a:xfrm>
          <a:off x="1919994" y="1304249"/>
          <a:ext cx="1202583" cy="6681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4FB17A-4A00-4229-8297-434C649A6E01}">
      <dsp:nvSpPr>
        <dsp:cNvPr id="0" name=""/>
        <dsp:cNvSpPr/>
      </dsp:nvSpPr>
      <dsp:spPr>
        <a:xfrm rot="5400000">
          <a:off x="4128414" y="889886"/>
          <a:ext cx="1380454" cy="1487918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Temperature</a:t>
          </a:r>
          <a:r>
            <a:rPr lang="en-US" sz="900" kern="1200" dirty="0"/>
            <a:t> </a:t>
          </a:r>
        </a:p>
      </dsp:txBody>
      <dsp:txXfrm rot="-5400000">
        <a:off x="4322668" y="1173694"/>
        <a:ext cx="991946" cy="920302"/>
      </dsp:txXfrm>
    </dsp:sp>
    <dsp:sp modelId="{D92AC723-42E0-4773-9D85-AB31B35F29E8}">
      <dsp:nvSpPr>
        <dsp:cNvPr id="0" name=""/>
        <dsp:cNvSpPr/>
      </dsp:nvSpPr>
      <dsp:spPr>
        <a:xfrm rot="5400000">
          <a:off x="3761055" y="2059642"/>
          <a:ext cx="1113503" cy="1320412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Pressure </a:t>
          </a:r>
        </a:p>
      </dsp:txBody>
      <dsp:txXfrm rot="-5400000">
        <a:off x="3877670" y="2348680"/>
        <a:ext cx="880274" cy="742335"/>
      </dsp:txXfrm>
    </dsp:sp>
    <dsp:sp modelId="{61D7E846-4DD4-4286-A55C-7B74C250995B}">
      <dsp:nvSpPr>
        <dsp:cNvPr id="0" name=""/>
        <dsp:cNvSpPr/>
      </dsp:nvSpPr>
      <dsp:spPr>
        <a:xfrm>
          <a:off x="4685936" y="2382866"/>
          <a:ext cx="1242669" cy="6681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BE3D86-D3E9-47DA-99B1-1C3406B480AD}">
      <dsp:nvSpPr>
        <dsp:cNvPr id="0" name=""/>
        <dsp:cNvSpPr/>
      </dsp:nvSpPr>
      <dsp:spPr>
        <a:xfrm rot="5400000">
          <a:off x="2569166" y="2162502"/>
          <a:ext cx="1113503" cy="1108828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Dissolve solid </a:t>
          </a:r>
        </a:p>
      </dsp:txBody>
      <dsp:txXfrm rot="-5400000">
        <a:off x="2755920" y="2345359"/>
        <a:ext cx="739994" cy="7431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8E9C6F-92E3-4117-81E1-1C6B02C8E3F2}">
      <dsp:nvSpPr>
        <dsp:cNvPr id="0" name=""/>
        <dsp:cNvSpPr/>
      </dsp:nvSpPr>
      <dsp:spPr>
        <a:xfrm>
          <a:off x="3641782" y="600989"/>
          <a:ext cx="1592005" cy="15923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E2DC6A-E5B0-40A6-9571-C55D879D8D8E}">
      <dsp:nvSpPr>
        <dsp:cNvPr id="0" name=""/>
        <dsp:cNvSpPr/>
      </dsp:nvSpPr>
      <dsp:spPr>
        <a:xfrm>
          <a:off x="3694641" y="654075"/>
          <a:ext cx="1486286" cy="148612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NO CORRSION </a:t>
          </a:r>
        </a:p>
      </dsp:txBody>
      <dsp:txXfrm>
        <a:off x="3907116" y="866419"/>
        <a:ext cx="1061336" cy="1061440"/>
      </dsp:txXfrm>
    </dsp:sp>
    <dsp:sp modelId="{2D8E0E87-DAA2-48F2-A4F9-2EA060788A08}">
      <dsp:nvSpPr>
        <dsp:cNvPr id="0" name=""/>
        <dsp:cNvSpPr/>
      </dsp:nvSpPr>
      <dsp:spPr>
        <a:xfrm rot="2700000">
          <a:off x="1998316" y="602914"/>
          <a:ext cx="1588170" cy="1588170"/>
        </a:xfrm>
        <a:prstGeom prst="teardrop">
          <a:avLst>
            <a:gd name="adj" fmla="val 10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7F86F5-C705-4BA1-807F-8AA8CC5428B2}">
      <dsp:nvSpPr>
        <dsp:cNvPr id="0" name=""/>
        <dsp:cNvSpPr/>
      </dsp:nvSpPr>
      <dsp:spPr>
        <a:xfrm>
          <a:off x="2049258" y="654075"/>
          <a:ext cx="1486286" cy="148612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NO MIC</a:t>
          </a:r>
        </a:p>
      </dsp:txBody>
      <dsp:txXfrm>
        <a:off x="2261733" y="866419"/>
        <a:ext cx="1061336" cy="1061440"/>
      </dsp:txXfrm>
    </dsp:sp>
    <dsp:sp modelId="{9AFC032A-DB44-4CF2-937D-D29618B259FB}">
      <dsp:nvSpPr>
        <dsp:cNvPr id="0" name=""/>
        <dsp:cNvSpPr/>
      </dsp:nvSpPr>
      <dsp:spPr>
        <a:xfrm rot="2700000">
          <a:off x="352933" y="602914"/>
          <a:ext cx="1588170" cy="1588170"/>
        </a:xfrm>
        <a:prstGeom prst="teardrop">
          <a:avLst>
            <a:gd name="adj" fmla="val 10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15FCF1-2A69-49A3-AE70-CD0085E3DF9E}">
      <dsp:nvSpPr>
        <dsp:cNvPr id="0" name=""/>
        <dsp:cNvSpPr/>
      </dsp:nvSpPr>
      <dsp:spPr>
        <a:xfrm>
          <a:off x="403875" y="654075"/>
          <a:ext cx="1486286" cy="148612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No WATER  </a:t>
          </a:r>
        </a:p>
      </dsp:txBody>
      <dsp:txXfrm>
        <a:off x="616350" y="866419"/>
        <a:ext cx="1061336" cy="10614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D9B2C-DB1A-45DB-89D3-BF6E01D3CF8D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DC90FF-465D-41CD-BAB9-FF9BC5503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127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FA8EF8-2810-4103-A850-0BCFB6F6B819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B1DBC9-5137-4B74-B65F-84F644B5E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28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8" descr="Industr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3486150"/>
            <a:ext cx="4495800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1752600"/>
            <a:ext cx="7239000" cy="2743200"/>
          </a:xfr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0" y="482224"/>
            <a:ext cx="9144000" cy="381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BDE212-E76B-4CCB-8579-F5AE533F1BB0}" type="datetimeFigureOut">
              <a:rPr lang="en-US" smtClean="0"/>
              <a:pPr>
                <a:defRPr/>
              </a:pPr>
              <a:t>2/23/2022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99B649-AC05-4FD4-8EDB-84F71C51DE2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6D648-6C99-4EFE-9AEF-F5FAF1426C60}" type="datetimeFigureOut">
              <a:rPr lang="en-US"/>
              <a:pPr>
                <a:defRPr/>
              </a:pPr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B0983-C61B-43B0-891B-E3692CFBF7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2B97-D578-431B-8A21-2D6466AFEC27}" type="datetimeFigureOut">
              <a:rPr lang="en-US"/>
              <a:pPr>
                <a:defRPr/>
              </a:pPr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67C65-8669-41CA-8C1C-B93FB1086D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381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A06C3-72D2-4BCE-B837-C7B7ECFA8D27}" type="datetimeFigureOut">
              <a:rPr lang="en-US"/>
              <a:pPr>
                <a:defRPr/>
              </a:pPr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F82DC-FA80-4E51-B59F-D691F59EB9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"/>
            <a:ext cx="2167287" cy="5943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AF99B-3833-4AAD-9941-55E691DF057D}" type="datetimeFigureOut">
              <a:rPr lang="en-US"/>
              <a:pPr>
                <a:defRPr/>
              </a:pPr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FB03F-43DD-49A8-A138-0768B55696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E6407-D231-4862-8DE2-0FF48B043046}" type="datetimeFigureOut">
              <a:rPr lang="en-US"/>
              <a:pPr>
                <a:defRPr/>
              </a:pPr>
              <a:t>2/23/2022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2B081-30AA-4D59-B8EA-32C3FAB9A1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06ECB-4B99-4BEC-B490-CAEFDCB7D91E}" type="datetimeFigureOut">
              <a:rPr lang="en-US"/>
              <a:pPr>
                <a:defRPr/>
              </a:pPr>
              <a:t>2/23/2022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A36AE-F888-46E0-B3D9-3EA520F32E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BDBE1-5778-440C-A42E-ECFF6DEBCB43}" type="datetimeFigureOut">
              <a:rPr lang="en-US"/>
              <a:pPr>
                <a:defRPr/>
              </a:pPr>
              <a:t>2/23/2022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D80E4-2FC6-4CA7-80AE-9DF85E9EAD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1ACB9-93DC-45F0-9EA9-256CF0DF87DB}" type="datetimeFigureOut">
              <a:rPr lang="en-US"/>
              <a:pPr>
                <a:defRPr/>
              </a:pPr>
              <a:t>2/23/2022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749B0-F8ED-45BD-AD7F-BC9764771C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210DA-6340-441B-A512-6BDEBC5B207A}" type="datetimeFigureOut">
              <a:rPr lang="en-US"/>
              <a:pPr>
                <a:defRPr/>
              </a:pPr>
              <a:t>2/23/2022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5DC28-1179-43F2-84C4-051DBB6ED3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DF63D-70F3-4BD2-ABD0-B62F7561EECA}" type="datetimeFigureOut">
              <a:rPr lang="en-US"/>
              <a:pPr>
                <a:defRPr/>
              </a:pPr>
              <a:t>2/23/2022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01C2C-683D-480F-BD5D-B561F2DE8A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17"/>
          <p:cNvGrpSpPr/>
          <p:nvPr userDrawn="1"/>
        </p:nvGrpSpPr>
        <p:grpSpPr>
          <a:xfrm>
            <a:off x="-2514600" y="-914400"/>
            <a:ext cx="8574294" cy="7772400"/>
            <a:chOff x="4343400" y="3657600"/>
            <a:chExt cx="220663" cy="200026"/>
          </a:xfrm>
          <a:solidFill>
            <a:srgbClr val="F2F2F2">
              <a:alpha val="50196"/>
            </a:srgbClr>
          </a:solidFill>
        </p:grpSpPr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4505325" y="3694113"/>
              <a:ext cx="7938" cy="15875"/>
            </a:xfrm>
            <a:custGeom>
              <a:avLst/>
              <a:gdLst/>
              <a:ahLst/>
              <a:cxnLst>
                <a:cxn ang="0">
                  <a:pos x="158" y="186"/>
                </a:cxn>
                <a:cxn ang="0">
                  <a:pos x="151" y="221"/>
                </a:cxn>
                <a:cxn ang="0">
                  <a:pos x="142" y="249"/>
                </a:cxn>
                <a:cxn ang="0">
                  <a:pos x="131" y="273"/>
                </a:cxn>
                <a:cxn ang="0">
                  <a:pos x="117" y="291"/>
                </a:cxn>
                <a:cxn ang="0">
                  <a:pos x="103" y="303"/>
                </a:cxn>
                <a:cxn ang="0">
                  <a:pos x="88" y="311"/>
                </a:cxn>
                <a:cxn ang="0">
                  <a:pos x="72" y="314"/>
                </a:cxn>
                <a:cxn ang="0">
                  <a:pos x="57" y="313"/>
                </a:cxn>
                <a:cxn ang="0">
                  <a:pos x="43" y="306"/>
                </a:cxn>
                <a:cxn ang="0">
                  <a:pos x="30" y="295"/>
                </a:cxn>
                <a:cxn ang="0">
                  <a:pos x="18" y="279"/>
                </a:cxn>
                <a:cxn ang="0">
                  <a:pos x="9" y="257"/>
                </a:cxn>
                <a:cxn ang="0">
                  <a:pos x="3" y="232"/>
                </a:cxn>
                <a:cxn ang="0">
                  <a:pos x="0" y="201"/>
                </a:cxn>
                <a:cxn ang="0">
                  <a:pos x="0" y="167"/>
                </a:cxn>
                <a:cxn ang="0">
                  <a:pos x="4" y="129"/>
                </a:cxn>
                <a:cxn ang="0">
                  <a:pos x="11" y="95"/>
                </a:cxn>
                <a:cxn ang="0">
                  <a:pos x="20" y="66"/>
                </a:cxn>
                <a:cxn ang="0">
                  <a:pos x="32" y="43"/>
                </a:cxn>
                <a:cxn ang="0">
                  <a:pos x="45" y="24"/>
                </a:cxn>
                <a:cxn ang="0">
                  <a:pos x="59" y="11"/>
                </a:cxn>
                <a:cxn ang="0">
                  <a:pos x="74" y="3"/>
                </a:cxn>
                <a:cxn ang="0">
                  <a:pos x="90" y="0"/>
                </a:cxn>
                <a:cxn ang="0">
                  <a:pos x="105" y="2"/>
                </a:cxn>
                <a:cxn ang="0">
                  <a:pos x="119" y="9"/>
                </a:cxn>
                <a:cxn ang="0">
                  <a:pos x="132" y="20"/>
                </a:cxn>
                <a:cxn ang="0">
                  <a:pos x="144" y="37"/>
                </a:cxn>
                <a:cxn ang="0">
                  <a:pos x="152" y="58"/>
                </a:cxn>
                <a:cxn ang="0">
                  <a:pos x="159" y="83"/>
                </a:cxn>
                <a:cxn ang="0">
                  <a:pos x="162" y="114"/>
                </a:cxn>
                <a:cxn ang="0">
                  <a:pos x="162" y="148"/>
                </a:cxn>
              </a:cxnLst>
              <a:rect l="0" t="0" r="r" b="b"/>
              <a:pathLst>
                <a:path w="162" h="314">
                  <a:moveTo>
                    <a:pt x="160" y="168"/>
                  </a:moveTo>
                  <a:lnTo>
                    <a:pt x="158" y="186"/>
                  </a:lnTo>
                  <a:lnTo>
                    <a:pt x="155" y="203"/>
                  </a:lnTo>
                  <a:lnTo>
                    <a:pt x="151" y="221"/>
                  </a:lnTo>
                  <a:lnTo>
                    <a:pt x="147" y="235"/>
                  </a:lnTo>
                  <a:lnTo>
                    <a:pt x="142" y="249"/>
                  </a:lnTo>
                  <a:lnTo>
                    <a:pt x="136" y="261"/>
                  </a:lnTo>
                  <a:lnTo>
                    <a:pt x="131" y="273"/>
                  </a:lnTo>
                  <a:lnTo>
                    <a:pt x="123" y="282"/>
                  </a:lnTo>
                  <a:lnTo>
                    <a:pt x="117" y="291"/>
                  </a:lnTo>
                  <a:lnTo>
                    <a:pt x="110" y="298"/>
                  </a:lnTo>
                  <a:lnTo>
                    <a:pt x="103" y="303"/>
                  </a:lnTo>
                  <a:lnTo>
                    <a:pt x="95" y="308"/>
                  </a:lnTo>
                  <a:lnTo>
                    <a:pt x="88" y="311"/>
                  </a:lnTo>
                  <a:lnTo>
                    <a:pt x="80" y="314"/>
                  </a:lnTo>
                  <a:lnTo>
                    <a:pt x="72" y="314"/>
                  </a:lnTo>
                  <a:lnTo>
                    <a:pt x="64" y="314"/>
                  </a:lnTo>
                  <a:lnTo>
                    <a:pt x="57" y="313"/>
                  </a:lnTo>
                  <a:lnTo>
                    <a:pt x="50" y="310"/>
                  </a:lnTo>
                  <a:lnTo>
                    <a:pt x="43" y="306"/>
                  </a:lnTo>
                  <a:lnTo>
                    <a:pt x="37" y="301"/>
                  </a:lnTo>
                  <a:lnTo>
                    <a:pt x="30" y="295"/>
                  </a:lnTo>
                  <a:lnTo>
                    <a:pt x="25" y="287"/>
                  </a:lnTo>
                  <a:lnTo>
                    <a:pt x="18" y="279"/>
                  </a:lnTo>
                  <a:lnTo>
                    <a:pt x="14" y="268"/>
                  </a:lnTo>
                  <a:lnTo>
                    <a:pt x="9" y="257"/>
                  </a:lnTo>
                  <a:lnTo>
                    <a:pt x="6" y="245"/>
                  </a:lnTo>
                  <a:lnTo>
                    <a:pt x="3" y="232"/>
                  </a:lnTo>
                  <a:lnTo>
                    <a:pt x="1" y="217"/>
                  </a:lnTo>
                  <a:lnTo>
                    <a:pt x="0" y="201"/>
                  </a:lnTo>
                  <a:lnTo>
                    <a:pt x="0" y="185"/>
                  </a:lnTo>
                  <a:lnTo>
                    <a:pt x="0" y="167"/>
                  </a:lnTo>
                  <a:lnTo>
                    <a:pt x="2" y="147"/>
                  </a:lnTo>
                  <a:lnTo>
                    <a:pt x="4" y="129"/>
                  </a:lnTo>
                  <a:lnTo>
                    <a:pt x="7" y="111"/>
                  </a:lnTo>
                  <a:lnTo>
                    <a:pt x="11" y="95"/>
                  </a:lnTo>
                  <a:lnTo>
                    <a:pt x="15" y="80"/>
                  </a:lnTo>
                  <a:lnTo>
                    <a:pt x="20" y="66"/>
                  </a:lnTo>
                  <a:lnTo>
                    <a:pt x="26" y="54"/>
                  </a:lnTo>
                  <a:lnTo>
                    <a:pt x="32" y="43"/>
                  </a:lnTo>
                  <a:lnTo>
                    <a:pt x="39" y="33"/>
                  </a:lnTo>
                  <a:lnTo>
                    <a:pt x="45" y="24"/>
                  </a:lnTo>
                  <a:lnTo>
                    <a:pt x="52" y="17"/>
                  </a:lnTo>
                  <a:lnTo>
                    <a:pt x="59" y="11"/>
                  </a:lnTo>
                  <a:lnTo>
                    <a:pt x="67" y="7"/>
                  </a:lnTo>
                  <a:lnTo>
                    <a:pt x="74" y="3"/>
                  </a:lnTo>
                  <a:lnTo>
                    <a:pt x="82" y="1"/>
                  </a:lnTo>
                  <a:lnTo>
                    <a:pt x="90" y="0"/>
                  </a:lnTo>
                  <a:lnTo>
                    <a:pt x="97" y="1"/>
                  </a:lnTo>
                  <a:lnTo>
                    <a:pt x="105" y="2"/>
                  </a:lnTo>
                  <a:lnTo>
                    <a:pt x="112" y="5"/>
                  </a:lnTo>
                  <a:lnTo>
                    <a:pt x="119" y="9"/>
                  </a:lnTo>
                  <a:lnTo>
                    <a:pt x="125" y="14"/>
                  </a:lnTo>
                  <a:lnTo>
                    <a:pt x="132" y="20"/>
                  </a:lnTo>
                  <a:lnTo>
                    <a:pt x="138" y="28"/>
                  </a:lnTo>
                  <a:lnTo>
                    <a:pt x="144" y="37"/>
                  </a:lnTo>
                  <a:lnTo>
                    <a:pt x="148" y="47"/>
                  </a:lnTo>
                  <a:lnTo>
                    <a:pt x="152" y="58"/>
                  </a:lnTo>
                  <a:lnTo>
                    <a:pt x="156" y="70"/>
                  </a:lnTo>
                  <a:lnTo>
                    <a:pt x="159" y="83"/>
                  </a:lnTo>
                  <a:lnTo>
                    <a:pt x="161" y="98"/>
                  </a:lnTo>
                  <a:lnTo>
                    <a:pt x="162" y="114"/>
                  </a:lnTo>
                  <a:lnTo>
                    <a:pt x="162" y="130"/>
                  </a:lnTo>
                  <a:lnTo>
                    <a:pt x="162" y="148"/>
                  </a:lnTo>
                  <a:lnTo>
                    <a:pt x="160" y="1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4505325" y="3694113"/>
              <a:ext cx="7938" cy="15875"/>
            </a:xfrm>
            <a:custGeom>
              <a:avLst/>
              <a:gdLst/>
              <a:ahLst/>
              <a:cxnLst>
                <a:cxn ang="0">
                  <a:pos x="158" y="186"/>
                </a:cxn>
                <a:cxn ang="0">
                  <a:pos x="151" y="221"/>
                </a:cxn>
                <a:cxn ang="0">
                  <a:pos x="142" y="249"/>
                </a:cxn>
                <a:cxn ang="0">
                  <a:pos x="131" y="273"/>
                </a:cxn>
                <a:cxn ang="0">
                  <a:pos x="117" y="291"/>
                </a:cxn>
                <a:cxn ang="0">
                  <a:pos x="103" y="303"/>
                </a:cxn>
                <a:cxn ang="0">
                  <a:pos x="88" y="311"/>
                </a:cxn>
                <a:cxn ang="0">
                  <a:pos x="72" y="314"/>
                </a:cxn>
                <a:cxn ang="0">
                  <a:pos x="57" y="313"/>
                </a:cxn>
                <a:cxn ang="0">
                  <a:pos x="43" y="306"/>
                </a:cxn>
                <a:cxn ang="0">
                  <a:pos x="30" y="295"/>
                </a:cxn>
                <a:cxn ang="0">
                  <a:pos x="18" y="279"/>
                </a:cxn>
                <a:cxn ang="0">
                  <a:pos x="9" y="257"/>
                </a:cxn>
                <a:cxn ang="0">
                  <a:pos x="3" y="232"/>
                </a:cxn>
                <a:cxn ang="0">
                  <a:pos x="0" y="201"/>
                </a:cxn>
                <a:cxn ang="0">
                  <a:pos x="0" y="167"/>
                </a:cxn>
                <a:cxn ang="0">
                  <a:pos x="4" y="129"/>
                </a:cxn>
                <a:cxn ang="0">
                  <a:pos x="11" y="95"/>
                </a:cxn>
                <a:cxn ang="0">
                  <a:pos x="20" y="66"/>
                </a:cxn>
                <a:cxn ang="0">
                  <a:pos x="32" y="43"/>
                </a:cxn>
                <a:cxn ang="0">
                  <a:pos x="45" y="24"/>
                </a:cxn>
                <a:cxn ang="0">
                  <a:pos x="59" y="11"/>
                </a:cxn>
                <a:cxn ang="0">
                  <a:pos x="74" y="3"/>
                </a:cxn>
                <a:cxn ang="0">
                  <a:pos x="90" y="0"/>
                </a:cxn>
                <a:cxn ang="0">
                  <a:pos x="105" y="2"/>
                </a:cxn>
                <a:cxn ang="0">
                  <a:pos x="119" y="9"/>
                </a:cxn>
                <a:cxn ang="0">
                  <a:pos x="132" y="20"/>
                </a:cxn>
                <a:cxn ang="0">
                  <a:pos x="144" y="37"/>
                </a:cxn>
                <a:cxn ang="0">
                  <a:pos x="152" y="58"/>
                </a:cxn>
                <a:cxn ang="0">
                  <a:pos x="159" y="83"/>
                </a:cxn>
                <a:cxn ang="0">
                  <a:pos x="162" y="114"/>
                </a:cxn>
                <a:cxn ang="0">
                  <a:pos x="162" y="148"/>
                </a:cxn>
              </a:cxnLst>
              <a:rect l="0" t="0" r="r" b="b"/>
              <a:pathLst>
                <a:path w="162" h="314">
                  <a:moveTo>
                    <a:pt x="160" y="168"/>
                  </a:moveTo>
                  <a:lnTo>
                    <a:pt x="158" y="186"/>
                  </a:lnTo>
                  <a:lnTo>
                    <a:pt x="155" y="203"/>
                  </a:lnTo>
                  <a:lnTo>
                    <a:pt x="151" y="221"/>
                  </a:lnTo>
                  <a:lnTo>
                    <a:pt x="147" y="235"/>
                  </a:lnTo>
                  <a:lnTo>
                    <a:pt x="142" y="249"/>
                  </a:lnTo>
                  <a:lnTo>
                    <a:pt x="136" y="261"/>
                  </a:lnTo>
                  <a:lnTo>
                    <a:pt x="131" y="273"/>
                  </a:lnTo>
                  <a:lnTo>
                    <a:pt x="123" y="282"/>
                  </a:lnTo>
                  <a:lnTo>
                    <a:pt x="117" y="291"/>
                  </a:lnTo>
                  <a:lnTo>
                    <a:pt x="110" y="298"/>
                  </a:lnTo>
                  <a:lnTo>
                    <a:pt x="103" y="303"/>
                  </a:lnTo>
                  <a:lnTo>
                    <a:pt x="95" y="308"/>
                  </a:lnTo>
                  <a:lnTo>
                    <a:pt x="88" y="311"/>
                  </a:lnTo>
                  <a:lnTo>
                    <a:pt x="80" y="314"/>
                  </a:lnTo>
                  <a:lnTo>
                    <a:pt x="72" y="314"/>
                  </a:lnTo>
                  <a:lnTo>
                    <a:pt x="64" y="314"/>
                  </a:lnTo>
                  <a:lnTo>
                    <a:pt x="57" y="313"/>
                  </a:lnTo>
                  <a:lnTo>
                    <a:pt x="50" y="310"/>
                  </a:lnTo>
                  <a:lnTo>
                    <a:pt x="43" y="306"/>
                  </a:lnTo>
                  <a:lnTo>
                    <a:pt x="37" y="301"/>
                  </a:lnTo>
                  <a:lnTo>
                    <a:pt x="30" y="295"/>
                  </a:lnTo>
                  <a:lnTo>
                    <a:pt x="25" y="287"/>
                  </a:lnTo>
                  <a:lnTo>
                    <a:pt x="18" y="279"/>
                  </a:lnTo>
                  <a:lnTo>
                    <a:pt x="14" y="268"/>
                  </a:lnTo>
                  <a:lnTo>
                    <a:pt x="9" y="257"/>
                  </a:lnTo>
                  <a:lnTo>
                    <a:pt x="6" y="245"/>
                  </a:lnTo>
                  <a:lnTo>
                    <a:pt x="3" y="232"/>
                  </a:lnTo>
                  <a:lnTo>
                    <a:pt x="1" y="217"/>
                  </a:lnTo>
                  <a:lnTo>
                    <a:pt x="0" y="201"/>
                  </a:lnTo>
                  <a:lnTo>
                    <a:pt x="0" y="185"/>
                  </a:lnTo>
                  <a:lnTo>
                    <a:pt x="0" y="167"/>
                  </a:lnTo>
                  <a:lnTo>
                    <a:pt x="2" y="147"/>
                  </a:lnTo>
                  <a:lnTo>
                    <a:pt x="4" y="129"/>
                  </a:lnTo>
                  <a:lnTo>
                    <a:pt x="7" y="111"/>
                  </a:lnTo>
                  <a:lnTo>
                    <a:pt x="11" y="95"/>
                  </a:lnTo>
                  <a:lnTo>
                    <a:pt x="15" y="80"/>
                  </a:lnTo>
                  <a:lnTo>
                    <a:pt x="20" y="66"/>
                  </a:lnTo>
                  <a:lnTo>
                    <a:pt x="26" y="54"/>
                  </a:lnTo>
                  <a:lnTo>
                    <a:pt x="32" y="43"/>
                  </a:lnTo>
                  <a:lnTo>
                    <a:pt x="39" y="33"/>
                  </a:lnTo>
                  <a:lnTo>
                    <a:pt x="45" y="24"/>
                  </a:lnTo>
                  <a:lnTo>
                    <a:pt x="52" y="17"/>
                  </a:lnTo>
                  <a:lnTo>
                    <a:pt x="59" y="11"/>
                  </a:lnTo>
                  <a:lnTo>
                    <a:pt x="67" y="7"/>
                  </a:lnTo>
                  <a:lnTo>
                    <a:pt x="74" y="3"/>
                  </a:lnTo>
                  <a:lnTo>
                    <a:pt x="82" y="1"/>
                  </a:lnTo>
                  <a:lnTo>
                    <a:pt x="90" y="0"/>
                  </a:lnTo>
                  <a:lnTo>
                    <a:pt x="97" y="1"/>
                  </a:lnTo>
                  <a:lnTo>
                    <a:pt x="105" y="2"/>
                  </a:lnTo>
                  <a:lnTo>
                    <a:pt x="112" y="5"/>
                  </a:lnTo>
                  <a:lnTo>
                    <a:pt x="119" y="9"/>
                  </a:lnTo>
                  <a:lnTo>
                    <a:pt x="125" y="14"/>
                  </a:lnTo>
                  <a:lnTo>
                    <a:pt x="132" y="20"/>
                  </a:lnTo>
                  <a:lnTo>
                    <a:pt x="138" y="28"/>
                  </a:lnTo>
                  <a:lnTo>
                    <a:pt x="144" y="37"/>
                  </a:lnTo>
                  <a:lnTo>
                    <a:pt x="148" y="47"/>
                  </a:lnTo>
                  <a:lnTo>
                    <a:pt x="152" y="58"/>
                  </a:lnTo>
                  <a:lnTo>
                    <a:pt x="156" y="70"/>
                  </a:lnTo>
                  <a:lnTo>
                    <a:pt x="159" y="83"/>
                  </a:lnTo>
                  <a:lnTo>
                    <a:pt x="161" y="98"/>
                  </a:lnTo>
                  <a:lnTo>
                    <a:pt x="162" y="114"/>
                  </a:lnTo>
                  <a:lnTo>
                    <a:pt x="162" y="130"/>
                  </a:lnTo>
                  <a:lnTo>
                    <a:pt x="162" y="148"/>
                  </a:lnTo>
                  <a:lnTo>
                    <a:pt x="160" y="168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4487863" y="3675063"/>
              <a:ext cx="12700" cy="20638"/>
            </a:xfrm>
            <a:custGeom>
              <a:avLst/>
              <a:gdLst/>
              <a:ahLst/>
              <a:cxnLst>
                <a:cxn ang="0">
                  <a:pos x="7" y="207"/>
                </a:cxn>
                <a:cxn ang="0">
                  <a:pos x="1" y="161"/>
                </a:cxn>
                <a:cxn ang="0">
                  <a:pos x="0" y="122"/>
                </a:cxn>
                <a:cxn ang="0">
                  <a:pos x="4" y="86"/>
                </a:cxn>
                <a:cxn ang="0">
                  <a:pos x="12" y="58"/>
                </a:cxn>
                <a:cxn ang="0">
                  <a:pos x="24" y="34"/>
                </a:cxn>
                <a:cxn ang="0">
                  <a:pos x="38" y="16"/>
                </a:cxn>
                <a:cxn ang="0">
                  <a:pos x="55" y="5"/>
                </a:cxn>
                <a:cxn ang="0">
                  <a:pos x="74" y="0"/>
                </a:cxn>
                <a:cxn ang="0">
                  <a:pos x="94" y="1"/>
                </a:cxn>
                <a:cxn ang="0">
                  <a:pos x="114" y="9"/>
                </a:cxn>
                <a:cxn ang="0">
                  <a:pos x="135" y="24"/>
                </a:cxn>
                <a:cxn ang="0">
                  <a:pos x="155" y="45"/>
                </a:cxn>
                <a:cxn ang="0">
                  <a:pos x="174" y="75"/>
                </a:cxn>
                <a:cxn ang="0">
                  <a:pos x="192" y="112"/>
                </a:cxn>
                <a:cxn ang="0">
                  <a:pos x="207" y="155"/>
                </a:cxn>
                <a:cxn ang="0">
                  <a:pos x="219" y="204"/>
                </a:cxn>
                <a:cxn ang="0">
                  <a:pos x="225" y="250"/>
                </a:cxn>
                <a:cxn ang="0">
                  <a:pos x="226" y="291"/>
                </a:cxn>
                <a:cxn ang="0">
                  <a:pos x="222" y="325"/>
                </a:cxn>
                <a:cxn ang="0">
                  <a:pos x="214" y="354"/>
                </a:cxn>
                <a:cxn ang="0">
                  <a:pos x="203" y="378"/>
                </a:cxn>
                <a:cxn ang="0">
                  <a:pos x="188" y="395"/>
                </a:cxn>
                <a:cxn ang="0">
                  <a:pos x="171" y="407"/>
                </a:cxn>
                <a:cxn ang="0">
                  <a:pos x="153" y="412"/>
                </a:cxn>
                <a:cxn ang="0">
                  <a:pos x="133" y="411"/>
                </a:cxn>
                <a:cxn ang="0">
                  <a:pos x="112" y="403"/>
                </a:cxn>
                <a:cxn ang="0">
                  <a:pos x="91" y="387"/>
                </a:cxn>
                <a:cxn ang="0">
                  <a:pos x="71" y="366"/>
                </a:cxn>
                <a:cxn ang="0">
                  <a:pos x="52" y="336"/>
                </a:cxn>
                <a:cxn ang="0">
                  <a:pos x="35" y="301"/>
                </a:cxn>
                <a:cxn ang="0">
                  <a:pos x="20" y="256"/>
                </a:cxn>
              </a:cxnLst>
              <a:rect l="0" t="0" r="r" b="b"/>
              <a:pathLst>
                <a:path w="226" h="412">
                  <a:moveTo>
                    <a:pt x="12" y="232"/>
                  </a:moveTo>
                  <a:lnTo>
                    <a:pt x="7" y="207"/>
                  </a:lnTo>
                  <a:lnTo>
                    <a:pt x="3" y="184"/>
                  </a:lnTo>
                  <a:lnTo>
                    <a:pt x="1" y="161"/>
                  </a:lnTo>
                  <a:lnTo>
                    <a:pt x="0" y="141"/>
                  </a:lnTo>
                  <a:lnTo>
                    <a:pt x="0" y="122"/>
                  </a:lnTo>
                  <a:lnTo>
                    <a:pt x="2" y="103"/>
                  </a:lnTo>
                  <a:lnTo>
                    <a:pt x="4" y="86"/>
                  </a:lnTo>
                  <a:lnTo>
                    <a:pt x="7" y="71"/>
                  </a:lnTo>
                  <a:lnTo>
                    <a:pt x="12" y="58"/>
                  </a:lnTo>
                  <a:lnTo>
                    <a:pt x="17" y="44"/>
                  </a:lnTo>
                  <a:lnTo>
                    <a:pt x="24" y="34"/>
                  </a:lnTo>
                  <a:lnTo>
                    <a:pt x="31" y="24"/>
                  </a:lnTo>
                  <a:lnTo>
                    <a:pt x="38" y="16"/>
                  </a:lnTo>
                  <a:lnTo>
                    <a:pt x="46" y="10"/>
                  </a:lnTo>
                  <a:lnTo>
                    <a:pt x="55" y="5"/>
                  </a:lnTo>
                  <a:lnTo>
                    <a:pt x="64" y="2"/>
                  </a:lnTo>
                  <a:lnTo>
                    <a:pt x="74" y="0"/>
                  </a:lnTo>
                  <a:lnTo>
                    <a:pt x="84" y="0"/>
                  </a:lnTo>
                  <a:lnTo>
                    <a:pt x="94" y="1"/>
                  </a:lnTo>
                  <a:lnTo>
                    <a:pt x="104" y="4"/>
                  </a:lnTo>
                  <a:lnTo>
                    <a:pt x="114" y="9"/>
                  </a:lnTo>
                  <a:lnTo>
                    <a:pt x="124" y="16"/>
                  </a:lnTo>
                  <a:lnTo>
                    <a:pt x="135" y="24"/>
                  </a:lnTo>
                  <a:lnTo>
                    <a:pt x="145" y="34"/>
                  </a:lnTo>
                  <a:lnTo>
                    <a:pt x="155" y="45"/>
                  </a:lnTo>
                  <a:lnTo>
                    <a:pt x="165" y="60"/>
                  </a:lnTo>
                  <a:lnTo>
                    <a:pt x="174" y="75"/>
                  </a:lnTo>
                  <a:lnTo>
                    <a:pt x="184" y="92"/>
                  </a:lnTo>
                  <a:lnTo>
                    <a:pt x="192" y="112"/>
                  </a:lnTo>
                  <a:lnTo>
                    <a:pt x="200" y="132"/>
                  </a:lnTo>
                  <a:lnTo>
                    <a:pt x="207" y="155"/>
                  </a:lnTo>
                  <a:lnTo>
                    <a:pt x="214" y="180"/>
                  </a:lnTo>
                  <a:lnTo>
                    <a:pt x="219" y="204"/>
                  </a:lnTo>
                  <a:lnTo>
                    <a:pt x="223" y="228"/>
                  </a:lnTo>
                  <a:lnTo>
                    <a:pt x="225" y="250"/>
                  </a:lnTo>
                  <a:lnTo>
                    <a:pt x="226" y="270"/>
                  </a:lnTo>
                  <a:lnTo>
                    <a:pt x="226" y="291"/>
                  </a:lnTo>
                  <a:lnTo>
                    <a:pt x="224" y="308"/>
                  </a:lnTo>
                  <a:lnTo>
                    <a:pt x="222" y="325"/>
                  </a:lnTo>
                  <a:lnTo>
                    <a:pt x="218" y="340"/>
                  </a:lnTo>
                  <a:lnTo>
                    <a:pt x="214" y="354"/>
                  </a:lnTo>
                  <a:lnTo>
                    <a:pt x="209" y="367"/>
                  </a:lnTo>
                  <a:lnTo>
                    <a:pt x="203" y="378"/>
                  </a:lnTo>
                  <a:lnTo>
                    <a:pt x="196" y="387"/>
                  </a:lnTo>
                  <a:lnTo>
                    <a:pt x="188" y="395"/>
                  </a:lnTo>
                  <a:lnTo>
                    <a:pt x="180" y="401"/>
                  </a:lnTo>
                  <a:lnTo>
                    <a:pt x="171" y="407"/>
                  </a:lnTo>
                  <a:lnTo>
                    <a:pt x="162" y="410"/>
                  </a:lnTo>
                  <a:lnTo>
                    <a:pt x="153" y="412"/>
                  </a:lnTo>
                  <a:lnTo>
                    <a:pt x="143" y="412"/>
                  </a:lnTo>
                  <a:lnTo>
                    <a:pt x="133" y="411"/>
                  </a:lnTo>
                  <a:lnTo>
                    <a:pt x="122" y="408"/>
                  </a:lnTo>
                  <a:lnTo>
                    <a:pt x="112" y="403"/>
                  </a:lnTo>
                  <a:lnTo>
                    <a:pt x="102" y="396"/>
                  </a:lnTo>
                  <a:lnTo>
                    <a:pt x="91" y="387"/>
                  </a:lnTo>
                  <a:lnTo>
                    <a:pt x="82" y="378"/>
                  </a:lnTo>
                  <a:lnTo>
                    <a:pt x="71" y="366"/>
                  </a:lnTo>
                  <a:lnTo>
                    <a:pt x="61" y="353"/>
                  </a:lnTo>
                  <a:lnTo>
                    <a:pt x="52" y="336"/>
                  </a:lnTo>
                  <a:lnTo>
                    <a:pt x="43" y="319"/>
                  </a:lnTo>
                  <a:lnTo>
                    <a:pt x="35" y="301"/>
                  </a:lnTo>
                  <a:lnTo>
                    <a:pt x="27" y="279"/>
                  </a:lnTo>
                  <a:lnTo>
                    <a:pt x="20" y="256"/>
                  </a:lnTo>
                  <a:lnTo>
                    <a:pt x="12" y="2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4487863" y="3675063"/>
              <a:ext cx="12700" cy="20638"/>
            </a:xfrm>
            <a:custGeom>
              <a:avLst/>
              <a:gdLst/>
              <a:ahLst/>
              <a:cxnLst>
                <a:cxn ang="0">
                  <a:pos x="7" y="207"/>
                </a:cxn>
                <a:cxn ang="0">
                  <a:pos x="1" y="161"/>
                </a:cxn>
                <a:cxn ang="0">
                  <a:pos x="0" y="122"/>
                </a:cxn>
                <a:cxn ang="0">
                  <a:pos x="4" y="86"/>
                </a:cxn>
                <a:cxn ang="0">
                  <a:pos x="12" y="58"/>
                </a:cxn>
                <a:cxn ang="0">
                  <a:pos x="24" y="34"/>
                </a:cxn>
                <a:cxn ang="0">
                  <a:pos x="38" y="16"/>
                </a:cxn>
                <a:cxn ang="0">
                  <a:pos x="55" y="5"/>
                </a:cxn>
                <a:cxn ang="0">
                  <a:pos x="74" y="0"/>
                </a:cxn>
                <a:cxn ang="0">
                  <a:pos x="94" y="1"/>
                </a:cxn>
                <a:cxn ang="0">
                  <a:pos x="114" y="9"/>
                </a:cxn>
                <a:cxn ang="0">
                  <a:pos x="135" y="24"/>
                </a:cxn>
                <a:cxn ang="0">
                  <a:pos x="155" y="45"/>
                </a:cxn>
                <a:cxn ang="0">
                  <a:pos x="174" y="75"/>
                </a:cxn>
                <a:cxn ang="0">
                  <a:pos x="192" y="112"/>
                </a:cxn>
                <a:cxn ang="0">
                  <a:pos x="207" y="155"/>
                </a:cxn>
                <a:cxn ang="0">
                  <a:pos x="219" y="204"/>
                </a:cxn>
                <a:cxn ang="0">
                  <a:pos x="225" y="250"/>
                </a:cxn>
                <a:cxn ang="0">
                  <a:pos x="226" y="291"/>
                </a:cxn>
                <a:cxn ang="0">
                  <a:pos x="222" y="325"/>
                </a:cxn>
                <a:cxn ang="0">
                  <a:pos x="214" y="354"/>
                </a:cxn>
                <a:cxn ang="0">
                  <a:pos x="203" y="378"/>
                </a:cxn>
                <a:cxn ang="0">
                  <a:pos x="188" y="395"/>
                </a:cxn>
                <a:cxn ang="0">
                  <a:pos x="171" y="407"/>
                </a:cxn>
                <a:cxn ang="0">
                  <a:pos x="153" y="412"/>
                </a:cxn>
                <a:cxn ang="0">
                  <a:pos x="133" y="411"/>
                </a:cxn>
                <a:cxn ang="0">
                  <a:pos x="112" y="403"/>
                </a:cxn>
                <a:cxn ang="0">
                  <a:pos x="91" y="387"/>
                </a:cxn>
                <a:cxn ang="0">
                  <a:pos x="71" y="366"/>
                </a:cxn>
                <a:cxn ang="0">
                  <a:pos x="52" y="336"/>
                </a:cxn>
                <a:cxn ang="0">
                  <a:pos x="35" y="301"/>
                </a:cxn>
                <a:cxn ang="0">
                  <a:pos x="20" y="256"/>
                </a:cxn>
              </a:cxnLst>
              <a:rect l="0" t="0" r="r" b="b"/>
              <a:pathLst>
                <a:path w="226" h="412">
                  <a:moveTo>
                    <a:pt x="12" y="232"/>
                  </a:moveTo>
                  <a:lnTo>
                    <a:pt x="7" y="207"/>
                  </a:lnTo>
                  <a:lnTo>
                    <a:pt x="3" y="184"/>
                  </a:lnTo>
                  <a:lnTo>
                    <a:pt x="1" y="161"/>
                  </a:lnTo>
                  <a:lnTo>
                    <a:pt x="0" y="141"/>
                  </a:lnTo>
                  <a:lnTo>
                    <a:pt x="0" y="122"/>
                  </a:lnTo>
                  <a:lnTo>
                    <a:pt x="2" y="103"/>
                  </a:lnTo>
                  <a:lnTo>
                    <a:pt x="4" y="86"/>
                  </a:lnTo>
                  <a:lnTo>
                    <a:pt x="7" y="71"/>
                  </a:lnTo>
                  <a:lnTo>
                    <a:pt x="12" y="58"/>
                  </a:lnTo>
                  <a:lnTo>
                    <a:pt x="17" y="44"/>
                  </a:lnTo>
                  <a:lnTo>
                    <a:pt x="24" y="34"/>
                  </a:lnTo>
                  <a:lnTo>
                    <a:pt x="31" y="24"/>
                  </a:lnTo>
                  <a:lnTo>
                    <a:pt x="38" y="16"/>
                  </a:lnTo>
                  <a:lnTo>
                    <a:pt x="46" y="10"/>
                  </a:lnTo>
                  <a:lnTo>
                    <a:pt x="55" y="5"/>
                  </a:lnTo>
                  <a:lnTo>
                    <a:pt x="64" y="2"/>
                  </a:lnTo>
                  <a:lnTo>
                    <a:pt x="74" y="0"/>
                  </a:lnTo>
                  <a:lnTo>
                    <a:pt x="84" y="0"/>
                  </a:lnTo>
                  <a:lnTo>
                    <a:pt x="94" y="1"/>
                  </a:lnTo>
                  <a:lnTo>
                    <a:pt x="104" y="4"/>
                  </a:lnTo>
                  <a:lnTo>
                    <a:pt x="114" y="9"/>
                  </a:lnTo>
                  <a:lnTo>
                    <a:pt x="124" y="16"/>
                  </a:lnTo>
                  <a:lnTo>
                    <a:pt x="135" y="24"/>
                  </a:lnTo>
                  <a:lnTo>
                    <a:pt x="145" y="34"/>
                  </a:lnTo>
                  <a:lnTo>
                    <a:pt x="155" y="45"/>
                  </a:lnTo>
                  <a:lnTo>
                    <a:pt x="165" y="60"/>
                  </a:lnTo>
                  <a:lnTo>
                    <a:pt x="174" y="75"/>
                  </a:lnTo>
                  <a:lnTo>
                    <a:pt x="184" y="92"/>
                  </a:lnTo>
                  <a:lnTo>
                    <a:pt x="192" y="112"/>
                  </a:lnTo>
                  <a:lnTo>
                    <a:pt x="200" y="132"/>
                  </a:lnTo>
                  <a:lnTo>
                    <a:pt x="207" y="155"/>
                  </a:lnTo>
                  <a:lnTo>
                    <a:pt x="214" y="180"/>
                  </a:lnTo>
                  <a:lnTo>
                    <a:pt x="219" y="204"/>
                  </a:lnTo>
                  <a:lnTo>
                    <a:pt x="223" y="228"/>
                  </a:lnTo>
                  <a:lnTo>
                    <a:pt x="225" y="250"/>
                  </a:lnTo>
                  <a:lnTo>
                    <a:pt x="226" y="270"/>
                  </a:lnTo>
                  <a:lnTo>
                    <a:pt x="226" y="291"/>
                  </a:lnTo>
                  <a:lnTo>
                    <a:pt x="224" y="308"/>
                  </a:lnTo>
                  <a:lnTo>
                    <a:pt x="222" y="325"/>
                  </a:lnTo>
                  <a:lnTo>
                    <a:pt x="218" y="340"/>
                  </a:lnTo>
                  <a:lnTo>
                    <a:pt x="214" y="354"/>
                  </a:lnTo>
                  <a:lnTo>
                    <a:pt x="209" y="367"/>
                  </a:lnTo>
                  <a:lnTo>
                    <a:pt x="203" y="378"/>
                  </a:lnTo>
                  <a:lnTo>
                    <a:pt x="196" y="387"/>
                  </a:lnTo>
                  <a:lnTo>
                    <a:pt x="188" y="395"/>
                  </a:lnTo>
                  <a:lnTo>
                    <a:pt x="180" y="401"/>
                  </a:lnTo>
                  <a:lnTo>
                    <a:pt x="171" y="407"/>
                  </a:lnTo>
                  <a:lnTo>
                    <a:pt x="162" y="410"/>
                  </a:lnTo>
                  <a:lnTo>
                    <a:pt x="153" y="412"/>
                  </a:lnTo>
                  <a:lnTo>
                    <a:pt x="143" y="412"/>
                  </a:lnTo>
                  <a:lnTo>
                    <a:pt x="133" y="411"/>
                  </a:lnTo>
                  <a:lnTo>
                    <a:pt x="122" y="408"/>
                  </a:lnTo>
                  <a:lnTo>
                    <a:pt x="112" y="403"/>
                  </a:lnTo>
                  <a:lnTo>
                    <a:pt x="102" y="396"/>
                  </a:lnTo>
                  <a:lnTo>
                    <a:pt x="91" y="387"/>
                  </a:lnTo>
                  <a:lnTo>
                    <a:pt x="82" y="378"/>
                  </a:lnTo>
                  <a:lnTo>
                    <a:pt x="71" y="366"/>
                  </a:lnTo>
                  <a:lnTo>
                    <a:pt x="61" y="353"/>
                  </a:lnTo>
                  <a:lnTo>
                    <a:pt x="52" y="336"/>
                  </a:lnTo>
                  <a:lnTo>
                    <a:pt x="43" y="319"/>
                  </a:lnTo>
                  <a:lnTo>
                    <a:pt x="35" y="301"/>
                  </a:lnTo>
                  <a:lnTo>
                    <a:pt x="27" y="279"/>
                  </a:lnTo>
                  <a:lnTo>
                    <a:pt x="20" y="256"/>
                  </a:lnTo>
                  <a:lnTo>
                    <a:pt x="12" y="232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4462463" y="3660775"/>
              <a:ext cx="19050" cy="25400"/>
            </a:xfrm>
            <a:custGeom>
              <a:avLst/>
              <a:gdLst/>
              <a:ahLst/>
              <a:cxnLst>
                <a:cxn ang="0">
                  <a:pos x="38" y="302"/>
                </a:cxn>
                <a:cxn ang="0">
                  <a:pos x="17" y="248"/>
                </a:cxn>
                <a:cxn ang="0">
                  <a:pos x="5" y="197"/>
                </a:cxn>
                <a:cxn ang="0">
                  <a:pos x="0" y="153"/>
                </a:cxn>
                <a:cxn ang="0">
                  <a:pos x="3" y="112"/>
                </a:cxn>
                <a:cxn ang="0">
                  <a:pos x="12" y="76"/>
                </a:cxn>
                <a:cxn ang="0">
                  <a:pos x="27" y="47"/>
                </a:cxn>
                <a:cxn ang="0">
                  <a:pos x="48" y="25"/>
                </a:cxn>
                <a:cxn ang="0">
                  <a:pos x="72" y="9"/>
                </a:cxn>
                <a:cxn ang="0">
                  <a:pos x="101" y="1"/>
                </a:cxn>
                <a:cxn ang="0">
                  <a:pos x="131" y="1"/>
                </a:cxn>
                <a:cxn ang="0">
                  <a:pos x="164" y="10"/>
                </a:cxn>
                <a:cxn ang="0">
                  <a:pos x="198" y="28"/>
                </a:cxn>
                <a:cxn ang="0">
                  <a:pos x="232" y="55"/>
                </a:cxn>
                <a:cxn ang="0">
                  <a:pos x="267" y="93"/>
                </a:cxn>
                <a:cxn ang="0">
                  <a:pos x="300" y="140"/>
                </a:cxn>
                <a:cxn ang="0">
                  <a:pos x="331" y="197"/>
                </a:cxn>
                <a:cxn ang="0">
                  <a:pos x="351" y="251"/>
                </a:cxn>
                <a:cxn ang="0">
                  <a:pos x="364" y="301"/>
                </a:cxn>
                <a:cxn ang="0">
                  <a:pos x="368" y="347"/>
                </a:cxn>
                <a:cxn ang="0">
                  <a:pos x="366" y="388"/>
                </a:cxn>
                <a:cxn ang="0">
                  <a:pos x="355" y="422"/>
                </a:cxn>
                <a:cxn ang="0">
                  <a:pos x="340" y="452"/>
                </a:cxn>
                <a:cxn ang="0">
                  <a:pos x="321" y="474"/>
                </a:cxn>
                <a:cxn ang="0">
                  <a:pos x="296" y="489"/>
                </a:cxn>
                <a:cxn ang="0">
                  <a:pos x="268" y="496"/>
                </a:cxn>
                <a:cxn ang="0">
                  <a:pos x="237" y="496"/>
                </a:cxn>
                <a:cxn ang="0">
                  <a:pos x="205" y="488"/>
                </a:cxn>
                <a:cxn ang="0">
                  <a:pos x="170" y="470"/>
                </a:cxn>
                <a:cxn ang="0">
                  <a:pos x="135" y="444"/>
                </a:cxn>
                <a:cxn ang="0">
                  <a:pos x="102" y="406"/>
                </a:cxn>
                <a:cxn ang="0">
                  <a:pos x="68" y="358"/>
                </a:cxn>
              </a:cxnLst>
              <a:rect l="0" t="0" r="r" b="b"/>
              <a:pathLst>
                <a:path w="368" h="498">
                  <a:moveTo>
                    <a:pt x="52" y="331"/>
                  </a:moveTo>
                  <a:lnTo>
                    <a:pt x="38" y="302"/>
                  </a:lnTo>
                  <a:lnTo>
                    <a:pt x="26" y="275"/>
                  </a:lnTo>
                  <a:lnTo>
                    <a:pt x="17" y="248"/>
                  </a:lnTo>
                  <a:lnTo>
                    <a:pt x="10" y="223"/>
                  </a:lnTo>
                  <a:lnTo>
                    <a:pt x="5" y="197"/>
                  </a:lnTo>
                  <a:lnTo>
                    <a:pt x="1" y="174"/>
                  </a:lnTo>
                  <a:lnTo>
                    <a:pt x="0" y="153"/>
                  </a:lnTo>
                  <a:lnTo>
                    <a:pt x="1" y="131"/>
                  </a:lnTo>
                  <a:lnTo>
                    <a:pt x="3" y="112"/>
                  </a:lnTo>
                  <a:lnTo>
                    <a:pt x="7" y="94"/>
                  </a:lnTo>
                  <a:lnTo>
                    <a:pt x="12" y="76"/>
                  </a:lnTo>
                  <a:lnTo>
                    <a:pt x="19" y="61"/>
                  </a:lnTo>
                  <a:lnTo>
                    <a:pt x="27" y="47"/>
                  </a:lnTo>
                  <a:lnTo>
                    <a:pt x="38" y="35"/>
                  </a:lnTo>
                  <a:lnTo>
                    <a:pt x="48" y="25"/>
                  </a:lnTo>
                  <a:lnTo>
                    <a:pt x="60" y="16"/>
                  </a:lnTo>
                  <a:lnTo>
                    <a:pt x="72" y="9"/>
                  </a:lnTo>
                  <a:lnTo>
                    <a:pt x="85" y="4"/>
                  </a:lnTo>
                  <a:lnTo>
                    <a:pt x="101" y="1"/>
                  </a:lnTo>
                  <a:lnTo>
                    <a:pt x="115" y="0"/>
                  </a:lnTo>
                  <a:lnTo>
                    <a:pt x="131" y="1"/>
                  </a:lnTo>
                  <a:lnTo>
                    <a:pt x="148" y="4"/>
                  </a:lnTo>
                  <a:lnTo>
                    <a:pt x="164" y="10"/>
                  </a:lnTo>
                  <a:lnTo>
                    <a:pt x="181" y="17"/>
                  </a:lnTo>
                  <a:lnTo>
                    <a:pt x="198" y="28"/>
                  </a:lnTo>
                  <a:lnTo>
                    <a:pt x="215" y="40"/>
                  </a:lnTo>
                  <a:lnTo>
                    <a:pt x="232" y="55"/>
                  </a:lnTo>
                  <a:lnTo>
                    <a:pt x="249" y="72"/>
                  </a:lnTo>
                  <a:lnTo>
                    <a:pt x="267" y="93"/>
                  </a:lnTo>
                  <a:lnTo>
                    <a:pt x="284" y="115"/>
                  </a:lnTo>
                  <a:lnTo>
                    <a:pt x="300" y="140"/>
                  </a:lnTo>
                  <a:lnTo>
                    <a:pt x="317" y="169"/>
                  </a:lnTo>
                  <a:lnTo>
                    <a:pt x="331" y="197"/>
                  </a:lnTo>
                  <a:lnTo>
                    <a:pt x="342" y="225"/>
                  </a:lnTo>
                  <a:lnTo>
                    <a:pt x="351" y="251"/>
                  </a:lnTo>
                  <a:lnTo>
                    <a:pt x="359" y="277"/>
                  </a:lnTo>
                  <a:lnTo>
                    <a:pt x="364" y="301"/>
                  </a:lnTo>
                  <a:lnTo>
                    <a:pt x="367" y="325"/>
                  </a:lnTo>
                  <a:lnTo>
                    <a:pt x="368" y="347"/>
                  </a:lnTo>
                  <a:lnTo>
                    <a:pt x="368" y="368"/>
                  </a:lnTo>
                  <a:lnTo>
                    <a:pt x="366" y="388"/>
                  </a:lnTo>
                  <a:lnTo>
                    <a:pt x="362" y="406"/>
                  </a:lnTo>
                  <a:lnTo>
                    <a:pt x="355" y="422"/>
                  </a:lnTo>
                  <a:lnTo>
                    <a:pt x="349" y="437"/>
                  </a:lnTo>
                  <a:lnTo>
                    <a:pt x="340" y="452"/>
                  </a:lnTo>
                  <a:lnTo>
                    <a:pt x="331" y="463"/>
                  </a:lnTo>
                  <a:lnTo>
                    <a:pt x="321" y="474"/>
                  </a:lnTo>
                  <a:lnTo>
                    <a:pt x="309" y="482"/>
                  </a:lnTo>
                  <a:lnTo>
                    <a:pt x="296" y="489"/>
                  </a:lnTo>
                  <a:lnTo>
                    <a:pt x="282" y="493"/>
                  </a:lnTo>
                  <a:lnTo>
                    <a:pt x="268" y="496"/>
                  </a:lnTo>
                  <a:lnTo>
                    <a:pt x="253" y="498"/>
                  </a:lnTo>
                  <a:lnTo>
                    <a:pt x="237" y="496"/>
                  </a:lnTo>
                  <a:lnTo>
                    <a:pt x="221" y="493"/>
                  </a:lnTo>
                  <a:lnTo>
                    <a:pt x="205" y="488"/>
                  </a:lnTo>
                  <a:lnTo>
                    <a:pt x="187" y="480"/>
                  </a:lnTo>
                  <a:lnTo>
                    <a:pt x="170" y="470"/>
                  </a:lnTo>
                  <a:lnTo>
                    <a:pt x="153" y="458"/>
                  </a:lnTo>
                  <a:lnTo>
                    <a:pt x="135" y="444"/>
                  </a:lnTo>
                  <a:lnTo>
                    <a:pt x="118" y="426"/>
                  </a:lnTo>
                  <a:lnTo>
                    <a:pt x="102" y="406"/>
                  </a:lnTo>
                  <a:lnTo>
                    <a:pt x="84" y="384"/>
                  </a:lnTo>
                  <a:lnTo>
                    <a:pt x="68" y="358"/>
                  </a:lnTo>
                  <a:lnTo>
                    <a:pt x="52" y="3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4462463" y="3660775"/>
              <a:ext cx="19050" cy="25400"/>
            </a:xfrm>
            <a:custGeom>
              <a:avLst/>
              <a:gdLst/>
              <a:ahLst/>
              <a:cxnLst>
                <a:cxn ang="0">
                  <a:pos x="38" y="302"/>
                </a:cxn>
                <a:cxn ang="0">
                  <a:pos x="17" y="248"/>
                </a:cxn>
                <a:cxn ang="0">
                  <a:pos x="5" y="197"/>
                </a:cxn>
                <a:cxn ang="0">
                  <a:pos x="0" y="153"/>
                </a:cxn>
                <a:cxn ang="0">
                  <a:pos x="3" y="112"/>
                </a:cxn>
                <a:cxn ang="0">
                  <a:pos x="12" y="76"/>
                </a:cxn>
                <a:cxn ang="0">
                  <a:pos x="27" y="47"/>
                </a:cxn>
                <a:cxn ang="0">
                  <a:pos x="48" y="25"/>
                </a:cxn>
                <a:cxn ang="0">
                  <a:pos x="72" y="9"/>
                </a:cxn>
                <a:cxn ang="0">
                  <a:pos x="101" y="1"/>
                </a:cxn>
                <a:cxn ang="0">
                  <a:pos x="131" y="1"/>
                </a:cxn>
                <a:cxn ang="0">
                  <a:pos x="164" y="10"/>
                </a:cxn>
                <a:cxn ang="0">
                  <a:pos x="198" y="28"/>
                </a:cxn>
                <a:cxn ang="0">
                  <a:pos x="232" y="55"/>
                </a:cxn>
                <a:cxn ang="0">
                  <a:pos x="267" y="93"/>
                </a:cxn>
                <a:cxn ang="0">
                  <a:pos x="300" y="140"/>
                </a:cxn>
                <a:cxn ang="0">
                  <a:pos x="331" y="197"/>
                </a:cxn>
                <a:cxn ang="0">
                  <a:pos x="351" y="251"/>
                </a:cxn>
                <a:cxn ang="0">
                  <a:pos x="364" y="301"/>
                </a:cxn>
                <a:cxn ang="0">
                  <a:pos x="368" y="347"/>
                </a:cxn>
                <a:cxn ang="0">
                  <a:pos x="366" y="388"/>
                </a:cxn>
                <a:cxn ang="0">
                  <a:pos x="355" y="422"/>
                </a:cxn>
                <a:cxn ang="0">
                  <a:pos x="340" y="452"/>
                </a:cxn>
                <a:cxn ang="0">
                  <a:pos x="321" y="474"/>
                </a:cxn>
                <a:cxn ang="0">
                  <a:pos x="296" y="489"/>
                </a:cxn>
                <a:cxn ang="0">
                  <a:pos x="268" y="496"/>
                </a:cxn>
                <a:cxn ang="0">
                  <a:pos x="237" y="496"/>
                </a:cxn>
                <a:cxn ang="0">
                  <a:pos x="205" y="488"/>
                </a:cxn>
                <a:cxn ang="0">
                  <a:pos x="170" y="470"/>
                </a:cxn>
                <a:cxn ang="0">
                  <a:pos x="135" y="444"/>
                </a:cxn>
                <a:cxn ang="0">
                  <a:pos x="102" y="406"/>
                </a:cxn>
                <a:cxn ang="0">
                  <a:pos x="68" y="358"/>
                </a:cxn>
              </a:cxnLst>
              <a:rect l="0" t="0" r="r" b="b"/>
              <a:pathLst>
                <a:path w="368" h="498">
                  <a:moveTo>
                    <a:pt x="52" y="331"/>
                  </a:moveTo>
                  <a:lnTo>
                    <a:pt x="38" y="302"/>
                  </a:lnTo>
                  <a:lnTo>
                    <a:pt x="26" y="275"/>
                  </a:lnTo>
                  <a:lnTo>
                    <a:pt x="17" y="248"/>
                  </a:lnTo>
                  <a:lnTo>
                    <a:pt x="10" y="223"/>
                  </a:lnTo>
                  <a:lnTo>
                    <a:pt x="5" y="197"/>
                  </a:lnTo>
                  <a:lnTo>
                    <a:pt x="1" y="174"/>
                  </a:lnTo>
                  <a:lnTo>
                    <a:pt x="0" y="153"/>
                  </a:lnTo>
                  <a:lnTo>
                    <a:pt x="1" y="131"/>
                  </a:lnTo>
                  <a:lnTo>
                    <a:pt x="3" y="112"/>
                  </a:lnTo>
                  <a:lnTo>
                    <a:pt x="7" y="94"/>
                  </a:lnTo>
                  <a:lnTo>
                    <a:pt x="12" y="76"/>
                  </a:lnTo>
                  <a:lnTo>
                    <a:pt x="19" y="61"/>
                  </a:lnTo>
                  <a:lnTo>
                    <a:pt x="27" y="47"/>
                  </a:lnTo>
                  <a:lnTo>
                    <a:pt x="38" y="35"/>
                  </a:lnTo>
                  <a:lnTo>
                    <a:pt x="48" y="25"/>
                  </a:lnTo>
                  <a:lnTo>
                    <a:pt x="60" y="16"/>
                  </a:lnTo>
                  <a:lnTo>
                    <a:pt x="72" y="9"/>
                  </a:lnTo>
                  <a:lnTo>
                    <a:pt x="85" y="4"/>
                  </a:lnTo>
                  <a:lnTo>
                    <a:pt x="101" y="1"/>
                  </a:lnTo>
                  <a:lnTo>
                    <a:pt x="115" y="0"/>
                  </a:lnTo>
                  <a:lnTo>
                    <a:pt x="131" y="1"/>
                  </a:lnTo>
                  <a:lnTo>
                    <a:pt x="148" y="4"/>
                  </a:lnTo>
                  <a:lnTo>
                    <a:pt x="164" y="10"/>
                  </a:lnTo>
                  <a:lnTo>
                    <a:pt x="181" y="17"/>
                  </a:lnTo>
                  <a:lnTo>
                    <a:pt x="198" y="28"/>
                  </a:lnTo>
                  <a:lnTo>
                    <a:pt x="215" y="40"/>
                  </a:lnTo>
                  <a:lnTo>
                    <a:pt x="232" y="55"/>
                  </a:lnTo>
                  <a:lnTo>
                    <a:pt x="249" y="72"/>
                  </a:lnTo>
                  <a:lnTo>
                    <a:pt x="267" y="93"/>
                  </a:lnTo>
                  <a:lnTo>
                    <a:pt x="284" y="115"/>
                  </a:lnTo>
                  <a:lnTo>
                    <a:pt x="300" y="140"/>
                  </a:lnTo>
                  <a:lnTo>
                    <a:pt x="317" y="169"/>
                  </a:lnTo>
                  <a:lnTo>
                    <a:pt x="331" y="197"/>
                  </a:lnTo>
                  <a:lnTo>
                    <a:pt x="342" y="225"/>
                  </a:lnTo>
                  <a:lnTo>
                    <a:pt x="351" y="251"/>
                  </a:lnTo>
                  <a:lnTo>
                    <a:pt x="359" y="277"/>
                  </a:lnTo>
                  <a:lnTo>
                    <a:pt x="364" y="301"/>
                  </a:lnTo>
                  <a:lnTo>
                    <a:pt x="367" y="325"/>
                  </a:lnTo>
                  <a:lnTo>
                    <a:pt x="368" y="347"/>
                  </a:lnTo>
                  <a:lnTo>
                    <a:pt x="368" y="368"/>
                  </a:lnTo>
                  <a:lnTo>
                    <a:pt x="366" y="388"/>
                  </a:lnTo>
                  <a:lnTo>
                    <a:pt x="362" y="406"/>
                  </a:lnTo>
                  <a:lnTo>
                    <a:pt x="355" y="422"/>
                  </a:lnTo>
                  <a:lnTo>
                    <a:pt x="349" y="437"/>
                  </a:lnTo>
                  <a:lnTo>
                    <a:pt x="340" y="452"/>
                  </a:lnTo>
                  <a:lnTo>
                    <a:pt x="331" y="463"/>
                  </a:lnTo>
                  <a:lnTo>
                    <a:pt x="321" y="474"/>
                  </a:lnTo>
                  <a:lnTo>
                    <a:pt x="309" y="482"/>
                  </a:lnTo>
                  <a:lnTo>
                    <a:pt x="296" y="489"/>
                  </a:lnTo>
                  <a:lnTo>
                    <a:pt x="282" y="493"/>
                  </a:lnTo>
                  <a:lnTo>
                    <a:pt x="268" y="496"/>
                  </a:lnTo>
                  <a:lnTo>
                    <a:pt x="253" y="498"/>
                  </a:lnTo>
                  <a:lnTo>
                    <a:pt x="237" y="496"/>
                  </a:lnTo>
                  <a:lnTo>
                    <a:pt x="221" y="493"/>
                  </a:lnTo>
                  <a:lnTo>
                    <a:pt x="205" y="488"/>
                  </a:lnTo>
                  <a:lnTo>
                    <a:pt x="187" y="480"/>
                  </a:lnTo>
                  <a:lnTo>
                    <a:pt x="170" y="470"/>
                  </a:lnTo>
                  <a:lnTo>
                    <a:pt x="153" y="458"/>
                  </a:lnTo>
                  <a:lnTo>
                    <a:pt x="135" y="444"/>
                  </a:lnTo>
                  <a:lnTo>
                    <a:pt x="118" y="426"/>
                  </a:lnTo>
                  <a:lnTo>
                    <a:pt x="102" y="406"/>
                  </a:lnTo>
                  <a:lnTo>
                    <a:pt x="84" y="384"/>
                  </a:lnTo>
                  <a:lnTo>
                    <a:pt x="68" y="358"/>
                  </a:lnTo>
                  <a:lnTo>
                    <a:pt x="52" y="331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4437063" y="3657600"/>
              <a:ext cx="23813" cy="28575"/>
            </a:xfrm>
            <a:custGeom>
              <a:avLst/>
              <a:gdLst/>
              <a:ahLst/>
              <a:cxnLst>
                <a:cxn ang="0">
                  <a:pos x="91" y="358"/>
                </a:cxn>
                <a:cxn ang="0">
                  <a:pos x="53" y="299"/>
                </a:cxn>
                <a:cxn ang="0">
                  <a:pos x="27" y="244"/>
                </a:cxn>
                <a:cxn ang="0">
                  <a:pos x="10" y="193"/>
                </a:cxn>
                <a:cxn ang="0">
                  <a:pos x="1" y="147"/>
                </a:cxn>
                <a:cxn ang="0">
                  <a:pos x="1" y="105"/>
                </a:cxn>
                <a:cxn ang="0">
                  <a:pos x="10" y="69"/>
                </a:cxn>
                <a:cxn ang="0">
                  <a:pos x="25" y="40"/>
                </a:cxn>
                <a:cxn ang="0">
                  <a:pos x="47" y="18"/>
                </a:cxn>
                <a:cxn ang="0">
                  <a:pos x="74" y="5"/>
                </a:cxn>
                <a:cxn ang="0">
                  <a:pos x="107" y="0"/>
                </a:cxn>
                <a:cxn ang="0">
                  <a:pos x="144" y="5"/>
                </a:cxn>
                <a:cxn ang="0">
                  <a:pos x="186" y="19"/>
                </a:cxn>
                <a:cxn ang="0">
                  <a:pos x="230" y="46"/>
                </a:cxn>
                <a:cxn ang="0">
                  <a:pos x="277" y="83"/>
                </a:cxn>
                <a:cxn ang="0">
                  <a:pos x="325" y="133"/>
                </a:cxn>
                <a:cxn ang="0">
                  <a:pos x="373" y="192"/>
                </a:cxn>
                <a:cxn ang="0">
                  <a:pos x="411" y="250"/>
                </a:cxn>
                <a:cxn ang="0">
                  <a:pos x="439" y="305"/>
                </a:cxn>
                <a:cxn ang="0">
                  <a:pos x="456" y="356"/>
                </a:cxn>
                <a:cxn ang="0">
                  <a:pos x="464" y="403"/>
                </a:cxn>
                <a:cxn ang="0">
                  <a:pos x="464" y="445"/>
                </a:cxn>
                <a:cxn ang="0">
                  <a:pos x="456" y="480"/>
                </a:cxn>
                <a:cxn ang="0">
                  <a:pos x="441" y="509"/>
                </a:cxn>
                <a:cxn ang="0">
                  <a:pos x="419" y="531"/>
                </a:cxn>
                <a:cxn ang="0">
                  <a:pos x="392" y="544"/>
                </a:cxn>
                <a:cxn ang="0">
                  <a:pos x="359" y="549"/>
                </a:cxn>
                <a:cxn ang="0">
                  <a:pos x="322" y="545"/>
                </a:cxn>
                <a:cxn ang="0">
                  <a:pos x="281" y="530"/>
                </a:cxn>
                <a:cxn ang="0">
                  <a:pos x="236" y="505"/>
                </a:cxn>
                <a:cxn ang="0">
                  <a:pos x="189" y="467"/>
                </a:cxn>
                <a:cxn ang="0">
                  <a:pos x="139" y="417"/>
                </a:cxn>
              </a:cxnLst>
              <a:rect l="0" t="0" r="r" b="b"/>
              <a:pathLst>
                <a:path w="465" h="549">
                  <a:moveTo>
                    <a:pt x="113" y="388"/>
                  </a:moveTo>
                  <a:lnTo>
                    <a:pt x="91" y="358"/>
                  </a:lnTo>
                  <a:lnTo>
                    <a:pt x="71" y="329"/>
                  </a:lnTo>
                  <a:lnTo>
                    <a:pt x="53" y="299"/>
                  </a:lnTo>
                  <a:lnTo>
                    <a:pt x="39" y="272"/>
                  </a:lnTo>
                  <a:lnTo>
                    <a:pt x="27" y="244"/>
                  </a:lnTo>
                  <a:lnTo>
                    <a:pt x="17" y="218"/>
                  </a:lnTo>
                  <a:lnTo>
                    <a:pt x="10" y="193"/>
                  </a:lnTo>
                  <a:lnTo>
                    <a:pt x="4" y="169"/>
                  </a:lnTo>
                  <a:lnTo>
                    <a:pt x="1" y="147"/>
                  </a:lnTo>
                  <a:lnTo>
                    <a:pt x="0" y="124"/>
                  </a:lnTo>
                  <a:lnTo>
                    <a:pt x="1" y="105"/>
                  </a:lnTo>
                  <a:lnTo>
                    <a:pt x="5" y="86"/>
                  </a:lnTo>
                  <a:lnTo>
                    <a:pt x="10" y="69"/>
                  </a:lnTo>
                  <a:lnTo>
                    <a:pt x="17" y="54"/>
                  </a:lnTo>
                  <a:lnTo>
                    <a:pt x="25" y="40"/>
                  </a:lnTo>
                  <a:lnTo>
                    <a:pt x="35" y="29"/>
                  </a:lnTo>
                  <a:lnTo>
                    <a:pt x="47" y="18"/>
                  </a:lnTo>
                  <a:lnTo>
                    <a:pt x="59" y="10"/>
                  </a:lnTo>
                  <a:lnTo>
                    <a:pt x="74" y="5"/>
                  </a:lnTo>
                  <a:lnTo>
                    <a:pt x="90" y="1"/>
                  </a:lnTo>
                  <a:lnTo>
                    <a:pt x="107" y="0"/>
                  </a:lnTo>
                  <a:lnTo>
                    <a:pt x="125" y="1"/>
                  </a:lnTo>
                  <a:lnTo>
                    <a:pt x="144" y="5"/>
                  </a:lnTo>
                  <a:lnTo>
                    <a:pt x="164" y="11"/>
                  </a:lnTo>
                  <a:lnTo>
                    <a:pt x="186" y="19"/>
                  </a:lnTo>
                  <a:lnTo>
                    <a:pt x="207" y="32"/>
                  </a:lnTo>
                  <a:lnTo>
                    <a:pt x="230" y="46"/>
                  </a:lnTo>
                  <a:lnTo>
                    <a:pt x="253" y="63"/>
                  </a:lnTo>
                  <a:lnTo>
                    <a:pt x="277" y="83"/>
                  </a:lnTo>
                  <a:lnTo>
                    <a:pt x="301" y="107"/>
                  </a:lnTo>
                  <a:lnTo>
                    <a:pt x="325" y="133"/>
                  </a:lnTo>
                  <a:lnTo>
                    <a:pt x="351" y="163"/>
                  </a:lnTo>
                  <a:lnTo>
                    <a:pt x="373" y="192"/>
                  </a:lnTo>
                  <a:lnTo>
                    <a:pt x="394" y="222"/>
                  </a:lnTo>
                  <a:lnTo>
                    <a:pt x="411" y="250"/>
                  </a:lnTo>
                  <a:lnTo>
                    <a:pt x="425" y="278"/>
                  </a:lnTo>
                  <a:lnTo>
                    <a:pt x="439" y="305"/>
                  </a:lnTo>
                  <a:lnTo>
                    <a:pt x="448" y="331"/>
                  </a:lnTo>
                  <a:lnTo>
                    <a:pt x="456" y="356"/>
                  </a:lnTo>
                  <a:lnTo>
                    <a:pt x="461" y="379"/>
                  </a:lnTo>
                  <a:lnTo>
                    <a:pt x="464" y="403"/>
                  </a:lnTo>
                  <a:lnTo>
                    <a:pt x="465" y="424"/>
                  </a:lnTo>
                  <a:lnTo>
                    <a:pt x="464" y="445"/>
                  </a:lnTo>
                  <a:lnTo>
                    <a:pt x="461" y="463"/>
                  </a:lnTo>
                  <a:lnTo>
                    <a:pt x="456" y="480"/>
                  </a:lnTo>
                  <a:lnTo>
                    <a:pt x="450" y="495"/>
                  </a:lnTo>
                  <a:lnTo>
                    <a:pt x="441" y="509"/>
                  </a:lnTo>
                  <a:lnTo>
                    <a:pt x="431" y="521"/>
                  </a:lnTo>
                  <a:lnTo>
                    <a:pt x="419" y="531"/>
                  </a:lnTo>
                  <a:lnTo>
                    <a:pt x="407" y="539"/>
                  </a:lnTo>
                  <a:lnTo>
                    <a:pt x="392" y="544"/>
                  </a:lnTo>
                  <a:lnTo>
                    <a:pt x="376" y="548"/>
                  </a:lnTo>
                  <a:lnTo>
                    <a:pt x="359" y="549"/>
                  </a:lnTo>
                  <a:lnTo>
                    <a:pt x="342" y="548"/>
                  </a:lnTo>
                  <a:lnTo>
                    <a:pt x="322" y="545"/>
                  </a:lnTo>
                  <a:lnTo>
                    <a:pt x="302" y="539"/>
                  </a:lnTo>
                  <a:lnTo>
                    <a:pt x="281" y="530"/>
                  </a:lnTo>
                  <a:lnTo>
                    <a:pt x="259" y="519"/>
                  </a:lnTo>
                  <a:lnTo>
                    <a:pt x="236" y="505"/>
                  </a:lnTo>
                  <a:lnTo>
                    <a:pt x="212" y="487"/>
                  </a:lnTo>
                  <a:lnTo>
                    <a:pt x="189" y="467"/>
                  </a:lnTo>
                  <a:lnTo>
                    <a:pt x="164" y="444"/>
                  </a:lnTo>
                  <a:lnTo>
                    <a:pt x="139" y="417"/>
                  </a:lnTo>
                  <a:lnTo>
                    <a:pt x="113" y="38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auto">
            <a:xfrm>
              <a:off x="4437063" y="3657600"/>
              <a:ext cx="23813" cy="28575"/>
            </a:xfrm>
            <a:custGeom>
              <a:avLst/>
              <a:gdLst/>
              <a:ahLst/>
              <a:cxnLst>
                <a:cxn ang="0">
                  <a:pos x="91" y="358"/>
                </a:cxn>
                <a:cxn ang="0">
                  <a:pos x="53" y="299"/>
                </a:cxn>
                <a:cxn ang="0">
                  <a:pos x="27" y="244"/>
                </a:cxn>
                <a:cxn ang="0">
                  <a:pos x="10" y="193"/>
                </a:cxn>
                <a:cxn ang="0">
                  <a:pos x="1" y="147"/>
                </a:cxn>
                <a:cxn ang="0">
                  <a:pos x="1" y="105"/>
                </a:cxn>
                <a:cxn ang="0">
                  <a:pos x="10" y="69"/>
                </a:cxn>
                <a:cxn ang="0">
                  <a:pos x="25" y="40"/>
                </a:cxn>
                <a:cxn ang="0">
                  <a:pos x="47" y="18"/>
                </a:cxn>
                <a:cxn ang="0">
                  <a:pos x="74" y="5"/>
                </a:cxn>
                <a:cxn ang="0">
                  <a:pos x="107" y="0"/>
                </a:cxn>
                <a:cxn ang="0">
                  <a:pos x="144" y="5"/>
                </a:cxn>
                <a:cxn ang="0">
                  <a:pos x="186" y="19"/>
                </a:cxn>
                <a:cxn ang="0">
                  <a:pos x="230" y="46"/>
                </a:cxn>
                <a:cxn ang="0">
                  <a:pos x="277" y="83"/>
                </a:cxn>
                <a:cxn ang="0">
                  <a:pos x="325" y="133"/>
                </a:cxn>
                <a:cxn ang="0">
                  <a:pos x="373" y="192"/>
                </a:cxn>
                <a:cxn ang="0">
                  <a:pos x="411" y="250"/>
                </a:cxn>
                <a:cxn ang="0">
                  <a:pos x="439" y="305"/>
                </a:cxn>
                <a:cxn ang="0">
                  <a:pos x="456" y="356"/>
                </a:cxn>
                <a:cxn ang="0">
                  <a:pos x="464" y="403"/>
                </a:cxn>
                <a:cxn ang="0">
                  <a:pos x="464" y="445"/>
                </a:cxn>
                <a:cxn ang="0">
                  <a:pos x="456" y="480"/>
                </a:cxn>
                <a:cxn ang="0">
                  <a:pos x="441" y="509"/>
                </a:cxn>
                <a:cxn ang="0">
                  <a:pos x="419" y="531"/>
                </a:cxn>
                <a:cxn ang="0">
                  <a:pos x="392" y="544"/>
                </a:cxn>
                <a:cxn ang="0">
                  <a:pos x="359" y="549"/>
                </a:cxn>
                <a:cxn ang="0">
                  <a:pos x="322" y="545"/>
                </a:cxn>
                <a:cxn ang="0">
                  <a:pos x="281" y="530"/>
                </a:cxn>
                <a:cxn ang="0">
                  <a:pos x="236" y="505"/>
                </a:cxn>
                <a:cxn ang="0">
                  <a:pos x="189" y="467"/>
                </a:cxn>
                <a:cxn ang="0">
                  <a:pos x="139" y="417"/>
                </a:cxn>
              </a:cxnLst>
              <a:rect l="0" t="0" r="r" b="b"/>
              <a:pathLst>
                <a:path w="465" h="549">
                  <a:moveTo>
                    <a:pt x="113" y="388"/>
                  </a:moveTo>
                  <a:lnTo>
                    <a:pt x="91" y="358"/>
                  </a:lnTo>
                  <a:lnTo>
                    <a:pt x="71" y="329"/>
                  </a:lnTo>
                  <a:lnTo>
                    <a:pt x="53" y="299"/>
                  </a:lnTo>
                  <a:lnTo>
                    <a:pt x="39" y="272"/>
                  </a:lnTo>
                  <a:lnTo>
                    <a:pt x="27" y="244"/>
                  </a:lnTo>
                  <a:lnTo>
                    <a:pt x="17" y="218"/>
                  </a:lnTo>
                  <a:lnTo>
                    <a:pt x="10" y="193"/>
                  </a:lnTo>
                  <a:lnTo>
                    <a:pt x="4" y="169"/>
                  </a:lnTo>
                  <a:lnTo>
                    <a:pt x="1" y="147"/>
                  </a:lnTo>
                  <a:lnTo>
                    <a:pt x="0" y="124"/>
                  </a:lnTo>
                  <a:lnTo>
                    <a:pt x="1" y="105"/>
                  </a:lnTo>
                  <a:lnTo>
                    <a:pt x="5" y="86"/>
                  </a:lnTo>
                  <a:lnTo>
                    <a:pt x="10" y="69"/>
                  </a:lnTo>
                  <a:lnTo>
                    <a:pt x="17" y="54"/>
                  </a:lnTo>
                  <a:lnTo>
                    <a:pt x="25" y="40"/>
                  </a:lnTo>
                  <a:lnTo>
                    <a:pt x="35" y="29"/>
                  </a:lnTo>
                  <a:lnTo>
                    <a:pt x="47" y="18"/>
                  </a:lnTo>
                  <a:lnTo>
                    <a:pt x="59" y="10"/>
                  </a:lnTo>
                  <a:lnTo>
                    <a:pt x="74" y="5"/>
                  </a:lnTo>
                  <a:lnTo>
                    <a:pt x="90" y="1"/>
                  </a:lnTo>
                  <a:lnTo>
                    <a:pt x="107" y="0"/>
                  </a:lnTo>
                  <a:lnTo>
                    <a:pt x="125" y="1"/>
                  </a:lnTo>
                  <a:lnTo>
                    <a:pt x="144" y="5"/>
                  </a:lnTo>
                  <a:lnTo>
                    <a:pt x="164" y="11"/>
                  </a:lnTo>
                  <a:lnTo>
                    <a:pt x="186" y="19"/>
                  </a:lnTo>
                  <a:lnTo>
                    <a:pt x="207" y="32"/>
                  </a:lnTo>
                  <a:lnTo>
                    <a:pt x="230" y="46"/>
                  </a:lnTo>
                  <a:lnTo>
                    <a:pt x="253" y="63"/>
                  </a:lnTo>
                  <a:lnTo>
                    <a:pt x="277" y="83"/>
                  </a:lnTo>
                  <a:lnTo>
                    <a:pt x="301" y="107"/>
                  </a:lnTo>
                  <a:lnTo>
                    <a:pt x="325" y="133"/>
                  </a:lnTo>
                  <a:lnTo>
                    <a:pt x="351" y="163"/>
                  </a:lnTo>
                  <a:lnTo>
                    <a:pt x="373" y="192"/>
                  </a:lnTo>
                  <a:lnTo>
                    <a:pt x="394" y="222"/>
                  </a:lnTo>
                  <a:lnTo>
                    <a:pt x="411" y="250"/>
                  </a:lnTo>
                  <a:lnTo>
                    <a:pt x="425" y="278"/>
                  </a:lnTo>
                  <a:lnTo>
                    <a:pt x="439" y="305"/>
                  </a:lnTo>
                  <a:lnTo>
                    <a:pt x="448" y="331"/>
                  </a:lnTo>
                  <a:lnTo>
                    <a:pt x="456" y="356"/>
                  </a:lnTo>
                  <a:lnTo>
                    <a:pt x="461" y="379"/>
                  </a:lnTo>
                  <a:lnTo>
                    <a:pt x="464" y="403"/>
                  </a:lnTo>
                  <a:lnTo>
                    <a:pt x="465" y="424"/>
                  </a:lnTo>
                  <a:lnTo>
                    <a:pt x="464" y="445"/>
                  </a:lnTo>
                  <a:lnTo>
                    <a:pt x="461" y="463"/>
                  </a:lnTo>
                  <a:lnTo>
                    <a:pt x="456" y="480"/>
                  </a:lnTo>
                  <a:lnTo>
                    <a:pt x="450" y="495"/>
                  </a:lnTo>
                  <a:lnTo>
                    <a:pt x="441" y="509"/>
                  </a:lnTo>
                  <a:lnTo>
                    <a:pt x="431" y="521"/>
                  </a:lnTo>
                  <a:lnTo>
                    <a:pt x="419" y="531"/>
                  </a:lnTo>
                  <a:lnTo>
                    <a:pt x="407" y="539"/>
                  </a:lnTo>
                  <a:lnTo>
                    <a:pt x="392" y="544"/>
                  </a:lnTo>
                  <a:lnTo>
                    <a:pt x="376" y="548"/>
                  </a:lnTo>
                  <a:lnTo>
                    <a:pt x="359" y="549"/>
                  </a:lnTo>
                  <a:lnTo>
                    <a:pt x="342" y="548"/>
                  </a:lnTo>
                  <a:lnTo>
                    <a:pt x="322" y="545"/>
                  </a:lnTo>
                  <a:lnTo>
                    <a:pt x="302" y="539"/>
                  </a:lnTo>
                  <a:lnTo>
                    <a:pt x="281" y="530"/>
                  </a:lnTo>
                  <a:lnTo>
                    <a:pt x="259" y="519"/>
                  </a:lnTo>
                  <a:lnTo>
                    <a:pt x="236" y="505"/>
                  </a:lnTo>
                  <a:lnTo>
                    <a:pt x="212" y="487"/>
                  </a:lnTo>
                  <a:lnTo>
                    <a:pt x="189" y="467"/>
                  </a:lnTo>
                  <a:lnTo>
                    <a:pt x="164" y="444"/>
                  </a:lnTo>
                  <a:lnTo>
                    <a:pt x="139" y="417"/>
                  </a:lnTo>
                  <a:lnTo>
                    <a:pt x="113" y="388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auto">
            <a:xfrm>
              <a:off x="4418013" y="3678238"/>
              <a:ext cx="30163" cy="20638"/>
            </a:xfrm>
            <a:custGeom>
              <a:avLst/>
              <a:gdLst/>
              <a:ahLst/>
              <a:cxnLst>
                <a:cxn ang="0">
                  <a:pos x="197" y="346"/>
                </a:cxn>
                <a:cxn ang="0">
                  <a:pos x="138" y="309"/>
                </a:cxn>
                <a:cxn ang="0">
                  <a:pos x="90" y="270"/>
                </a:cxn>
                <a:cxn ang="0">
                  <a:pos x="53" y="232"/>
                </a:cxn>
                <a:cxn ang="0">
                  <a:pos x="26" y="193"/>
                </a:cxn>
                <a:cxn ang="0">
                  <a:pos x="9" y="155"/>
                </a:cxn>
                <a:cxn ang="0">
                  <a:pos x="0" y="120"/>
                </a:cxn>
                <a:cxn ang="0">
                  <a:pos x="3" y="87"/>
                </a:cxn>
                <a:cxn ang="0">
                  <a:pos x="13" y="58"/>
                </a:cxn>
                <a:cxn ang="0">
                  <a:pos x="32" y="34"/>
                </a:cxn>
                <a:cxn ang="0">
                  <a:pos x="60" y="16"/>
                </a:cxn>
                <a:cxn ang="0">
                  <a:pos x="95" y="4"/>
                </a:cxn>
                <a:cxn ang="0">
                  <a:pos x="139" y="0"/>
                </a:cxn>
                <a:cxn ang="0">
                  <a:pos x="190" y="5"/>
                </a:cxn>
                <a:cxn ang="0">
                  <a:pos x="249" y="18"/>
                </a:cxn>
                <a:cxn ang="0">
                  <a:pos x="314" y="42"/>
                </a:cxn>
                <a:cxn ang="0">
                  <a:pos x="383" y="76"/>
                </a:cxn>
                <a:cxn ang="0">
                  <a:pos x="442" y="113"/>
                </a:cxn>
                <a:cxn ang="0">
                  <a:pos x="490" y="151"/>
                </a:cxn>
                <a:cxn ang="0">
                  <a:pos x="526" y="190"/>
                </a:cxn>
                <a:cxn ang="0">
                  <a:pos x="554" y="229"/>
                </a:cxn>
                <a:cxn ang="0">
                  <a:pos x="571" y="266"/>
                </a:cxn>
                <a:cxn ang="0">
                  <a:pos x="579" y="301"/>
                </a:cxn>
                <a:cxn ang="0">
                  <a:pos x="577" y="333"/>
                </a:cxn>
                <a:cxn ang="0">
                  <a:pos x="567" y="363"/>
                </a:cxn>
                <a:cxn ang="0">
                  <a:pos x="548" y="386"/>
                </a:cxn>
                <a:cxn ang="0">
                  <a:pos x="520" y="405"/>
                </a:cxn>
                <a:cxn ang="0">
                  <a:pos x="484" y="416"/>
                </a:cxn>
                <a:cxn ang="0">
                  <a:pos x="441" y="420"/>
                </a:cxn>
                <a:cxn ang="0">
                  <a:pos x="390" y="416"/>
                </a:cxn>
                <a:cxn ang="0">
                  <a:pos x="331" y="402"/>
                </a:cxn>
                <a:cxn ang="0">
                  <a:pos x="265" y="379"/>
                </a:cxn>
              </a:cxnLst>
              <a:rect l="0" t="0" r="r" b="b"/>
              <a:pathLst>
                <a:path w="579" h="420">
                  <a:moveTo>
                    <a:pt x="231" y="363"/>
                  </a:moveTo>
                  <a:lnTo>
                    <a:pt x="197" y="346"/>
                  </a:lnTo>
                  <a:lnTo>
                    <a:pt x="167" y="327"/>
                  </a:lnTo>
                  <a:lnTo>
                    <a:pt x="138" y="309"/>
                  </a:lnTo>
                  <a:lnTo>
                    <a:pt x="114" y="290"/>
                  </a:lnTo>
                  <a:lnTo>
                    <a:pt x="90" y="270"/>
                  </a:lnTo>
                  <a:lnTo>
                    <a:pt x="71" y="251"/>
                  </a:lnTo>
                  <a:lnTo>
                    <a:pt x="53" y="232"/>
                  </a:lnTo>
                  <a:lnTo>
                    <a:pt x="38" y="212"/>
                  </a:lnTo>
                  <a:lnTo>
                    <a:pt x="26" y="193"/>
                  </a:lnTo>
                  <a:lnTo>
                    <a:pt x="16" y="174"/>
                  </a:lnTo>
                  <a:lnTo>
                    <a:pt x="9" y="155"/>
                  </a:lnTo>
                  <a:lnTo>
                    <a:pt x="4" y="137"/>
                  </a:lnTo>
                  <a:lnTo>
                    <a:pt x="0" y="120"/>
                  </a:lnTo>
                  <a:lnTo>
                    <a:pt x="0" y="102"/>
                  </a:lnTo>
                  <a:lnTo>
                    <a:pt x="3" y="87"/>
                  </a:lnTo>
                  <a:lnTo>
                    <a:pt x="7" y="72"/>
                  </a:lnTo>
                  <a:lnTo>
                    <a:pt x="13" y="58"/>
                  </a:lnTo>
                  <a:lnTo>
                    <a:pt x="22" y="45"/>
                  </a:lnTo>
                  <a:lnTo>
                    <a:pt x="32" y="34"/>
                  </a:lnTo>
                  <a:lnTo>
                    <a:pt x="45" y="24"/>
                  </a:lnTo>
                  <a:lnTo>
                    <a:pt x="60" y="16"/>
                  </a:lnTo>
                  <a:lnTo>
                    <a:pt x="77" y="9"/>
                  </a:lnTo>
                  <a:lnTo>
                    <a:pt x="95" y="4"/>
                  </a:lnTo>
                  <a:lnTo>
                    <a:pt x="117" y="1"/>
                  </a:lnTo>
                  <a:lnTo>
                    <a:pt x="139" y="0"/>
                  </a:lnTo>
                  <a:lnTo>
                    <a:pt x="164" y="1"/>
                  </a:lnTo>
                  <a:lnTo>
                    <a:pt x="190" y="5"/>
                  </a:lnTo>
                  <a:lnTo>
                    <a:pt x="219" y="10"/>
                  </a:lnTo>
                  <a:lnTo>
                    <a:pt x="249" y="18"/>
                  </a:lnTo>
                  <a:lnTo>
                    <a:pt x="281" y="29"/>
                  </a:lnTo>
                  <a:lnTo>
                    <a:pt x="314" y="42"/>
                  </a:lnTo>
                  <a:lnTo>
                    <a:pt x="349" y="59"/>
                  </a:lnTo>
                  <a:lnTo>
                    <a:pt x="383" y="76"/>
                  </a:lnTo>
                  <a:lnTo>
                    <a:pt x="413" y="94"/>
                  </a:lnTo>
                  <a:lnTo>
                    <a:pt x="442" y="113"/>
                  </a:lnTo>
                  <a:lnTo>
                    <a:pt x="466" y="132"/>
                  </a:lnTo>
                  <a:lnTo>
                    <a:pt x="490" y="151"/>
                  </a:lnTo>
                  <a:lnTo>
                    <a:pt x="509" y="171"/>
                  </a:lnTo>
                  <a:lnTo>
                    <a:pt x="526" y="190"/>
                  </a:lnTo>
                  <a:lnTo>
                    <a:pt x="542" y="209"/>
                  </a:lnTo>
                  <a:lnTo>
                    <a:pt x="554" y="229"/>
                  </a:lnTo>
                  <a:lnTo>
                    <a:pt x="564" y="247"/>
                  </a:lnTo>
                  <a:lnTo>
                    <a:pt x="571" y="266"/>
                  </a:lnTo>
                  <a:lnTo>
                    <a:pt x="576" y="283"/>
                  </a:lnTo>
                  <a:lnTo>
                    <a:pt x="579" y="301"/>
                  </a:lnTo>
                  <a:lnTo>
                    <a:pt x="579" y="318"/>
                  </a:lnTo>
                  <a:lnTo>
                    <a:pt x="577" y="333"/>
                  </a:lnTo>
                  <a:lnTo>
                    <a:pt x="573" y="349"/>
                  </a:lnTo>
                  <a:lnTo>
                    <a:pt x="567" y="363"/>
                  </a:lnTo>
                  <a:lnTo>
                    <a:pt x="558" y="375"/>
                  </a:lnTo>
                  <a:lnTo>
                    <a:pt x="548" y="386"/>
                  </a:lnTo>
                  <a:lnTo>
                    <a:pt x="534" y="396"/>
                  </a:lnTo>
                  <a:lnTo>
                    <a:pt x="520" y="405"/>
                  </a:lnTo>
                  <a:lnTo>
                    <a:pt x="503" y="412"/>
                  </a:lnTo>
                  <a:lnTo>
                    <a:pt x="484" y="416"/>
                  </a:lnTo>
                  <a:lnTo>
                    <a:pt x="463" y="419"/>
                  </a:lnTo>
                  <a:lnTo>
                    <a:pt x="441" y="420"/>
                  </a:lnTo>
                  <a:lnTo>
                    <a:pt x="416" y="419"/>
                  </a:lnTo>
                  <a:lnTo>
                    <a:pt x="390" y="416"/>
                  </a:lnTo>
                  <a:lnTo>
                    <a:pt x="361" y="411"/>
                  </a:lnTo>
                  <a:lnTo>
                    <a:pt x="331" y="402"/>
                  </a:lnTo>
                  <a:lnTo>
                    <a:pt x="299" y="392"/>
                  </a:lnTo>
                  <a:lnTo>
                    <a:pt x="265" y="379"/>
                  </a:lnTo>
                  <a:lnTo>
                    <a:pt x="231" y="36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auto">
            <a:xfrm>
              <a:off x="4418013" y="3678238"/>
              <a:ext cx="30163" cy="20638"/>
            </a:xfrm>
            <a:custGeom>
              <a:avLst/>
              <a:gdLst/>
              <a:ahLst/>
              <a:cxnLst>
                <a:cxn ang="0">
                  <a:pos x="197" y="346"/>
                </a:cxn>
                <a:cxn ang="0">
                  <a:pos x="138" y="309"/>
                </a:cxn>
                <a:cxn ang="0">
                  <a:pos x="90" y="270"/>
                </a:cxn>
                <a:cxn ang="0">
                  <a:pos x="53" y="232"/>
                </a:cxn>
                <a:cxn ang="0">
                  <a:pos x="26" y="193"/>
                </a:cxn>
                <a:cxn ang="0">
                  <a:pos x="9" y="155"/>
                </a:cxn>
                <a:cxn ang="0">
                  <a:pos x="0" y="120"/>
                </a:cxn>
                <a:cxn ang="0">
                  <a:pos x="3" y="87"/>
                </a:cxn>
                <a:cxn ang="0">
                  <a:pos x="13" y="58"/>
                </a:cxn>
                <a:cxn ang="0">
                  <a:pos x="32" y="34"/>
                </a:cxn>
                <a:cxn ang="0">
                  <a:pos x="60" y="16"/>
                </a:cxn>
                <a:cxn ang="0">
                  <a:pos x="95" y="4"/>
                </a:cxn>
                <a:cxn ang="0">
                  <a:pos x="139" y="0"/>
                </a:cxn>
                <a:cxn ang="0">
                  <a:pos x="190" y="5"/>
                </a:cxn>
                <a:cxn ang="0">
                  <a:pos x="249" y="18"/>
                </a:cxn>
                <a:cxn ang="0">
                  <a:pos x="314" y="42"/>
                </a:cxn>
                <a:cxn ang="0">
                  <a:pos x="383" y="76"/>
                </a:cxn>
                <a:cxn ang="0">
                  <a:pos x="442" y="113"/>
                </a:cxn>
                <a:cxn ang="0">
                  <a:pos x="490" y="151"/>
                </a:cxn>
                <a:cxn ang="0">
                  <a:pos x="526" y="190"/>
                </a:cxn>
                <a:cxn ang="0">
                  <a:pos x="554" y="229"/>
                </a:cxn>
                <a:cxn ang="0">
                  <a:pos x="571" y="266"/>
                </a:cxn>
                <a:cxn ang="0">
                  <a:pos x="579" y="301"/>
                </a:cxn>
                <a:cxn ang="0">
                  <a:pos x="577" y="333"/>
                </a:cxn>
                <a:cxn ang="0">
                  <a:pos x="567" y="363"/>
                </a:cxn>
                <a:cxn ang="0">
                  <a:pos x="548" y="386"/>
                </a:cxn>
                <a:cxn ang="0">
                  <a:pos x="520" y="405"/>
                </a:cxn>
                <a:cxn ang="0">
                  <a:pos x="484" y="416"/>
                </a:cxn>
                <a:cxn ang="0">
                  <a:pos x="441" y="420"/>
                </a:cxn>
                <a:cxn ang="0">
                  <a:pos x="390" y="416"/>
                </a:cxn>
                <a:cxn ang="0">
                  <a:pos x="331" y="402"/>
                </a:cxn>
                <a:cxn ang="0">
                  <a:pos x="265" y="379"/>
                </a:cxn>
              </a:cxnLst>
              <a:rect l="0" t="0" r="r" b="b"/>
              <a:pathLst>
                <a:path w="579" h="420">
                  <a:moveTo>
                    <a:pt x="231" y="363"/>
                  </a:moveTo>
                  <a:lnTo>
                    <a:pt x="197" y="346"/>
                  </a:lnTo>
                  <a:lnTo>
                    <a:pt x="167" y="327"/>
                  </a:lnTo>
                  <a:lnTo>
                    <a:pt x="138" y="309"/>
                  </a:lnTo>
                  <a:lnTo>
                    <a:pt x="114" y="290"/>
                  </a:lnTo>
                  <a:lnTo>
                    <a:pt x="90" y="270"/>
                  </a:lnTo>
                  <a:lnTo>
                    <a:pt x="71" y="251"/>
                  </a:lnTo>
                  <a:lnTo>
                    <a:pt x="53" y="232"/>
                  </a:lnTo>
                  <a:lnTo>
                    <a:pt x="38" y="212"/>
                  </a:lnTo>
                  <a:lnTo>
                    <a:pt x="26" y="193"/>
                  </a:lnTo>
                  <a:lnTo>
                    <a:pt x="16" y="174"/>
                  </a:lnTo>
                  <a:lnTo>
                    <a:pt x="9" y="155"/>
                  </a:lnTo>
                  <a:lnTo>
                    <a:pt x="4" y="137"/>
                  </a:lnTo>
                  <a:lnTo>
                    <a:pt x="0" y="120"/>
                  </a:lnTo>
                  <a:lnTo>
                    <a:pt x="0" y="102"/>
                  </a:lnTo>
                  <a:lnTo>
                    <a:pt x="3" y="87"/>
                  </a:lnTo>
                  <a:lnTo>
                    <a:pt x="7" y="72"/>
                  </a:lnTo>
                  <a:lnTo>
                    <a:pt x="13" y="58"/>
                  </a:lnTo>
                  <a:lnTo>
                    <a:pt x="22" y="45"/>
                  </a:lnTo>
                  <a:lnTo>
                    <a:pt x="32" y="34"/>
                  </a:lnTo>
                  <a:lnTo>
                    <a:pt x="45" y="24"/>
                  </a:lnTo>
                  <a:lnTo>
                    <a:pt x="60" y="16"/>
                  </a:lnTo>
                  <a:lnTo>
                    <a:pt x="77" y="9"/>
                  </a:lnTo>
                  <a:lnTo>
                    <a:pt x="95" y="4"/>
                  </a:lnTo>
                  <a:lnTo>
                    <a:pt x="117" y="1"/>
                  </a:lnTo>
                  <a:lnTo>
                    <a:pt x="139" y="0"/>
                  </a:lnTo>
                  <a:lnTo>
                    <a:pt x="164" y="1"/>
                  </a:lnTo>
                  <a:lnTo>
                    <a:pt x="190" y="5"/>
                  </a:lnTo>
                  <a:lnTo>
                    <a:pt x="219" y="10"/>
                  </a:lnTo>
                  <a:lnTo>
                    <a:pt x="249" y="18"/>
                  </a:lnTo>
                  <a:lnTo>
                    <a:pt x="281" y="29"/>
                  </a:lnTo>
                  <a:lnTo>
                    <a:pt x="314" y="42"/>
                  </a:lnTo>
                  <a:lnTo>
                    <a:pt x="349" y="59"/>
                  </a:lnTo>
                  <a:lnTo>
                    <a:pt x="383" y="76"/>
                  </a:lnTo>
                  <a:lnTo>
                    <a:pt x="413" y="94"/>
                  </a:lnTo>
                  <a:lnTo>
                    <a:pt x="442" y="113"/>
                  </a:lnTo>
                  <a:lnTo>
                    <a:pt x="466" y="132"/>
                  </a:lnTo>
                  <a:lnTo>
                    <a:pt x="490" y="151"/>
                  </a:lnTo>
                  <a:lnTo>
                    <a:pt x="509" y="171"/>
                  </a:lnTo>
                  <a:lnTo>
                    <a:pt x="526" y="190"/>
                  </a:lnTo>
                  <a:lnTo>
                    <a:pt x="542" y="209"/>
                  </a:lnTo>
                  <a:lnTo>
                    <a:pt x="554" y="229"/>
                  </a:lnTo>
                  <a:lnTo>
                    <a:pt x="564" y="247"/>
                  </a:lnTo>
                  <a:lnTo>
                    <a:pt x="571" y="266"/>
                  </a:lnTo>
                  <a:lnTo>
                    <a:pt x="576" y="283"/>
                  </a:lnTo>
                  <a:lnTo>
                    <a:pt x="579" y="301"/>
                  </a:lnTo>
                  <a:lnTo>
                    <a:pt x="579" y="318"/>
                  </a:lnTo>
                  <a:lnTo>
                    <a:pt x="577" y="333"/>
                  </a:lnTo>
                  <a:lnTo>
                    <a:pt x="573" y="349"/>
                  </a:lnTo>
                  <a:lnTo>
                    <a:pt x="567" y="363"/>
                  </a:lnTo>
                  <a:lnTo>
                    <a:pt x="558" y="375"/>
                  </a:lnTo>
                  <a:lnTo>
                    <a:pt x="548" y="386"/>
                  </a:lnTo>
                  <a:lnTo>
                    <a:pt x="534" y="396"/>
                  </a:lnTo>
                  <a:lnTo>
                    <a:pt x="520" y="405"/>
                  </a:lnTo>
                  <a:lnTo>
                    <a:pt x="503" y="412"/>
                  </a:lnTo>
                  <a:lnTo>
                    <a:pt x="484" y="416"/>
                  </a:lnTo>
                  <a:lnTo>
                    <a:pt x="463" y="419"/>
                  </a:lnTo>
                  <a:lnTo>
                    <a:pt x="441" y="420"/>
                  </a:lnTo>
                  <a:lnTo>
                    <a:pt x="416" y="419"/>
                  </a:lnTo>
                  <a:lnTo>
                    <a:pt x="390" y="416"/>
                  </a:lnTo>
                  <a:lnTo>
                    <a:pt x="361" y="411"/>
                  </a:lnTo>
                  <a:lnTo>
                    <a:pt x="331" y="402"/>
                  </a:lnTo>
                  <a:lnTo>
                    <a:pt x="299" y="392"/>
                  </a:lnTo>
                  <a:lnTo>
                    <a:pt x="265" y="379"/>
                  </a:lnTo>
                  <a:lnTo>
                    <a:pt x="231" y="363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auto">
            <a:xfrm>
              <a:off x="4408488" y="3702050"/>
              <a:ext cx="28575" cy="14288"/>
            </a:xfrm>
            <a:custGeom>
              <a:avLst/>
              <a:gdLst/>
              <a:ahLst/>
              <a:cxnLst>
                <a:cxn ang="0">
                  <a:pos x="220" y="279"/>
                </a:cxn>
                <a:cxn ang="0">
                  <a:pos x="162" y="263"/>
                </a:cxn>
                <a:cxn ang="0">
                  <a:pos x="113" y="242"/>
                </a:cxn>
                <a:cxn ang="0">
                  <a:pos x="73" y="218"/>
                </a:cxn>
                <a:cxn ang="0">
                  <a:pos x="42" y="193"/>
                </a:cxn>
                <a:cxn ang="0">
                  <a:pos x="19" y="165"/>
                </a:cxn>
                <a:cxn ang="0">
                  <a:pos x="6" y="138"/>
                </a:cxn>
                <a:cxn ang="0">
                  <a:pos x="0" y="111"/>
                </a:cxn>
                <a:cxn ang="0">
                  <a:pos x="3" y="85"/>
                </a:cxn>
                <a:cxn ang="0">
                  <a:pos x="15" y="62"/>
                </a:cxn>
                <a:cxn ang="0">
                  <a:pos x="35" y="40"/>
                </a:cxn>
                <a:cxn ang="0">
                  <a:pos x="63" y="23"/>
                </a:cxn>
                <a:cxn ang="0">
                  <a:pos x="100" y="10"/>
                </a:cxn>
                <a:cxn ang="0">
                  <a:pos x="145" y="2"/>
                </a:cxn>
                <a:cxn ang="0">
                  <a:pos x="198" y="0"/>
                </a:cxn>
                <a:cxn ang="0">
                  <a:pos x="259" y="5"/>
                </a:cxn>
                <a:cxn ang="0">
                  <a:pos x="324" y="17"/>
                </a:cxn>
                <a:cxn ang="0">
                  <a:pos x="381" y="33"/>
                </a:cxn>
                <a:cxn ang="0">
                  <a:pos x="429" y="53"/>
                </a:cxn>
                <a:cxn ang="0">
                  <a:pos x="470" y="77"/>
                </a:cxn>
                <a:cxn ang="0">
                  <a:pos x="500" y="102"/>
                </a:cxn>
                <a:cxn ang="0">
                  <a:pos x="523" y="129"/>
                </a:cxn>
                <a:cxn ang="0">
                  <a:pos x="537" y="156"/>
                </a:cxn>
                <a:cxn ang="0">
                  <a:pos x="542" y="183"/>
                </a:cxn>
                <a:cxn ang="0">
                  <a:pos x="539" y="209"/>
                </a:cxn>
                <a:cxn ang="0">
                  <a:pos x="528" y="233"/>
                </a:cxn>
                <a:cxn ang="0">
                  <a:pos x="509" y="254"/>
                </a:cxn>
                <a:cxn ang="0">
                  <a:pos x="480" y="272"/>
                </a:cxn>
                <a:cxn ang="0">
                  <a:pos x="444" y="285"/>
                </a:cxn>
                <a:cxn ang="0">
                  <a:pos x="399" y="294"/>
                </a:cxn>
                <a:cxn ang="0">
                  <a:pos x="347" y="296"/>
                </a:cxn>
                <a:cxn ang="0">
                  <a:pos x="286" y="292"/>
                </a:cxn>
              </a:cxnLst>
              <a:rect l="0" t="0" r="r" b="b"/>
              <a:pathLst>
                <a:path w="542" h="296">
                  <a:moveTo>
                    <a:pt x="253" y="286"/>
                  </a:moveTo>
                  <a:lnTo>
                    <a:pt x="220" y="279"/>
                  </a:lnTo>
                  <a:lnTo>
                    <a:pt x="191" y="272"/>
                  </a:lnTo>
                  <a:lnTo>
                    <a:pt x="162" y="263"/>
                  </a:lnTo>
                  <a:lnTo>
                    <a:pt x="137" y="253"/>
                  </a:lnTo>
                  <a:lnTo>
                    <a:pt x="113" y="242"/>
                  </a:lnTo>
                  <a:lnTo>
                    <a:pt x="93" y="230"/>
                  </a:lnTo>
                  <a:lnTo>
                    <a:pt x="73" y="218"/>
                  </a:lnTo>
                  <a:lnTo>
                    <a:pt x="57" y="206"/>
                  </a:lnTo>
                  <a:lnTo>
                    <a:pt x="42" y="193"/>
                  </a:lnTo>
                  <a:lnTo>
                    <a:pt x="30" y="180"/>
                  </a:lnTo>
                  <a:lnTo>
                    <a:pt x="19" y="165"/>
                  </a:lnTo>
                  <a:lnTo>
                    <a:pt x="11" y="152"/>
                  </a:lnTo>
                  <a:lnTo>
                    <a:pt x="6" y="138"/>
                  </a:lnTo>
                  <a:lnTo>
                    <a:pt x="2" y="125"/>
                  </a:lnTo>
                  <a:lnTo>
                    <a:pt x="0" y="111"/>
                  </a:lnTo>
                  <a:lnTo>
                    <a:pt x="1" y="98"/>
                  </a:lnTo>
                  <a:lnTo>
                    <a:pt x="3" y="85"/>
                  </a:lnTo>
                  <a:lnTo>
                    <a:pt x="8" y="73"/>
                  </a:lnTo>
                  <a:lnTo>
                    <a:pt x="15" y="62"/>
                  </a:lnTo>
                  <a:lnTo>
                    <a:pt x="24" y="50"/>
                  </a:lnTo>
                  <a:lnTo>
                    <a:pt x="35" y="40"/>
                  </a:lnTo>
                  <a:lnTo>
                    <a:pt x="48" y="31"/>
                  </a:lnTo>
                  <a:lnTo>
                    <a:pt x="63" y="23"/>
                  </a:lnTo>
                  <a:lnTo>
                    <a:pt x="81" y="16"/>
                  </a:lnTo>
                  <a:lnTo>
                    <a:pt x="100" y="10"/>
                  </a:lnTo>
                  <a:lnTo>
                    <a:pt x="121" y="6"/>
                  </a:lnTo>
                  <a:lnTo>
                    <a:pt x="145" y="2"/>
                  </a:lnTo>
                  <a:lnTo>
                    <a:pt x="170" y="1"/>
                  </a:lnTo>
                  <a:lnTo>
                    <a:pt x="198" y="0"/>
                  </a:lnTo>
                  <a:lnTo>
                    <a:pt x="227" y="2"/>
                  </a:lnTo>
                  <a:lnTo>
                    <a:pt x="259" y="5"/>
                  </a:lnTo>
                  <a:lnTo>
                    <a:pt x="292" y="11"/>
                  </a:lnTo>
                  <a:lnTo>
                    <a:pt x="324" y="17"/>
                  </a:lnTo>
                  <a:lnTo>
                    <a:pt x="354" y="25"/>
                  </a:lnTo>
                  <a:lnTo>
                    <a:pt x="381" y="33"/>
                  </a:lnTo>
                  <a:lnTo>
                    <a:pt x="407" y="43"/>
                  </a:lnTo>
                  <a:lnTo>
                    <a:pt x="429" y="53"/>
                  </a:lnTo>
                  <a:lnTo>
                    <a:pt x="450" y="65"/>
                  </a:lnTo>
                  <a:lnTo>
                    <a:pt x="470" y="77"/>
                  </a:lnTo>
                  <a:lnTo>
                    <a:pt x="486" y="89"/>
                  </a:lnTo>
                  <a:lnTo>
                    <a:pt x="500" y="102"/>
                  </a:lnTo>
                  <a:lnTo>
                    <a:pt x="513" y="116"/>
                  </a:lnTo>
                  <a:lnTo>
                    <a:pt x="523" y="129"/>
                  </a:lnTo>
                  <a:lnTo>
                    <a:pt x="531" y="142"/>
                  </a:lnTo>
                  <a:lnTo>
                    <a:pt x="537" y="156"/>
                  </a:lnTo>
                  <a:lnTo>
                    <a:pt x="541" y="169"/>
                  </a:lnTo>
                  <a:lnTo>
                    <a:pt x="542" y="183"/>
                  </a:lnTo>
                  <a:lnTo>
                    <a:pt x="542" y="196"/>
                  </a:lnTo>
                  <a:lnTo>
                    <a:pt x="539" y="209"/>
                  </a:lnTo>
                  <a:lnTo>
                    <a:pt x="535" y="221"/>
                  </a:lnTo>
                  <a:lnTo>
                    <a:pt x="528" y="233"/>
                  </a:lnTo>
                  <a:lnTo>
                    <a:pt x="520" y="244"/>
                  </a:lnTo>
                  <a:lnTo>
                    <a:pt x="509" y="254"/>
                  </a:lnTo>
                  <a:lnTo>
                    <a:pt x="495" y="263"/>
                  </a:lnTo>
                  <a:lnTo>
                    <a:pt x="480" y="272"/>
                  </a:lnTo>
                  <a:lnTo>
                    <a:pt x="464" y="279"/>
                  </a:lnTo>
                  <a:lnTo>
                    <a:pt x="444" y="285"/>
                  </a:lnTo>
                  <a:lnTo>
                    <a:pt x="423" y="289"/>
                  </a:lnTo>
                  <a:lnTo>
                    <a:pt x="399" y="294"/>
                  </a:lnTo>
                  <a:lnTo>
                    <a:pt x="374" y="296"/>
                  </a:lnTo>
                  <a:lnTo>
                    <a:pt x="347" y="296"/>
                  </a:lnTo>
                  <a:lnTo>
                    <a:pt x="317" y="295"/>
                  </a:lnTo>
                  <a:lnTo>
                    <a:pt x="286" y="292"/>
                  </a:lnTo>
                  <a:lnTo>
                    <a:pt x="253" y="28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auto">
            <a:xfrm>
              <a:off x="4408488" y="3702050"/>
              <a:ext cx="28575" cy="14288"/>
            </a:xfrm>
            <a:custGeom>
              <a:avLst/>
              <a:gdLst/>
              <a:ahLst/>
              <a:cxnLst>
                <a:cxn ang="0">
                  <a:pos x="220" y="279"/>
                </a:cxn>
                <a:cxn ang="0">
                  <a:pos x="162" y="263"/>
                </a:cxn>
                <a:cxn ang="0">
                  <a:pos x="113" y="242"/>
                </a:cxn>
                <a:cxn ang="0">
                  <a:pos x="73" y="218"/>
                </a:cxn>
                <a:cxn ang="0">
                  <a:pos x="42" y="193"/>
                </a:cxn>
                <a:cxn ang="0">
                  <a:pos x="19" y="165"/>
                </a:cxn>
                <a:cxn ang="0">
                  <a:pos x="6" y="138"/>
                </a:cxn>
                <a:cxn ang="0">
                  <a:pos x="0" y="111"/>
                </a:cxn>
                <a:cxn ang="0">
                  <a:pos x="3" y="85"/>
                </a:cxn>
                <a:cxn ang="0">
                  <a:pos x="15" y="62"/>
                </a:cxn>
                <a:cxn ang="0">
                  <a:pos x="35" y="40"/>
                </a:cxn>
                <a:cxn ang="0">
                  <a:pos x="63" y="23"/>
                </a:cxn>
                <a:cxn ang="0">
                  <a:pos x="100" y="10"/>
                </a:cxn>
                <a:cxn ang="0">
                  <a:pos x="145" y="2"/>
                </a:cxn>
                <a:cxn ang="0">
                  <a:pos x="198" y="0"/>
                </a:cxn>
                <a:cxn ang="0">
                  <a:pos x="259" y="5"/>
                </a:cxn>
                <a:cxn ang="0">
                  <a:pos x="324" y="17"/>
                </a:cxn>
                <a:cxn ang="0">
                  <a:pos x="381" y="33"/>
                </a:cxn>
                <a:cxn ang="0">
                  <a:pos x="429" y="53"/>
                </a:cxn>
                <a:cxn ang="0">
                  <a:pos x="470" y="77"/>
                </a:cxn>
                <a:cxn ang="0">
                  <a:pos x="500" y="102"/>
                </a:cxn>
                <a:cxn ang="0">
                  <a:pos x="523" y="129"/>
                </a:cxn>
                <a:cxn ang="0">
                  <a:pos x="537" y="156"/>
                </a:cxn>
                <a:cxn ang="0">
                  <a:pos x="542" y="183"/>
                </a:cxn>
                <a:cxn ang="0">
                  <a:pos x="539" y="209"/>
                </a:cxn>
                <a:cxn ang="0">
                  <a:pos x="528" y="233"/>
                </a:cxn>
                <a:cxn ang="0">
                  <a:pos x="509" y="254"/>
                </a:cxn>
                <a:cxn ang="0">
                  <a:pos x="480" y="272"/>
                </a:cxn>
                <a:cxn ang="0">
                  <a:pos x="444" y="285"/>
                </a:cxn>
                <a:cxn ang="0">
                  <a:pos x="399" y="294"/>
                </a:cxn>
                <a:cxn ang="0">
                  <a:pos x="347" y="296"/>
                </a:cxn>
                <a:cxn ang="0">
                  <a:pos x="286" y="292"/>
                </a:cxn>
              </a:cxnLst>
              <a:rect l="0" t="0" r="r" b="b"/>
              <a:pathLst>
                <a:path w="542" h="296">
                  <a:moveTo>
                    <a:pt x="253" y="286"/>
                  </a:moveTo>
                  <a:lnTo>
                    <a:pt x="220" y="279"/>
                  </a:lnTo>
                  <a:lnTo>
                    <a:pt x="191" y="272"/>
                  </a:lnTo>
                  <a:lnTo>
                    <a:pt x="162" y="263"/>
                  </a:lnTo>
                  <a:lnTo>
                    <a:pt x="137" y="253"/>
                  </a:lnTo>
                  <a:lnTo>
                    <a:pt x="113" y="242"/>
                  </a:lnTo>
                  <a:lnTo>
                    <a:pt x="93" y="230"/>
                  </a:lnTo>
                  <a:lnTo>
                    <a:pt x="73" y="218"/>
                  </a:lnTo>
                  <a:lnTo>
                    <a:pt x="57" y="206"/>
                  </a:lnTo>
                  <a:lnTo>
                    <a:pt x="42" y="193"/>
                  </a:lnTo>
                  <a:lnTo>
                    <a:pt x="30" y="180"/>
                  </a:lnTo>
                  <a:lnTo>
                    <a:pt x="19" y="165"/>
                  </a:lnTo>
                  <a:lnTo>
                    <a:pt x="11" y="152"/>
                  </a:lnTo>
                  <a:lnTo>
                    <a:pt x="6" y="138"/>
                  </a:lnTo>
                  <a:lnTo>
                    <a:pt x="2" y="125"/>
                  </a:lnTo>
                  <a:lnTo>
                    <a:pt x="0" y="111"/>
                  </a:lnTo>
                  <a:lnTo>
                    <a:pt x="1" y="98"/>
                  </a:lnTo>
                  <a:lnTo>
                    <a:pt x="3" y="85"/>
                  </a:lnTo>
                  <a:lnTo>
                    <a:pt x="8" y="73"/>
                  </a:lnTo>
                  <a:lnTo>
                    <a:pt x="15" y="62"/>
                  </a:lnTo>
                  <a:lnTo>
                    <a:pt x="24" y="50"/>
                  </a:lnTo>
                  <a:lnTo>
                    <a:pt x="35" y="40"/>
                  </a:lnTo>
                  <a:lnTo>
                    <a:pt x="48" y="31"/>
                  </a:lnTo>
                  <a:lnTo>
                    <a:pt x="63" y="23"/>
                  </a:lnTo>
                  <a:lnTo>
                    <a:pt x="81" y="16"/>
                  </a:lnTo>
                  <a:lnTo>
                    <a:pt x="100" y="10"/>
                  </a:lnTo>
                  <a:lnTo>
                    <a:pt x="121" y="6"/>
                  </a:lnTo>
                  <a:lnTo>
                    <a:pt x="145" y="2"/>
                  </a:lnTo>
                  <a:lnTo>
                    <a:pt x="170" y="1"/>
                  </a:lnTo>
                  <a:lnTo>
                    <a:pt x="198" y="0"/>
                  </a:lnTo>
                  <a:lnTo>
                    <a:pt x="227" y="2"/>
                  </a:lnTo>
                  <a:lnTo>
                    <a:pt x="259" y="5"/>
                  </a:lnTo>
                  <a:lnTo>
                    <a:pt x="292" y="11"/>
                  </a:lnTo>
                  <a:lnTo>
                    <a:pt x="324" y="17"/>
                  </a:lnTo>
                  <a:lnTo>
                    <a:pt x="354" y="25"/>
                  </a:lnTo>
                  <a:lnTo>
                    <a:pt x="381" y="33"/>
                  </a:lnTo>
                  <a:lnTo>
                    <a:pt x="407" y="43"/>
                  </a:lnTo>
                  <a:lnTo>
                    <a:pt x="429" y="53"/>
                  </a:lnTo>
                  <a:lnTo>
                    <a:pt x="450" y="65"/>
                  </a:lnTo>
                  <a:lnTo>
                    <a:pt x="470" y="77"/>
                  </a:lnTo>
                  <a:lnTo>
                    <a:pt x="486" y="89"/>
                  </a:lnTo>
                  <a:lnTo>
                    <a:pt x="500" y="102"/>
                  </a:lnTo>
                  <a:lnTo>
                    <a:pt x="513" y="116"/>
                  </a:lnTo>
                  <a:lnTo>
                    <a:pt x="523" y="129"/>
                  </a:lnTo>
                  <a:lnTo>
                    <a:pt x="531" y="142"/>
                  </a:lnTo>
                  <a:lnTo>
                    <a:pt x="537" y="156"/>
                  </a:lnTo>
                  <a:lnTo>
                    <a:pt x="541" y="169"/>
                  </a:lnTo>
                  <a:lnTo>
                    <a:pt x="542" y="183"/>
                  </a:lnTo>
                  <a:lnTo>
                    <a:pt x="542" y="196"/>
                  </a:lnTo>
                  <a:lnTo>
                    <a:pt x="539" y="209"/>
                  </a:lnTo>
                  <a:lnTo>
                    <a:pt x="535" y="221"/>
                  </a:lnTo>
                  <a:lnTo>
                    <a:pt x="528" y="233"/>
                  </a:lnTo>
                  <a:lnTo>
                    <a:pt x="520" y="244"/>
                  </a:lnTo>
                  <a:lnTo>
                    <a:pt x="509" y="254"/>
                  </a:lnTo>
                  <a:lnTo>
                    <a:pt x="495" y="263"/>
                  </a:lnTo>
                  <a:lnTo>
                    <a:pt x="480" y="272"/>
                  </a:lnTo>
                  <a:lnTo>
                    <a:pt x="464" y="279"/>
                  </a:lnTo>
                  <a:lnTo>
                    <a:pt x="444" y="285"/>
                  </a:lnTo>
                  <a:lnTo>
                    <a:pt x="423" y="289"/>
                  </a:lnTo>
                  <a:lnTo>
                    <a:pt x="399" y="294"/>
                  </a:lnTo>
                  <a:lnTo>
                    <a:pt x="374" y="296"/>
                  </a:lnTo>
                  <a:lnTo>
                    <a:pt x="347" y="296"/>
                  </a:lnTo>
                  <a:lnTo>
                    <a:pt x="317" y="295"/>
                  </a:lnTo>
                  <a:lnTo>
                    <a:pt x="286" y="292"/>
                  </a:lnTo>
                  <a:lnTo>
                    <a:pt x="253" y="286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auto">
            <a:xfrm>
              <a:off x="4406900" y="3721100"/>
              <a:ext cx="22225" cy="14288"/>
            </a:xfrm>
            <a:custGeom>
              <a:avLst/>
              <a:gdLst/>
              <a:ahLst/>
              <a:cxnLst>
                <a:cxn ang="0">
                  <a:pos x="182" y="263"/>
                </a:cxn>
                <a:cxn ang="0">
                  <a:pos x="135" y="254"/>
                </a:cxn>
                <a:cxn ang="0">
                  <a:pos x="95" y="241"/>
                </a:cxn>
                <a:cxn ang="0">
                  <a:pos x="63" y="223"/>
                </a:cxn>
                <a:cxn ang="0">
                  <a:pos x="37" y="202"/>
                </a:cxn>
                <a:cxn ang="0">
                  <a:pos x="18" y="179"/>
                </a:cxn>
                <a:cxn ang="0">
                  <a:pos x="6" y="155"/>
                </a:cxn>
                <a:cxn ang="0">
                  <a:pos x="0" y="130"/>
                </a:cxn>
                <a:cxn ang="0">
                  <a:pos x="2" y="105"/>
                </a:cxn>
                <a:cxn ang="0">
                  <a:pos x="11" y="81"/>
                </a:cxn>
                <a:cxn ang="0">
                  <a:pos x="25" y="59"/>
                </a:cxn>
                <a:cxn ang="0">
                  <a:pos x="47" y="39"/>
                </a:cxn>
                <a:cxn ang="0">
                  <a:pos x="76" y="22"/>
                </a:cxn>
                <a:cxn ang="0">
                  <a:pos x="111" y="10"/>
                </a:cxn>
                <a:cxn ang="0">
                  <a:pos x="152" y="2"/>
                </a:cxn>
                <a:cxn ang="0">
                  <a:pos x="200" y="0"/>
                </a:cxn>
                <a:cxn ang="0">
                  <a:pos x="253" y="4"/>
                </a:cxn>
                <a:cxn ang="0">
                  <a:pos x="299" y="13"/>
                </a:cxn>
                <a:cxn ang="0">
                  <a:pos x="339" y="26"/>
                </a:cxn>
                <a:cxn ang="0">
                  <a:pos x="371" y="45"/>
                </a:cxn>
                <a:cxn ang="0">
                  <a:pos x="397" y="65"/>
                </a:cxn>
                <a:cxn ang="0">
                  <a:pos x="416" y="88"/>
                </a:cxn>
                <a:cxn ang="0">
                  <a:pos x="428" y="113"/>
                </a:cxn>
                <a:cxn ang="0">
                  <a:pos x="434" y="137"/>
                </a:cxn>
                <a:cxn ang="0">
                  <a:pos x="433" y="163"/>
                </a:cxn>
                <a:cxn ang="0">
                  <a:pos x="423" y="186"/>
                </a:cxn>
                <a:cxn ang="0">
                  <a:pos x="409" y="208"/>
                </a:cxn>
                <a:cxn ang="0">
                  <a:pos x="388" y="229"/>
                </a:cxn>
                <a:cxn ang="0">
                  <a:pos x="359" y="245"/>
                </a:cxn>
                <a:cxn ang="0">
                  <a:pos x="324" y="257"/>
                </a:cxn>
                <a:cxn ang="0">
                  <a:pos x="282" y="265"/>
                </a:cxn>
                <a:cxn ang="0">
                  <a:pos x="234" y="267"/>
                </a:cxn>
              </a:cxnLst>
              <a:rect l="0" t="0" r="r" b="b"/>
              <a:pathLst>
                <a:path w="434" h="267">
                  <a:moveTo>
                    <a:pt x="207" y="265"/>
                  </a:moveTo>
                  <a:lnTo>
                    <a:pt x="182" y="263"/>
                  </a:lnTo>
                  <a:lnTo>
                    <a:pt x="157" y="259"/>
                  </a:lnTo>
                  <a:lnTo>
                    <a:pt x="135" y="254"/>
                  </a:lnTo>
                  <a:lnTo>
                    <a:pt x="115" y="248"/>
                  </a:lnTo>
                  <a:lnTo>
                    <a:pt x="95" y="241"/>
                  </a:lnTo>
                  <a:lnTo>
                    <a:pt x="78" y="232"/>
                  </a:lnTo>
                  <a:lnTo>
                    <a:pt x="63" y="223"/>
                  </a:lnTo>
                  <a:lnTo>
                    <a:pt x="49" y="213"/>
                  </a:lnTo>
                  <a:lnTo>
                    <a:pt x="37" y="202"/>
                  </a:lnTo>
                  <a:lnTo>
                    <a:pt x="27" y="191"/>
                  </a:lnTo>
                  <a:lnTo>
                    <a:pt x="18" y="179"/>
                  </a:lnTo>
                  <a:lnTo>
                    <a:pt x="12" y="168"/>
                  </a:lnTo>
                  <a:lnTo>
                    <a:pt x="6" y="155"/>
                  </a:lnTo>
                  <a:lnTo>
                    <a:pt x="2" y="142"/>
                  </a:lnTo>
                  <a:lnTo>
                    <a:pt x="0" y="130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6" y="92"/>
                  </a:lnTo>
                  <a:lnTo>
                    <a:pt x="11" y="81"/>
                  </a:lnTo>
                  <a:lnTo>
                    <a:pt x="17" y="69"/>
                  </a:lnTo>
                  <a:lnTo>
                    <a:pt x="25" y="59"/>
                  </a:lnTo>
                  <a:lnTo>
                    <a:pt x="35" y="49"/>
                  </a:lnTo>
                  <a:lnTo>
                    <a:pt x="47" y="39"/>
                  </a:lnTo>
                  <a:lnTo>
                    <a:pt x="61" y="29"/>
                  </a:lnTo>
                  <a:lnTo>
                    <a:pt x="76" y="22"/>
                  </a:lnTo>
                  <a:lnTo>
                    <a:pt x="92" y="15"/>
                  </a:lnTo>
                  <a:lnTo>
                    <a:pt x="111" y="10"/>
                  </a:lnTo>
                  <a:lnTo>
                    <a:pt x="131" y="5"/>
                  </a:lnTo>
                  <a:lnTo>
                    <a:pt x="152" y="2"/>
                  </a:lnTo>
                  <a:lnTo>
                    <a:pt x="176" y="0"/>
                  </a:lnTo>
                  <a:lnTo>
                    <a:pt x="200" y="0"/>
                  </a:lnTo>
                  <a:lnTo>
                    <a:pt x="227" y="1"/>
                  </a:lnTo>
                  <a:lnTo>
                    <a:pt x="253" y="4"/>
                  </a:lnTo>
                  <a:lnTo>
                    <a:pt x="277" y="8"/>
                  </a:lnTo>
                  <a:lnTo>
                    <a:pt x="299" y="13"/>
                  </a:lnTo>
                  <a:lnTo>
                    <a:pt x="320" y="19"/>
                  </a:lnTo>
                  <a:lnTo>
                    <a:pt x="339" y="26"/>
                  </a:lnTo>
                  <a:lnTo>
                    <a:pt x="356" y="36"/>
                  </a:lnTo>
                  <a:lnTo>
                    <a:pt x="371" y="45"/>
                  </a:lnTo>
                  <a:lnTo>
                    <a:pt x="386" y="55"/>
                  </a:lnTo>
                  <a:lnTo>
                    <a:pt x="397" y="65"/>
                  </a:lnTo>
                  <a:lnTo>
                    <a:pt x="408" y="76"/>
                  </a:lnTo>
                  <a:lnTo>
                    <a:pt x="416" y="88"/>
                  </a:lnTo>
                  <a:lnTo>
                    <a:pt x="423" y="100"/>
                  </a:lnTo>
                  <a:lnTo>
                    <a:pt x="428" y="113"/>
                  </a:lnTo>
                  <a:lnTo>
                    <a:pt x="432" y="125"/>
                  </a:lnTo>
                  <a:lnTo>
                    <a:pt x="434" y="137"/>
                  </a:lnTo>
                  <a:lnTo>
                    <a:pt x="434" y="149"/>
                  </a:lnTo>
                  <a:lnTo>
                    <a:pt x="433" y="163"/>
                  </a:lnTo>
                  <a:lnTo>
                    <a:pt x="428" y="175"/>
                  </a:lnTo>
                  <a:lnTo>
                    <a:pt x="423" y="186"/>
                  </a:lnTo>
                  <a:lnTo>
                    <a:pt x="417" y="198"/>
                  </a:lnTo>
                  <a:lnTo>
                    <a:pt x="409" y="208"/>
                  </a:lnTo>
                  <a:lnTo>
                    <a:pt x="399" y="219"/>
                  </a:lnTo>
                  <a:lnTo>
                    <a:pt x="388" y="229"/>
                  </a:lnTo>
                  <a:lnTo>
                    <a:pt x="373" y="237"/>
                  </a:lnTo>
                  <a:lnTo>
                    <a:pt x="359" y="245"/>
                  </a:lnTo>
                  <a:lnTo>
                    <a:pt x="342" y="252"/>
                  </a:lnTo>
                  <a:lnTo>
                    <a:pt x="324" y="257"/>
                  </a:lnTo>
                  <a:lnTo>
                    <a:pt x="304" y="262"/>
                  </a:lnTo>
                  <a:lnTo>
                    <a:pt x="282" y="265"/>
                  </a:lnTo>
                  <a:lnTo>
                    <a:pt x="259" y="267"/>
                  </a:lnTo>
                  <a:lnTo>
                    <a:pt x="234" y="267"/>
                  </a:lnTo>
                  <a:lnTo>
                    <a:pt x="207" y="26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auto">
            <a:xfrm>
              <a:off x="4406900" y="3721100"/>
              <a:ext cx="22225" cy="14288"/>
            </a:xfrm>
            <a:custGeom>
              <a:avLst/>
              <a:gdLst/>
              <a:ahLst/>
              <a:cxnLst>
                <a:cxn ang="0">
                  <a:pos x="182" y="263"/>
                </a:cxn>
                <a:cxn ang="0">
                  <a:pos x="135" y="254"/>
                </a:cxn>
                <a:cxn ang="0">
                  <a:pos x="95" y="241"/>
                </a:cxn>
                <a:cxn ang="0">
                  <a:pos x="63" y="223"/>
                </a:cxn>
                <a:cxn ang="0">
                  <a:pos x="37" y="202"/>
                </a:cxn>
                <a:cxn ang="0">
                  <a:pos x="18" y="179"/>
                </a:cxn>
                <a:cxn ang="0">
                  <a:pos x="6" y="155"/>
                </a:cxn>
                <a:cxn ang="0">
                  <a:pos x="0" y="130"/>
                </a:cxn>
                <a:cxn ang="0">
                  <a:pos x="2" y="105"/>
                </a:cxn>
                <a:cxn ang="0">
                  <a:pos x="11" y="81"/>
                </a:cxn>
                <a:cxn ang="0">
                  <a:pos x="25" y="59"/>
                </a:cxn>
                <a:cxn ang="0">
                  <a:pos x="47" y="39"/>
                </a:cxn>
                <a:cxn ang="0">
                  <a:pos x="76" y="22"/>
                </a:cxn>
                <a:cxn ang="0">
                  <a:pos x="111" y="10"/>
                </a:cxn>
                <a:cxn ang="0">
                  <a:pos x="152" y="2"/>
                </a:cxn>
                <a:cxn ang="0">
                  <a:pos x="200" y="0"/>
                </a:cxn>
                <a:cxn ang="0">
                  <a:pos x="253" y="4"/>
                </a:cxn>
                <a:cxn ang="0">
                  <a:pos x="299" y="13"/>
                </a:cxn>
                <a:cxn ang="0">
                  <a:pos x="339" y="26"/>
                </a:cxn>
                <a:cxn ang="0">
                  <a:pos x="371" y="45"/>
                </a:cxn>
                <a:cxn ang="0">
                  <a:pos x="397" y="65"/>
                </a:cxn>
                <a:cxn ang="0">
                  <a:pos x="416" y="88"/>
                </a:cxn>
                <a:cxn ang="0">
                  <a:pos x="428" y="113"/>
                </a:cxn>
                <a:cxn ang="0">
                  <a:pos x="434" y="137"/>
                </a:cxn>
                <a:cxn ang="0">
                  <a:pos x="433" y="163"/>
                </a:cxn>
                <a:cxn ang="0">
                  <a:pos x="423" y="186"/>
                </a:cxn>
                <a:cxn ang="0">
                  <a:pos x="409" y="208"/>
                </a:cxn>
                <a:cxn ang="0">
                  <a:pos x="388" y="229"/>
                </a:cxn>
                <a:cxn ang="0">
                  <a:pos x="359" y="245"/>
                </a:cxn>
                <a:cxn ang="0">
                  <a:pos x="324" y="257"/>
                </a:cxn>
                <a:cxn ang="0">
                  <a:pos x="282" y="265"/>
                </a:cxn>
                <a:cxn ang="0">
                  <a:pos x="234" y="267"/>
                </a:cxn>
              </a:cxnLst>
              <a:rect l="0" t="0" r="r" b="b"/>
              <a:pathLst>
                <a:path w="434" h="267">
                  <a:moveTo>
                    <a:pt x="207" y="265"/>
                  </a:moveTo>
                  <a:lnTo>
                    <a:pt x="182" y="263"/>
                  </a:lnTo>
                  <a:lnTo>
                    <a:pt x="157" y="259"/>
                  </a:lnTo>
                  <a:lnTo>
                    <a:pt x="135" y="254"/>
                  </a:lnTo>
                  <a:lnTo>
                    <a:pt x="115" y="248"/>
                  </a:lnTo>
                  <a:lnTo>
                    <a:pt x="95" y="241"/>
                  </a:lnTo>
                  <a:lnTo>
                    <a:pt x="78" y="232"/>
                  </a:lnTo>
                  <a:lnTo>
                    <a:pt x="63" y="223"/>
                  </a:lnTo>
                  <a:lnTo>
                    <a:pt x="49" y="213"/>
                  </a:lnTo>
                  <a:lnTo>
                    <a:pt x="37" y="202"/>
                  </a:lnTo>
                  <a:lnTo>
                    <a:pt x="27" y="191"/>
                  </a:lnTo>
                  <a:lnTo>
                    <a:pt x="18" y="179"/>
                  </a:lnTo>
                  <a:lnTo>
                    <a:pt x="12" y="168"/>
                  </a:lnTo>
                  <a:lnTo>
                    <a:pt x="6" y="155"/>
                  </a:lnTo>
                  <a:lnTo>
                    <a:pt x="2" y="142"/>
                  </a:lnTo>
                  <a:lnTo>
                    <a:pt x="0" y="130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6" y="92"/>
                  </a:lnTo>
                  <a:lnTo>
                    <a:pt x="11" y="81"/>
                  </a:lnTo>
                  <a:lnTo>
                    <a:pt x="17" y="69"/>
                  </a:lnTo>
                  <a:lnTo>
                    <a:pt x="25" y="59"/>
                  </a:lnTo>
                  <a:lnTo>
                    <a:pt x="35" y="49"/>
                  </a:lnTo>
                  <a:lnTo>
                    <a:pt x="47" y="39"/>
                  </a:lnTo>
                  <a:lnTo>
                    <a:pt x="61" y="29"/>
                  </a:lnTo>
                  <a:lnTo>
                    <a:pt x="76" y="22"/>
                  </a:lnTo>
                  <a:lnTo>
                    <a:pt x="92" y="15"/>
                  </a:lnTo>
                  <a:lnTo>
                    <a:pt x="111" y="10"/>
                  </a:lnTo>
                  <a:lnTo>
                    <a:pt x="131" y="5"/>
                  </a:lnTo>
                  <a:lnTo>
                    <a:pt x="152" y="2"/>
                  </a:lnTo>
                  <a:lnTo>
                    <a:pt x="176" y="0"/>
                  </a:lnTo>
                  <a:lnTo>
                    <a:pt x="200" y="0"/>
                  </a:lnTo>
                  <a:lnTo>
                    <a:pt x="227" y="1"/>
                  </a:lnTo>
                  <a:lnTo>
                    <a:pt x="253" y="4"/>
                  </a:lnTo>
                  <a:lnTo>
                    <a:pt x="277" y="8"/>
                  </a:lnTo>
                  <a:lnTo>
                    <a:pt x="299" y="13"/>
                  </a:lnTo>
                  <a:lnTo>
                    <a:pt x="320" y="19"/>
                  </a:lnTo>
                  <a:lnTo>
                    <a:pt x="339" y="26"/>
                  </a:lnTo>
                  <a:lnTo>
                    <a:pt x="356" y="36"/>
                  </a:lnTo>
                  <a:lnTo>
                    <a:pt x="371" y="45"/>
                  </a:lnTo>
                  <a:lnTo>
                    <a:pt x="386" y="55"/>
                  </a:lnTo>
                  <a:lnTo>
                    <a:pt x="397" y="65"/>
                  </a:lnTo>
                  <a:lnTo>
                    <a:pt x="408" y="76"/>
                  </a:lnTo>
                  <a:lnTo>
                    <a:pt x="416" y="88"/>
                  </a:lnTo>
                  <a:lnTo>
                    <a:pt x="423" y="100"/>
                  </a:lnTo>
                  <a:lnTo>
                    <a:pt x="428" y="113"/>
                  </a:lnTo>
                  <a:lnTo>
                    <a:pt x="432" y="125"/>
                  </a:lnTo>
                  <a:lnTo>
                    <a:pt x="434" y="137"/>
                  </a:lnTo>
                  <a:lnTo>
                    <a:pt x="434" y="149"/>
                  </a:lnTo>
                  <a:lnTo>
                    <a:pt x="433" y="163"/>
                  </a:lnTo>
                  <a:lnTo>
                    <a:pt x="428" y="175"/>
                  </a:lnTo>
                  <a:lnTo>
                    <a:pt x="423" y="186"/>
                  </a:lnTo>
                  <a:lnTo>
                    <a:pt x="417" y="198"/>
                  </a:lnTo>
                  <a:lnTo>
                    <a:pt x="409" y="208"/>
                  </a:lnTo>
                  <a:lnTo>
                    <a:pt x="399" y="219"/>
                  </a:lnTo>
                  <a:lnTo>
                    <a:pt x="388" y="229"/>
                  </a:lnTo>
                  <a:lnTo>
                    <a:pt x="373" y="237"/>
                  </a:lnTo>
                  <a:lnTo>
                    <a:pt x="359" y="245"/>
                  </a:lnTo>
                  <a:lnTo>
                    <a:pt x="342" y="252"/>
                  </a:lnTo>
                  <a:lnTo>
                    <a:pt x="324" y="257"/>
                  </a:lnTo>
                  <a:lnTo>
                    <a:pt x="304" y="262"/>
                  </a:lnTo>
                  <a:lnTo>
                    <a:pt x="282" y="265"/>
                  </a:lnTo>
                  <a:lnTo>
                    <a:pt x="259" y="267"/>
                  </a:lnTo>
                  <a:lnTo>
                    <a:pt x="234" y="267"/>
                  </a:lnTo>
                  <a:lnTo>
                    <a:pt x="207" y="265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auto">
            <a:xfrm>
              <a:off x="4406900" y="3740150"/>
              <a:ext cx="19050" cy="11113"/>
            </a:xfrm>
            <a:custGeom>
              <a:avLst/>
              <a:gdLst/>
              <a:ahLst/>
              <a:cxnLst>
                <a:cxn ang="0">
                  <a:pos x="177" y="213"/>
                </a:cxn>
                <a:cxn ang="0">
                  <a:pos x="135" y="217"/>
                </a:cxn>
                <a:cxn ang="0">
                  <a:pos x="99" y="217"/>
                </a:cxn>
                <a:cxn ang="0">
                  <a:pos x="69" y="212"/>
                </a:cxn>
                <a:cxn ang="0">
                  <a:pos x="43" y="203"/>
                </a:cxn>
                <a:cxn ang="0">
                  <a:pos x="24" y="191"/>
                </a:cxn>
                <a:cxn ang="0">
                  <a:pos x="10" y="176"/>
                </a:cxn>
                <a:cxn ang="0">
                  <a:pos x="2" y="159"/>
                </a:cxn>
                <a:cxn ang="0">
                  <a:pos x="0" y="140"/>
                </a:cxn>
                <a:cxn ang="0">
                  <a:pos x="3" y="120"/>
                </a:cxn>
                <a:cxn ang="0">
                  <a:pos x="12" y="101"/>
                </a:cxn>
                <a:cxn ang="0">
                  <a:pos x="26" y="81"/>
                </a:cxn>
                <a:cxn ang="0">
                  <a:pos x="47" y="62"/>
                </a:cxn>
                <a:cxn ang="0">
                  <a:pos x="74" y="44"/>
                </a:cxn>
                <a:cxn ang="0">
                  <a:pos x="107" y="29"/>
                </a:cxn>
                <a:cxn ang="0">
                  <a:pos x="146" y="17"/>
                </a:cxn>
                <a:cxn ang="0">
                  <a:pos x="190" y="7"/>
                </a:cxn>
                <a:cxn ang="0">
                  <a:pos x="232" y="1"/>
                </a:cxn>
                <a:cxn ang="0">
                  <a:pos x="268" y="0"/>
                </a:cxn>
                <a:cxn ang="0">
                  <a:pos x="298" y="6"/>
                </a:cxn>
                <a:cxn ang="0">
                  <a:pos x="324" y="14"/>
                </a:cxn>
                <a:cxn ang="0">
                  <a:pos x="343" y="26"/>
                </a:cxn>
                <a:cxn ang="0">
                  <a:pos x="357" y="41"/>
                </a:cxn>
                <a:cxn ang="0">
                  <a:pos x="365" y="57"/>
                </a:cxn>
                <a:cxn ang="0">
                  <a:pos x="368" y="77"/>
                </a:cxn>
                <a:cxn ang="0">
                  <a:pos x="364" y="96"/>
                </a:cxn>
                <a:cxn ang="0">
                  <a:pos x="356" y="116"/>
                </a:cxn>
                <a:cxn ang="0">
                  <a:pos x="341" y="137"/>
                </a:cxn>
                <a:cxn ang="0">
                  <a:pos x="320" y="155"/>
                </a:cxn>
                <a:cxn ang="0">
                  <a:pos x="293" y="173"/>
                </a:cxn>
                <a:cxn ang="0">
                  <a:pos x="260" y="190"/>
                </a:cxn>
                <a:cxn ang="0">
                  <a:pos x="222" y="203"/>
                </a:cxn>
              </a:cxnLst>
              <a:rect l="0" t="0" r="r" b="b"/>
              <a:pathLst>
                <a:path w="368" h="218">
                  <a:moveTo>
                    <a:pt x="199" y="208"/>
                  </a:moveTo>
                  <a:lnTo>
                    <a:pt x="177" y="213"/>
                  </a:lnTo>
                  <a:lnTo>
                    <a:pt x="155" y="216"/>
                  </a:lnTo>
                  <a:lnTo>
                    <a:pt x="135" y="217"/>
                  </a:lnTo>
                  <a:lnTo>
                    <a:pt x="117" y="218"/>
                  </a:lnTo>
                  <a:lnTo>
                    <a:pt x="99" y="217"/>
                  </a:lnTo>
                  <a:lnTo>
                    <a:pt x="83" y="215"/>
                  </a:lnTo>
                  <a:lnTo>
                    <a:pt x="69" y="212"/>
                  </a:lnTo>
                  <a:lnTo>
                    <a:pt x="56" y="208"/>
                  </a:lnTo>
                  <a:lnTo>
                    <a:pt x="43" y="203"/>
                  </a:lnTo>
                  <a:lnTo>
                    <a:pt x="33" y="198"/>
                  </a:lnTo>
                  <a:lnTo>
                    <a:pt x="24" y="191"/>
                  </a:lnTo>
                  <a:lnTo>
                    <a:pt x="16" y="184"/>
                  </a:lnTo>
                  <a:lnTo>
                    <a:pt x="10" y="176"/>
                  </a:lnTo>
                  <a:lnTo>
                    <a:pt x="5" y="167"/>
                  </a:lnTo>
                  <a:lnTo>
                    <a:pt x="2" y="159"/>
                  </a:lnTo>
                  <a:lnTo>
                    <a:pt x="0" y="150"/>
                  </a:lnTo>
                  <a:lnTo>
                    <a:pt x="0" y="140"/>
                  </a:lnTo>
                  <a:lnTo>
                    <a:pt x="0" y="131"/>
                  </a:lnTo>
                  <a:lnTo>
                    <a:pt x="3" y="120"/>
                  </a:lnTo>
                  <a:lnTo>
                    <a:pt x="6" y="110"/>
                  </a:lnTo>
                  <a:lnTo>
                    <a:pt x="12" y="101"/>
                  </a:lnTo>
                  <a:lnTo>
                    <a:pt x="18" y="91"/>
                  </a:lnTo>
                  <a:lnTo>
                    <a:pt x="26" y="81"/>
                  </a:lnTo>
                  <a:lnTo>
                    <a:pt x="36" y="72"/>
                  </a:lnTo>
                  <a:lnTo>
                    <a:pt x="47" y="62"/>
                  </a:lnTo>
                  <a:lnTo>
                    <a:pt x="60" y="53"/>
                  </a:lnTo>
                  <a:lnTo>
                    <a:pt x="74" y="44"/>
                  </a:lnTo>
                  <a:lnTo>
                    <a:pt x="89" y="37"/>
                  </a:lnTo>
                  <a:lnTo>
                    <a:pt x="107" y="29"/>
                  </a:lnTo>
                  <a:lnTo>
                    <a:pt x="126" y="23"/>
                  </a:lnTo>
                  <a:lnTo>
                    <a:pt x="146" y="17"/>
                  </a:lnTo>
                  <a:lnTo>
                    <a:pt x="168" y="11"/>
                  </a:lnTo>
                  <a:lnTo>
                    <a:pt x="190" y="7"/>
                  </a:lnTo>
                  <a:lnTo>
                    <a:pt x="211" y="2"/>
                  </a:lnTo>
                  <a:lnTo>
                    <a:pt x="232" y="1"/>
                  </a:lnTo>
                  <a:lnTo>
                    <a:pt x="250" y="0"/>
                  </a:lnTo>
                  <a:lnTo>
                    <a:pt x="268" y="0"/>
                  </a:lnTo>
                  <a:lnTo>
                    <a:pt x="284" y="2"/>
                  </a:lnTo>
                  <a:lnTo>
                    <a:pt x="298" y="6"/>
                  </a:lnTo>
                  <a:lnTo>
                    <a:pt x="311" y="10"/>
                  </a:lnTo>
                  <a:lnTo>
                    <a:pt x="324" y="14"/>
                  </a:lnTo>
                  <a:lnTo>
                    <a:pt x="334" y="20"/>
                  </a:lnTo>
                  <a:lnTo>
                    <a:pt x="343" y="26"/>
                  </a:lnTo>
                  <a:lnTo>
                    <a:pt x="351" y="33"/>
                  </a:lnTo>
                  <a:lnTo>
                    <a:pt x="357" y="41"/>
                  </a:lnTo>
                  <a:lnTo>
                    <a:pt x="362" y="49"/>
                  </a:lnTo>
                  <a:lnTo>
                    <a:pt x="365" y="57"/>
                  </a:lnTo>
                  <a:lnTo>
                    <a:pt x="367" y="67"/>
                  </a:lnTo>
                  <a:lnTo>
                    <a:pt x="368" y="77"/>
                  </a:lnTo>
                  <a:lnTo>
                    <a:pt x="367" y="86"/>
                  </a:lnTo>
                  <a:lnTo>
                    <a:pt x="364" y="96"/>
                  </a:lnTo>
                  <a:lnTo>
                    <a:pt x="361" y="106"/>
                  </a:lnTo>
                  <a:lnTo>
                    <a:pt x="356" y="116"/>
                  </a:lnTo>
                  <a:lnTo>
                    <a:pt x="349" y="127"/>
                  </a:lnTo>
                  <a:lnTo>
                    <a:pt x="341" y="137"/>
                  </a:lnTo>
                  <a:lnTo>
                    <a:pt x="331" y="146"/>
                  </a:lnTo>
                  <a:lnTo>
                    <a:pt x="320" y="155"/>
                  </a:lnTo>
                  <a:lnTo>
                    <a:pt x="307" y="164"/>
                  </a:lnTo>
                  <a:lnTo>
                    <a:pt x="293" y="173"/>
                  </a:lnTo>
                  <a:lnTo>
                    <a:pt x="278" y="182"/>
                  </a:lnTo>
                  <a:lnTo>
                    <a:pt x="260" y="190"/>
                  </a:lnTo>
                  <a:lnTo>
                    <a:pt x="241" y="197"/>
                  </a:lnTo>
                  <a:lnTo>
                    <a:pt x="222" y="203"/>
                  </a:lnTo>
                  <a:lnTo>
                    <a:pt x="199" y="20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48" name="Freeform 24"/>
            <p:cNvSpPr>
              <a:spLocks/>
            </p:cNvSpPr>
            <p:nvPr/>
          </p:nvSpPr>
          <p:spPr bwMode="auto">
            <a:xfrm>
              <a:off x="4406900" y="3740150"/>
              <a:ext cx="19050" cy="11113"/>
            </a:xfrm>
            <a:custGeom>
              <a:avLst/>
              <a:gdLst/>
              <a:ahLst/>
              <a:cxnLst>
                <a:cxn ang="0">
                  <a:pos x="177" y="213"/>
                </a:cxn>
                <a:cxn ang="0">
                  <a:pos x="135" y="217"/>
                </a:cxn>
                <a:cxn ang="0">
                  <a:pos x="99" y="217"/>
                </a:cxn>
                <a:cxn ang="0">
                  <a:pos x="69" y="212"/>
                </a:cxn>
                <a:cxn ang="0">
                  <a:pos x="43" y="203"/>
                </a:cxn>
                <a:cxn ang="0">
                  <a:pos x="24" y="191"/>
                </a:cxn>
                <a:cxn ang="0">
                  <a:pos x="10" y="176"/>
                </a:cxn>
                <a:cxn ang="0">
                  <a:pos x="2" y="159"/>
                </a:cxn>
                <a:cxn ang="0">
                  <a:pos x="0" y="140"/>
                </a:cxn>
                <a:cxn ang="0">
                  <a:pos x="3" y="120"/>
                </a:cxn>
                <a:cxn ang="0">
                  <a:pos x="12" y="101"/>
                </a:cxn>
                <a:cxn ang="0">
                  <a:pos x="26" y="81"/>
                </a:cxn>
                <a:cxn ang="0">
                  <a:pos x="47" y="62"/>
                </a:cxn>
                <a:cxn ang="0">
                  <a:pos x="74" y="44"/>
                </a:cxn>
                <a:cxn ang="0">
                  <a:pos x="107" y="29"/>
                </a:cxn>
                <a:cxn ang="0">
                  <a:pos x="146" y="17"/>
                </a:cxn>
                <a:cxn ang="0">
                  <a:pos x="190" y="7"/>
                </a:cxn>
                <a:cxn ang="0">
                  <a:pos x="232" y="1"/>
                </a:cxn>
                <a:cxn ang="0">
                  <a:pos x="268" y="0"/>
                </a:cxn>
                <a:cxn ang="0">
                  <a:pos x="298" y="6"/>
                </a:cxn>
                <a:cxn ang="0">
                  <a:pos x="324" y="14"/>
                </a:cxn>
                <a:cxn ang="0">
                  <a:pos x="343" y="26"/>
                </a:cxn>
                <a:cxn ang="0">
                  <a:pos x="357" y="41"/>
                </a:cxn>
                <a:cxn ang="0">
                  <a:pos x="365" y="57"/>
                </a:cxn>
                <a:cxn ang="0">
                  <a:pos x="368" y="77"/>
                </a:cxn>
                <a:cxn ang="0">
                  <a:pos x="364" y="96"/>
                </a:cxn>
                <a:cxn ang="0">
                  <a:pos x="356" y="116"/>
                </a:cxn>
                <a:cxn ang="0">
                  <a:pos x="341" y="137"/>
                </a:cxn>
                <a:cxn ang="0">
                  <a:pos x="320" y="155"/>
                </a:cxn>
                <a:cxn ang="0">
                  <a:pos x="293" y="173"/>
                </a:cxn>
                <a:cxn ang="0">
                  <a:pos x="260" y="190"/>
                </a:cxn>
                <a:cxn ang="0">
                  <a:pos x="222" y="203"/>
                </a:cxn>
              </a:cxnLst>
              <a:rect l="0" t="0" r="r" b="b"/>
              <a:pathLst>
                <a:path w="368" h="218">
                  <a:moveTo>
                    <a:pt x="199" y="208"/>
                  </a:moveTo>
                  <a:lnTo>
                    <a:pt x="177" y="213"/>
                  </a:lnTo>
                  <a:lnTo>
                    <a:pt x="155" y="216"/>
                  </a:lnTo>
                  <a:lnTo>
                    <a:pt x="135" y="217"/>
                  </a:lnTo>
                  <a:lnTo>
                    <a:pt x="117" y="218"/>
                  </a:lnTo>
                  <a:lnTo>
                    <a:pt x="99" y="217"/>
                  </a:lnTo>
                  <a:lnTo>
                    <a:pt x="83" y="215"/>
                  </a:lnTo>
                  <a:lnTo>
                    <a:pt x="69" y="212"/>
                  </a:lnTo>
                  <a:lnTo>
                    <a:pt x="56" y="208"/>
                  </a:lnTo>
                  <a:lnTo>
                    <a:pt x="43" y="203"/>
                  </a:lnTo>
                  <a:lnTo>
                    <a:pt x="33" y="198"/>
                  </a:lnTo>
                  <a:lnTo>
                    <a:pt x="24" y="191"/>
                  </a:lnTo>
                  <a:lnTo>
                    <a:pt x="16" y="184"/>
                  </a:lnTo>
                  <a:lnTo>
                    <a:pt x="10" y="176"/>
                  </a:lnTo>
                  <a:lnTo>
                    <a:pt x="5" y="167"/>
                  </a:lnTo>
                  <a:lnTo>
                    <a:pt x="2" y="159"/>
                  </a:lnTo>
                  <a:lnTo>
                    <a:pt x="0" y="150"/>
                  </a:lnTo>
                  <a:lnTo>
                    <a:pt x="0" y="140"/>
                  </a:lnTo>
                  <a:lnTo>
                    <a:pt x="0" y="131"/>
                  </a:lnTo>
                  <a:lnTo>
                    <a:pt x="3" y="120"/>
                  </a:lnTo>
                  <a:lnTo>
                    <a:pt x="6" y="110"/>
                  </a:lnTo>
                  <a:lnTo>
                    <a:pt x="12" y="101"/>
                  </a:lnTo>
                  <a:lnTo>
                    <a:pt x="18" y="91"/>
                  </a:lnTo>
                  <a:lnTo>
                    <a:pt x="26" y="81"/>
                  </a:lnTo>
                  <a:lnTo>
                    <a:pt x="36" y="72"/>
                  </a:lnTo>
                  <a:lnTo>
                    <a:pt x="47" y="62"/>
                  </a:lnTo>
                  <a:lnTo>
                    <a:pt x="60" y="53"/>
                  </a:lnTo>
                  <a:lnTo>
                    <a:pt x="74" y="44"/>
                  </a:lnTo>
                  <a:lnTo>
                    <a:pt x="89" y="37"/>
                  </a:lnTo>
                  <a:lnTo>
                    <a:pt x="107" y="29"/>
                  </a:lnTo>
                  <a:lnTo>
                    <a:pt x="126" y="23"/>
                  </a:lnTo>
                  <a:lnTo>
                    <a:pt x="146" y="17"/>
                  </a:lnTo>
                  <a:lnTo>
                    <a:pt x="168" y="11"/>
                  </a:lnTo>
                  <a:lnTo>
                    <a:pt x="190" y="7"/>
                  </a:lnTo>
                  <a:lnTo>
                    <a:pt x="211" y="2"/>
                  </a:lnTo>
                  <a:lnTo>
                    <a:pt x="232" y="1"/>
                  </a:lnTo>
                  <a:lnTo>
                    <a:pt x="250" y="0"/>
                  </a:lnTo>
                  <a:lnTo>
                    <a:pt x="268" y="0"/>
                  </a:lnTo>
                  <a:lnTo>
                    <a:pt x="284" y="2"/>
                  </a:lnTo>
                  <a:lnTo>
                    <a:pt x="298" y="6"/>
                  </a:lnTo>
                  <a:lnTo>
                    <a:pt x="311" y="10"/>
                  </a:lnTo>
                  <a:lnTo>
                    <a:pt x="324" y="14"/>
                  </a:lnTo>
                  <a:lnTo>
                    <a:pt x="334" y="20"/>
                  </a:lnTo>
                  <a:lnTo>
                    <a:pt x="343" y="26"/>
                  </a:lnTo>
                  <a:lnTo>
                    <a:pt x="351" y="33"/>
                  </a:lnTo>
                  <a:lnTo>
                    <a:pt x="357" y="41"/>
                  </a:lnTo>
                  <a:lnTo>
                    <a:pt x="362" y="49"/>
                  </a:lnTo>
                  <a:lnTo>
                    <a:pt x="365" y="57"/>
                  </a:lnTo>
                  <a:lnTo>
                    <a:pt x="367" y="67"/>
                  </a:lnTo>
                  <a:lnTo>
                    <a:pt x="368" y="77"/>
                  </a:lnTo>
                  <a:lnTo>
                    <a:pt x="367" y="86"/>
                  </a:lnTo>
                  <a:lnTo>
                    <a:pt x="364" y="96"/>
                  </a:lnTo>
                  <a:lnTo>
                    <a:pt x="361" y="106"/>
                  </a:lnTo>
                  <a:lnTo>
                    <a:pt x="356" y="116"/>
                  </a:lnTo>
                  <a:lnTo>
                    <a:pt x="349" y="127"/>
                  </a:lnTo>
                  <a:lnTo>
                    <a:pt x="341" y="137"/>
                  </a:lnTo>
                  <a:lnTo>
                    <a:pt x="331" y="146"/>
                  </a:lnTo>
                  <a:lnTo>
                    <a:pt x="320" y="155"/>
                  </a:lnTo>
                  <a:lnTo>
                    <a:pt x="307" y="164"/>
                  </a:lnTo>
                  <a:lnTo>
                    <a:pt x="293" y="173"/>
                  </a:lnTo>
                  <a:lnTo>
                    <a:pt x="278" y="182"/>
                  </a:lnTo>
                  <a:lnTo>
                    <a:pt x="260" y="190"/>
                  </a:lnTo>
                  <a:lnTo>
                    <a:pt x="241" y="197"/>
                  </a:lnTo>
                  <a:lnTo>
                    <a:pt x="222" y="203"/>
                  </a:lnTo>
                  <a:lnTo>
                    <a:pt x="199" y="208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49" name="Freeform 25"/>
            <p:cNvSpPr>
              <a:spLocks/>
            </p:cNvSpPr>
            <p:nvPr/>
          </p:nvSpPr>
          <p:spPr bwMode="auto">
            <a:xfrm>
              <a:off x="4410075" y="3757613"/>
              <a:ext cx="15875" cy="12700"/>
            </a:xfrm>
            <a:custGeom>
              <a:avLst/>
              <a:gdLst/>
              <a:ahLst/>
              <a:cxnLst>
                <a:cxn ang="0">
                  <a:pos x="173" y="228"/>
                </a:cxn>
                <a:cxn ang="0">
                  <a:pos x="137" y="238"/>
                </a:cxn>
                <a:cxn ang="0">
                  <a:pos x="105" y="243"/>
                </a:cxn>
                <a:cxn ang="0">
                  <a:pos x="77" y="242"/>
                </a:cxn>
                <a:cxn ang="0">
                  <a:pos x="53" y="237"/>
                </a:cxn>
                <a:cxn ang="0">
                  <a:pos x="34" y="227"/>
                </a:cxn>
                <a:cxn ang="0">
                  <a:pos x="19" y="213"/>
                </a:cxn>
                <a:cxn ang="0">
                  <a:pos x="7" y="197"/>
                </a:cxn>
                <a:cxn ang="0">
                  <a:pos x="1" y="179"/>
                </a:cxn>
                <a:cxn ang="0">
                  <a:pos x="0" y="158"/>
                </a:cxn>
                <a:cxn ang="0">
                  <a:pos x="4" y="136"/>
                </a:cxn>
                <a:cxn ang="0">
                  <a:pos x="14" y="114"/>
                </a:cxn>
                <a:cxn ang="0">
                  <a:pos x="29" y="91"/>
                </a:cxn>
                <a:cxn ang="0">
                  <a:pos x="49" y="70"/>
                </a:cxn>
                <a:cxn ang="0">
                  <a:pos x="75" y="50"/>
                </a:cxn>
                <a:cxn ang="0">
                  <a:pos x="106" y="31"/>
                </a:cxn>
                <a:cxn ang="0">
                  <a:pos x="144" y="15"/>
                </a:cxn>
                <a:cxn ang="0">
                  <a:pos x="180" y="5"/>
                </a:cxn>
                <a:cxn ang="0">
                  <a:pos x="211" y="0"/>
                </a:cxn>
                <a:cxn ang="0">
                  <a:pos x="240" y="1"/>
                </a:cxn>
                <a:cxn ang="0">
                  <a:pos x="263" y="6"/>
                </a:cxn>
                <a:cxn ang="0">
                  <a:pos x="283" y="16"/>
                </a:cxn>
                <a:cxn ang="0">
                  <a:pos x="298" y="29"/>
                </a:cxn>
                <a:cxn ang="0">
                  <a:pos x="309" y="46"/>
                </a:cxn>
                <a:cxn ang="0">
                  <a:pos x="315" y="64"/>
                </a:cxn>
                <a:cxn ang="0">
                  <a:pos x="316" y="85"/>
                </a:cxn>
                <a:cxn ang="0">
                  <a:pos x="312" y="107"/>
                </a:cxn>
                <a:cxn ang="0">
                  <a:pos x="303" y="129"/>
                </a:cxn>
                <a:cxn ang="0">
                  <a:pos x="288" y="151"/>
                </a:cxn>
                <a:cxn ang="0">
                  <a:pos x="267" y="173"/>
                </a:cxn>
                <a:cxn ang="0">
                  <a:pos x="242" y="193"/>
                </a:cxn>
                <a:cxn ang="0">
                  <a:pos x="210" y="211"/>
                </a:cxn>
              </a:cxnLst>
              <a:rect l="0" t="0" r="r" b="b"/>
              <a:pathLst>
                <a:path w="316" h="243">
                  <a:moveTo>
                    <a:pt x="192" y="220"/>
                  </a:moveTo>
                  <a:lnTo>
                    <a:pt x="173" y="228"/>
                  </a:lnTo>
                  <a:lnTo>
                    <a:pt x="154" y="234"/>
                  </a:lnTo>
                  <a:lnTo>
                    <a:pt x="137" y="238"/>
                  </a:lnTo>
                  <a:lnTo>
                    <a:pt x="121" y="241"/>
                  </a:lnTo>
                  <a:lnTo>
                    <a:pt x="105" y="243"/>
                  </a:lnTo>
                  <a:lnTo>
                    <a:pt x="91" y="243"/>
                  </a:lnTo>
                  <a:lnTo>
                    <a:pt x="77" y="242"/>
                  </a:lnTo>
                  <a:lnTo>
                    <a:pt x="65" y="240"/>
                  </a:lnTo>
                  <a:lnTo>
                    <a:pt x="53" y="237"/>
                  </a:lnTo>
                  <a:lnTo>
                    <a:pt x="43" y="232"/>
                  </a:lnTo>
                  <a:lnTo>
                    <a:pt x="34" y="227"/>
                  </a:lnTo>
                  <a:lnTo>
                    <a:pt x="26" y="221"/>
                  </a:lnTo>
                  <a:lnTo>
                    <a:pt x="19" y="213"/>
                  </a:lnTo>
                  <a:lnTo>
                    <a:pt x="13" y="205"/>
                  </a:lnTo>
                  <a:lnTo>
                    <a:pt x="7" y="197"/>
                  </a:lnTo>
                  <a:lnTo>
                    <a:pt x="4" y="188"/>
                  </a:lnTo>
                  <a:lnTo>
                    <a:pt x="1" y="179"/>
                  </a:lnTo>
                  <a:lnTo>
                    <a:pt x="0" y="169"/>
                  </a:lnTo>
                  <a:lnTo>
                    <a:pt x="0" y="158"/>
                  </a:lnTo>
                  <a:lnTo>
                    <a:pt x="2" y="147"/>
                  </a:lnTo>
                  <a:lnTo>
                    <a:pt x="4" y="136"/>
                  </a:lnTo>
                  <a:lnTo>
                    <a:pt x="8" y="125"/>
                  </a:lnTo>
                  <a:lnTo>
                    <a:pt x="14" y="114"/>
                  </a:lnTo>
                  <a:lnTo>
                    <a:pt x="21" y="103"/>
                  </a:lnTo>
                  <a:lnTo>
                    <a:pt x="29" y="91"/>
                  </a:lnTo>
                  <a:lnTo>
                    <a:pt x="38" y="81"/>
                  </a:lnTo>
                  <a:lnTo>
                    <a:pt x="49" y="70"/>
                  </a:lnTo>
                  <a:lnTo>
                    <a:pt x="61" y="60"/>
                  </a:lnTo>
                  <a:lnTo>
                    <a:pt x="75" y="50"/>
                  </a:lnTo>
                  <a:lnTo>
                    <a:pt x="90" y="41"/>
                  </a:lnTo>
                  <a:lnTo>
                    <a:pt x="106" y="31"/>
                  </a:lnTo>
                  <a:lnTo>
                    <a:pt x="125" y="22"/>
                  </a:lnTo>
                  <a:lnTo>
                    <a:pt x="144" y="15"/>
                  </a:lnTo>
                  <a:lnTo>
                    <a:pt x="162" y="9"/>
                  </a:lnTo>
                  <a:lnTo>
                    <a:pt x="180" y="5"/>
                  </a:lnTo>
                  <a:lnTo>
                    <a:pt x="196" y="2"/>
                  </a:lnTo>
                  <a:lnTo>
                    <a:pt x="211" y="0"/>
                  </a:lnTo>
                  <a:lnTo>
                    <a:pt x="226" y="0"/>
                  </a:lnTo>
                  <a:lnTo>
                    <a:pt x="240" y="1"/>
                  </a:lnTo>
                  <a:lnTo>
                    <a:pt x="252" y="3"/>
                  </a:lnTo>
                  <a:lnTo>
                    <a:pt x="263" y="6"/>
                  </a:lnTo>
                  <a:lnTo>
                    <a:pt x="273" y="11"/>
                  </a:lnTo>
                  <a:lnTo>
                    <a:pt x="283" y="16"/>
                  </a:lnTo>
                  <a:lnTo>
                    <a:pt x="291" y="22"/>
                  </a:lnTo>
                  <a:lnTo>
                    <a:pt x="298" y="29"/>
                  </a:lnTo>
                  <a:lnTo>
                    <a:pt x="304" y="37"/>
                  </a:lnTo>
                  <a:lnTo>
                    <a:pt x="309" y="46"/>
                  </a:lnTo>
                  <a:lnTo>
                    <a:pt x="312" y="55"/>
                  </a:lnTo>
                  <a:lnTo>
                    <a:pt x="315" y="64"/>
                  </a:lnTo>
                  <a:lnTo>
                    <a:pt x="316" y="74"/>
                  </a:lnTo>
                  <a:lnTo>
                    <a:pt x="316" y="85"/>
                  </a:lnTo>
                  <a:lnTo>
                    <a:pt x="314" y="95"/>
                  </a:lnTo>
                  <a:lnTo>
                    <a:pt x="312" y="107"/>
                  </a:lnTo>
                  <a:lnTo>
                    <a:pt x="308" y="118"/>
                  </a:lnTo>
                  <a:lnTo>
                    <a:pt x="303" y="129"/>
                  </a:lnTo>
                  <a:lnTo>
                    <a:pt x="296" y="140"/>
                  </a:lnTo>
                  <a:lnTo>
                    <a:pt x="288" y="151"/>
                  </a:lnTo>
                  <a:lnTo>
                    <a:pt x="279" y="162"/>
                  </a:lnTo>
                  <a:lnTo>
                    <a:pt x="267" y="173"/>
                  </a:lnTo>
                  <a:lnTo>
                    <a:pt x="255" y="183"/>
                  </a:lnTo>
                  <a:lnTo>
                    <a:pt x="242" y="193"/>
                  </a:lnTo>
                  <a:lnTo>
                    <a:pt x="227" y="202"/>
                  </a:lnTo>
                  <a:lnTo>
                    <a:pt x="210" y="211"/>
                  </a:lnTo>
                  <a:lnTo>
                    <a:pt x="192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50" name="Freeform 26"/>
            <p:cNvSpPr>
              <a:spLocks/>
            </p:cNvSpPr>
            <p:nvPr/>
          </p:nvSpPr>
          <p:spPr bwMode="auto">
            <a:xfrm>
              <a:off x="4410075" y="3757613"/>
              <a:ext cx="15875" cy="12700"/>
            </a:xfrm>
            <a:custGeom>
              <a:avLst/>
              <a:gdLst/>
              <a:ahLst/>
              <a:cxnLst>
                <a:cxn ang="0">
                  <a:pos x="173" y="228"/>
                </a:cxn>
                <a:cxn ang="0">
                  <a:pos x="137" y="238"/>
                </a:cxn>
                <a:cxn ang="0">
                  <a:pos x="105" y="243"/>
                </a:cxn>
                <a:cxn ang="0">
                  <a:pos x="77" y="242"/>
                </a:cxn>
                <a:cxn ang="0">
                  <a:pos x="53" y="237"/>
                </a:cxn>
                <a:cxn ang="0">
                  <a:pos x="34" y="227"/>
                </a:cxn>
                <a:cxn ang="0">
                  <a:pos x="19" y="213"/>
                </a:cxn>
                <a:cxn ang="0">
                  <a:pos x="7" y="197"/>
                </a:cxn>
                <a:cxn ang="0">
                  <a:pos x="1" y="179"/>
                </a:cxn>
                <a:cxn ang="0">
                  <a:pos x="0" y="158"/>
                </a:cxn>
                <a:cxn ang="0">
                  <a:pos x="4" y="136"/>
                </a:cxn>
                <a:cxn ang="0">
                  <a:pos x="14" y="114"/>
                </a:cxn>
                <a:cxn ang="0">
                  <a:pos x="29" y="91"/>
                </a:cxn>
                <a:cxn ang="0">
                  <a:pos x="49" y="70"/>
                </a:cxn>
                <a:cxn ang="0">
                  <a:pos x="75" y="50"/>
                </a:cxn>
                <a:cxn ang="0">
                  <a:pos x="106" y="31"/>
                </a:cxn>
                <a:cxn ang="0">
                  <a:pos x="144" y="15"/>
                </a:cxn>
                <a:cxn ang="0">
                  <a:pos x="180" y="5"/>
                </a:cxn>
                <a:cxn ang="0">
                  <a:pos x="211" y="0"/>
                </a:cxn>
                <a:cxn ang="0">
                  <a:pos x="240" y="1"/>
                </a:cxn>
                <a:cxn ang="0">
                  <a:pos x="263" y="6"/>
                </a:cxn>
                <a:cxn ang="0">
                  <a:pos x="283" y="16"/>
                </a:cxn>
                <a:cxn ang="0">
                  <a:pos x="298" y="29"/>
                </a:cxn>
                <a:cxn ang="0">
                  <a:pos x="309" y="46"/>
                </a:cxn>
                <a:cxn ang="0">
                  <a:pos x="315" y="64"/>
                </a:cxn>
                <a:cxn ang="0">
                  <a:pos x="316" y="85"/>
                </a:cxn>
                <a:cxn ang="0">
                  <a:pos x="312" y="107"/>
                </a:cxn>
                <a:cxn ang="0">
                  <a:pos x="303" y="129"/>
                </a:cxn>
                <a:cxn ang="0">
                  <a:pos x="288" y="151"/>
                </a:cxn>
                <a:cxn ang="0">
                  <a:pos x="267" y="173"/>
                </a:cxn>
                <a:cxn ang="0">
                  <a:pos x="242" y="193"/>
                </a:cxn>
                <a:cxn ang="0">
                  <a:pos x="210" y="211"/>
                </a:cxn>
              </a:cxnLst>
              <a:rect l="0" t="0" r="r" b="b"/>
              <a:pathLst>
                <a:path w="316" h="243">
                  <a:moveTo>
                    <a:pt x="192" y="220"/>
                  </a:moveTo>
                  <a:lnTo>
                    <a:pt x="173" y="228"/>
                  </a:lnTo>
                  <a:lnTo>
                    <a:pt x="154" y="234"/>
                  </a:lnTo>
                  <a:lnTo>
                    <a:pt x="137" y="238"/>
                  </a:lnTo>
                  <a:lnTo>
                    <a:pt x="121" y="241"/>
                  </a:lnTo>
                  <a:lnTo>
                    <a:pt x="105" y="243"/>
                  </a:lnTo>
                  <a:lnTo>
                    <a:pt x="91" y="243"/>
                  </a:lnTo>
                  <a:lnTo>
                    <a:pt x="77" y="242"/>
                  </a:lnTo>
                  <a:lnTo>
                    <a:pt x="65" y="240"/>
                  </a:lnTo>
                  <a:lnTo>
                    <a:pt x="53" y="237"/>
                  </a:lnTo>
                  <a:lnTo>
                    <a:pt x="43" y="232"/>
                  </a:lnTo>
                  <a:lnTo>
                    <a:pt x="34" y="227"/>
                  </a:lnTo>
                  <a:lnTo>
                    <a:pt x="26" y="221"/>
                  </a:lnTo>
                  <a:lnTo>
                    <a:pt x="19" y="213"/>
                  </a:lnTo>
                  <a:lnTo>
                    <a:pt x="13" y="205"/>
                  </a:lnTo>
                  <a:lnTo>
                    <a:pt x="7" y="197"/>
                  </a:lnTo>
                  <a:lnTo>
                    <a:pt x="4" y="188"/>
                  </a:lnTo>
                  <a:lnTo>
                    <a:pt x="1" y="179"/>
                  </a:lnTo>
                  <a:lnTo>
                    <a:pt x="0" y="169"/>
                  </a:lnTo>
                  <a:lnTo>
                    <a:pt x="0" y="158"/>
                  </a:lnTo>
                  <a:lnTo>
                    <a:pt x="2" y="147"/>
                  </a:lnTo>
                  <a:lnTo>
                    <a:pt x="4" y="136"/>
                  </a:lnTo>
                  <a:lnTo>
                    <a:pt x="8" y="125"/>
                  </a:lnTo>
                  <a:lnTo>
                    <a:pt x="14" y="114"/>
                  </a:lnTo>
                  <a:lnTo>
                    <a:pt x="21" y="103"/>
                  </a:lnTo>
                  <a:lnTo>
                    <a:pt x="29" y="91"/>
                  </a:lnTo>
                  <a:lnTo>
                    <a:pt x="38" y="81"/>
                  </a:lnTo>
                  <a:lnTo>
                    <a:pt x="49" y="70"/>
                  </a:lnTo>
                  <a:lnTo>
                    <a:pt x="61" y="60"/>
                  </a:lnTo>
                  <a:lnTo>
                    <a:pt x="75" y="50"/>
                  </a:lnTo>
                  <a:lnTo>
                    <a:pt x="90" y="41"/>
                  </a:lnTo>
                  <a:lnTo>
                    <a:pt x="106" y="31"/>
                  </a:lnTo>
                  <a:lnTo>
                    <a:pt x="125" y="22"/>
                  </a:lnTo>
                  <a:lnTo>
                    <a:pt x="144" y="15"/>
                  </a:lnTo>
                  <a:lnTo>
                    <a:pt x="162" y="9"/>
                  </a:lnTo>
                  <a:lnTo>
                    <a:pt x="180" y="5"/>
                  </a:lnTo>
                  <a:lnTo>
                    <a:pt x="196" y="2"/>
                  </a:lnTo>
                  <a:lnTo>
                    <a:pt x="211" y="0"/>
                  </a:lnTo>
                  <a:lnTo>
                    <a:pt x="226" y="0"/>
                  </a:lnTo>
                  <a:lnTo>
                    <a:pt x="240" y="1"/>
                  </a:lnTo>
                  <a:lnTo>
                    <a:pt x="252" y="3"/>
                  </a:lnTo>
                  <a:lnTo>
                    <a:pt x="263" y="6"/>
                  </a:lnTo>
                  <a:lnTo>
                    <a:pt x="273" y="11"/>
                  </a:lnTo>
                  <a:lnTo>
                    <a:pt x="283" y="16"/>
                  </a:lnTo>
                  <a:lnTo>
                    <a:pt x="291" y="22"/>
                  </a:lnTo>
                  <a:lnTo>
                    <a:pt x="298" y="29"/>
                  </a:lnTo>
                  <a:lnTo>
                    <a:pt x="304" y="37"/>
                  </a:lnTo>
                  <a:lnTo>
                    <a:pt x="309" y="46"/>
                  </a:lnTo>
                  <a:lnTo>
                    <a:pt x="312" y="55"/>
                  </a:lnTo>
                  <a:lnTo>
                    <a:pt x="315" y="64"/>
                  </a:lnTo>
                  <a:lnTo>
                    <a:pt x="316" y="74"/>
                  </a:lnTo>
                  <a:lnTo>
                    <a:pt x="316" y="85"/>
                  </a:lnTo>
                  <a:lnTo>
                    <a:pt x="314" y="95"/>
                  </a:lnTo>
                  <a:lnTo>
                    <a:pt x="312" y="107"/>
                  </a:lnTo>
                  <a:lnTo>
                    <a:pt x="308" y="118"/>
                  </a:lnTo>
                  <a:lnTo>
                    <a:pt x="303" y="129"/>
                  </a:lnTo>
                  <a:lnTo>
                    <a:pt x="296" y="140"/>
                  </a:lnTo>
                  <a:lnTo>
                    <a:pt x="288" y="151"/>
                  </a:lnTo>
                  <a:lnTo>
                    <a:pt x="279" y="162"/>
                  </a:lnTo>
                  <a:lnTo>
                    <a:pt x="267" y="173"/>
                  </a:lnTo>
                  <a:lnTo>
                    <a:pt x="255" y="183"/>
                  </a:lnTo>
                  <a:lnTo>
                    <a:pt x="242" y="193"/>
                  </a:lnTo>
                  <a:lnTo>
                    <a:pt x="227" y="202"/>
                  </a:lnTo>
                  <a:lnTo>
                    <a:pt x="210" y="211"/>
                  </a:lnTo>
                  <a:lnTo>
                    <a:pt x="192" y="220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51" name="Freeform 27"/>
            <p:cNvSpPr>
              <a:spLocks/>
            </p:cNvSpPr>
            <p:nvPr/>
          </p:nvSpPr>
          <p:spPr bwMode="auto">
            <a:xfrm>
              <a:off x="4413250" y="3773488"/>
              <a:ext cx="14288" cy="14288"/>
            </a:xfrm>
            <a:custGeom>
              <a:avLst/>
              <a:gdLst/>
              <a:ahLst/>
              <a:cxnLst>
                <a:cxn ang="0">
                  <a:pos x="179" y="237"/>
                </a:cxn>
                <a:cxn ang="0">
                  <a:pos x="149" y="256"/>
                </a:cxn>
                <a:cxn ang="0">
                  <a:pos x="121" y="267"/>
                </a:cxn>
                <a:cxn ang="0">
                  <a:pos x="95" y="272"/>
                </a:cxn>
                <a:cxn ang="0">
                  <a:pos x="72" y="272"/>
                </a:cxn>
                <a:cxn ang="0">
                  <a:pos x="52" y="267"/>
                </a:cxn>
                <a:cxn ang="0">
                  <a:pos x="33" y="258"/>
                </a:cxn>
                <a:cxn ang="0">
                  <a:pos x="19" y="243"/>
                </a:cxn>
                <a:cxn ang="0">
                  <a:pos x="9" y="227"/>
                </a:cxn>
                <a:cxn ang="0">
                  <a:pos x="3" y="208"/>
                </a:cxn>
                <a:cxn ang="0">
                  <a:pos x="0" y="185"/>
                </a:cxn>
                <a:cxn ang="0">
                  <a:pos x="3" y="162"/>
                </a:cxn>
                <a:cxn ang="0">
                  <a:pos x="10" y="137"/>
                </a:cxn>
                <a:cxn ang="0">
                  <a:pos x="22" y="111"/>
                </a:cxn>
                <a:cxn ang="0">
                  <a:pos x="40" y="86"/>
                </a:cxn>
                <a:cxn ang="0">
                  <a:pos x="65" y="60"/>
                </a:cxn>
                <a:cxn ang="0">
                  <a:pos x="95" y="36"/>
                </a:cxn>
                <a:cxn ang="0">
                  <a:pos x="125" y="19"/>
                </a:cxn>
                <a:cxn ang="0">
                  <a:pos x="153" y="6"/>
                </a:cxn>
                <a:cxn ang="0">
                  <a:pos x="180" y="1"/>
                </a:cxn>
                <a:cxn ang="0">
                  <a:pos x="203" y="1"/>
                </a:cxn>
                <a:cxn ang="0">
                  <a:pos x="224" y="6"/>
                </a:cxn>
                <a:cxn ang="0">
                  <a:pos x="241" y="17"/>
                </a:cxn>
                <a:cxn ang="0">
                  <a:pos x="255" y="30"/>
                </a:cxn>
                <a:cxn ang="0">
                  <a:pos x="266" y="46"/>
                </a:cxn>
                <a:cxn ang="0">
                  <a:pos x="273" y="66"/>
                </a:cxn>
                <a:cxn ang="0">
                  <a:pos x="275" y="88"/>
                </a:cxn>
                <a:cxn ang="0">
                  <a:pos x="272" y="111"/>
                </a:cxn>
                <a:cxn ang="0">
                  <a:pos x="264" y="137"/>
                </a:cxn>
                <a:cxn ang="0">
                  <a:pos x="251" y="162"/>
                </a:cxn>
                <a:cxn ang="0">
                  <a:pos x="233" y="188"/>
                </a:cxn>
                <a:cxn ang="0">
                  <a:pos x="209" y="213"/>
                </a:cxn>
              </a:cxnLst>
              <a:rect l="0" t="0" r="r" b="b"/>
              <a:pathLst>
                <a:path w="275" h="273">
                  <a:moveTo>
                    <a:pt x="194" y="225"/>
                  </a:moveTo>
                  <a:lnTo>
                    <a:pt x="179" y="237"/>
                  </a:lnTo>
                  <a:lnTo>
                    <a:pt x="164" y="248"/>
                  </a:lnTo>
                  <a:lnTo>
                    <a:pt x="149" y="256"/>
                  </a:lnTo>
                  <a:lnTo>
                    <a:pt x="135" y="262"/>
                  </a:lnTo>
                  <a:lnTo>
                    <a:pt x="121" y="267"/>
                  </a:lnTo>
                  <a:lnTo>
                    <a:pt x="108" y="270"/>
                  </a:lnTo>
                  <a:lnTo>
                    <a:pt x="95" y="272"/>
                  </a:lnTo>
                  <a:lnTo>
                    <a:pt x="83" y="273"/>
                  </a:lnTo>
                  <a:lnTo>
                    <a:pt x="72" y="272"/>
                  </a:lnTo>
                  <a:lnTo>
                    <a:pt x="61" y="270"/>
                  </a:lnTo>
                  <a:lnTo>
                    <a:pt x="52" y="267"/>
                  </a:lnTo>
                  <a:lnTo>
                    <a:pt x="42" y="263"/>
                  </a:lnTo>
                  <a:lnTo>
                    <a:pt x="33" y="258"/>
                  </a:lnTo>
                  <a:lnTo>
                    <a:pt x="26" y="252"/>
                  </a:lnTo>
                  <a:lnTo>
                    <a:pt x="19" y="243"/>
                  </a:lnTo>
                  <a:lnTo>
                    <a:pt x="14" y="236"/>
                  </a:lnTo>
                  <a:lnTo>
                    <a:pt x="9" y="227"/>
                  </a:lnTo>
                  <a:lnTo>
                    <a:pt x="5" y="218"/>
                  </a:lnTo>
                  <a:lnTo>
                    <a:pt x="3" y="208"/>
                  </a:lnTo>
                  <a:lnTo>
                    <a:pt x="1" y="197"/>
                  </a:lnTo>
                  <a:lnTo>
                    <a:pt x="0" y="185"/>
                  </a:lnTo>
                  <a:lnTo>
                    <a:pt x="1" y="174"/>
                  </a:lnTo>
                  <a:lnTo>
                    <a:pt x="3" y="162"/>
                  </a:lnTo>
                  <a:lnTo>
                    <a:pt x="6" y="150"/>
                  </a:lnTo>
                  <a:lnTo>
                    <a:pt x="10" y="137"/>
                  </a:lnTo>
                  <a:lnTo>
                    <a:pt x="16" y="124"/>
                  </a:lnTo>
                  <a:lnTo>
                    <a:pt x="22" y="111"/>
                  </a:lnTo>
                  <a:lnTo>
                    <a:pt x="31" y="98"/>
                  </a:lnTo>
                  <a:lnTo>
                    <a:pt x="40" y="86"/>
                  </a:lnTo>
                  <a:lnTo>
                    <a:pt x="53" y="73"/>
                  </a:lnTo>
                  <a:lnTo>
                    <a:pt x="65" y="60"/>
                  </a:lnTo>
                  <a:lnTo>
                    <a:pt x="79" y="48"/>
                  </a:lnTo>
                  <a:lnTo>
                    <a:pt x="95" y="36"/>
                  </a:lnTo>
                  <a:lnTo>
                    <a:pt x="111" y="27"/>
                  </a:lnTo>
                  <a:lnTo>
                    <a:pt x="125" y="19"/>
                  </a:lnTo>
                  <a:lnTo>
                    <a:pt x="140" y="12"/>
                  </a:lnTo>
                  <a:lnTo>
                    <a:pt x="153" y="6"/>
                  </a:lnTo>
                  <a:lnTo>
                    <a:pt x="167" y="3"/>
                  </a:lnTo>
                  <a:lnTo>
                    <a:pt x="180" y="1"/>
                  </a:lnTo>
                  <a:lnTo>
                    <a:pt x="192" y="0"/>
                  </a:lnTo>
                  <a:lnTo>
                    <a:pt x="203" y="1"/>
                  </a:lnTo>
                  <a:lnTo>
                    <a:pt x="214" y="3"/>
                  </a:lnTo>
                  <a:lnTo>
                    <a:pt x="224" y="6"/>
                  </a:lnTo>
                  <a:lnTo>
                    <a:pt x="233" y="11"/>
                  </a:lnTo>
                  <a:lnTo>
                    <a:pt x="241" y="17"/>
                  </a:lnTo>
                  <a:lnTo>
                    <a:pt x="249" y="23"/>
                  </a:lnTo>
                  <a:lnTo>
                    <a:pt x="255" y="30"/>
                  </a:lnTo>
                  <a:lnTo>
                    <a:pt x="262" y="38"/>
                  </a:lnTo>
                  <a:lnTo>
                    <a:pt x="266" y="46"/>
                  </a:lnTo>
                  <a:lnTo>
                    <a:pt x="270" y="56"/>
                  </a:lnTo>
                  <a:lnTo>
                    <a:pt x="273" y="66"/>
                  </a:lnTo>
                  <a:lnTo>
                    <a:pt x="274" y="77"/>
                  </a:lnTo>
                  <a:lnTo>
                    <a:pt x="275" y="88"/>
                  </a:lnTo>
                  <a:lnTo>
                    <a:pt x="274" y="100"/>
                  </a:lnTo>
                  <a:lnTo>
                    <a:pt x="272" y="111"/>
                  </a:lnTo>
                  <a:lnTo>
                    <a:pt x="269" y="124"/>
                  </a:lnTo>
                  <a:lnTo>
                    <a:pt x="264" y="137"/>
                  </a:lnTo>
                  <a:lnTo>
                    <a:pt x="258" y="149"/>
                  </a:lnTo>
                  <a:lnTo>
                    <a:pt x="251" y="162"/>
                  </a:lnTo>
                  <a:lnTo>
                    <a:pt x="243" y="175"/>
                  </a:lnTo>
                  <a:lnTo>
                    <a:pt x="233" y="188"/>
                  </a:lnTo>
                  <a:lnTo>
                    <a:pt x="222" y="201"/>
                  </a:lnTo>
                  <a:lnTo>
                    <a:pt x="209" y="213"/>
                  </a:lnTo>
                  <a:lnTo>
                    <a:pt x="194" y="2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52" name="Freeform 28"/>
            <p:cNvSpPr>
              <a:spLocks/>
            </p:cNvSpPr>
            <p:nvPr/>
          </p:nvSpPr>
          <p:spPr bwMode="auto">
            <a:xfrm>
              <a:off x="4413250" y="3773488"/>
              <a:ext cx="14288" cy="14288"/>
            </a:xfrm>
            <a:custGeom>
              <a:avLst/>
              <a:gdLst/>
              <a:ahLst/>
              <a:cxnLst>
                <a:cxn ang="0">
                  <a:pos x="179" y="237"/>
                </a:cxn>
                <a:cxn ang="0">
                  <a:pos x="149" y="256"/>
                </a:cxn>
                <a:cxn ang="0">
                  <a:pos x="121" y="267"/>
                </a:cxn>
                <a:cxn ang="0">
                  <a:pos x="95" y="272"/>
                </a:cxn>
                <a:cxn ang="0">
                  <a:pos x="72" y="272"/>
                </a:cxn>
                <a:cxn ang="0">
                  <a:pos x="52" y="267"/>
                </a:cxn>
                <a:cxn ang="0">
                  <a:pos x="33" y="258"/>
                </a:cxn>
                <a:cxn ang="0">
                  <a:pos x="19" y="243"/>
                </a:cxn>
                <a:cxn ang="0">
                  <a:pos x="9" y="227"/>
                </a:cxn>
                <a:cxn ang="0">
                  <a:pos x="3" y="208"/>
                </a:cxn>
                <a:cxn ang="0">
                  <a:pos x="0" y="185"/>
                </a:cxn>
                <a:cxn ang="0">
                  <a:pos x="3" y="162"/>
                </a:cxn>
                <a:cxn ang="0">
                  <a:pos x="10" y="137"/>
                </a:cxn>
                <a:cxn ang="0">
                  <a:pos x="22" y="111"/>
                </a:cxn>
                <a:cxn ang="0">
                  <a:pos x="40" y="86"/>
                </a:cxn>
                <a:cxn ang="0">
                  <a:pos x="65" y="60"/>
                </a:cxn>
                <a:cxn ang="0">
                  <a:pos x="95" y="36"/>
                </a:cxn>
                <a:cxn ang="0">
                  <a:pos x="125" y="19"/>
                </a:cxn>
                <a:cxn ang="0">
                  <a:pos x="153" y="6"/>
                </a:cxn>
                <a:cxn ang="0">
                  <a:pos x="180" y="1"/>
                </a:cxn>
                <a:cxn ang="0">
                  <a:pos x="203" y="1"/>
                </a:cxn>
                <a:cxn ang="0">
                  <a:pos x="224" y="6"/>
                </a:cxn>
                <a:cxn ang="0">
                  <a:pos x="241" y="17"/>
                </a:cxn>
                <a:cxn ang="0">
                  <a:pos x="255" y="30"/>
                </a:cxn>
                <a:cxn ang="0">
                  <a:pos x="266" y="46"/>
                </a:cxn>
                <a:cxn ang="0">
                  <a:pos x="273" y="66"/>
                </a:cxn>
                <a:cxn ang="0">
                  <a:pos x="275" y="88"/>
                </a:cxn>
                <a:cxn ang="0">
                  <a:pos x="272" y="111"/>
                </a:cxn>
                <a:cxn ang="0">
                  <a:pos x="264" y="137"/>
                </a:cxn>
                <a:cxn ang="0">
                  <a:pos x="251" y="162"/>
                </a:cxn>
                <a:cxn ang="0">
                  <a:pos x="233" y="188"/>
                </a:cxn>
                <a:cxn ang="0">
                  <a:pos x="209" y="213"/>
                </a:cxn>
              </a:cxnLst>
              <a:rect l="0" t="0" r="r" b="b"/>
              <a:pathLst>
                <a:path w="275" h="273">
                  <a:moveTo>
                    <a:pt x="194" y="225"/>
                  </a:moveTo>
                  <a:lnTo>
                    <a:pt x="179" y="237"/>
                  </a:lnTo>
                  <a:lnTo>
                    <a:pt x="164" y="248"/>
                  </a:lnTo>
                  <a:lnTo>
                    <a:pt x="149" y="256"/>
                  </a:lnTo>
                  <a:lnTo>
                    <a:pt x="135" y="262"/>
                  </a:lnTo>
                  <a:lnTo>
                    <a:pt x="121" y="267"/>
                  </a:lnTo>
                  <a:lnTo>
                    <a:pt x="108" y="270"/>
                  </a:lnTo>
                  <a:lnTo>
                    <a:pt x="95" y="272"/>
                  </a:lnTo>
                  <a:lnTo>
                    <a:pt x="83" y="273"/>
                  </a:lnTo>
                  <a:lnTo>
                    <a:pt x="72" y="272"/>
                  </a:lnTo>
                  <a:lnTo>
                    <a:pt x="61" y="270"/>
                  </a:lnTo>
                  <a:lnTo>
                    <a:pt x="52" y="267"/>
                  </a:lnTo>
                  <a:lnTo>
                    <a:pt x="42" y="263"/>
                  </a:lnTo>
                  <a:lnTo>
                    <a:pt x="33" y="258"/>
                  </a:lnTo>
                  <a:lnTo>
                    <a:pt x="26" y="252"/>
                  </a:lnTo>
                  <a:lnTo>
                    <a:pt x="19" y="243"/>
                  </a:lnTo>
                  <a:lnTo>
                    <a:pt x="14" y="236"/>
                  </a:lnTo>
                  <a:lnTo>
                    <a:pt x="9" y="227"/>
                  </a:lnTo>
                  <a:lnTo>
                    <a:pt x="5" y="218"/>
                  </a:lnTo>
                  <a:lnTo>
                    <a:pt x="3" y="208"/>
                  </a:lnTo>
                  <a:lnTo>
                    <a:pt x="1" y="197"/>
                  </a:lnTo>
                  <a:lnTo>
                    <a:pt x="0" y="185"/>
                  </a:lnTo>
                  <a:lnTo>
                    <a:pt x="1" y="174"/>
                  </a:lnTo>
                  <a:lnTo>
                    <a:pt x="3" y="162"/>
                  </a:lnTo>
                  <a:lnTo>
                    <a:pt x="6" y="150"/>
                  </a:lnTo>
                  <a:lnTo>
                    <a:pt x="10" y="137"/>
                  </a:lnTo>
                  <a:lnTo>
                    <a:pt x="16" y="124"/>
                  </a:lnTo>
                  <a:lnTo>
                    <a:pt x="22" y="111"/>
                  </a:lnTo>
                  <a:lnTo>
                    <a:pt x="31" y="98"/>
                  </a:lnTo>
                  <a:lnTo>
                    <a:pt x="40" y="86"/>
                  </a:lnTo>
                  <a:lnTo>
                    <a:pt x="53" y="73"/>
                  </a:lnTo>
                  <a:lnTo>
                    <a:pt x="65" y="60"/>
                  </a:lnTo>
                  <a:lnTo>
                    <a:pt x="79" y="48"/>
                  </a:lnTo>
                  <a:lnTo>
                    <a:pt x="95" y="36"/>
                  </a:lnTo>
                  <a:lnTo>
                    <a:pt x="111" y="27"/>
                  </a:lnTo>
                  <a:lnTo>
                    <a:pt x="125" y="19"/>
                  </a:lnTo>
                  <a:lnTo>
                    <a:pt x="140" y="12"/>
                  </a:lnTo>
                  <a:lnTo>
                    <a:pt x="153" y="6"/>
                  </a:lnTo>
                  <a:lnTo>
                    <a:pt x="167" y="3"/>
                  </a:lnTo>
                  <a:lnTo>
                    <a:pt x="180" y="1"/>
                  </a:lnTo>
                  <a:lnTo>
                    <a:pt x="192" y="0"/>
                  </a:lnTo>
                  <a:lnTo>
                    <a:pt x="203" y="1"/>
                  </a:lnTo>
                  <a:lnTo>
                    <a:pt x="214" y="3"/>
                  </a:lnTo>
                  <a:lnTo>
                    <a:pt x="224" y="6"/>
                  </a:lnTo>
                  <a:lnTo>
                    <a:pt x="233" y="11"/>
                  </a:lnTo>
                  <a:lnTo>
                    <a:pt x="241" y="17"/>
                  </a:lnTo>
                  <a:lnTo>
                    <a:pt x="249" y="23"/>
                  </a:lnTo>
                  <a:lnTo>
                    <a:pt x="255" y="30"/>
                  </a:lnTo>
                  <a:lnTo>
                    <a:pt x="262" y="38"/>
                  </a:lnTo>
                  <a:lnTo>
                    <a:pt x="266" y="46"/>
                  </a:lnTo>
                  <a:lnTo>
                    <a:pt x="270" y="56"/>
                  </a:lnTo>
                  <a:lnTo>
                    <a:pt x="273" y="66"/>
                  </a:lnTo>
                  <a:lnTo>
                    <a:pt x="274" y="77"/>
                  </a:lnTo>
                  <a:lnTo>
                    <a:pt x="275" y="88"/>
                  </a:lnTo>
                  <a:lnTo>
                    <a:pt x="274" y="100"/>
                  </a:lnTo>
                  <a:lnTo>
                    <a:pt x="272" y="111"/>
                  </a:lnTo>
                  <a:lnTo>
                    <a:pt x="269" y="124"/>
                  </a:lnTo>
                  <a:lnTo>
                    <a:pt x="264" y="137"/>
                  </a:lnTo>
                  <a:lnTo>
                    <a:pt x="258" y="149"/>
                  </a:lnTo>
                  <a:lnTo>
                    <a:pt x="251" y="162"/>
                  </a:lnTo>
                  <a:lnTo>
                    <a:pt x="243" y="175"/>
                  </a:lnTo>
                  <a:lnTo>
                    <a:pt x="233" y="188"/>
                  </a:lnTo>
                  <a:lnTo>
                    <a:pt x="222" y="201"/>
                  </a:lnTo>
                  <a:lnTo>
                    <a:pt x="209" y="213"/>
                  </a:lnTo>
                  <a:lnTo>
                    <a:pt x="194" y="225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53" name="Freeform 29"/>
            <p:cNvSpPr>
              <a:spLocks/>
            </p:cNvSpPr>
            <p:nvPr/>
          </p:nvSpPr>
          <p:spPr bwMode="auto">
            <a:xfrm>
              <a:off x="4421188" y="3787775"/>
              <a:ext cx="11113" cy="14288"/>
            </a:xfrm>
            <a:custGeom>
              <a:avLst/>
              <a:gdLst/>
              <a:ahLst/>
              <a:cxnLst>
                <a:cxn ang="0">
                  <a:pos x="167" y="207"/>
                </a:cxn>
                <a:cxn ang="0">
                  <a:pos x="145" y="230"/>
                </a:cxn>
                <a:cxn ang="0">
                  <a:pos x="125" y="246"/>
                </a:cxn>
                <a:cxn ang="0">
                  <a:pos x="104" y="257"/>
                </a:cxn>
                <a:cxn ang="0">
                  <a:pos x="83" y="263"/>
                </a:cxn>
                <a:cxn ang="0">
                  <a:pos x="65" y="264"/>
                </a:cxn>
                <a:cxn ang="0">
                  <a:pos x="48" y="260"/>
                </a:cxn>
                <a:cxn ang="0">
                  <a:pos x="32" y="253"/>
                </a:cxn>
                <a:cxn ang="0">
                  <a:pos x="20" y="241"/>
                </a:cxn>
                <a:cxn ang="0">
                  <a:pos x="10" y="227"/>
                </a:cxn>
                <a:cxn ang="0">
                  <a:pos x="3" y="208"/>
                </a:cxn>
                <a:cxn ang="0">
                  <a:pos x="0" y="188"/>
                </a:cxn>
                <a:cxn ang="0">
                  <a:pos x="1" y="165"/>
                </a:cxn>
                <a:cxn ang="0">
                  <a:pos x="7" y="140"/>
                </a:cxn>
                <a:cxn ang="0">
                  <a:pos x="17" y="113"/>
                </a:cxn>
                <a:cxn ang="0">
                  <a:pos x="33" y="85"/>
                </a:cxn>
                <a:cxn ang="0">
                  <a:pos x="54" y="57"/>
                </a:cxn>
                <a:cxn ang="0">
                  <a:pos x="75" y="35"/>
                </a:cxn>
                <a:cxn ang="0">
                  <a:pos x="95" y="18"/>
                </a:cxn>
                <a:cxn ang="0">
                  <a:pos x="117" y="7"/>
                </a:cxn>
                <a:cxn ang="0">
                  <a:pos x="136" y="1"/>
                </a:cxn>
                <a:cxn ang="0">
                  <a:pos x="156" y="0"/>
                </a:cxn>
                <a:cxn ang="0">
                  <a:pos x="173" y="4"/>
                </a:cxn>
                <a:cxn ang="0">
                  <a:pos x="188" y="11"/>
                </a:cxn>
                <a:cxn ang="0">
                  <a:pos x="200" y="23"/>
                </a:cxn>
                <a:cxn ang="0">
                  <a:pos x="211" y="38"/>
                </a:cxn>
                <a:cxn ang="0">
                  <a:pos x="218" y="56"/>
                </a:cxn>
                <a:cxn ang="0">
                  <a:pos x="221" y="76"/>
                </a:cxn>
                <a:cxn ang="0">
                  <a:pos x="220" y="100"/>
                </a:cxn>
                <a:cxn ang="0">
                  <a:pos x="214" y="124"/>
                </a:cxn>
                <a:cxn ang="0">
                  <a:pos x="203" y="152"/>
                </a:cxn>
                <a:cxn ang="0">
                  <a:pos x="187" y="179"/>
                </a:cxn>
              </a:cxnLst>
              <a:rect l="0" t="0" r="r" b="b"/>
              <a:pathLst>
                <a:path w="221" h="264">
                  <a:moveTo>
                    <a:pt x="177" y="193"/>
                  </a:moveTo>
                  <a:lnTo>
                    <a:pt x="167" y="207"/>
                  </a:lnTo>
                  <a:lnTo>
                    <a:pt x="157" y="219"/>
                  </a:lnTo>
                  <a:lnTo>
                    <a:pt x="145" y="230"/>
                  </a:lnTo>
                  <a:lnTo>
                    <a:pt x="135" y="239"/>
                  </a:lnTo>
                  <a:lnTo>
                    <a:pt x="125" y="246"/>
                  </a:lnTo>
                  <a:lnTo>
                    <a:pt x="114" y="252"/>
                  </a:lnTo>
                  <a:lnTo>
                    <a:pt x="104" y="257"/>
                  </a:lnTo>
                  <a:lnTo>
                    <a:pt x="93" y="260"/>
                  </a:lnTo>
                  <a:lnTo>
                    <a:pt x="83" y="263"/>
                  </a:lnTo>
                  <a:lnTo>
                    <a:pt x="74" y="264"/>
                  </a:lnTo>
                  <a:lnTo>
                    <a:pt x="65" y="264"/>
                  </a:lnTo>
                  <a:lnTo>
                    <a:pt x="56" y="262"/>
                  </a:lnTo>
                  <a:lnTo>
                    <a:pt x="48" y="260"/>
                  </a:lnTo>
                  <a:lnTo>
                    <a:pt x="39" y="257"/>
                  </a:lnTo>
                  <a:lnTo>
                    <a:pt x="32" y="253"/>
                  </a:lnTo>
                  <a:lnTo>
                    <a:pt x="26" y="247"/>
                  </a:lnTo>
                  <a:lnTo>
                    <a:pt x="20" y="241"/>
                  </a:lnTo>
                  <a:lnTo>
                    <a:pt x="14" y="235"/>
                  </a:lnTo>
                  <a:lnTo>
                    <a:pt x="10" y="227"/>
                  </a:lnTo>
                  <a:lnTo>
                    <a:pt x="6" y="218"/>
                  </a:lnTo>
                  <a:lnTo>
                    <a:pt x="3" y="208"/>
                  </a:lnTo>
                  <a:lnTo>
                    <a:pt x="1" y="198"/>
                  </a:lnTo>
                  <a:lnTo>
                    <a:pt x="0" y="188"/>
                  </a:lnTo>
                  <a:lnTo>
                    <a:pt x="0" y="177"/>
                  </a:lnTo>
                  <a:lnTo>
                    <a:pt x="1" y="165"/>
                  </a:lnTo>
                  <a:lnTo>
                    <a:pt x="4" y="153"/>
                  </a:lnTo>
                  <a:lnTo>
                    <a:pt x="7" y="140"/>
                  </a:lnTo>
                  <a:lnTo>
                    <a:pt x="11" y="127"/>
                  </a:lnTo>
                  <a:lnTo>
                    <a:pt x="17" y="113"/>
                  </a:lnTo>
                  <a:lnTo>
                    <a:pt x="24" y="100"/>
                  </a:lnTo>
                  <a:lnTo>
                    <a:pt x="33" y="85"/>
                  </a:lnTo>
                  <a:lnTo>
                    <a:pt x="43" y="71"/>
                  </a:lnTo>
                  <a:lnTo>
                    <a:pt x="54" y="57"/>
                  </a:lnTo>
                  <a:lnTo>
                    <a:pt x="64" y="46"/>
                  </a:lnTo>
                  <a:lnTo>
                    <a:pt x="75" y="35"/>
                  </a:lnTo>
                  <a:lnTo>
                    <a:pt x="85" y="25"/>
                  </a:lnTo>
                  <a:lnTo>
                    <a:pt x="95" y="18"/>
                  </a:lnTo>
                  <a:lnTo>
                    <a:pt x="107" y="12"/>
                  </a:lnTo>
                  <a:lnTo>
                    <a:pt x="117" y="7"/>
                  </a:lnTo>
                  <a:lnTo>
                    <a:pt x="127" y="3"/>
                  </a:lnTo>
                  <a:lnTo>
                    <a:pt x="136" y="1"/>
                  </a:lnTo>
                  <a:lnTo>
                    <a:pt x="146" y="0"/>
                  </a:lnTo>
                  <a:lnTo>
                    <a:pt x="156" y="0"/>
                  </a:lnTo>
                  <a:lnTo>
                    <a:pt x="165" y="2"/>
                  </a:lnTo>
                  <a:lnTo>
                    <a:pt x="173" y="4"/>
                  </a:lnTo>
                  <a:lnTo>
                    <a:pt x="181" y="7"/>
                  </a:lnTo>
                  <a:lnTo>
                    <a:pt x="188" y="11"/>
                  </a:lnTo>
                  <a:lnTo>
                    <a:pt x="194" y="16"/>
                  </a:lnTo>
                  <a:lnTo>
                    <a:pt x="200" y="23"/>
                  </a:lnTo>
                  <a:lnTo>
                    <a:pt x="207" y="29"/>
                  </a:lnTo>
                  <a:lnTo>
                    <a:pt x="211" y="38"/>
                  </a:lnTo>
                  <a:lnTo>
                    <a:pt x="215" y="47"/>
                  </a:lnTo>
                  <a:lnTo>
                    <a:pt x="218" y="56"/>
                  </a:lnTo>
                  <a:lnTo>
                    <a:pt x="220" y="66"/>
                  </a:lnTo>
                  <a:lnTo>
                    <a:pt x="221" y="76"/>
                  </a:lnTo>
                  <a:lnTo>
                    <a:pt x="221" y="87"/>
                  </a:lnTo>
                  <a:lnTo>
                    <a:pt x="220" y="100"/>
                  </a:lnTo>
                  <a:lnTo>
                    <a:pt x="217" y="112"/>
                  </a:lnTo>
                  <a:lnTo>
                    <a:pt x="214" y="124"/>
                  </a:lnTo>
                  <a:lnTo>
                    <a:pt x="210" y="137"/>
                  </a:lnTo>
                  <a:lnTo>
                    <a:pt x="203" y="152"/>
                  </a:lnTo>
                  <a:lnTo>
                    <a:pt x="196" y="165"/>
                  </a:lnTo>
                  <a:lnTo>
                    <a:pt x="187" y="179"/>
                  </a:lnTo>
                  <a:lnTo>
                    <a:pt x="177" y="19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54" name="Freeform 30"/>
            <p:cNvSpPr>
              <a:spLocks/>
            </p:cNvSpPr>
            <p:nvPr/>
          </p:nvSpPr>
          <p:spPr bwMode="auto">
            <a:xfrm>
              <a:off x="4421188" y="3787775"/>
              <a:ext cx="11113" cy="14288"/>
            </a:xfrm>
            <a:custGeom>
              <a:avLst/>
              <a:gdLst/>
              <a:ahLst/>
              <a:cxnLst>
                <a:cxn ang="0">
                  <a:pos x="167" y="207"/>
                </a:cxn>
                <a:cxn ang="0">
                  <a:pos x="145" y="230"/>
                </a:cxn>
                <a:cxn ang="0">
                  <a:pos x="125" y="246"/>
                </a:cxn>
                <a:cxn ang="0">
                  <a:pos x="104" y="257"/>
                </a:cxn>
                <a:cxn ang="0">
                  <a:pos x="83" y="263"/>
                </a:cxn>
                <a:cxn ang="0">
                  <a:pos x="65" y="264"/>
                </a:cxn>
                <a:cxn ang="0">
                  <a:pos x="48" y="260"/>
                </a:cxn>
                <a:cxn ang="0">
                  <a:pos x="32" y="253"/>
                </a:cxn>
                <a:cxn ang="0">
                  <a:pos x="20" y="241"/>
                </a:cxn>
                <a:cxn ang="0">
                  <a:pos x="10" y="227"/>
                </a:cxn>
                <a:cxn ang="0">
                  <a:pos x="3" y="208"/>
                </a:cxn>
                <a:cxn ang="0">
                  <a:pos x="0" y="188"/>
                </a:cxn>
                <a:cxn ang="0">
                  <a:pos x="1" y="165"/>
                </a:cxn>
                <a:cxn ang="0">
                  <a:pos x="7" y="140"/>
                </a:cxn>
                <a:cxn ang="0">
                  <a:pos x="17" y="113"/>
                </a:cxn>
                <a:cxn ang="0">
                  <a:pos x="33" y="85"/>
                </a:cxn>
                <a:cxn ang="0">
                  <a:pos x="54" y="57"/>
                </a:cxn>
                <a:cxn ang="0">
                  <a:pos x="75" y="35"/>
                </a:cxn>
                <a:cxn ang="0">
                  <a:pos x="95" y="18"/>
                </a:cxn>
                <a:cxn ang="0">
                  <a:pos x="117" y="7"/>
                </a:cxn>
                <a:cxn ang="0">
                  <a:pos x="136" y="1"/>
                </a:cxn>
                <a:cxn ang="0">
                  <a:pos x="156" y="0"/>
                </a:cxn>
                <a:cxn ang="0">
                  <a:pos x="173" y="4"/>
                </a:cxn>
                <a:cxn ang="0">
                  <a:pos x="188" y="11"/>
                </a:cxn>
                <a:cxn ang="0">
                  <a:pos x="200" y="23"/>
                </a:cxn>
                <a:cxn ang="0">
                  <a:pos x="211" y="38"/>
                </a:cxn>
                <a:cxn ang="0">
                  <a:pos x="218" y="56"/>
                </a:cxn>
                <a:cxn ang="0">
                  <a:pos x="221" y="76"/>
                </a:cxn>
                <a:cxn ang="0">
                  <a:pos x="220" y="100"/>
                </a:cxn>
                <a:cxn ang="0">
                  <a:pos x="214" y="124"/>
                </a:cxn>
                <a:cxn ang="0">
                  <a:pos x="203" y="152"/>
                </a:cxn>
                <a:cxn ang="0">
                  <a:pos x="187" y="179"/>
                </a:cxn>
              </a:cxnLst>
              <a:rect l="0" t="0" r="r" b="b"/>
              <a:pathLst>
                <a:path w="221" h="264">
                  <a:moveTo>
                    <a:pt x="177" y="193"/>
                  </a:moveTo>
                  <a:lnTo>
                    <a:pt x="167" y="207"/>
                  </a:lnTo>
                  <a:lnTo>
                    <a:pt x="157" y="219"/>
                  </a:lnTo>
                  <a:lnTo>
                    <a:pt x="145" y="230"/>
                  </a:lnTo>
                  <a:lnTo>
                    <a:pt x="135" y="239"/>
                  </a:lnTo>
                  <a:lnTo>
                    <a:pt x="125" y="246"/>
                  </a:lnTo>
                  <a:lnTo>
                    <a:pt x="114" y="252"/>
                  </a:lnTo>
                  <a:lnTo>
                    <a:pt x="104" y="257"/>
                  </a:lnTo>
                  <a:lnTo>
                    <a:pt x="93" y="260"/>
                  </a:lnTo>
                  <a:lnTo>
                    <a:pt x="83" y="263"/>
                  </a:lnTo>
                  <a:lnTo>
                    <a:pt x="74" y="264"/>
                  </a:lnTo>
                  <a:lnTo>
                    <a:pt x="65" y="264"/>
                  </a:lnTo>
                  <a:lnTo>
                    <a:pt x="56" y="262"/>
                  </a:lnTo>
                  <a:lnTo>
                    <a:pt x="48" y="260"/>
                  </a:lnTo>
                  <a:lnTo>
                    <a:pt x="39" y="257"/>
                  </a:lnTo>
                  <a:lnTo>
                    <a:pt x="32" y="253"/>
                  </a:lnTo>
                  <a:lnTo>
                    <a:pt x="26" y="247"/>
                  </a:lnTo>
                  <a:lnTo>
                    <a:pt x="20" y="241"/>
                  </a:lnTo>
                  <a:lnTo>
                    <a:pt x="14" y="235"/>
                  </a:lnTo>
                  <a:lnTo>
                    <a:pt x="10" y="227"/>
                  </a:lnTo>
                  <a:lnTo>
                    <a:pt x="6" y="218"/>
                  </a:lnTo>
                  <a:lnTo>
                    <a:pt x="3" y="208"/>
                  </a:lnTo>
                  <a:lnTo>
                    <a:pt x="1" y="198"/>
                  </a:lnTo>
                  <a:lnTo>
                    <a:pt x="0" y="188"/>
                  </a:lnTo>
                  <a:lnTo>
                    <a:pt x="0" y="177"/>
                  </a:lnTo>
                  <a:lnTo>
                    <a:pt x="1" y="165"/>
                  </a:lnTo>
                  <a:lnTo>
                    <a:pt x="4" y="153"/>
                  </a:lnTo>
                  <a:lnTo>
                    <a:pt x="7" y="140"/>
                  </a:lnTo>
                  <a:lnTo>
                    <a:pt x="11" y="127"/>
                  </a:lnTo>
                  <a:lnTo>
                    <a:pt x="17" y="113"/>
                  </a:lnTo>
                  <a:lnTo>
                    <a:pt x="24" y="100"/>
                  </a:lnTo>
                  <a:lnTo>
                    <a:pt x="33" y="85"/>
                  </a:lnTo>
                  <a:lnTo>
                    <a:pt x="43" y="71"/>
                  </a:lnTo>
                  <a:lnTo>
                    <a:pt x="54" y="57"/>
                  </a:lnTo>
                  <a:lnTo>
                    <a:pt x="64" y="46"/>
                  </a:lnTo>
                  <a:lnTo>
                    <a:pt x="75" y="35"/>
                  </a:lnTo>
                  <a:lnTo>
                    <a:pt x="85" y="25"/>
                  </a:lnTo>
                  <a:lnTo>
                    <a:pt x="95" y="18"/>
                  </a:lnTo>
                  <a:lnTo>
                    <a:pt x="107" y="12"/>
                  </a:lnTo>
                  <a:lnTo>
                    <a:pt x="117" y="7"/>
                  </a:lnTo>
                  <a:lnTo>
                    <a:pt x="127" y="3"/>
                  </a:lnTo>
                  <a:lnTo>
                    <a:pt x="136" y="1"/>
                  </a:lnTo>
                  <a:lnTo>
                    <a:pt x="146" y="0"/>
                  </a:lnTo>
                  <a:lnTo>
                    <a:pt x="156" y="0"/>
                  </a:lnTo>
                  <a:lnTo>
                    <a:pt x="165" y="2"/>
                  </a:lnTo>
                  <a:lnTo>
                    <a:pt x="173" y="4"/>
                  </a:lnTo>
                  <a:lnTo>
                    <a:pt x="181" y="7"/>
                  </a:lnTo>
                  <a:lnTo>
                    <a:pt x="188" y="11"/>
                  </a:lnTo>
                  <a:lnTo>
                    <a:pt x="194" y="16"/>
                  </a:lnTo>
                  <a:lnTo>
                    <a:pt x="200" y="23"/>
                  </a:lnTo>
                  <a:lnTo>
                    <a:pt x="207" y="29"/>
                  </a:lnTo>
                  <a:lnTo>
                    <a:pt x="211" y="38"/>
                  </a:lnTo>
                  <a:lnTo>
                    <a:pt x="215" y="47"/>
                  </a:lnTo>
                  <a:lnTo>
                    <a:pt x="218" y="56"/>
                  </a:lnTo>
                  <a:lnTo>
                    <a:pt x="220" y="66"/>
                  </a:lnTo>
                  <a:lnTo>
                    <a:pt x="221" y="76"/>
                  </a:lnTo>
                  <a:lnTo>
                    <a:pt x="221" y="87"/>
                  </a:lnTo>
                  <a:lnTo>
                    <a:pt x="220" y="100"/>
                  </a:lnTo>
                  <a:lnTo>
                    <a:pt x="217" y="112"/>
                  </a:lnTo>
                  <a:lnTo>
                    <a:pt x="214" y="124"/>
                  </a:lnTo>
                  <a:lnTo>
                    <a:pt x="210" y="137"/>
                  </a:lnTo>
                  <a:lnTo>
                    <a:pt x="203" y="152"/>
                  </a:lnTo>
                  <a:lnTo>
                    <a:pt x="196" y="165"/>
                  </a:lnTo>
                  <a:lnTo>
                    <a:pt x="187" y="179"/>
                  </a:lnTo>
                  <a:lnTo>
                    <a:pt x="177" y="193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55" name="Freeform 31"/>
            <p:cNvSpPr>
              <a:spLocks/>
            </p:cNvSpPr>
            <p:nvPr/>
          </p:nvSpPr>
          <p:spPr bwMode="auto">
            <a:xfrm>
              <a:off x="4429125" y="3800475"/>
              <a:ext cx="7938" cy="11113"/>
            </a:xfrm>
            <a:custGeom>
              <a:avLst/>
              <a:gdLst/>
              <a:ahLst/>
              <a:cxnLst>
                <a:cxn ang="0">
                  <a:pos x="142" y="157"/>
                </a:cxn>
                <a:cxn ang="0">
                  <a:pos x="128" y="176"/>
                </a:cxn>
                <a:cxn ang="0">
                  <a:pos x="114" y="190"/>
                </a:cxn>
                <a:cxn ang="0">
                  <a:pos x="98" y="202"/>
                </a:cxn>
                <a:cxn ang="0">
                  <a:pos x="83" y="208"/>
                </a:cxn>
                <a:cxn ang="0">
                  <a:pos x="68" y="211"/>
                </a:cxn>
                <a:cxn ang="0">
                  <a:pos x="53" y="210"/>
                </a:cxn>
                <a:cxn ang="0">
                  <a:pos x="40" y="205"/>
                </a:cxn>
                <a:cxn ang="0">
                  <a:pos x="28" y="197"/>
                </a:cxn>
                <a:cxn ang="0">
                  <a:pos x="18" y="187"/>
                </a:cxn>
                <a:cxn ang="0">
                  <a:pos x="10" y="174"/>
                </a:cxn>
                <a:cxn ang="0">
                  <a:pos x="3" y="158"/>
                </a:cxn>
                <a:cxn ang="0">
                  <a:pos x="0" y="141"/>
                </a:cxn>
                <a:cxn ang="0">
                  <a:pos x="1" y="121"/>
                </a:cxn>
                <a:cxn ang="0">
                  <a:pos x="4" y="100"/>
                </a:cxn>
                <a:cxn ang="0">
                  <a:pos x="13" y="77"/>
                </a:cxn>
                <a:cxn ang="0">
                  <a:pos x="24" y="54"/>
                </a:cxn>
                <a:cxn ang="0">
                  <a:pos x="38" y="35"/>
                </a:cxn>
                <a:cxn ang="0">
                  <a:pos x="52" y="19"/>
                </a:cxn>
                <a:cxn ang="0">
                  <a:pos x="68" y="9"/>
                </a:cxn>
                <a:cxn ang="0">
                  <a:pos x="83" y="3"/>
                </a:cxn>
                <a:cxn ang="0">
                  <a:pos x="98" y="0"/>
                </a:cxn>
                <a:cxn ang="0">
                  <a:pos x="112" y="1"/>
                </a:cxn>
                <a:cxn ang="0">
                  <a:pos x="126" y="5"/>
                </a:cxn>
                <a:cxn ang="0">
                  <a:pos x="138" y="13"/>
                </a:cxn>
                <a:cxn ang="0">
                  <a:pos x="148" y="24"/>
                </a:cxn>
                <a:cxn ang="0">
                  <a:pos x="156" y="37"/>
                </a:cxn>
                <a:cxn ang="0">
                  <a:pos x="162" y="52"/>
                </a:cxn>
                <a:cxn ang="0">
                  <a:pos x="165" y="70"/>
                </a:cxn>
                <a:cxn ang="0">
                  <a:pos x="164" y="90"/>
                </a:cxn>
                <a:cxn ang="0">
                  <a:pos x="161" y="110"/>
                </a:cxn>
                <a:cxn ang="0">
                  <a:pos x="153" y="133"/>
                </a:cxn>
              </a:cxnLst>
              <a:rect l="0" t="0" r="r" b="b"/>
              <a:pathLst>
                <a:path w="165" h="211">
                  <a:moveTo>
                    <a:pt x="148" y="145"/>
                  </a:moveTo>
                  <a:lnTo>
                    <a:pt x="142" y="157"/>
                  </a:lnTo>
                  <a:lnTo>
                    <a:pt x="135" y="167"/>
                  </a:lnTo>
                  <a:lnTo>
                    <a:pt x="128" y="176"/>
                  </a:lnTo>
                  <a:lnTo>
                    <a:pt x="121" y="184"/>
                  </a:lnTo>
                  <a:lnTo>
                    <a:pt x="114" y="190"/>
                  </a:lnTo>
                  <a:lnTo>
                    <a:pt x="105" y="196"/>
                  </a:lnTo>
                  <a:lnTo>
                    <a:pt x="98" y="202"/>
                  </a:lnTo>
                  <a:lnTo>
                    <a:pt x="90" y="205"/>
                  </a:lnTo>
                  <a:lnTo>
                    <a:pt x="83" y="208"/>
                  </a:lnTo>
                  <a:lnTo>
                    <a:pt x="76" y="210"/>
                  </a:lnTo>
                  <a:lnTo>
                    <a:pt x="68" y="211"/>
                  </a:lnTo>
                  <a:lnTo>
                    <a:pt x="61" y="211"/>
                  </a:lnTo>
                  <a:lnTo>
                    <a:pt x="53" y="210"/>
                  </a:lnTo>
                  <a:lnTo>
                    <a:pt x="46" y="208"/>
                  </a:lnTo>
                  <a:lnTo>
                    <a:pt x="40" y="205"/>
                  </a:lnTo>
                  <a:lnTo>
                    <a:pt x="34" y="202"/>
                  </a:lnTo>
                  <a:lnTo>
                    <a:pt x="28" y="197"/>
                  </a:lnTo>
                  <a:lnTo>
                    <a:pt x="23" y="192"/>
                  </a:lnTo>
                  <a:lnTo>
                    <a:pt x="18" y="187"/>
                  </a:lnTo>
                  <a:lnTo>
                    <a:pt x="14" y="180"/>
                  </a:lnTo>
                  <a:lnTo>
                    <a:pt x="10" y="174"/>
                  </a:lnTo>
                  <a:lnTo>
                    <a:pt x="6" y="166"/>
                  </a:lnTo>
                  <a:lnTo>
                    <a:pt x="3" y="158"/>
                  </a:lnTo>
                  <a:lnTo>
                    <a:pt x="2" y="150"/>
                  </a:lnTo>
                  <a:lnTo>
                    <a:pt x="0" y="141"/>
                  </a:lnTo>
                  <a:lnTo>
                    <a:pt x="0" y="131"/>
                  </a:lnTo>
                  <a:lnTo>
                    <a:pt x="1" y="121"/>
                  </a:lnTo>
                  <a:lnTo>
                    <a:pt x="2" y="111"/>
                  </a:lnTo>
                  <a:lnTo>
                    <a:pt x="4" y="100"/>
                  </a:lnTo>
                  <a:lnTo>
                    <a:pt x="8" y="89"/>
                  </a:lnTo>
                  <a:lnTo>
                    <a:pt x="13" y="77"/>
                  </a:lnTo>
                  <a:lnTo>
                    <a:pt x="18" y="65"/>
                  </a:lnTo>
                  <a:lnTo>
                    <a:pt x="24" y="54"/>
                  </a:lnTo>
                  <a:lnTo>
                    <a:pt x="31" y="44"/>
                  </a:lnTo>
                  <a:lnTo>
                    <a:pt x="38" y="35"/>
                  </a:lnTo>
                  <a:lnTo>
                    <a:pt x="45" y="27"/>
                  </a:lnTo>
                  <a:lnTo>
                    <a:pt x="52" y="19"/>
                  </a:lnTo>
                  <a:lnTo>
                    <a:pt x="61" y="14"/>
                  </a:lnTo>
                  <a:lnTo>
                    <a:pt x="68" y="9"/>
                  </a:lnTo>
                  <a:lnTo>
                    <a:pt x="75" y="5"/>
                  </a:lnTo>
                  <a:lnTo>
                    <a:pt x="83" y="3"/>
                  </a:lnTo>
                  <a:lnTo>
                    <a:pt x="90" y="1"/>
                  </a:lnTo>
                  <a:lnTo>
                    <a:pt x="98" y="0"/>
                  </a:lnTo>
                  <a:lnTo>
                    <a:pt x="105" y="0"/>
                  </a:lnTo>
                  <a:lnTo>
                    <a:pt x="112" y="1"/>
                  </a:lnTo>
                  <a:lnTo>
                    <a:pt x="119" y="3"/>
                  </a:lnTo>
                  <a:lnTo>
                    <a:pt x="126" y="5"/>
                  </a:lnTo>
                  <a:lnTo>
                    <a:pt x="132" y="9"/>
                  </a:lnTo>
                  <a:lnTo>
                    <a:pt x="138" y="13"/>
                  </a:lnTo>
                  <a:lnTo>
                    <a:pt x="143" y="18"/>
                  </a:lnTo>
                  <a:lnTo>
                    <a:pt x="148" y="24"/>
                  </a:lnTo>
                  <a:lnTo>
                    <a:pt x="152" y="30"/>
                  </a:lnTo>
                  <a:lnTo>
                    <a:pt x="156" y="37"/>
                  </a:lnTo>
                  <a:lnTo>
                    <a:pt x="159" y="44"/>
                  </a:lnTo>
                  <a:lnTo>
                    <a:pt x="162" y="52"/>
                  </a:lnTo>
                  <a:lnTo>
                    <a:pt x="163" y="61"/>
                  </a:lnTo>
                  <a:lnTo>
                    <a:pt x="165" y="70"/>
                  </a:lnTo>
                  <a:lnTo>
                    <a:pt x="165" y="79"/>
                  </a:lnTo>
                  <a:lnTo>
                    <a:pt x="164" y="90"/>
                  </a:lnTo>
                  <a:lnTo>
                    <a:pt x="163" y="100"/>
                  </a:lnTo>
                  <a:lnTo>
                    <a:pt x="161" y="110"/>
                  </a:lnTo>
                  <a:lnTo>
                    <a:pt x="158" y="121"/>
                  </a:lnTo>
                  <a:lnTo>
                    <a:pt x="153" y="133"/>
                  </a:lnTo>
                  <a:lnTo>
                    <a:pt x="148" y="14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56" name="Freeform 32"/>
            <p:cNvSpPr>
              <a:spLocks/>
            </p:cNvSpPr>
            <p:nvPr/>
          </p:nvSpPr>
          <p:spPr bwMode="auto">
            <a:xfrm>
              <a:off x="4429125" y="3800475"/>
              <a:ext cx="7938" cy="11113"/>
            </a:xfrm>
            <a:custGeom>
              <a:avLst/>
              <a:gdLst/>
              <a:ahLst/>
              <a:cxnLst>
                <a:cxn ang="0">
                  <a:pos x="142" y="157"/>
                </a:cxn>
                <a:cxn ang="0">
                  <a:pos x="128" y="176"/>
                </a:cxn>
                <a:cxn ang="0">
                  <a:pos x="114" y="190"/>
                </a:cxn>
                <a:cxn ang="0">
                  <a:pos x="98" y="202"/>
                </a:cxn>
                <a:cxn ang="0">
                  <a:pos x="83" y="208"/>
                </a:cxn>
                <a:cxn ang="0">
                  <a:pos x="68" y="211"/>
                </a:cxn>
                <a:cxn ang="0">
                  <a:pos x="53" y="210"/>
                </a:cxn>
                <a:cxn ang="0">
                  <a:pos x="40" y="205"/>
                </a:cxn>
                <a:cxn ang="0">
                  <a:pos x="28" y="197"/>
                </a:cxn>
                <a:cxn ang="0">
                  <a:pos x="18" y="187"/>
                </a:cxn>
                <a:cxn ang="0">
                  <a:pos x="10" y="174"/>
                </a:cxn>
                <a:cxn ang="0">
                  <a:pos x="3" y="158"/>
                </a:cxn>
                <a:cxn ang="0">
                  <a:pos x="0" y="141"/>
                </a:cxn>
                <a:cxn ang="0">
                  <a:pos x="1" y="121"/>
                </a:cxn>
                <a:cxn ang="0">
                  <a:pos x="4" y="100"/>
                </a:cxn>
                <a:cxn ang="0">
                  <a:pos x="13" y="77"/>
                </a:cxn>
                <a:cxn ang="0">
                  <a:pos x="24" y="54"/>
                </a:cxn>
                <a:cxn ang="0">
                  <a:pos x="38" y="35"/>
                </a:cxn>
                <a:cxn ang="0">
                  <a:pos x="52" y="19"/>
                </a:cxn>
                <a:cxn ang="0">
                  <a:pos x="68" y="9"/>
                </a:cxn>
                <a:cxn ang="0">
                  <a:pos x="83" y="3"/>
                </a:cxn>
                <a:cxn ang="0">
                  <a:pos x="98" y="0"/>
                </a:cxn>
                <a:cxn ang="0">
                  <a:pos x="112" y="1"/>
                </a:cxn>
                <a:cxn ang="0">
                  <a:pos x="126" y="5"/>
                </a:cxn>
                <a:cxn ang="0">
                  <a:pos x="138" y="13"/>
                </a:cxn>
                <a:cxn ang="0">
                  <a:pos x="148" y="24"/>
                </a:cxn>
                <a:cxn ang="0">
                  <a:pos x="156" y="37"/>
                </a:cxn>
                <a:cxn ang="0">
                  <a:pos x="162" y="52"/>
                </a:cxn>
                <a:cxn ang="0">
                  <a:pos x="165" y="70"/>
                </a:cxn>
                <a:cxn ang="0">
                  <a:pos x="164" y="90"/>
                </a:cxn>
                <a:cxn ang="0">
                  <a:pos x="161" y="110"/>
                </a:cxn>
                <a:cxn ang="0">
                  <a:pos x="153" y="133"/>
                </a:cxn>
              </a:cxnLst>
              <a:rect l="0" t="0" r="r" b="b"/>
              <a:pathLst>
                <a:path w="165" h="211">
                  <a:moveTo>
                    <a:pt x="148" y="145"/>
                  </a:moveTo>
                  <a:lnTo>
                    <a:pt x="142" y="157"/>
                  </a:lnTo>
                  <a:lnTo>
                    <a:pt x="135" y="167"/>
                  </a:lnTo>
                  <a:lnTo>
                    <a:pt x="128" y="176"/>
                  </a:lnTo>
                  <a:lnTo>
                    <a:pt x="121" y="184"/>
                  </a:lnTo>
                  <a:lnTo>
                    <a:pt x="114" y="190"/>
                  </a:lnTo>
                  <a:lnTo>
                    <a:pt x="105" y="196"/>
                  </a:lnTo>
                  <a:lnTo>
                    <a:pt x="98" y="202"/>
                  </a:lnTo>
                  <a:lnTo>
                    <a:pt x="90" y="205"/>
                  </a:lnTo>
                  <a:lnTo>
                    <a:pt x="83" y="208"/>
                  </a:lnTo>
                  <a:lnTo>
                    <a:pt x="76" y="210"/>
                  </a:lnTo>
                  <a:lnTo>
                    <a:pt x="68" y="211"/>
                  </a:lnTo>
                  <a:lnTo>
                    <a:pt x="61" y="211"/>
                  </a:lnTo>
                  <a:lnTo>
                    <a:pt x="53" y="210"/>
                  </a:lnTo>
                  <a:lnTo>
                    <a:pt x="46" y="208"/>
                  </a:lnTo>
                  <a:lnTo>
                    <a:pt x="40" y="205"/>
                  </a:lnTo>
                  <a:lnTo>
                    <a:pt x="34" y="202"/>
                  </a:lnTo>
                  <a:lnTo>
                    <a:pt x="28" y="197"/>
                  </a:lnTo>
                  <a:lnTo>
                    <a:pt x="23" y="192"/>
                  </a:lnTo>
                  <a:lnTo>
                    <a:pt x="18" y="187"/>
                  </a:lnTo>
                  <a:lnTo>
                    <a:pt x="14" y="180"/>
                  </a:lnTo>
                  <a:lnTo>
                    <a:pt x="10" y="174"/>
                  </a:lnTo>
                  <a:lnTo>
                    <a:pt x="6" y="166"/>
                  </a:lnTo>
                  <a:lnTo>
                    <a:pt x="3" y="158"/>
                  </a:lnTo>
                  <a:lnTo>
                    <a:pt x="2" y="150"/>
                  </a:lnTo>
                  <a:lnTo>
                    <a:pt x="0" y="141"/>
                  </a:lnTo>
                  <a:lnTo>
                    <a:pt x="0" y="131"/>
                  </a:lnTo>
                  <a:lnTo>
                    <a:pt x="1" y="121"/>
                  </a:lnTo>
                  <a:lnTo>
                    <a:pt x="2" y="111"/>
                  </a:lnTo>
                  <a:lnTo>
                    <a:pt x="4" y="100"/>
                  </a:lnTo>
                  <a:lnTo>
                    <a:pt x="8" y="89"/>
                  </a:lnTo>
                  <a:lnTo>
                    <a:pt x="13" y="77"/>
                  </a:lnTo>
                  <a:lnTo>
                    <a:pt x="18" y="65"/>
                  </a:lnTo>
                  <a:lnTo>
                    <a:pt x="24" y="54"/>
                  </a:lnTo>
                  <a:lnTo>
                    <a:pt x="31" y="44"/>
                  </a:lnTo>
                  <a:lnTo>
                    <a:pt x="38" y="35"/>
                  </a:lnTo>
                  <a:lnTo>
                    <a:pt x="45" y="27"/>
                  </a:lnTo>
                  <a:lnTo>
                    <a:pt x="52" y="19"/>
                  </a:lnTo>
                  <a:lnTo>
                    <a:pt x="61" y="14"/>
                  </a:lnTo>
                  <a:lnTo>
                    <a:pt x="68" y="9"/>
                  </a:lnTo>
                  <a:lnTo>
                    <a:pt x="75" y="5"/>
                  </a:lnTo>
                  <a:lnTo>
                    <a:pt x="83" y="3"/>
                  </a:lnTo>
                  <a:lnTo>
                    <a:pt x="90" y="1"/>
                  </a:lnTo>
                  <a:lnTo>
                    <a:pt x="98" y="0"/>
                  </a:lnTo>
                  <a:lnTo>
                    <a:pt x="105" y="0"/>
                  </a:lnTo>
                  <a:lnTo>
                    <a:pt x="112" y="1"/>
                  </a:lnTo>
                  <a:lnTo>
                    <a:pt x="119" y="3"/>
                  </a:lnTo>
                  <a:lnTo>
                    <a:pt x="126" y="5"/>
                  </a:lnTo>
                  <a:lnTo>
                    <a:pt x="132" y="9"/>
                  </a:lnTo>
                  <a:lnTo>
                    <a:pt x="138" y="13"/>
                  </a:lnTo>
                  <a:lnTo>
                    <a:pt x="143" y="18"/>
                  </a:lnTo>
                  <a:lnTo>
                    <a:pt x="148" y="24"/>
                  </a:lnTo>
                  <a:lnTo>
                    <a:pt x="152" y="30"/>
                  </a:lnTo>
                  <a:lnTo>
                    <a:pt x="156" y="37"/>
                  </a:lnTo>
                  <a:lnTo>
                    <a:pt x="159" y="44"/>
                  </a:lnTo>
                  <a:lnTo>
                    <a:pt x="162" y="52"/>
                  </a:lnTo>
                  <a:lnTo>
                    <a:pt x="163" y="61"/>
                  </a:lnTo>
                  <a:lnTo>
                    <a:pt x="165" y="70"/>
                  </a:lnTo>
                  <a:lnTo>
                    <a:pt x="165" y="79"/>
                  </a:lnTo>
                  <a:lnTo>
                    <a:pt x="164" y="90"/>
                  </a:lnTo>
                  <a:lnTo>
                    <a:pt x="163" y="100"/>
                  </a:lnTo>
                  <a:lnTo>
                    <a:pt x="161" y="110"/>
                  </a:lnTo>
                  <a:lnTo>
                    <a:pt x="158" y="121"/>
                  </a:lnTo>
                  <a:lnTo>
                    <a:pt x="153" y="133"/>
                  </a:lnTo>
                  <a:lnTo>
                    <a:pt x="148" y="145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57" name="Freeform 33"/>
            <p:cNvSpPr>
              <a:spLocks/>
            </p:cNvSpPr>
            <p:nvPr/>
          </p:nvSpPr>
          <p:spPr bwMode="auto">
            <a:xfrm>
              <a:off x="4510088" y="3714750"/>
              <a:ext cx="7938" cy="11113"/>
            </a:xfrm>
            <a:custGeom>
              <a:avLst/>
              <a:gdLst/>
              <a:ahLst/>
              <a:cxnLst>
                <a:cxn ang="0">
                  <a:pos x="26" y="71"/>
                </a:cxn>
                <a:cxn ang="0">
                  <a:pos x="40" y="47"/>
                </a:cxn>
                <a:cxn ang="0">
                  <a:pos x="54" y="29"/>
                </a:cxn>
                <a:cxn ang="0">
                  <a:pos x="68" y="15"/>
                </a:cxn>
                <a:cxn ang="0">
                  <a:pos x="83" y="6"/>
                </a:cxn>
                <a:cxn ang="0">
                  <a:pos x="98" y="1"/>
                </a:cxn>
                <a:cxn ang="0">
                  <a:pos x="111" y="0"/>
                </a:cxn>
                <a:cxn ang="0">
                  <a:pos x="123" y="2"/>
                </a:cxn>
                <a:cxn ang="0">
                  <a:pos x="134" y="8"/>
                </a:cxn>
                <a:cxn ang="0">
                  <a:pos x="144" y="18"/>
                </a:cxn>
                <a:cxn ang="0">
                  <a:pos x="152" y="30"/>
                </a:cxn>
                <a:cxn ang="0">
                  <a:pos x="156" y="45"/>
                </a:cxn>
                <a:cxn ang="0">
                  <a:pos x="158" y="64"/>
                </a:cxn>
                <a:cxn ang="0">
                  <a:pos x="157" y="85"/>
                </a:cxn>
                <a:cxn ang="0">
                  <a:pos x="153" y="109"/>
                </a:cxn>
                <a:cxn ang="0">
                  <a:pos x="144" y="134"/>
                </a:cxn>
                <a:cxn ang="0">
                  <a:pos x="131" y="161"/>
                </a:cxn>
                <a:cxn ang="0">
                  <a:pos x="118" y="185"/>
                </a:cxn>
                <a:cxn ang="0">
                  <a:pos x="104" y="203"/>
                </a:cxn>
                <a:cxn ang="0">
                  <a:pos x="90" y="217"/>
                </a:cxn>
                <a:cxn ang="0">
                  <a:pos x="74" y="228"/>
                </a:cxn>
                <a:cxn ang="0">
                  <a:pos x="60" y="233"/>
                </a:cxn>
                <a:cxn ang="0">
                  <a:pos x="47" y="234"/>
                </a:cxn>
                <a:cxn ang="0">
                  <a:pos x="35" y="231"/>
                </a:cxn>
                <a:cxn ang="0">
                  <a:pos x="23" y="224"/>
                </a:cxn>
                <a:cxn ang="0">
                  <a:pos x="14" y="215"/>
                </a:cxn>
                <a:cxn ang="0">
                  <a:pos x="6" y="202"/>
                </a:cxn>
                <a:cxn ang="0">
                  <a:pos x="2" y="186"/>
                </a:cxn>
                <a:cxn ang="0">
                  <a:pos x="0" y="168"/>
                </a:cxn>
                <a:cxn ang="0">
                  <a:pos x="1" y="146"/>
                </a:cxn>
                <a:cxn ang="0">
                  <a:pos x="5" y="123"/>
                </a:cxn>
                <a:cxn ang="0">
                  <a:pos x="14" y="97"/>
                </a:cxn>
              </a:cxnLst>
              <a:rect l="0" t="0" r="r" b="b"/>
              <a:pathLst>
                <a:path w="158" h="234">
                  <a:moveTo>
                    <a:pt x="19" y="84"/>
                  </a:moveTo>
                  <a:lnTo>
                    <a:pt x="26" y="71"/>
                  </a:lnTo>
                  <a:lnTo>
                    <a:pt x="32" y="59"/>
                  </a:lnTo>
                  <a:lnTo>
                    <a:pt x="40" y="47"/>
                  </a:lnTo>
                  <a:lnTo>
                    <a:pt x="47" y="37"/>
                  </a:lnTo>
                  <a:lnTo>
                    <a:pt x="54" y="29"/>
                  </a:lnTo>
                  <a:lnTo>
                    <a:pt x="61" y="22"/>
                  </a:lnTo>
                  <a:lnTo>
                    <a:pt x="68" y="15"/>
                  </a:lnTo>
                  <a:lnTo>
                    <a:pt x="76" y="10"/>
                  </a:lnTo>
                  <a:lnTo>
                    <a:pt x="83" y="6"/>
                  </a:lnTo>
                  <a:lnTo>
                    <a:pt x="91" y="3"/>
                  </a:lnTo>
                  <a:lnTo>
                    <a:pt x="98" y="1"/>
                  </a:lnTo>
                  <a:lnTo>
                    <a:pt x="105" y="0"/>
                  </a:lnTo>
                  <a:lnTo>
                    <a:pt x="111" y="0"/>
                  </a:lnTo>
                  <a:lnTo>
                    <a:pt x="117" y="1"/>
                  </a:lnTo>
                  <a:lnTo>
                    <a:pt x="123" y="2"/>
                  </a:lnTo>
                  <a:lnTo>
                    <a:pt x="129" y="5"/>
                  </a:lnTo>
                  <a:lnTo>
                    <a:pt x="134" y="8"/>
                  </a:lnTo>
                  <a:lnTo>
                    <a:pt x="139" y="13"/>
                  </a:lnTo>
                  <a:lnTo>
                    <a:pt x="144" y="18"/>
                  </a:lnTo>
                  <a:lnTo>
                    <a:pt x="148" y="23"/>
                  </a:lnTo>
                  <a:lnTo>
                    <a:pt x="152" y="30"/>
                  </a:lnTo>
                  <a:lnTo>
                    <a:pt x="154" y="37"/>
                  </a:lnTo>
                  <a:lnTo>
                    <a:pt x="156" y="45"/>
                  </a:lnTo>
                  <a:lnTo>
                    <a:pt x="158" y="55"/>
                  </a:lnTo>
                  <a:lnTo>
                    <a:pt x="158" y="64"/>
                  </a:lnTo>
                  <a:lnTo>
                    <a:pt x="158" y="74"/>
                  </a:lnTo>
                  <a:lnTo>
                    <a:pt x="157" y="85"/>
                  </a:lnTo>
                  <a:lnTo>
                    <a:pt x="155" y="96"/>
                  </a:lnTo>
                  <a:lnTo>
                    <a:pt x="153" y="109"/>
                  </a:lnTo>
                  <a:lnTo>
                    <a:pt x="149" y="121"/>
                  </a:lnTo>
                  <a:lnTo>
                    <a:pt x="144" y="134"/>
                  </a:lnTo>
                  <a:lnTo>
                    <a:pt x="138" y="147"/>
                  </a:lnTo>
                  <a:lnTo>
                    <a:pt x="131" y="161"/>
                  </a:lnTo>
                  <a:lnTo>
                    <a:pt x="125" y="174"/>
                  </a:lnTo>
                  <a:lnTo>
                    <a:pt x="118" y="185"/>
                  </a:lnTo>
                  <a:lnTo>
                    <a:pt x="111" y="195"/>
                  </a:lnTo>
                  <a:lnTo>
                    <a:pt x="104" y="203"/>
                  </a:lnTo>
                  <a:lnTo>
                    <a:pt x="97" y="211"/>
                  </a:lnTo>
                  <a:lnTo>
                    <a:pt x="90" y="217"/>
                  </a:lnTo>
                  <a:lnTo>
                    <a:pt x="81" y="222"/>
                  </a:lnTo>
                  <a:lnTo>
                    <a:pt x="74" y="228"/>
                  </a:lnTo>
                  <a:lnTo>
                    <a:pt x="67" y="231"/>
                  </a:lnTo>
                  <a:lnTo>
                    <a:pt x="60" y="233"/>
                  </a:lnTo>
                  <a:lnTo>
                    <a:pt x="54" y="234"/>
                  </a:lnTo>
                  <a:lnTo>
                    <a:pt x="47" y="234"/>
                  </a:lnTo>
                  <a:lnTo>
                    <a:pt x="41" y="233"/>
                  </a:lnTo>
                  <a:lnTo>
                    <a:pt x="35" y="231"/>
                  </a:lnTo>
                  <a:lnTo>
                    <a:pt x="28" y="229"/>
                  </a:lnTo>
                  <a:lnTo>
                    <a:pt x="23" y="224"/>
                  </a:lnTo>
                  <a:lnTo>
                    <a:pt x="18" y="220"/>
                  </a:lnTo>
                  <a:lnTo>
                    <a:pt x="14" y="215"/>
                  </a:lnTo>
                  <a:lnTo>
                    <a:pt x="10" y="209"/>
                  </a:lnTo>
                  <a:lnTo>
                    <a:pt x="6" y="202"/>
                  </a:lnTo>
                  <a:lnTo>
                    <a:pt x="4" y="195"/>
                  </a:lnTo>
                  <a:lnTo>
                    <a:pt x="2" y="186"/>
                  </a:lnTo>
                  <a:lnTo>
                    <a:pt x="0" y="178"/>
                  </a:lnTo>
                  <a:lnTo>
                    <a:pt x="0" y="168"/>
                  </a:lnTo>
                  <a:lnTo>
                    <a:pt x="0" y="157"/>
                  </a:lnTo>
                  <a:lnTo>
                    <a:pt x="1" y="146"/>
                  </a:lnTo>
                  <a:lnTo>
                    <a:pt x="3" y="135"/>
                  </a:lnTo>
                  <a:lnTo>
                    <a:pt x="5" y="123"/>
                  </a:lnTo>
                  <a:lnTo>
                    <a:pt x="9" y="111"/>
                  </a:lnTo>
                  <a:lnTo>
                    <a:pt x="14" y="97"/>
                  </a:lnTo>
                  <a:lnTo>
                    <a:pt x="19" y="8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58" name="Freeform 34"/>
            <p:cNvSpPr>
              <a:spLocks/>
            </p:cNvSpPr>
            <p:nvPr/>
          </p:nvSpPr>
          <p:spPr bwMode="auto">
            <a:xfrm>
              <a:off x="4510088" y="3714750"/>
              <a:ext cx="7938" cy="11113"/>
            </a:xfrm>
            <a:custGeom>
              <a:avLst/>
              <a:gdLst/>
              <a:ahLst/>
              <a:cxnLst>
                <a:cxn ang="0">
                  <a:pos x="26" y="71"/>
                </a:cxn>
                <a:cxn ang="0">
                  <a:pos x="40" y="47"/>
                </a:cxn>
                <a:cxn ang="0">
                  <a:pos x="54" y="29"/>
                </a:cxn>
                <a:cxn ang="0">
                  <a:pos x="68" y="15"/>
                </a:cxn>
                <a:cxn ang="0">
                  <a:pos x="83" y="6"/>
                </a:cxn>
                <a:cxn ang="0">
                  <a:pos x="98" y="1"/>
                </a:cxn>
                <a:cxn ang="0">
                  <a:pos x="111" y="0"/>
                </a:cxn>
                <a:cxn ang="0">
                  <a:pos x="123" y="2"/>
                </a:cxn>
                <a:cxn ang="0">
                  <a:pos x="134" y="8"/>
                </a:cxn>
                <a:cxn ang="0">
                  <a:pos x="144" y="18"/>
                </a:cxn>
                <a:cxn ang="0">
                  <a:pos x="152" y="30"/>
                </a:cxn>
                <a:cxn ang="0">
                  <a:pos x="156" y="45"/>
                </a:cxn>
                <a:cxn ang="0">
                  <a:pos x="158" y="64"/>
                </a:cxn>
                <a:cxn ang="0">
                  <a:pos x="157" y="85"/>
                </a:cxn>
                <a:cxn ang="0">
                  <a:pos x="153" y="109"/>
                </a:cxn>
                <a:cxn ang="0">
                  <a:pos x="144" y="134"/>
                </a:cxn>
                <a:cxn ang="0">
                  <a:pos x="131" y="161"/>
                </a:cxn>
                <a:cxn ang="0">
                  <a:pos x="118" y="185"/>
                </a:cxn>
                <a:cxn ang="0">
                  <a:pos x="104" y="203"/>
                </a:cxn>
                <a:cxn ang="0">
                  <a:pos x="90" y="217"/>
                </a:cxn>
                <a:cxn ang="0">
                  <a:pos x="74" y="228"/>
                </a:cxn>
                <a:cxn ang="0">
                  <a:pos x="60" y="233"/>
                </a:cxn>
                <a:cxn ang="0">
                  <a:pos x="47" y="234"/>
                </a:cxn>
                <a:cxn ang="0">
                  <a:pos x="35" y="231"/>
                </a:cxn>
                <a:cxn ang="0">
                  <a:pos x="23" y="224"/>
                </a:cxn>
                <a:cxn ang="0">
                  <a:pos x="14" y="215"/>
                </a:cxn>
                <a:cxn ang="0">
                  <a:pos x="6" y="202"/>
                </a:cxn>
                <a:cxn ang="0">
                  <a:pos x="2" y="186"/>
                </a:cxn>
                <a:cxn ang="0">
                  <a:pos x="0" y="168"/>
                </a:cxn>
                <a:cxn ang="0">
                  <a:pos x="1" y="146"/>
                </a:cxn>
                <a:cxn ang="0">
                  <a:pos x="5" y="123"/>
                </a:cxn>
                <a:cxn ang="0">
                  <a:pos x="14" y="97"/>
                </a:cxn>
              </a:cxnLst>
              <a:rect l="0" t="0" r="r" b="b"/>
              <a:pathLst>
                <a:path w="158" h="234">
                  <a:moveTo>
                    <a:pt x="19" y="84"/>
                  </a:moveTo>
                  <a:lnTo>
                    <a:pt x="26" y="71"/>
                  </a:lnTo>
                  <a:lnTo>
                    <a:pt x="32" y="59"/>
                  </a:lnTo>
                  <a:lnTo>
                    <a:pt x="40" y="47"/>
                  </a:lnTo>
                  <a:lnTo>
                    <a:pt x="47" y="37"/>
                  </a:lnTo>
                  <a:lnTo>
                    <a:pt x="54" y="29"/>
                  </a:lnTo>
                  <a:lnTo>
                    <a:pt x="61" y="22"/>
                  </a:lnTo>
                  <a:lnTo>
                    <a:pt x="68" y="15"/>
                  </a:lnTo>
                  <a:lnTo>
                    <a:pt x="76" y="10"/>
                  </a:lnTo>
                  <a:lnTo>
                    <a:pt x="83" y="6"/>
                  </a:lnTo>
                  <a:lnTo>
                    <a:pt x="91" y="3"/>
                  </a:lnTo>
                  <a:lnTo>
                    <a:pt x="98" y="1"/>
                  </a:lnTo>
                  <a:lnTo>
                    <a:pt x="105" y="0"/>
                  </a:lnTo>
                  <a:lnTo>
                    <a:pt x="111" y="0"/>
                  </a:lnTo>
                  <a:lnTo>
                    <a:pt x="117" y="1"/>
                  </a:lnTo>
                  <a:lnTo>
                    <a:pt x="123" y="2"/>
                  </a:lnTo>
                  <a:lnTo>
                    <a:pt x="129" y="5"/>
                  </a:lnTo>
                  <a:lnTo>
                    <a:pt x="134" y="8"/>
                  </a:lnTo>
                  <a:lnTo>
                    <a:pt x="139" y="13"/>
                  </a:lnTo>
                  <a:lnTo>
                    <a:pt x="144" y="18"/>
                  </a:lnTo>
                  <a:lnTo>
                    <a:pt x="148" y="23"/>
                  </a:lnTo>
                  <a:lnTo>
                    <a:pt x="152" y="30"/>
                  </a:lnTo>
                  <a:lnTo>
                    <a:pt x="154" y="37"/>
                  </a:lnTo>
                  <a:lnTo>
                    <a:pt x="156" y="45"/>
                  </a:lnTo>
                  <a:lnTo>
                    <a:pt x="158" y="55"/>
                  </a:lnTo>
                  <a:lnTo>
                    <a:pt x="158" y="64"/>
                  </a:lnTo>
                  <a:lnTo>
                    <a:pt x="158" y="74"/>
                  </a:lnTo>
                  <a:lnTo>
                    <a:pt x="157" y="85"/>
                  </a:lnTo>
                  <a:lnTo>
                    <a:pt x="155" y="96"/>
                  </a:lnTo>
                  <a:lnTo>
                    <a:pt x="153" y="109"/>
                  </a:lnTo>
                  <a:lnTo>
                    <a:pt x="149" y="121"/>
                  </a:lnTo>
                  <a:lnTo>
                    <a:pt x="144" y="134"/>
                  </a:lnTo>
                  <a:lnTo>
                    <a:pt x="138" y="147"/>
                  </a:lnTo>
                  <a:lnTo>
                    <a:pt x="131" y="161"/>
                  </a:lnTo>
                  <a:lnTo>
                    <a:pt x="125" y="174"/>
                  </a:lnTo>
                  <a:lnTo>
                    <a:pt x="118" y="185"/>
                  </a:lnTo>
                  <a:lnTo>
                    <a:pt x="111" y="195"/>
                  </a:lnTo>
                  <a:lnTo>
                    <a:pt x="104" y="203"/>
                  </a:lnTo>
                  <a:lnTo>
                    <a:pt x="97" y="211"/>
                  </a:lnTo>
                  <a:lnTo>
                    <a:pt x="90" y="217"/>
                  </a:lnTo>
                  <a:lnTo>
                    <a:pt x="81" y="222"/>
                  </a:lnTo>
                  <a:lnTo>
                    <a:pt x="74" y="228"/>
                  </a:lnTo>
                  <a:lnTo>
                    <a:pt x="67" y="231"/>
                  </a:lnTo>
                  <a:lnTo>
                    <a:pt x="60" y="233"/>
                  </a:lnTo>
                  <a:lnTo>
                    <a:pt x="54" y="234"/>
                  </a:lnTo>
                  <a:lnTo>
                    <a:pt x="47" y="234"/>
                  </a:lnTo>
                  <a:lnTo>
                    <a:pt x="41" y="233"/>
                  </a:lnTo>
                  <a:lnTo>
                    <a:pt x="35" y="231"/>
                  </a:lnTo>
                  <a:lnTo>
                    <a:pt x="28" y="229"/>
                  </a:lnTo>
                  <a:lnTo>
                    <a:pt x="23" y="224"/>
                  </a:lnTo>
                  <a:lnTo>
                    <a:pt x="18" y="220"/>
                  </a:lnTo>
                  <a:lnTo>
                    <a:pt x="14" y="215"/>
                  </a:lnTo>
                  <a:lnTo>
                    <a:pt x="10" y="209"/>
                  </a:lnTo>
                  <a:lnTo>
                    <a:pt x="6" y="202"/>
                  </a:lnTo>
                  <a:lnTo>
                    <a:pt x="4" y="195"/>
                  </a:lnTo>
                  <a:lnTo>
                    <a:pt x="2" y="186"/>
                  </a:lnTo>
                  <a:lnTo>
                    <a:pt x="0" y="178"/>
                  </a:lnTo>
                  <a:lnTo>
                    <a:pt x="0" y="168"/>
                  </a:lnTo>
                  <a:lnTo>
                    <a:pt x="0" y="157"/>
                  </a:lnTo>
                  <a:lnTo>
                    <a:pt x="1" y="146"/>
                  </a:lnTo>
                  <a:lnTo>
                    <a:pt x="3" y="135"/>
                  </a:lnTo>
                  <a:lnTo>
                    <a:pt x="5" y="123"/>
                  </a:lnTo>
                  <a:lnTo>
                    <a:pt x="9" y="111"/>
                  </a:lnTo>
                  <a:lnTo>
                    <a:pt x="14" y="97"/>
                  </a:lnTo>
                  <a:lnTo>
                    <a:pt x="19" y="84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59" name="Freeform 35"/>
            <p:cNvSpPr>
              <a:spLocks/>
            </p:cNvSpPr>
            <p:nvPr/>
          </p:nvSpPr>
          <p:spPr bwMode="auto">
            <a:xfrm>
              <a:off x="4513263" y="3729038"/>
              <a:ext cx="6350" cy="9525"/>
            </a:xfrm>
            <a:custGeom>
              <a:avLst/>
              <a:gdLst/>
              <a:ahLst/>
              <a:cxnLst>
                <a:cxn ang="0">
                  <a:pos x="19" y="57"/>
                </a:cxn>
                <a:cxn ang="0">
                  <a:pos x="32" y="37"/>
                </a:cxn>
                <a:cxn ang="0">
                  <a:pos x="44" y="22"/>
                </a:cxn>
                <a:cxn ang="0">
                  <a:pos x="57" y="11"/>
                </a:cxn>
                <a:cxn ang="0">
                  <a:pos x="70" y="4"/>
                </a:cxn>
                <a:cxn ang="0">
                  <a:pos x="84" y="0"/>
                </a:cxn>
                <a:cxn ang="0">
                  <a:pos x="96" y="0"/>
                </a:cxn>
                <a:cxn ang="0">
                  <a:pos x="107" y="3"/>
                </a:cxn>
                <a:cxn ang="0">
                  <a:pos x="117" y="9"/>
                </a:cxn>
                <a:cxn ang="0">
                  <a:pos x="126" y="17"/>
                </a:cxn>
                <a:cxn ang="0">
                  <a:pos x="134" y="28"/>
                </a:cxn>
                <a:cxn ang="0">
                  <a:pos x="139" y="42"/>
                </a:cxn>
                <a:cxn ang="0">
                  <a:pos x="142" y="58"/>
                </a:cxn>
                <a:cxn ang="0">
                  <a:pos x="142" y="76"/>
                </a:cxn>
                <a:cxn ang="0">
                  <a:pos x="139" y="95"/>
                </a:cxn>
                <a:cxn ang="0">
                  <a:pos x="133" y="116"/>
                </a:cxn>
                <a:cxn ang="0">
                  <a:pos x="123" y="138"/>
                </a:cxn>
                <a:cxn ang="0">
                  <a:pos x="111" y="157"/>
                </a:cxn>
                <a:cxn ang="0">
                  <a:pos x="98" y="172"/>
                </a:cxn>
                <a:cxn ang="0">
                  <a:pos x="85" y="184"/>
                </a:cxn>
                <a:cxn ang="0">
                  <a:pos x="71" y="191"/>
                </a:cxn>
                <a:cxn ang="0">
                  <a:pos x="59" y="194"/>
                </a:cxn>
                <a:cxn ang="0">
                  <a:pos x="47" y="195"/>
                </a:cxn>
                <a:cxn ang="0">
                  <a:pos x="35" y="192"/>
                </a:cxn>
                <a:cxn ang="0">
                  <a:pos x="25" y="186"/>
                </a:cxn>
                <a:cxn ang="0">
                  <a:pos x="15" y="177"/>
                </a:cxn>
                <a:cxn ang="0">
                  <a:pos x="8" y="165"/>
                </a:cxn>
                <a:cxn ang="0">
                  <a:pos x="3" y="152"/>
                </a:cxn>
                <a:cxn ang="0">
                  <a:pos x="1" y="136"/>
                </a:cxn>
                <a:cxn ang="0">
                  <a:pos x="0" y="119"/>
                </a:cxn>
                <a:cxn ang="0">
                  <a:pos x="3" y="99"/>
                </a:cxn>
                <a:cxn ang="0">
                  <a:pos x="9" y="79"/>
                </a:cxn>
              </a:cxnLst>
              <a:rect l="0" t="0" r="r" b="b"/>
              <a:pathLst>
                <a:path w="142" h="195">
                  <a:moveTo>
                    <a:pt x="14" y="68"/>
                  </a:moveTo>
                  <a:lnTo>
                    <a:pt x="19" y="57"/>
                  </a:lnTo>
                  <a:lnTo>
                    <a:pt x="26" y="46"/>
                  </a:lnTo>
                  <a:lnTo>
                    <a:pt x="32" y="37"/>
                  </a:lnTo>
                  <a:lnTo>
                    <a:pt x="38" y="29"/>
                  </a:lnTo>
                  <a:lnTo>
                    <a:pt x="44" y="22"/>
                  </a:lnTo>
                  <a:lnTo>
                    <a:pt x="51" y="16"/>
                  </a:lnTo>
                  <a:lnTo>
                    <a:pt x="57" y="11"/>
                  </a:lnTo>
                  <a:lnTo>
                    <a:pt x="64" y="7"/>
                  </a:lnTo>
                  <a:lnTo>
                    <a:pt x="70" y="4"/>
                  </a:lnTo>
                  <a:lnTo>
                    <a:pt x="78" y="2"/>
                  </a:lnTo>
                  <a:lnTo>
                    <a:pt x="84" y="0"/>
                  </a:lnTo>
                  <a:lnTo>
                    <a:pt x="90" y="0"/>
                  </a:lnTo>
                  <a:lnTo>
                    <a:pt x="96" y="0"/>
                  </a:lnTo>
                  <a:lnTo>
                    <a:pt x="102" y="1"/>
                  </a:lnTo>
                  <a:lnTo>
                    <a:pt x="107" y="3"/>
                  </a:lnTo>
                  <a:lnTo>
                    <a:pt x="113" y="6"/>
                  </a:lnTo>
                  <a:lnTo>
                    <a:pt x="117" y="9"/>
                  </a:lnTo>
                  <a:lnTo>
                    <a:pt x="122" y="13"/>
                  </a:lnTo>
                  <a:lnTo>
                    <a:pt x="126" y="17"/>
                  </a:lnTo>
                  <a:lnTo>
                    <a:pt x="131" y="23"/>
                  </a:lnTo>
                  <a:lnTo>
                    <a:pt x="134" y="28"/>
                  </a:lnTo>
                  <a:lnTo>
                    <a:pt x="137" y="35"/>
                  </a:lnTo>
                  <a:lnTo>
                    <a:pt x="139" y="42"/>
                  </a:lnTo>
                  <a:lnTo>
                    <a:pt x="141" y="49"/>
                  </a:lnTo>
                  <a:lnTo>
                    <a:pt x="142" y="58"/>
                  </a:lnTo>
                  <a:lnTo>
                    <a:pt x="142" y="67"/>
                  </a:lnTo>
                  <a:lnTo>
                    <a:pt x="142" y="76"/>
                  </a:lnTo>
                  <a:lnTo>
                    <a:pt x="141" y="85"/>
                  </a:lnTo>
                  <a:lnTo>
                    <a:pt x="139" y="95"/>
                  </a:lnTo>
                  <a:lnTo>
                    <a:pt x="137" y="105"/>
                  </a:lnTo>
                  <a:lnTo>
                    <a:pt x="133" y="116"/>
                  </a:lnTo>
                  <a:lnTo>
                    <a:pt x="129" y="127"/>
                  </a:lnTo>
                  <a:lnTo>
                    <a:pt x="123" y="138"/>
                  </a:lnTo>
                  <a:lnTo>
                    <a:pt x="117" y="148"/>
                  </a:lnTo>
                  <a:lnTo>
                    <a:pt x="111" y="157"/>
                  </a:lnTo>
                  <a:lnTo>
                    <a:pt x="104" y="165"/>
                  </a:lnTo>
                  <a:lnTo>
                    <a:pt x="98" y="172"/>
                  </a:lnTo>
                  <a:lnTo>
                    <a:pt x="92" y="179"/>
                  </a:lnTo>
                  <a:lnTo>
                    <a:pt x="85" y="184"/>
                  </a:lnTo>
                  <a:lnTo>
                    <a:pt x="79" y="188"/>
                  </a:lnTo>
                  <a:lnTo>
                    <a:pt x="71" y="191"/>
                  </a:lnTo>
                  <a:lnTo>
                    <a:pt x="65" y="193"/>
                  </a:lnTo>
                  <a:lnTo>
                    <a:pt x="59" y="194"/>
                  </a:lnTo>
                  <a:lnTo>
                    <a:pt x="53" y="195"/>
                  </a:lnTo>
                  <a:lnTo>
                    <a:pt x="47" y="195"/>
                  </a:lnTo>
                  <a:lnTo>
                    <a:pt x="41" y="193"/>
                  </a:lnTo>
                  <a:lnTo>
                    <a:pt x="35" y="192"/>
                  </a:lnTo>
                  <a:lnTo>
                    <a:pt x="30" y="189"/>
                  </a:lnTo>
                  <a:lnTo>
                    <a:pt x="25" y="186"/>
                  </a:lnTo>
                  <a:lnTo>
                    <a:pt x="20" y="182"/>
                  </a:lnTo>
                  <a:lnTo>
                    <a:pt x="15" y="177"/>
                  </a:lnTo>
                  <a:lnTo>
                    <a:pt x="12" y="171"/>
                  </a:lnTo>
                  <a:lnTo>
                    <a:pt x="8" y="165"/>
                  </a:lnTo>
                  <a:lnTo>
                    <a:pt x="6" y="159"/>
                  </a:lnTo>
                  <a:lnTo>
                    <a:pt x="3" y="152"/>
                  </a:lnTo>
                  <a:lnTo>
                    <a:pt x="2" y="144"/>
                  </a:lnTo>
                  <a:lnTo>
                    <a:pt x="1" y="136"/>
                  </a:lnTo>
                  <a:lnTo>
                    <a:pt x="0" y="128"/>
                  </a:lnTo>
                  <a:lnTo>
                    <a:pt x="0" y="119"/>
                  </a:lnTo>
                  <a:lnTo>
                    <a:pt x="2" y="109"/>
                  </a:lnTo>
                  <a:lnTo>
                    <a:pt x="3" y="99"/>
                  </a:lnTo>
                  <a:lnTo>
                    <a:pt x="6" y="89"/>
                  </a:lnTo>
                  <a:lnTo>
                    <a:pt x="9" y="79"/>
                  </a:lnTo>
                  <a:lnTo>
                    <a:pt x="14" y="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60" name="Freeform 36"/>
            <p:cNvSpPr>
              <a:spLocks/>
            </p:cNvSpPr>
            <p:nvPr/>
          </p:nvSpPr>
          <p:spPr bwMode="auto">
            <a:xfrm>
              <a:off x="4513263" y="3729038"/>
              <a:ext cx="6350" cy="9525"/>
            </a:xfrm>
            <a:custGeom>
              <a:avLst/>
              <a:gdLst/>
              <a:ahLst/>
              <a:cxnLst>
                <a:cxn ang="0">
                  <a:pos x="19" y="57"/>
                </a:cxn>
                <a:cxn ang="0">
                  <a:pos x="32" y="37"/>
                </a:cxn>
                <a:cxn ang="0">
                  <a:pos x="44" y="22"/>
                </a:cxn>
                <a:cxn ang="0">
                  <a:pos x="57" y="11"/>
                </a:cxn>
                <a:cxn ang="0">
                  <a:pos x="70" y="4"/>
                </a:cxn>
                <a:cxn ang="0">
                  <a:pos x="84" y="0"/>
                </a:cxn>
                <a:cxn ang="0">
                  <a:pos x="96" y="0"/>
                </a:cxn>
                <a:cxn ang="0">
                  <a:pos x="107" y="3"/>
                </a:cxn>
                <a:cxn ang="0">
                  <a:pos x="117" y="9"/>
                </a:cxn>
                <a:cxn ang="0">
                  <a:pos x="126" y="17"/>
                </a:cxn>
                <a:cxn ang="0">
                  <a:pos x="134" y="28"/>
                </a:cxn>
                <a:cxn ang="0">
                  <a:pos x="139" y="42"/>
                </a:cxn>
                <a:cxn ang="0">
                  <a:pos x="142" y="58"/>
                </a:cxn>
                <a:cxn ang="0">
                  <a:pos x="142" y="76"/>
                </a:cxn>
                <a:cxn ang="0">
                  <a:pos x="139" y="95"/>
                </a:cxn>
                <a:cxn ang="0">
                  <a:pos x="133" y="116"/>
                </a:cxn>
                <a:cxn ang="0">
                  <a:pos x="123" y="138"/>
                </a:cxn>
                <a:cxn ang="0">
                  <a:pos x="111" y="157"/>
                </a:cxn>
                <a:cxn ang="0">
                  <a:pos x="98" y="172"/>
                </a:cxn>
                <a:cxn ang="0">
                  <a:pos x="85" y="184"/>
                </a:cxn>
                <a:cxn ang="0">
                  <a:pos x="71" y="191"/>
                </a:cxn>
                <a:cxn ang="0">
                  <a:pos x="59" y="194"/>
                </a:cxn>
                <a:cxn ang="0">
                  <a:pos x="47" y="195"/>
                </a:cxn>
                <a:cxn ang="0">
                  <a:pos x="35" y="192"/>
                </a:cxn>
                <a:cxn ang="0">
                  <a:pos x="25" y="186"/>
                </a:cxn>
                <a:cxn ang="0">
                  <a:pos x="15" y="177"/>
                </a:cxn>
                <a:cxn ang="0">
                  <a:pos x="8" y="165"/>
                </a:cxn>
                <a:cxn ang="0">
                  <a:pos x="3" y="152"/>
                </a:cxn>
                <a:cxn ang="0">
                  <a:pos x="1" y="136"/>
                </a:cxn>
                <a:cxn ang="0">
                  <a:pos x="0" y="119"/>
                </a:cxn>
                <a:cxn ang="0">
                  <a:pos x="3" y="99"/>
                </a:cxn>
                <a:cxn ang="0">
                  <a:pos x="9" y="79"/>
                </a:cxn>
              </a:cxnLst>
              <a:rect l="0" t="0" r="r" b="b"/>
              <a:pathLst>
                <a:path w="142" h="195">
                  <a:moveTo>
                    <a:pt x="14" y="68"/>
                  </a:moveTo>
                  <a:lnTo>
                    <a:pt x="19" y="57"/>
                  </a:lnTo>
                  <a:lnTo>
                    <a:pt x="26" y="46"/>
                  </a:lnTo>
                  <a:lnTo>
                    <a:pt x="32" y="37"/>
                  </a:lnTo>
                  <a:lnTo>
                    <a:pt x="38" y="29"/>
                  </a:lnTo>
                  <a:lnTo>
                    <a:pt x="44" y="22"/>
                  </a:lnTo>
                  <a:lnTo>
                    <a:pt x="51" y="16"/>
                  </a:lnTo>
                  <a:lnTo>
                    <a:pt x="57" y="11"/>
                  </a:lnTo>
                  <a:lnTo>
                    <a:pt x="64" y="7"/>
                  </a:lnTo>
                  <a:lnTo>
                    <a:pt x="70" y="4"/>
                  </a:lnTo>
                  <a:lnTo>
                    <a:pt x="78" y="2"/>
                  </a:lnTo>
                  <a:lnTo>
                    <a:pt x="84" y="0"/>
                  </a:lnTo>
                  <a:lnTo>
                    <a:pt x="90" y="0"/>
                  </a:lnTo>
                  <a:lnTo>
                    <a:pt x="96" y="0"/>
                  </a:lnTo>
                  <a:lnTo>
                    <a:pt x="102" y="1"/>
                  </a:lnTo>
                  <a:lnTo>
                    <a:pt x="107" y="3"/>
                  </a:lnTo>
                  <a:lnTo>
                    <a:pt x="113" y="6"/>
                  </a:lnTo>
                  <a:lnTo>
                    <a:pt x="117" y="9"/>
                  </a:lnTo>
                  <a:lnTo>
                    <a:pt x="122" y="13"/>
                  </a:lnTo>
                  <a:lnTo>
                    <a:pt x="126" y="17"/>
                  </a:lnTo>
                  <a:lnTo>
                    <a:pt x="131" y="23"/>
                  </a:lnTo>
                  <a:lnTo>
                    <a:pt x="134" y="28"/>
                  </a:lnTo>
                  <a:lnTo>
                    <a:pt x="137" y="35"/>
                  </a:lnTo>
                  <a:lnTo>
                    <a:pt x="139" y="42"/>
                  </a:lnTo>
                  <a:lnTo>
                    <a:pt x="141" y="49"/>
                  </a:lnTo>
                  <a:lnTo>
                    <a:pt x="142" y="58"/>
                  </a:lnTo>
                  <a:lnTo>
                    <a:pt x="142" y="67"/>
                  </a:lnTo>
                  <a:lnTo>
                    <a:pt x="142" y="76"/>
                  </a:lnTo>
                  <a:lnTo>
                    <a:pt x="141" y="85"/>
                  </a:lnTo>
                  <a:lnTo>
                    <a:pt x="139" y="95"/>
                  </a:lnTo>
                  <a:lnTo>
                    <a:pt x="137" y="105"/>
                  </a:lnTo>
                  <a:lnTo>
                    <a:pt x="133" y="116"/>
                  </a:lnTo>
                  <a:lnTo>
                    <a:pt x="129" y="127"/>
                  </a:lnTo>
                  <a:lnTo>
                    <a:pt x="123" y="138"/>
                  </a:lnTo>
                  <a:lnTo>
                    <a:pt x="117" y="148"/>
                  </a:lnTo>
                  <a:lnTo>
                    <a:pt x="111" y="157"/>
                  </a:lnTo>
                  <a:lnTo>
                    <a:pt x="104" y="165"/>
                  </a:lnTo>
                  <a:lnTo>
                    <a:pt x="98" y="172"/>
                  </a:lnTo>
                  <a:lnTo>
                    <a:pt x="92" y="179"/>
                  </a:lnTo>
                  <a:lnTo>
                    <a:pt x="85" y="184"/>
                  </a:lnTo>
                  <a:lnTo>
                    <a:pt x="79" y="188"/>
                  </a:lnTo>
                  <a:lnTo>
                    <a:pt x="71" y="191"/>
                  </a:lnTo>
                  <a:lnTo>
                    <a:pt x="65" y="193"/>
                  </a:lnTo>
                  <a:lnTo>
                    <a:pt x="59" y="194"/>
                  </a:lnTo>
                  <a:lnTo>
                    <a:pt x="53" y="195"/>
                  </a:lnTo>
                  <a:lnTo>
                    <a:pt x="47" y="195"/>
                  </a:lnTo>
                  <a:lnTo>
                    <a:pt x="41" y="193"/>
                  </a:lnTo>
                  <a:lnTo>
                    <a:pt x="35" y="192"/>
                  </a:lnTo>
                  <a:lnTo>
                    <a:pt x="30" y="189"/>
                  </a:lnTo>
                  <a:lnTo>
                    <a:pt x="25" y="186"/>
                  </a:lnTo>
                  <a:lnTo>
                    <a:pt x="20" y="182"/>
                  </a:lnTo>
                  <a:lnTo>
                    <a:pt x="15" y="177"/>
                  </a:lnTo>
                  <a:lnTo>
                    <a:pt x="12" y="171"/>
                  </a:lnTo>
                  <a:lnTo>
                    <a:pt x="8" y="165"/>
                  </a:lnTo>
                  <a:lnTo>
                    <a:pt x="6" y="159"/>
                  </a:lnTo>
                  <a:lnTo>
                    <a:pt x="3" y="152"/>
                  </a:lnTo>
                  <a:lnTo>
                    <a:pt x="2" y="144"/>
                  </a:lnTo>
                  <a:lnTo>
                    <a:pt x="1" y="136"/>
                  </a:lnTo>
                  <a:lnTo>
                    <a:pt x="0" y="128"/>
                  </a:lnTo>
                  <a:lnTo>
                    <a:pt x="0" y="119"/>
                  </a:lnTo>
                  <a:lnTo>
                    <a:pt x="2" y="109"/>
                  </a:lnTo>
                  <a:lnTo>
                    <a:pt x="3" y="99"/>
                  </a:lnTo>
                  <a:lnTo>
                    <a:pt x="6" y="89"/>
                  </a:lnTo>
                  <a:lnTo>
                    <a:pt x="9" y="79"/>
                  </a:lnTo>
                  <a:lnTo>
                    <a:pt x="14" y="68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61" name="Freeform 37"/>
            <p:cNvSpPr>
              <a:spLocks/>
            </p:cNvSpPr>
            <p:nvPr/>
          </p:nvSpPr>
          <p:spPr bwMode="auto">
            <a:xfrm>
              <a:off x="4511675" y="3741738"/>
              <a:ext cx="6350" cy="9525"/>
            </a:xfrm>
            <a:custGeom>
              <a:avLst/>
              <a:gdLst/>
              <a:ahLst/>
              <a:cxnLst>
                <a:cxn ang="0">
                  <a:pos x="28" y="36"/>
                </a:cxn>
                <a:cxn ang="0">
                  <a:pos x="40" y="21"/>
                </a:cxn>
                <a:cxn ang="0">
                  <a:pos x="53" y="11"/>
                </a:cxn>
                <a:cxn ang="0">
                  <a:pos x="65" y="4"/>
                </a:cxn>
                <a:cxn ang="0">
                  <a:pos x="77" y="0"/>
                </a:cxn>
                <a:cxn ang="0">
                  <a:pos x="87" y="0"/>
                </a:cxn>
                <a:cxn ang="0">
                  <a:pos x="97" y="1"/>
                </a:cxn>
                <a:cxn ang="0">
                  <a:pos x="107" y="6"/>
                </a:cxn>
                <a:cxn ang="0">
                  <a:pos x="115" y="12"/>
                </a:cxn>
                <a:cxn ang="0">
                  <a:pos x="121" y="21"/>
                </a:cxn>
                <a:cxn ang="0">
                  <a:pos x="125" y="32"/>
                </a:cxn>
                <a:cxn ang="0">
                  <a:pos x="128" y="44"/>
                </a:cxn>
                <a:cxn ang="0">
                  <a:pos x="127" y="58"/>
                </a:cxn>
                <a:cxn ang="0">
                  <a:pos x="125" y="73"/>
                </a:cxn>
                <a:cxn ang="0">
                  <a:pos x="119" y="90"/>
                </a:cxn>
                <a:cxn ang="0">
                  <a:pos x="111" y="107"/>
                </a:cxn>
                <a:cxn ang="0">
                  <a:pos x="99" y="124"/>
                </a:cxn>
                <a:cxn ang="0">
                  <a:pos x="87" y="137"/>
                </a:cxn>
                <a:cxn ang="0">
                  <a:pos x="75" y="149"/>
                </a:cxn>
                <a:cxn ang="0">
                  <a:pos x="63" y="155"/>
                </a:cxn>
                <a:cxn ang="0">
                  <a:pos x="51" y="159"/>
                </a:cxn>
                <a:cxn ang="0">
                  <a:pos x="39" y="160"/>
                </a:cxn>
                <a:cxn ang="0">
                  <a:pos x="29" y="159"/>
                </a:cxn>
                <a:cxn ang="0">
                  <a:pos x="20" y="154"/>
                </a:cxn>
                <a:cxn ang="0">
                  <a:pos x="13" y="148"/>
                </a:cxn>
                <a:cxn ang="0">
                  <a:pos x="7" y="138"/>
                </a:cxn>
                <a:cxn ang="0">
                  <a:pos x="2" y="128"/>
                </a:cxn>
                <a:cxn ang="0">
                  <a:pos x="0" y="115"/>
                </a:cxn>
                <a:cxn ang="0">
                  <a:pos x="0" y="102"/>
                </a:cxn>
                <a:cxn ang="0">
                  <a:pos x="3" y="86"/>
                </a:cxn>
                <a:cxn ang="0">
                  <a:pos x="8" y="70"/>
                </a:cxn>
                <a:cxn ang="0">
                  <a:pos x="17" y="53"/>
                </a:cxn>
              </a:cxnLst>
              <a:rect l="0" t="0" r="r" b="b"/>
              <a:pathLst>
                <a:path w="128" h="160">
                  <a:moveTo>
                    <a:pt x="22" y="44"/>
                  </a:moveTo>
                  <a:lnTo>
                    <a:pt x="28" y="36"/>
                  </a:lnTo>
                  <a:lnTo>
                    <a:pt x="34" y="28"/>
                  </a:lnTo>
                  <a:lnTo>
                    <a:pt x="40" y="21"/>
                  </a:lnTo>
                  <a:lnTo>
                    <a:pt x="46" y="16"/>
                  </a:lnTo>
                  <a:lnTo>
                    <a:pt x="53" y="11"/>
                  </a:lnTo>
                  <a:lnTo>
                    <a:pt x="59" y="7"/>
                  </a:lnTo>
                  <a:lnTo>
                    <a:pt x="65" y="4"/>
                  </a:lnTo>
                  <a:lnTo>
                    <a:pt x="71" y="2"/>
                  </a:lnTo>
                  <a:lnTo>
                    <a:pt x="77" y="0"/>
                  </a:lnTo>
                  <a:lnTo>
                    <a:pt x="82" y="0"/>
                  </a:lnTo>
                  <a:lnTo>
                    <a:pt x="87" y="0"/>
                  </a:lnTo>
                  <a:lnTo>
                    <a:pt x="93" y="0"/>
                  </a:lnTo>
                  <a:lnTo>
                    <a:pt x="97" y="1"/>
                  </a:lnTo>
                  <a:lnTo>
                    <a:pt x="102" y="3"/>
                  </a:lnTo>
                  <a:lnTo>
                    <a:pt x="107" y="6"/>
                  </a:lnTo>
                  <a:lnTo>
                    <a:pt x="111" y="9"/>
                  </a:lnTo>
                  <a:lnTo>
                    <a:pt x="115" y="12"/>
                  </a:lnTo>
                  <a:lnTo>
                    <a:pt x="118" y="16"/>
                  </a:lnTo>
                  <a:lnTo>
                    <a:pt x="121" y="21"/>
                  </a:lnTo>
                  <a:lnTo>
                    <a:pt x="124" y="26"/>
                  </a:lnTo>
                  <a:lnTo>
                    <a:pt x="125" y="32"/>
                  </a:lnTo>
                  <a:lnTo>
                    <a:pt x="127" y="38"/>
                  </a:lnTo>
                  <a:lnTo>
                    <a:pt x="128" y="44"/>
                  </a:lnTo>
                  <a:lnTo>
                    <a:pt x="128" y="51"/>
                  </a:lnTo>
                  <a:lnTo>
                    <a:pt x="127" y="58"/>
                  </a:lnTo>
                  <a:lnTo>
                    <a:pt x="127" y="65"/>
                  </a:lnTo>
                  <a:lnTo>
                    <a:pt x="125" y="73"/>
                  </a:lnTo>
                  <a:lnTo>
                    <a:pt x="123" y="81"/>
                  </a:lnTo>
                  <a:lnTo>
                    <a:pt x="119" y="90"/>
                  </a:lnTo>
                  <a:lnTo>
                    <a:pt x="116" y="98"/>
                  </a:lnTo>
                  <a:lnTo>
                    <a:pt x="111" y="107"/>
                  </a:lnTo>
                  <a:lnTo>
                    <a:pt x="106" y="115"/>
                  </a:lnTo>
                  <a:lnTo>
                    <a:pt x="99" y="124"/>
                  </a:lnTo>
                  <a:lnTo>
                    <a:pt x="93" y="131"/>
                  </a:lnTo>
                  <a:lnTo>
                    <a:pt x="87" y="137"/>
                  </a:lnTo>
                  <a:lnTo>
                    <a:pt x="81" y="143"/>
                  </a:lnTo>
                  <a:lnTo>
                    <a:pt x="75" y="149"/>
                  </a:lnTo>
                  <a:lnTo>
                    <a:pt x="69" y="152"/>
                  </a:lnTo>
                  <a:lnTo>
                    <a:pt x="63" y="155"/>
                  </a:lnTo>
                  <a:lnTo>
                    <a:pt x="57" y="158"/>
                  </a:lnTo>
                  <a:lnTo>
                    <a:pt x="51" y="159"/>
                  </a:lnTo>
                  <a:lnTo>
                    <a:pt x="45" y="160"/>
                  </a:lnTo>
                  <a:lnTo>
                    <a:pt x="39" y="160"/>
                  </a:lnTo>
                  <a:lnTo>
                    <a:pt x="34" y="160"/>
                  </a:lnTo>
                  <a:lnTo>
                    <a:pt x="29" y="159"/>
                  </a:lnTo>
                  <a:lnTo>
                    <a:pt x="25" y="157"/>
                  </a:lnTo>
                  <a:lnTo>
                    <a:pt x="20" y="154"/>
                  </a:lnTo>
                  <a:lnTo>
                    <a:pt x="16" y="151"/>
                  </a:lnTo>
                  <a:lnTo>
                    <a:pt x="13" y="148"/>
                  </a:lnTo>
                  <a:lnTo>
                    <a:pt x="9" y="143"/>
                  </a:lnTo>
                  <a:lnTo>
                    <a:pt x="7" y="138"/>
                  </a:lnTo>
                  <a:lnTo>
                    <a:pt x="4" y="133"/>
                  </a:lnTo>
                  <a:lnTo>
                    <a:pt x="2" y="128"/>
                  </a:lnTo>
                  <a:lnTo>
                    <a:pt x="1" y="122"/>
                  </a:lnTo>
                  <a:lnTo>
                    <a:pt x="0" y="115"/>
                  </a:lnTo>
                  <a:lnTo>
                    <a:pt x="0" y="109"/>
                  </a:lnTo>
                  <a:lnTo>
                    <a:pt x="0" y="102"/>
                  </a:lnTo>
                  <a:lnTo>
                    <a:pt x="1" y="94"/>
                  </a:lnTo>
                  <a:lnTo>
                    <a:pt x="3" y="86"/>
                  </a:lnTo>
                  <a:lnTo>
                    <a:pt x="5" y="78"/>
                  </a:lnTo>
                  <a:lnTo>
                    <a:pt x="8" y="70"/>
                  </a:lnTo>
                  <a:lnTo>
                    <a:pt x="12" y="62"/>
                  </a:lnTo>
                  <a:lnTo>
                    <a:pt x="17" y="53"/>
                  </a:lnTo>
                  <a:lnTo>
                    <a:pt x="22" y="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62" name="Freeform 38"/>
            <p:cNvSpPr>
              <a:spLocks/>
            </p:cNvSpPr>
            <p:nvPr/>
          </p:nvSpPr>
          <p:spPr bwMode="auto">
            <a:xfrm>
              <a:off x="4511675" y="3741738"/>
              <a:ext cx="6350" cy="9525"/>
            </a:xfrm>
            <a:custGeom>
              <a:avLst/>
              <a:gdLst/>
              <a:ahLst/>
              <a:cxnLst>
                <a:cxn ang="0">
                  <a:pos x="28" y="36"/>
                </a:cxn>
                <a:cxn ang="0">
                  <a:pos x="40" y="21"/>
                </a:cxn>
                <a:cxn ang="0">
                  <a:pos x="53" y="11"/>
                </a:cxn>
                <a:cxn ang="0">
                  <a:pos x="65" y="4"/>
                </a:cxn>
                <a:cxn ang="0">
                  <a:pos x="77" y="0"/>
                </a:cxn>
                <a:cxn ang="0">
                  <a:pos x="87" y="0"/>
                </a:cxn>
                <a:cxn ang="0">
                  <a:pos x="97" y="1"/>
                </a:cxn>
                <a:cxn ang="0">
                  <a:pos x="107" y="6"/>
                </a:cxn>
                <a:cxn ang="0">
                  <a:pos x="115" y="12"/>
                </a:cxn>
                <a:cxn ang="0">
                  <a:pos x="121" y="21"/>
                </a:cxn>
                <a:cxn ang="0">
                  <a:pos x="125" y="32"/>
                </a:cxn>
                <a:cxn ang="0">
                  <a:pos x="128" y="44"/>
                </a:cxn>
                <a:cxn ang="0">
                  <a:pos x="127" y="58"/>
                </a:cxn>
                <a:cxn ang="0">
                  <a:pos x="125" y="73"/>
                </a:cxn>
                <a:cxn ang="0">
                  <a:pos x="119" y="90"/>
                </a:cxn>
                <a:cxn ang="0">
                  <a:pos x="111" y="107"/>
                </a:cxn>
                <a:cxn ang="0">
                  <a:pos x="99" y="124"/>
                </a:cxn>
                <a:cxn ang="0">
                  <a:pos x="87" y="137"/>
                </a:cxn>
                <a:cxn ang="0">
                  <a:pos x="75" y="149"/>
                </a:cxn>
                <a:cxn ang="0">
                  <a:pos x="63" y="155"/>
                </a:cxn>
                <a:cxn ang="0">
                  <a:pos x="51" y="159"/>
                </a:cxn>
                <a:cxn ang="0">
                  <a:pos x="39" y="160"/>
                </a:cxn>
                <a:cxn ang="0">
                  <a:pos x="29" y="159"/>
                </a:cxn>
                <a:cxn ang="0">
                  <a:pos x="20" y="154"/>
                </a:cxn>
                <a:cxn ang="0">
                  <a:pos x="13" y="148"/>
                </a:cxn>
                <a:cxn ang="0">
                  <a:pos x="7" y="138"/>
                </a:cxn>
                <a:cxn ang="0">
                  <a:pos x="2" y="128"/>
                </a:cxn>
                <a:cxn ang="0">
                  <a:pos x="0" y="115"/>
                </a:cxn>
                <a:cxn ang="0">
                  <a:pos x="0" y="102"/>
                </a:cxn>
                <a:cxn ang="0">
                  <a:pos x="3" y="86"/>
                </a:cxn>
                <a:cxn ang="0">
                  <a:pos x="8" y="70"/>
                </a:cxn>
                <a:cxn ang="0">
                  <a:pos x="17" y="53"/>
                </a:cxn>
              </a:cxnLst>
              <a:rect l="0" t="0" r="r" b="b"/>
              <a:pathLst>
                <a:path w="128" h="160">
                  <a:moveTo>
                    <a:pt x="22" y="44"/>
                  </a:moveTo>
                  <a:lnTo>
                    <a:pt x="28" y="36"/>
                  </a:lnTo>
                  <a:lnTo>
                    <a:pt x="34" y="28"/>
                  </a:lnTo>
                  <a:lnTo>
                    <a:pt x="40" y="21"/>
                  </a:lnTo>
                  <a:lnTo>
                    <a:pt x="46" y="16"/>
                  </a:lnTo>
                  <a:lnTo>
                    <a:pt x="53" y="11"/>
                  </a:lnTo>
                  <a:lnTo>
                    <a:pt x="59" y="7"/>
                  </a:lnTo>
                  <a:lnTo>
                    <a:pt x="65" y="4"/>
                  </a:lnTo>
                  <a:lnTo>
                    <a:pt x="71" y="2"/>
                  </a:lnTo>
                  <a:lnTo>
                    <a:pt x="77" y="0"/>
                  </a:lnTo>
                  <a:lnTo>
                    <a:pt x="82" y="0"/>
                  </a:lnTo>
                  <a:lnTo>
                    <a:pt x="87" y="0"/>
                  </a:lnTo>
                  <a:lnTo>
                    <a:pt x="93" y="0"/>
                  </a:lnTo>
                  <a:lnTo>
                    <a:pt x="97" y="1"/>
                  </a:lnTo>
                  <a:lnTo>
                    <a:pt x="102" y="3"/>
                  </a:lnTo>
                  <a:lnTo>
                    <a:pt x="107" y="6"/>
                  </a:lnTo>
                  <a:lnTo>
                    <a:pt x="111" y="9"/>
                  </a:lnTo>
                  <a:lnTo>
                    <a:pt x="115" y="12"/>
                  </a:lnTo>
                  <a:lnTo>
                    <a:pt x="118" y="16"/>
                  </a:lnTo>
                  <a:lnTo>
                    <a:pt x="121" y="21"/>
                  </a:lnTo>
                  <a:lnTo>
                    <a:pt x="124" y="26"/>
                  </a:lnTo>
                  <a:lnTo>
                    <a:pt x="125" y="32"/>
                  </a:lnTo>
                  <a:lnTo>
                    <a:pt x="127" y="38"/>
                  </a:lnTo>
                  <a:lnTo>
                    <a:pt x="128" y="44"/>
                  </a:lnTo>
                  <a:lnTo>
                    <a:pt x="128" y="51"/>
                  </a:lnTo>
                  <a:lnTo>
                    <a:pt x="127" y="58"/>
                  </a:lnTo>
                  <a:lnTo>
                    <a:pt x="127" y="65"/>
                  </a:lnTo>
                  <a:lnTo>
                    <a:pt x="125" y="73"/>
                  </a:lnTo>
                  <a:lnTo>
                    <a:pt x="123" y="81"/>
                  </a:lnTo>
                  <a:lnTo>
                    <a:pt x="119" y="90"/>
                  </a:lnTo>
                  <a:lnTo>
                    <a:pt x="116" y="98"/>
                  </a:lnTo>
                  <a:lnTo>
                    <a:pt x="111" y="107"/>
                  </a:lnTo>
                  <a:lnTo>
                    <a:pt x="106" y="115"/>
                  </a:lnTo>
                  <a:lnTo>
                    <a:pt x="99" y="124"/>
                  </a:lnTo>
                  <a:lnTo>
                    <a:pt x="93" y="131"/>
                  </a:lnTo>
                  <a:lnTo>
                    <a:pt x="87" y="137"/>
                  </a:lnTo>
                  <a:lnTo>
                    <a:pt x="81" y="143"/>
                  </a:lnTo>
                  <a:lnTo>
                    <a:pt x="75" y="149"/>
                  </a:lnTo>
                  <a:lnTo>
                    <a:pt x="69" y="152"/>
                  </a:lnTo>
                  <a:lnTo>
                    <a:pt x="63" y="155"/>
                  </a:lnTo>
                  <a:lnTo>
                    <a:pt x="57" y="158"/>
                  </a:lnTo>
                  <a:lnTo>
                    <a:pt x="51" y="159"/>
                  </a:lnTo>
                  <a:lnTo>
                    <a:pt x="45" y="160"/>
                  </a:lnTo>
                  <a:lnTo>
                    <a:pt x="39" y="160"/>
                  </a:lnTo>
                  <a:lnTo>
                    <a:pt x="34" y="160"/>
                  </a:lnTo>
                  <a:lnTo>
                    <a:pt x="29" y="159"/>
                  </a:lnTo>
                  <a:lnTo>
                    <a:pt x="25" y="157"/>
                  </a:lnTo>
                  <a:lnTo>
                    <a:pt x="20" y="154"/>
                  </a:lnTo>
                  <a:lnTo>
                    <a:pt x="16" y="151"/>
                  </a:lnTo>
                  <a:lnTo>
                    <a:pt x="13" y="148"/>
                  </a:lnTo>
                  <a:lnTo>
                    <a:pt x="9" y="143"/>
                  </a:lnTo>
                  <a:lnTo>
                    <a:pt x="7" y="138"/>
                  </a:lnTo>
                  <a:lnTo>
                    <a:pt x="4" y="133"/>
                  </a:lnTo>
                  <a:lnTo>
                    <a:pt x="2" y="128"/>
                  </a:lnTo>
                  <a:lnTo>
                    <a:pt x="1" y="122"/>
                  </a:lnTo>
                  <a:lnTo>
                    <a:pt x="0" y="115"/>
                  </a:lnTo>
                  <a:lnTo>
                    <a:pt x="0" y="109"/>
                  </a:lnTo>
                  <a:lnTo>
                    <a:pt x="0" y="102"/>
                  </a:lnTo>
                  <a:lnTo>
                    <a:pt x="1" y="94"/>
                  </a:lnTo>
                  <a:lnTo>
                    <a:pt x="3" y="86"/>
                  </a:lnTo>
                  <a:lnTo>
                    <a:pt x="5" y="78"/>
                  </a:lnTo>
                  <a:lnTo>
                    <a:pt x="8" y="70"/>
                  </a:lnTo>
                  <a:lnTo>
                    <a:pt x="12" y="62"/>
                  </a:lnTo>
                  <a:lnTo>
                    <a:pt x="17" y="53"/>
                  </a:lnTo>
                  <a:lnTo>
                    <a:pt x="22" y="44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63" name="Freeform 39"/>
            <p:cNvSpPr>
              <a:spLocks/>
            </p:cNvSpPr>
            <p:nvPr/>
          </p:nvSpPr>
          <p:spPr bwMode="auto">
            <a:xfrm>
              <a:off x="4356100" y="3771900"/>
              <a:ext cx="14288" cy="11113"/>
            </a:xfrm>
            <a:custGeom>
              <a:avLst/>
              <a:gdLst/>
              <a:ahLst/>
              <a:cxnLst>
                <a:cxn ang="0">
                  <a:pos x="120" y="25"/>
                </a:cxn>
                <a:cxn ang="0">
                  <a:pos x="152" y="11"/>
                </a:cxn>
                <a:cxn ang="0">
                  <a:pos x="180" y="3"/>
                </a:cxn>
                <a:cxn ang="0">
                  <a:pos x="207" y="0"/>
                </a:cxn>
                <a:cxn ang="0">
                  <a:pos x="229" y="1"/>
                </a:cxn>
                <a:cxn ang="0">
                  <a:pos x="248" y="6"/>
                </a:cxn>
                <a:cxn ang="0">
                  <a:pos x="265" y="15"/>
                </a:cxn>
                <a:cxn ang="0">
                  <a:pos x="276" y="26"/>
                </a:cxn>
                <a:cxn ang="0">
                  <a:pos x="284" y="40"/>
                </a:cxn>
                <a:cxn ang="0">
                  <a:pos x="287" y="57"/>
                </a:cxn>
                <a:cxn ang="0">
                  <a:pos x="286" y="75"/>
                </a:cxn>
                <a:cxn ang="0">
                  <a:pos x="280" y="94"/>
                </a:cxn>
                <a:cxn ang="0">
                  <a:pos x="269" y="115"/>
                </a:cxn>
                <a:cxn ang="0">
                  <a:pos x="253" y="135"/>
                </a:cxn>
                <a:cxn ang="0">
                  <a:pos x="230" y="154"/>
                </a:cxn>
                <a:cxn ang="0">
                  <a:pos x="203" y="175"/>
                </a:cxn>
                <a:cxn ang="0">
                  <a:pos x="169" y="193"/>
                </a:cxn>
                <a:cxn ang="0">
                  <a:pos x="136" y="206"/>
                </a:cxn>
                <a:cxn ang="0">
                  <a:pos x="107" y="214"/>
                </a:cxn>
                <a:cxn ang="0">
                  <a:pos x="81" y="217"/>
                </a:cxn>
                <a:cxn ang="0">
                  <a:pos x="58" y="217"/>
                </a:cxn>
                <a:cxn ang="0">
                  <a:pos x="38" y="212"/>
                </a:cxn>
                <a:cxn ang="0">
                  <a:pos x="22" y="204"/>
                </a:cxn>
                <a:cxn ang="0">
                  <a:pos x="11" y="192"/>
                </a:cxn>
                <a:cxn ang="0">
                  <a:pos x="3" y="179"/>
                </a:cxn>
                <a:cxn ang="0">
                  <a:pos x="0" y="162"/>
                </a:cxn>
                <a:cxn ang="0">
                  <a:pos x="2" y="144"/>
                </a:cxn>
                <a:cxn ang="0">
                  <a:pos x="8" y="125"/>
                </a:cxn>
                <a:cxn ang="0">
                  <a:pos x="19" y="104"/>
                </a:cxn>
                <a:cxn ang="0">
                  <a:pos x="36" y="84"/>
                </a:cxn>
                <a:cxn ang="0">
                  <a:pos x="59" y="64"/>
                </a:cxn>
                <a:cxn ang="0">
                  <a:pos x="86" y="43"/>
                </a:cxn>
              </a:cxnLst>
              <a:rect l="0" t="0" r="r" b="b"/>
              <a:pathLst>
                <a:path w="287" h="218">
                  <a:moveTo>
                    <a:pt x="103" y="33"/>
                  </a:moveTo>
                  <a:lnTo>
                    <a:pt x="120" y="25"/>
                  </a:lnTo>
                  <a:lnTo>
                    <a:pt x="136" y="17"/>
                  </a:lnTo>
                  <a:lnTo>
                    <a:pt x="152" y="11"/>
                  </a:lnTo>
                  <a:lnTo>
                    <a:pt x="166" y="7"/>
                  </a:lnTo>
                  <a:lnTo>
                    <a:pt x="180" y="3"/>
                  </a:lnTo>
                  <a:lnTo>
                    <a:pt x="193" y="1"/>
                  </a:lnTo>
                  <a:lnTo>
                    <a:pt x="207" y="0"/>
                  </a:lnTo>
                  <a:lnTo>
                    <a:pt x="218" y="0"/>
                  </a:lnTo>
                  <a:lnTo>
                    <a:pt x="229" y="1"/>
                  </a:lnTo>
                  <a:lnTo>
                    <a:pt x="239" y="3"/>
                  </a:lnTo>
                  <a:lnTo>
                    <a:pt x="248" y="6"/>
                  </a:lnTo>
                  <a:lnTo>
                    <a:pt x="258" y="10"/>
                  </a:lnTo>
                  <a:lnTo>
                    <a:pt x="265" y="15"/>
                  </a:lnTo>
                  <a:lnTo>
                    <a:pt x="271" y="20"/>
                  </a:lnTo>
                  <a:lnTo>
                    <a:pt x="276" y="26"/>
                  </a:lnTo>
                  <a:lnTo>
                    <a:pt x="281" y="33"/>
                  </a:lnTo>
                  <a:lnTo>
                    <a:pt x="284" y="40"/>
                  </a:lnTo>
                  <a:lnTo>
                    <a:pt x="286" y="49"/>
                  </a:lnTo>
                  <a:lnTo>
                    <a:pt x="287" y="57"/>
                  </a:lnTo>
                  <a:lnTo>
                    <a:pt x="287" y="66"/>
                  </a:lnTo>
                  <a:lnTo>
                    <a:pt x="286" y="75"/>
                  </a:lnTo>
                  <a:lnTo>
                    <a:pt x="284" y="84"/>
                  </a:lnTo>
                  <a:lnTo>
                    <a:pt x="280" y="94"/>
                  </a:lnTo>
                  <a:lnTo>
                    <a:pt x="275" y="104"/>
                  </a:lnTo>
                  <a:lnTo>
                    <a:pt x="269" y="115"/>
                  </a:lnTo>
                  <a:lnTo>
                    <a:pt x="262" y="125"/>
                  </a:lnTo>
                  <a:lnTo>
                    <a:pt x="253" y="135"/>
                  </a:lnTo>
                  <a:lnTo>
                    <a:pt x="242" y="144"/>
                  </a:lnTo>
                  <a:lnTo>
                    <a:pt x="230" y="154"/>
                  </a:lnTo>
                  <a:lnTo>
                    <a:pt x="217" y="165"/>
                  </a:lnTo>
                  <a:lnTo>
                    <a:pt x="203" y="175"/>
                  </a:lnTo>
                  <a:lnTo>
                    <a:pt x="186" y="184"/>
                  </a:lnTo>
                  <a:lnTo>
                    <a:pt x="169" y="193"/>
                  </a:lnTo>
                  <a:lnTo>
                    <a:pt x="153" y="200"/>
                  </a:lnTo>
                  <a:lnTo>
                    <a:pt x="136" y="206"/>
                  </a:lnTo>
                  <a:lnTo>
                    <a:pt x="122" y="211"/>
                  </a:lnTo>
                  <a:lnTo>
                    <a:pt x="107" y="214"/>
                  </a:lnTo>
                  <a:lnTo>
                    <a:pt x="94" y="216"/>
                  </a:lnTo>
                  <a:lnTo>
                    <a:pt x="81" y="217"/>
                  </a:lnTo>
                  <a:lnTo>
                    <a:pt x="69" y="218"/>
                  </a:lnTo>
                  <a:lnTo>
                    <a:pt x="58" y="217"/>
                  </a:lnTo>
                  <a:lnTo>
                    <a:pt x="48" y="215"/>
                  </a:lnTo>
                  <a:lnTo>
                    <a:pt x="38" y="212"/>
                  </a:lnTo>
                  <a:lnTo>
                    <a:pt x="30" y="208"/>
                  </a:lnTo>
                  <a:lnTo>
                    <a:pt x="22" y="204"/>
                  </a:lnTo>
                  <a:lnTo>
                    <a:pt x="16" y="198"/>
                  </a:lnTo>
                  <a:lnTo>
                    <a:pt x="11" y="192"/>
                  </a:lnTo>
                  <a:lnTo>
                    <a:pt x="7" y="186"/>
                  </a:lnTo>
                  <a:lnTo>
                    <a:pt x="3" y="179"/>
                  </a:lnTo>
                  <a:lnTo>
                    <a:pt x="1" y="171"/>
                  </a:lnTo>
                  <a:lnTo>
                    <a:pt x="0" y="162"/>
                  </a:lnTo>
                  <a:lnTo>
                    <a:pt x="0" y="153"/>
                  </a:lnTo>
                  <a:lnTo>
                    <a:pt x="2" y="144"/>
                  </a:lnTo>
                  <a:lnTo>
                    <a:pt x="4" y="135"/>
                  </a:lnTo>
                  <a:lnTo>
                    <a:pt x="8" y="125"/>
                  </a:lnTo>
                  <a:lnTo>
                    <a:pt x="13" y="115"/>
                  </a:lnTo>
                  <a:lnTo>
                    <a:pt x="19" y="104"/>
                  </a:lnTo>
                  <a:lnTo>
                    <a:pt x="27" y="94"/>
                  </a:lnTo>
                  <a:lnTo>
                    <a:pt x="36" y="84"/>
                  </a:lnTo>
                  <a:lnTo>
                    <a:pt x="47" y="74"/>
                  </a:lnTo>
                  <a:lnTo>
                    <a:pt x="59" y="64"/>
                  </a:lnTo>
                  <a:lnTo>
                    <a:pt x="72" y="54"/>
                  </a:lnTo>
                  <a:lnTo>
                    <a:pt x="86" y="43"/>
                  </a:lnTo>
                  <a:lnTo>
                    <a:pt x="103" y="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64" name="Freeform 40"/>
            <p:cNvSpPr>
              <a:spLocks/>
            </p:cNvSpPr>
            <p:nvPr/>
          </p:nvSpPr>
          <p:spPr bwMode="auto">
            <a:xfrm>
              <a:off x="4356100" y="3771900"/>
              <a:ext cx="14288" cy="11113"/>
            </a:xfrm>
            <a:custGeom>
              <a:avLst/>
              <a:gdLst/>
              <a:ahLst/>
              <a:cxnLst>
                <a:cxn ang="0">
                  <a:pos x="120" y="25"/>
                </a:cxn>
                <a:cxn ang="0">
                  <a:pos x="152" y="11"/>
                </a:cxn>
                <a:cxn ang="0">
                  <a:pos x="180" y="3"/>
                </a:cxn>
                <a:cxn ang="0">
                  <a:pos x="207" y="0"/>
                </a:cxn>
                <a:cxn ang="0">
                  <a:pos x="229" y="1"/>
                </a:cxn>
                <a:cxn ang="0">
                  <a:pos x="248" y="6"/>
                </a:cxn>
                <a:cxn ang="0">
                  <a:pos x="265" y="15"/>
                </a:cxn>
                <a:cxn ang="0">
                  <a:pos x="276" y="26"/>
                </a:cxn>
                <a:cxn ang="0">
                  <a:pos x="284" y="40"/>
                </a:cxn>
                <a:cxn ang="0">
                  <a:pos x="287" y="57"/>
                </a:cxn>
                <a:cxn ang="0">
                  <a:pos x="286" y="75"/>
                </a:cxn>
                <a:cxn ang="0">
                  <a:pos x="280" y="94"/>
                </a:cxn>
                <a:cxn ang="0">
                  <a:pos x="269" y="115"/>
                </a:cxn>
                <a:cxn ang="0">
                  <a:pos x="253" y="135"/>
                </a:cxn>
                <a:cxn ang="0">
                  <a:pos x="230" y="154"/>
                </a:cxn>
                <a:cxn ang="0">
                  <a:pos x="203" y="175"/>
                </a:cxn>
                <a:cxn ang="0">
                  <a:pos x="169" y="193"/>
                </a:cxn>
                <a:cxn ang="0">
                  <a:pos x="136" y="206"/>
                </a:cxn>
                <a:cxn ang="0">
                  <a:pos x="107" y="214"/>
                </a:cxn>
                <a:cxn ang="0">
                  <a:pos x="81" y="217"/>
                </a:cxn>
                <a:cxn ang="0">
                  <a:pos x="58" y="217"/>
                </a:cxn>
                <a:cxn ang="0">
                  <a:pos x="38" y="212"/>
                </a:cxn>
                <a:cxn ang="0">
                  <a:pos x="22" y="204"/>
                </a:cxn>
                <a:cxn ang="0">
                  <a:pos x="11" y="192"/>
                </a:cxn>
                <a:cxn ang="0">
                  <a:pos x="3" y="179"/>
                </a:cxn>
                <a:cxn ang="0">
                  <a:pos x="0" y="162"/>
                </a:cxn>
                <a:cxn ang="0">
                  <a:pos x="2" y="144"/>
                </a:cxn>
                <a:cxn ang="0">
                  <a:pos x="8" y="125"/>
                </a:cxn>
                <a:cxn ang="0">
                  <a:pos x="19" y="104"/>
                </a:cxn>
                <a:cxn ang="0">
                  <a:pos x="36" y="84"/>
                </a:cxn>
                <a:cxn ang="0">
                  <a:pos x="59" y="64"/>
                </a:cxn>
                <a:cxn ang="0">
                  <a:pos x="86" y="43"/>
                </a:cxn>
              </a:cxnLst>
              <a:rect l="0" t="0" r="r" b="b"/>
              <a:pathLst>
                <a:path w="287" h="218">
                  <a:moveTo>
                    <a:pt x="103" y="33"/>
                  </a:moveTo>
                  <a:lnTo>
                    <a:pt x="120" y="25"/>
                  </a:lnTo>
                  <a:lnTo>
                    <a:pt x="136" y="17"/>
                  </a:lnTo>
                  <a:lnTo>
                    <a:pt x="152" y="11"/>
                  </a:lnTo>
                  <a:lnTo>
                    <a:pt x="166" y="7"/>
                  </a:lnTo>
                  <a:lnTo>
                    <a:pt x="180" y="3"/>
                  </a:lnTo>
                  <a:lnTo>
                    <a:pt x="193" y="1"/>
                  </a:lnTo>
                  <a:lnTo>
                    <a:pt x="207" y="0"/>
                  </a:lnTo>
                  <a:lnTo>
                    <a:pt x="218" y="0"/>
                  </a:lnTo>
                  <a:lnTo>
                    <a:pt x="229" y="1"/>
                  </a:lnTo>
                  <a:lnTo>
                    <a:pt x="239" y="3"/>
                  </a:lnTo>
                  <a:lnTo>
                    <a:pt x="248" y="6"/>
                  </a:lnTo>
                  <a:lnTo>
                    <a:pt x="258" y="10"/>
                  </a:lnTo>
                  <a:lnTo>
                    <a:pt x="265" y="15"/>
                  </a:lnTo>
                  <a:lnTo>
                    <a:pt x="271" y="20"/>
                  </a:lnTo>
                  <a:lnTo>
                    <a:pt x="276" y="26"/>
                  </a:lnTo>
                  <a:lnTo>
                    <a:pt x="281" y="33"/>
                  </a:lnTo>
                  <a:lnTo>
                    <a:pt x="284" y="40"/>
                  </a:lnTo>
                  <a:lnTo>
                    <a:pt x="286" y="49"/>
                  </a:lnTo>
                  <a:lnTo>
                    <a:pt x="287" y="57"/>
                  </a:lnTo>
                  <a:lnTo>
                    <a:pt x="287" y="66"/>
                  </a:lnTo>
                  <a:lnTo>
                    <a:pt x="286" y="75"/>
                  </a:lnTo>
                  <a:lnTo>
                    <a:pt x="284" y="84"/>
                  </a:lnTo>
                  <a:lnTo>
                    <a:pt x="280" y="94"/>
                  </a:lnTo>
                  <a:lnTo>
                    <a:pt x="275" y="104"/>
                  </a:lnTo>
                  <a:lnTo>
                    <a:pt x="269" y="115"/>
                  </a:lnTo>
                  <a:lnTo>
                    <a:pt x="262" y="125"/>
                  </a:lnTo>
                  <a:lnTo>
                    <a:pt x="253" y="135"/>
                  </a:lnTo>
                  <a:lnTo>
                    <a:pt x="242" y="144"/>
                  </a:lnTo>
                  <a:lnTo>
                    <a:pt x="230" y="154"/>
                  </a:lnTo>
                  <a:lnTo>
                    <a:pt x="217" y="165"/>
                  </a:lnTo>
                  <a:lnTo>
                    <a:pt x="203" y="175"/>
                  </a:lnTo>
                  <a:lnTo>
                    <a:pt x="186" y="184"/>
                  </a:lnTo>
                  <a:lnTo>
                    <a:pt x="169" y="193"/>
                  </a:lnTo>
                  <a:lnTo>
                    <a:pt x="153" y="200"/>
                  </a:lnTo>
                  <a:lnTo>
                    <a:pt x="136" y="206"/>
                  </a:lnTo>
                  <a:lnTo>
                    <a:pt x="122" y="211"/>
                  </a:lnTo>
                  <a:lnTo>
                    <a:pt x="107" y="214"/>
                  </a:lnTo>
                  <a:lnTo>
                    <a:pt x="94" y="216"/>
                  </a:lnTo>
                  <a:lnTo>
                    <a:pt x="81" y="217"/>
                  </a:lnTo>
                  <a:lnTo>
                    <a:pt x="69" y="218"/>
                  </a:lnTo>
                  <a:lnTo>
                    <a:pt x="58" y="217"/>
                  </a:lnTo>
                  <a:lnTo>
                    <a:pt x="48" y="215"/>
                  </a:lnTo>
                  <a:lnTo>
                    <a:pt x="38" y="212"/>
                  </a:lnTo>
                  <a:lnTo>
                    <a:pt x="30" y="208"/>
                  </a:lnTo>
                  <a:lnTo>
                    <a:pt x="22" y="204"/>
                  </a:lnTo>
                  <a:lnTo>
                    <a:pt x="16" y="198"/>
                  </a:lnTo>
                  <a:lnTo>
                    <a:pt x="11" y="192"/>
                  </a:lnTo>
                  <a:lnTo>
                    <a:pt x="7" y="186"/>
                  </a:lnTo>
                  <a:lnTo>
                    <a:pt x="3" y="179"/>
                  </a:lnTo>
                  <a:lnTo>
                    <a:pt x="1" y="171"/>
                  </a:lnTo>
                  <a:lnTo>
                    <a:pt x="0" y="162"/>
                  </a:lnTo>
                  <a:lnTo>
                    <a:pt x="0" y="153"/>
                  </a:lnTo>
                  <a:lnTo>
                    <a:pt x="2" y="144"/>
                  </a:lnTo>
                  <a:lnTo>
                    <a:pt x="4" y="135"/>
                  </a:lnTo>
                  <a:lnTo>
                    <a:pt x="8" y="125"/>
                  </a:lnTo>
                  <a:lnTo>
                    <a:pt x="13" y="115"/>
                  </a:lnTo>
                  <a:lnTo>
                    <a:pt x="19" y="104"/>
                  </a:lnTo>
                  <a:lnTo>
                    <a:pt x="27" y="94"/>
                  </a:lnTo>
                  <a:lnTo>
                    <a:pt x="36" y="84"/>
                  </a:lnTo>
                  <a:lnTo>
                    <a:pt x="47" y="74"/>
                  </a:lnTo>
                  <a:lnTo>
                    <a:pt x="59" y="64"/>
                  </a:lnTo>
                  <a:lnTo>
                    <a:pt x="72" y="54"/>
                  </a:lnTo>
                  <a:lnTo>
                    <a:pt x="86" y="43"/>
                  </a:lnTo>
                  <a:lnTo>
                    <a:pt x="103" y="33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65" name="Freeform 41"/>
            <p:cNvSpPr>
              <a:spLocks/>
            </p:cNvSpPr>
            <p:nvPr/>
          </p:nvSpPr>
          <p:spPr bwMode="auto">
            <a:xfrm>
              <a:off x="4344988" y="3786188"/>
              <a:ext cx="17463" cy="17463"/>
            </a:xfrm>
            <a:custGeom>
              <a:avLst/>
              <a:gdLst/>
              <a:ahLst/>
              <a:cxnLst>
                <a:cxn ang="0">
                  <a:pos x="238" y="265"/>
                </a:cxn>
                <a:cxn ang="0">
                  <a:pos x="200" y="293"/>
                </a:cxn>
                <a:cxn ang="0">
                  <a:pos x="165" y="315"/>
                </a:cxn>
                <a:cxn ang="0">
                  <a:pos x="132" y="328"/>
                </a:cxn>
                <a:cxn ang="0">
                  <a:pos x="100" y="335"/>
                </a:cxn>
                <a:cxn ang="0">
                  <a:pos x="74" y="336"/>
                </a:cxn>
                <a:cxn ang="0">
                  <a:pos x="49" y="332"/>
                </a:cxn>
                <a:cxn ang="0">
                  <a:pos x="30" y="322"/>
                </a:cxn>
                <a:cxn ang="0">
                  <a:pos x="15" y="308"/>
                </a:cxn>
                <a:cxn ang="0">
                  <a:pos x="6" y="288"/>
                </a:cxn>
                <a:cxn ang="0">
                  <a:pos x="0" y="266"/>
                </a:cxn>
                <a:cxn ang="0">
                  <a:pos x="3" y="240"/>
                </a:cxn>
                <a:cxn ang="0">
                  <a:pos x="11" y="210"/>
                </a:cxn>
                <a:cxn ang="0">
                  <a:pos x="26" y="179"/>
                </a:cxn>
                <a:cxn ang="0">
                  <a:pos x="49" y="144"/>
                </a:cxn>
                <a:cxn ang="0">
                  <a:pos x="80" y="108"/>
                </a:cxn>
                <a:cxn ang="0">
                  <a:pos x="118" y="73"/>
                </a:cxn>
                <a:cxn ang="0">
                  <a:pos x="156" y="43"/>
                </a:cxn>
                <a:cxn ang="0">
                  <a:pos x="192" y="23"/>
                </a:cxn>
                <a:cxn ang="0">
                  <a:pos x="226" y="9"/>
                </a:cxn>
                <a:cxn ang="0">
                  <a:pos x="257" y="1"/>
                </a:cxn>
                <a:cxn ang="0">
                  <a:pos x="285" y="0"/>
                </a:cxn>
                <a:cxn ang="0">
                  <a:pos x="308" y="5"/>
                </a:cxn>
                <a:cxn ang="0">
                  <a:pos x="329" y="14"/>
                </a:cxn>
                <a:cxn ang="0">
                  <a:pos x="343" y="29"/>
                </a:cxn>
                <a:cxn ang="0">
                  <a:pos x="353" y="48"/>
                </a:cxn>
                <a:cxn ang="0">
                  <a:pos x="357" y="72"/>
                </a:cxn>
                <a:cxn ang="0">
                  <a:pos x="355" y="98"/>
                </a:cxn>
                <a:cxn ang="0">
                  <a:pos x="346" y="128"/>
                </a:cxn>
                <a:cxn ang="0">
                  <a:pos x="331" y="159"/>
                </a:cxn>
                <a:cxn ang="0">
                  <a:pos x="307" y="194"/>
                </a:cxn>
                <a:cxn ang="0">
                  <a:pos x="276" y="229"/>
                </a:cxn>
              </a:cxnLst>
              <a:rect l="0" t="0" r="r" b="b"/>
              <a:pathLst>
                <a:path w="357" h="337">
                  <a:moveTo>
                    <a:pt x="257" y="248"/>
                  </a:moveTo>
                  <a:lnTo>
                    <a:pt x="238" y="265"/>
                  </a:lnTo>
                  <a:lnTo>
                    <a:pt x="219" y="280"/>
                  </a:lnTo>
                  <a:lnTo>
                    <a:pt x="200" y="293"/>
                  </a:lnTo>
                  <a:lnTo>
                    <a:pt x="182" y="305"/>
                  </a:lnTo>
                  <a:lnTo>
                    <a:pt x="165" y="315"/>
                  </a:lnTo>
                  <a:lnTo>
                    <a:pt x="148" y="322"/>
                  </a:lnTo>
                  <a:lnTo>
                    <a:pt x="132" y="328"/>
                  </a:lnTo>
                  <a:lnTo>
                    <a:pt x="116" y="333"/>
                  </a:lnTo>
                  <a:lnTo>
                    <a:pt x="100" y="335"/>
                  </a:lnTo>
                  <a:lnTo>
                    <a:pt x="87" y="337"/>
                  </a:lnTo>
                  <a:lnTo>
                    <a:pt x="74" y="336"/>
                  </a:lnTo>
                  <a:lnTo>
                    <a:pt x="61" y="335"/>
                  </a:lnTo>
                  <a:lnTo>
                    <a:pt x="49" y="332"/>
                  </a:lnTo>
                  <a:lnTo>
                    <a:pt x="39" y="328"/>
                  </a:lnTo>
                  <a:lnTo>
                    <a:pt x="30" y="322"/>
                  </a:lnTo>
                  <a:lnTo>
                    <a:pt x="22" y="316"/>
                  </a:lnTo>
                  <a:lnTo>
                    <a:pt x="15" y="308"/>
                  </a:lnTo>
                  <a:lnTo>
                    <a:pt x="10" y="299"/>
                  </a:lnTo>
                  <a:lnTo>
                    <a:pt x="6" y="288"/>
                  </a:lnTo>
                  <a:lnTo>
                    <a:pt x="3" y="278"/>
                  </a:lnTo>
                  <a:lnTo>
                    <a:pt x="0" y="266"/>
                  </a:lnTo>
                  <a:lnTo>
                    <a:pt x="0" y="253"/>
                  </a:lnTo>
                  <a:lnTo>
                    <a:pt x="3" y="240"/>
                  </a:lnTo>
                  <a:lnTo>
                    <a:pt x="6" y="225"/>
                  </a:lnTo>
                  <a:lnTo>
                    <a:pt x="11" y="210"/>
                  </a:lnTo>
                  <a:lnTo>
                    <a:pt x="18" y="195"/>
                  </a:lnTo>
                  <a:lnTo>
                    <a:pt x="26" y="179"/>
                  </a:lnTo>
                  <a:lnTo>
                    <a:pt x="37" y="161"/>
                  </a:lnTo>
                  <a:lnTo>
                    <a:pt x="49" y="144"/>
                  </a:lnTo>
                  <a:lnTo>
                    <a:pt x="64" y="127"/>
                  </a:lnTo>
                  <a:lnTo>
                    <a:pt x="80" y="108"/>
                  </a:lnTo>
                  <a:lnTo>
                    <a:pt x="98" y="90"/>
                  </a:lnTo>
                  <a:lnTo>
                    <a:pt x="118" y="73"/>
                  </a:lnTo>
                  <a:lnTo>
                    <a:pt x="137" y="57"/>
                  </a:lnTo>
                  <a:lnTo>
                    <a:pt x="156" y="43"/>
                  </a:lnTo>
                  <a:lnTo>
                    <a:pt x="175" y="32"/>
                  </a:lnTo>
                  <a:lnTo>
                    <a:pt x="192" y="23"/>
                  </a:lnTo>
                  <a:lnTo>
                    <a:pt x="209" y="15"/>
                  </a:lnTo>
                  <a:lnTo>
                    <a:pt x="226" y="9"/>
                  </a:lnTo>
                  <a:lnTo>
                    <a:pt x="242" y="4"/>
                  </a:lnTo>
                  <a:lnTo>
                    <a:pt x="257" y="1"/>
                  </a:lnTo>
                  <a:lnTo>
                    <a:pt x="272" y="0"/>
                  </a:lnTo>
                  <a:lnTo>
                    <a:pt x="285" y="0"/>
                  </a:lnTo>
                  <a:lnTo>
                    <a:pt x="297" y="2"/>
                  </a:lnTo>
                  <a:lnTo>
                    <a:pt x="308" y="5"/>
                  </a:lnTo>
                  <a:lnTo>
                    <a:pt x="318" y="9"/>
                  </a:lnTo>
                  <a:lnTo>
                    <a:pt x="329" y="14"/>
                  </a:lnTo>
                  <a:lnTo>
                    <a:pt x="337" y="21"/>
                  </a:lnTo>
                  <a:lnTo>
                    <a:pt x="343" y="29"/>
                  </a:lnTo>
                  <a:lnTo>
                    <a:pt x="349" y="38"/>
                  </a:lnTo>
                  <a:lnTo>
                    <a:pt x="353" y="48"/>
                  </a:lnTo>
                  <a:lnTo>
                    <a:pt x="356" y="60"/>
                  </a:lnTo>
                  <a:lnTo>
                    <a:pt x="357" y="72"/>
                  </a:lnTo>
                  <a:lnTo>
                    <a:pt x="357" y="84"/>
                  </a:lnTo>
                  <a:lnTo>
                    <a:pt x="355" y="98"/>
                  </a:lnTo>
                  <a:lnTo>
                    <a:pt x="352" y="112"/>
                  </a:lnTo>
                  <a:lnTo>
                    <a:pt x="346" y="128"/>
                  </a:lnTo>
                  <a:lnTo>
                    <a:pt x="340" y="143"/>
                  </a:lnTo>
                  <a:lnTo>
                    <a:pt x="331" y="159"/>
                  </a:lnTo>
                  <a:lnTo>
                    <a:pt x="319" y="176"/>
                  </a:lnTo>
                  <a:lnTo>
                    <a:pt x="307" y="194"/>
                  </a:lnTo>
                  <a:lnTo>
                    <a:pt x="293" y="211"/>
                  </a:lnTo>
                  <a:lnTo>
                    <a:pt x="276" y="229"/>
                  </a:lnTo>
                  <a:lnTo>
                    <a:pt x="257" y="2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66" name="Freeform 42"/>
            <p:cNvSpPr>
              <a:spLocks/>
            </p:cNvSpPr>
            <p:nvPr/>
          </p:nvSpPr>
          <p:spPr bwMode="auto">
            <a:xfrm>
              <a:off x="4344988" y="3786188"/>
              <a:ext cx="17463" cy="17463"/>
            </a:xfrm>
            <a:custGeom>
              <a:avLst/>
              <a:gdLst/>
              <a:ahLst/>
              <a:cxnLst>
                <a:cxn ang="0">
                  <a:pos x="238" y="265"/>
                </a:cxn>
                <a:cxn ang="0">
                  <a:pos x="200" y="293"/>
                </a:cxn>
                <a:cxn ang="0">
                  <a:pos x="165" y="315"/>
                </a:cxn>
                <a:cxn ang="0">
                  <a:pos x="132" y="328"/>
                </a:cxn>
                <a:cxn ang="0">
                  <a:pos x="100" y="335"/>
                </a:cxn>
                <a:cxn ang="0">
                  <a:pos x="74" y="336"/>
                </a:cxn>
                <a:cxn ang="0">
                  <a:pos x="49" y="332"/>
                </a:cxn>
                <a:cxn ang="0">
                  <a:pos x="30" y="322"/>
                </a:cxn>
                <a:cxn ang="0">
                  <a:pos x="15" y="308"/>
                </a:cxn>
                <a:cxn ang="0">
                  <a:pos x="6" y="288"/>
                </a:cxn>
                <a:cxn ang="0">
                  <a:pos x="0" y="266"/>
                </a:cxn>
                <a:cxn ang="0">
                  <a:pos x="3" y="240"/>
                </a:cxn>
                <a:cxn ang="0">
                  <a:pos x="11" y="210"/>
                </a:cxn>
                <a:cxn ang="0">
                  <a:pos x="26" y="179"/>
                </a:cxn>
                <a:cxn ang="0">
                  <a:pos x="49" y="144"/>
                </a:cxn>
                <a:cxn ang="0">
                  <a:pos x="80" y="108"/>
                </a:cxn>
                <a:cxn ang="0">
                  <a:pos x="118" y="73"/>
                </a:cxn>
                <a:cxn ang="0">
                  <a:pos x="156" y="43"/>
                </a:cxn>
                <a:cxn ang="0">
                  <a:pos x="192" y="23"/>
                </a:cxn>
                <a:cxn ang="0">
                  <a:pos x="226" y="9"/>
                </a:cxn>
                <a:cxn ang="0">
                  <a:pos x="257" y="1"/>
                </a:cxn>
                <a:cxn ang="0">
                  <a:pos x="285" y="0"/>
                </a:cxn>
                <a:cxn ang="0">
                  <a:pos x="308" y="5"/>
                </a:cxn>
                <a:cxn ang="0">
                  <a:pos x="329" y="14"/>
                </a:cxn>
                <a:cxn ang="0">
                  <a:pos x="343" y="29"/>
                </a:cxn>
                <a:cxn ang="0">
                  <a:pos x="353" y="48"/>
                </a:cxn>
                <a:cxn ang="0">
                  <a:pos x="357" y="72"/>
                </a:cxn>
                <a:cxn ang="0">
                  <a:pos x="355" y="98"/>
                </a:cxn>
                <a:cxn ang="0">
                  <a:pos x="346" y="128"/>
                </a:cxn>
                <a:cxn ang="0">
                  <a:pos x="331" y="159"/>
                </a:cxn>
                <a:cxn ang="0">
                  <a:pos x="307" y="194"/>
                </a:cxn>
                <a:cxn ang="0">
                  <a:pos x="276" y="229"/>
                </a:cxn>
              </a:cxnLst>
              <a:rect l="0" t="0" r="r" b="b"/>
              <a:pathLst>
                <a:path w="357" h="337">
                  <a:moveTo>
                    <a:pt x="257" y="248"/>
                  </a:moveTo>
                  <a:lnTo>
                    <a:pt x="238" y="265"/>
                  </a:lnTo>
                  <a:lnTo>
                    <a:pt x="219" y="280"/>
                  </a:lnTo>
                  <a:lnTo>
                    <a:pt x="200" y="293"/>
                  </a:lnTo>
                  <a:lnTo>
                    <a:pt x="182" y="305"/>
                  </a:lnTo>
                  <a:lnTo>
                    <a:pt x="165" y="315"/>
                  </a:lnTo>
                  <a:lnTo>
                    <a:pt x="148" y="322"/>
                  </a:lnTo>
                  <a:lnTo>
                    <a:pt x="132" y="328"/>
                  </a:lnTo>
                  <a:lnTo>
                    <a:pt x="116" y="333"/>
                  </a:lnTo>
                  <a:lnTo>
                    <a:pt x="100" y="335"/>
                  </a:lnTo>
                  <a:lnTo>
                    <a:pt x="87" y="337"/>
                  </a:lnTo>
                  <a:lnTo>
                    <a:pt x="74" y="336"/>
                  </a:lnTo>
                  <a:lnTo>
                    <a:pt x="61" y="335"/>
                  </a:lnTo>
                  <a:lnTo>
                    <a:pt x="49" y="332"/>
                  </a:lnTo>
                  <a:lnTo>
                    <a:pt x="39" y="328"/>
                  </a:lnTo>
                  <a:lnTo>
                    <a:pt x="30" y="322"/>
                  </a:lnTo>
                  <a:lnTo>
                    <a:pt x="22" y="316"/>
                  </a:lnTo>
                  <a:lnTo>
                    <a:pt x="15" y="308"/>
                  </a:lnTo>
                  <a:lnTo>
                    <a:pt x="10" y="299"/>
                  </a:lnTo>
                  <a:lnTo>
                    <a:pt x="6" y="288"/>
                  </a:lnTo>
                  <a:lnTo>
                    <a:pt x="3" y="278"/>
                  </a:lnTo>
                  <a:lnTo>
                    <a:pt x="0" y="266"/>
                  </a:lnTo>
                  <a:lnTo>
                    <a:pt x="0" y="253"/>
                  </a:lnTo>
                  <a:lnTo>
                    <a:pt x="3" y="240"/>
                  </a:lnTo>
                  <a:lnTo>
                    <a:pt x="6" y="225"/>
                  </a:lnTo>
                  <a:lnTo>
                    <a:pt x="11" y="210"/>
                  </a:lnTo>
                  <a:lnTo>
                    <a:pt x="18" y="195"/>
                  </a:lnTo>
                  <a:lnTo>
                    <a:pt x="26" y="179"/>
                  </a:lnTo>
                  <a:lnTo>
                    <a:pt x="37" y="161"/>
                  </a:lnTo>
                  <a:lnTo>
                    <a:pt x="49" y="144"/>
                  </a:lnTo>
                  <a:lnTo>
                    <a:pt x="64" y="127"/>
                  </a:lnTo>
                  <a:lnTo>
                    <a:pt x="80" y="108"/>
                  </a:lnTo>
                  <a:lnTo>
                    <a:pt x="98" y="90"/>
                  </a:lnTo>
                  <a:lnTo>
                    <a:pt x="118" y="73"/>
                  </a:lnTo>
                  <a:lnTo>
                    <a:pt x="137" y="57"/>
                  </a:lnTo>
                  <a:lnTo>
                    <a:pt x="156" y="43"/>
                  </a:lnTo>
                  <a:lnTo>
                    <a:pt x="175" y="32"/>
                  </a:lnTo>
                  <a:lnTo>
                    <a:pt x="192" y="23"/>
                  </a:lnTo>
                  <a:lnTo>
                    <a:pt x="209" y="15"/>
                  </a:lnTo>
                  <a:lnTo>
                    <a:pt x="226" y="9"/>
                  </a:lnTo>
                  <a:lnTo>
                    <a:pt x="242" y="4"/>
                  </a:lnTo>
                  <a:lnTo>
                    <a:pt x="257" y="1"/>
                  </a:lnTo>
                  <a:lnTo>
                    <a:pt x="272" y="0"/>
                  </a:lnTo>
                  <a:lnTo>
                    <a:pt x="285" y="0"/>
                  </a:lnTo>
                  <a:lnTo>
                    <a:pt x="297" y="2"/>
                  </a:lnTo>
                  <a:lnTo>
                    <a:pt x="308" y="5"/>
                  </a:lnTo>
                  <a:lnTo>
                    <a:pt x="318" y="9"/>
                  </a:lnTo>
                  <a:lnTo>
                    <a:pt x="329" y="14"/>
                  </a:lnTo>
                  <a:lnTo>
                    <a:pt x="337" y="21"/>
                  </a:lnTo>
                  <a:lnTo>
                    <a:pt x="343" y="29"/>
                  </a:lnTo>
                  <a:lnTo>
                    <a:pt x="349" y="38"/>
                  </a:lnTo>
                  <a:lnTo>
                    <a:pt x="353" y="48"/>
                  </a:lnTo>
                  <a:lnTo>
                    <a:pt x="356" y="60"/>
                  </a:lnTo>
                  <a:lnTo>
                    <a:pt x="357" y="72"/>
                  </a:lnTo>
                  <a:lnTo>
                    <a:pt x="357" y="84"/>
                  </a:lnTo>
                  <a:lnTo>
                    <a:pt x="355" y="98"/>
                  </a:lnTo>
                  <a:lnTo>
                    <a:pt x="352" y="112"/>
                  </a:lnTo>
                  <a:lnTo>
                    <a:pt x="346" y="128"/>
                  </a:lnTo>
                  <a:lnTo>
                    <a:pt x="340" y="143"/>
                  </a:lnTo>
                  <a:lnTo>
                    <a:pt x="331" y="159"/>
                  </a:lnTo>
                  <a:lnTo>
                    <a:pt x="319" y="176"/>
                  </a:lnTo>
                  <a:lnTo>
                    <a:pt x="307" y="194"/>
                  </a:lnTo>
                  <a:lnTo>
                    <a:pt x="293" y="211"/>
                  </a:lnTo>
                  <a:lnTo>
                    <a:pt x="276" y="229"/>
                  </a:lnTo>
                  <a:lnTo>
                    <a:pt x="257" y="248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67" name="Freeform 43"/>
            <p:cNvSpPr>
              <a:spLocks/>
            </p:cNvSpPr>
            <p:nvPr/>
          </p:nvSpPr>
          <p:spPr bwMode="auto">
            <a:xfrm>
              <a:off x="4343400" y="3803650"/>
              <a:ext cx="20638" cy="25400"/>
            </a:xfrm>
            <a:custGeom>
              <a:avLst/>
              <a:gdLst/>
              <a:ahLst/>
              <a:cxnLst>
                <a:cxn ang="0">
                  <a:pos x="307" y="336"/>
                </a:cxn>
                <a:cxn ang="0">
                  <a:pos x="270" y="383"/>
                </a:cxn>
                <a:cxn ang="0">
                  <a:pos x="233" y="420"/>
                </a:cxn>
                <a:cxn ang="0">
                  <a:pos x="196" y="449"/>
                </a:cxn>
                <a:cxn ang="0">
                  <a:pos x="160" y="469"/>
                </a:cxn>
                <a:cxn ang="0">
                  <a:pos x="125" y="480"/>
                </a:cxn>
                <a:cxn ang="0">
                  <a:pos x="94" y="483"/>
                </a:cxn>
                <a:cxn ang="0">
                  <a:pos x="65" y="479"/>
                </a:cxn>
                <a:cxn ang="0">
                  <a:pos x="41" y="467"/>
                </a:cxn>
                <a:cxn ang="0">
                  <a:pos x="21" y="448"/>
                </a:cxn>
                <a:cxn ang="0">
                  <a:pos x="8" y="422"/>
                </a:cxn>
                <a:cxn ang="0">
                  <a:pos x="1" y="390"/>
                </a:cxn>
                <a:cxn ang="0">
                  <a:pos x="1" y="351"/>
                </a:cxn>
                <a:cxn ang="0">
                  <a:pos x="8" y="307"/>
                </a:cxn>
                <a:cxn ang="0">
                  <a:pos x="26" y="258"/>
                </a:cxn>
                <a:cxn ang="0">
                  <a:pos x="51" y="204"/>
                </a:cxn>
                <a:cxn ang="0">
                  <a:pos x="86" y="147"/>
                </a:cxn>
                <a:cxn ang="0">
                  <a:pos x="123" y="100"/>
                </a:cxn>
                <a:cxn ang="0">
                  <a:pos x="160" y="62"/>
                </a:cxn>
                <a:cxn ang="0">
                  <a:pos x="198" y="34"/>
                </a:cxn>
                <a:cxn ang="0">
                  <a:pos x="233" y="15"/>
                </a:cxn>
                <a:cxn ang="0">
                  <a:pos x="268" y="3"/>
                </a:cxn>
                <a:cxn ang="0">
                  <a:pos x="300" y="0"/>
                </a:cxn>
                <a:cxn ang="0">
                  <a:pos x="328" y="5"/>
                </a:cxn>
                <a:cxn ang="0">
                  <a:pos x="352" y="18"/>
                </a:cxn>
                <a:cxn ang="0">
                  <a:pos x="371" y="37"/>
                </a:cxn>
                <a:cxn ang="0">
                  <a:pos x="385" y="62"/>
                </a:cxn>
                <a:cxn ang="0">
                  <a:pos x="392" y="95"/>
                </a:cxn>
                <a:cxn ang="0">
                  <a:pos x="392" y="134"/>
                </a:cxn>
                <a:cxn ang="0">
                  <a:pos x="384" y="177"/>
                </a:cxn>
                <a:cxn ang="0">
                  <a:pos x="368" y="226"/>
                </a:cxn>
                <a:cxn ang="0">
                  <a:pos x="343" y="280"/>
                </a:cxn>
              </a:cxnLst>
              <a:rect l="0" t="0" r="r" b="b"/>
              <a:pathLst>
                <a:path w="393" h="483">
                  <a:moveTo>
                    <a:pt x="325" y="309"/>
                  </a:moveTo>
                  <a:lnTo>
                    <a:pt x="307" y="336"/>
                  </a:lnTo>
                  <a:lnTo>
                    <a:pt x="288" y="360"/>
                  </a:lnTo>
                  <a:lnTo>
                    <a:pt x="270" y="383"/>
                  </a:lnTo>
                  <a:lnTo>
                    <a:pt x="252" y="403"/>
                  </a:lnTo>
                  <a:lnTo>
                    <a:pt x="233" y="420"/>
                  </a:lnTo>
                  <a:lnTo>
                    <a:pt x="214" y="436"/>
                  </a:lnTo>
                  <a:lnTo>
                    <a:pt x="196" y="449"/>
                  </a:lnTo>
                  <a:lnTo>
                    <a:pt x="177" y="460"/>
                  </a:lnTo>
                  <a:lnTo>
                    <a:pt x="160" y="469"/>
                  </a:lnTo>
                  <a:lnTo>
                    <a:pt x="143" y="475"/>
                  </a:lnTo>
                  <a:lnTo>
                    <a:pt x="125" y="480"/>
                  </a:lnTo>
                  <a:lnTo>
                    <a:pt x="109" y="483"/>
                  </a:lnTo>
                  <a:lnTo>
                    <a:pt x="94" y="483"/>
                  </a:lnTo>
                  <a:lnTo>
                    <a:pt x="80" y="482"/>
                  </a:lnTo>
                  <a:lnTo>
                    <a:pt x="65" y="479"/>
                  </a:lnTo>
                  <a:lnTo>
                    <a:pt x="53" y="474"/>
                  </a:lnTo>
                  <a:lnTo>
                    <a:pt x="41" y="467"/>
                  </a:lnTo>
                  <a:lnTo>
                    <a:pt x="31" y="458"/>
                  </a:lnTo>
                  <a:lnTo>
                    <a:pt x="21" y="448"/>
                  </a:lnTo>
                  <a:lnTo>
                    <a:pt x="14" y="436"/>
                  </a:lnTo>
                  <a:lnTo>
                    <a:pt x="8" y="422"/>
                  </a:lnTo>
                  <a:lnTo>
                    <a:pt x="4" y="406"/>
                  </a:lnTo>
                  <a:lnTo>
                    <a:pt x="1" y="390"/>
                  </a:lnTo>
                  <a:lnTo>
                    <a:pt x="0" y="372"/>
                  </a:lnTo>
                  <a:lnTo>
                    <a:pt x="1" y="351"/>
                  </a:lnTo>
                  <a:lnTo>
                    <a:pt x="3" y="330"/>
                  </a:lnTo>
                  <a:lnTo>
                    <a:pt x="8" y="307"/>
                  </a:lnTo>
                  <a:lnTo>
                    <a:pt x="15" y="283"/>
                  </a:lnTo>
                  <a:lnTo>
                    <a:pt x="26" y="258"/>
                  </a:lnTo>
                  <a:lnTo>
                    <a:pt x="37" y="231"/>
                  </a:lnTo>
                  <a:lnTo>
                    <a:pt x="51" y="204"/>
                  </a:lnTo>
                  <a:lnTo>
                    <a:pt x="68" y="174"/>
                  </a:lnTo>
                  <a:lnTo>
                    <a:pt x="86" y="147"/>
                  </a:lnTo>
                  <a:lnTo>
                    <a:pt x="104" y="122"/>
                  </a:lnTo>
                  <a:lnTo>
                    <a:pt x="123" y="100"/>
                  </a:lnTo>
                  <a:lnTo>
                    <a:pt x="142" y="80"/>
                  </a:lnTo>
                  <a:lnTo>
                    <a:pt x="160" y="62"/>
                  </a:lnTo>
                  <a:lnTo>
                    <a:pt x="179" y="47"/>
                  </a:lnTo>
                  <a:lnTo>
                    <a:pt x="198" y="34"/>
                  </a:lnTo>
                  <a:lnTo>
                    <a:pt x="216" y="24"/>
                  </a:lnTo>
                  <a:lnTo>
                    <a:pt x="233" y="15"/>
                  </a:lnTo>
                  <a:lnTo>
                    <a:pt x="251" y="8"/>
                  </a:lnTo>
                  <a:lnTo>
                    <a:pt x="268" y="3"/>
                  </a:lnTo>
                  <a:lnTo>
                    <a:pt x="284" y="1"/>
                  </a:lnTo>
                  <a:lnTo>
                    <a:pt x="300" y="0"/>
                  </a:lnTo>
                  <a:lnTo>
                    <a:pt x="314" y="2"/>
                  </a:lnTo>
                  <a:lnTo>
                    <a:pt x="328" y="5"/>
                  </a:lnTo>
                  <a:lnTo>
                    <a:pt x="340" y="10"/>
                  </a:lnTo>
                  <a:lnTo>
                    <a:pt x="352" y="18"/>
                  </a:lnTo>
                  <a:lnTo>
                    <a:pt x="363" y="27"/>
                  </a:lnTo>
                  <a:lnTo>
                    <a:pt x="371" y="37"/>
                  </a:lnTo>
                  <a:lnTo>
                    <a:pt x="379" y="49"/>
                  </a:lnTo>
                  <a:lnTo>
                    <a:pt x="385" y="62"/>
                  </a:lnTo>
                  <a:lnTo>
                    <a:pt x="389" y="78"/>
                  </a:lnTo>
                  <a:lnTo>
                    <a:pt x="392" y="95"/>
                  </a:lnTo>
                  <a:lnTo>
                    <a:pt x="393" y="113"/>
                  </a:lnTo>
                  <a:lnTo>
                    <a:pt x="392" y="134"/>
                  </a:lnTo>
                  <a:lnTo>
                    <a:pt x="389" y="154"/>
                  </a:lnTo>
                  <a:lnTo>
                    <a:pt x="384" y="177"/>
                  </a:lnTo>
                  <a:lnTo>
                    <a:pt x="377" y="201"/>
                  </a:lnTo>
                  <a:lnTo>
                    <a:pt x="368" y="226"/>
                  </a:lnTo>
                  <a:lnTo>
                    <a:pt x="357" y="253"/>
                  </a:lnTo>
                  <a:lnTo>
                    <a:pt x="343" y="280"/>
                  </a:lnTo>
                  <a:lnTo>
                    <a:pt x="325" y="30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68" name="Freeform 44"/>
            <p:cNvSpPr>
              <a:spLocks/>
            </p:cNvSpPr>
            <p:nvPr/>
          </p:nvSpPr>
          <p:spPr bwMode="auto">
            <a:xfrm>
              <a:off x="4343400" y="3803650"/>
              <a:ext cx="20638" cy="25400"/>
            </a:xfrm>
            <a:custGeom>
              <a:avLst/>
              <a:gdLst/>
              <a:ahLst/>
              <a:cxnLst>
                <a:cxn ang="0">
                  <a:pos x="307" y="336"/>
                </a:cxn>
                <a:cxn ang="0">
                  <a:pos x="270" y="383"/>
                </a:cxn>
                <a:cxn ang="0">
                  <a:pos x="233" y="420"/>
                </a:cxn>
                <a:cxn ang="0">
                  <a:pos x="196" y="449"/>
                </a:cxn>
                <a:cxn ang="0">
                  <a:pos x="160" y="469"/>
                </a:cxn>
                <a:cxn ang="0">
                  <a:pos x="125" y="480"/>
                </a:cxn>
                <a:cxn ang="0">
                  <a:pos x="94" y="483"/>
                </a:cxn>
                <a:cxn ang="0">
                  <a:pos x="65" y="479"/>
                </a:cxn>
                <a:cxn ang="0">
                  <a:pos x="41" y="467"/>
                </a:cxn>
                <a:cxn ang="0">
                  <a:pos x="21" y="448"/>
                </a:cxn>
                <a:cxn ang="0">
                  <a:pos x="8" y="422"/>
                </a:cxn>
                <a:cxn ang="0">
                  <a:pos x="1" y="390"/>
                </a:cxn>
                <a:cxn ang="0">
                  <a:pos x="1" y="351"/>
                </a:cxn>
                <a:cxn ang="0">
                  <a:pos x="8" y="307"/>
                </a:cxn>
                <a:cxn ang="0">
                  <a:pos x="26" y="258"/>
                </a:cxn>
                <a:cxn ang="0">
                  <a:pos x="51" y="204"/>
                </a:cxn>
                <a:cxn ang="0">
                  <a:pos x="86" y="147"/>
                </a:cxn>
                <a:cxn ang="0">
                  <a:pos x="123" y="100"/>
                </a:cxn>
                <a:cxn ang="0">
                  <a:pos x="160" y="62"/>
                </a:cxn>
                <a:cxn ang="0">
                  <a:pos x="198" y="34"/>
                </a:cxn>
                <a:cxn ang="0">
                  <a:pos x="233" y="15"/>
                </a:cxn>
                <a:cxn ang="0">
                  <a:pos x="268" y="3"/>
                </a:cxn>
                <a:cxn ang="0">
                  <a:pos x="300" y="0"/>
                </a:cxn>
                <a:cxn ang="0">
                  <a:pos x="328" y="5"/>
                </a:cxn>
                <a:cxn ang="0">
                  <a:pos x="352" y="18"/>
                </a:cxn>
                <a:cxn ang="0">
                  <a:pos x="371" y="37"/>
                </a:cxn>
                <a:cxn ang="0">
                  <a:pos x="385" y="62"/>
                </a:cxn>
                <a:cxn ang="0">
                  <a:pos x="392" y="95"/>
                </a:cxn>
                <a:cxn ang="0">
                  <a:pos x="392" y="134"/>
                </a:cxn>
                <a:cxn ang="0">
                  <a:pos x="384" y="177"/>
                </a:cxn>
                <a:cxn ang="0">
                  <a:pos x="368" y="226"/>
                </a:cxn>
                <a:cxn ang="0">
                  <a:pos x="343" y="280"/>
                </a:cxn>
              </a:cxnLst>
              <a:rect l="0" t="0" r="r" b="b"/>
              <a:pathLst>
                <a:path w="393" h="483">
                  <a:moveTo>
                    <a:pt x="325" y="309"/>
                  </a:moveTo>
                  <a:lnTo>
                    <a:pt x="307" y="336"/>
                  </a:lnTo>
                  <a:lnTo>
                    <a:pt x="288" y="360"/>
                  </a:lnTo>
                  <a:lnTo>
                    <a:pt x="270" y="383"/>
                  </a:lnTo>
                  <a:lnTo>
                    <a:pt x="252" y="403"/>
                  </a:lnTo>
                  <a:lnTo>
                    <a:pt x="233" y="420"/>
                  </a:lnTo>
                  <a:lnTo>
                    <a:pt x="214" y="436"/>
                  </a:lnTo>
                  <a:lnTo>
                    <a:pt x="196" y="449"/>
                  </a:lnTo>
                  <a:lnTo>
                    <a:pt x="177" y="460"/>
                  </a:lnTo>
                  <a:lnTo>
                    <a:pt x="160" y="469"/>
                  </a:lnTo>
                  <a:lnTo>
                    <a:pt x="143" y="475"/>
                  </a:lnTo>
                  <a:lnTo>
                    <a:pt x="125" y="480"/>
                  </a:lnTo>
                  <a:lnTo>
                    <a:pt x="109" y="483"/>
                  </a:lnTo>
                  <a:lnTo>
                    <a:pt x="94" y="483"/>
                  </a:lnTo>
                  <a:lnTo>
                    <a:pt x="80" y="482"/>
                  </a:lnTo>
                  <a:lnTo>
                    <a:pt x="65" y="479"/>
                  </a:lnTo>
                  <a:lnTo>
                    <a:pt x="53" y="474"/>
                  </a:lnTo>
                  <a:lnTo>
                    <a:pt x="41" y="467"/>
                  </a:lnTo>
                  <a:lnTo>
                    <a:pt x="31" y="458"/>
                  </a:lnTo>
                  <a:lnTo>
                    <a:pt x="21" y="448"/>
                  </a:lnTo>
                  <a:lnTo>
                    <a:pt x="14" y="436"/>
                  </a:lnTo>
                  <a:lnTo>
                    <a:pt x="8" y="422"/>
                  </a:lnTo>
                  <a:lnTo>
                    <a:pt x="4" y="406"/>
                  </a:lnTo>
                  <a:lnTo>
                    <a:pt x="1" y="390"/>
                  </a:lnTo>
                  <a:lnTo>
                    <a:pt x="0" y="372"/>
                  </a:lnTo>
                  <a:lnTo>
                    <a:pt x="1" y="351"/>
                  </a:lnTo>
                  <a:lnTo>
                    <a:pt x="3" y="330"/>
                  </a:lnTo>
                  <a:lnTo>
                    <a:pt x="8" y="307"/>
                  </a:lnTo>
                  <a:lnTo>
                    <a:pt x="15" y="283"/>
                  </a:lnTo>
                  <a:lnTo>
                    <a:pt x="26" y="258"/>
                  </a:lnTo>
                  <a:lnTo>
                    <a:pt x="37" y="231"/>
                  </a:lnTo>
                  <a:lnTo>
                    <a:pt x="51" y="204"/>
                  </a:lnTo>
                  <a:lnTo>
                    <a:pt x="68" y="174"/>
                  </a:lnTo>
                  <a:lnTo>
                    <a:pt x="86" y="147"/>
                  </a:lnTo>
                  <a:lnTo>
                    <a:pt x="104" y="122"/>
                  </a:lnTo>
                  <a:lnTo>
                    <a:pt x="123" y="100"/>
                  </a:lnTo>
                  <a:lnTo>
                    <a:pt x="142" y="80"/>
                  </a:lnTo>
                  <a:lnTo>
                    <a:pt x="160" y="62"/>
                  </a:lnTo>
                  <a:lnTo>
                    <a:pt x="179" y="47"/>
                  </a:lnTo>
                  <a:lnTo>
                    <a:pt x="198" y="34"/>
                  </a:lnTo>
                  <a:lnTo>
                    <a:pt x="216" y="24"/>
                  </a:lnTo>
                  <a:lnTo>
                    <a:pt x="233" y="15"/>
                  </a:lnTo>
                  <a:lnTo>
                    <a:pt x="251" y="8"/>
                  </a:lnTo>
                  <a:lnTo>
                    <a:pt x="268" y="3"/>
                  </a:lnTo>
                  <a:lnTo>
                    <a:pt x="284" y="1"/>
                  </a:lnTo>
                  <a:lnTo>
                    <a:pt x="300" y="0"/>
                  </a:lnTo>
                  <a:lnTo>
                    <a:pt x="314" y="2"/>
                  </a:lnTo>
                  <a:lnTo>
                    <a:pt x="328" y="5"/>
                  </a:lnTo>
                  <a:lnTo>
                    <a:pt x="340" y="10"/>
                  </a:lnTo>
                  <a:lnTo>
                    <a:pt x="352" y="18"/>
                  </a:lnTo>
                  <a:lnTo>
                    <a:pt x="363" y="27"/>
                  </a:lnTo>
                  <a:lnTo>
                    <a:pt x="371" y="37"/>
                  </a:lnTo>
                  <a:lnTo>
                    <a:pt x="379" y="49"/>
                  </a:lnTo>
                  <a:lnTo>
                    <a:pt x="385" y="62"/>
                  </a:lnTo>
                  <a:lnTo>
                    <a:pt x="389" y="78"/>
                  </a:lnTo>
                  <a:lnTo>
                    <a:pt x="392" y="95"/>
                  </a:lnTo>
                  <a:lnTo>
                    <a:pt x="393" y="113"/>
                  </a:lnTo>
                  <a:lnTo>
                    <a:pt x="392" y="134"/>
                  </a:lnTo>
                  <a:lnTo>
                    <a:pt x="389" y="154"/>
                  </a:lnTo>
                  <a:lnTo>
                    <a:pt x="384" y="177"/>
                  </a:lnTo>
                  <a:lnTo>
                    <a:pt x="377" y="201"/>
                  </a:lnTo>
                  <a:lnTo>
                    <a:pt x="368" y="226"/>
                  </a:lnTo>
                  <a:lnTo>
                    <a:pt x="357" y="253"/>
                  </a:lnTo>
                  <a:lnTo>
                    <a:pt x="343" y="280"/>
                  </a:lnTo>
                  <a:lnTo>
                    <a:pt x="325" y="309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69" name="Freeform 45"/>
            <p:cNvSpPr>
              <a:spLocks/>
            </p:cNvSpPr>
            <p:nvPr/>
          </p:nvSpPr>
          <p:spPr bwMode="auto">
            <a:xfrm>
              <a:off x="4354513" y="3821113"/>
              <a:ext cx="20638" cy="30163"/>
            </a:xfrm>
            <a:custGeom>
              <a:avLst/>
              <a:gdLst/>
              <a:ahLst/>
              <a:cxnLst>
                <a:cxn ang="0">
                  <a:pos x="340" y="379"/>
                </a:cxn>
                <a:cxn ang="0">
                  <a:pos x="308" y="440"/>
                </a:cxn>
                <a:cxn ang="0">
                  <a:pos x="274" y="491"/>
                </a:cxn>
                <a:cxn ang="0">
                  <a:pos x="239" y="531"/>
                </a:cxn>
                <a:cxn ang="0">
                  <a:pos x="202" y="562"/>
                </a:cxn>
                <a:cxn ang="0">
                  <a:pos x="166" y="583"/>
                </a:cxn>
                <a:cxn ang="0">
                  <a:pos x="132" y="593"/>
                </a:cxn>
                <a:cxn ang="0">
                  <a:pos x="99" y="595"/>
                </a:cxn>
                <a:cxn ang="0">
                  <a:pos x="70" y="587"/>
                </a:cxn>
                <a:cxn ang="0">
                  <a:pos x="44" y="571"/>
                </a:cxn>
                <a:cxn ang="0">
                  <a:pos x="24" y="544"/>
                </a:cxn>
                <a:cxn ang="0">
                  <a:pos x="9" y="511"/>
                </a:cxn>
                <a:cxn ang="0">
                  <a:pos x="1" y="468"/>
                </a:cxn>
                <a:cxn ang="0">
                  <a:pos x="1" y="416"/>
                </a:cxn>
                <a:cxn ang="0">
                  <a:pos x="10" y="357"/>
                </a:cxn>
                <a:cxn ang="0">
                  <a:pos x="29" y="290"/>
                </a:cxn>
                <a:cxn ang="0">
                  <a:pos x="56" y="219"/>
                </a:cxn>
                <a:cxn ang="0">
                  <a:pos x="88" y="157"/>
                </a:cxn>
                <a:cxn ang="0">
                  <a:pos x="123" y="106"/>
                </a:cxn>
                <a:cxn ang="0">
                  <a:pos x="158" y="65"/>
                </a:cxn>
                <a:cxn ang="0">
                  <a:pos x="195" y="34"/>
                </a:cxn>
                <a:cxn ang="0">
                  <a:pos x="231" y="13"/>
                </a:cxn>
                <a:cxn ang="0">
                  <a:pos x="266" y="2"/>
                </a:cxn>
                <a:cxn ang="0">
                  <a:pos x="299" y="0"/>
                </a:cxn>
                <a:cxn ang="0">
                  <a:pos x="328" y="8"/>
                </a:cxn>
                <a:cxn ang="0">
                  <a:pos x="354" y="25"/>
                </a:cxn>
                <a:cxn ang="0">
                  <a:pos x="374" y="51"/>
                </a:cxn>
                <a:cxn ang="0">
                  <a:pos x="388" y="85"/>
                </a:cxn>
                <a:cxn ang="0">
                  <a:pos x="397" y="129"/>
                </a:cxn>
                <a:cxn ang="0">
                  <a:pos x="396" y="180"/>
                </a:cxn>
                <a:cxn ang="0">
                  <a:pos x="386" y="240"/>
                </a:cxn>
                <a:cxn ang="0">
                  <a:pos x="368" y="308"/>
                </a:cxn>
              </a:cxnLst>
              <a:rect l="0" t="0" r="r" b="b"/>
              <a:pathLst>
                <a:path w="397" h="595">
                  <a:moveTo>
                    <a:pt x="355" y="345"/>
                  </a:moveTo>
                  <a:lnTo>
                    <a:pt x="340" y="379"/>
                  </a:lnTo>
                  <a:lnTo>
                    <a:pt x="324" y="411"/>
                  </a:lnTo>
                  <a:lnTo>
                    <a:pt x="308" y="440"/>
                  </a:lnTo>
                  <a:lnTo>
                    <a:pt x="292" y="467"/>
                  </a:lnTo>
                  <a:lnTo>
                    <a:pt x="274" y="491"/>
                  </a:lnTo>
                  <a:lnTo>
                    <a:pt x="256" y="513"/>
                  </a:lnTo>
                  <a:lnTo>
                    <a:pt x="239" y="531"/>
                  </a:lnTo>
                  <a:lnTo>
                    <a:pt x="220" y="548"/>
                  </a:lnTo>
                  <a:lnTo>
                    <a:pt x="202" y="562"/>
                  </a:lnTo>
                  <a:lnTo>
                    <a:pt x="185" y="574"/>
                  </a:lnTo>
                  <a:lnTo>
                    <a:pt x="166" y="583"/>
                  </a:lnTo>
                  <a:lnTo>
                    <a:pt x="149" y="589"/>
                  </a:lnTo>
                  <a:lnTo>
                    <a:pt x="132" y="593"/>
                  </a:lnTo>
                  <a:lnTo>
                    <a:pt x="115" y="595"/>
                  </a:lnTo>
                  <a:lnTo>
                    <a:pt x="99" y="595"/>
                  </a:lnTo>
                  <a:lnTo>
                    <a:pt x="84" y="592"/>
                  </a:lnTo>
                  <a:lnTo>
                    <a:pt x="70" y="587"/>
                  </a:lnTo>
                  <a:lnTo>
                    <a:pt x="56" y="580"/>
                  </a:lnTo>
                  <a:lnTo>
                    <a:pt x="44" y="571"/>
                  </a:lnTo>
                  <a:lnTo>
                    <a:pt x="34" y="558"/>
                  </a:lnTo>
                  <a:lnTo>
                    <a:pt x="24" y="544"/>
                  </a:lnTo>
                  <a:lnTo>
                    <a:pt x="15" y="529"/>
                  </a:lnTo>
                  <a:lnTo>
                    <a:pt x="9" y="511"/>
                  </a:lnTo>
                  <a:lnTo>
                    <a:pt x="4" y="490"/>
                  </a:lnTo>
                  <a:lnTo>
                    <a:pt x="1" y="468"/>
                  </a:lnTo>
                  <a:lnTo>
                    <a:pt x="0" y="442"/>
                  </a:lnTo>
                  <a:lnTo>
                    <a:pt x="1" y="416"/>
                  </a:lnTo>
                  <a:lnTo>
                    <a:pt x="5" y="388"/>
                  </a:lnTo>
                  <a:lnTo>
                    <a:pt x="10" y="357"/>
                  </a:lnTo>
                  <a:lnTo>
                    <a:pt x="19" y="325"/>
                  </a:lnTo>
                  <a:lnTo>
                    <a:pt x="29" y="290"/>
                  </a:lnTo>
                  <a:lnTo>
                    <a:pt x="42" y="253"/>
                  </a:lnTo>
                  <a:lnTo>
                    <a:pt x="56" y="219"/>
                  </a:lnTo>
                  <a:lnTo>
                    <a:pt x="72" y="186"/>
                  </a:lnTo>
                  <a:lnTo>
                    <a:pt x="88" y="157"/>
                  </a:lnTo>
                  <a:lnTo>
                    <a:pt x="105" y="130"/>
                  </a:lnTo>
                  <a:lnTo>
                    <a:pt x="123" y="106"/>
                  </a:lnTo>
                  <a:lnTo>
                    <a:pt x="140" y="84"/>
                  </a:lnTo>
                  <a:lnTo>
                    <a:pt x="158" y="65"/>
                  </a:lnTo>
                  <a:lnTo>
                    <a:pt x="177" y="48"/>
                  </a:lnTo>
                  <a:lnTo>
                    <a:pt x="195" y="34"/>
                  </a:lnTo>
                  <a:lnTo>
                    <a:pt x="213" y="22"/>
                  </a:lnTo>
                  <a:lnTo>
                    <a:pt x="231" y="13"/>
                  </a:lnTo>
                  <a:lnTo>
                    <a:pt x="249" y="6"/>
                  </a:lnTo>
                  <a:lnTo>
                    <a:pt x="266" y="2"/>
                  </a:lnTo>
                  <a:lnTo>
                    <a:pt x="283" y="0"/>
                  </a:lnTo>
                  <a:lnTo>
                    <a:pt x="299" y="0"/>
                  </a:lnTo>
                  <a:lnTo>
                    <a:pt x="314" y="3"/>
                  </a:lnTo>
                  <a:lnTo>
                    <a:pt x="328" y="8"/>
                  </a:lnTo>
                  <a:lnTo>
                    <a:pt x="342" y="15"/>
                  </a:lnTo>
                  <a:lnTo>
                    <a:pt x="354" y="25"/>
                  </a:lnTo>
                  <a:lnTo>
                    <a:pt x="365" y="37"/>
                  </a:lnTo>
                  <a:lnTo>
                    <a:pt x="374" y="51"/>
                  </a:lnTo>
                  <a:lnTo>
                    <a:pt x="382" y="67"/>
                  </a:lnTo>
                  <a:lnTo>
                    <a:pt x="388" y="85"/>
                  </a:lnTo>
                  <a:lnTo>
                    <a:pt x="394" y="106"/>
                  </a:lnTo>
                  <a:lnTo>
                    <a:pt x="397" y="129"/>
                  </a:lnTo>
                  <a:lnTo>
                    <a:pt x="397" y="154"/>
                  </a:lnTo>
                  <a:lnTo>
                    <a:pt x="396" y="180"/>
                  </a:lnTo>
                  <a:lnTo>
                    <a:pt x="393" y="210"/>
                  </a:lnTo>
                  <a:lnTo>
                    <a:pt x="386" y="240"/>
                  </a:lnTo>
                  <a:lnTo>
                    <a:pt x="378" y="273"/>
                  </a:lnTo>
                  <a:lnTo>
                    <a:pt x="368" y="308"/>
                  </a:lnTo>
                  <a:lnTo>
                    <a:pt x="355" y="34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70" name="Freeform 46"/>
            <p:cNvSpPr>
              <a:spLocks/>
            </p:cNvSpPr>
            <p:nvPr/>
          </p:nvSpPr>
          <p:spPr bwMode="auto">
            <a:xfrm>
              <a:off x="4354513" y="3821113"/>
              <a:ext cx="20638" cy="30163"/>
            </a:xfrm>
            <a:custGeom>
              <a:avLst/>
              <a:gdLst/>
              <a:ahLst/>
              <a:cxnLst>
                <a:cxn ang="0">
                  <a:pos x="340" y="379"/>
                </a:cxn>
                <a:cxn ang="0">
                  <a:pos x="308" y="440"/>
                </a:cxn>
                <a:cxn ang="0">
                  <a:pos x="274" y="491"/>
                </a:cxn>
                <a:cxn ang="0">
                  <a:pos x="239" y="531"/>
                </a:cxn>
                <a:cxn ang="0">
                  <a:pos x="202" y="562"/>
                </a:cxn>
                <a:cxn ang="0">
                  <a:pos x="166" y="583"/>
                </a:cxn>
                <a:cxn ang="0">
                  <a:pos x="132" y="593"/>
                </a:cxn>
                <a:cxn ang="0">
                  <a:pos x="99" y="595"/>
                </a:cxn>
                <a:cxn ang="0">
                  <a:pos x="70" y="587"/>
                </a:cxn>
                <a:cxn ang="0">
                  <a:pos x="44" y="571"/>
                </a:cxn>
                <a:cxn ang="0">
                  <a:pos x="24" y="544"/>
                </a:cxn>
                <a:cxn ang="0">
                  <a:pos x="9" y="511"/>
                </a:cxn>
                <a:cxn ang="0">
                  <a:pos x="1" y="468"/>
                </a:cxn>
                <a:cxn ang="0">
                  <a:pos x="1" y="416"/>
                </a:cxn>
                <a:cxn ang="0">
                  <a:pos x="10" y="357"/>
                </a:cxn>
                <a:cxn ang="0">
                  <a:pos x="29" y="290"/>
                </a:cxn>
                <a:cxn ang="0">
                  <a:pos x="56" y="219"/>
                </a:cxn>
                <a:cxn ang="0">
                  <a:pos x="88" y="157"/>
                </a:cxn>
                <a:cxn ang="0">
                  <a:pos x="123" y="106"/>
                </a:cxn>
                <a:cxn ang="0">
                  <a:pos x="158" y="65"/>
                </a:cxn>
                <a:cxn ang="0">
                  <a:pos x="195" y="34"/>
                </a:cxn>
                <a:cxn ang="0">
                  <a:pos x="231" y="13"/>
                </a:cxn>
                <a:cxn ang="0">
                  <a:pos x="266" y="2"/>
                </a:cxn>
                <a:cxn ang="0">
                  <a:pos x="299" y="0"/>
                </a:cxn>
                <a:cxn ang="0">
                  <a:pos x="328" y="8"/>
                </a:cxn>
                <a:cxn ang="0">
                  <a:pos x="354" y="25"/>
                </a:cxn>
                <a:cxn ang="0">
                  <a:pos x="374" y="51"/>
                </a:cxn>
                <a:cxn ang="0">
                  <a:pos x="388" y="85"/>
                </a:cxn>
                <a:cxn ang="0">
                  <a:pos x="397" y="129"/>
                </a:cxn>
                <a:cxn ang="0">
                  <a:pos x="396" y="180"/>
                </a:cxn>
                <a:cxn ang="0">
                  <a:pos x="386" y="240"/>
                </a:cxn>
                <a:cxn ang="0">
                  <a:pos x="368" y="308"/>
                </a:cxn>
              </a:cxnLst>
              <a:rect l="0" t="0" r="r" b="b"/>
              <a:pathLst>
                <a:path w="397" h="595">
                  <a:moveTo>
                    <a:pt x="355" y="345"/>
                  </a:moveTo>
                  <a:lnTo>
                    <a:pt x="340" y="379"/>
                  </a:lnTo>
                  <a:lnTo>
                    <a:pt x="324" y="411"/>
                  </a:lnTo>
                  <a:lnTo>
                    <a:pt x="308" y="440"/>
                  </a:lnTo>
                  <a:lnTo>
                    <a:pt x="292" y="467"/>
                  </a:lnTo>
                  <a:lnTo>
                    <a:pt x="274" y="491"/>
                  </a:lnTo>
                  <a:lnTo>
                    <a:pt x="256" y="513"/>
                  </a:lnTo>
                  <a:lnTo>
                    <a:pt x="239" y="531"/>
                  </a:lnTo>
                  <a:lnTo>
                    <a:pt x="220" y="548"/>
                  </a:lnTo>
                  <a:lnTo>
                    <a:pt x="202" y="562"/>
                  </a:lnTo>
                  <a:lnTo>
                    <a:pt x="185" y="574"/>
                  </a:lnTo>
                  <a:lnTo>
                    <a:pt x="166" y="583"/>
                  </a:lnTo>
                  <a:lnTo>
                    <a:pt x="149" y="589"/>
                  </a:lnTo>
                  <a:lnTo>
                    <a:pt x="132" y="593"/>
                  </a:lnTo>
                  <a:lnTo>
                    <a:pt x="115" y="595"/>
                  </a:lnTo>
                  <a:lnTo>
                    <a:pt x="99" y="595"/>
                  </a:lnTo>
                  <a:lnTo>
                    <a:pt x="84" y="592"/>
                  </a:lnTo>
                  <a:lnTo>
                    <a:pt x="70" y="587"/>
                  </a:lnTo>
                  <a:lnTo>
                    <a:pt x="56" y="580"/>
                  </a:lnTo>
                  <a:lnTo>
                    <a:pt x="44" y="571"/>
                  </a:lnTo>
                  <a:lnTo>
                    <a:pt x="34" y="558"/>
                  </a:lnTo>
                  <a:lnTo>
                    <a:pt x="24" y="544"/>
                  </a:lnTo>
                  <a:lnTo>
                    <a:pt x="15" y="529"/>
                  </a:lnTo>
                  <a:lnTo>
                    <a:pt x="9" y="511"/>
                  </a:lnTo>
                  <a:lnTo>
                    <a:pt x="4" y="490"/>
                  </a:lnTo>
                  <a:lnTo>
                    <a:pt x="1" y="468"/>
                  </a:lnTo>
                  <a:lnTo>
                    <a:pt x="0" y="442"/>
                  </a:lnTo>
                  <a:lnTo>
                    <a:pt x="1" y="416"/>
                  </a:lnTo>
                  <a:lnTo>
                    <a:pt x="5" y="388"/>
                  </a:lnTo>
                  <a:lnTo>
                    <a:pt x="10" y="357"/>
                  </a:lnTo>
                  <a:lnTo>
                    <a:pt x="19" y="325"/>
                  </a:lnTo>
                  <a:lnTo>
                    <a:pt x="29" y="290"/>
                  </a:lnTo>
                  <a:lnTo>
                    <a:pt x="42" y="253"/>
                  </a:lnTo>
                  <a:lnTo>
                    <a:pt x="56" y="219"/>
                  </a:lnTo>
                  <a:lnTo>
                    <a:pt x="72" y="186"/>
                  </a:lnTo>
                  <a:lnTo>
                    <a:pt x="88" y="157"/>
                  </a:lnTo>
                  <a:lnTo>
                    <a:pt x="105" y="130"/>
                  </a:lnTo>
                  <a:lnTo>
                    <a:pt x="123" y="106"/>
                  </a:lnTo>
                  <a:lnTo>
                    <a:pt x="140" y="84"/>
                  </a:lnTo>
                  <a:lnTo>
                    <a:pt x="158" y="65"/>
                  </a:lnTo>
                  <a:lnTo>
                    <a:pt x="177" y="48"/>
                  </a:lnTo>
                  <a:lnTo>
                    <a:pt x="195" y="34"/>
                  </a:lnTo>
                  <a:lnTo>
                    <a:pt x="213" y="22"/>
                  </a:lnTo>
                  <a:lnTo>
                    <a:pt x="231" y="13"/>
                  </a:lnTo>
                  <a:lnTo>
                    <a:pt x="249" y="6"/>
                  </a:lnTo>
                  <a:lnTo>
                    <a:pt x="266" y="2"/>
                  </a:lnTo>
                  <a:lnTo>
                    <a:pt x="283" y="0"/>
                  </a:lnTo>
                  <a:lnTo>
                    <a:pt x="299" y="0"/>
                  </a:lnTo>
                  <a:lnTo>
                    <a:pt x="314" y="3"/>
                  </a:lnTo>
                  <a:lnTo>
                    <a:pt x="328" y="8"/>
                  </a:lnTo>
                  <a:lnTo>
                    <a:pt x="342" y="15"/>
                  </a:lnTo>
                  <a:lnTo>
                    <a:pt x="354" y="25"/>
                  </a:lnTo>
                  <a:lnTo>
                    <a:pt x="365" y="37"/>
                  </a:lnTo>
                  <a:lnTo>
                    <a:pt x="374" y="51"/>
                  </a:lnTo>
                  <a:lnTo>
                    <a:pt x="382" y="67"/>
                  </a:lnTo>
                  <a:lnTo>
                    <a:pt x="388" y="85"/>
                  </a:lnTo>
                  <a:lnTo>
                    <a:pt x="394" y="106"/>
                  </a:lnTo>
                  <a:lnTo>
                    <a:pt x="397" y="129"/>
                  </a:lnTo>
                  <a:lnTo>
                    <a:pt x="397" y="154"/>
                  </a:lnTo>
                  <a:lnTo>
                    <a:pt x="396" y="180"/>
                  </a:lnTo>
                  <a:lnTo>
                    <a:pt x="393" y="210"/>
                  </a:lnTo>
                  <a:lnTo>
                    <a:pt x="386" y="240"/>
                  </a:lnTo>
                  <a:lnTo>
                    <a:pt x="378" y="273"/>
                  </a:lnTo>
                  <a:lnTo>
                    <a:pt x="368" y="308"/>
                  </a:lnTo>
                  <a:lnTo>
                    <a:pt x="355" y="345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71" name="Freeform 47"/>
            <p:cNvSpPr>
              <a:spLocks/>
            </p:cNvSpPr>
            <p:nvPr/>
          </p:nvSpPr>
          <p:spPr bwMode="auto">
            <a:xfrm>
              <a:off x="4379913" y="3824288"/>
              <a:ext cx="15875" cy="33338"/>
            </a:xfrm>
            <a:custGeom>
              <a:avLst/>
              <a:gdLst/>
              <a:ahLst/>
              <a:cxnLst>
                <a:cxn ang="0">
                  <a:pos x="323" y="329"/>
                </a:cxn>
                <a:cxn ang="0">
                  <a:pos x="321" y="398"/>
                </a:cxn>
                <a:cxn ang="0">
                  <a:pos x="312" y="458"/>
                </a:cxn>
                <a:cxn ang="0">
                  <a:pos x="297" y="510"/>
                </a:cxn>
                <a:cxn ang="0">
                  <a:pos x="277" y="553"/>
                </a:cxn>
                <a:cxn ang="0">
                  <a:pos x="253" y="586"/>
                </a:cxn>
                <a:cxn ang="0">
                  <a:pos x="227" y="611"/>
                </a:cxn>
                <a:cxn ang="0">
                  <a:pos x="198" y="625"/>
                </a:cxn>
                <a:cxn ang="0">
                  <a:pos x="167" y="630"/>
                </a:cxn>
                <a:cxn ang="0">
                  <a:pos x="138" y="626"/>
                </a:cxn>
                <a:cxn ang="0">
                  <a:pos x="108" y="611"/>
                </a:cxn>
                <a:cxn ang="0">
                  <a:pos x="81" y="585"/>
                </a:cxn>
                <a:cxn ang="0">
                  <a:pos x="55" y="549"/>
                </a:cxn>
                <a:cxn ang="0">
                  <a:pos x="34" y="504"/>
                </a:cxn>
                <a:cxn ang="0">
                  <a:pos x="17" y="446"/>
                </a:cxn>
                <a:cxn ang="0">
                  <a:pos x="5" y="378"/>
                </a:cxn>
                <a:cxn ang="0">
                  <a:pos x="0" y="301"/>
                </a:cxn>
                <a:cxn ang="0">
                  <a:pos x="2" y="232"/>
                </a:cxn>
                <a:cxn ang="0">
                  <a:pos x="11" y="172"/>
                </a:cxn>
                <a:cxn ang="0">
                  <a:pos x="27" y="120"/>
                </a:cxn>
                <a:cxn ang="0">
                  <a:pos x="47" y="77"/>
                </a:cxn>
                <a:cxn ang="0">
                  <a:pos x="71" y="44"/>
                </a:cxn>
                <a:cxn ang="0">
                  <a:pos x="97" y="20"/>
                </a:cxn>
                <a:cxn ang="0">
                  <a:pos x="127" y="5"/>
                </a:cxn>
                <a:cxn ang="0">
                  <a:pos x="156" y="0"/>
                </a:cxn>
                <a:cxn ang="0">
                  <a:pos x="187" y="4"/>
                </a:cxn>
                <a:cxn ang="0">
                  <a:pos x="216" y="20"/>
                </a:cxn>
                <a:cxn ang="0">
                  <a:pos x="244" y="45"/>
                </a:cxn>
                <a:cxn ang="0">
                  <a:pos x="268" y="81"/>
                </a:cxn>
                <a:cxn ang="0">
                  <a:pos x="291" y="126"/>
                </a:cxn>
                <a:cxn ang="0">
                  <a:pos x="307" y="184"/>
                </a:cxn>
                <a:cxn ang="0">
                  <a:pos x="319" y="252"/>
                </a:cxn>
              </a:cxnLst>
              <a:rect l="0" t="0" r="r" b="b"/>
              <a:pathLst>
                <a:path w="323" h="630">
                  <a:moveTo>
                    <a:pt x="322" y="291"/>
                  </a:moveTo>
                  <a:lnTo>
                    <a:pt x="323" y="329"/>
                  </a:lnTo>
                  <a:lnTo>
                    <a:pt x="323" y="364"/>
                  </a:lnTo>
                  <a:lnTo>
                    <a:pt x="321" y="398"/>
                  </a:lnTo>
                  <a:lnTo>
                    <a:pt x="317" y="428"/>
                  </a:lnTo>
                  <a:lnTo>
                    <a:pt x="312" y="458"/>
                  </a:lnTo>
                  <a:lnTo>
                    <a:pt x="305" y="484"/>
                  </a:lnTo>
                  <a:lnTo>
                    <a:pt x="297" y="510"/>
                  </a:lnTo>
                  <a:lnTo>
                    <a:pt x="288" y="532"/>
                  </a:lnTo>
                  <a:lnTo>
                    <a:pt x="277" y="553"/>
                  </a:lnTo>
                  <a:lnTo>
                    <a:pt x="265" y="570"/>
                  </a:lnTo>
                  <a:lnTo>
                    <a:pt x="253" y="586"/>
                  </a:lnTo>
                  <a:lnTo>
                    <a:pt x="241" y="599"/>
                  </a:lnTo>
                  <a:lnTo>
                    <a:pt x="227" y="611"/>
                  </a:lnTo>
                  <a:lnTo>
                    <a:pt x="212" y="619"/>
                  </a:lnTo>
                  <a:lnTo>
                    <a:pt x="198" y="625"/>
                  </a:lnTo>
                  <a:lnTo>
                    <a:pt x="183" y="629"/>
                  </a:lnTo>
                  <a:lnTo>
                    <a:pt x="167" y="630"/>
                  </a:lnTo>
                  <a:lnTo>
                    <a:pt x="152" y="629"/>
                  </a:lnTo>
                  <a:lnTo>
                    <a:pt x="138" y="626"/>
                  </a:lnTo>
                  <a:lnTo>
                    <a:pt x="123" y="620"/>
                  </a:lnTo>
                  <a:lnTo>
                    <a:pt x="108" y="611"/>
                  </a:lnTo>
                  <a:lnTo>
                    <a:pt x="94" y="599"/>
                  </a:lnTo>
                  <a:lnTo>
                    <a:pt x="81" y="585"/>
                  </a:lnTo>
                  <a:lnTo>
                    <a:pt x="68" y="569"/>
                  </a:lnTo>
                  <a:lnTo>
                    <a:pt x="55" y="549"/>
                  </a:lnTo>
                  <a:lnTo>
                    <a:pt x="44" y="528"/>
                  </a:lnTo>
                  <a:lnTo>
                    <a:pt x="34" y="504"/>
                  </a:lnTo>
                  <a:lnTo>
                    <a:pt x="25" y="476"/>
                  </a:lnTo>
                  <a:lnTo>
                    <a:pt x="17" y="446"/>
                  </a:lnTo>
                  <a:lnTo>
                    <a:pt x="10" y="413"/>
                  </a:lnTo>
                  <a:lnTo>
                    <a:pt x="5" y="378"/>
                  </a:lnTo>
                  <a:lnTo>
                    <a:pt x="2" y="339"/>
                  </a:lnTo>
                  <a:lnTo>
                    <a:pt x="0" y="301"/>
                  </a:lnTo>
                  <a:lnTo>
                    <a:pt x="0" y="266"/>
                  </a:lnTo>
                  <a:lnTo>
                    <a:pt x="2" y="232"/>
                  </a:lnTo>
                  <a:lnTo>
                    <a:pt x="6" y="202"/>
                  </a:lnTo>
                  <a:lnTo>
                    <a:pt x="11" y="172"/>
                  </a:lnTo>
                  <a:lnTo>
                    <a:pt x="19" y="146"/>
                  </a:lnTo>
                  <a:lnTo>
                    <a:pt x="27" y="120"/>
                  </a:lnTo>
                  <a:lnTo>
                    <a:pt x="36" y="98"/>
                  </a:lnTo>
                  <a:lnTo>
                    <a:pt x="47" y="77"/>
                  </a:lnTo>
                  <a:lnTo>
                    <a:pt x="58" y="60"/>
                  </a:lnTo>
                  <a:lnTo>
                    <a:pt x="71" y="44"/>
                  </a:lnTo>
                  <a:lnTo>
                    <a:pt x="84" y="31"/>
                  </a:lnTo>
                  <a:lnTo>
                    <a:pt x="97" y="20"/>
                  </a:lnTo>
                  <a:lnTo>
                    <a:pt x="111" y="11"/>
                  </a:lnTo>
                  <a:lnTo>
                    <a:pt x="127" y="5"/>
                  </a:lnTo>
                  <a:lnTo>
                    <a:pt x="141" y="1"/>
                  </a:lnTo>
                  <a:lnTo>
                    <a:pt x="156" y="0"/>
                  </a:lnTo>
                  <a:lnTo>
                    <a:pt x="171" y="1"/>
                  </a:lnTo>
                  <a:lnTo>
                    <a:pt x="187" y="4"/>
                  </a:lnTo>
                  <a:lnTo>
                    <a:pt x="201" y="10"/>
                  </a:lnTo>
                  <a:lnTo>
                    <a:pt x="216" y="20"/>
                  </a:lnTo>
                  <a:lnTo>
                    <a:pt x="230" y="31"/>
                  </a:lnTo>
                  <a:lnTo>
                    <a:pt x="244" y="45"/>
                  </a:lnTo>
                  <a:lnTo>
                    <a:pt x="257" y="61"/>
                  </a:lnTo>
                  <a:lnTo>
                    <a:pt x="268" y="81"/>
                  </a:lnTo>
                  <a:lnTo>
                    <a:pt x="280" y="102"/>
                  </a:lnTo>
                  <a:lnTo>
                    <a:pt x="291" y="126"/>
                  </a:lnTo>
                  <a:lnTo>
                    <a:pt x="299" y="154"/>
                  </a:lnTo>
                  <a:lnTo>
                    <a:pt x="307" y="184"/>
                  </a:lnTo>
                  <a:lnTo>
                    <a:pt x="314" y="217"/>
                  </a:lnTo>
                  <a:lnTo>
                    <a:pt x="319" y="252"/>
                  </a:lnTo>
                  <a:lnTo>
                    <a:pt x="322" y="29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72" name="Freeform 48"/>
            <p:cNvSpPr>
              <a:spLocks/>
            </p:cNvSpPr>
            <p:nvPr/>
          </p:nvSpPr>
          <p:spPr bwMode="auto">
            <a:xfrm>
              <a:off x="4379913" y="3824288"/>
              <a:ext cx="15875" cy="33338"/>
            </a:xfrm>
            <a:custGeom>
              <a:avLst/>
              <a:gdLst/>
              <a:ahLst/>
              <a:cxnLst>
                <a:cxn ang="0">
                  <a:pos x="323" y="329"/>
                </a:cxn>
                <a:cxn ang="0">
                  <a:pos x="321" y="398"/>
                </a:cxn>
                <a:cxn ang="0">
                  <a:pos x="312" y="458"/>
                </a:cxn>
                <a:cxn ang="0">
                  <a:pos x="297" y="510"/>
                </a:cxn>
                <a:cxn ang="0">
                  <a:pos x="277" y="553"/>
                </a:cxn>
                <a:cxn ang="0">
                  <a:pos x="253" y="586"/>
                </a:cxn>
                <a:cxn ang="0">
                  <a:pos x="227" y="611"/>
                </a:cxn>
                <a:cxn ang="0">
                  <a:pos x="198" y="625"/>
                </a:cxn>
                <a:cxn ang="0">
                  <a:pos x="167" y="630"/>
                </a:cxn>
                <a:cxn ang="0">
                  <a:pos x="138" y="626"/>
                </a:cxn>
                <a:cxn ang="0">
                  <a:pos x="108" y="611"/>
                </a:cxn>
                <a:cxn ang="0">
                  <a:pos x="81" y="585"/>
                </a:cxn>
                <a:cxn ang="0">
                  <a:pos x="55" y="549"/>
                </a:cxn>
                <a:cxn ang="0">
                  <a:pos x="34" y="504"/>
                </a:cxn>
                <a:cxn ang="0">
                  <a:pos x="17" y="446"/>
                </a:cxn>
                <a:cxn ang="0">
                  <a:pos x="5" y="378"/>
                </a:cxn>
                <a:cxn ang="0">
                  <a:pos x="0" y="301"/>
                </a:cxn>
                <a:cxn ang="0">
                  <a:pos x="2" y="232"/>
                </a:cxn>
                <a:cxn ang="0">
                  <a:pos x="11" y="172"/>
                </a:cxn>
                <a:cxn ang="0">
                  <a:pos x="27" y="120"/>
                </a:cxn>
                <a:cxn ang="0">
                  <a:pos x="47" y="77"/>
                </a:cxn>
                <a:cxn ang="0">
                  <a:pos x="71" y="44"/>
                </a:cxn>
                <a:cxn ang="0">
                  <a:pos x="97" y="20"/>
                </a:cxn>
                <a:cxn ang="0">
                  <a:pos x="127" y="5"/>
                </a:cxn>
                <a:cxn ang="0">
                  <a:pos x="156" y="0"/>
                </a:cxn>
                <a:cxn ang="0">
                  <a:pos x="187" y="4"/>
                </a:cxn>
                <a:cxn ang="0">
                  <a:pos x="216" y="20"/>
                </a:cxn>
                <a:cxn ang="0">
                  <a:pos x="244" y="45"/>
                </a:cxn>
                <a:cxn ang="0">
                  <a:pos x="268" y="81"/>
                </a:cxn>
                <a:cxn ang="0">
                  <a:pos x="291" y="126"/>
                </a:cxn>
                <a:cxn ang="0">
                  <a:pos x="307" y="184"/>
                </a:cxn>
                <a:cxn ang="0">
                  <a:pos x="319" y="252"/>
                </a:cxn>
              </a:cxnLst>
              <a:rect l="0" t="0" r="r" b="b"/>
              <a:pathLst>
                <a:path w="323" h="630">
                  <a:moveTo>
                    <a:pt x="322" y="291"/>
                  </a:moveTo>
                  <a:lnTo>
                    <a:pt x="323" y="329"/>
                  </a:lnTo>
                  <a:lnTo>
                    <a:pt x="323" y="364"/>
                  </a:lnTo>
                  <a:lnTo>
                    <a:pt x="321" y="398"/>
                  </a:lnTo>
                  <a:lnTo>
                    <a:pt x="317" y="428"/>
                  </a:lnTo>
                  <a:lnTo>
                    <a:pt x="312" y="458"/>
                  </a:lnTo>
                  <a:lnTo>
                    <a:pt x="305" y="484"/>
                  </a:lnTo>
                  <a:lnTo>
                    <a:pt x="297" y="510"/>
                  </a:lnTo>
                  <a:lnTo>
                    <a:pt x="288" y="532"/>
                  </a:lnTo>
                  <a:lnTo>
                    <a:pt x="277" y="553"/>
                  </a:lnTo>
                  <a:lnTo>
                    <a:pt x="265" y="570"/>
                  </a:lnTo>
                  <a:lnTo>
                    <a:pt x="253" y="586"/>
                  </a:lnTo>
                  <a:lnTo>
                    <a:pt x="241" y="599"/>
                  </a:lnTo>
                  <a:lnTo>
                    <a:pt x="227" y="611"/>
                  </a:lnTo>
                  <a:lnTo>
                    <a:pt x="212" y="619"/>
                  </a:lnTo>
                  <a:lnTo>
                    <a:pt x="198" y="625"/>
                  </a:lnTo>
                  <a:lnTo>
                    <a:pt x="183" y="629"/>
                  </a:lnTo>
                  <a:lnTo>
                    <a:pt x="167" y="630"/>
                  </a:lnTo>
                  <a:lnTo>
                    <a:pt x="152" y="629"/>
                  </a:lnTo>
                  <a:lnTo>
                    <a:pt x="138" y="626"/>
                  </a:lnTo>
                  <a:lnTo>
                    <a:pt x="123" y="620"/>
                  </a:lnTo>
                  <a:lnTo>
                    <a:pt x="108" y="611"/>
                  </a:lnTo>
                  <a:lnTo>
                    <a:pt x="94" y="599"/>
                  </a:lnTo>
                  <a:lnTo>
                    <a:pt x="81" y="585"/>
                  </a:lnTo>
                  <a:lnTo>
                    <a:pt x="68" y="569"/>
                  </a:lnTo>
                  <a:lnTo>
                    <a:pt x="55" y="549"/>
                  </a:lnTo>
                  <a:lnTo>
                    <a:pt x="44" y="528"/>
                  </a:lnTo>
                  <a:lnTo>
                    <a:pt x="34" y="504"/>
                  </a:lnTo>
                  <a:lnTo>
                    <a:pt x="25" y="476"/>
                  </a:lnTo>
                  <a:lnTo>
                    <a:pt x="17" y="446"/>
                  </a:lnTo>
                  <a:lnTo>
                    <a:pt x="10" y="413"/>
                  </a:lnTo>
                  <a:lnTo>
                    <a:pt x="5" y="378"/>
                  </a:lnTo>
                  <a:lnTo>
                    <a:pt x="2" y="339"/>
                  </a:lnTo>
                  <a:lnTo>
                    <a:pt x="0" y="301"/>
                  </a:lnTo>
                  <a:lnTo>
                    <a:pt x="0" y="266"/>
                  </a:lnTo>
                  <a:lnTo>
                    <a:pt x="2" y="232"/>
                  </a:lnTo>
                  <a:lnTo>
                    <a:pt x="6" y="202"/>
                  </a:lnTo>
                  <a:lnTo>
                    <a:pt x="11" y="172"/>
                  </a:lnTo>
                  <a:lnTo>
                    <a:pt x="19" y="146"/>
                  </a:lnTo>
                  <a:lnTo>
                    <a:pt x="27" y="120"/>
                  </a:lnTo>
                  <a:lnTo>
                    <a:pt x="36" y="98"/>
                  </a:lnTo>
                  <a:lnTo>
                    <a:pt x="47" y="77"/>
                  </a:lnTo>
                  <a:lnTo>
                    <a:pt x="58" y="60"/>
                  </a:lnTo>
                  <a:lnTo>
                    <a:pt x="71" y="44"/>
                  </a:lnTo>
                  <a:lnTo>
                    <a:pt x="84" y="31"/>
                  </a:lnTo>
                  <a:lnTo>
                    <a:pt x="97" y="20"/>
                  </a:lnTo>
                  <a:lnTo>
                    <a:pt x="111" y="11"/>
                  </a:lnTo>
                  <a:lnTo>
                    <a:pt x="127" y="5"/>
                  </a:lnTo>
                  <a:lnTo>
                    <a:pt x="141" y="1"/>
                  </a:lnTo>
                  <a:lnTo>
                    <a:pt x="156" y="0"/>
                  </a:lnTo>
                  <a:lnTo>
                    <a:pt x="171" y="1"/>
                  </a:lnTo>
                  <a:lnTo>
                    <a:pt x="187" y="4"/>
                  </a:lnTo>
                  <a:lnTo>
                    <a:pt x="201" y="10"/>
                  </a:lnTo>
                  <a:lnTo>
                    <a:pt x="216" y="20"/>
                  </a:lnTo>
                  <a:lnTo>
                    <a:pt x="230" y="31"/>
                  </a:lnTo>
                  <a:lnTo>
                    <a:pt x="244" y="45"/>
                  </a:lnTo>
                  <a:lnTo>
                    <a:pt x="257" y="61"/>
                  </a:lnTo>
                  <a:lnTo>
                    <a:pt x="268" y="81"/>
                  </a:lnTo>
                  <a:lnTo>
                    <a:pt x="280" y="102"/>
                  </a:lnTo>
                  <a:lnTo>
                    <a:pt x="291" y="126"/>
                  </a:lnTo>
                  <a:lnTo>
                    <a:pt x="299" y="154"/>
                  </a:lnTo>
                  <a:lnTo>
                    <a:pt x="307" y="184"/>
                  </a:lnTo>
                  <a:lnTo>
                    <a:pt x="314" y="217"/>
                  </a:lnTo>
                  <a:lnTo>
                    <a:pt x="319" y="252"/>
                  </a:lnTo>
                  <a:lnTo>
                    <a:pt x="322" y="291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73" name="Freeform 49"/>
            <p:cNvSpPr>
              <a:spLocks/>
            </p:cNvSpPr>
            <p:nvPr/>
          </p:nvSpPr>
          <p:spPr bwMode="auto">
            <a:xfrm>
              <a:off x="4402138" y="3825875"/>
              <a:ext cx="17463" cy="26988"/>
            </a:xfrm>
            <a:custGeom>
              <a:avLst/>
              <a:gdLst/>
              <a:ahLst/>
              <a:cxnLst>
                <a:cxn ang="0">
                  <a:pos x="299" y="242"/>
                </a:cxn>
                <a:cxn ang="0">
                  <a:pos x="315" y="301"/>
                </a:cxn>
                <a:cxn ang="0">
                  <a:pos x="321" y="354"/>
                </a:cxn>
                <a:cxn ang="0">
                  <a:pos x="321" y="401"/>
                </a:cxn>
                <a:cxn ang="0">
                  <a:pos x="315" y="441"/>
                </a:cxn>
                <a:cxn ang="0">
                  <a:pos x="302" y="473"/>
                </a:cxn>
                <a:cxn ang="0">
                  <a:pos x="285" y="499"/>
                </a:cxn>
                <a:cxn ang="0">
                  <a:pos x="265" y="517"/>
                </a:cxn>
                <a:cxn ang="0">
                  <a:pos x="240" y="526"/>
                </a:cxn>
                <a:cxn ang="0">
                  <a:pos x="214" y="528"/>
                </a:cxn>
                <a:cxn ang="0">
                  <a:pos x="185" y="521"/>
                </a:cxn>
                <a:cxn ang="0">
                  <a:pos x="157" y="505"/>
                </a:cxn>
                <a:cxn ang="0">
                  <a:pos x="127" y="480"/>
                </a:cxn>
                <a:cxn ang="0">
                  <a:pos x="98" y="446"/>
                </a:cxn>
                <a:cxn ang="0">
                  <a:pos x="70" y="402"/>
                </a:cxn>
                <a:cxn ang="0">
                  <a:pos x="45" y="348"/>
                </a:cxn>
                <a:cxn ang="0">
                  <a:pos x="22" y="285"/>
                </a:cxn>
                <a:cxn ang="0">
                  <a:pos x="8" y="227"/>
                </a:cxn>
                <a:cxn ang="0">
                  <a:pos x="1" y="174"/>
                </a:cxn>
                <a:cxn ang="0">
                  <a:pos x="1" y="127"/>
                </a:cxn>
                <a:cxn ang="0">
                  <a:pos x="8" y="88"/>
                </a:cxn>
                <a:cxn ang="0">
                  <a:pos x="19" y="55"/>
                </a:cxn>
                <a:cxn ang="0">
                  <a:pos x="36" y="30"/>
                </a:cxn>
                <a:cxn ang="0">
                  <a:pos x="57" y="12"/>
                </a:cxn>
                <a:cxn ang="0">
                  <a:pos x="81" y="2"/>
                </a:cxn>
                <a:cxn ang="0">
                  <a:pos x="108" y="0"/>
                </a:cxn>
                <a:cxn ang="0">
                  <a:pos x="136" y="7"/>
                </a:cxn>
                <a:cxn ang="0">
                  <a:pos x="166" y="23"/>
                </a:cxn>
                <a:cxn ang="0">
                  <a:pos x="195" y="47"/>
                </a:cxn>
                <a:cxn ang="0">
                  <a:pos x="224" y="82"/>
                </a:cxn>
                <a:cxn ang="0">
                  <a:pos x="251" y="125"/>
                </a:cxn>
                <a:cxn ang="0">
                  <a:pos x="278" y="179"/>
                </a:cxn>
              </a:cxnLst>
              <a:rect l="0" t="0" r="r" b="b"/>
              <a:pathLst>
                <a:path w="322" h="528">
                  <a:moveTo>
                    <a:pt x="289" y="210"/>
                  </a:moveTo>
                  <a:lnTo>
                    <a:pt x="299" y="242"/>
                  </a:lnTo>
                  <a:lnTo>
                    <a:pt x="309" y="273"/>
                  </a:lnTo>
                  <a:lnTo>
                    <a:pt x="315" y="301"/>
                  </a:lnTo>
                  <a:lnTo>
                    <a:pt x="319" y="329"/>
                  </a:lnTo>
                  <a:lnTo>
                    <a:pt x="321" y="354"/>
                  </a:lnTo>
                  <a:lnTo>
                    <a:pt x="322" y="379"/>
                  </a:lnTo>
                  <a:lnTo>
                    <a:pt x="321" y="401"/>
                  </a:lnTo>
                  <a:lnTo>
                    <a:pt x="318" y="421"/>
                  </a:lnTo>
                  <a:lnTo>
                    <a:pt x="315" y="441"/>
                  </a:lnTo>
                  <a:lnTo>
                    <a:pt x="309" y="458"/>
                  </a:lnTo>
                  <a:lnTo>
                    <a:pt x="302" y="473"/>
                  </a:lnTo>
                  <a:lnTo>
                    <a:pt x="294" y="488"/>
                  </a:lnTo>
                  <a:lnTo>
                    <a:pt x="285" y="499"/>
                  </a:lnTo>
                  <a:lnTo>
                    <a:pt x="275" y="509"/>
                  </a:lnTo>
                  <a:lnTo>
                    <a:pt x="265" y="517"/>
                  </a:lnTo>
                  <a:lnTo>
                    <a:pt x="252" y="523"/>
                  </a:lnTo>
                  <a:lnTo>
                    <a:pt x="240" y="526"/>
                  </a:lnTo>
                  <a:lnTo>
                    <a:pt x="227" y="528"/>
                  </a:lnTo>
                  <a:lnTo>
                    <a:pt x="214" y="528"/>
                  </a:lnTo>
                  <a:lnTo>
                    <a:pt x="199" y="526"/>
                  </a:lnTo>
                  <a:lnTo>
                    <a:pt x="185" y="521"/>
                  </a:lnTo>
                  <a:lnTo>
                    <a:pt x="171" y="514"/>
                  </a:lnTo>
                  <a:lnTo>
                    <a:pt x="157" y="505"/>
                  </a:lnTo>
                  <a:lnTo>
                    <a:pt x="141" y="494"/>
                  </a:lnTo>
                  <a:lnTo>
                    <a:pt x="127" y="480"/>
                  </a:lnTo>
                  <a:lnTo>
                    <a:pt x="112" y="464"/>
                  </a:lnTo>
                  <a:lnTo>
                    <a:pt x="98" y="446"/>
                  </a:lnTo>
                  <a:lnTo>
                    <a:pt x="83" y="425"/>
                  </a:lnTo>
                  <a:lnTo>
                    <a:pt x="70" y="402"/>
                  </a:lnTo>
                  <a:lnTo>
                    <a:pt x="57" y="376"/>
                  </a:lnTo>
                  <a:lnTo>
                    <a:pt x="45" y="348"/>
                  </a:lnTo>
                  <a:lnTo>
                    <a:pt x="32" y="317"/>
                  </a:lnTo>
                  <a:lnTo>
                    <a:pt x="22" y="285"/>
                  </a:lnTo>
                  <a:lnTo>
                    <a:pt x="14" y="256"/>
                  </a:lnTo>
                  <a:lnTo>
                    <a:pt x="8" y="227"/>
                  </a:lnTo>
                  <a:lnTo>
                    <a:pt x="3" y="200"/>
                  </a:lnTo>
                  <a:lnTo>
                    <a:pt x="1" y="174"/>
                  </a:lnTo>
                  <a:lnTo>
                    <a:pt x="0" y="150"/>
                  </a:lnTo>
                  <a:lnTo>
                    <a:pt x="1" y="127"/>
                  </a:lnTo>
                  <a:lnTo>
                    <a:pt x="4" y="107"/>
                  </a:lnTo>
                  <a:lnTo>
                    <a:pt x="8" y="88"/>
                  </a:lnTo>
                  <a:lnTo>
                    <a:pt x="13" y="70"/>
                  </a:lnTo>
                  <a:lnTo>
                    <a:pt x="19" y="55"/>
                  </a:lnTo>
                  <a:lnTo>
                    <a:pt x="27" y="42"/>
                  </a:lnTo>
                  <a:lnTo>
                    <a:pt x="36" y="30"/>
                  </a:lnTo>
                  <a:lnTo>
                    <a:pt x="47" y="20"/>
                  </a:lnTo>
                  <a:lnTo>
                    <a:pt x="57" y="12"/>
                  </a:lnTo>
                  <a:lnTo>
                    <a:pt x="69" y="6"/>
                  </a:lnTo>
                  <a:lnTo>
                    <a:pt x="81" y="2"/>
                  </a:lnTo>
                  <a:lnTo>
                    <a:pt x="95" y="0"/>
                  </a:lnTo>
                  <a:lnTo>
                    <a:pt x="108" y="0"/>
                  </a:lnTo>
                  <a:lnTo>
                    <a:pt x="122" y="2"/>
                  </a:lnTo>
                  <a:lnTo>
                    <a:pt x="136" y="7"/>
                  </a:lnTo>
                  <a:lnTo>
                    <a:pt x="151" y="14"/>
                  </a:lnTo>
                  <a:lnTo>
                    <a:pt x="166" y="23"/>
                  </a:lnTo>
                  <a:lnTo>
                    <a:pt x="180" y="34"/>
                  </a:lnTo>
                  <a:lnTo>
                    <a:pt x="195" y="47"/>
                  </a:lnTo>
                  <a:lnTo>
                    <a:pt x="210" y="63"/>
                  </a:lnTo>
                  <a:lnTo>
                    <a:pt x="224" y="82"/>
                  </a:lnTo>
                  <a:lnTo>
                    <a:pt x="238" y="102"/>
                  </a:lnTo>
                  <a:lnTo>
                    <a:pt x="251" y="125"/>
                  </a:lnTo>
                  <a:lnTo>
                    <a:pt x="265" y="151"/>
                  </a:lnTo>
                  <a:lnTo>
                    <a:pt x="278" y="179"/>
                  </a:lnTo>
                  <a:lnTo>
                    <a:pt x="289" y="2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74" name="Freeform 50"/>
            <p:cNvSpPr>
              <a:spLocks/>
            </p:cNvSpPr>
            <p:nvPr/>
          </p:nvSpPr>
          <p:spPr bwMode="auto">
            <a:xfrm>
              <a:off x="4402138" y="3825875"/>
              <a:ext cx="17463" cy="26988"/>
            </a:xfrm>
            <a:custGeom>
              <a:avLst/>
              <a:gdLst/>
              <a:ahLst/>
              <a:cxnLst>
                <a:cxn ang="0">
                  <a:pos x="299" y="242"/>
                </a:cxn>
                <a:cxn ang="0">
                  <a:pos x="315" y="301"/>
                </a:cxn>
                <a:cxn ang="0">
                  <a:pos x="321" y="354"/>
                </a:cxn>
                <a:cxn ang="0">
                  <a:pos x="321" y="401"/>
                </a:cxn>
                <a:cxn ang="0">
                  <a:pos x="315" y="441"/>
                </a:cxn>
                <a:cxn ang="0">
                  <a:pos x="302" y="473"/>
                </a:cxn>
                <a:cxn ang="0">
                  <a:pos x="285" y="499"/>
                </a:cxn>
                <a:cxn ang="0">
                  <a:pos x="265" y="517"/>
                </a:cxn>
                <a:cxn ang="0">
                  <a:pos x="240" y="526"/>
                </a:cxn>
                <a:cxn ang="0">
                  <a:pos x="214" y="528"/>
                </a:cxn>
                <a:cxn ang="0">
                  <a:pos x="185" y="521"/>
                </a:cxn>
                <a:cxn ang="0">
                  <a:pos x="157" y="505"/>
                </a:cxn>
                <a:cxn ang="0">
                  <a:pos x="127" y="480"/>
                </a:cxn>
                <a:cxn ang="0">
                  <a:pos x="98" y="446"/>
                </a:cxn>
                <a:cxn ang="0">
                  <a:pos x="70" y="402"/>
                </a:cxn>
                <a:cxn ang="0">
                  <a:pos x="45" y="348"/>
                </a:cxn>
                <a:cxn ang="0">
                  <a:pos x="22" y="285"/>
                </a:cxn>
                <a:cxn ang="0">
                  <a:pos x="8" y="227"/>
                </a:cxn>
                <a:cxn ang="0">
                  <a:pos x="1" y="174"/>
                </a:cxn>
                <a:cxn ang="0">
                  <a:pos x="1" y="127"/>
                </a:cxn>
                <a:cxn ang="0">
                  <a:pos x="8" y="88"/>
                </a:cxn>
                <a:cxn ang="0">
                  <a:pos x="19" y="55"/>
                </a:cxn>
                <a:cxn ang="0">
                  <a:pos x="36" y="30"/>
                </a:cxn>
                <a:cxn ang="0">
                  <a:pos x="57" y="12"/>
                </a:cxn>
                <a:cxn ang="0">
                  <a:pos x="81" y="2"/>
                </a:cxn>
                <a:cxn ang="0">
                  <a:pos x="108" y="0"/>
                </a:cxn>
                <a:cxn ang="0">
                  <a:pos x="136" y="7"/>
                </a:cxn>
                <a:cxn ang="0">
                  <a:pos x="166" y="23"/>
                </a:cxn>
                <a:cxn ang="0">
                  <a:pos x="195" y="47"/>
                </a:cxn>
                <a:cxn ang="0">
                  <a:pos x="224" y="82"/>
                </a:cxn>
                <a:cxn ang="0">
                  <a:pos x="251" y="125"/>
                </a:cxn>
                <a:cxn ang="0">
                  <a:pos x="278" y="179"/>
                </a:cxn>
              </a:cxnLst>
              <a:rect l="0" t="0" r="r" b="b"/>
              <a:pathLst>
                <a:path w="322" h="528">
                  <a:moveTo>
                    <a:pt x="289" y="210"/>
                  </a:moveTo>
                  <a:lnTo>
                    <a:pt x="299" y="242"/>
                  </a:lnTo>
                  <a:lnTo>
                    <a:pt x="309" y="273"/>
                  </a:lnTo>
                  <a:lnTo>
                    <a:pt x="315" y="301"/>
                  </a:lnTo>
                  <a:lnTo>
                    <a:pt x="319" y="329"/>
                  </a:lnTo>
                  <a:lnTo>
                    <a:pt x="321" y="354"/>
                  </a:lnTo>
                  <a:lnTo>
                    <a:pt x="322" y="379"/>
                  </a:lnTo>
                  <a:lnTo>
                    <a:pt x="321" y="401"/>
                  </a:lnTo>
                  <a:lnTo>
                    <a:pt x="318" y="421"/>
                  </a:lnTo>
                  <a:lnTo>
                    <a:pt x="315" y="441"/>
                  </a:lnTo>
                  <a:lnTo>
                    <a:pt x="309" y="458"/>
                  </a:lnTo>
                  <a:lnTo>
                    <a:pt x="302" y="473"/>
                  </a:lnTo>
                  <a:lnTo>
                    <a:pt x="294" y="488"/>
                  </a:lnTo>
                  <a:lnTo>
                    <a:pt x="285" y="499"/>
                  </a:lnTo>
                  <a:lnTo>
                    <a:pt x="275" y="509"/>
                  </a:lnTo>
                  <a:lnTo>
                    <a:pt x="265" y="517"/>
                  </a:lnTo>
                  <a:lnTo>
                    <a:pt x="252" y="523"/>
                  </a:lnTo>
                  <a:lnTo>
                    <a:pt x="240" y="526"/>
                  </a:lnTo>
                  <a:lnTo>
                    <a:pt x="227" y="528"/>
                  </a:lnTo>
                  <a:lnTo>
                    <a:pt x="214" y="528"/>
                  </a:lnTo>
                  <a:lnTo>
                    <a:pt x="199" y="526"/>
                  </a:lnTo>
                  <a:lnTo>
                    <a:pt x="185" y="521"/>
                  </a:lnTo>
                  <a:lnTo>
                    <a:pt x="171" y="514"/>
                  </a:lnTo>
                  <a:lnTo>
                    <a:pt x="157" y="505"/>
                  </a:lnTo>
                  <a:lnTo>
                    <a:pt x="141" y="494"/>
                  </a:lnTo>
                  <a:lnTo>
                    <a:pt x="127" y="480"/>
                  </a:lnTo>
                  <a:lnTo>
                    <a:pt x="112" y="464"/>
                  </a:lnTo>
                  <a:lnTo>
                    <a:pt x="98" y="446"/>
                  </a:lnTo>
                  <a:lnTo>
                    <a:pt x="83" y="425"/>
                  </a:lnTo>
                  <a:lnTo>
                    <a:pt x="70" y="402"/>
                  </a:lnTo>
                  <a:lnTo>
                    <a:pt x="57" y="376"/>
                  </a:lnTo>
                  <a:lnTo>
                    <a:pt x="45" y="348"/>
                  </a:lnTo>
                  <a:lnTo>
                    <a:pt x="32" y="317"/>
                  </a:lnTo>
                  <a:lnTo>
                    <a:pt x="22" y="285"/>
                  </a:lnTo>
                  <a:lnTo>
                    <a:pt x="14" y="256"/>
                  </a:lnTo>
                  <a:lnTo>
                    <a:pt x="8" y="227"/>
                  </a:lnTo>
                  <a:lnTo>
                    <a:pt x="3" y="200"/>
                  </a:lnTo>
                  <a:lnTo>
                    <a:pt x="1" y="174"/>
                  </a:lnTo>
                  <a:lnTo>
                    <a:pt x="0" y="150"/>
                  </a:lnTo>
                  <a:lnTo>
                    <a:pt x="1" y="127"/>
                  </a:lnTo>
                  <a:lnTo>
                    <a:pt x="4" y="107"/>
                  </a:lnTo>
                  <a:lnTo>
                    <a:pt x="8" y="88"/>
                  </a:lnTo>
                  <a:lnTo>
                    <a:pt x="13" y="70"/>
                  </a:lnTo>
                  <a:lnTo>
                    <a:pt x="19" y="55"/>
                  </a:lnTo>
                  <a:lnTo>
                    <a:pt x="27" y="42"/>
                  </a:lnTo>
                  <a:lnTo>
                    <a:pt x="36" y="30"/>
                  </a:lnTo>
                  <a:lnTo>
                    <a:pt x="47" y="20"/>
                  </a:lnTo>
                  <a:lnTo>
                    <a:pt x="57" y="12"/>
                  </a:lnTo>
                  <a:lnTo>
                    <a:pt x="69" y="6"/>
                  </a:lnTo>
                  <a:lnTo>
                    <a:pt x="81" y="2"/>
                  </a:lnTo>
                  <a:lnTo>
                    <a:pt x="95" y="0"/>
                  </a:lnTo>
                  <a:lnTo>
                    <a:pt x="108" y="0"/>
                  </a:lnTo>
                  <a:lnTo>
                    <a:pt x="122" y="2"/>
                  </a:lnTo>
                  <a:lnTo>
                    <a:pt x="136" y="7"/>
                  </a:lnTo>
                  <a:lnTo>
                    <a:pt x="151" y="14"/>
                  </a:lnTo>
                  <a:lnTo>
                    <a:pt x="166" y="23"/>
                  </a:lnTo>
                  <a:lnTo>
                    <a:pt x="180" y="34"/>
                  </a:lnTo>
                  <a:lnTo>
                    <a:pt x="195" y="47"/>
                  </a:lnTo>
                  <a:lnTo>
                    <a:pt x="210" y="63"/>
                  </a:lnTo>
                  <a:lnTo>
                    <a:pt x="224" y="82"/>
                  </a:lnTo>
                  <a:lnTo>
                    <a:pt x="238" y="102"/>
                  </a:lnTo>
                  <a:lnTo>
                    <a:pt x="251" y="125"/>
                  </a:lnTo>
                  <a:lnTo>
                    <a:pt x="265" y="151"/>
                  </a:lnTo>
                  <a:lnTo>
                    <a:pt x="278" y="179"/>
                  </a:lnTo>
                  <a:lnTo>
                    <a:pt x="289" y="210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75" name="Freeform 51"/>
            <p:cNvSpPr>
              <a:spLocks/>
            </p:cNvSpPr>
            <p:nvPr/>
          </p:nvSpPr>
          <p:spPr bwMode="auto">
            <a:xfrm>
              <a:off x="4419600" y="3821113"/>
              <a:ext cx="17463" cy="22225"/>
            </a:xfrm>
            <a:custGeom>
              <a:avLst/>
              <a:gdLst/>
              <a:ahLst/>
              <a:cxnLst>
                <a:cxn ang="0">
                  <a:pos x="298" y="155"/>
                </a:cxn>
                <a:cxn ang="0">
                  <a:pos x="316" y="200"/>
                </a:cxn>
                <a:cxn ang="0">
                  <a:pos x="327" y="240"/>
                </a:cxn>
                <a:cxn ang="0">
                  <a:pos x="330" y="277"/>
                </a:cxn>
                <a:cxn ang="0">
                  <a:pos x="327" y="310"/>
                </a:cxn>
                <a:cxn ang="0">
                  <a:pos x="319" y="339"/>
                </a:cxn>
                <a:cxn ang="0">
                  <a:pos x="305" y="363"/>
                </a:cxn>
                <a:cxn ang="0">
                  <a:pos x="286" y="383"/>
                </a:cxn>
                <a:cxn ang="0">
                  <a:pos x="264" y="396"/>
                </a:cxn>
                <a:cxn ang="0">
                  <a:pos x="238" y="403"/>
                </a:cxn>
                <a:cxn ang="0">
                  <a:pos x="211" y="404"/>
                </a:cxn>
                <a:cxn ang="0">
                  <a:pos x="181" y="398"/>
                </a:cxn>
                <a:cxn ang="0">
                  <a:pos x="152" y="385"/>
                </a:cxn>
                <a:cxn ang="0">
                  <a:pos x="121" y="363"/>
                </a:cxn>
                <a:cxn ang="0">
                  <a:pos x="91" y="334"/>
                </a:cxn>
                <a:cxn ang="0">
                  <a:pos x="61" y="296"/>
                </a:cxn>
                <a:cxn ang="0">
                  <a:pos x="35" y="251"/>
                </a:cxn>
                <a:cxn ang="0">
                  <a:pos x="15" y="208"/>
                </a:cxn>
                <a:cxn ang="0">
                  <a:pos x="4" y="166"/>
                </a:cxn>
                <a:cxn ang="0">
                  <a:pos x="0" y="129"/>
                </a:cxn>
                <a:cxn ang="0">
                  <a:pos x="3" y="96"/>
                </a:cxn>
                <a:cxn ang="0">
                  <a:pos x="11" y="66"/>
                </a:cxn>
                <a:cxn ang="0">
                  <a:pos x="25" y="42"/>
                </a:cxn>
                <a:cxn ang="0">
                  <a:pos x="44" y="23"/>
                </a:cxn>
                <a:cxn ang="0">
                  <a:pos x="66" y="9"/>
                </a:cxn>
                <a:cxn ang="0">
                  <a:pos x="92" y="2"/>
                </a:cxn>
                <a:cxn ang="0">
                  <a:pos x="120" y="1"/>
                </a:cxn>
                <a:cxn ang="0">
                  <a:pos x="150" y="7"/>
                </a:cxn>
                <a:cxn ang="0">
                  <a:pos x="180" y="21"/>
                </a:cxn>
                <a:cxn ang="0">
                  <a:pos x="211" y="42"/>
                </a:cxn>
                <a:cxn ang="0">
                  <a:pos x="242" y="71"/>
                </a:cxn>
                <a:cxn ang="0">
                  <a:pos x="271" y="110"/>
                </a:cxn>
              </a:cxnLst>
              <a:rect l="0" t="0" r="r" b="b"/>
              <a:pathLst>
                <a:path w="330" h="404">
                  <a:moveTo>
                    <a:pt x="284" y="132"/>
                  </a:moveTo>
                  <a:lnTo>
                    <a:pt x="298" y="155"/>
                  </a:lnTo>
                  <a:lnTo>
                    <a:pt x="308" y="177"/>
                  </a:lnTo>
                  <a:lnTo>
                    <a:pt x="316" y="200"/>
                  </a:lnTo>
                  <a:lnTo>
                    <a:pt x="322" y="220"/>
                  </a:lnTo>
                  <a:lnTo>
                    <a:pt x="327" y="240"/>
                  </a:lnTo>
                  <a:lnTo>
                    <a:pt x="329" y="259"/>
                  </a:lnTo>
                  <a:lnTo>
                    <a:pt x="330" y="277"/>
                  </a:lnTo>
                  <a:lnTo>
                    <a:pt x="330" y="294"/>
                  </a:lnTo>
                  <a:lnTo>
                    <a:pt x="327" y="310"/>
                  </a:lnTo>
                  <a:lnTo>
                    <a:pt x="324" y="326"/>
                  </a:lnTo>
                  <a:lnTo>
                    <a:pt x="319" y="339"/>
                  </a:lnTo>
                  <a:lnTo>
                    <a:pt x="313" y="352"/>
                  </a:lnTo>
                  <a:lnTo>
                    <a:pt x="305" y="363"/>
                  </a:lnTo>
                  <a:lnTo>
                    <a:pt x="297" y="374"/>
                  </a:lnTo>
                  <a:lnTo>
                    <a:pt x="286" y="383"/>
                  </a:lnTo>
                  <a:lnTo>
                    <a:pt x="276" y="390"/>
                  </a:lnTo>
                  <a:lnTo>
                    <a:pt x="264" y="396"/>
                  </a:lnTo>
                  <a:lnTo>
                    <a:pt x="252" y="400"/>
                  </a:lnTo>
                  <a:lnTo>
                    <a:pt x="238" y="403"/>
                  </a:lnTo>
                  <a:lnTo>
                    <a:pt x="225" y="404"/>
                  </a:lnTo>
                  <a:lnTo>
                    <a:pt x="211" y="404"/>
                  </a:lnTo>
                  <a:lnTo>
                    <a:pt x="197" y="402"/>
                  </a:lnTo>
                  <a:lnTo>
                    <a:pt x="181" y="398"/>
                  </a:lnTo>
                  <a:lnTo>
                    <a:pt x="167" y="392"/>
                  </a:lnTo>
                  <a:lnTo>
                    <a:pt x="152" y="385"/>
                  </a:lnTo>
                  <a:lnTo>
                    <a:pt x="137" y="375"/>
                  </a:lnTo>
                  <a:lnTo>
                    <a:pt x="121" y="363"/>
                  </a:lnTo>
                  <a:lnTo>
                    <a:pt x="106" y="350"/>
                  </a:lnTo>
                  <a:lnTo>
                    <a:pt x="91" y="334"/>
                  </a:lnTo>
                  <a:lnTo>
                    <a:pt x="75" y="317"/>
                  </a:lnTo>
                  <a:lnTo>
                    <a:pt x="61" y="296"/>
                  </a:lnTo>
                  <a:lnTo>
                    <a:pt x="48" y="274"/>
                  </a:lnTo>
                  <a:lnTo>
                    <a:pt x="35" y="251"/>
                  </a:lnTo>
                  <a:lnTo>
                    <a:pt x="23" y="229"/>
                  </a:lnTo>
                  <a:lnTo>
                    <a:pt x="15" y="208"/>
                  </a:lnTo>
                  <a:lnTo>
                    <a:pt x="8" y="186"/>
                  </a:lnTo>
                  <a:lnTo>
                    <a:pt x="4" y="166"/>
                  </a:lnTo>
                  <a:lnTo>
                    <a:pt x="1" y="148"/>
                  </a:lnTo>
                  <a:lnTo>
                    <a:pt x="0" y="129"/>
                  </a:lnTo>
                  <a:lnTo>
                    <a:pt x="0" y="112"/>
                  </a:lnTo>
                  <a:lnTo>
                    <a:pt x="3" y="96"/>
                  </a:lnTo>
                  <a:lnTo>
                    <a:pt x="6" y="81"/>
                  </a:lnTo>
                  <a:lnTo>
                    <a:pt x="11" y="66"/>
                  </a:lnTo>
                  <a:lnTo>
                    <a:pt x="17" y="53"/>
                  </a:lnTo>
                  <a:lnTo>
                    <a:pt x="25" y="42"/>
                  </a:lnTo>
                  <a:lnTo>
                    <a:pt x="35" y="32"/>
                  </a:lnTo>
                  <a:lnTo>
                    <a:pt x="44" y="23"/>
                  </a:lnTo>
                  <a:lnTo>
                    <a:pt x="55" y="15"/>
                  </a:lnTo>
                  <a:lnTo>
                    <a:pt x="66" y="9"/>
                  </a:lnTo>
                  <a:lnTo>
                    <a:pt x="78" y="5"/>
                  </a:lnTo>
                  <a:lnTo>
                    <a:pt x="92" y="2"/>
                  </a:lnTo>
                  <a:lnTo>
                    <a:pt x="106" y="0"/>
                  </a:lnTo>
                  <a:lnTo>
                    <a:pt x="120" y="1"/>
                  </a:lnTo>
                  <a:lnTo>
                    <a:pt x="135" y="3"/>
                  </a:lnTo>
                  <a:lnTo>
                    <a:pt x="150" y="7"/>
                  </a:lnTo>
                  <a:lnTo>
                    <a:pt x="165" y="12"/>
                  </a:lnTo>
                  <a:lnTo>
                    <a:pt x="180" y="21"/>
                  </a:lnTo>
                  <a:lnTo>
                    <a:pt x="196" y="31"/>
                  </a:lnTo>
                  <a:lnTo>
                    <a:pt x="211" y="42"/>
                  </a:lnTo>
                  <a:lnTo>
                    <a:pt x="226" y="55"/>
                  </a:lnTo>
                  <a:lnTo>
                    <a:pt x="242" y="71"/>
                  </a:lnTo>
                  <a:lnTo>
                    <a:pt x="256" y="90"/>
                  </a:lnTo>
                  <a:lnTo>
                    <a:pt x="271" y="110"/>
                  </a:lnTo>
                  <a:lnTo>
                    <a:pt x="284" y="1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76" name="Freeform 52"/>
            <p:cNvSpPr>
              <a:spLocks/>
            </p:cNvSpPr>
            <p:nvPr/>
          </p:nvSpPr>
          <p:spPr bwMode="auto">
            <a:xfrm>
              <a:off x="4419600" y="3821113"/>
              <a:ext cx="17463" cy="22225"/>
            </a:xfrm>
            <a:custGeom>
              <a:avLst/>
              <a:gdLst/>
              <a:ahLst/>
              <a:cxnLst>
                <a:cxn ang="0">
                  <a:pos x="298" y="155"/>
                </a:cxn>
                <a:cxn ang="0">
                  <a:pos x="316" y="200"/>
                </a:cxn>
                <a:cxn ang="0">
                  <a:pos x="327" y="240"/>
                </a:cxn>
                <a:cxn ang="0">
                  <a:pos x="330" y="277"/>
                </a:cxn>
                <a:cxn ang="0">
                  <a:pos x="327" y="310"/>
                </a:cxn>
                <a:cxn ang="0">
                  <a:pos x="319" y="339"/>
                </a:cxn>
                <a:cxn ang="0">
                  <a:pos x="305" y="363"/>
                </a:cxn>
                <a:cxn ang="0">
                  <a:pos x="286" y="383"/>
                </a:cxn>
                <a:cxn ang="0">
                  <a:pos x="264" y="396"/>
                </a:cxn>
                <a:cxn ang="0">
                  <a:pos x="238" y="403"/>
                </a:cxn>
                <a:cxn ang="0">
                  <a:pos x="211" y="404"/>
                </a:cxn>
                <a:cxn ang="0">
                  <a:pos x="181" y="398"/>
                </a:cxn>
                <a:cxn ang="0">
                  <a:pos x="152" y="385"/>
                </a:cxn>
                <a:cxn ang="0">
                  <a:pos x="121" y="363"/>
                </a:cxn>
                <a:cxn ang="0">
                  <a:pos x="91" y="334"/>
                </a:cxn>
                <a:cxn ang="0">
                  <a:pos x="61" y="296"/>
                </a:cxn>
                <a:cxn ang="0">
                  <a:pos x="35" y="251"/>
                </a:cxn>
                <a:cxn ang="0">
                  <a:pos x="15" y="208"/>
                </a:cxn>
                <a:cxn ang="0">
                  <a:pos x="4" y="166"/>
                </a:cxn>
                <a:cxn ang="0">
                  <a:pos x="0" y="129"/>
                </a:cxn>
                <a:cxn ang="0">
                  <a:pos x="3" y="96"/>
                </a:cxn>
                <a:cxn ang="0">
                  <a:pos x="11" y="66"/>
                </a:cxn>
                <a:cxn ang="0">
                  <a:pos x="25" y="42"/>
                </a:cxn>
                <a:cxn ang="0">
                  <a:pos x="44" y="23"/>
                </a:cxn>
                <a:cxn ang="0">
                  <a:pos x="66" y="9"/>
                </a:cxn>
                <a:cxn ang="0">
                  <a:pos x="92" y="2"/>
                </a:cxn>
                <a:cxn ang="0">
                  <a:pos x="120" y="1"/>
                </a:cxn>
                <a:cxn ang="0">
                  <a:pos x="150" y="7"/>
                </a:cxn>
                <a:cxn ang="0">
                  <a:pos x="180" y="21"/>
                </a:cxn>
                <a:cxn ang="0">
                  <a:pos x="211" y="42"/>
                </a:cxn>
                <a:cxn ang="0">
                  <a:pos x="242" y="71"/>
                </a:cxn>
                <a:cxn ang="0">
                  <a:pos x="271" y="110"/>
                </a:cxn>
              </a:cxnLst>
              <a:rect l="0" t="0" r="r" b="b"/>
              <a:pathLst>
                <a:path w="330" h="404">
                  <a:moveTo>
                    <a:pt x="284" y="132"/>
                  </a:moveTo>
                  <a:lnTo>
                    <a:pt x="298" y="155"/>
                  </a:lnTo>
                  <a:lnTo>
                    <a:pt x="308" y="177"/>
                  </a:lnTo>
                  <a:lnTo>
                    <a:pt x="316" y="200"/>
                  </a:lnTo>
                  <a:lnTo>
                    <a:pt x="322" y="220"/>
                  </a:lnTo>
                  <a:lnTo>
                    <a:pt x="327" y="240"/>
                  </a:lnTo>
                  <a:lnTo>
                    <a:pt x="329" y="259"/>
                  </a:lnTo>
                  <a:lnTo>
                    <a:pt x="330" y="277"/>
                  </a:lnTo>
                  <a:lnTo>
                    <a:pt x="330" y="294"/>
                  </a:lnTo>
                  <a:lnTo>
                    <a:pt x="327" y="310"/>
                  </a:lnTo>
                  <a:lnTo>
                    <a:pt x="324" y="326"/>
                  </a:lnTo>
                  <a:lnTo>
                    <a:pt x="319" y="339"/>
                  </a:lnTo>
                  <a:lnTo>
                    <a:pt x="313" y="352"/>
                  </a:lnTo>
                  <a:lnTo>
                    <a:pt x="305" y="363"/>
                  </a:lnTo>
                  <a:lnTo>
                    <a:pt x="297" y="374"/>
                  </a:lnTo>
                  <a:lnTo>
                    <a:pt x="286" y="383"/>
                  </a:lnTo>
                  <a:lnTo>
                    <a:pt x="276" y="390"/>
                  </a:lnTo>
                  <a:lnTo>
                    <a:pt x="264" y="396"/>
                  </a:lnTo>
                  <a:lnTo>
                    <a:pt x="252" y="400"/>
                  </a:lnTo>
                  <a:lnTo>
                    <a:pt x="238" y="403"/>
                  </a:lnTo>
                  <a:lnTo>
                    <a:pt x="225" y="404"/>
                  </a:lnTo>
                  <a:lnTo>
                    <a:pt x="211" y="404"/>
                  </a:lnTo>
                  <a:lnTo>
                    <a:pt x="197" y="402"/>
                  </a:lnTo>
                  <a:lnTo>
                    <a:pt x="181" y="398"/>
                  </a:lnTo>
                  <a:lnTo>
                    <a:pt x="167" y="392"/>
                  </a:lnTo>
                  <a:lnTo>
                    <a:pt x="152" y="385"/>
                  </a:lnTo>
                  <a:lnTo>
                    <a:pt x="137" y="375"/>
                  </a:lnTo>
                  <a:lnTo>
                    <a:pt x="121" y="363"/>
                  </a:lnTo>
                  <a:lnTo>
                    <a:pt x="106" y="350"/>
                  </a:lnTo>
                  <a:lnTo>
                    <a:pt x="91" y="334"/>
                  </a:lnTo>
                  <a:lnTo>
                    <a:pt x="75" y="317"/>
                  </a:lnTo>
                  <a:lnTo>
                    <a:pt x="61" y="296"/>
                  </a:lnTo>
                  <a:lnTo>
                    <a:pt x="48" y="274"/>
                  </a:lnTo>
                  <a:lnTo>
                    <a:pt x="35" y="251"/>
                  </a:lnTo>
                  <a:lnTo>
                    <a:pt x="23" y="229"/>
                  </a:lnTo>
                  <a:lnTo>
                    <a:pt x="15" y="208"/>
                  </a:lnTo>
                  <a:lnTo>
                    <a:pt x="8" y="186"/>
                  </a:lnTo>
                  <a:lnTo>
                    <a:pt x="4" y="166"/>
                  </a:lnTo>
                  <a:lnTo>
                    <a:pt x="1" y="148"/>
                  </a:lnTo>
                  <a:lnTo>
                    <a:pt x="0" y="129"/>
                  </a:lnTo>
                  <a:lnTo>
                    <a:pt x="0" y="112"/>
                  </a:lnTo>
                  <a:lnTo>
                    <a:pt x="3" y="96"/>
                  </a:lnTo>
                  <a:lnTo>
                    <a:pt x="6" y="81"/>
                  </a:lnTo>
                  <a:lnTo>
                    <a:pt x="11" y="66"/>
                  </a:lnTo>
                  <a:lnTo>
                    <a:pt x="17" y="53"/>
                  </a:lnTo>
                  <a:lnTo>
                    <a:pt x="25" y="42"/>
                  </a:lnTo>
                  <a:lnTo>
                    <a:pt x="35" y="32"/>
                  </a:lnTo>
                  <a:lnTo>
                    <a:pt x="44" y="23"/>
                  </a:lnTo>
                  <a:lnTo>
                    <a:pt x="55" y="15"/>
                  </a:lnTo>
                  <a:lnTo>
                    <a:pt x="66" y="9"/>
                  </a:lnTo>
                  <a:lnTo>
                    <a:pt x="78" y="5"/>
                  </a:lnTo>
                  <a:lnTo>
                    <a:pt x="92" y="2"/>
                  </a:lnTo>
                  <a:lnTo>
                    <a:pt x="106" y="0"/>
                  </a:lnTo>
                  <a:lnTo>
                    <a:pt x="120" y="1"/>
                  </a:lnTo>
                  <a:lnTo>
                    <a:pt x="135" y="3"/>
                  </a:lnTo>
                  <a:lnTo>
                    <a:pt x="150" y="7"/>
                  </a:lnTo>
                  <a:lnTo>
                    <a:pt x="165" y="12"/>
                  </a:lnTo>
                  <a:lnTo>
                    <a:pt x="180" y="21"/>
                  </a:lnTo>
                  <a:lnTo>
                    <a:pt x="196" y="31"/>
                  </a:lnTo>
                  <a:lnTo>
                    <a:pt x="211" y="42"/>
                  </a:lnTo>
                  <a:lnTo>
                    <a:pt x="226" y="55"/>
                  </a:lnTo>
                  <a:lnTo>
                    <a:pt x="242" y="71"/>
                  </a:lnTo>
                  <a:lnTo>
                    <a:pt x="256" y="90"/>
                  </a:lnTo>
                  <a:lnTo>
                    <a:pt x="271" y="110"/>
                  </a:lnTo>
                  <a:lnTo>
                    <a:pt x="284" y="132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77" name="Freeform 53"/>
            <p:cNvSpPr>
              <a:spLocks/>
            </p:cNvSpPr>
            <p:nvPr/>
          </p:nvSpPr>
          <p:spPr bwMode="auto">
            <a:xfrm>
              <a:off x="4437063" y="3816350"/>
              <a:ext cx="15875" cy="14288"/>
            </a:xfrm>
            <a:custGeom>
              <a:avLst/>
              <a:gdLst/>
              <a:ahLst/>
              <a:cxnLst>
                <a:cxn ang="0">
                  <a:pos x="250" y="103"/>
                </a:cxn>
                <a:cxn ang="0">
                  <a:pos x="274" y="135"/>
                </a:cxn>
                <a:cxn ang="0">
                  <a:pos x="292" y="167"/>
                </a:cxn>
                <a:cxn ang="0">
                  <a:pos x="302" y="197"/>
                </a:cxn>
                <a:cxn ang="0">
                  <a:pos x="307" y="223"/>
                </a:cxn>
                <a:cxn ang="0">
                  <a:pos x="305" y="246"/>
                </a:cxn>
                <a:cxn ang="0">
                  <a:pos x="298" y="266"/>
                </a:cxn>
                <a:cxn ang="0">
                  <a:pos x="287" y="282"/>
                </a:cxn>
                <a:cxn ang="0">
                  <a:pos x="271" y="294"/>
                </a:cxn>
                <a:cxn ang="0">
                  <a:pos x="252" y="302"/>
                </a:cxn>
                <a:cxn ang="0">
                  <a:pos x="229" y="305"/>
                </a:cxn>
                <a:cxn ang="0">
                  <a:pos x="204" y="303"/>
                </a:cxn>
                <a:cxn ang="0">
                  <a:pos x="177" y="295"/>
                </a:cxn>
                <a:cxn ang="0">
                  <a:pos x="148" y="282"/>
                </a:cxn>
                <a:cxn ang="0">
                  <a:pos x="117" y="262"/>
                </a:cxn>
                <a:cxn ang="0">
                  <a:pos x="88" y="235"/>
                </a:cxn>
                <a:cxn ang="0">
                  <a:pos x="57" y="203"/>
                </a:cxn>
                <a:cxn ang="0">
                  <a:pos x="32" y="169"/>
                </a:cxn>
                <a:cxn ang="0">
                  <a:pos x="15" y="138"/>
                </a:cxn>
                <a:cxn ang="0">
                  <a:pos x="4" y="109"/>
                </a:cxn>
                <a:cxn ang="0">
                  <a:pos x="0" y="83"/>
                </a:cxn>
                <a:cxn ang="0">
                  <a:pos x="1" y="59"/>
                </a:cxn>
                <a:cxn ang="0">
                  <a:pos x="8" y="39"/>
                </a:cxn>
                <a:cxn ang="0">
                  <a:pos x="20" y="23"/>
                </a:cxn>
                <a:cxn ang="0">
                  <a:pos x="36" y="10"/>
                </a:cxn>
                <a:cxn ang="0">
                  <a:pos x="55" y="3"/>
                </a:cxn>
                <a:cxn ang="0">
                  <a:pos x="78" y="0"/>
                </a:cxn>
                <a:cxn ang="0">
                  <a:pos x="103" y="2"/>
                </a:cxn>
                <a:cxn ang="0">
                  <a:pos x="130" y="10"/>
                </a:cxn>
                <a:cxn ang="0">
                  <a:pos x="159" y="24"/>
                </a:cxn>
                <a:cxn ang="0">
                  <a:pos x="189" y="43"/>
                </a:cxn>
                <a:cxn ang="0">
                  <a:pos x="219" y="69"/>
                </a:cxn>
              </a:cxnLst>
              <a:rect l="0" t="0" r="r" b="b"/>
              <a:pathLst>
                <a:path w="307" h="305">
                  <a:moveTo>
                    <a:pt x="235" y="86"/>
                  </a:moveTo>
                  <a:lnTo>
                    <a:pt x="250" y="103"/>
                  </a:lnTo>
                  <a:lnTo>
                    <a:pt x="263" y="119"/>
                  </a:lnTo>
                  <a:lnTo>
                    <a:pt x="274" y="135"/>
                  </a:lnTo>
                  <a:lnTo>
                    <a:pt x="284" y="152"/>
                  </a:lnTo>
                  <a:lnTo>
                    <a:pt x="292" y="167"/>
                  </a:lnTo>
                  <a:lnTo>
                    <a:pt x="298" y="182"/>
                  </a:lnTo>
                  <a:lnTo>
                    <a:pt x="302" y="197"/>
                  </a:lnTo>
                  <a:lnTo>
                    <a:pt x="305" y="210"/>
                  </a:lnTo>
                  <a:lnTo>
                    <a:pt x="307" y="223"/>
                  </a:lnTo>
                  <a:lnTo>
                    <a:pt x="306" y="234"/>
                  </a:lnTo>
                  <a:lnTo>
                    <a:pt x="305" y="246"/>
                  </a:lnTo>
                  <a:lnTo>
                    <a:pt x="302" y="257"/>
                  </a:lnTo>
                  <a:lnTo>
                    <a:pt x="298" y="266"/>
                  </a:lnTo>
                  <a:lnTo>
                    <a:pt x="293" y="275"/>
                  </a:lnTo>
                  <a:lnTo>
                    <a:pt x="287" y="282"/>
                  </a:lnTo>
                  <a:lnTo>
                    <a:pt x="280" y="289"/>
                  </a:lnTo>
                  <a:lnTo>
                    <a:pt x="271" y="294"/>
                  </a:lnTo>
                  <a:lnTo>
                    <a:pt x="262" y="299"/>
                  </a:lnTo>
                  <a:lnTo>
                    <a:pt x="252" y="302"/>
                  </a:lnTo>
                  <a:lnTo>
                    <a:pt x="241" y="304"/>
                  </a:lnTo>
                  <a:lnTo>
                    <a:pt x="229" y="305"/>
                  </a:lnTo>
                  <a:lnTo>
                    <a:pt x="216" y="304"/>
                  </a:lnTo>
                  <a:lnTo>
                    <a:pt x="204" y="303"/>
                  </a:lnTo>
                  <a:lnTo>
                    <a:pt x="191" y="299"/>
                  </a:lnTo>
                  <a:lnTo>
                    <a:pt x="177" y="295"/>
                  </a:lnTo>
                  <a:lnTo>
                    <a:pt x="162" y="289"/>
                  </a:lnTo>
                  <a:lnTo>
                    <a:pt x="148" y="282"/>
                  </a:lnTo>
                  <a:lnTo>
                    <a:pt x="133" y="273"/>
                  </a:lnTo>
                  <a:lnTo>
                    <a:pt x="117" y="262"/>
                  </a:lnTo>
                  <a:lnTo>
                    <a:pt x="102" y="249"/>
                  </a:lnTo>
                  <a:lnTo>
                    <a:pt x="88" y="235"/>
                  </a:lnTo>
                  <a:lnTo>
                    <a:pt x="73" y="220"/>
                  </a:lnTo>
                  <a:lnTo>
                    <a:pt x="57" y="203"/>
                  </a:lnTo>
                  <a:lnTo>
                    <a:pt x="43" y="185"/>
                  </a:lnTo>
                  <a:lnTo>
                    <a:pt x="32" y="169"/>
                  </a:lnTo>
                  <a:lnTo>
                    <a:pt x="23" y="154"/>
                  </a:lnTo>
                  <a:lnTo>
                    <a:pt x="15" y="138"/>
                  </a:lnTo>
                  <a:lnTo>
                    <a:pt x="8" y="123"/>
                  </a:lnTo>
                  <a:lnTo>
                    <a:pt x="4" y="109"/>
                  </a:lnTo>
                  <a:lnTo>
                    <a:pt x="1" y="96"/>
                  </a:lnTo>
                  <a:lnTo>
                    <a:pt x="0" y="83"/>
                  </a:lnTo>
                  <a:lnTo>
                    <a:pt x="0" y="70"/>
                  </a:lnTo>
                  <a:lnTo>
                    <a:pt x="1" y="59"/>
                  </a:lnTo>
                  <a:lnTo>
                    <a:pt x="4" y="49"/>
                  </a:lnTo>
                  <a:lnTo>
                    <a:pt x="8" y="39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7" y="16"/>
                  </a:lnTo>
                  <a:lnTo>
                    <a:pt x="36" y="10"/>
                  </a:lnTo>
                  <a:lnTo>
                    <a:pt x="45" y="6"/>
                  </a:lnTo>
                  <a:lnTo>
                    <a:pt x="55" y="3"/>
                  </a:lnTo>
                  <a:lnTo>
                    <a:pt x="66" y="1"/>
                  </a:lnTo>
                  <a:lnTo>
                    <a:pt x="78" y="0"/>
                  </a:lnTo>
                  <a:lnTo>
                    <a:pt x="90" y="0"/>
                  </a:lnTo>
                  <a:lnTo>
                    <a:pt x="103" y="2"/>
                  </a:lnTo>
                  <a:lnTo>
                    <a:pt x="116" y="5"/>
                  </a:lnTo>
                  <a:lnTo>
                    <a:pt x="130" y="10"/>
                  </a:lnTo>
                  <a:lnTo>
                    <a:pt x="144" y="16"/>
                  </a:lnTo>
                  <a:lnTo>
                    <a:pt x="159" y="24"/>
                  </a:lnTo>
                  <a:lnTo>
                    <a:pt x="174" y="33"/>
                  </a:lnTo>
                  <a:lnTo>
                    <a:pt x="189" y="43"/>
                  </a:lnTo>
                  <a:lnTo>
                    <a:pt x="204" y="56"/>
                  </a:lnTo>
                  <a:lnTo>
                    <a:pt x="219" y="69"/>
                  </a:lnTo>
                  <a:lnTo>
                    <a:pt x="235" y="8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78" name="Freeform 54"/>
            <p:cNvSpPr>
              <a:spLocks/>
            </p:cNvSpPr>
            <p:nvPr/>
          </p:nvSpPr>
          <p:spPr bwMode="auto">
            <a:xfrm>
              <a:off x="4437063" y="3816350"/>
              <a:ext cx="15875" cy="14288"/>
            </a:xfrm>
            <a:custGeom>
              <a:avLst/>
              <a:gdLst/>
              <a:ahLst/>
              <a:cxnLst>
                <a:cxn ang="0">
                  <a:pos x="250" y="103"/>
                </a:cxn>
                <a:cxn ang="0">
                  <a:pos x="274" y="135"/>
                </a:cxn>
                <a:cxn ang="0">
                  <a:pos x="292" y="167"/>
                </a:cxn>
                <a:cxn ang="0">
                  <a:pos x="302" y="197"/>
                </a:cxn>
                <a:cxn ang="0">
                  <a:pos x="307" y="223"/>
                </a:cxn>
                <a:cxn ang="0">
                  <a:pos x="305" y="246"/>
                </a:cxn>
                <a:cxn ang="0">
                  <a:pos x="298" y="266"/>
                </a:cxn>
                <a:cxn ang="0">
                  <a:pos x="287" y="282"/>
                </a:cxn>
                <a:cxn ang="0">
                  <a:pos x="271" y="294"/>
                </a:cxn>
                <a:cxn ang="0">
                  <a:pos x="252" y="302"/>
                </a:cxn>
                <a:cxn ang="0">
                  <a:pos x="229" y="305"/>
                </a:cxn>
                <a:cxn ang="0">
                  <a:pos x="204" y="303"/>
                </a:cxn>
                <a:cxn ang="0">
                  <a:pos x="177" y="295"/>
                </a:cxn>
                <a:cxn ang="0">
                  <a:pos x="148" y="282"/>
                </a:cxn>
                <a:cxn ang="0">
                  <a:pos x="117" y="262"/>
                </a:cxn>
                <a:cxn ang="0">
                  <a:pos x="88" y="235"/>
                </a:cxn>
                <a:cxn ang="0">
                  <a:pos x="57" y="203"/>
                </a:cxn>
                <a:cxn ang="0">
                  <a:pos x="32" y="169"/>
                </a:cxn>
                <a:cxn ang="0">
                  <a:pos x="15" y="138"/>
                </a:cxn>
                <a:cxn ang="0">
                  <a:pos x="4" y="109"/>
                </a:cxn>
                <a:cxn ang="0">
                  <a:pos x="0" y="83"/>
                </a:cxn>
                <a:cxn ang="0">
                  <a:pos x="1" y="59"/>
                </a:cxn>
                <a:cxn ang="0">
                  <a:pos x="8" y="39"/>
                </a:cxn>
                <a:cxn ang="0">
                  <a:pos x="20" y="23"/>
                </a:cxn>
                <a:cxn ang="0">
                  <a:pos x="36" y="10"/>
                </a:cxn>
                <a:cxn ang="0">
                  <a:pos x="55" y="3"/>
                </a:cxn>
                <a:cxn ang="0">
                  <a:pos x="78" y="0"/>
                </a:cxn>
                <a:cxn ang="0">
                  <a:pos x="103" y="2"/>
                </a:cxn>
                <a:cxn ang="0">
                  <a:pos x="130" y="10"/>
                </a:cxn>
                <a:cxn ang="0">
                  <a:pos x="159" y="24"/>
                </a:cxn>
                <a:cxn ang="0">
                  <a:pos x="189" y="43"/>
                </a:cxn>
                <a:cxn ang="0">
                  <a:pos x="219" y="69"/>
                </a:cxn>
              </a:cxnLst>
              <a:rect l="0" t="0" r="r" b="b"/>
              <a:pathLst>
                <a:path w="307" h="305">
                  <a:moveTo>
                    <a:pt x="235" y="86"/>
                  </a:moveTo>
                  <a:lnTo>
                    <a:pt x="250" y="103"/>
                  </a:lnTo>
                  <a:lnTo>
                    <a:pt x="263" y="119"/>
                  </a:lnTo>
                  <a:lnTo>
                    <a:pt x="274" y="135"/>
                  </a:lnTo>
                  <a:lnTo>
                    <a:pt x="284" y="152"/>
                  </a:lnTo>
                  <a:lnTo>
                    <a:pt x="292" y="167"/>
                  </a:lnTo>
                  <a:lnTo>
                    <a:pt x="298" y="182"/>
                  </a:lnTo>
                  <a:lnTo>
                    <a:pt x="302" y="197"/>
                  </a:lnTo>
                  <a:lnTo>
                    <a:pt x="305" y="210"/>
                  </a:lnTo>
                  <a:lnTo>
                    <a:pt x="307" y="223"/>
                  </a:lnTo>
                  <a:lnTo>
                    <a:pt x="306" y="234"/>
                  </a:lnTo>
                  <a:lnTo>
                    <a:pt x="305" y="246"/>
                  </a:lnTo>
                  <a:lnTo>
                    <a:pt x="302" y="257"/>
                  </a:lnTo>
                  <a:lnTo>
                    <a:pt x="298" y="266"/>
                  </a:lnTo>
                  <a:lnTo>
                    <a:pt x="293" y="275"/>
                  </a:lnTo>
                  <a:lnTo>
                    <a:pt x="287" y="282"/>
                  </a:lnTo>
                  <a:lnTo>
                    <a:pt x="280" y="289"/>
                  </a:lnTo>
                  <a:lnTo>
                    <a:pt x="271" y="294"/>
                  </a:lnTo>
                  <a:lnTo>
                    <a:pt x="262" y="299"/>
                  </a:lnTo>
                  <a:lnTo>
                    <a:pt x="252" y="302"/>
                  </a:lnTo>
                  <a:lnTo>
                    <a:pt x="241" y="304"/>
                  </a:lnTo>
                  <a:lnTo>
                    <a:pt x="229" y="305"/>
                  </a:lnTo>
                  <a:lnTo>
                    <a:pt x="216" y="304"/>
                  </a:lnTo>
                  <a:lnTo>
                    <a:pt x="204" y="303"/>
                  </a:lnTo>
                  <a:lnTo>
                    <a:pt x="191" y="299"/>
                  </a:lnTo>
                  <a:lnTo>
                    <a:pt x="177" y="295"/>
                  </a:lnTo>
                  <a:lnTo>
                    <a:pt x="162" y="289"/>
                  </a:lnTo>
                  <a:lnTo>
                    <a:pt x="148" y="282"/>
                  </a:lnTo>
                  <a:lnTo>
                    <a:pt x="133" y="273"/>
                  </a:lnTo>
                  <a:lnTo>
                    <a:pt x="117" y="262"/>
                  </a:lnTo>
                  <a:lnTo>
                    <a:pt x="102" y="249"/>
                  </a:lnTo>
                  <a:lnTo>
                    <a:pt x="88" y="235"/>
                  </a:lnTo>
                  <a:lnTo>
                    <a:pt x="73" y="220"/>
                  </a:lnTo>
                  <a:lnTo>
                    <a:pt x="57" y="203"/>
                  </a:lnTo>
                  <a:lnTo>
                    <a:pt x="43" y="185"/>
                  </a:lnTo>
                  <a:lnTo>
                    <a:pt x="32" y="169"/>
                  </a:lnTo>
                  <a:lnTo>
                    <a:pt x="23" y="154"/>
                  </a:lnTo>
                  <a:lnTo>
                    <a:pt x="15" y="138"/>
                  </a:lnTo>
                  <a:lnTo>
                    <a:pt x="8" y="123"/>
                  </a:lnTo>
                  <a:lnTo>
                    <a:pt x="4" y="109"/>
                  </a:lnTo>
                  <a:lnTo>
                    <a:pt x="1" y="96"/>
                  </a:lnTo>
                  <a:lnTo>
                    <a:pt x="0" y="83"/>
                  </a:lnTo>
                  <a:lnTo>
                    <a:pt x="0" y="70"/>
                  </a:lnTo>
                  <a:lnTo>
                    <a:pt x="1" y="59"/>
                  </a:lnTo>
                  <a:lnTo>
                    <a:pt x="4" y="49"/>
                  </a:lnTo>
                  <a:lnTo>
                    <a:pt x="8" y="39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7" y="16"/>
                  </a:lnTo>
                  <a:lnTo>
                    <a:pt x="36" y="10"/>
                  </a:lnTo>
                  <a:lnTo>
                    <a:pt x="45" y="6"/>
                  </a:lnTo>
                  <a:lnTo>
                    <a:pt x="55" y="3"/>
                  </a:lnTo>
                  <a:lnTo>
                    <a:pt x="66" y="1"/>
                  </a:lnTo>
                  <a:lnTo>
                    <a:pt x="78" y="0"/>
                  </a:lnTo>
                  <a:lnTo>
                    <a:pt x="90" y="0"/>
                  </a:lnTo>
                  <a:lnTo>
                    <a:pt x="103" y="2"/>
                  </a:lnTo>
                  <a:lnTo>
                    <a:pt x="116" y="5"/>
                  </a:lnTo>
                  <a:lnTo>
                    <a:pt x="130" y="10"/>
                  </a:lnTo>
                  <a:lnTo>
                    <a:pt x="144" y="16"/>
                  </a:lnTo>
                  <a:lnTo>
                    <a:pt x="159" y="24"/>
                  </a:lnTo>
                  <a:lnTo>
                    <a:pt x="174" y="33"/>
                  </a:lnTo>
                  <a:lnTo>
                    <a:pt x="189" y="43"/>
                  </a:lnTo>
                  <a:lnTo>
                    <a:pt x="204" y="56"/>
                  </a:lnTo>
                  <a:lnTo>
                    <a:pt x="219" y="69"/>
                  </a:lnTo>
                  <a:lnTo>
                    <a:pt x="235" y="86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79" name="Freeform 55"/>
            <p:cNvSpPr>
              <a:spLocks/>
            </p:cNvSpPr>
            <p:nvPr/>
          </p:nvSpPr>
          <p:spPr bwMode="auto">
            <a:xfrm>
              <a:off x="4452938" y="3808413"/>
              <a:ext cx="17463" cy="12700"/>
            </a:xfrm>
            <a:custGeom>
              <a:avLst/>
              <a:gdLst/>
              <a:ahLst/>
              <a:cxnLst>
                <a:cxn ang="0">
                  <a:pos x="240" y="38"/>
                </a:cxn>
                <a:cxn ang="0">
                  <a:pos x="271" y="60"/>
                </a:cxn>
                <a:cxn ang="0">
                  <a:pos x="296" y="82"/>
                </a:cxn>
                <a:cxn ang="0">
                  <a:pos x="313" y="106"/>
                </a:cxn>
                <a:cxn ang="0">
                  <a:pos x="324" y="129"/>
                </a:cxn>
                <a:cxn ang="0">
                  <a:pos x="328" y="151"/>
                </a:cxn>
                <a:cxn ang="0">
                  <a:pos x="327" y="173"/>
                </a:cxn>
                <a:cxn ang="0">
                  <a:pos x="321" y="193"/>
                </a:cxn>
                <a:cxn ang="0">
                  <a:pos x="310" y="210"/>
                </a:cxn>
                <a:cxn ang="0">
                  <a:pos x="295" y="226"/>
                </a:cxn>
                <a:cxn ang="0">
                  <a:pos x="274" y="238"/>
                </a:cxn>
                <a:cxn ang="0">
                  <a:pos x="251" y="245"/>
                </a:cxn>
                <a:cxn ang="0">
                  <a:pos x="223" y="249"/>
                </a:cxn>
                <a:cxn ang="0">
                  <a:pos x="193" y="248"/>
                </a:cxn>
                <a:cxn ang="0">
                  <a:pos x="160" y="242"/>
                </a:cxn>
                <a:cxn ang="0">
                  <a:pos x="124" y="230"/>
                </a:cxn>
                <a:cxn ang="0">
                  <a:pos x="88" y="211"/>
                </a:cxn>
                <a:cxn ang="0">
                  <a:pos x="57" y="190"/>
                </a:cxn>
                <a:cxn ang="0">
                  <a:pos x="33" y="168"/>
                </a:cxn>
                <a:cxn ang="0">
                  <a:pos x="15" y="144"/>
                </a:cxn>
                <a:cxn ang="0">
                  <a:pos x="5" y="121"/>
                </a:cxn>
                <a:cxn ang="0">
                  <a:pos x="0" y="98"/>
                </a:cxn>
                <a:cxn ang="0">
                  <a:pos x="1" y="77"/>
                </a:cxn>
                <a:cxn ang="0">
                  <a:pos x="7" y="57"/>
                </a:cxn>
                <a:cxn ang="0">
                  <a:pos x="18" y="39"/>
                </a:cxn>
                <a:cxn ang="0">
                  <a:pos x="34" y="24"/>
                </a:cxn>
                <a:cxn ang="0">
                  <a:pos x="54" y="12"/>
                </a:cxn>
                <a:cxn ang="0">
                  <a:pos x="78" y="4"/>
                </a:cxn>
                <a:cxn ang="0">
                  <a:pos x="105" y="1"/>
                </a:cxn>
                <a:cxn ang="0">
                  <a:pos x="135" y="1"/>
                </a:cxn>
                <a:cxn ang="0">
                  <a:pos x="167" y="8"/>
                </a:cxn>
                <a:cxn ang="0">
                  <a:pos x="203" y="20"/>
                </a:cxn>
              </a:cxnLst>
              <a:rect l="0" t="0" r="r" b="b"/>
              <a:pathLst>
                <a:path w="329" h="249">
                  <a:moveTo>
                    <a:pt x="221" y="28"/>
                  </a:moveTo>
                  <a:lnTo>
                    <a:pt x="240" y="38"/>
                  </a:lnTo>
                  <a:lnTo>
                    <a:pt x="256" y="49"/>
                  </a:lnTo>
                  <a:lnTo>
                    <a:pt x="271" y="60"/>
                  </a:lnTo>
                  <a:lnTo>
                    <a:pt x="284" y="71"/>
                  </a:lnTo>
                  <a:lnTo>
                    <a:pt x="296" y="82"/>
                  </a:lnTo>
                  <a:lnTo>
                    <a:pt x="305" y="94"/>
                  </a:lnTo>
                  <a:lnTo>
                    <a:pt x="313" y="106"/>
                  </a:lnTo>
                  <a:lnTo>
                    <a:pt x="319" y="117"/>
                  </a:lnTo>
                  <a:lnTo>
                    <a:pt x="324" y="129"/>
                  </a:lnTo>
                  <a:lnTo>
                    <a:pt x="327" y="140"/>
                  </a:lnTo>
                  <a:lnTo>
                    <a:pt x="328" y="151"/>
                  </a:lnTo>
                  <a:lnTo>
                    <a:pt x="329" y="163"/>
                  </a:lnTo>
                  <a:lnTo>
                    <a:pt x="327" y="173"/>
                  </a:lnTo>
                  <a:lnTo>
                    <a:pt x="325" y="183"/>
                  </a:lnTo>
                  <a:lnTo>
                    <a:pt x="321" y="193"/>
                  </a:lnTo>
                  <a:lnTo>
                    <a:pt x="316" y="202"/>
                  </a:lnTo>
                  <a:lnTo>
                    <a:pt x="310" y="210"/>
                  </a:lnTo>
                  <a:lnTo>
                    <a:pt x="303" y="219"/>
                  </a:lnTo>
                  <a:lnTo>
                    <a:pt x="295" y="226"/>
                  </a:lnTo>
                  <a:lnTo>
                    <a:pt x="284" y="232"/>
                  </a:lnTo>
                  <a:lnTo>
                    <a:pt x="274" y="238"/>
                  </a:lnTo>
                  <a:lnTo>
                    <a:pt x="263" y="242"/>
                  </a:lnTo>
                  <a:lnTo>
                    <a:pt x="251" y="245"/>
                  </a:lnTo>
                  <a:lnTo>
                    <a:pt x="238" y="248"/>
                  </a:lnTo>
                  <a:lnTo>
                    <a:pt x="223" y="249"/>
                  </a:lnTo>
                  <a:lnTo>
                    <a:pt x="208" y="249"/>
                  </a:lnTo>
                  <a:lnTo>
                    <a:pt x="193" y="248"/>
                  </a:lnTo>
                  <a:lnTo>
                    <a:pt x="176" y="246"/>
                  </a:lnTo>
                  <a:lnTo>
                    <a:pt x="160" y="242"/>
                  </a:lnTo>
                  <a:lnTo>
                    <a:pt x="143" y="237"/>
                  </a:lnTo>
                  <a:lnTo>
                    <a:pt x="124" y="230"/>
                  </a:lnTo>
                  <a:lnTo>
                    <a:pt x="106" y="222"/>
                  </a:lnTo>
                  <a:lnTo>
                    <a:pt x="88" y="211"/>
                  </a:lnTo>
                  <a:lnTo>
                    <a:pt x="71" y="200"/>
                  </a:lnTo>
                  <a:lnTo>
                    <a:pt x="57" y="190"/>
                  </a:lnTo>
                  <a:lnTo>
                    <a:pt x="44" y="179"/>
                  </a:lnTo>
                  <a:lnTo>
                    <a:pt x="33" y="168"/>
                  </a:lnTo>
                  <a:lnTo>
                    <a:pt x="24" y="155"/>
                  </a:lnTo>
                  <a:lnTo>
                    <a:pt x="15" y="144"/>
                  </a:lnTo>
                  <a:lnTo>
                    <a:pt x="9" y="132"/>
                  </a:lnTo>
                  <a:lnTo>
                    <a:pt x="5" y="121"/>
                  </a:lnTo>
                  <a:lnTo>
                    <a:pt x="2" y="110"/>
                  </a:lnTo>
                  <a:lnTo>
                    <a:pt x="0" y="98"/>
                  </a:lnTo>
                  <a:lnTo>
                    <a:pt x="0" y="87"/>
                  </a:lnTo>
                  <a:lnTo>
                    <a:pt x="1" y="77"/>
                  </a:lnTo>
                  <a:lnTo>
                    <a:pt x="3" y="67"/>
                  </a:lnTo>
                  <a:lnTo>
                    <a:pt x="7" y="57"/>
                  </a:lnTo>
                  <a:lnTo>
                    <a:pt x="12" y="48"/>
                  </a:lnTo>
                  <a:lnTo>
                    <a:pt x="18" y="39"/>
                  </a:lnTo>
                  <a:lnTo>
                    <a:pt x="26" y="31"/>
                  </a:lnTo>
                  <a:lnTo>
                    <a:pt x="34" y="24"/>
                  </a:lnTo>
                  <a:lnTo>
                    <a:pt x="44" y="18"/>
                  </a:lnTo>
                  <a:lnTo>
                    <a:pt x="54" y="12"/>
                  </a:lnTo>
                  <a:lnTo>
                    <a:pt x="65" y="8"/>
                  </a:lnTo>
                  <a:lnTo>
                    <a:pt x="78" y="4"/>
                  </a:lnTo>
                  <a:lnTo>
                    <a:pt x="91" y="2"/>
                  </a:lnTo>
                  <a:lnTo>
                    <a:pt x="105" y="1"/>
                  </a:lnTo>
                  <a:lnTo>
                    <a:pt x="119" y="0"/>
                  </a:lnTo>
                  <a:lnTo>
                    <a:pt x="135" y="1"/>
                  </a:lnTo>
                  <a:lnTo>
                    <a:pt x="151" y="4"/>
                  </a:lnTo>
                  <a:lnTo>
                    <a:pt x="167" y="8"/>
                  </a:lnTo>
                  <a:lnTo>
                    <a:pt x="185" y="13"/>
                  </a:lnTo>
                  <a:lnTo>
                    <a:pt x="203" y="20"/>
                  </a:lnTo>
                  <a:lnTo>
                    <a:pt x="221" y="2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80" name="Freeform 56"/>
            <p:cNvSpPr>
              <a:spLocks/>
            </p:cNvSpPr>
            <p:nvPr/>
          </p:nvSpPr>
          <p:spPr bwMode="auto">
            <a:xfrm>
              <a:off x="4452938" y="3808413"/>
              <a:ext cx="17463" cy="12700"/>
            </a:xfrm>
            <a:custGeom>
              <a:avLst/>
              <a:gdLst/>
              <a:ahLst/>
              <a:cxnLst>
                <a:cxn ang="0">
                  <a:pos x="240" y="38"/>
                </a:cxn>
                <a:cxn ang="0">
                  <a:pos x="271" y="60"/>
                </a:cxn>
                <a:cxn ang="0">
                  <a:pos x="296" y="82"/>
                </a:cxn>
                <a:cxn ang="0">
                  <a:pos x="313" y="106"/>
                </a:cxn>
                <a:cxn ang="0">
                  <a:pos x="324" y="129"/>
                </a:cxn>
                <a:cxn ang="0">
                  <a:pos x="328" y="151"/>
                </a:cxn>
                <a:cxn ang="0">
                  <a:pos x="327" y="173"/>
                </a:cxn>
                <a:cxn ang="0">
                  <a:pos x="321" y="193"/>
                </a:cxn>
                <a:cxn ang="0">
                  <a:pos x="310" y="210"/>
                </a:cxn>
                <a:cxn ang="0">
                  <a:pos x="295" y="226"/>
                </a:cxn>
                <a:cxn ang="0">
                  <a:pos x="274" y="238"/>
                </a:cxn>
                <a:cxn ang="0">
                  <a:pos x="251" y="245"/>
                </a:cxn>
                <a:cxn ang="0">
                  <a:pos x="223" y="249"/>
                </a:cxn>
                <a:cxn ang="0">
                  <a:pos x="193" y="248"/>
                </a:cxn>
                <a:cxn ang="0">
                  <a:pos x="160" y="242"/>
                </a:cxn>
                <a:cxn ang="0">
                  <a:pos x="124" y="230"/>
                </a:cxn>
                <a:cxn ang="0">
                  <a:pos x="88" y="211"/>
                </a:cxn>
                <a:cxn ang="0">
                  <a:pos x="57" y="190"/>
                </a:cxn>
                <a:cxn ang="0">
                  <a:pos x="33" y="168"/>
                </a:cxn>
                <a:cxn ang="0">
                  <a:pos x="15" y="144"/>
                </a:cxn>
                <a:cxn ang="0">
                  <a:pos x="5" y="121"/>
                </a:cxn>
                <a:cxn ang="0">
                  <a:pos x="0" y="98"/>
                </a:cxn>
                <a:cxn ang="0">
                  <a:pos x="1" y="77"/>
                </a:cxn>
                <a:cxn ang="0">
                  <a:pos x="7" y="57"/>
                </a:cxn>
                <a:cxn ang="0">
                  <a:pos x="18" y="39"/>
                </a:cxn>
                <a:cxn ang="0">
                  <a:pos x="34" y="24"/>
                </a:cxn>
                <a:cxn ang="0">
                  <a:pos x="54" y="12"/>
                </a:cxn>
                <a:cxn ang="0">
                  <a:pos x="78" y="4"/>
                </a:cxn>
                <a:cxn ang="0">
                  <a:pos x="105" y="1"/>
                </a:cxn>
                <a:cxn ang="0">
                  <a:pos x="135" y="1"/>
                </a:cxn>
                <a:cxn ang="0">
                  <a:pos x="167" y="8"/>
                </a:cxn>
                <a:cxn ang="0">
                  <a:pos x="203" y="20"/>
                </a:cxn>
              </a:cxnLst>
              <a:rect l="0" t="0" r="r" b="b"/>
              <a:pathLst>
                <a:path w="329" h="249">
                  <a:moveTo>
                    <a:pt x="221" y="28"/>
                  </a:moveTo>
                  <a:lnTo>
                    <a:pt x="240" y="38"/>
                  </a:lnTo>
                  <a:lnTo>
                    <a:pt x="256" y="49"/>
                  </a:lnTo>
                  <a:lnTo>
                    <a:pt x="271" y="60"/>
                  </a:lnTo>
                  <a:lnTo>
                    <a:pt x="284" y="71"/>
                  </a:lnTo>
                  <a:lnTo>
                    <a:pt x="296" y="82"/>
                  </a:lnTo>
                  <a:lnTo>
                    <a:pt x="305" y="94"/>
                  </a:lnTo>
                  <a:lnTo>
                    <a:pt x="313" y="106"/>
                  </a:lnTo>
                  <a:lnTo>
                    <a:pt x="319" y="117"/>
                  </a:lnTo>
                  <a:lnTo>
                    <a:pt x="324" y="129"/>
                  </a:lnTo>
                  <a:lnTo>
                    <a:pt x="327" y="140"/>
                  </a:lnTo>
                  <a:lnTo>
                    <a:pt x="328" y="151"/>
                  </a:lnTo>
                  <a:lnTo>
                    <a:pt x="329" y="163"/>
                  </a:lnTo>
                  <a:lnTo>
                    <a:pt x="327" y="173"/>
                  </a:lnTo>
                  <a:lnTo>
                    <a:pt x="325" y="183"/>
                  </a:lnTo>
                  <a:lnTo>
                    <a:pt x="321" y="193"/>
                  </a:lnTo>
                  <a:lnTo>
                    <a:pt x="316" y="202"/>
                  </a:lnTo>
                  <a:lnTo>
                    <a:pt x="310" y="210"/>
                  </a:lnTo>
                  <a:lnTo>
                    <a:pt x="303" y="219"/>
                  </a:lnTo>
                  <a:lnTo>
                    <a:pt x="295" y="226"/>
                  </a:lnTo>
                  <a:lnTo>
                    <a:pt x="284" y="232"/>
                  </a:lnTo>
                  <a:lnTo>
                    <a:pt x="274" y="238"/>
                  </a:lnTo>
                  <a:lnTo>
                    <a:pt x="263" y="242"/>
                  </a:lnTo>
                  <a:lnTo>
                    <a:pt x="251" y="245"/>
                  </a:lnTo>
                  <a:lnTo>
                    <a:pt x="238" y="248"/>
                  </a:lnTo>
                  <a:lnTo>
                    <a:pt x="223" y="249"/>
                  </a:lnTo>
                  <a:lnTo>
                    <a:pt x="208" y="249"/>
                  </a:lnTo>
                  <a:lnTo>
                    <a:pt x="193" y="248"/>
                  </a:lnTo>
                  <a:lnTo>
                    <a:pt x="176" y="246"/>
                  </a:lnTo>
                  <a:lnTo>
                    <a:pt x="160" y="242"/>
                  </a:lnTo>
                  <a:lnTo>
                    <a:pt x="143" y="237"/>
                  </a:lnTo>
                  <a:lnTo>
                    <a:pt x="124" y="230"/>
                  </a:lnTo>
                  <a:lnTo>
                    <a:pt x="106" y="222"/>
                  </a:lnTo>
                  <a:lnTo>
                    <a:pt x="88" y="211"/>
                  </a:lnTo>
                  <a:lnTo>
                    <a:pt x="71" y="200"/>
                  </a:lnTo>
                  <a:lnTo>
                    <a:pt x="57" y="190"/>
                  </a:lnTo>
                  <a:lnTo>
                    <a:pt x="44" y="179"/>
                  </a:lnTo>
                  <a:lnTo>
                    <a:pt x="33" y="168"/>
                  </a:lnTo>
                  <a:lnTo>
                    <a:pt x="24" y="155"/>
                  </a:lnTo>
                  <a:lnTo>
                    <a:pt x="15" y="144"/>
                  </a:lnTo>
                  <a:lnTo>
                    <a:pt x="9" y="132"/>
                  </a:lnTo>
                  <a:lnTo>
                    <a:pt x="5" y="121"/>
                  </a:lnTo>
                  <a:lnTo>
                    <a:pt x="2" y="110"/>
                  </a:lnTo>
                  <a:lnTo>
                    <a:pt x="0" y="98"/>
                  </a:lnTo>
                  <a:lnTo>
                    <a:pt x="0" y="87"/>
                  </a:lnTo>
                  <a:lnTo>
                    <a:pt x="1" y="77"/>
                  </a:lnTo>
                  <a:lnTo>
                    <a:pt x="3" y="67"/>
                  </a:lnTo>
                  <a:lnTo>
                    <a:pt x="7" y="57"/>
                  </a:lnTo>
                  <a:lnTo>
                    <a:pt x="12" y="48"/>
                  </a:lnTo>
                  <a:lnTo>
                    <a:pt x="18" y="39"/>
                  </a:lnTo>
                  <a:lnTo>
                    <a:pt x="26" y="31"/>
                  </a:lnTo>
                  <a:lnTo>
                    <a:pt x="34" y="24"/>
                  </a:lnTo>
                  <a:lnTo>
                    <a:pt x="44" y="18"/>
                  </a:lnTo>
                  <a:lnTo>
                    <a:pt x="54" y="12"/>
                  </a:lnTo>
                  <a:lnTo>
                    <a:pt x="65" y="8"/>
                  </a:lnTo>
                  <a:lnTo>
                    <a:pt x="78" y="4"/>
                  </a:lnTo>
                  <a:lnTo>
                    <a:pt x="91" y="2"/>
                  </a:lnTo>
                  <a:lnTo>
                    <a:pt x="105" y="1"/>
                  </a:lnTo>
                  <a:lnTo>
                    <a:pt x="119" y="0"/>
                  </a:lnTo>
                  <a:lnTo>
                    <a:pt x="135" y="1"/>
                  </a:lnTo>
                  <a:lnTo>
                    <a:pt x="151" y="4"/>
                  </a:lnTo>
                  <a:lnTo>
                    <a:pt x="167" y="8"/>
                  </a:lnTo>
                  <a:lnTo>
                    <a:pt x="185" y="13"/>
                  </a:lnTo>
                  <a:lnTo>
                    <a:pt x="203" y="20"/>
                  </a:lnTo>
                  <a:lnTo>
                    <a:pt x="221" y="28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81" name="Freeform 57"/>
            <p:cNvSpPr>
              <a:spLocks/>
            </p:cNvSpPr>
            <p:nvPr/>
          </p:nvSpPr>
          <p:spPr bwMode="auto">
            <a:xfrm>
              <a:off x="4467225" y="3798888"/>
              <a:ext cx="15875" cy="11113"/>
            </a:xfrm>
            <a:custGeom>
              <a:avLst/>
              <a:gdLst/>
              <a:ahLst/>
              <a:cxnLst>
                <a:cxn ang="0">
                  <a:pos x="216" y="16"/>
                </a:cxn>
                <a:cxn ang="0">
                  <a:pos x="248" y="30"/>
                </a:cxn>
                <a:cxn ang="0">
                  <a:pos x="274" y="47"/>
                </a:cxn>
                <a:cxn ang="0">
                  <a:pos x="293" y="65"/>
                </a:cxn>
                <a:cxn ang="0">
                  <a:pos x="307" y="84"/>
                </a:cxn>
                <a:cxn ang="0">
                  <a:pos x="314" y="104"/>
                </a:cxn>
                <a:cxn ang="0">
                  <a:pos x="317" y="123"/>
                </a:cxn>
                <a:cxn ang="0">
                  <a:pos x="314" y="142"/>
                </a:cxn>
                <a:cxn ang="0">
                  <a:pos x="307" y="161"/>
                </a:cxn>
                <a:cxn ang="0">
                  <a:pos x="295" y="177"/>
                </a:cxn>
                <a:cxn ang="0">
                  <a:pos x="278" y="191"/>
                </a:cxn>
                <a:cxn ang="0">
                  <a:pos x="257" y="202"/>
                </a:cxn>
                <a:cxn ang="0">
                  <a:pos x="233" y="210"/>
                </a:cxn>
                <a:cxn ang="0">
                  <a:pos x="204" y="214"/>
                </a:cxn>
                <a:cxn ang="0">
                  <a:pos x="173" y="214"/>
                </a:cxn>
                <a:cxn ang="0">
                  <a:pos x="137" y="209"/>
                </a:cxn>
                <a:cxn ang="0">
                  <a:pos x="100" y="198"/>
                </a:cxn>
                <a:cxn ang="0">
                  <a:pos x="69" y="183"/>
                </a:cxn>
                <a:cxn ang="0">
                  <a:pos x="43" y="167"/>
                </a:cxn>
                <a:cxn ang="0">
                  <a:pos x="24" y="148"/>
                </a:cxn>
                <a:cxn ang="0">
                  <a:pos x="11" y="129"/>
                </a:cxn>
                <a:cxn ang="0">
                  <a:pos x="3" y="110"/>
                </a:cxn>
                <a:cxn ang="0">
                  <a:pos x="0" y="89"/>
                </a:cxn>
                <a:cxn ang="0">
                  <a:pos x="3" y="71"/>
                </a:cxn>
                <a:cxn ang="0">
                  <a:pos x="12" y="53"/>
                </a:cxn>
                <a:cxn ang="0">
                  <a:pos x="24" y="36"/>
                </a:cxn>
                <a:cxn ang="0">
                  <a:pos x="40" y="22"/>
                </a:cxn>
                <a:cxn ang="0">
                  <a:pos x="62" y="11"/>
                </a:cxn>
                <a:cxn ang="0">
                  <a:pos x="86" y="4"/>
                </a:cxn>
                <a:cxn ang="0">
                  <a:pos x="115" y="0"/>
                </a:cxn>
                <a:cxn ang="0">
                  <a:pos x="145" y="0"/>
                </a:cxn>
                <a:cxn ang="0">
                  <a:pos x="180" y="6"/>
                </a:cxn>
              </a:cxnLst>
              <a:rect l="0" t="0" r="r" b="b"/>
              <a:pathLst>
                <a:path w="317" h="215">
                  <a:moveTo>
                    <a:pt x="198" y="11"/>
                  </a:moveTo>
                  <a:lnTo>
                    <a:pt x="216" y="16"/>
                  </a:lnTo>
                  <a:lnTo>
                    <a:pt x="233" y="23"/>
                  </a:lnTo>
                  <a:lnTo>
                    <a:pt x="248" y="30"/>
                  </a:lnTo>
                  <a:lnTo>
                    <a:pt x="262" y="39"/>
                  </a:lnTo>
                  <a:lnTo>
                    <a:pt x="274" y="47"/>
                  </a:lnTo>
                  <a:lnTo>
                    <a:pt x="285" y="56"/>
                  </a:lnTo>
                  <a:lnTo>
                    <a:pt x="293" y="65"/>
                  </a:lnTo>
                  <a:lnTo>
                    <a:pt x="301" y="74"/>
                  </a:lnTo>
                  <a:lnTo>
                    <a:pt x="307" y="84"/>
                  </a:lnTo>
                  <a:lnTo>
                    <a:pt x="311" y="93"/>
                  </a:lnTo>
                  <a:lnTo>
                    <a:pt x="314" y="104"/>
                  </a:lnTo>
                  <a:lnTo>
                    <a:pt x="316" y="114"/>
                  </a:lnTo>
                  <a:lnTo>
                    <a:pt x="317" y="123"/>
                  </a:lnTo>
                  <a:lnTo>
                    <a:pt x="316" y="133"/>
                  </a:lnTo>
                  <a:lnTo>
                    <a:pt x="314" y="142"/>
                  </a:lnTo>
                  <a:lnTo>
                    <a:pt x="311" y="151"/>
                  </a:lnTo>
                  <a:lnTo>
                    <a:pt x="307" y="161"/>
                  </a:lnTo>
                  <a:lnTo>
                    <a:pt x="301" y="169"/>
                  </a:lnTo>
                  <a:lnTo>
                    <a:pt x="295" y="177"/>
                  </a:lnTo>
                  <a:lnTo>
                    <a:pt x="287" y="185"/>
                  </a:lnTo>
                  <a:lnTo>
                    <a:pt x="278" y="191"/>
                  </a:lnTo>
                  <a:lnTo>
                    <a:pt x="268" y="197"/>
                  </a:lnTo>
                  <a:lnTo>
                    <a:pt x="257" y="202"/>
                  </a:lnTo>
                  <a:lnTo>
                    <a:pt x="245" y="207"/>
                  </a:lnTo>
                  <a:lnTo>
                    <a:pt x="233" y="210"/>
                  </a:lnTo>
                  <a:lnTo>
                    <a:pt x="219" y="213"/>
                  </a:lnTo>
                  <a:lnTo>
                    <a:pt x="204" y="214"/>
                  </a:lnTo>
                  <a:lnTo>
                    <a:pt x="189" y="215"/>
                  </a:lnTo>
                  <a:lnTo>
                    <a:pt x="173" y="214"/>
                  </a:lnTo>
                  <a:lnTo>
                    <a:pt x="155" y="212"/>
                  </a:lnTo>
                  <a:lnTo>
                    <a:pt x="137" y="209"/>
                  </a:lnTo>
                  <a:lnTo>
                    <a:pt x="119" y="204"/>
                  </a:lnTo>
                  <a:lnTo>
                    <a:pt x="100" y="198"/>
                  </a:lnTo>
                  <a:lnTo>
                    <a:pt x="84" y="191"/>
                  </a:lnTo>
                  <a:lnTo>
                    <a:pt x="69" y="183"/>
                  </a:lnTo>
                  <a:lnTo>
                    <a:pt x="55" y="175"/>
                  </a:lnTo>
                  <a:lnTo>
                    <a:pt x="43" y="167"/>
                  </a:lnTo>
                  <a:lnTo>
                    <a:pt x="33" y="158"/>
                  </a:lnTo>
                  <a:lnTo>
                    <a:pt x="24" y="148"/>
                  </a:lnTo>
                  <a:lnTo>
                    <a:pt x="17" y="139"/>
                  </a:lnTo>
                  <a:lnTo>
                    <a:pt x="11" y="129"/>
                  </a:lnTo>
                  <a:lnTo>
                    <a:pt x="7" y="119"/>
                  </a:lnTo>
                  <a:lnTo>
                    <a:pt x="3" y="110"/>
                  </a:lnTo>
                  <a:lnTo>
                    <a:pt x="1" y="100"/>
                  </a:lnTo>
                  <a:lnTo>
                    <a:pt x="0" y="89"/>
                  </a:lnTo>
                  <a:lnTo>
                    <a:pt x="1" y="80"/>
                  </a:lnTo>
                  <a:lnTo>
                    <a:pt x="3" y="71"/>
                  </a:lnTo>
                  <a:lnTo>
                    <a:pt x="8" y="62"/>
                  </a:lnTo>
                  <a:lnTo>
                    <a:pt x="12" y="53"/>
                  </a:lnTo>
                  <a:lnTo>
                    <a:pt x="17" y="45"/>
                  </a:lnTo>
                  <a:lnTo>
                    <a:pt x="24" y="36"/>
                  </a:lnTo>
                  <a:lnTo>
                    <a:pt x="32" y="29"/>
                  </a:lnTo>
                  <a:lnTo>
                    <a:pt x="40" y="22"/>
                  </a:lnTo>
                  <a:lnTo>
                    <a:pt x="50" y="17"/>
                  </a:lnTo>
                  <a:lnTo>
                    <a:pt x="62" y="11"/>
                  </a:lnTo>
                  <a:lnTo>
                    <a:pt x="73" y="7"/>
                  </a:lnTo>
                  <a:lnTo>
                    <a:pt x="86" y="4"/>
                  </a:lnTo>
                  <a:lnTo>
                    <a:pt x="99" y="1"/>
                  </a:lnTo>
                  <a:lnTo>
                    <a:pt x="115" y="0"/>
                  </a:lnTo>
                  <a:lnTo>
                    <a:pt x="130" y="0"/>
                  </a:lnTo>
                  <a:lnTo>
                    <a:pt x="145" y="0"/>
                  </a:lnTo>
                  <a:lnTo>
                    <a:pt x="162" y="3"/>
                  </a:lnTo>
                  <a:lnTo>
                    <a:pt x="180" y="6"/>
                  </a:lnTo>
                  <a:lnTo>
                    <a:pt x="198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82" name="Freeform 58"/>
            <p:cNvSpPr>
              <a:spLocks/>
            </p:cNvSpPr>
            <p:nvPr/>
          </p:nvSpPr>
          <p:spPr bwMode="auto">
            <a:xfrm>
              <a:off x="4467225" y="3798888"/>
              <a:ext cx="15875" cy="11113"/>
            </a:xfrm>
            <a:custGeom>
              <a:avLst/>
              <a:gdLst/>
              <a:ahLst/>
              <a:cxnLst>
                <a:cxn ang="0">
                  <a:pos x="216" y="16"/>
                </a:cxn>
                <a:cxn ang="0">
                  <a:pos x="248" y="30"/>
                </a:cxn>
                <a:cxn ang="0">
                  <a:pos x="274" y="47"/>
                </a:cxn>
                <a:cxn ang="0">
                  <a:pos x="293" y="65"/>
                </a:cxn>
                <a:cxn ang="0">
                  <a:pos x="307" y="84"/>
                </a:cxn>
                <a:cxn ang="0">
                  <a:pos x="314" y="104"/>
                </a:cxn>
                <a:cxn ang="0">
                  <a:pos x="317" y="123"/>
                </a:cxn>
                <a:cxn ang="0">
                  <a:pos x="314" y="142"/>
                </a:cxn>
                <a:cxn ang="0">
                  <a:pos x="307" y="161"/>
                </a:cxn>
                <a:cxn ang="0">
                  <a:pos x="295" y="177"/>
                </a:cxn>
                <a:cxn ang="0">
                  <a:pos x="278" y="191"/>
                </a:cxn>
                <a:cxn ang="0">
                  <a:pos x="257" y="202"/>
                </a:cxn>
                <a:cxn ang="0">
                  <a:pos x="233" y="210"/>
                </a:cxn>
                <a:cxn ang="0">
                  <a:pos x="204" y="214"/>
                </a:cxn>
                <a:cxn ang="0">
                  <a:pos x="173" y="214"/>
                </a:cxn>
                <a:cxn ang="0">
                  <a:pos x="137" y="209"/>
                </a:cxn>
                <a:cxn ang="0">
                  <a:pos x="100" y="198"/>
                </a:cxn>
                <a:cxn ang="0">
                  <a:pos x="69" y="183"/>
                </a:cxn>
                <a:cxn ang="0">
                  <a:pos x="43" y="167"/>
                </a:cxn>
                <a:cxn ang="0">
                  <a:pos x="24" y="148"/>
                </a:cxn>
                <a:cxn ang="0">
                  <a:pos x="11" y="129"/>
                </a:cxn>
                <a:cxn ang="0">
                  <a:pos x="3" y="110"/>
                </a:cxn>
                <a:cxn ang="0">
                  <a:pos x="0" y="89"/>
                </a:cxn>
                <a:cxn ang="0">
                  <a:pos x="3" y="71"/>
                </a:cxn>
                <a:cxn ang="0">
                  <a:pos x="12" y="53"/>
                </a:cxn>
                <a:cxn ang="0">
                  <a:pos x="24" y="36"/>
                </a:cxn>
                <a:cxn ang="0">
                  <a:pos x="40" y="22"/>
                </a:cxn>
                <a:cxn ang="0">
                  <a:pos x="62" y="11"/>
                </a:cxn>
                <a:cxn ang="0">
                  <a:pos x="86" y="4"/>
                </a:cxn>
                <a:cxn ang="0">
                  <a:pos x="115" y="0"/>
                </a:cxn>
                <a:cxn ang="0">
                  <a:pos x="145" y="0"/>
                </a:cxn>
                <a:cxn ang="0">
                  <a:pos x="180" y="6"/>
                </a:cxn>
              </a:cxnLst>
              <a:rect l="0" t="0" r="r" b="b"/>
              <a:pathLst>
                <a:path w="317" h="215">
                  <a:moveTo>
                    <a:pt x="198" y="11"/>
                  </a:moveTo>
                  <a:lnTo>
                    <a:pt x="216" y="16"/>
                  </a:lnTo>
                  <a:lnTo>
                    <a:pt x="233" y="23"/>
                  </a:lnTo>
                  <a:lnTo>
                    <a:pt x="248" y="30"/>
                  </a:lnTo>
                  <a:lnTo>
                    <a:pt x="262" y="39"/>
                  </a:lnTo>
                  <a:lnTo>
                    <a:pt x="274" y="47"/>
                  </a:lnTo>
                  <a:lnTo>
                    <a:pt x="285" y="56"/>
                  </a:lnTo>
                  <a:lnTo>
                    <a:pt x="293" y="65"/>
                  </a:lnTo>
                  <a:lnTo>
                    <a:pt x="301" y="74"/>
                  </a:lnTo>
                  <a:lnTo>
                    <a:pt x="307" y="84"/>
                  </a:lnTo>
                  <a:lnTo>
                    <a:pt x="311" y="93"/>
                  </a:lnTo>
                  <a:lnTo>
                    <a:pt x="314" y="104"/>
                  </a:lnTo>
                  <a:lnTo>
                    <a:pt x="316" y="114"/>
                  </a:lnTo>
                  <a:lnTo>
                    <a:pt x="317" y="123"/>
                  </a:lnTo>
                  <a:lnTo>
                    <a:pt x="316" y="133"/>
                  </a:lnTo>
                  <a:lnTo>
                    <a:pt x="314" y="142"/>
                  </a:lnTo>
                  <a:lnTo>
                    <a:pt x="311" y="151"/>
                  </a:lnTo>
                  <a:lnTo>
                    <a:pt x="307" y="161"/>
                  </a:lnTo>
                  <a:lnTo>
                    <a:pt x="301" y="169"/>
                  </a:lnTo>
                  <a:lnTo>
                    <a:pt x="295" y="177"/>
                  </a:lnTo>
                  <a:lnTo>
                    <a:pt x="287" y="185"/>
                  </a:lnTo>
                  <a:lnTo>
                    <a:pt x="278" y="191"/>
                  </a:lnTo>
                  <a:lnTo>
                    <a:pt x="268" y="197"/>
                  </a:lnTo>
                  <a:lnTo>
                    <a:pt x="257" y="202"/>
                  </a:lnTo>
                  <a:lnTo>
                    <a:pt x="245" y="207"/>
                  </a:lnTo>
                  <a:lnTo>
                    <a:pt x="233" y="210"/>
                  </a:lnTo>
                  <a:lnTo>
                    <a:pt x="219" y="213"/>
                  </a:lnTo>
                  <a:lnTo>
                    <a:pt x="204" y="214"/>
                  </a:lnTo>
                  <a:lnTo>
                    <a:pt x="189" y="215"/>
                  </a:lnTo>
                  <a:lnTo>
                    <a:pt x="173" y="214"/>
                  </a:lnTo>
                  <a:lnTo>
                    <a:pt x="155" y="212"/>
                  </a:lnTo>
                  <a:lnTo>
                    <a:pt x="137" y="209"/>
                  </a:lnTo>
                  <a:lnTo>
                    <a:pt x="119" y="204"/>
                  </a:lnTo>
                  <a:lnTo>
                    <a:pt x="100" y="198"/>
                  </a:lnTo>
                  <a:lnTo>
                    <a:pt x="84" y="191"/>
                  </a:lnTo>
                  <a:lnTo>
                    <a:pt x="69" y="183"/>
                  </a:lnTo>
                  <a:lnTo>
                    <a:pt x="55" y="175"/>
                  </a:lnTo>
                  <a:lnTo>
                    <a:pt x="43" y="167"/>
                  </a:lnTo>
                  <a:lnTo>
                    <a:pt x="33" y="158"/>
                  </a:lnTo>
                  <a:lnTo>
                    <a:pt x="24" y="148"/>
                  </a:lnTo>
                  <a:lnTo>
                    <a:pt x="17" y="139"/>
                  </a:lnTo>
                  <a:lnTo>
                    <a:pt x="11" y="129"/>
                  </a:lnTo>
                  <a:lnTo>
                    <a:pt x="7" y="119"/>
                  </a:lnTo>
                  <a:lnTo>
                    <a:pt x="3" y="110"/>
                  </a:lnTo>
                  <a:lnTo>
                    <a:pt x="1" y="100"/>
                  </a:lnTo>
                  <a:lnTo>
                    <a:pt x="0" y="89"/>
                  </a:lnTo>
                  <a:lnTo>
                    <a:pt x="1" y="80"/>
                  </a:lnTo>
                  <a:lnTo>
                    <a:pt x="3" y="71"/>
                  </a:lnTo>
                  <a:lnTo>
                    <a:pt x="8" y="62"/>
                  </a:lnTo>
                  <a:lnTo>
                    <a:pt x="12" y="53"/>
                  </a:lnTo>
                  <a:lnTo>
                    <a:pt x="17" y="45"/>
                  </a:lnTo>
                  <a:lnTo>
                    <a:pt x="24" y="36"/>
                  </a:lnTo>
                  <a:lnTo>
                    <a:pt x="32" y="29"/>
                  </a:lnTo>
                  <a:lnTo>
                    <a:pt x="40" y="22"/>
                  </a:lnTo>
                  <a:lnTo>
                    <a:pt x="50" y="17"/>
                  </a:lnTo>
                  <a:lnTo>
                    <a:pt x="62" y="11"/>
                  </a:lnTo>
                  <a:lnTo>
                    <a:pt x="73" y="7"/>
                  </a:lnTo>
                  <a:lnTo>
                    <a:pt x="86" y="4"/>
                  </a:lnTo>
                  <a:lnTo>
                    <a:pt x="99" y="1"/>
                  </a:lnTo>
                  <a:lnTo>
                    <a:pt x="115" y="0"/>
                  </a:lnTo>
                  <a:lnTo>
                    <a:pt x="130" y="0"/>
                  </a:lnTo>
                  <a:lnTo>
                    <a:pt x="145" y="0"/>
                  </a:lnTo>
                  <a:lnTo>
                    <a:pt x="162" y="3"/>
                  </a:lnTo>
                  <a:lnTo>
                    <a:pt x="180" y="6"/>
                  </a:lnTo>
                  <a:lnTo>
                    <a:pt x="198" y="11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83" name="Freeform 59"/>
            <p:cNvSpPr>
              <a:spLocks/>
            </p:cNvSpPr>
            <p:nvPr/>
          </p:nvSpPr>
          <p:spPr bwMode="auto">
            <a:xfrm>
              <a:off x="4481513" y="3789363"/>
              <a:ext cx="14288" cy="9525"/>
            </a:xfrm>
            <a:custGeom>
              <a:avLst/>
              <a:gdLst/>
              <a:ahLst/>
              <a:cxnLst>
                <a:cxn ang="0">
                  <a:pos x="185" y="10"/>
                </a:cxn>
                <a:cxn ang="0">
                  <a:pos x="215" y="20"/>
                </a:cxn>
                <a:cxn ang="0">
                  <a:pos x="240" y="32"/>
                </a:cxn>
                <a:cxn ang="0">
                  <a:pos x="258" y="47"/>
                </a:cxn>
                <a:cxn ang="0">
                  <a:pos x="273" y="63"/>
                </a:cxn>
                <a:cxn ang="0">
                  <a:pos x="281" y="80"/>
                </a:cxn>
                <a:cxn ang="0">
                  <a:pos x="285" y="97"/>
                </a:cxn>
                <a:cxn ang="0">
                  <a:pos x="284" y="114"/>
                </a:cxn>
                <a:cxn ang="0">
                  <a:pos x="279" y="131"/>
                </a:cxn>
                <a:cxn ang="0">
                  <a:pos x="270" y="146"/>
                </a:cxn>
                <a:cxn ang="0">
                  <a:pos x="256" y="159"/>
                </a:cxn>
                <a:cxn ang="0">
                  <a:pos x="238" y="171"/>
                </a:cxn>
                <a:cxn ang="0">
                  <a:pos x="218" y="180"/>
                </a:cxn>
                <a:cxn ang="0">
                  <a:pos x="193" y="186"/>
                </a:cxn>
                <a:cxn ang="0">
                  <a:pos x="165" y="188"/>
                </a:cxn>
                <a:cxn ang="0">
                  <a:pos x="134" y="186"/>
                </a:cxn>
                <a:cxn ang="0">
                  <a:pos x="99" y="178"/>
                </a:cxn>
                <a:cxn ang="0">
                  <a:pos x="70" y="168"/>
                </a:cxn>
                <a:cxn ang="0">
                  <a:pos x="45" y="156"/>
                </a:cxn>
                <a:cxn ang="0">
                  <a:pos x="27" y="142"/>
                </a:cxn>
                <a:cxn ang="0">
                  <a:pos x="13" y="126"/>
                </a:cxn>
                <a:cxn ang="0">
                  <a:pos x="5" y="108"/>
                </a:cxn>
                <a:cxn ang="0">
                  <a:pos x="0" y="92"/>
                </a:cxn>
                <a:cxn ang="0">
                  <a:pos x="1" y="75"/>
                </a:cxn>
                <a:cxn ang="0">
                  <a:pos x="7" y="58"/>
                </a:cxn>
                <a:cxn ang="0">
                  <a:pos x="16" y="43"/>
                </a:cxn>
                <a:cxn ang="0">
                  <a:pos x="29" y="29"/>
                </a:cxn>
                <a:cxn ang="0">
                  <a:pos x="46" y="18"/>
                </a:cxn>
                <a:cxn ang="0">
                  <a:pos x="68" y="9"/>
                </a:cxn>
                <a:cxn ang="0">
                  <a:pos x="92" y="3"/>
                </a:cxn>
                <a:cxn ang="0">
                  <a:pos x="121" y="0"/>
                </a:cxn>
                <a:cxn ang="0">
                  <a:pos x="151" y="3"/>
                </a:cxn>
              </a:cxnLst>
              <a:rect l="0" t="0" r="r" b="b"/>
              <a:pathLst>
                <a:path w="285" h="188">
                  <a:moveTo>
                    <a:pt x="169" y="6"/>
                  </a:moveTo>
                  <a:lnTo>
                    <a:pt x="185" y="10"/>
                  </a:lnTo>
                  <a:lnTo>
                    <a:pt x="201" y="15"/>
                  </a:lnTo>
                  <a:lnTo>
                    <a:pt x="215" y="20"/>
                  </a:lnTo>
                  <a:lnTo>
                    <a:pt x="228" y="26"/>
                  </a:lnTo>
                  <a:lnTo>
                    <a:pt x="240" y="32"/>
                  </a:lnTo>
                  <a:lnTo>
                    <a:pt x="249" y="39"/>
                  </a:lnTo>
                  <a:lnTo>
                    <a:pt x="258" y="47"/>
                  </a:lnTo>
                  <a:lnTo>
                    <a:pt x="265" y="54"/>
                  </a:lnTo>
                  <a:lnTo>
                    <a:pt x="273" y="63"/>
                  </a:lnTo>
                  <a:lnTo>
                    <a:pt x="277" y="72"/>
                  </a:lnTo>
                  <a:lnTo>
                    <a:pt x="281" y="80"/>
                  </a:lnTo>
                  <a:lnTo>
                    <a:pt x="284" y="88"/>
                  </a:lnTo>
                  <a:lnTo>
                    <a:pt x="285" y="97"/>
                  </a:lnTo>
                  <a:lnTo>
                    <a:pt x="285" y="105"/>
                  </a:lnTo>
                  <a:lnTo>
                    <a:pt x="284" y="114"/>
                  </a:lnTo>
                  <a:lnTo>
                    <a:pt x="282" y="123"/>
                  </a:lnTo>
                  <a:lnTo>
                    <a:pt x="279" y="131"/>
                  </a:lnTo>
                  <a:lnTo>
                    <a:pt x="275" y="139"/>
                  </a:lnTo>
                  <a:lnTo>
                    <a:pt x="270" y="146"/>
                  </a:lnTo>
                  <a:lnTo>
                    <a:pt x="263" y="153"/>
                  </a:lnTo>
                  <a:lnTo>
                    <a:pt x="256" y="159"/>
                  </a:lnTo>
                  <a:lnTo>
                    <a:pt x="248" y="165"/>
                  </a:lnTo>
                  <a:lnTo>
                    <a:pt x="238" y="171"/>
                  </a:lnTo>
                  <a:lnTo>
                    <a:pt x="229" y="175"/>
                  </a:lnTo>
                  <a:lnTo>
                    <a:pt x="218" y="180"/>
                  </a:lnTo>
                  <a:lnTo>
                    <a:pt x="205" y="184"/>
                  </a:lnTo>
                  <a:lnTo>
                    <a:pt x="193" y="186"/>
                  </a:lnTo>
                  <a:lnTo>
                    <a:pt x="179" y="188"/>
                  </a:lnTo>
                  <a:lnTo>
                    <a:pt x="165" y="188"/>
                  </a:lnTo>
                  <a:lnTo>
                    <a:pt x="149" y="188"/>
                  </a:lnTo>
                  <a:lnTo>
                    <a:pt x="134" y="186"/>
                  </a:lnTo>
                  <a:lnTo>
                    <a:pt x="117" y="183"/>
                  </a:lnTo>
                  <a:lnTo>
                    <a:pt x="99" y="178"/>
                  </a:lnTo>
                  <a:lnTo>
                    <a:pt x="84" y="174"/>
                  </a:lnTo>
                  <a:lnTo>
                    <a:pt x="70" y="168"/>
                  </a:lnTo>
                  <a:lnTo>
                    <a:pt x="58" y="162"/>
                  </a:lnTo>
                  <a:lnTo>
                    <a:pt x="45" y="156"/>
                  </a:lnTo>
                  <a:lnTo>
                    <a:pt x="35" y="149"/>
                  </a:lnTo>
                  <a:lnTo>
                    <a:pt x="27" y="142"/>
                  </a:lnTo>
                  <a:lnTo>
                    <a:pt x="19" y="134"/>
                  </a:lnTo>
                  <a:lnTo>
                    <a:pt x="13" y="126"/>
                  </a:lnTo>
                  <a:lnTo>
                    <a:pt x="8" y="117"/>
                  </a:lnTo>
                  <a:lnTo>
                    <a:pt x="5" y="108"/>
                  </a:lnTo>
                  <a:lnTo>
                    <a:pt x="1" y="100"/>
                  </a:lnTo>
                  <a:lnTo>
                    <a:pt x="0" y="92"/>
                  </a:lnTo>
                  <a:lnTo>
                    <a:pt x="0" y="83"/>
                  </a:lnTo>
                  <a:lnTo>
                    <a:pt x="1" y="75"/>
                  </a:lnTo>
                  <a:lnTo>
                    <a:pt x="4" y="67"/>
                  </a:lnTo>
                  <a:lnTo>
                    <a:pt x="7" y="58"/>
                  </a:lnTo>
                  <a:lnTo>
                    <a:pt x="11" y="50"/>
                  </a:lnTo>
                  <a:lnTo>
                    <a:pt x="16" y="43"/>
                  </a:lnTo>
                  <a:lnTo>
                    <a:pt x="22" y="36"/>
                  </a:lnTo>
                  <a:lnTo>
                    <a:pt x="29" y="29"/>
                  </a:lnTo>
                  <a:lnTo>
                    <a:pt x="37" y="23"/>
                  </a:lnTo>
                  <a:lnTo>
                    <a:pt x="46" y="18"/>
                  </a:lnTo>
                  <a:lnTo>
                    <a:pt x="57" y="13"/>
                  </a:lnTo>
                  <a:lnTo>
                    <a:pt x="68" y="9"/>
                  </a:lnTo>
                  <a:lnTo>
                    <a:pt x="80" y="6"/>
                  </a:lnTo>
                  <a:lnTo>
                    <a:pt x="92" y="3"/>
                  </a:lnTo>
                  <a:lnTo>
                    <a:pt x="106" y="2"/>
                  </a:lnTo>
                  <a:lnTo>
                    <a:pt x="121" y="0"/>
                  </a:lnTo>
                  <a:lnTo>
                    <a:pt x="136" y="2"/>
                  </a:lnTo>
                  <a:lnTo>
                    <a:pt x="151" y="3"/>
                  </a:lnTo>
                  <a:lnTo>
                    <a:pt x="169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84" name="Freeform 60"/>
            <p:cNvSpPr>
              <a:spLocks/>
            </p:cNvSpPr>
            <p:nvPr/>
          </p:nvSpPr>
          <p:spPr bwMode="auto">
            <a:xfrm>
              <a:off x="4481513" y="3789363"/>
              <a:ext cx="14288" cy="9525"/>
            </a:xfrm>
            <a:custGeom>
              <a:avLst/>
              <a:gdLst/>
              <a:ahLst/>
              <a:cxnLst>
                <a:cxn ang="0">
                  <a:pos x="185" y="10"/>
                </a:cxn>
                <a:cxn ang="0">
                  <a:pos x="215" y="20"/>
                </a:cxn>
                <a:cxn ang="0">
                  <a:pos x="240" y="32"/>
                </a:cxn>
                <a:cxn ang="0">
                  <a:pos x="258" y="47"/>
                </a:cxn>
                <a:cxn ang="0">
                  <a:pos x="273" y="63"/>
                </a:cxn>
                <a:cxn ang="0">
                  <a:pos x="281" y="80"/>
                </a:cxn>
                <a:cxn ang="0">
                  <a:pos x="285" y="97"/>
                </a:cxn>
                <a:cxn ang="0">
                  <a:pos x="284" y="114"/>
                </a:cxn>
                <a:cxn ang="0">
                  <a:pos x="279" y="131"/>
                </a:cxn>
                <a:cxn ang="0">
                  <a:pos x="270" y="146"/>
                </a:cxn>
                <a:cxn ang="0">
                  <a:pos x="256" y="159"/>
                </a:cxn>
                <a:cxn ang="0">
                  <a:pos x="238" y="171"/>
                </a:cxn>
                <a:cxn ang="0">
                  <a:pos x="218" y="180"/>
                </a:cxn>
                <a:cxn ang="0">
                  <a:pos x="193" y="186"/>
                </a:cxn>
                <a:cxn ang="0">
                  <a:pos x="165" y="188"/>
                </a:cxn>
                <a:cxn ang="0">
                  <a:pos x="134" y="186"/>
                </a:cxn>
                <a:cxn ang="0">
                  <a:pos x="99" y="178"/>
                </a:cxn>
                <a:cxn ang="0">
                  <a:pos x="70" y="168"/>
                </a:cxn>
                <a:cxn ang="0">
                  <a:pos x="45" y="156"/>
                </a:cxn>
                <a:cxn ang="0">
                  <a:pos x="27" y="142"/>
                </a:cxn>
                <a:cxn ang="0">
                  <a:pos x="13" y="126"/>
                </a:cxn>
                <a:cxn ang="0">
                  <a:pos x="5" y="108"/>
                </a:cxn>
                <a:cxn ang="0">
                  <a:pos x="0" y="92"/>
                </a:cxn>
                <a:cxn ang="0">
                  <a:pos x="1" y="75"/>
                </a:cxn>
                <a:cxn ang="0">
                  <a:pos x="7" y="58"/>
                </a:cxn>
                <a:cxn ang="0">
                  <a:pos x="16" y="43"/>
                </a:cxn>
                <a:cxn ang="0">
                  <a:pos x="29" y="29"/>
                </a:cxn>
                <a:cxn ang="0">
                  <a:pos x="46" y="18"/>
                </a:cxn>
                <a:cxn ang="0">
                  <a:pos x="68" y="9"/>
                </a:cxn>
                <a:cxn ang="0">
                  <a:pos x="92" y="3"/>
                </a:cxn>
                <a:cxn ang="0">
                  <a:pos x="121" y="0"/>
                </a:cxn>
                <a:cxn ang="0">
                  <a:pos x="151" y="3"/>
                </a:cxn>
              </a:cxnLst>
              <a:rect l="0" t="0" r="r" b="b"/>
              <a:pathLst>
                <a:path w="285" h="188">
                  <a:moveTo>
                    <a:pt x="169" y="6"/>
                  </a:moveTo>
                  <a:lnTo>
                    <a:pt x="185" y="10"/>
                  </a:lnTo>
                  <a:lnTo>
                    <a:pt x="201" y="15"/>
                  </a:lnTo>
                  <a:lnTo>
                    <a:pt x="215" y="20"/>
                  </a:lnTo>
                  <a:lnTo>
                    <a:pt x="228" y="26"/>
                  </a:lnTo>
                  <a:lnTo>
                    <a:pt x="240" y="32"/>
                  </a:lnTo>
                  <a:lnTo>
                    <a:pt x="249" y="39"/>
                  </a:lnTo>
                  <a:lnTo>
                    <a:pt x="258" y="47"/>
                  </a:lnTo>
                  <a:lnTo>
                    <a:pt x="265" y="54"/>
                  </a:lnTo>
                  <a:lnTo>
                    <a:pt x="273" y="63"/>
                  </a:lnTo>
                  <a:lnTo>
                    <a:pt x="277" y="72"/>
                  </a:lnTo>
                  <a:lnTo>
                    <a:pt x="281" y="80"/>
                  </a:lnTo>
                  <a:lnTo>
                    <a:pt x="284" y="88"/>
                  </a:lnTo>
                  <a:lnTo>
                    <a:pt x="285" y="97"/>
                  </a:lnTo>
                  <a:lnTo>
                    <a:pt x="285" y="105"/>
                  </a:lnTo>
                  <a:lnTo>
                    <a:pt x="284" y="114"/>
                  </a:lnTo>
                  <a:lnTo>
                    <a:pt x="282" y="123"/>
                  </a:lnTo>
                  <a:lnTo>
                    <a:pt x="279" y="131"/>
                  </a:lnTo>
                  <a:lnTo>
                    <a:pt x="275" y="139"/>
                  </a:lnTo>
                  <a:lnTo>
                    <a:pt x="270" y="146"/>
                  </a:lnTo>
                  <a:lnTo>
                    <a:pt x="263" y="153"/>
                  </a:lnTo>
                  <a:lnTo>
                    <a:pt x="256" y="159"/>
                  </a:lnTo>
                  <a:lnTo>
                    <a:pt x="248" y="165"/>
                  </a:lnTo>
                  <a:lnTo>
                    <a:pt x="238" y="171"/>
                  </a:lnTo>
                  <a:lnTo>
                    <a:pt x="229" y="175"/>
                  </a:lnTo>
                  <a:lnTo>
                    <a:pt x="218" y="180"/>
                  </a:lnTo>
                  <a:lnTo>
                    <a:pt x="205" y="184"/>
                  </a:lnTo>
                  <a:lnTo>
                    <a:pt x="193" y="186"/>
                  </a:lnTo>
                  <a:lnTo>
                    <a:pt x="179" y="188"/>
                  </a:lnTo>
                  <a:lnTo>
                    <a:pt x="165" y="188"/>
                  </a:lnTo>
                  <a:lnTo>
                    <a:pt x="149" y="188"/>
                  </a:lnTo>
                  <a:lnTo>
                    <a:pt x="134" y="186"/>
                  </a:lnTo>
                  <a:lnTo>
                    <a:pt x="117" y="183"/>
                  </a:lnTo>
                  <a:lnTo>
                    <a:pt x="99" y="178"/>
                  </a:lnTo>
                  <a:lnTo>
                    <a:pt x="84" y="174"/>
                  </a:lnTo>
                  <a:lnTo>
                    <a:pt x="70" y="168"/>
                  </a:lnTo>
                  <a:lnTo>
                    <a:pt x="58" y="162"/>
                  </a:lnTo>
                  <a:lnTo>
                    <a:pt x="45" y="156"/>
                  </a:lnTo>
                  <a:lnTo>
                    <a:pt x="35" y="149"/>
                  </a:lnTo>
                  <a:lnTo>
                    <a:pt x="27" y="142"/>
                  </a:lnTo>
                  <a:lnTo>
                    <a:pt x="19" y="134"/>
                  </a:lnTo>
                  <a:lnTo>
                    <a:pt x="13" y="126"/>
                  </a:lnTo>
                  <a:lnTo>
                    <a:pt x="8" y="117"/>
                  </a:lnTo>
                  <a:lnTo>
                    <a:pt x="5" y="108"/>
                  </a:lnTo>
                  <a:lnTo>
                    <a:pt x="1" y="100"/>
                  </a:lnTo>
                  <a:lnTo>
                    <a:pt x="0" y="92"/>
                  </a:lnTo>
                  <a:lnTo>
                    <a:pt x="0" y="83"/>
                  </a:lnTo>
                  <a:lnTo>
                    <a:pt x="1" y="75"/>
                  </a:lnTo>
                  <a:lnTo>
                    <a:pt x="4" y="67"/>
                  </a:lnTo>
                  <a:lnTo>
                    <a:pt x="7" y="58"/>
                  </a:lnTo>
                  <a:lnTo>
                    <a:pt x="11" y="50"/>
                  </a:lnTo>
                  <a:lnTo>
                    <a:pt x="16" y="43"/>
                  </a:lnTo>
                  <a:lnTo>
                    <a:pt x="22" y="36"/>
                  </a:lnTo>
                  <a:lnTo>
                    <a:pt x="29" y="29"/>
                  </a:lnTo>
                  <a:lnTo>
                    <a:pt x="37" y="23"/>
                  </a:lnTo>
                  <a:lnTo>
                    <a:pt x="46" y="18"/>
                  </a:lnTo>
                  <a:lnTo>
                    <a:pt x="57" y="13"/>
                  </a:lnTo>
                  <a:lnTo>
                    <a:pt x="68" y="9"/>
                  </a:lnTo>
                  <a:lnTo>
                    <a:pt x="80" y="6"/>
                  </a:lnTo>
                  <a:lnTo>
                    <a:pt x="92" y="3"/>
                  </a:lnTo>
                  <a:lnTo>
                    <a:pt x="106" y="2"/>
                  </a:lnTo>
                  <a:lnTo>
                    <a:pt x="121" y="0"/>
                  </a:lnTo>
                  <a:lnTo>
                    <a:pt x="136" y="2"/>
                  </a:lnTo>
                  <a:lnTo>
                    <a:pt x="151" y="3"/>
                  </a:lnTo>
                  <a:lnTo>
                    <a:pt x="169" y="6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85" name="Freeform 61"/>
            <p:cNvSpPr>
              <a:spLocks/>
            </p:cNvSpPr>
            <p:nvPr/>
          </p:nvSpPr>
          <p:spPr bwMode="auto">
            <a:xfrm>
              <a:off x="4494213" y="3778250"/>
              <a:ext cx="11113" cy="7938"/>
            </a:xfrm>
            <a:custGeom>
              <a:avLst/>
              <a:gdLst/>
              <a:ahLst/>
              <a:cxnLst>
                <a:cxn ang="0">
                  <a:pos x="128" y="1"/>
                </a:cxn>
                <a:cxn ang="0">
                  <a:pos x="153" y="5"/>
                </a:cxn>
                <a:cxn ang="0">
                  <a:pos x="173" y="11"/>
                </a:cxn>
                <a:cxn ang="0">
                  <a:pos x="190" y="20"/>
                </a:cxn>
                <a:cxn ang="0">
                  <a:pos x="202" y="32"/>
                </a:cxn>
                <a:cxn ang="0">
                  <a:pos x="211" y="44"/>
                </a:cxn>
                <a:cxn ang="0">
                  <a:pos x="216" y="57"/>
                </a:cxn>
                <a:cxn ang="0">
                  <a:pos x="217" y="71"/>
                </a:cxn>
                <a:cxn ang="0">
                  <a:pos x="215" y="85"/>
                </a:cxn>
                <a:cxn ang="0">
                  <a:pos x="210" y="99"/>
                </a:cxn>
                <a:cxn ang="0">
                  <a:pos x="202" y="112"/>
                </a:cxn>
                <a:cxn ang="0">
                  <a:pos x="190" y="124"/>
                </a:cxn>
                <a:cxn ang="0">
                  <a:pos x="175" y="134"/>
                </a:cxn>
                <a:cxn ang="0">
                  <a:pos x="157" y="142"/>
                </a:cxn>
                <a:cxn ang="0">
                  <a:pos x="137" y="148"/>
                </a:cxn>
                <a:cxn ang="0">
                  <a:pos x="112" y="151"/>
                </a:cxn>
                <a:cxn ang="0">
                  <a:pos x="86" y="150"/>
                </a:cxn>
                <a:cxn ang="0">
                  <a:pos x="62" y="144"/>
                </a:cxn>
                <a:cxn ang="0">
                  <a:pos x="43" y="137"/>
                </a:cxn>
                <a:cxn ang="0">
                  <a:pos x="28" y="128"/>
                </a:cxn>
                <a:cxn ang="0">
                  <a:pos x="15" y="117"/>
                </a:cxn>
                <a:cxn ang="0">
                  <a:pos x="6" y="105"/>
                </a:cxn>
                <a:cxn ang="0">
                  <a:pos x="1" y="92"/>
                </a:cxn>
                <a:cxn ang="0">
                  <a:pos x="0" y="77"/>
                </a:cxn>
                <a:cxn ang="0">
                  <a:pos x="2" y="64"/>
                </a:cxn>
                <a:cxn ang="0">
                  <a:pos x="7" y="51"/>
                </a:cxn>
                <a:cxn ang="0">
                  <a:pos x="15" y="38"/>
                </a:cxn>
                <a:cxn ang="0">
                  <a:pos x="27" y="26"/>
                </a:cxn>
                <a:cxn ang="0">
                  <a:pos x="42" y="16"/>
                </a:cxn>
                <a:cxn ang="0">
                  <a:pos x="59" y="8"/>
                </a:cxn>
                <a:cxn ang="0">
                  <a:pos x="79" y="3"/>
                </a:cxn>
                <a:cxn ang="0">
                  <a:pos x="103" y="0"/>
                </a:cxn>
              </a:cxnLst>
              <a:rect l="0" t="0" r="r" b="b"/>
              <a:pathLst>
                <a:path w="217" h="151">
                  <a:moveTo>
                    <a:pt x="115" y="0"/>
                  </a:moveTo>
                  <a:lnTo>
                    <a:pt x="128" y="1"/>
                  </a:lnTo>
                  <a:lnTo>
                    <a:pt x="142" y="3"/>
                  </a:lnTo>
                  <a:lnTo>
                    <a:pt x="153" y="5"/>
                  </a:lnTo>
                  <a:lnTo>
                    <a:pt x="163" y="8"/>
                  </a:lnTo>
                  <a:lnTo>
                    <a:pt x="173" y="11"/>
                  </a:lnTo>
                  <a:lnTo>
                    <a:pt x="181" y="16"/>
                  </a:lnTo>
                  <a:lnTo>
                    <a:pt x="190" y="20"/>
                  </a:lnTo>
                  <a:lnTo>
                    <a:pt x="196" y="25"/>
                  </a:lnTo>
                  <a:lnTo>
                    <a:pt x="202" y="32"/>
                  </a:lnTo>
                  <a:lnTo>
                    <a:pt x="207" y="38"/>
                  </a:lnTo>
                  <a:lnTo>
                    <a:pt x="211" y="44"/>
                  </a:lnTo>
                  <a:lnTo>
                    <a:pt x="214" y="51"/>
                  </a:lnTo>
                  <a:lnTo>
                    <a:pt x="216" y="57"/>
                  </a:lnTo>
                  <a:lnTo>
                    <a:pt x="217" y="64"/>
                  </a:lnTo>
                  <a:lnTo>
                    <a:pt x="217" y="71"/>
                  </a:lnTo>
                  <a:lnTo>
                    <a:pt x="217" y="78"/>
                  </a:lnTo>
                  <a:lnTo>
                    <a:pt x="215" y="85"/>
                  </a:lnTo>
                  <a:lnTo>
                    <a:pt x="213" y="93"/>
                  </a:lnTo>
                  <a:lnTo>
                    <a:pt x="210" y="99"/>
                  </a:lnTo>
                  <a:lnTo>
                    <a:pt x="207" y="106"/>
                  </a:lnTo>
                  <a:lnTo>
                    <a:pt x="202" y="112"/>
                  </a:lnTo>
                  <a:lnTo>
                    <a:pt x="197" y="118"/>
                  </a:lnTo>
                  <a:lnTo>
                    <a:pt x="190" y="124"/>
                  </a:lnTo>
                  <a:lnTo>
                    <a:pt x="183" y="129"/>
                  </a:lnTo>
                  <a:lnTo>
                    <a:pt x="175" y="134"/>
                  </a:lnTo>
                  <a:lnTo>
                    <a:pt x="166" y="138"/>
                  </a:lnTo>
                  <a:lnTo>
                    <a:pt x="157" y="142"/>
                  </a:lnTo>
                  <a:lnTo>
                    <a:pt x="147" y="145"/>
                  </a:lnTo>
                  <a:lnTo>
                    <a:pt x="137" y="148"/>
                  </a:lnTo>
                  <a:lnTo>
                    <a:pt x="124" y="150"/>
                  </a:lnTo>
                  <a:lnTo>
                    <a:pt x="112" y="151"/>
                  </a:lnTo>
                  <a:lnTo>
                    <a:pt x="99" y="151"/>
                  </a:lnTo>
                  <a:lnTo>
                    <a:pt x="86" y="150"/>
                  </a:lnTo>
                  <a:lnTo>
                    <a:pt x="73" y="148"/>
                  </a:lnTo>
                  <a:lnTo>
                    <a:pt x="62" y="144"/>
                  </a:lnTo>
                  <a:lnTo>
                    <a:pt x="52" y="141"/>
                  </a:lnTo>
                  <a:lnTo>
                    <a:pt x="43" y="137"/>
                  </a:lnTo>
                  <a:lnTo>
                    <a:pt x="35" y="133"/>
                  </a:lnTo>
                  <a:lnTo>
                    <a:pt x="28" y="128"/>
                  </a:lnTo>
                  <a:lnTo>
                    <a:pt x="20" y="123"/>
                  </a:lnTo>
                  <a:lnTo>
                    <a:pt x="15" y="117"/>
                  </a:lnTo>
                  <a:lnTo>
                    <a:pt x="10" y="111"/>
                  </a:lnTo>
                  <a:lnTo>
                    <a:pt x="6" y="105"/>
                  </a:lnTo>
                  <a:lnTo>
                    <a:pt x="3" y="99"/>
                  </a:lnTo>
                  <a:lnTo>
                    <a:pt x="1" y="92"/>
                  </a:lnTo>
                  <a:lnTo>
                    <a:pt x="0" y="84"/>
                  </a:lnTo>
                  <a:lnTo>
                    <a:pt x="0" y="77"/>
                  </a:lnTo>
                  <a:lnTo>
                    <a:pt x="0" y="71"/>
                  </a:lnTo>
                  <a:lnTo>
                    <a:pt x="2" y="64"/>
                  </a:lnTo>
                  <a:lnTo>
                    <a:pt x="4" y="57"/>
                  </a:lnTo>
                  <a:lnTo>
                    <a:pt x="7" y="51"/>
                  </a:lnTo>
                  <a:lnTo>
                    <a:pt x="10" y="44"/>
                  </a:lnTo>
                  <a:lnTo>
                    <a:pt x="15" y="38"/>
                  </a:lnTo>
                  <a:lnTo>
                    <a:pt x="20" y="32"/>
                  </a:lnTo>
                  <a:lnTo>
                    <a:pt x="27" y="26"/>
                  </a:lnTo>
                  <a:lnTo>
                    <a:pt x="34" y="21"/>
                  </a:lnTo>
                  <a:lnTo>
                    <a:pt x="42" y="16"/>
                  </a:lnTo>
                  <a:lnTo>
                    <a:pt x="50" y="12"/>
                  </a:lnTo>
                  <a:lnTo>
                    <a:pt x="59" y="8"/>
                  </a:lnTo>
                  <a:lnTo>
                    <a:pt x="68" y="5"/>
                  </a:lnTo>
                  <a:lnTo>
                    <a:pt x="79" y="3"/>
                  </a:lnTo>
                  <a:lnTo>
                    <a:pt x="91" y="1"/>
                  </a:lnTo>
                  <a:lnTo>
                    <a:pt x="103" y="0"/>
                  </a:lnTo>
                  <a:lnTo>
                    <a:pt x="11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86" name="Freeform 62"/>
            <p:cNvSpPr>
              <a:spLocks/>
            </p:cNvSpPr>
            <p:nvPr/>
          </p:nvSpPr>
          <p:spPr bwMode="auto">
            <a:xfrm>
              <a:off x="4494213" y="3778250"/>
              <a:ext cx="11113" cy="7938"/>
            </a:xfrm>
            <a:custGeom>
              <a:avLst/>
              <a:gdLst/>
              <a:ahLst/>
              <a:cxnLst>
                <a:cxn ang="0">
                  <a:pos x="128" y="1"/>
                </a:cxn>
                <a:cxn ang="0">
                  <a:pos x="153" y="5"/>
                </a:cxn>
                <a:cxn ang="0">
                  <a:pos x="173" y="11"/>
                </a:cxn>
                <a:cxn ang="0">
                  <a:pos x="190" y="20"/>
                </a:cxn>
                <a:cxn ang="0">
                  <a:pos x="202" y="32"/>
                </a:cxn>
                <a:cxn ang="0">
                  <a:pos x="211" y="44"/>
                </a:cxn>
                <a:cxn ang="0">
                  <a:pos x="216" y="57"/>
                </a:cxn>
                <a:cxn ang="0">
                  <a:pos x="217" y="71"/>
                </a:cxn>
                <a:cxn ang="0">
                  <a:pos x="215" y="85"/>
                </a:cxn>
                <a:cxn ang="0">
                  <a:pos x="210" y="99"/>
                </a:cxn>
                <a:cxn ang="0">
                  <a:pos x="202" y="112"/>
                </a:cxn>
                <a:cxn ang="0">
                  <a:pos x="190" y="124"/>
                </a:cxn>
                <a:cxn ang="0">
                  <a:pos x="175" y="134"/>
                </a:cxn>
                <a:cxn ang="0">
                  <a:pos x="157" y="142"/>
                </a:cxn>
                <a:cxn ang="0">
                  <a:pos x="137" y="148"/>
                </a:cxn>
                <a:cxn ang="0">
                  <a:pos x="112" y="151"/>
                </a:cxn>
                <a:cxn ang="0">
                  <a:pos x="86" y="150"/>
                </a:cxn>
                <a:cxn ang="0">
                  <a:pos x="62" y="144"/>
                </a:cxn>
                <a:cxn ang="0">
                  <a:pos x="43" y="137"/>
                </a:cxn>
                <a:cxn ang="0">
                  <a:pos x="28" y="128"/>
                </a:cxn>
                <a:cxn ang="0">
                  <a:pos x="15" y="117"/>
                </a:cxn>
                <a:cxn ang="0">
                  <a:pos x="6" y="105"/>
                </a:cxn>
                <a:cxn ang="0">
                  <a:pos x="1" y="92"/>
                </a:cxn>
                <a:cxn ang="0">
                  <a:pos x="0" y="77"/>
                </a:cxn>
                <a:cxn ang="0">
                  <a:pos x="2" y="64"/>
                </a:cxn>
                <a:cxn ang="0">
                  <a:pos x="7" y="51"/>
                </a:cxn>
                <a:cxn ang="0">
                  <a:pos x="15" y="38"/>
                </a:cxn>
                <a:cxn ang="0">
                  <a:pos x="27" y="26"/>
                </a:cxn>
                <a:cxn ang="0">
                  <a:pos x="42" y="16"/>
                </a:cxn>
                <a:cxn ang="0">
                  <a:pos x="59" y="8"/>
                </a:cxn>
                <a:cxn ang="0">
                  <a:pos x="79" y="3"/>
                </a:cxn>
                <a:cxn ang="0">
                  <a:pos x="103" y="0"/>
                </a:cxn>
              </a:cxnLst>
              <a:rect l="0" t="0" r="r" b="b"/>
              <a:pathLst>
                <a:path w="217" h="151">
                  <a:moveTo>
                    <a:pt x="115" y="0"/>
                  </a:moveTo>
                  <a:lnTo>
                    <a:pt x="128" y="1"/>
                  </a:lnTo>
                  <a:lnTo>
                    <a:pt x="142" y="3"/>
                  </a:lnTo>
                  <a:lnTo>
                    <a:pt x="153" y="5"/>
                  </a:lnTo>
                  <a:lnTo>
                    <a:pt x="163" y="8"/>
                  </a:lnTo>
                  <a:lnTo>
                    <a:pt x="173" y="11"/>
                  </a:lnTo>
                  <a:lnTo>
                    <a:pt x="181" y="16"/>
                  </a:lnTo>
                  <a:lnTo>
                    <a:pt x="190" y="20"/>
                  </a:lnTo>
                  <a:lnTo>
                    <a:pt x="196" y="25"/>
                  </a:lnTo>
                  <a:lnTo>
                    <a:pt x="202" y="32"/>
                  </a:lnTo>
                  <a:lnTo>
                    <a:pt x="207" y="38"/>
                  </a:lnTo>
                  <a:lnTo>
                    <a:pt x="211" y="44"/>
                  </a:lnTo>
                  <a:lnTo>
                    <a:pt x="214" y="51"/>
                  </a:lnTo>
                  <a:lnTo>
                    <a:pt x="216" y="57"/>
                  </a:lnTo>
                  <a:lnTo>
                    <a:pt x="217" y="64"/>
                  </a:lnTo>
                  <a:lnTo>
                    <a:pt x="217" y="71"/>
                  </a:lnTo>
                  <a:lnTo>
                    <a:pt x="217" y="78"/>
                  </a:lnTo>
                  <a:lnTo>
                    <a:pt x="215" y="85"/>
                  </a:lnTo>
                  <a:lnTo>
                    <a:pt x="213" y="93"/>
                  </a:lnTo>
                  <a:lnTo>
                    <a:pt x="210" y="99"/>
                  </a:lnTo>
                  <a:lnTo>
                    <a:pt x="207" y="106"/>
                  </a:lnTo>
                  <a:lnTo>
                    <a:pt x="202" y="112"/>
                  </a:lnTo>
                  <a:lnTo>
                    <a:pt x="197" y="118"/>
                  </a:lnTo>
                  <a:lnTo>
                    <a:pt x="190" y="124"/>
                  </a:lnTo>
                  <a:lnTo>
                    <a:pt x="183" y="129"/>
                  </a:lnTo>
                  <a:lnTo>
                    <a:pt x="175" y="134"/>
                  </a:lnTo>
                  <a:lnTo>
                    <a:pt x="166" y="138"/>
                  </a:lnTo>
                  <a:lnTo>
                    <a:pt x="157" y="142"/>
                  </a:lnTo>
                  <a:lnTo>
                    <a:pt x="147" y="145"/>
                  </a:lnTo>
                  <a:lnTo>
                    <a:pt x="137" y="148"/>
                  </a:lnTo>
                  <a:lnTo>
                    <a:pt x="124" y="150"/>
                  </a:lnTo>
                  <a:lnTo>
                    <a:pt x="112" y="151"/>
                  </a:lnTo>
                  <a:lnTo>
                    <a:pt x="99" y="151"/>
                  </a:lnTo>
                  <a:lnTo>
                    <a:pt x="86" y="150"/>
                  </a:lnTo>
                  <a:lnTo>
                    <a:pt x="73" y="148"/>
                  </a:lnTo>
                  <a:lnTo>
                    <a:pt x="62" y="144"/>
                  </a:lnTo>
                  <a:lnTo>
                    <a:pt x="52" y="141"/>
                  </a:lnTo>
                  <a:lnTo>
                    <a:pt x="43" y="137"/>
                  </a:lnTo>
                  <a:lnTo>
                    <a:pt x="35" y="133"/>
                  </a:lnTo>
                  <a:lnTo>
                    <a:pt x="28" y="128"/>
                  </a:lnTo>
                  <a:lnTo>
                    <a:pt x="20" y="123"/>
                  </a:lnTo>
                  <a:lnTo>
                    <a:pt x="15" y="117"/>
                  </a:lnTo>
                  <a:lnTo>
                    <a:pt x="10" y="111"/>
                  </a:lnTo>
                  <a:lnTo>
                    <a:pt x="6" y="105"/>
                  </a:lnTo>
                  <a:lnTo>
                    <a:pt x="3" y="99"/>
                  </a:lnTo>
                  <a:lnTo>
                    <a:pt x="1" y="92"/>
                  </a:lnTo>
                  <a:lnTo>
                    <a:pt x="0" y="84"/>
                  </a:lnTo>
                  <a:lnTo>
                    <a:pt x="0" y="77"/>
                  </a:lnTo>
                  <a:lnTo>
                    <a:pt x="0" y="71"/>
                  </a:lnTo>
                  <a:lnTo>
                    <a:pt x="2" y="64"/>
                  </a:lnTo>
                  <a:lnTo>
                    <a:pt x="4" y="57"/>
                  </a:lnTo>
                  <a:lnTo>
                    <a:pt x="7" y="51"/>
                  </a:lnTo>
                  <a:lnTo>
                    <a:pt x="10" y="44"/>
                  </a:lnTo>
                  <a:lnTo>
                    <a:pt x="15" y="38"/>
                  </a:lnTo>
                  <a:lnTo>
                    <a:pt x="20" y="32"/>
                  </a:lnTo>
                  <a:lnTo>
                    <a:pt x="27" y="26"/>
                  </a:lnTo>
                  <a:lnTo>
                    <a:pt x="34" y="21"/>
                  </a:lnTo>
                  <a:lnTo>
                    <a:pt x="42" y="16"/>
                  </a:lnTo>
                  <a:lnTo>
                    <a:pt x="50" y="12"/>
                  </a:lnTo>
                  <a:lnTo>
                    <a:pt x="59" y="8"/>
                  </a:lnTo>
                  <a:lnTo>
                    <a:pt x="68" y="5"/>
                  </a:lnTo>
                  <a:lnTo>
                    <a:pt x="79" y="3"/>
                  </a:lnTo>
                  <a:lnTo>
                    <a:pt x="91" y="1"/>
                  </a:lnTo>
                  <a:lnTo>
                    <a:pt x="103" y="0"/>
                  </a:lnTo>
                  <a:lnTo>
                    <a:pt x="115" y="0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87" name="Freeform 63"/>
            <p:cNvSpPr>
              <a:spLocks/>
            </p:cNvSpPr>
            <p:nvPr/>
          </p:nvSpPr>
          <p:spPr bwMode="auto">
            <a:xfrm>
              <a:off x="4370388" y="3762375"/>
              <a:ext cx="11113" cy="6350"/>
            </a:xfrm>
            <a:custGeom>
              <a:avLst/>
              <a:gdLst/>
              <a:ahLst/>
              <a:cxnLst>
                <a:cxn ang="0">
                  <a:pos x="115" y="142"/>
                </a:cxn>
                <a:cxn ang="0">
                  <a:pos x="87" y="145"/>
                </a:cxn>
                <a:cxn ang="0">
                  <a:pos x="64" y="143"/>
                </a:cxn>
                <a:cxn ang="0">
                  <a:pos x="43" y="139"/>
                </a:cxn>
                <a:cxn ang="0">
                  <a:pos x="27" y="133"/>
                </a:cxn>
                <a:cxn ang="0">
                  <a:pos x="15" y="124"/>
                </a:cxn>
                <a:cxn ang="0">
                  <a:pos x="6" y="113"/>
                </a:cxn>
                <a:cxn ang="0">
                  <a:pos x="2" y="101"/>
                </a:cxn>
                <a:cxn ang="0">
                  <a:pos x="0" y="89"/>
                </a:cxn>
                <a:cxn ang="0">
                  <a:pos x="3" y="75"/>
                </a:cxn>
                <a:cxn ang="0">
                  <a:pos x="9" y="62"/>
                </a:cxn>
                <a:cxn ang="0">
                  <a:pos x="20" y="49"/>
                </a:cxn>
                <a:cxn ang="0">
                  <a:pos x="34" y="37"/>
                </a:cxn>
                <a:cxn ang="0">
                  <a:pos x="52" y="26"/>
                </a:cxn>
                <a:cxn ang="0">
                  <a:pos x="74" y="16"/>
                </a:cxn>
                <a:cxn ang="0">
                  <a:pos x="99" y="9"/>
                </a:cxn>
                <a:cxn ang="0">
                  <a:pos x="129" y="4"/>
                </a:cxn>
                <a:cxn ang="0">
                  <a:pos x="156" y="0"/>
                </a:cxn>
                <a:cxn ang="0">
                  <a:pos x="179" y="3"/>
                </a:cxn>
                <a:cxn ang="0">
                  <a:pos x="198" y="7"/>
                </a:cxn>
                <a:cxn ang="0">
                  <a:pos x="215" y="13"/>
                </a:cxn>
                <a:cxn ang="0">
                  <a:pos x="227" y="22"/>
                </a:cxn>
                <a:cxn ang="0">
                  <a:pos x="236" y="32"/>
                </a:cxn>
                <a:cxn ang="0">
                  <a:pos x="241" y="44"/>
                </a:cxn>
                <a:cxn ang="0">
                  <a:pos x="242" y="57"/>
                </a:cxn>
                <a:cxn ang="0">
                  <a:pos x="239" y="71"/>
                </a:cxn>
                <a:cxn ang="0">
                  <a:pos x="233" y="84"/>
                </a:cxn>
                <a:cxn ang="0">
                  <a:pos x="223" y="96"/>
                </a:cxn>
                <a:cxn ang="0">
                  <a:pos x="210" y="108"/>
                </a:cxn>
                <a:cxn ang="0">
                  <a:pos x="191" y="119"/>
                </a:cxn>
                <a:cxn ang="0">
                  <a:pos x="170" y="130"/>
                </a:cxn>
                <a:cxn ang="0">
                  <a:pos x="144" y="137"/>
                </a:cxn>
              </a:cxnLst>
              <a:rect l="0" t="0" r="r" b="b"/>
              <a:pathLst>
                <a:path w="242" h="145">
                  <a:moveTo>
                    <a:pt x="130" y="140"/>
                  </a:moveTo>
                  <a:lnTo>
                    <a:pt x="115" y="142"/>
                  </a:lnTo>
                  <a:lnTo>
                    <a:pt x="100" y="144"/>
                  </a:lnTo>
                  <a:lnTo>
                    <a:pt x="87" y="145"/>
                  </a:lnTo>
                  <a:lnTo>
                    <a:pt x="75" y="144"/>
                  </a:lnTo>
                  <a:lnTo>
                    <a:pt x="64" y="143"/>
                  </a:lnTo>
                  <a:lnTo>
                    <a:pt x="53" y="142"/>
                  </a:lnTo>
                  <a:lnTo>
                    <a:pt x="43" y="139"/>
                  </a:lnTo>
                  <a:lnTo>
                    <a:pt x="35" y="136"/>
                  </a:lnTo>
                  <a:lnTo>
                    <a:pt x="27" y="133"/>
                  </a:lnTo>
                  <a:lnTo>
                    <a:pt x="21" y="129"/>
                  </a:lnTo>
                  <a:lnTo>
                    <a:pt x="15" y="124"/>
                  </a:lnTo>
                  <a:lnTo>
                    <a:pt x="10" y="118"/>
                  </a:lnTo>
                  <a:lnTo>
                    <a:pt x="6" y="113"/>
                  </a:lnTo>
                  <a:lnTo>
                    <a:pt x="3" y="107"/>
                  </a:lnTo>
                  <a:lnTo>
                    <a:pt x="2" y="101"/>
                  </a:lnTo>
                  <a:lnTo>
                    <a:pt x="1" y="95"/>
                  </a:lnTo>
                  <a:lnTo>
                    <a:pt x="0" y="89"/>
                  </a:lnTo>
                  <a:lnTo>
                    <a:pt x="1" y="82"/>
                  </a:lnTo>
                  <a:lnTo>
                    <a:pt x="3" y="75"/>
                  </a:lnTo>
                  <a:lnTo>
                    <a:pt x="6" y="69"/>
                  </a:lnTo>
                  <a:lnTo>
                    <a:pt x="9" y="62"/>
                  </a:lnTo>
                  <a:lnTo>
                    <a:pt x="14" y="55"/>
                  </a:lnTo>
                  <a:lnTo>
                    <a:pt x="20" y="49"/>
                  </a:lnTo>
                  <a:lnTo>
                    <a:pt x="26" y="42"/>
                  </a:lnTo>
                  <a:lnTo>
                    <a:pt x="34" y="37"/>
                  </a:lnTo>
                  <a:lnTo>
                    <a:pt x="42" y="31"/>
                  </a:lnTo>
                  <a:lnTo>
                    <a:pt x="52" y="26"/>
                  </a:lnTo>
                  <a:lnTo>
                    <a:pt x="63" y="21"/>
                  </a:lnTo>
                  <a:lnTo>
                    <a:pt x="74" y="16"/>
                  </a:lnTo>
                  <a:lnTo>
                    <a:pt x="86" y="12"/>
                  </a:lnTo>
                  <a:lnTo>
                    <a:pt x="99" y="9"/>
                  </a:lnTo>
                  <a:lnTo>
                    <a:pt x="114" y="6"/>
                  </a:lnTo>
                  <a:lnTo>
                    <a:pt x="129" y="4"/>
                  </a:lnTo>
                  <a:lnTo>
                    <a:pt x="142" y="1"/>
                  </a:lnTo>
                  <a:lnTo>
                    <a:pt x="156" y="0"/>
                  </a:lnTo>
                  <a:lnTo>
                    <a:pt x="168" y="1"/>
                  </a:lnTo>
                  <a:lnTo>
                    <a:pt x="179" y="3"/>
                  </a:lnTo>
                  <a:lnTo>
                    <a:pt x="189" y="4"/>
                  </a:lnTo>
                  <a:lnTo>
                    <a:pt x="198" y="7"/>
                  </a:lnTo>
                  <a:lnTo>
                    <a:pt x="206" y="10"/>
                  </a:lnTo>
                  <a:lnTo>
                    <a:pt x="215" y="13"/>
                  </a:lnTo>
                  <a:lnTo>
                    <a:pt x="221" y="17"/>
                  </a:lnTo>
                  <a:lnTo>
                    <a:pt x="227" y="22"/>
                  </a:lnTo>
                  <a:lnTo>
                    <a:pt x="232" y="27"/>
                  </a:lnTo>
                  <a:lnTo>
                    <a:pt x="236" y="32"/>
                  </a:lnTo>
                  <a:lnTo>
                    <a:pt x="239" y="38"/>
                  </a:lnTo>
                  <a:lnTo>
                    <a:pt x="241" y="44"/>
                  </a:lnTo>
                  <a:lnTo>
                    <a:pt x="242" y="50"/>
                  </a:lnTo>
                  <a:lnTo>
                    <a:pt x="242" y="57"/>
                  </a:lnTo>
                  <a:lnTo>
                    <a:pt x="241" y="64"/>
                  </a:lnTo>
                  <a:lnTo>
                    <a:pt x="239" y="71"/>
                  </a:lnTo>
                  <a:lnTo>
                    <a:pt x="237" y="77"/>
                  </a:lnTo>
                  <a:lnTo>
                    <a:pt x="233" y="84"/>
                  </a:lnTo>
                  <a:lnTo>
                    <a:pt x="229" y="90"/>
                  </a:lnTo>
                  <a:lnTo>
                    <a:pt x="223" y="96"/>
                  </a:lnTo>
                  <a:lnTo>
                    <a:pt x="217" y="103"/>
                  </a:lnTo>
                  <a:lnTo>
                    <a:pt x="210" y="108"/>
                  </a:lnTo>
                  <a:lnTo>
                    <a:pt x="200" y="114"/>
                  </a:lnTo>
                  <a:lnTo>
                    <a:pt x="191" y="119"/>
                  </a:lnTo>
                  <a:lnTo>
                    <a:pt x="181" y="125"/>
                  </a:lnTo>
                  <a:lnTo>
                    <a:pt x="170" y="130"/>
                  </a:lnTo>
                  <a:lnTo>
                    <a:pt x="158" y="134"/>
                  </a:lnTo>
                  <a:lnTo>
                    <a:pt x="144" y="137"/>
                  </a:lnTo>
                  <a:lnTo>
                    <a:pt x="130" y="1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88" name="Freeform 64"/>
            <p:cNvSpPr>
              <a:spLocks/>
            </p:cNvSpPr>
            <p:nvPr/>
          </p:nvSpPr>
          <p:spPr bwMode="auto">
            <a:xfrm>
              <a:off x="4370388" y="3762375"/>
              <a:ext cx="11113" cy="6350"/>
            </a:xfrm>
            <a:custGeom>
              <a:avLst/>
              <a:gdLst/>
              <a:ahLst/>
              <a:cxnLst>
                <a:cxn ang="0">
                  <a:pos x="115" y="142"/>
                </a:cxn>
                <a:cxn ang="0">
                  <a:pos x="87" y="145"/>
                </a:cxn>
                <a:cxn ang="0">
                  <a:pos x="64" y="143"/>
                </a:cxn>
                <a:cxn ang="0">
                  <a:pos x="43" y="139"/>
                </a:cxn>
                <a:cxn ang="0">
                  <a:pos x="27" y="133"/>
                </a:cxn>
                <a:cxn ang="0">
                  <a:pos x="15" y="124"/>
                </a:cxn>
                <a:cxn ang="0">
                  <a:pos x="6" y="113"/>
                </a:cxn>
                <a:cxn ang="0">
                  <a:pos x="2" y="101"/>
                </a:cxn>
                <a:cxn ang="0">
                  <a:pos x="0" y="89"/>
                </a:cxn>
                <a:cxn ang="0">
                  <a:pos x="3" y="75"/>
                </a:cxn>
                <a:cxn ang="0">
                  <a:pos x="9" y="62"/>
                </a:cxn>
                <a:cxn ang="0">
                  <a:pos x="20" y="49"/>
                </a:cxn>
                <a:cxn ang="0">
                  <a:pos x="34" y="37"/>
                </a:cxn>
                <a:cxn ang="0">
                  <a:pos x="52" y="26"/>
                </a:cxn>
                <a:cxn ang="0">
                  <a:pos x="74" y="16"/>
                </a:cxn>
                <a:cxn ang="0">
                  <a:pos x="99" y="9"/>
                </a:cxn>
                <a:cxn ang="0">
                  <a:pos x="129" y="4"/>
                </a:cxn>
                <a:cxn ang="0">
                  <a:pos x="156" y="0"/>
                </a:cxn>
                <a:cxn ang="0">
                  <a:pos x="179" y="3"/>
                </a:cxn>
                <a:cxn ang="0">
                  <a:pos x="198" y="7"/>
                </a:cxn>
                <a:cxn ang="0">
                  <a:pos x="215" y="13"/>
                </a:cxn>
                <a:cxn ang="0">
                  <a:pos x="227" y="22"/>
                </a:cxn>
                <a:cxn ang="0">
                  <a:pos x="236" y="32"/>
                </a:cxn>
                <a:cxn ang="0">
                  <a:pos x="241" y="44"/>
                </a:cxn>
                <a:cxn ang="0">
                  <a:pos x="242" y="57"/>
                </a:cxn>
                <a:cxn ang="0">
                  <a:pos x="239" y="71"/>
                </a:cxn>
                <a:cxn ang="0">
                  <a:pos x="233" y="84"/>
                </a:cxn>
                <a:cxn ang="0">
                  <a:pos x="223" y="96"/>
                </a:cxn>
                <a:cxn ang="0">
                  <a:pos x="210" y="108"/>
                </a:cxn>
                <a:cxn ang="0">
                  <a:pos x="191" y="119"/>
                </a:cxn>
                <a:cxn ang="0">
                  <a:pos x="170" y="130"/>
                </a:cxn>
                <a:cxn ang="0">
                  <a:pos x="144" y="137"/>
                </a:cxn>
              </a:cxnLst>
              <a:rect l="0" t="0" r="r" b="b"/>
              <a:pathLst>
                <a:path w="242" h="145">
                  <a:moveTo>
                    <a:pt x="130" y="140"/>
                  </a:moveTo>
                  <a:lnTo>
                    <a:pt x="115" y="142"/>
                  </a:lnTo>
                  <a:lnTo>
                    <a:pt x="100" y="144"/>
                  </a:lnTo>
                  <a:lnTo>
                    <a:pt x="87" y="145"/>
                  </a:lnTo>
                  <a:lnTo>
                    <a:pt x="75" y="144"/>
                  </a:lnTo>
                  <a:lnTo>
                    <a:pt x="64" y="143"/>
                  </a:lnTo>
                  <a:lnTo>
                    <a:pt x="53" y="142"/>
                  </a:lnTo>
                  <a:lnTo>
                    <a:pt x="43" y="139"/>
                  </a:lnTo>
                  <a:lnTo>
                    <a:pt x="35" y="136"/>
                  </a:lnTo>
                  <a:lnTo>
                    <a:pt x="27" y="133"/>
                  </a:lnTo>
                  <a:lnTo>
                    <a:pt x="21" y="129"/>
                  </a:lnTo>
                  <a:lnTo>
                    <a:pt x="15" y="124"/>
                  </a:lnTo>
                  <a:lnTo>
                    <a:pt x="10" y="118"/>
                  </a:lnTo>
                  <a:lnTo>
                    <a:pt x="6" y="113"/>
                  </a:lnTo>
                  <a:lnTo>
                    <a:pt x="3" y="107"/>
                  </a:lnTo>
                  <a:lnTo>
                    <a:pt x="2" y="101"/>
                  </a:lnTo>
                  <a:lnTo>
                    <a:pt x="1" y="95"/>
                  </a:lnTo>
                  <a:lnTo>
                    <a:pt x="0" y="89"/>
                  </a:lnTo>
                  <a:lnTo>
                    <a:pt x="1" y="82"/>
                  </a:lnTo>
                  <a:lnTo>
                    <a:pt x="3" y="75"/>
                  </a:lnTo>
                  <a:lnTo>
                    <a:pt x="6" y="69"/>
                  </a:lnTo>
                  <a:lnTo>
                    <a:pt x="9" y="62"/>
                  </a:lnTo>
                  <a:lnTo>
                    <a:pt x="14" y="55"/>
                  </a:lnTo>
                  <a:lnTo>
                    <a:pt x="20" y="49"/>
                  </a:lnTo>
                  <a:lnTo>
                    <a:pt x="26" y="42"/>
                  </a:lnTo>
                  <a:lnTo>
                    <a:pt x="34" y="37"/>
                  </a:lnTo>
                  <a:lnTo>
                    <a:pt x="42" y="31"/>
                  </a:lnTo>
                  <a:lnTo>
                    <a:pt x="52" y="26"/>
                  </a:lnTo>
                  <a:lnTo>
                    <a:pt x="63" y="21"/>
                  </a:lnTo>
                  <a:lnTo>
                    <a:pt x="74" y="16"/>
                  </a:lnTo>
                  <a:lnTo>
                    <a:pt x="86" y="12"/>
                  </a:lnTo>
                  <a:lnTo>
                    <a:pt x="99" y="9"/>
                  </a:lnTo>
                  <a:lnTo>
                    <a:pt x="114" y="6"/>
                  </a:lnTo>
                  <a:lnTo>
                    <a:pt x="129" y="4"/>
                  </a:lnTo>
                  <a:lnTo>
                    <a:pt x="142" y="1"/>
                  </a:lnTo>
                  <a:lnTo>
                    <a:pt x="156" y="0"/>
                  </a:lnTo>
                  <a:lnTo>
                    <a:pt x="168" y="1"/>
                  </a:lnTo>
                  <a:lnTo>
                    <a:pt x="179" y="3"/>
                  </a:lnTo>
                  <a:lnTo>
                    <a:pt x="189" y="4"/>
                  </a:lnTo>
                  <a:lnTo>
                    <a:pt x="198" y="7"/>
                  </a:lnTo>
                  <a:lnTo>
                    <a:pt x="206" y="10"/>
                  </a:lnTo>
                  <a:lnTo>
                    <a:pt x="215" y="13"/>
                  </a:lnTo>
                  <a:lnTo>
                    <a:pt x="221" y="17"/>
                  </a:lnTo>
                  <a:lnTo>
                    <a:pt x="227" y="22"/>
                  </a:lnTo>
                  <a:lnTo>
                    <a:pt x="232" y="27"/>
                  </a:lnTo>
                  <a:lnTo>
                    <a:pt x="236" y="32"/>
                  </a:lnTo>
                  <a:lnTo>
                    <a:pt x="239" y="38"/>
                  </a:lnTo>
                  <a:lnTo>
                    <a:pt x="241" y="44"/>
                  </a:lnTo>
                  <a:lnTo>
                    <a:pt x="242" y="50"/>
                  </a:lnTo>
                  <a:lnTo>
                    <a:pt x="242" y="57"/>
                  </a:lnTo>
                  <a:lnTo>
                    <a:pt x="241" y="64"/>
                  </a:lnTo>
                  <a:lnTo>
                    <a:pt x="239" y="71"/>
                  </a:lnTo>
                  <a:lnTo>
                    <a:pt x="237" y="77"/>
                  </a:lnTo>
                  <a:lnTo>
                    <a:pt x="233" y="84"/>
                  </a:lnTo>
                  <a:lnTo>
                    <a:pt x="229" y="90"/>
                  </a:lnTo>
                  <a:lnTo>
                    <a:pt x="223" y="96"/>
                  </a:lnTo>
                  <a:lnTo>
                    <a:pt x="217" y="103"/>
                  </a:lnTo>
                  <a:lnTo>
                    <a:pt x="210" y="108"/>
                  </a:lnTo>
                  <a:lnTo>
                    <a:pt x="200" y="114"/>
                  </a:lnTo>
                  <a:lnTo>
                    <a:pt x="191" y="119"/>
                  </a:lnTo>
                  <a:lnTo>
                    <a:pt x="181" y="125"/>
                  </a:lnTo>
                  <a:lnTo>
                    <a:pt x="170" y="130"/>
                  </a:lnTo>
                  <a:lnTo>
                    <a:pt x="158" y="134"/>
                  </a:lnTo>
                  <a:lnTo>
                    <a:pt x="144" y="137"/>
                  </a:lnTo>
                  <a:lnTo>
                    <a:pt x="130" y="140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89" name="Freeform 65"/>
            <p:cNvSpPr>
              <a:spLocks/>
            </p:cNvSpPr>
            <p:nvPr/>
          </p:nvSpPr>
          <p:spPr bwMode="auto">
            <a:xfrm>
              <a:off x="4383088" y="3754438"/>
              <a:ext cx="9525" cy="6350"/>
            </a:xfrm>
            <a:custGeom>
              <a:avLst/>
              <a:gdLst/>
              <a:ahLst/>
              <a:cxnLst>
                <a:cxn ang="0">
                  <a:pos x="85" y="126"/>
                </a:cxn>
                <a:cxn ang="0">
                  <a:pos x="62" y="123"/>
                </a:cxn>
                <a:cxn ang="0">
                  <a:pos x="43" y="118"/>
                </a:cxn>
                <a:cxn ang="0">
                  <a:pos x="28" y="111"/>
                </a:cxn>
                <a:cxn ang="0">
                  <a:pos x="16" y="102"/>
                </a:cxn>
                <a:cxn ang="0">
                  <a:pos x="7" y="91"/>
                </a:cxn>
                <a:cxn ang="0">
                  <a:pos x="2" y="80"/>
                </a:cxn>
                <a:cxn ang="0">
                  <a:pos x="0" y="69"/>
                </a:cxn>
                <a:cxn ang="0">
                  <a:pos x="1" y="57"/>
                </a:cxn>
                <a:cxn ang="0">
                  <a:pos x="5" y="46"/>
                </a:cxn>
                <a:cxn ang="0">
                  <a:pos x="13" y="34"/>
                </a:cxn>
                <a:cxn ang="0">
                  <a:pos x="23" y="24"/>
                </a:cxn>
                <a:cxn ang="0">
                  <a:pos x="36" y="15"/>
                </a:cxn>
                <a:cxn ang="0">
                  <a:pos x="52" y="8"/>
                </a:cxn>
                <a:cxn ang="0">
                  <a:pos x="72" y="3"/>
                </a:cxn>
                <a:cxn ang="0">
                  <a:pos x="93" y="0"/>
                </a:cxn>
                <a:cxn ang="0">
                  <a:pos x="118" y="0"/>
                </a:cxn>
                <a:cxn ang="0">
                  <a:pos x="140" y="2"/>
                </a:cxn>
                <a:cxn ang="0">
                  <a:pos x="159" y="6"/>
                </a:cxn>
                <a:cxn ang="0">
                  <a:pos x="175" y="13"/>
                </a:cxn>
                <a:cxn ang="0">
                  <a:pos x="187" y="21"/>
                </a:cxn>
                <a:cxn ang="0">
                  <a:pos x="196" y="31"/>
                </a:cxn>
                <a:cxn ang="0">
                  <a:pos x="201" y="43"/>
                </a:cxn>
                <a:cxn ang="0">
                  <a:pos x="203" y="54"/>
                </a:cxn>
                <a:cxn ang="0">
                  <a:pos x="202" y="66"/>
                </a:cxn>
                <a:cxn ang="0">
                  <a:pos x="198" y="77"/>
                </a:cxn>
                <a:cxn ang="0">
                  <a:pos x="191" y="88"/>
                </a:cxn>
                <a:cxn ang="0">
                  <a:pos x="181" y="100"/>
                </a:cxn>
                <a:cxn ang="0">
                  <a:pos x="167" y="109"/>
                </a:cxn>
                <a:cxn ang="0">
                  <a:pos x="151" y="116"/>
                </a:cxn>
                <a:cxn ang="0">
                  <a:pos x="132" y="122"/>
                </a:cxn>
                <a:cxn ang="0">
                  <a:pos x="109" y="125"/>
                </a:cxn>
              </a:cxnLst>
              <a:rect l="0" t="0" r="r" b="b"/>
              <a:pathLst>
                <a:path w="203" h="126">
                  <a:moveTo>
                    <a:pt x="97" y="126"/>
                  </a:moveTo>
                  <a:lnTo>
                    <a:pt x="85" y="126"/>
                  </a:lnTo>
                  <a:lnTo>
                    <a:pt x="73" y="125"/>
                  </a:lnTo>
                  <a:lnTo>
                    <a:pt x="62" y="123"/>
                  </a:lnTo>
                  <a:lnTo>
                    <a:pt x="52" y="121"/>
                  </a:lnTo>
                  <a:lnTo>
                    <a:pt x="43" y="118"/>
                  </a:lnTo>
                  <a:lnTo>
                    <a:pt x="35" y="115"/>
                  </a:lnTo>
                  <a:lnTo>
                    <a:pt x="28" y="111"/>
                  </a:lnTo>
                  <a:lnTo>
                    <a:pt x="22" y="107"/>
                  </a:lnTo>
                  <a:lnTo>
                    <a:pt x="16" y="102"/>
                  </a:lnTo>
                  <a:lnTo>
                    <a:pt x="12" y="97"/>
                  </a:lnTo>
                  <a:lnTo>
                    <a:pt x="7" y="91"/>
                  </a:lnTo>
                  <a:lnTo>
                    <a:pt x="4" y="86"/>
                  </a:lnTo>
                  <a:lnTo>
                    <a:pt x="2" y="80"/>
                  </a:lnTo>
                  <a:lnTo>
                    <a:pt x="0" y="74"/>
                  </a:lnTo>
                  <a:lnTo>
                    <a:pt x="0" y="69"/>
                  </a:lnTo>
                  <a:lnTo>
                    <a:pt x="0" y="63"/>
                  </a:lnTo>
                  <a:lnTo>
                    <a:pt x="1" y="57"/>
                  </a:lnTo>
                  <a:lnTo>
                    <a:pt x="3" y="51"/>
                  </a:lnTo>
                  <a:lnTo>
                    <a:pt x="5" y="46"/>
                  </a:lnTo>
                  <a:lnTo>
                    <a:pt x="8" y="40"/>
                  </a:lnTo>
                  <a:lnTo>
                    <a:pt x="13" y="34"/>
                  </a:lnTo>
                  <a:lnTo>
                    <a:pt x="18" y="29"/>
                  </a:lnTo>
                  <a:lnTo>
                    <a:pt x="23" y="24"/>
                  </a:lnTo>
                  <a:lnTo>
                    <a:pt x="29" y="19"/>
                  </a:lnTo>
                  <a:lnTo>
                    <a:pt x="36" y="15"/>
                  </a:lnTo>
                  <a:lnTo>
                    <a:pt x="44" y="11"/>
                  </a:lnTo>
                  <a:lnTo>
                    <a:pt x="52" y="8"/>
                  </a:lnTo>
                  <a:lnTo>
                    <a:pt x="61" y="5"/>
                  </a:lnTo>
                  <a:lnTo>
                    <a:pt x="72" y="3"/>
                  </a:lnTo>
                  <a:lnTo>
                    <a:pt x="82" y="1"/>
                  </a:lnTo>
                  <a:lnTo>
                    <a:pt x="93" y="0"/>
                  </a:lnTo>
                  <a:lnTo>
                    <a:pt x="105" y="0"/>
                  </a:lnTo>
                  <a:lnTo>
                    <a:pt x="118" y="0"/>
                  </a:lnTo>
                  <a:lnTo>
                    <a:pt x="130" y="1"/>
                  </a:lnTo>
                  <a:lnTo>
                    <a:pt x="140" y="2"/>
                  </a:lnTo>
                  <a:lnTo>
                    <a:pt x="150" y="4"/>
                  </a:lnTo>
                  <a:lnTo>
                    <a:pt x="159" y="6"/>
                  </a:lnTo>
                  <a:lnTo>
                    <a:pt x="167" y="10"/>
                  </a:lnTo>
                  <a:lnTo>
                    <a:pt x="175" y="13"/>
                  </a:lnTo>
                  <a:lnTo>
                    <a:pt x="181" y="17"/>
                  </a:lnTo>
                  <a:lnTo>
                    <a:pt x="187" y="21"/>
                  </a:lnTo>
                  <a:lnTo>
                    <a:pt x="192" y="26"/>
                  </a:lnTo>
                  <a:lnTo>
                    <a:pt x="196" y="31"/>
                  </a:lnTo>
                  <a:lnTo>
                    <a:pt x="199" y="37"/>
                  </a:lnTo>
                  <a:lnTo>
                    <a:pt x="201" y="43"/>
                  </a:lnTo>
                  <a:lnTo>
                    <a:pt x="203" y="48"/>
                  </a:lnTo>
                  <a:lnTo>
                    <a:pt x="203" y="54"/>
                  </a:lnTo>
                  <a:lnTo>
                    <a:pt x="203" y="60"/>
                  </a:lnTo>
                  <a:lnTo>
                    <a:pt x="202" y="66"/>
                  </a:lnTo>
                  <a:lnTo>
                    <a:pt x="201" y="72"/>
                  </a:lnTo>
                  <a:lnTo>
                    <a:pt x="198" y="77"/>
                  </a:lnTo>
                  <a:lnTo>
                    <a:pt x="195" y="83"/>
                  </a:lnTo>
                  <a:lnTo>
                    <a:pt x="191" y="88"/>
                  </a:lnTo>
                  <a:lnTo>
                    <a:pt x="187" y="94"/>
                  </a:lnTo>
                  <a:lnTo>
                    <a:pt x="181" y="100"/>
                  </a:lnTo>
                  <a:lnTo>
                    <a:pt x="175" y="104"/>
                  </a:lnTo>
                  <a:lnTo>
                    <a:pt x="167" y="109"/>
                  </a:lnTo>
                  <a:lnTo>
                    <a:pt x="159" y="113"/>
                  </a:lnTo>
                  <a:lnTo>
                    <a:pt x="151" y="116"/>
                  </a:lnTo>
                  <a:lnTo>
                    <a:pt x="142" y="119"/>
                  </a:lnTo>
                  <a:lnTo>
                    <a:pt x="132" y="122"/>
                  </a:lnTo>
                  <a:lnTo>
                    <a:pt x="121" y="124"/>
                  </a:lnTo>
                  <a:lnTo>
                    <a:pt x="109" y="125"/>
                  </a:lnTo>
                  <a:lnTo>
                    <a:pt x="97" y="1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90" name="Freeform 66"/>
            <p:cNvSpPr>
              <a:spLocks/>
            </p:cNvSpPr>
            <p:nvPr/>
          </p:nvSpPr>
          <p:spPr bwMode="auto">
            <a:xfrm>
              <a:off x="4383088" y="3754438"/>
              <a:ext cx="9525" cy="6350"/>
            </a:xfrm>
            <a:custGeom>
              <a:avLst/>
              <a:gdLst/>
              <a:ahLst/>
              <a:cxnLst>
                <a:cxn ang="0">
                  <a:pos x="85" y="126"/>
                </a:cxn>
                <a:cxn ang="0">
                  <a:pos x="62" y="123"/>
                </a:cxn>
                <a:cxn ang="0">
                  <a:pos x="43" y="118"/>
                </a:cxn>
                <a:cxn ang="0">
                  <a:pos x="28" y="111"/>
                </a:cxn>
                <a:cxn ang="0">
                  <a:pos x="16" y="102"/>
                </a:cxn>
                <a:cxn ang="0">
                  <a:pos x="7" y="91"/>
                </a:cxn>
                <a:cxn ang="0">
                  <a:pos x="2" y="80"/>
                </a:cxn>
                <a:cxn ang="0">
                  <a:pos x="0" y="69"/>
                </a:cxn>
                <a:cxn ang="0">
                  <a:pos x="1" y="57"/>
                </a:cxn>
                <a:cxn ang="0">
                  <a:pos x="5" y="46"/>
                </a:cxn>
                <a:cxn ang="0">
                  <a:pos x="13" y="34"/>
                </a:cxn>
                <a:cxn ang="0">
                  <a:pos x="23" y="24"/>
                </a:cxn>
                <a:cxn ang="0">
                  <a:pos x="36" y="15"/>
                </a:cxn>
                <a:cxn ang="0">
                  <a:pos x="52" y="8"/>
                </a:cxn>
                <a:cxn ang="0">
                  <a:pos x="72" y="3"/>
                </a:cxn>
                <a:cxn ang="0">
                  <a:pos x="93" y="0"/>
                </a:cxn>
                <a:cxn ang="0">
                  <a:pos x="118" y="0"/>
                </a:cxn>
                <a:cxn ang="0">
                  <a:pos x="140" y="2"/>
                </a:cxn>
                <a:cxn ang="0">
                  <a:pos x="159" y="6"/>
                </a:cxn>
                <a:cxn ang="0">
                  <a:pos x="175" y="13"/>
                </a:cxn>
                <a:cxn ang="0">
                  <a:pos x="187" y="21"/>
                </a:cxn>
                <a:cxn ang="0">
                  <a:pos x="196" y="31"/>
                </a:cxn>
                <a:cxn ang="0">
                  <a:pos x="201" y="43"/>
                </a:cxn>
                <a:cxn ang="0">
                  <a:pos x="203" y="54"/>
                </a:cxn>
                <a:cxn ang="0">
                  <a:pos x="202" y="66"/>
                </a:cxn>
                <a:cxn ang="0">
                  <a:pos x="198" y="77"/>
                </a:cxn>
                <a:cxn ang="0">
                  <a:pos x="191" y="88"/>
                </a:cxn>
                <a:cxn ang="0">
                  <a:pos x="181" y="100"/>
                </a:cxn>
                <a:cxn ang="0">
                  <a:pos x="167" y="109"/>
                </a:cxn>
                <a:cxn ang="0">
                  <a:pos x="151" y="116"/>
                </a:cxn>
                <a:cxn ang="0">
                  <a:pos x="132" y="122"/>
                </a:cxn>
                <a:cxn ang="0">
                  <a:pos x="109" y="125"/>
                </a:cxn>
              </a:cxnLst>
              <a:rect l="0" t="0" r="r" b="b"/>
              <a:pathLst>
                <a:path w="203" h="126">
                  <a:moveTo>
                    <a:pt x="97" y="126"/>
                  </a:moveTo>
                  <a:lnTo>
                    <a:pt x="85" y="126"/>
                  </a:lnTo>
                  <a:lnTo>
                    <a:pt x="73" y="125"/>
                  </a:lnTo>
                  <a:lnTo>
                    <a:pt x="62" y="123"/>
                  </a:lnTo>
                  <a:lnTo>
                    <a:pt x="52" y="121"/>
                  </a:lnTo>
                  <a:lnTo>
                    <a:pt x="43" y="118"/>
                  </a:lnTo>
                  <a:lnTo>
                    <a:pt x="35" y="115"/>
                  </a:lnTo>
                  <a:lnTo>
                    <a:pt x="28" y="111"/>
                  </a:lnTo>
                  <a:lnTo>
                    <a:pt x="22" y="107"/>
                  </a:lnTo>
                  <a:lnTo>
                    <a:pt x="16" y="102"/>
                  </a:lnTo>
                  <a:lnTo>
                    <a:pt x="12" y="97"/>
                  </a:lnTo>
                  <a:lnTo>
                    <a:pt x="7" y="91"/>
                  </a:lnTo>
                  <a:lnTo>
                    <a:pt x="4" y="86"/>
                  </a:lnTo>
                  <a:lnTo>
                    <a:pt x="2" y="80"/>
                  </a:lnTo>
                  <a:lnTo>
                    <a:pt x="0" y="74"/>
                  </a:lnTo>
                  <a:lnTo>
                    <a:pt x="0" y="69"/>
                  </a:lnTo>
                  <a:lnTo>
                    <a:pt x="0" y="63"/>
                  </a:lnTo>
                  <a:lnTo>
                    <a:pt x="1" y="57"/>
                  </a:lnTo>
                  <a:lnTo>
                    <a:pt x="3" y="51"/>
                  </a:lnTo>
                  <a:lnTo>
                    <a:pt x="5" y="46"/>
                  </a:lnTo>
                  <a:lnTo>
                    <a:pt x="8" y="40"/>
                  </a:lnTo>
                  <a:lnTo>
                    <a:pt x="13" y="34"/>
                  </a:lnTo>
                  <a:lnTo>
                    <a:pt x="18" y="29"/>
                  </a:lnTo>
                  <a:lnTo>
                    <a:pt x="23" y="24"/>
                  </a:lnTo>
                  <a:lnTo>
                    <a:pt x="29" y="19"/>
                  </a:lnTo>
                  <a:lnTo>
                    <a:pt x="36" y="15"/>
                  </a:lnTo>
                  <a:lnTo>
                    <a:pt x="44" y="11"/>
                  </a:lnTo>
                  <a:lnTo>
                    <a:pt x="52" y="8"/>
                  </a:lnTo>
                  <a:lnTo>
                    <a:pt x="61" y="5"/>
                  </a:lnTo>
                  <a:lnTo>
                    <a:pt x="72" y="3"/>
                  </a:lnTo>
                  <a:lnTo>
                    <a:pt x="82" y="1"/>
                  </a:lnTo>
                  <a:lnTo>
                    <a:pt x="93" y="0"/>
                  </a:lnTo>
                  <a:lnTo>
                    <a:pt x="105" y="0"/>
                  </a:lnTo>
                  <a:lnTo>
                    <a:pt x="118" y="0"/>
                  </a:lnTo>
                  <a:lnTo>
                    <a:pt x="130" y="1"/>
                  </a:lnTo>
                  <a:lnTo>
                    <a:pt x="140" y="2"/>
                  </a:lnTo>
                  <a:lnTo>
                    <a:pt x="150" y="4"/>
                  </a:lnTo>
                  <a:lnTo>
                    <a:pt x="159" y="6"/>
                  </a:lnTo>
                  <a:lnTo>
                    <a:pt x="167" y="10"/>
                  </a:lnTo>
                  <a:lnTo>
                    <a:pt x="175" y="13"/>
                  </a:lnTo>
                  <a:lnTo>
                    <a:pt x="181" y="17"/>
                  </a:lnTo>
                  <a:lnTo>
                    <a:pt x="187" y="21"/>
                  </a:lnTo>
                  <a:lnTo>
                    <a:pt x="192" y="26"/>
                  </a:lnTo>
                  <a:lnTo>
                    <a:pt x="196" y="31"/>
                  </a:lnTo>
                  <a:lnTo>
                    <a:pt x="199" y="37"/>
                  </a:lnTo>
                  <a:lnTo>
                    <a:pt x="201" y="43"/>
                  </a:lnTo>
                  <a:lnTo>
                    <a:pt x="203" y="48"/>
                  </a:lnTo>
                  <a:lnTo>
                    <a:pt x="203" y="54"/>
                  </a:lnTo>
                  <a:lnTo>
                    <a:pt x="203" y="60"/>
                  </a:lnTo>
                  <a:lnTo>
                    <a:pt x="202" y="66"/>
                  </a:lnTo>
                  <a:lnTo>
                    <a:pt x="201" y="72"/>
                  </a:lnTo>
                  <a:lnTo>
                    <a:pt x="198" y="77"/>
                  </a:lnTo>
                  <a:lnTo>
                    <a:pt x="195" y="83"/>
                  </a:lnTo>
                  <a:lnTo>
                    <a:pt x="191" y="88"/>
                  </a:lnTo>
                  <a:lnTo>
                    <a:pt x="187" y="94"/>
                  </a:lnTo>
                  <a:lnTo>
                    <a:pt x="181" y="100"/>
                  </a:lnTo>
                  <a:lnTo>
                    <a:pt x="175" y="104"/>
                  </a:lnTo>
                  <a:lnTo>
                    <a:pt x="167" y="109"/>
                  </a:lnTo>
                  <a:lnTo>
                    <a:pt x="159" y="113"/>
                  </a:lnTo>
                  <a:lnTo>
                    <a:pt x="151" y="116"/>
                  </a:lnTo>
                  <a:lnTo>
                    <a:pt x="142" y="119"/>
                  </a:lnTo>
                  <a:lnTo>
                    <a:pt x="132" y="122"/>
                  </a:lnTo>
                  <a:lnTo>
                    <a:pt x="121" y="124"/>
                  </a:lnTo>
                  <a:lnTo>
                    <a:pt x="109" y="125"/>
                  </a:lnTo>
                  <a:lnTo>
                    <a:pt x="97" y="126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91" name="Freeform 67"/>
            <p:cNvSpPr>
              <a:spLocks/>
            </p:cNvSpPr>
            <p:nvPr/>
          </p:nvSpPr>
          <p:spPr bwMode="auto">
            <a:xfrm>
              <a:off x="4394200" y="3748088"/>
              <a:ext cx="9525" cy="6350"/>
            </a:xfrm>
            <a:custGeom>
              <a:avLst/>
              <a:gdLst/>
              <a:ahLst/>
              <a:cxnLst>
                <a:cxn ang="0">
                  <a:pos x="64" y="122"/>
                </a:cxn>
                <a:cxn ang="0">
                  <a:pos x="45" y="116"/>
                </a:cxn>
                <a:cxn ang="0">
                  <a:pos x="30" y="109"/>
                </a:cxn>
                <a:cxn ang="0">
                  <a:pos x="18" y="99"/>
                </a:cxn>
                <a:cxn ang="0">
                  <a:pos x="9" y="89"/>
                </a:cxn>
                <a:cxn ang="0">
                  <a:pos x="3" y="78"/>
                </a:cxn>
                <a:cxn ang="0">
                  <a:pos x="1" y="67"/>
                </a:cxn>
                <a:cxn ang="0">
                  <a:pos x="1" y="55"/>
                </a:cxn>
                <a:cxn ang="0">
                  <a:pos x="4" y="43"/>
                </a:cxn>
                <a:cxn ang="0">
                  <a:pos x="9" y="33"/>
                </a:cxn>
                <a:cxn ang="0">
                  <a:pos x="18" y="23"/>
                </a:cxn>
                <a:cxn ang="0">
                  <a:pos x="28" y="15"/>
                </a:cxn>
                <a:cxn ang="0">
                  <a:pos x="41" y="8"/>
                </a:cxn>
                <a:cxn ang="0">
                  <a:pos x="58" y="3"/>
                </a:cxn>
                <a:cxn ang="0">
                  <a:pos x="75" y="1"/>
                </a:cxn>
                <a:cxn ang="0">
                  <a:pos x="95" y="1"/>
                </a:cxn>
                <a:cxn ang="0">
                  <a:pos x="117" y="4"/>
                </a:cxn>
                <a:cxn ang="0">
                  <a:pos x="136" y="10"/>
                </a:cxn>
                <a:cxn ang="0">
                  <a:pos x="151" y="17"/>
                </a:cxn>
                <a:cxn ang="0">
                  <a:pos x="163" y="26"/>
                </a:cxn>
                <a:cxn ang="0">
                  <a:pos x="172" y="36"/>
                </a:cxn>
                <a:cxn ang="0">
                  <a:pos x="177" y="47"/>
                </a:cxn>
                <a:cxn ang="0">
                  <a:pos x="180" y="59"/>
                </a:cxn>
                <a:cxn ang="0">
                  <a:pos x="179" y="70"/>
                </a:cxn>
                <a:cxn ang="0">
                  <a:pos x="176" y="82"/>
                </a:cxn>
                <a:cxn ang="0">
                  <a:pos x="171" y="92"/>
                </a:cxn>
                <a:cxn ang="0">
                  <a:pos x="162" y="102"/>
                </a:cxn>
                <a:cxn ang="0">
                  <a:pos x="151" y="111"/>
                </a:cxn>
                <a:cxn ang="0">
                  <a:pos x="138" y="118"/>
                </a:cxn>
                <a:cxn ang="0">
                  <a:pos x="123" y="123"/>
                </a:cxn>
                <a:cxn ang="0">
                  <a:pos x="105" y="125"/>
                </a:cxn>
                <a:cxn ang="0">
                  <a:pos x="85" y="125"/>
                </a:cxn>
              </a:cxnLst>
              <a:rect l="0" t="0" r="r" b="b"/>
              <a:pathLst>
                <a:path w="180" h="125">
                  <a:moveTo>
                    <a:pt x="75" y="124"/>
                  </a:moveTo>
                  <a:lnTo>
                    <a:pt x="64" y="122"/>
                  </a:lnTo>
                  <a:lnTo>
                    <a:pt x="55" y="119"/>
                  </a:lnTo>
                  <a:lnTo>
                    <a:pt x="45" y="116"/>
                  </a:lnTo>
                  <a:lnTo>
                    <a:pt x="37" y="113"/>
                  </a:lnTo>
                  <a:lnTo>
                    <a:pt x="30" y="109"/>
                  </a:lnTo>
                  <a:lnTo>
                    <a:pt x="23" y="103"/>
                  </a:lnTo>
                  <a:lnTo>
                    <a:pt x="18" y="99"/>
                  </a:lnTo>
                  <a:lnTo>
                    <a:pt x="13" y="94"/>
                  </a:lnTo>
                  <a:lnTo>
                    <a:pt x="9" y="89"/>
                  </a:lnTo>
                  <a:lnTo>
                    <a:pt x="6" y="83"/>
                  </a:lnTo>
                  <a:lnTo>
                    <a:pt x="3" y="78"/>
                  </a:lnTo>
                  <a:lnTo>
                    <a:pt x="2" y="72"/>
                  </a:lnTo>
                  <a:lnTo>
                    <a:pt x="1" y="67"/>
                  </a:lnTo>
                  <a:lnTo>
                    <a:pt x="0" y="61"/>
                  </a:lnTo>
                  <a:lnTo>
                    <a:pt x="1" y="55"/>
                  </a:lnTo>
                  <a:lnTo>
                    <a:pt x="2" y="50"/>
                  </a:lnTo>
                  <a:lnTo>
                    <a:pt x="4" y="43"/>
                  </a:lnTo>
                  <a:lnTo>
                    <a:pt x="6" y="38"/>
                  </a:lnTo>
                  <a:lnTo>
                    <a:pt x="9" y="33"/>
                  </a:lnTo>
                  <a:lnTo>
                    <a:pt x="13" y="28"/>
                  </a:lnTo>
                  <a:lnTo>
                    <a:pt x="18" y="23"/>
                  </a:lnTo>
                  <a:lnTo>
                    <a:pt x="23" y="19"/>
                  </a:lnTo>
                  <a:lnTo>
                    <a:pt x="28" y="15"/>
                  </a:lnTo>
                  <a:lnTo>
                    <a:pt x="35" y="11"/>
                  </a:lnTo>
                  <a:lnTo>
                    <a:pt x="41" y="8"/>
                  </a:lnTo>
                  <a:lnTo>
                    <a:pt x="50" y="5"/>
                  </a:lnTo>
                  <a:lnTo>
                    <a:pt x="58" y="3"/>
                  </a:lnTo>
                  <a:lnTo>
                    <a:pt x="66" y="2"/>
                  </a:lnTo>
                  <a:lnTo>
                    <a:pt x="75" y="1"/>
                  </a:lnTo>
                  <a:lnTo>
                    <a:pt x="85" y="0"/>
                  </a:lnTo>
                  <a:lnTo>
                    <a:pt x="95" y="1"/>
                  </a:lnTo>
                  <a:lnTo>
                    <a:pt x="107" y="2"/>
                  </a:lnTo>
                  <a:lnTo>
                    <a:pt x="117" y="4"/>
                  </a:lnTo>
                  <a:lnTo>
                    <a:pt x="127" y="6"/>
                  </a:lnTo>
                  <a:lnTo>
                    <a:pt x="136" y="10"/>
                  </a:lnTo>
                  <a:lnTo>
                    <a:pt x="144" y="13"/>
                  </a:lnTo>
                  <a:lnTo>
                    <a:pt x="151" y="17"/>
                  </a:lnTo>
                  <a:lnTo>
                    <a:pt x="158" y="21"/>
                  </a:lnTo>
                  <a:lnTo>
                    <a:pt x="163" y="26"/>
                  </a:lnTo>
                  <a:lnTo>
                    <a:pt x="168" y="31"/>
                  </a:lnTo>
                  <a:lnTo>
                    <a:pt x="172" y="36"/>
                  </a:lnTo>
                  <a:lnTo>
                    <a:pt x="175" y="41"/>
                  </a:lnTo>
                  <a:lnTo>
                    <a:pt x="177" y="47"/>
                  </a:lnTo>
                  <a:lnTo>
                    <a:pt x="179" y="53"/>
                  </a:lnTo>
                  <a:lnTo>
                    <a:pt x="180" y="59"/>
                  </a:lnTo>
                  <a:lnTo>
                    <a:pt x="180" y="65"/>
                  </a:lnTo>
                  <a:lnTo>
                    <a:pt x="179" y="70"/>
                  </a:lnTo>
                  <a:lnTo>
                    <a:pt x="178" y="76"/>
                  </a:lnTo>
                  <a:lnTo>
                    <a:pt x="176" y="82"/>
                  </a:lnTo>
                  <a:lnTo>
                    <a:pt x="174" y="87"/>
                  </a:lnTo>
                  <a:lnTo>
                    <a:pt x="171" y="92"/>
                  </a:lnTo>
                  <a:lnTo>
                    <a:pt x="167" y="97"/>
                  </a:lnTo>
                  <a:lnTo>
                    <a:pt x="162" y="102"/>
                  </a:lnTo>
                  <a:lnTo>
                    <a:pt x="157" y="106"/>
                  </a:lnTo>
                  <a:lnTo>
                    <a:pt x="151" y="111"/>
                  </a:lnTo>
                  <a:lnTo>
                    <a:pt x="145" y="115"/>
                  </a:lnTo>
                  <a:lnTo>
                    <a:pt x="138" y="118"/>
                  </a:lnTo>
                  <a:lnTo>
                    <a:pt x="130" y="120"/>
                  </a:lnTo>
                  <a:lnTo>
                    <a:pt x="123" y="123"/>
                  </a:lnTo>
                  <a:lnTo>
                    <a:pt x="114" y="124"/>
                  </a:lnTo>
                  <a:lnTo>
                    <a:pt x="105" y="125"/>
                  </a:lnTo>
                  <a:lnTo>
                    <a:pt x="95" y="125"/>
                  </a:lnTo>
                  <a:lnTo>
                    <a:pt x="85" y="125"/>
                  </a:lnTo>
                  <a:lnTo>
                    <a:pt x="75" y="1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92" name="Freeform 68"/>
            <p:cNvSpPr>
              <a:spLocks/>
            </p:cNvSpPr>
            <p:nvPr/>
          </p:nvSpPr>
          <p:spPr bwMode="auto">
            <a:xfrm>
              <a:off x="4394200" y="3748088"/>
              <a:ext cx="9525" cy="6350"/>
            </a:xfrm>
            <a:custGeom>
              <a:avLst/>
              <a:gdLst/>
              <a:ahLst/>
              <a:cxnLst>
                <a:cxn ang="0">
                  <a:pos x="64" y="122"/>
                </a:cxn>
                <a:cxn ang="0">
                  <a:pos x="45" y="116"/>
                </a:cxn>
                <a:cxn ang="0">
                  <a:pos x="30" y="109"/>
                </a:cxn>
                <a:cxn ang="0">
                  <a:pos x="18" y="99"/>
                </a:cxn>
                <a:cxn ang="0">
                  <a:pos x="9" y="89"/>
                </a:cxn>
                <a:cxn ang="0">
                  <a:pos x="3" y="78"/>
                </a:cxn>
                <a:cxn ang="0">
                  <a:pos x="1" y="67"/>
                </a:cxn>
                <a:cxn ang="0">
                  <a:pos x="1" y="55"/>
                </a:cxn>
                <a:cxn ang="0">
                  <a:pos x="4" y="43"/>
                </a:cxn>
                <a:cxn ang="0">
                  <a:pos x="9" y="33"/>
                </a:cxn>
                <a:cxn ang="0">
                  <a:pos x="18" y="23"/>
                </a:cxn>
                <a:cxn ang="0">
                  <a:pos x="28" y="15"/>
                </a:cxn>
                <a:cxn ang="0">
                  <a:pos x="41" y="8"/>
                </a:cxn>
                <a:cxn ang="0">
                  <a:pos x="58" y="3"/>
                </a:cxn>
                <a:cxn ang="0">
                  <a:pos x="75" y="1"/>
                </a:cxn>
                <a:cxn ang="0">
                  <a:pos x="95" y="1"/>
                </a:cxn>
                <a:cxn ang="0">
                  <a:pos x="117" y="4"/>
                </a:cxn>
                <a:cxn ang="0">
                  <a:pos x="136" y="10"/>
                </a:cxn>
                <a:cxn ang="0">
                  <a:pos x="151" y="17"/>
                </a:cxn>
                <a:cxn ang="0">
                  <a:pos x="163" y="26"/>
                </a:cxn>
                <a:cxn ang="0">
                  <a:pos x="172" y="36"/>
                </a:cxn>
                <a:cxn ang="0">
                  <a:pos x="177" y="47"/>
                </a:cxn>
                <a:cxn ang="0">
                  <a:pos x="180" y="59"/>
                </a:cxn>
                <a:cxn ang="0">
                  <a:pos x="179" y="70"/>
                </a:cxn>
                <a:cxn ang="0">
                  <a:pos x="176" y="82"/>
                </a:cxn>
                <a:cxn ang="0">
                  <a:pos x="171" y="92"/>
                </a:cxn>
                <a:cxn ang="0">
                  <a:pos x="162" y="102"/>
                </a:cxn>
                <a:cxn ang="0">
                  <a:pos x="151" y="111"/>
                </a:cxn>
                <a:cxn ang="0">
                  <a:pos x="138" y="118"/>
                </a:cxn>
                <a:cxn ang="0">
                  <a:pos x="123" y="123"/>
                </a:cxn>
                <a:cxn ang="0">
                  <a:pos x="105" y="125"/>
                </a:cxn>
                <a:cxn ang="0">
                  <a:pos x="85" y="125"/>
                </a:cxn>
              </a:cxnLst>
              <a:rect l="0" t="0" r="r" b="b"/>
              <a:pathLst>
                <a:path w="180" h="125">
                  <a:moveTo>
                    <a:pt x="75" y="124"/>
                  </a:moveTo>
                  <a:lnTo>
                    <a:pt x="64" y="122"/>
                  </a:lnTo>
                  <a:lnTo>
                    <a:pt x="55" y="119"/>
                  </a:lnTo>
                  <a:lnTo>
                    <a:pt x="45" y="116"/>
                  </a:lnTo>
                  <a:lnTo>
                    <a:pt x="37" y="113"/>
                  </a:lnTo>
                  <a:lnTo>
                    <a:pt x="30" y="109"/>
                  </a:lnTo>
                  <a:lnTo>
                    <a:pt x="23" y="103"/>
                  </a:lnTo>
                  <a:lnTo>
                    <a:pt x="18" y="99"/>
                  </a:lnTo>
                  <a:lnTo>
                    <a:pt x="13" y="94"/>
                  </a:lnTo>
                  <a:lnTo>
                    <a:pt x="9" y="89"/>
                  </a:lnTo>
                  <a:lnTo>
                    <a:pt x="6" y="83"/>
                  </a:lnTo>
                  <a:lnTo>
                    <a:pt x="3" y="78"/>
                  </a:lnTo>
                  <a:lnTo>
                    <a:pt x="2" y="72"/>
                  </a:lnTo>
                  <a:lnTo>
                    <a:pt x="1" y="67"/>
                  </a:lnTo>
                  <a:lnTo>
                    <a:pt x="0" y="61"/>
                  </a:lnTo>
                  <a:lnTo>
                    <a:pt x="1" y="55"/>
                  </a:lnTo>
                  <a:lnTo>
                    <a:pt x="2" y="50"/>
                  </a:lnTo>
                  <a:lnTo>
                    <a:pt x="4" y="43"/>
                  </a:lnTo>
                  <a:lnTo>
                    <a:pt x="6" y="38"/>
                  </a:lnTo>
                  <a:lnTo>
                    <a:pt x="9" y="33"/>
                  </a:lnTo>
                  <a:lnTo>
                    <a:pt x="13" y="28"/>
                  </a:lnTo>
                  <a:lnTo>
                    <a:pt x="18" y="23"/>
                  </a:lnTo>
                  <a:lnTo>
                    <a:pt x="23" y="19"/>
                  </a:lnTo>
                  <a:lnTo>
                    <a:pt x="28" y="15"/>
                  </a:lnTo>
                  <a:lnTo>
                    <a:pt x="35" y="11"/>
                  </a:lnTo>
                  <a:lnTo>
                    <a:pt x="41" y="8"/>
                  </a:lnTo>
                  <a:lnTo>
                    <a:pt x="50" y="5"/>
                  </a:lnTo>
                  <a:lnTo>
                    <a:pt x="58" y="3"/>
                  </a:lnTo>
                  <a:lnTo>
                    <a:pt x="66" y="2"/>
                  </a:lnTo>
                  <a:lnTo>
                    <a:pt x="75" y="1"/>
                  </a:lnTo>
                  <a:lnTo>
                    <a:pt x="85" y="0"/>
                  </a:lnTo>
                  <a:lnTo>
                    <a:pt x="95" y="1"/>
                  </a:lnTo>
                  <a:lnTo>
                    <a:pt x="107" y="2"/>
                  </a:lnTo>
                  <a:lnTo>
                    <a:pt x="117" y="4"/>
                  </a:lnTo>
                  <a:lnTo>
                    <a:pt x="127" y="6"/>
                  </a:lnTo>
                  <a:lnTo>
                    <a:pt x="136" y="10"/>
                  </a:lnTo>
                  <a:lnTo>
                    <a:pt x="144" y="13"/>
                  </a:lnTo>
                  <a:lnTo>
                    <a:pt x="151" y="17"/>
                  </a:lnTo>
                  <a:lnTo>
                    <a:pt x="158" y="21"/>
                  </a:lnTo>
                  <a:lnTo>
                    <a:pt x="163" y="26"/>
                  </a:lnTo>
                  <a:lnTo>
                    <a:pt x="168" y="31"/>
                  </a:lnTo>
                  <a:lnTo>
                    <a:pt x="172" y="36"/>
                  </a:lnTo>
                  <a:lnTo>
                    <a:pt x="175" y="41"/>
                  </a:lnTo>
                  <a:lnTo>
                    <a:pt x="177" y="47"/>
                  </a:lnTo>
                  <a:lnTo>
                    <a:pt x="179" y="53"/>
                  </a:lnTo>
                  <a:lnTo>
                    <a:pt x="180" y="59"/>
                  </a:lnTo>
                  <a:lnTo>
                    <a:pt x="180" y="65"/>
                  </a:lnTo>
                  <a:lnTo>
                    <a:pt x="179" y="70"/>
                  </a:lnTo>
                  <a:lnTo>
                    <a:pt x="178" y="76"/>
                  </a:lnTo>
                  <a:lnTo>
                    <a:pt x="176" y="82"/>
                  </a:lnTo>
                  <a:lnTo>
                    <a:pt x="174" y="87"/>
                  </a:lnTo>
                  <a:lnTo>
                    <a:pt x="171" y="92"/>
                  </a:lnTo>
                  <a:lnTo>
                    <a:pt x="167" y="97"/>
                  </a:lnTo>
                  <a:lnTo>
                    <a:pt x="162" y="102"/>
                  </a:lnTo>
                  <a:lnTo>
                    <a:pt x="157" y="106"/>
                  </a:lnTo>
                  <a:lnTo>
                    <a:pt x="151" y="111"/>
                  </a:lnTo>
                  <a:lnTo>
                    <a:pt x="145" y="115"/>
                  </a:lnTo>
                  <a:lnTo>
                    <a:pt x="138" y="118"/>
                  </a:lnTo>
                  <a:lnTo>
                    <a:pt x="130" y="120"/>
                  </a:lnTo>
                  <a:lnTo>
                    <a:pt x="123" y="123"/>
                  </a:lnTo>
                  <a:lnTo>
                    <a:pt x="114" y="124"/>
                  </a:lnTo>
                  <a:lnTo>
                    <a:pt x="105" y="125"/>
                  </a:lnTo>
                  <a:lnTo>
                    <a:pt x="95" y="125"/>
                  </a:lnTo>
                  <a:lnTo>
                    <a:pt x="85" y="125"/>
                  </a:lnTo>
                  <a:lnTo>
                    <a:pt x="75" y="124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93" name="Freeform 69"/>
            <p:cNvSpPr>
              <a:spLocks/>
            </p:cNvSpPr>
            <p:nvPr/>
          </p:nvSpPr>
          <p:spPr bwMode="auto">
            <a:xfrm>
              <a:off x="4492625" y="3844925"/>
              <a:ext cx="15875" cy="11113"/>
            </a:xfrm>
            <a:custGeom>
              <a:avLst/>
              <a:gdLst/>
              <a:ahLst/>
              <a:cxnLst>
                <a:cxn ang="0">
                  <a:pos x="90" y="182"/>
                </a:cxn>
                <a:cxn ang="0">
                  <a:pos x="60" y="160"/>
                </a:cxn>
                <a:cxn ang="0">
                  <a:pos x="37" y="139"/>
                </a:cxn>
                <a:cxn ang="0">
                  <a:pos x="19" y="118"/>
                </a:cxn>
                <a:cxn ang="0">
                  <a:pos x="8" y="96"/>
                </a:cxn>
                <a:cxn ang="0">
                  <a:pos x="2" y="77"/>
                </a:cxn>
                <a:cxn ang="0">
                  <a:pos x="0" y="58"/>
                </a:cxn>
                <a:cxn ang="0">
                  <a:pos x="4" y="41"/>
                </a:cxn>
                <a:cxn ang="0">
                  <a:pos x="12" y="26"/>
                </a:cxn>
                <a:cxn ang="0">
                  <a:pos x="24" y="15"/>
                </a:cxn>
                <a:cxn ang="0">
                  <a:pos x="41" y="6"/>
                </a:cxn>
                <a:cxn ang="0">
                  <a:pos x="61" y="1"/>
                </a:cxn>
                <a:cxn ang="0">
                  <a:pos x="85" y="1"/>
                </a:cxn>
                <a:cxn ang="0">
                  <a:pos x="112" y="5"/>
                </a:cxn>
                <a:cxn ang="0">
                  <a:pos x="143" y="14"/>
                </a:cxn>
                <a:cxn ang="0">
                  <a:pos x="176" y="28"/>
                </a:cxn>
                <a:cxn ang="0">
                  <a:pos x="210" y="47"/>
                </a:cxn>
                <a:cxn ang="0">
                  <a:pos x="239" y="69"/>
                </a:cxn>
                <a:cxn ang="0">
                  <a:pos x="263" y="90"/>
                </a:cxn>
                <a:cxn ang="0">
                  <a:pos x="280" y="111"/>
                </a:cxn>
                <a:cxn ang="0">
                  <a:pos x="291" y="133"/>
                </a:cxn>
                <a:cxn ang="0">
                  <a:pos x="297" y="153"/>
                </a:cxn>
                <a:cxn ang="0">
                  <a:pos x="299" y="172"/>
                </a:cxn>
                <a:cxn ang="0">
                  <a:pos x="295" y="189"/>
                </a:cxn>
                <a:cxn ang="0">
                  <a:pos x="287" y="203"/>
                </a:cxn>
                <a:cxn ang="0">
                  <a:pos x="275" y="215"/>
                </a:cxn>
                <a:cxn ang="0">
                  <a:pos x="259" y="223"/>
                </a:cxn>
                <a:cxn ang="0">
                  <a:pos x="238" y="228"/>
                </a:cxn>
                <a:cxn ang="0">
                  <a:pos x="214" y="228"/>
                </a:cxn>
                <a:cxn ang="0">
                  <a:pos x="187" y="225"/>
                </a:cxn>
                <a:cxn ang="0">
                  <a:pos x="157" y="216"/>
                </a:cxn>
                <a:cxn ang="0">
                  <a:pos x="124" y="201"/>
                </a:cxn>
              </a:cxnLst>
              <a:rect l="0" t="0" r="r" b="b"/>
              <a:pathLst>
                <a:path w="299" h="229">
                  <a:moveTo>
                    <a:pt x="106" y="192"/>
                  </a:moveTo>
                  <a:lnTo>
                    <a:pt x="90" y="182"/>
                  </a:lnTo>
                  <a:lnTo>
                    <a:pt x="74" y="172"/>
                  </a:lnTo>
                  <a:lnTo>
                    <a:pt x="60" y="160"/>
                  </a:lnTo>
                  <a:lnTo>
                    <a:pt x="48" y="150"/>
                  </a:lnTo>
                  <a:lnTo>
                    <a:pt x="37" y="139"/>
                  </a:lnTo>
                  <a:lnTo>
                    <a:pt x="27" y="129"/>
                  </a:lnTo>
                  <a:lnTo>
                    <a:pt x="19" y="118"/>
                  </a:lnTo>
                  <a:lnTo>
                    <a:pt x="13" y="107"/>
                  </a:lnTo>
                  <a:lnTo>
                    <a:pt x="8" y="96"/>
                  </a:lnTo>
                  <a:lnTo>
                    <a:pt x="4" y="86"/>
                  </a:lnTo>
                  <a:lnTo>
                    <a:pt x="2" y="77"/>
                  </a:lnTo>
                  <a:lnTo>
                    <a:pt x="0" y="67"/>
                  </a:lnTo>
                  <a:lnTo>
                    <a:pt x="0" y="58"/>
                  </a:lnTo>
                  <a:lnTo>
                    <a:pt x="2" y="49"/>
                  </a:lnTo>
                  <a:lnTo>
                    <a:pt x="4" y="41"/>
                  </a:lnTo>
                  <a:lnTo>
                    <a:pt x="7" y="33"/>
                  </a:lnTo>
                  <a:lnTo>
                    <a:pt x="12" y="26"/>
                  </a:lnTo>
                  <a:lnTo>
                    <a:pt x="18" y="20"/>
                  </a:lnTo>
                  <a:lnTo>
                    <a:pt x="24" y="15"/>
                  </a:lnTo>
                  <a:lnTo>
                    <a:pt x="32" y="10"/>
                  </a:lnTo>
                  <a:lnTo>
                    <a:pt x="41" y="6"/>
                  </a:lnTo>
                  <a:lnTo>
                    <a:pt x="51" y="3"/>
                  </a:lnTo>
                  <a:lnTo>
                    <a:pt x="61" y="1"/>
                  </a:lnTo>
                  <a:lnTo>
                    <a:pt x="73" y="0"/>
                  </a:lnTo>
                  <a:lnTo>
                    <a:pt x="85" y="1"/>
                  </a:lnTo>
                  <a:lnTo>
                    <a:pt x="99" y="2"/>
                  </a:lnTo>
                  <a:lnTo>
                    <a:pt x="112" y="5"/>
                  </a:lnTo>
                  <a:lnTo>
                    <a:pt x="127" y="8"/>
                  </a:lnTo>
                  <a:lnTo>
                    <a:pt x="143" y="14"/>
                  </a:lnTo>
                  <a:lnTo>
                    <a:pt x="159" y="20"/>
                  </a:lnTo>
                  <a:lnTo>
                    <a:pt x="176" y="28"/>
                  </a:lnTo>
                  <a:lnTo>
                    <a:pt x="194" y="37"/>
                  </a:lnTo>
                  <a:lnTo>
                    <a:pt x="210" y="47"/>
                  </a:lnTo>
                  <a:lnTo>
                    <a:pt x="226" y="59"/>
                  </a:lnTo>
                  <a:lnTo>
                    <a:pt x="239" y="69"/>
                  </a:lnTo>
                  <a:lnTo>
                    <a:pt x="252" y="79"/>
                  </a:lnTo>
                  <a:lnTo>
                    <a:pt x="263" y="90"/>
                  </a:lnTo>
                  <a:lnTo>
                    <a:pt x="272" y="101"/>
                  </a:lnTo>
                  <a:lnTo>
                    <a:pt x="280" y="111"/>
                  </a:lnTo>
                  <a:lnTo>
                    <a:pt x="286" y="123"/>
                  </a:lnTo>
                  <a:lnTo>
                    <a:pt x="291" y="133"/>
                  </a:lnTo>
                  <a:lnTo>
                    <a:pt x="295" y="143"/>
                  </a:lnTo>
                  <a:lnTo>
                    <a:pt x="297" y="153"/>
                  </a:lnTo>
                  <a:lnTo>
                    <a:pt x="299" y="162"/>
                  </a:lnTo>
                  <a:lnTo>
                    <a:pt x="299" y="172"/>
                  </a:lnTo>
                  <a:lnTo>
                    <a:pt x="298" y="181"/>
                  </a:lnTo>
                  <a:lnTo>
                    <a:pt x="295" y="189"/>
                  </a:lnTo>
                  <a:lnTo>
                    <a:pt x="292" y="196"/>
                  </a:lnTo>
                  <a:lnTo>
                    <a:pt x="287" y="203"/>
                  </a:lnTo>
                  <a:lnTo>
                    <a:pt x="282" y="209"/>
                  </a:lnTo>
                  <a:lnTo>
                    <a:pt x="275" y="215"/>
                  </a:lnTo>
                  <a:lnTo>
                    <a:pt x="267" y="219"/>
                  </a:lnTo>
                  <a:lnTo>
                    <a:pt x="259" y="223"/>
                  </a:lnTo>
                  <a:lnTo>
                    <a:pt x="249" y="226"/>
                  </a:lnTo>
                  <a:lnTo>
                    <a:pt x="238" y="228"/>
                  </a:lnTo>
                  <a:lnTo>
                    <a:pt x="227" y="229"/>
                  </a:lnTo>
                  <a:lnTo>
                    <a:pt x="214" y="228"/>
                  </a:lnTo>
                  <a:lnTo>
                    <a:pt x="201" y="227"/>
                  </a:lnTo>
                  <a:lnTo>
                    <a:pt x="187" y="225"/>
                  </a:lnTo>
                  <a:lnTo>
                    <a:pt x="172" y="221"/>
                  </a:lnTo>
                  <a:lnTo>
                    <a:pt x="157" y="216"/>
                  </a:lnTo>
                  <a:lnTo>
                    <a:pt x="141" y="209"/>
                  </a:lnTo>
                  <a:lnTo>
                    <a:pt x="124" y="201"/>
                  </a:lnTo>
                  <a:lnTo>
                    <a:pt x="106" y="19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94" name="Freeform 70"/>
            <p:cNvSpPr>
              <a:spLocks/>
            </p:cNvSpPr>
            <p:nvPr/>
          </p:nvSpPr>
          <p:spPr bwMode="auto">
            <a:xfrm>
              <a:off x="4492625" y="3844925"/>
              <a:ext cx="15875" cy="11113"/>
            </a:xfrm>
            <a:custGeom>
              <a:avLst/>
              <a:gdLst/>
              <a:ahLst/>
              <a:cxnLst>
                <a:cxn ang="0">
                  <a:pos x="90" y="182"/>
                </a:cxn>
                <a:cxn ang="0">
                  <a:pos x="60" y="160"/>
                </a:cxn>
                <a:cxn ang="0">
                  <a:pos x="37" y="139"/>
                </a:cxn>
                <a:cxn ang="0">
                  <a:pos x="19" y="118"/>
                </a:cxn>
                <a:cxn ang="0">
                  <a:pos x="8" y="96"/>
                </a:cxn>
                <a:cxn ang="0">
                  <a:pos x="2" y="77"/>
                </a:cxn>
                <a:cxn ang="0">
                  <a:pos x="0" y="58"/>
                </a:cxn>
                <a:cxn ang="0">
                  <a:pos x="4" y="41"/>
                </a:cxn>
                <a:cxn ang="0">
                  <a:pos x="12" y="26"/>
                </a:cxn>
                <a:cxn ang="0">
                  <a:pos x="24" y="15"/>
                </a:cxn>
                <a:cxn ang="0">
                  <a:pos x="41" y="6"/>
                </a:cxn>
                <a:cxn ang="0">
                  <a:pos x="61" y="1"/>
                </a:cxn>
                <a:cxn ang="0">
                  <a:pos x="85" y="1"/>
                </a:cxn>
                <a:cxn ang="0">
                  <a:pos x="112" y="5"/>
                </a:cxn>
                <a:cxn ang="0">
                  <a:pos x="143" y="14"/>
                </a:cxn>
                <a:cxn ang="0">
                  <a:pos x="176" y="28"/>
                </a:cxn>
                <a:cxn ang="0">
                  <a:pos x="210" y="47"/>
                </a:cxn>
                <a:cxn ang="0">
                  <a:pos x="239" y="69"/>
                </a:cxn>
                <a:cxn ang="0">
                  <a:pos x="263" y="90"/>
                </a:cxn>
                <a:cxn ang="0">
                  <a:pos x="280" y="111"/>
                </a:cxn>
                <a:cxn ang="0">
                  <a:pos x="291" y="133"/>
                </a:cxn>
                <a:cxn ang="0">
                  <a:pos x="297" y="153"/>
                </a:cxn>
                <a:cxn ang="0">
                  <a:pos x="299" y="172"/>
                </a:cxn>
                <a:cxn ang="0">
                  <a:pos x="295" y="189"/>
                </a:cxn>
                <a:cxn ang="0">
                  <a:pos x="287" y="203"/>
                </a:cxn>
                <a:cxn ang="0">
                  <a:pos x="275" y="215"/>
                </a:cxn>
                <a:cxn ang="0">
                  <a:pos x="259" y="223"/>
                </a:cxn>
                <a:cxn ang="0">
                  <a:pos x="238" y="228"/>
                </a:cxn>
                <a:cxn ang="0">
                  <a:pos x="214" y="228"/>
                </a:cxn>
                <a:cxn ang="0">
                  <a:pos x="187" y="225"/>
                </a:cxn>
                <a:cxn ang="0">
                  <a:pos x="157" y="216"/>
                </a:cxn>
                <a:cxn ang="0">
                  <a:pos x="124" y="201"/>
                </a:cxn>
              </a:cxnLst>
              <a:rect l="0" t="0" r="r" b="b"/>
              <a:pathLst>
                <a:path w="299" h="229">
                  <a:moveTo>
                    <a:pt x="106" y="192"/>
                  </a:moveTo>
                  <a:lnTo>
                    <a:pt x="90" y="182"/>
                  </a:lnTo>
                  <a:lnTo>
                    <a:pt x="74" y="172"/>
                  </a:lnTo>
                  <a:lnTo>
                    <a:pt x="60" y="160"/>
                  </a:lnTo>
                  <a:lnTo>
                    <a:pt x="48" y="150"/>
                  </a:lnTo>
                  <a:lnTo>
                    <a:pt x="37" y="139"/>
                  </a:lnTo>
                  <a:lnTo>
                    <a:pt x="27" y="129"/>
                  </a:lnTo>
                  <a:lnTo>
                    <a:pt x="19" y="118"/>
                  </a:lnTo>
                  <a:lnTo>
                    <a:pt x="13" y="107"/>
                  </a:lnTo>
                  <a:lnTo>
                    <a:pt x="8" y="96"/>
                  </a:lnTo>
                  <a:lnTo>
                    <a:pt x="4" y="86"/>
                  </a:lnTo>
                  <a:lnTo>
                    <a:pt x="2" y="77"/>
                  </a:lnTo>
                  <a:lnTo>
                    <a:pt x="0" y="67"/>
                  </a:lnTo>
                  <a:lnTo>
                    <a:pt x="0" y="58"/>
                  </a:lnTo>
                  <a:lnTo>
                    <a:pt x="2" y="49"/>
                  </a:lnTo>
                  <a:lnTo>
                    <a:pt x="4" y="41"/>
                  </a:lnTo>
                  <a:lnTo>
                    <a:pt x="7" y="33"/>
                  </a:lnTo>
                  <a:lnTo>
                    <a:pt x="12" y="26"/>
                  </a:lnTo>
                  <a:lnTo>
                    <a:pt x="18" y="20"/>
                  </a:lnTo>
                  <a:lnTo>
                    <a:pt x="24" y="15"/>
                  </a:lnTo>
                  <a:lnTo>
                    <a:pt x="32" y="10"/>
                  </a:lnTo>
                  <a:lnTo>
                    <a:pt x="41" y="6"/>
                  </a:lnTo>
                  <a:lnTo>
                    <a:pt x="51" y="3"/>
                  </a:lnTo>
                  <a:lnTo>
                    <a:pt x="61" y="1"/>
                  </a:lnTo>
                  <a:lnTo>
                    <a:pt x="73" y="0"/>
                  </a:lnTo>
                  <a:lnTo>
                    <a:pt x="85" y="1"/>
                  </a:lnTo>
                  <a:lnTo>
                    <a:pt x="99" y="2"/>
                  </a:lnTo>
                  <a:lnTo>
                    <a:pt x="112" y="5"/>
                  </a:lnTo>
                  <a:lnTo>
                    <a:pt x="127" y="8"/>
                  </a:lnTo>
                  <a:lnTo>
                    <a:pt x="143" y="14"/>
                  </a:lnTo>
                  <a:lnTo>
                    <a:pt x="159" y="20"/>
                  </a:lnTo>
                  <a:lnTo>
                    <a:pt x="176" y="28"/>
                  </a:lnTo>
                  <a:lnTo>
                    <a:pt x="194" y="37"/>
                  </a:lnTo>
                  <a:lnTo>
                    <a:pt x="210" y="47"/>
                  </a:lnTo>
                  <a:lnTo>
                    <a:pt x="226" y="59"/>
                  </a:lnTo>
                  <a:lnTo>
                    <a:pt x="239" y="69"/>
                  </a:lnTo>
                  <a:lnTo>
                    <a:pt x="252" y="79"/>
                  </a:lnTo>
                  <a:lnTo>
                    <a:pt x="263" y="90"/>
                  </a:lnTo>
                  <a:lnTo>
                    <a:pt x="272" y="101"/>
                  </a:lnTo>
                  <a:lnTo>
                    <a:pt x="280" y="111"/>
                  </a:lnTo>
                  <a:lnTo>
                    <a:pt x="286" y="123"/>
                  </a:lnTo>
                  <a:lnTo>
                    <a:pt x="291" y="133"/>
                  </a:lnTo>
                  <a:lnTo>
                    <a:pt x="295" y="143"/>
                  </a:lnTo>
                  <a:lnTo>
                    <a:pt x="297" y="153"/>
                  </a:lnTo>
                  <a:lnTo>
                    <a:pt x="299" y="162"/>
                  </a:lnTo>
                  <a:lnTo>
                    <a:pt x="299" y="172"/>
                  </a:lnTo>
                  <a:lnTo>
                    <a:pt x="298" y="181"/>
                  </a:lnTo>
                  <a:lnTo>
                    <a:pt x="295" y="189"/>
                  </a:lnTo>
                  <a:lnTo>
                    <a:pt x="292" y="196"/>
                  </a:lnTo>
                  <a:lnTo>
                    <a:pt x="287" y="203"/>
                  </a:lnTo>
                  <a:lnTo>
                    <a:pt x="282" y="209"/>
                  </a:lnTo>
                  <a:lnTo>
                    <a:pt x="275" y="215"/>
                  </a:lnTo>
                  <a:lnTo>
                    <a:pt x="267" y="219"/>
                  </a:lnTo>
                  <a:lnTo>
                    <a:pt x="259" y="223"/>
                  </a:lnTo>
                  <a:lnTo>
                    <a:pt x="249" y="226"/>
                  </a:lnTo>
                  <a:lnTo>
                    <a:pt x="238" y="228"/>
                  </a:lnTo>
                  <a:lnTo>
                    <a:pt x="227" y="229"/>
                  </a:lnTo>
                  <a:lnTo>
                    <a:pt x="214" y="228"/>
                  </a:lnTo>
                  <a:lnTo>
                    <a:pt x="201" y="227"/>
                  </a:lnTo>
                  <a:lnTo>
                    <a:pt x="187" y="225"/>
                  </a:lnTo>
                  <a:lnTo>
                    <a:pt x="172" y="221"/>
                  </a:lnTo>
                  <a:lnTo>
                    <a:pt x="157" y="216"/>
                  </a:lnTo>
                  <a:lnTo>
                    <a:pt x="141" y="209"/>
                  </a:lnTo>
                  <a:lnTo>
                    <a:pt x="124" y="201"/>
                  </a:lnTo>
                  <a:lnTo>
                    <a:pt x="106" y="192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95" name="Freeform 71"/>
            <p:cNvSpPr>
              <a:spLocks/>
            </p:cNvSpPr>
            <p:nvPr/>
          </p:nvSpPr>
          <p:spPr bwMode="auto">
            <a:xfrm>
              <a:off x="4486275" y="3746500"/>
              <a:ext cx="9525" cy="20638"/>
            </a:xfrm>
            <a:custGeom>
              <a:avLst/>
              <a:gdLst/>
              <a:ahLst/>
              <a:cxnLst>
                <a:cxn ang="0">
                  <a:pos x="14" y="147"/>
                </a:cxn>
                <a:cxn ang="0">
                  <a:pos x="28" y="105"/>
                </a:cxn>
                <a:cxn ang="0">
                  <a:pos x="43" y="71"/>
                </a:cxn>
                <a:cxn ang="0">
                  <a:pos x="60" y="43"/>
                </a:cxn>
                <a:cxn ang="0">
                  <a:pos x="79" y="22"/>
                </a:cxn>
                <a:cxn ang="0">
                  <a:pos x="97" y="9"/>
                </a:cxn>
                <a:cxn ang="0">
                  <a:pos x="116" y="1"/>
                </a:cxn>
                <a:cxn ang="0">
                  <a:pos x="135" y="0"/>
                </a:cxn>
                <a:cxn ang="0">
                  <a:pos x="153" y="5"/>
                </a:cxn>
                <a:cxn ang="0">
                  <a:pos x="168" y="16"/>
                </a:cxn>
                <a:cxn ang="0">
                  <a:pos x="183" y="33"/>
                </a:cxn>
                <a:cxn ang="0">
                  <a:pos x="194" y="55"/>
                </a:cxn>
                <a:cxn ang="0">
                  <a:pos x="202" y="84"/>
                </a:cxn>
                <a:cxn ang="0">
                  <a:pos x="207" y="118"/>
                </a:cxn>
                <a:cxn ang="0">
                  <a:pos x="207" y="156"/>
                </a:cxn>
                <a:cxn ang="0">
                  <a:pos x="203" y="199"/>
                </a:cxn>
                <a:cxn ang="0">
                  <a:pos x="193" y="247"/>
                </a:cxn>
                <a:cxn ang="0">
                  <a:pos x="181" y="288"/>
                </a:cxn>
                <a:cxn ang="0">
                  <a:pos x="164" y="323"/>
                </a:cxn>
                <a:cxn ang="0">
                  <a:pos x="148" y="351"/>
                </a:cxn>
                <a:cxn ang="0">
                  <a:pos x="130" y="372"/>
                </a:cxn>
                <a:cxn ang="0">
                  <a:pos x="110" y="386"/>
                </a:cxn>
                <a:cxn ang="0">
                  <a:pos x="91" y="393"/>
                </a:cxn>
                <a:cxn ang="0">
                  <a:pos x="73" y="394"/>
                </a:cxn>
                <a:cxn ang="0">
                  <a:pos x="55" y="389"/>
                </a:cxn>
                <a:cxn ang="0">
                  <a:pos x="39" y="378"/>
                </a:cxn>
                <a:cxn ang="0">
                  <a:pos x="26" y="361"/>
                </a:cxn>
                <a:cxn ang="0">
                  <a:pos x="13" y="338"/>
                </a:cxn>
                <a:cxn ang="0">
                  <a:pos x="5" y="310"/>
                </a:cxn>
                <a:cxn ang="0">
                  <a:pos x="1" y="276"/>
                </a:cxn>
                <a:cxn ang="0">
                  <a:pos x="0" y="239"/>
                </a:cxn>
                <a:cxn ang="0">
                  <a:pos x="5" y="195"/>
                </a:cxn>
              </a:cxnLst>
              <a:rect l="0" t="0" r="r" b="b"/>
              <a:pathLst>
                <a:path w="208" h="394">
                  <a:moveTo>
                    <a:pt x="9" y="171"/>
                  </a:moveTo>
                  <a:lnTo>
                    <a:pt x="14" y="147"/>
                  </a:lnTo>
                  <a:lnTo>
                    <a:pt x="21" y="126"/>
                  </a:lnTo>
                  <a:lnTo>
                    <a:pt x="28" y="105"/>
                  </a:lnTo>
                  <a:lnTo>
                    <a:pt x="35" y="87"/>
                  </a:lnTo>
                  <a:lnTo>
                    <a:pt x="43" y="71"/>
                  </a:lnTo>
                  <a:lnTo>
                    <a:pt x="51" y="55"/>
                  </a:lnTo>
                  <a:lnTo>
                    <a:pt x="60" y="43"/>
                  </a:lnTo>
                  <a:lnTo>
                    <a:pt x="69" y="32"/>
                  </a:lnTo>
                  <a:lnTo>
                    <a:pt x="79" y="22"/>
                  </a:lnTo>
                  <a:lnTo>
                    <a:pt x="88" y="15"/>
                  </a:lnTo>
                  <a:lnTo>
                    <a:pt x="97" y="9"/>
                  </a:lnTo>
                  <a:lnTo>
                    <a:pt x="107" y="4"/>
                  </a:lnTo>
                  <a:lnTo>
                    <a:pt x="116" y="1"/>
                  </a:lnTo>
                  <a:lnTo>
                    <a:pt x="126" y="0"/>
                  </a:lnTo>
                  <a:lnTo>
                    <a:pt x="135" y="0"/>
                  </a:lnTo>
                  <a:lnTo>
                    <a:pt x="144" y="2"/>
                  </a:lnTo>
                  <a:lnTo>
                    <a:pt x="153" y="5"/>
                  </a:lnTo>
                  <a:lnTo>
                    <a:pt x="161" y="10"/>
                  </a:lnTo>
                  <a:lnTo>
                    <a:pt x="168" y="16"/>
                  </a:lnTo>
                  <a:lnTo>
                    <a:pt x="175" y="24"/>
                  </a:lnTo>
                  <a:lnTo>
                    <a:pt x="183" y="33"/>
                  </a:lnTo>
                  <a:lnTo>
                    <a:pt x="189" y="44"/>
                  </a:lnTo>
                  <a:lnTo>
                    <a:pt x="194" y="55"/>
                  </a:lnTo>
                  <a:lnTo>
                    <a:pt x="199" y="69"/>
                  </a:lnTo>
                  <a:lnTo>
                    <a:pt x="202" y="84"/>
                  </a:lnTo>
                  <a:lnTo>
                    <a:pt x="205" y="100"/>
                  </a:lnTo>
                  <a:lnTo>
                    <a:pt x="207" y="118"/>
                  </a:lnTo>
                  <a:lnTo>
                    <a:pt x="208" y="136"/>
                  </a:lnTo>
                  <a:lnTo>
                    <a:pt x="207" y="156"/>
                  </a:lnTo>
                  <a:lnTo>
                    <a:pt x="206" y="177"/>
                  </a:lnTo>
                  <a:lnTo>
                    <a:pt x="203" y="199"/>
                  </a:lnTo>
                  <a:lnTo>
                    <a:pt x="199" y="222"/>
                  </a:lnTo>
                  <a:lnTo>
                    <a:pt x="193" y="247"/>
                  </a:lnTo>
                  <a:lnTo>
                    <a:pt x="187" y="268"/>
                  </a:lnTo>
                  <a:lnTo>
                    <a:pt x="181" y="288"/>
                  </a:lnTo>
                  <a:lnTo>
                    <a:pt x="172" y="307"/>
                  </a:lnTo>
                  <a:lnTo>
                    <a:pt x="164" y="323"/>
                  </a:lnTo>
                  <a:lnTo>
                    <a:pt x="156" y="338"/>
                  </a:lnTo>
                  <a:lnTo>
                    <a:pt x="148" y="351"/>
                  </a:lnTo>
                  <a:lnTo>
                    <a:pt x="139" y="363"/>
                  </a:lnTo>
                  <a:lnTo>
                    <a:pt x="130" y="372"/>
                  </a:lnTo>
                  <a:lnTo>
                    <a:pt x="119" y="380"/>
                  </a:lnTo>
                  <a:lnTo>
                    <a:pt x="110" y="386"/>
                  </a:lnTo>
                  <a:lnTo>
                    <a:pt x="101" y="390"/>
                  </a:lnTo>
                  <a:lnTo>
                    <a:pt x="91" y="393"/>
                  </a:lnTo>
                  <a:lnTo>
                    <a:pt x="82" y="394"/>
                  </a:lnTo>
                  <a:lnTo>
                    <a:pt x="73" y="394"/>
                  </a:lnTo>
                  <a:lnTo>
                    <a:pt x="64" y="392"/>
                  </a:lnTo>
                  <a:lnTo>
                    <a:pt x="55" y="389"/>
                  </a:lnTo>
                  <a:lnTo>
                    <a:pt x="47" y="384"/>
                  </a:lnTo>
                  <a:lnTo>
                    <a:pt x="39" y="378"/>
                  </a:lnTo>
                  <a:lnTo>
                    <a:pt x="32" y="370"/>
                  </a:lnTo>
                  <a:lnTo>
                    <a:pt x="26" y="361"/>
                  </a:lnTo>
                  <a:lnTo>
                    <a:pt x="20" y="350"/>
                  </a:lnTo>
                  <a:lnTo>
                    <a:pt x="13" y="338"/>
                  </a:lnTo>
                  <a:lnTo>
                    <a:pt x="9" y="325"/>
                  </a:lnTo>
                  <a:lnTo>
                    <a:pt x="5" y="310"/>
                  </a:lnTo>
                  <a:lnTo>
                    <a:pt x="2" y="293"/>
                  </a:lnTo>
                  <a:lnTo>
                    <a:pt x="1" y="276"/>
                  </a:lnTo>
                  <a:lnTo>
                    <a:pt x="0" y="258"/>
                  </a:lnTo>
                  <a:lnTo>
                    <a:pt x="0" y="239"/>
                  </a:lnTo>
                  <a:lnTo>
                    <a:pt x="2" y="217"/>
                  </a:lnTo>
                  <a:lnTo>
                    <a:pt x="5" y="195"/>
                  </a:lnTo>
                  <a:lnTo>
                    <a:pt x="9" y="17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96" name="Freeform 72"/>
            <p:cNvSpPr>
              <a:spLocks/>
            </p:cNvSpPr>
            <p:nvPr/>
          </p:nvSpPr>
          <p:spPr bwMode="auto">
            <a:xfrm>
              <a:off x="4486275" y="3746500"/>
              <a:ext cx="9525" cy="20638"/>
            </a:xfrm>
            <a:custGeom>
              <a:avLst/>
              <a:gdLst/>
              <a:ahLst/>
              <a:cxnLst>
                <a:cxn ang="0">
                  <a:pos x="14" y="147"/>
                </a:cxn>
                <a:cxn ang="0">
                  <a:pos x="28" y="105"/>
                </a:cxn>
                <a:cxn ang="0">
                  <a:pos x="43" y="71"/>
                </a:cxn>
                <a:cxn ang="0">
                  <a:pos x="60" y="43"/>
                </a:cxn>
                <a:cxn ang="0">
                  <a:pos x="79" y="22"/>
                </a:cxn>
                <a:cxn ang="0">
                  <a:pos x="97" y="9"/>
                </a:cxn>
                <a:cxn ang="0">
                  <a:pos x="116" y="1"/>
                </a:cxn>
                <a:cxn ang="0">
                  <a:pos x="135" y="0"/>
                </a:cxn>
                <a:cxn ang="0">
                  <a:pos x="153" y="5"/>
                </a:cxn>
                <a:cxn ang="0">
                  <a:pos x="168" y="16"/>
                </a:cxn>
                <a:cxn ang="0">
                  <a:pos x="183" y="33"/>
                </a:cxn>
                <a:cxn ang="0">
                  <a:pos x="194" y="55"/>
                </a:cxn>
                <a:cxn ang="0">
                  <a:pos x="202" y="84"/>
                </a:cxn>
                <a:cxn ang="0">
                  <a:pos x="207" y="118"/>
                </a:cxn>
                <a:cxn ang="0">
                  <a:pos x="207" y="156"/>
                </a:cxn>
                <a:cxn ang="0">
                  <a:pos x="203" y="199"/>
                </a:cxn>
                <a:cxn ang="0">
                  <a:pos x="193" y="247"/>
                </a:cxn>
                <a:cxn ang="0">
                  <a:pos x="181" y="288"/>
                </a:cxn>
                <a:cxn ang="0">
                  <a:pos x="164" y="323"/>
                </a:cxn>
                <a:cxn ang="0">
                  <a:pos x="148" y="351"/>
                </a:cxn>
                <a:cxn ang="0">
                  <a:pos x="130" y="372"/>
                </a:cxn>
                <a:cxn ang="0">
                  <a:pos x="110" y="386"/>
                </a:cxn>
                <a:cxn ang="0">
                  <a:pos x="91" y="393"/>
                </a:cxn>
                <a:cxn ang="0">
                  <a:pos x="73" y="394"/>
                </a:cxn>
                <a:cxn ang="0">
                  <a:pos x="55" y="389"/>
                </a:cxn>
                <a:cxn ang="0">
                  <a:pos x="39" y="378"/>
                </a:cxn>
                <a:cxn ang="0">
                  <a:pos x="26" y="361"/>
                </a:cxn>
                <a:cxn ang="0">
                  <a:pos x="13" y="338"/>
                </a:cxn>
                <a:cxn ang="0">
                  <a:pos x="5" y="310"/>
                </a:cxn>
                <a:cxn ang="0">
                  <a:pos x="1" y="276"/>
                </a:cxn>
                <a:cxn ang="0">
                  <a:pos x="0" y="239"/>
                </a:cxn>
                <a:cxn ang="0">
                  <a:pos x="5" y="195"/>
                </a:cxn>
              </a:cxnLst>
              <a:rect l="0" t="0" r="r" b="b"/>
              <a:pathLst>
                <a:path w="208" h="394">
                  <a:moveTo>
                    <a:pt x="9" y="171"/>
                  </a:moveTo>
                  <a:lnTo>
                    <a:pt x="14" y="147"/>
                  </a:lnTo>
                  <a:lnTo>
                    <a:pt x="21" y="126"/>
                  </a:lnTo>
                  <a:lnTo>
                    <a:pt x="28" y="105"/>
                  </a:lnTo>
                  <a:lnTo>
                    <a:pt x="35" y="87"/>
                  </a:lnTo>
                  <a:lnTo>
                    <a:pt x="43" y="71"/>
                  </a:lnTo>
                  <a:lnTo>
                    <a:pt x="51" y="55"/>
                  </a:lnTo>
                  <a:lnTo>
                    <a:pt x="60" y="43"/>
                  </a:lnTo>
                  <a:lnTo>
                    <a:pt x="69" y="32"/>
                  </a:lnTo>
                  <a:lnTo>
                    <a:pt x="79" y="22"/>
                  </a:lnTo>
                  <a:lnTo>
                    <a:pt x="88" y="15"/>
                  </a:lnTo>
                  <a:lnTo>
                    <a:pt x="97" y="9"/>
                  </a:lnTo>
                  <a:lnTo>
                    <a:pt x="107" y="4"/>
                  </a:lnTo>
                  <a:lnTo>
                    <a:pt x="116" y="1"/>
                  </a:lnTo>
                  <a:lnTo>
                    <a:pt x="126" y="0"/>
                  </a:lnTo>
                  <a:lnTo>
                    <a:pt x="135" y="0"/>
                  </a:lnTo>
                  <a:lnTo>
                    <a:pt x="144" y="2"/>
                  </a:lnTo>
                  <a:lnTo>
                    <a:pt x="153" y="5"/>
                  </a:lnTo>
                  <a:lnTo>
                    <a:pt x="161" y="10"/>
                  </a:lnTo>
                  <a:lnTo>
                    <a:pt x="168" y="16"/>
                  </a:lnTo>
                  <a:lnTo>
                    <a:pt x="175" y="24"/>
                  </a:lnTo>
                  <a:lnTo>
                    <a:pt x="183" y="33"/>
                  </a:lnTo>
                  <a:lnTo>
                    <a:pt x="189" y="44"/>
                  </a:lnTo>
                  <a:lnTo>
                    <a:pt x="194" y="55"/>
                  </a:lnTo>
                  <a:lnTo>
                    <a:pt x="199" y="69"/>
                  </a:lnTo>
                  <a:lnTo>
                    <a:pt x="202" y="84"/>
                  </a:lnTo>
                  <a:lnTo>
                    <a:pt x="205" y="100"/>
                  </a:lnTo>
                  <a:lnTo>
                    <a:pt x="207" y="118"/>
                  </a:lnTo>
                  <a:lnTo>
                    <a:pt x="208" y="136"/>
                  </a:lnTo>
                  <a:lnTo>
                    <a:pt x="207" y="156"/>
                  </a:lnTo>
                  <a:lnTo>
                    <a:pt x="206" y="177"/>
                  </a:lnTo>
                  <a:lnTo>
                    <a:pt x="203" y="199"/>
                  </a:lnTo>
                  <a:lnTo>
                    <a:pt x="199" y="222"/>
                  </a:lnTo>
                  <a:lnTo>
                    <a:pt x="193" y="247"/>
                  </a:lnTo>
                  <a:lnTo>
                    <a:pt x="187" y="268"/>
                  </a:lnTo>
                  <a:lnTo>
                    <a:pt x="181" y="288"/>
                  </a:lnTo>
                  <a:lnTo>
                    <a:pt x="172" y="307"/>
                  </a:lnTo>
                  <a:lnTo>
                    <a:pt x="164" y="323"/>
                  </a:lnTo>
                  <a:lnTo>
                    <a:pt x="156" y="338"/>
                  </a:lnTo>
                  <a:lnTo>
                    <a:pt x="148" y="351"/>
                  </a:lnTo>
                  <a:lnTo>
                    <a:pt x="139" y="363"/>
                  </a:lnTo>
                  <a:lnTo>
                    <a:pt x="130" y="372"/>
                  </a:lnTo>
                  <a:lnTo>
                    <a:pt x="119" y="380"/>
                  </a:lnTo>
                  <a:lnTo>
                    <a:pt x="110" y="386"/>
                  </a:lnTo>
                  <a:lnTo>
                    <a:pt x="101" y="390"/>
                  </a:lnTo>
                  <a:lnTo>
                    <a:pt x="91" y="393"/>
                  </a:lnTo>
                  <a:lnTo>
                    <a:pt x="82" y="394"/>
                  </a:lnTo>
                  <a:lnTo>
                    <a:pt x="73" y="394"/>
                  </a:lnTo>
                  <a:lnTo>
                    <a:pt x="64" y="392"/>
                  </a:lnTo>
                  <a:lnTo>
                    <a:pt x="55" y="389"/>
                  </a:lnTo>
                  <a:lnTo>
                    <a:pt x="47" y="384"/>
                  </a:lnTo>
                  <a:lnTo>
                    <a:pt x="39" y="378"/>
                  </a:lnTo>
                  <a:lnTo>
                    <a:pt x="32" y="370"/>
                  </a:lnTo>
                  <a:lnTo>
                    <a:pt x="26" y="361"/>
                  </a:lnTo>
                  <a:lnTo>
                    <a:pt x="20" y="350"/>
                  </a:lnTo>
                  <a:lnTo>
                    <a:pt x="13" y="338"/>
                  </a:lnTo>
                  <a:lnTo>
                    <a:pt x="9" y="325"/>
                  </a:lnTo>
                  <a:lnTo>
                    <a:pt x="5" y="310"/>
                  </a:lnTo>
                  <a:lnTo>
                    <a:pt x="2" y="293"/>
                  </a:lnTo>
                  <a:lnTo>
                    <a:pt x="1" y="276"/>
                  </a:lnTo>
                  <a:lnTo>
                    <a:pt x="0" y="258"/>
                  </a:lnTo>
                  <a:lnTo>
                    <a:pt x="0" y="239"/>
                  </a:lnTo>
                  <a:lnTo>
                    <a:pt x="2" y="217"/>
                  </a:lnTo>
                  <a:lnTo>
                    <a:pt x="5" y="195"/>
                  </a:lnTo>
                  <a:lnTo>
                    <a:pt x="9" y="171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97" name="Freeform 73"/>
            <p:cNvSpPr>
              <a:spLocks/>
            </p:cNvSpPr>
            <p:nvPr/>
          </p:nvSpPr>
          <p:spPr bwMode="auto">
            <a:xfrm>
              <a:off x="4470400" y="3743325"/>
              <a:ext cx="11113" cy="17463"/>
            </a:xfrm>
            <a:custGeom>
              <a:avLst/>
              <a:gdLst/>
              <a:ahLst/>
              <a:cxnLst>
                <a:cxn ang="0">
                  <a:pos x="10" y="121"/>
                </a:cxn>
                <a:cxn ang="0">
                  <a:pos x="22" y="85"/>
                </a:cxn>
                <a:cxn ang="0">
                  <a:pos x="36" y="55"/>
                </a:cxn>
                <a:cxn ang="0">
                  <a:pos x="52" y="33"/>
                </a:cxn>
                <a:cxn ang="0">
                  <a:pos x="71" y="16"/>
                </a:cxn>
                <a:cxn ang="0">
                  <a:pos x="90" y="6"/>
                </a:cxn>
                <a:cxn ang="0">
                  <a:pos x="111" y="1"/>
                </a:cxn>
                <a:cxn ang="0">
                  <a:pos x="130" y="1"/>
                </a:cxn>
                <a:cxn ang="0">
                  <a:pos x="149" y="6"/>
                </a:cxn>
                <a:cxn ang="0">
                  <a:pos x="167" y="17"/>
                </a:cxn>
                <a:cxn ang="0">
                  <a:pos x="183" y="32"/>
                </a:cxn>
                <a:cxn ang="0">
                  <a:pos x="196" y="52"/>
                </a:cxn>
                <a:cxn ang="0">
                  <a:pos x="206" y="77"/>
                </a:cxn>
                <a:cxn ang="0">
                  <a:pos x="213" y="106"/>
                </a:cxn>
                <a:cxn ang="0">
                  <a:pos x="217" y="139"/>
                </a:cxn>
                <a:cxn ang="0">
                  <a:pos x="214" y="175"/>
                </a:cxn>
                <a:cxn ang="0">
                  <a:pos x="206" y="215"/>
                </a:cxn>
                <a:cxn ang="0">
                  <a:pos x="195" y="251"/>
                </a:cxn>
                <a:cxn ang="0">
                  <a:pos x="181" y="279"/>
                </a:cxn>
                <a:cxn ang="0">
                  <a:pos x="165" y="302"/>
                </a:cxn>
                <a:cxn ang="0">
                  <a:pos x="146" y="318"/>
                </a:cxn>
                <a:cxn ang="0">
                  <a:pos x="127" y="328"/>
                </a:cxn>
                <a:cxn ang="0">
                  <a:pos x="106" y="333"/>
                </a:cxn>
                <a:cxn ang="0">
                  <a:pos x="87" y="333"/>
                </a:cxn>
                <a:cxn ang="0">
                  <a:pos x="68" y="327"/>
                </a:cxn>
                <a:cxn ang="0">
                  <a:pos x="50" y="317"/>
                </a:cxn>
                <a:cxn ang="0">
                  <a:pos x="34" y="302"/>
                </a:cxn>
                <a:cxn ang="0">
                  <a:pos x="21" y="282"/>
                </a:cxn>
                <a:cxn ang="0">
                  <a:pos x="10" y="258"/>
                </a:cxn>
                <a:cxn ang="0">
                  <a:pos x="4" y="229"/>
                </a:cxn>
                <a:cxn ang="0">
                  <a:pos x="0" y="197"/>
                </a:cxn>
                <a:cxn ang="0">
                  <a:pos x="2" y="160"/>
                </a:cxn>
              </a:cxnLst>
              <a:rect l="0" t="0" r="r" b="b"/>
              <a:pathLst>
                <a:path w="217" h="334">
                  <a:moveTo>
                    <a:pt x="6" y="141"/>
                  </a:moveTo>
                  <a:lnTo>
                    <a:pt x="10" y="121"/>
                  </a:lnTo>
                  <a:lnTo>
                    <a:pt x="16" y="101"/>
                  </a:lnTo>
                  <a:lnTo>
                    <a:pt x="22" y="85"/>
                  </a:lnTo>
                  <a:lnTo>
                    <a:pt x="29" y="70"/>
                  </a:lnTo>
                  <a:lnTo>
                    <a:pt x="36" y="55"/>
                  </a:lnTo>
                  <a:lnTo>
                    <a:pt x="44" y="43"/>
                  </a:lnTo>
                  <a:lnTo>
                    <a:pt x="52" y="33"/>
                  </a:lnTo>
                  <a:lnTo>
                    <a:pt x="62" y="24"/>
                  </a:lnTo>
                  <a:lnTo>
                    <a:pt x="71" y="16"/>
                  </a:lnTo>
                  <a:lnTo>
                    <a:pt x="81" y="10"/>
                  </a:lnTo>
                  <a:lnTo>
                    <a:pt x="90" y="6"/>
                  </a:lnTo>
                  <a:lnTo>
                    <a:pt x="100" y="2"/>
                  </a:lnTo>
                  <a:lnTo>
                    <a:pt x="111" y="1"/>
                  </a:lnTo>
                  <a:lnTo>
                    <a:pt x="120" y="0"/>
                  </a:lnTo>
                  <a:lnTo>
                    <a:pt x="130" y="1"/>
                  </a:lnTo>
                  <a:lnTo>
                    <a:pt x="139" y="3"/>
                  </a:lnTo>
                  <a:lnTo>
                    <a:pt x="149" y="6"/>
                  </a:lnTo>
                  <a:lnTo>
                    <a:pt x="158" y="11"/>
                  </a:lnTo>
                  <a:lnTo>
                    <a:pt x="167" y="17"/>
                  </a:lnTo>
                  <a:lnTo>
                    <a:pt x="175" y="24"/>
                  </a:lnTo>
                  <a:lnTo>
                    <a:pt x="183" y="32"/>
                  </a:lnTo>
                  <a:lnTo>
                    <a:pt x="190" y="41"/>
                  </a:lnTo>
                  <a:lnTo>
                    <a:pt x="196" y="52"/>
                  </a:lnTo>
                  <a:lnTo>
                    <a:pt x="202" y="64"/>
                  </a:lnTo>
                  <a:lnTo>
                    <a:pt x="206" y="77"/>
                  </a:lnTo>
                  <a:lnTo>
                    <a:pt x="210" y="91"/>
                  </a:lnTo>
                  <a:lnTo>
                    <a:pt x="213" y="106"/>
                  </a:lnTo>
                  <a:lnTo>
                    <a:pt x="215" y="122"/>
                  </a:lnTo>
                  <a:lnTo>
                    <a:pt x="217" y="139"/>
                  </a:lnTo>
                  <a:lnTo>
                    <a:pt x="215" y="157"/>
                  </a:lnTo>
                  <a:lnTo>
                    <a:pt x="214" y="175"/>
                  </a:lnTo>
                  <a:lnTo>
                    <a:pt x="211" y="196"/>
                  </a:lnTo>
                  <a:lnTo>
                    <a:pt x="206" y="215"/>
                  </a:lnTo>
                  <a:lnTo>
                    <a:pt x="201" y="233"/>
                  </a:lnTo>
                  <a:lnTo>
                    <a:pt x="195" y="251"/>
                  </a:lnTo>
                  <a:lnTo>
                    <a:pt x="188" y="266"/>
                  </a:lnTo>
                  <a:lnTo>
                    <a:pt x="181" y="279"/>
                  </a:lnTo>
                  <a:lnTo>
                    <a:pt x="173" y="291"/>
                  </a:lnTo>
                  <a:lnTo>
                    <a:pt x="165" y="302"/>
                  </a:lnTo>
                  <a:lnTo>
                    <a:pt x="155" y="311"/>
                  </a:lnTo>
                  <a:lnTo>
                    <a:pt x="146" y="318"/>
                  </a:lnTo>
                  <a:lnTo>
                    <a:pt x="136" y="324"/>
                  </a:lnTo>
                  <a:lnTo>
                    <a:pt x="127" y="328"/>
                  </a:lnTo>
                  <a:lnTo>
                    <a:pt x="117" y="331"/>
                  </a:lnTo>
                  <a:lnTo>
                    <a:pt x="106" y="333"/>
                  </a:lnTo>
                  <a:lnTo>
                    <a:pt x="96" y="334"/>
                  </a:lnTo>
                  <a:lnTo>
                    <a:pt x="87" y="333"/>
                  </a:lnTo>
                  <a:lnTo>
                    <a:pt x="77" y="331"/>
                  </a:lnTo>
                  <a:lnTo>
                    <a:pt x="68" y="327"/>
                  </a:lnTo>
                  <a:lnTo>
                    <a:pt x="59" y="323"/>
                  </a:lnTo>
                  <a:lnTo>
                    <a:pt x="50" y="317"/>
                  </a:lnTo>
                  <a:lnTo>
                    <a:pt x="42" y="310"/>
                  </a:lnTo>
                  <a:lnTo>
                    <a:pt x="34" y="302"/>
                  </a:lnTo>
                  <a:lnTo>
                    <a:pt x="27" y="292"/>
                  </a:lnTo>
                  <a:lnTo>
                    <a:pt x="21" y="282"/>
                  </a:lnTo>
                  <a:lnTo>
                    <a:pt x="15" y="270"/>
                  </a:lnTo>
                  <a:lnTo>
                    <a:pt x="10" y="258"/>
                  </a:lnTo>
                  <a:lnTo>
                    <a:pt x="7" y="244"/>
                  </a:lnTo>
                  <a:lnTo>
                    <a:pt x="4" y="229"/>
                  </a:lnTo>
                  <a:lnTo>
                    <a:pt x="1" y="213"/>
                  </a:lnTo>
                  <a:lnTo>
                    <a:pt x="0" y="197"/>
                  </a:lnTo>
                  <a:lnTo>
                    <a:pt x="0" y="179"/>
                  </a:lnTo>
                  <a:lnTo>
                    <a:pt x="2" y="160"/>
                  </a:lnTo>
                  <a:lnTo>
                    <a:pt x="6" y="1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98" name="Freeform 74"/>
            <p:cNvSpPr>
              <a:spLocks/>
            </p:cNvSpPr>
            <p:nvPr/>
          </p:nvSpPr>
          <p:spPr bwMode="auto">
            <a:xfrm>
              <a:off x="4470400" y="3743325"/>
              <a:ext cx="11113" cy="17463"/>
            </a:xfrm>
            <a:custGeom>
              <a:avLst/>
              <a:gdLst/>
              <a:ahLst/>
              <a:cxnLst>
                <a:cxn ang="0">
                  <a:pos x="10" y="121"/>
                </a:cxn>
                <a:cxn ang="0">
                  <a:pos x="22" y="85"/>
                </a:cxn>
                <a:cxn ang="0">
                  <a:pos x="36" y="55"/>
                </a:cxn>
                <a:cxn ang="0">
                  <a:pos x="52" y="33"/>
                </a:cxn>
                <a:cxn ang="0">
                  <a:pos x="71" y="16"/>
                </a:cxn>
                <a:cxn ang="0">
                  <a:pos x="90" y="6"/>
                </a:cxn>
                <a:cxn ang="0">
                  <a:pos x="111" y="1"/>
                </a:cxn>
                <a:cxn ang="0">
                  <a:pos x="130" y="1"/>
                </a:cxn>
                <a:cxn ang="0">
                  <a:pos x="149" y="6"/>
                </a:cxn>
                <a:cxn ang="0">
                  <a:pos x="167" y="17"/>
                </a:cxn>
                <a:cxn ang="0">
                  <a:pos x="183" y="32"/>
                </a:cxn>
                <a:cxn ang="0">
                  <a:pos x="196" y="52"/>
                </a:cxn>
                <a:cxn ang="0">
                  <a:pos x="206" y="77"/>
                </a:cxn>
                <a:cxn ang="0">
                  <a:pos x="213" y="106"/>
                </a:cxn>
                <a:cxn ang="0">
                  <a:pos x="217" y="139"/>
                </a:cxn>
                <a:cxn ang="0">
                  <a:pos x="214" y="175"/>
                </a:cxn>
                <a:cxn ang="0">
                  <a:pos x="206" y="215"/>
                </a:cxn>
                <a:cxn ang="0">
                  <a:pos x="195" y="251"/>
                </a:cxn>
                <a:cxn ang="0">
                  <a:pos x="181" y="279"/>
                </a:cxn>
                <a:cxn ang="0">
                  <a:pos x="165" y="302"/>
                </a:cxn>
                <a:cxn ang="0">
                  <a:pos x="146" y="318"/>
                </a:cxn>
                <a:cxn ang="0">
                  <a:pos x="127" y="328"/>
                </a:cxn>
                <a:cxn ang="0">
                  <a:pos x="106" y="333"/>
                </a:cxn>
                <a:cxn ang="0">
                  <a:pos x="87" y="333"/>
                </a:cxn>
                <a:cxn ang="0">
                  <a:pos x="68" y="327"/>
                </a:cxn>
                <a:cxn ang="0">
                  <a:pos x="50" y="317"/>
                </a:cxn>
                <a:cxn ang="0">
                  <a:pos x="34" y="302"/>
                </a:cxn>
                <a:cxn ang="0">
                  <a:pos x="21" y="282"/>
                </a:cxn>
                <a:cxn ang="0">
                  <a:pos x="10" y="258"/>
                </a:cxn>
                <a:cxn ang="0">
                  <a:pos x="4" y="229"/>
                </a:cxn>
                <a:cxn ang="0">
                  <a:pos x="0" y="197"/>
                </a:cxn>
                <a:cxn ang="0">
                  <a:pos x="2" y="160"/>
                </a:cxn>
              </a:cxnLst>
              <a:rect l="0" t="0" r="r" b="b"/>
              <a:pathLst>
                <a:path w="217" h="334">
                  <a:moveTo>
                    <a:pt x="6" y="141"/>
                  </a:moveTo>
                  <a:lnTo>
                    <a:pt x="10" y="121"/>
                  </a:lnTo>
                  <a:lnTo>
                    <a:pt x="16" y="101"/>
                  </a:lnTo>
                  <a:lnTo>
                    <a:pt x="22" y="85"/>
                  </a:lnTo>
                  <a:lnTo>
                    <a:pt x="29" y="70"/>
                  </a:lnTo>
                  <a:lnTo>
                    <a:pt x="36" y="55"/>
                  </a:lnTo>
                  <a:lnTo>
                    <a:pt x="44" y="43"/>
                  </a:lnTo>
                  <a:lnTo>
                    <a:pt x="52" y="33"/>
                  </a:lnTo>
                  <a:lnTo>
                    <a:pt x="62" y="24"/>
                  </a:lnTo>
                  <a:lnTo>
                    <a:pt x="71" y="16"/>
                  </a:lnTo>
                  <a:lnTo>
                    <a:pt x="81" y="10"/>
                  </a:lnTo>
                  <a:lnTo>
                    <a:pt x="90" y="6"/>
                  </a:lnTo>
                  <a:lnTo>
                    <a:pt x="100" y="2"/>
                  </a:lnTo>
                  <a:lnTo>
                    <a:pt x="111" y="1"/>
                  </a:lnTo>
                  <a:lnTo>
                    <a:pt x="120" y="0"/>
                  </a:lnTo>
                  <a:lnTo>
                    <a:pt x="130" y="1"/>
                  </a:lnTo>
                  <a:lnTo>
                    <a:pt x="139" y="3"/>
                  </a:lnTo>
                  <a:lnTo>
                    <a:pt x="149" y="6"/>
                  </a:lnTo>
                  <a:lnTo>
                    <a:pt x="158" y="11"/>
                  </a:lnTo>
                  <a:lnTo>
                    <a:pt x="167" y="17"/>
                  </a:lnTo>
                  <a:lnTo>
                    <a:pt x="175" y="24"/>
                  </a:lnTo>
                  <a:lnTo>
                    <a:pt x="183" y="32"/>
                  </a:lnTo>
                  <a:lnTo>
                    <a:pt x="190" y="41"/>
                  </a:lnTo>
                  <a:lnTo>
                    <a:pt x="196" y="52"/>
                  </a:lnTo>
                  <a:lnTo>
                    <a:pt x="202" y="64"/>
                  </a:lnTo>
                  <a:lnTo>
                    <a:pt x="206" y="77"/>
                  </a:lnTo>
                  <a:lnTo>
                    <a:pt x="210" y="91"/>
                  </a:lnTo>
                  <a:lnTo>
                    <a:pt x="213" y="106"/>
                  </a:lnTo>
                  <a:lnTo>
                    <a:pt x="215" y="122"/>
                  </a:lnTo>
                  <a:lnTo>
                    <a:pt x="217" y="139"/>
                  </a:lnTo>
                  <a:lnTo>
                    <a:pt x="215" y="157"/>
                  </a:lnTo>
                  <a:lnTo>
                    <a:pt x="214" y="175"/>
                  </a:lnTo>
                  <a:lnTo>
                    <a:pt x="211" y="196"/>
                  </a:lnTo>
                  <a:lnTo>
                    <a:pt x="206" y="215"/>
                  </a:lnTo>
                  <a:lnTo>
                    <a:pt x="201" y="233"/>
                  </a:lnTo>
                  <a:lnTo>
                    <a:pt x="195" y="251"/>
                  </a:lnTo>
                  <a:lnTo>
                    <a:pt x="188" y="266"/>
                  </a:lnTo>
                  <a:lnTo>
                    <a:pt x="181" y="279"/>
                  </a:lnTo>
                  <a:lnTo>
                    <a:pt x="173" y="291"/>
                  </a:lnTo>
                  <a:lnTo>
                    <a:pt x="165" y="302"/>
                  </a:lnTo>
                  <a:lnTo>
                    <a:pt x="155" y="311"/>
                  </a:lnTo>
                  <a:lnTo>
                    <a:pt x="146" y="318"/>
                  </a:lnTo>
                  <a:lnTo>
                    <a:pt x="136" y="324"/>
                  </a:lnTo>
                  <a:lnTo>
                    <a:pt x="127" y="328"/>
                  </a:lnTo>
                  <a:lnTo>
                    <a:pt x="117" y="331"/>
                  </a:lnTo>
                  <a:lnTo>
                    <a:pt x="106" y="333"/>
                  </a:lnTo>
                  <a:lnTo>
                    <a:pt x="96" y="334"/>
                  </a:lnTo>
                  <a:lnTo>
                    <a:pt x="87" y="333"/>
                  </a:lnTo>
                  <a:lnTo>
                    <a:pt x="77" y="331"/>
                  </a:lnTo>
                  <a:lnTo>
                    <a:pt x="68" y="327"/>
                  </a:lnTo>
                  <a:lnTo>
                    <a:pt x="59" y="323"/>
                  </a:lnTo>
                  <a:lnTo>
                    <a:pt x="50" y="317"/>
                  </a:lnTo>
                  <a:lnTo>
                    <a:pt x="42" y="310"/>
                  </a:lnTo>
                  <a:lnTo>
                    <a:pt x="34" y="302"/>
                  </a:lnTo>
                  <a:lnTo>
                    <a:pt x="27" y="292"/>
                  </a:lnTo>
                  <a:lnTo>
                    <a:pt x="21" y="282"/>
                  </a:lnTo>
                  <a:lnTo>
                    <a:pt x="15" y="270"/>
                  </a:lnTo>
                  <a:lnTo>
                    <a:pt x="10" y="258"/>
                  </a:lnTo>
                  <a:lnTo>
                    <a:pt x="7" y="244"/>
                  </a:lnTo>
                  <a:lnTo>
                    <a:pt x="4" y="229"/>
                  </a:lnTo>
                  <a:lnTo>
                    <a:pt x="1" y="213"/>
                  </a:lnTo>
                  <a:lnTo>
                    <a:pt x="0" y="197"/>
                  </a:lnTo>
                  <a:lnTo>
                    <a:pt x="0" y="179"/>
                  </a:lnTo>
                  <a:lnTo>
                    <a:pt x="2" y="160"/>
                  </a:lnTo>
                  <a:lnTo>
                    <a:pt x="6" y="141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99" name="Freeform 75"/>
            <p:cNvSpPr>
              <a:spLocks/>
            </p:cNvSpPr>
            <p:nvPr/>
          </p:nvSpPr>
          <p:spPr bwMode="auto">
            <a:xfrm>
              <a:off x="4457700" y="3741738"/>
              <a:ext cx="9525" cy="15875"/>
            </a:xfrm>
            <a:custGeom>
              <a:avLst/>
              <a:gdLst/>
              <a:ahLst/>
              <a:cxnLst>
                <a:cxn ang="0">
                  <a:pos x="0" y="137"/>
                </a:cxn>
                <a:cxn ang="0">
                  <a:pos x="1" y="102"/>
                </a:cxn>
                <a:cxn ang="0">
                  <a:pos x="7" y="73"/>
                </a:cxn>
                <a:cxn ang="0">
                  <a:pos x="17" y="47"/>
                </a:cxn>
                <a:cxn ang="0">
                  <a:pos x="29" y="28"/>
                </a:cxn>
                <a:cxn ang="0">
                  <a:pos x="45" y="14"/>
                </a:cxn>
                <a:cxn ang="0">
                  <a:pos x="63" y="5"/>
                </a:cxn>
                <a:cxn ang="0">
                  <a:pos x="82" y="0"/>
                </a:cxn>
                <a:cxn ang="0">
                  <a:pos x="102" y="1"/>
                </a:cxn>
                <a:cxn ang="0">
                  <a:pos x="122" y="6"/>
                </a:cxn>
                <a:cxn ang="0">
                  <a:pos x="141" y="17"/>
                </a:cxn>
                <a:cxn ang="0">
                  <a:pos x="160" y="32"/>
                </a:cxn>
                <a:cxn ang="0">
                  <a:pos x="176" y="51"/>
                </a:cxn>
                <a:cxn ang="0">
                  <a:pos x="190" y="77"/>
                </a:cxn>
                <a:cxn ang="0">
                  <a:pos x="200" y="106"/>
                </a:cxn>
                <a:cxn ang="0">
                  <a:pos x="209" y="141"/>
                </a:cxn>
                <a:cxn ang="0">
                  <a:pos x="211" y="180"/>
                </a:cxn>
                <a:cxn ang="0">
                  <a:pos x="209" y="214"/>
                </a:cxn>
                <a:cxn ang="0">
                  <a:pos x="202" y="244"/>
                </a:cxn>
                <a:cxn ang="0">
                  <a:pos x="192" y="268"/>
                </a:cxn>
                <a:cxn ang="0">
                  <a:pos x="179" y="287"/>
                </a:cxn>
                <a:cxn ang="0">
                  <a:pos x="164" y="302"/>
                </a:cxn>
                <a:cxn ang="0">
                  <a:pos x="146" y="311"/>
                </a:cxn>
                <a:cxn ang="0">
                  <a:pos x="127" y="315"/>
                </a:cxn>
                <a:cxn ang="0">
                  <a:pos x="108" y="314"/>
                </a:cxn>
                <a:cxn ang="0">
                  <a:pos x="87" y="309"/>
                </a:cxn>
                <a:cxn ang="0">
                  <a:pos x="69" y="298"/>
                </a:cxn>
                <a:cxn ang="0">
                  <a:pos x="51" y="282"/>
                </a:cxn>
                <a:cxn ang="0">
                  <a:pos x="34" y="263"/>
                </a:cxn>
                <a:cxn ang="0">
                  <a:pos x="20" y="238"/>
                </a:cxn>
                <a:cxn ang="0">
                  <a:pos x="10" y="209"/>
                </a:cxn>
                <a:cxn ang="0">
                  <a:pos x="3" y="174"/>
                </a:cxn>
              </a:cxnLst>
              <a:rect l="0" t="0" r="r" b="b"/>
              <a:pathLst>
                <a:path w="211" h="315">
                  <a:moveTo>
                    <a:pt x="1" y="156"/>
                  </a:moveTo>
                  <a:lnTo>
                    <a:pt x="0" y="137"/>
                  </a:lnTo>
                  <a:lnTo>
                    <a:pt x="0" y="119"/>
                  </a:lnTo>
                  <a:lnTo>
                    <a:pt x="1" y="102"/>
                  </a:lnTo>
                  <a:lnTo>
                    <a:pt x="4" y="87"/>
                  </a:lnTo>
                  <a:lnTo>
                    <a:pt x="7" y="73"/>
                  </a:lnTo>
                  <a:lnTo>
                    <a:pt x="11" y="60"/>
                  </a:lnTo>
                  <a:lnTo>
                    <a:pt x="17" y="47"/>
                  </a:lnTo>
                  <a:lnTo>
                    <a:pt x="23" y="37"/>
                  </a:lnTo>
                  <a:lnTo>
                    <a:pt x="29" y="28"/>
                  </a:lnTo>
                  <a:lnTo>
                    <a:pt x="37" y="21"/>
                  </a:lnTo>
                  <a:lnTo>
                    <a:pt x="45" y="14"/>
                  </a:lnTo>
                  <a:lnTo>
                    <a:pt x="54" y="9"/>
                  </a:lnTo>
                  <a:lnTo>
                    <a:pt x="63" y="5"/>
                  </a:lnTo>
                  <a:lnTo>
                    <a:pt x="72" y="2"/>
                  </a:lnTo>
                  <a:lnTo>
                    <a:pt x="82" y="0"/>
                  </a:lnTo>
                  <a:lnTo>
                    <a:pt x="92" y="0"/>
                  </a:lnTo>
                  <a:lnTo>
                    <a:pt x="102" y="1"/>
                  </a:lnTo>
                  <a:lnTo>
                    <a:pt x="112" y="3"/>
                  </a:lnTo>
                  <a:lnTo>
                    <a:pt x="122" y="6"/>
                  </a:lnTo>
                  <a:lnTo>
                    <a:pt x="132" y="11"/>
                  </a:lnTo>
                  <a:lnTo>
                    <a:pt x="141" y="17"/>
                  </a:lnTo>
                  <a:lnTo>
                    <a:pt x="150" y="24"/>
                  </a:lnTo>
                  <a:lnTo>
                    <a:pt x="160" y="32"/>
                  </a:lnTo>
                  <a:lnTo>
                    <a:pt x="168" y="41"/>
                  </a:lnTo>
                  <a:lnTo>
                    <a:pt x="176" y="51"/>
                  </a:lnTo>
                  <a:lnTo>
                    <a:pt x="183" y="64"/>
                  </a:lnTo>
                  <a:lnTo>
                    <a:pt x="190" y="77"/>
                  </a:lnTo>
                  <a:lnTo>
                    <a:pt x="196" y="91"/>
                  </a:lnTo>
                  <a:lnTo>
                    <a:pt x="200" y="106"/>
                  </a:lnTo>
                  <a:lnTo>
                    <a:pt x="204" y="124"/>
                  </a:lnTo>
                  <a:lnTo>
                    <a:pt x="209" y="141"/>
                  </a:lnTo>
                  <a:lnTo>
                    <a:pt x="211" y="160"/>
                  </a:lnTo>
                  <a:lnTo>
                    <a:pt x="211" y="180"/>
                  </a:lnTo>
                  <a:lnTo>
                    <a:pt x="211" y="198"/>
                  </a:lnTo>
                  <a:lnTo>
                    <a:pt x="209" y="214"/>
                  </a:lnTo>
                  <a:lnTo>
                    <a:pt x="207" y="229"/>
                  </a:lnTo>
                  <a:lnTo>
                    <a:pt x="202" y="244"/>
                  </a:lnTo>
                  <a:lnTo>
                    <a:pt x="198" y="257"/>
                  </a:lnTo>
                  <a:lnTo>
                    <a:pt x="192" y="268"/>
                  </a:lnTo>
                  <a:lnTo>
                    <a:pt x="186" y="278"/>
                  </a:lnTo>
                  <a:lnTo>
                    <a:pt x="179" y="287"/>
                  </a:lnTo>
                  <a:lnTo>
                    <a:pt x="172" y="295"/>
                  </a:lnTo>
                  <a:lnTo>
                    <a:pt x="164" y="302"/>
                  </a:lnTo>
                  <a:lnTo>
                    <a:pt x="155" y="307"/>
                  </a:lnTo>
                  <a:lnTo>
                    <a:pt x="146" y="311"/>
                  </a:lnTo>
                  <a:lnTo>
                    <a:pt x="136" y="313"/>
                  </a:lnTo>
                  <a:lnTo>
                    <a:pt x="127" y="315"/>
                  </a:lnTo>
                  <a:lnTo>
                    <a:pt x="117" y="315"/>
                  </a:lnTo>
                  <a:lnTo>
                    <a:pt x="108" y="314"/>
                  </a:lnTo>
                  <a:lnTo>
                    <a:pt x="97" y="312"/>
                  </a:lnTo>
                  <a:lnTo>
                    <a:pt x="87" y="309"/>
                  </a:lnTo>
                  <a:lnTo>
                    <a:pt x="78" y="304"/>
                  </a:lnTo>
                  <a:lnTo>
                    <a:pt x="69" y="298"/>
                  </a:lnTo>
                  <a:lnTo>
                    <a:pt x="60" y="290"/>
                  </a:lnTo>
                  <a:lnTo>
                    <a:pt x="51" y="282"/>
                  </a:lnTo>
                  <a:lnTo>
                    <a:pt x="42" y="273"/>
                  </a:lnTo>
                  <a:lnTo>
                    <a:pt x="34" y="263"/>
                  </a:lnTo>
                  <a:lnTo>
                    <a:pt x="27" y="251"/>
                  </a:lnTo>
                  <a:lnTo>
                    <a:pt x="20" y="238"/>
                  </a:lnTo>
                  <a:lnTo>
                    <a:pt x="15" y="224"/>
                  </a:lnTo>
                  <a:lnTo>
                    <a:pt x="10" y="209"/>
                  </a:lnTo>
                  <a:lnTo>
                    <a:pt x="6" y="193"/>
                  </a:lnTo>
                  <a:lnTo>
                    <a:pt x="3" y="174"/>
                  </a:lnTo>
                  <a:lnTo>
                    <a:pt x="1" y="15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00" name="Freeform 76"/>
            <p:cNvSpPr>
              <a:spLocks/>
            </p:cNvSpPr>
            <p:nvPr/>
          </p:nvSpPr>
          <p:spPr bwMode="auto">
            <a:xfrm>
              <a:off x="4457700" y="3741738"/>
              <a:ext cx="9525" cy="15875"/>
            </a:xfrm>
            <a:custGeom>
              <a:avLst/>
              <a:gdLst/>
              <a:ahLst/>
              <a:cxnLst>
                <a:cxn ang="0">
                  <a:pos x="0" y="137"/>
                </a:cxn>
                <a:cxn ang="0">
                  <a:pos x="1" y="102"/>
                </a:cxn>
                <a:cxn ang="0">
                  <a:pos x="7" y="73"/>
                </a:cxn>
                <a:cxn ang="0">
                  <a:pos x="17" y="47"/>
                </a:cxn>
                <a:cxn ang="0">
                  <a:pos x="29" y="28"/>
                </a:cxn>
                <a:cxn ang="0">
                  <a:pos x="45" y="14"/>
                </a:cxn>
                <a:cxn ang="0">
                  <a:pos x="63" y="5"/>
                </a:cxn>
                <a:cxn ang="0">
                  <a:pos x="82" y="0"/>
                </a:cxn>
                <a:cxn ang="0">
                  <a:pos x="102" y="1"/>
                </a:cxn>
                <a:cxn ang="0">
                  <a:pos x="122" y="6"/>
                </a:cxn>
                <a:cxn ang="0">
                  <a:pos x="141" y="17"/>
                </a:cxn>
                <a:cxn ang="0">
                  <a:pos x="160" y="32"/>
                </a:cxn>
                <a:cxn ang="0">
                  <a:pos x="176" y="51"/>
                </a:cxn>
                <a:cxn ang="0">
                  <a:pos x="190" y="77"/>
                </a:cxn>
                <a:cxn ang="0">
                  <a:pos x="200" y="106"/>
                </a:cxn>
                <a:cxn ang="0">
                  <a:pos x="209" y="141"/>
                </a:cxn>
                <a:cxn ang="0">
                  <a:pos x="211" y="180"/>
                </a:cxn>
                <a:cxn ang="0">
                  <a:pos x="209" y="214"/>
                </a:cxn>
                <a:cxn ang="0">
                  <a:pos x="202" y="244"/>
                </a:cxn>
                <a:cxn ang="0">
                  <a:pos x="192" y="268"/>
                </a:cxn>
                <a:cxn ang="0">
                  <a:pos x="179" y="287"/>
                </a:cxn>
                <a:cxn ang="0">
                  <a:pos x="164" y="302"/>
                </a:cxn>
                <a:cxn ang="0">
                  <a:pos x="146" y="311"/>
                </a:cxn>
                <a:cxn ang="0">
                  <a:pos x="127" y="315"/>
                </a:cxn>
                <a:cxn ang="0">
                  <a:pos x="108" y="314"/>
                </a:cxn>
                <a:cxn ang="0">
                  <a:pos x="87" y="309"/>
                </a:cxn>
                <a:cxn ang="0">
                  <a:pos x="69" y="298"/>
                </a:cxn>
                <a:cxn ang="0">
                  <a:pos x="51" y="282"/>
                </a:cxn>
                <a:cxn ang="0">
                  <a:pos x="34" y="263"/>
                </a:cxn>
                <a:cxn ang="0">
                  <a:pos x="20" y="238"/>
                </a:cxn>
                <a:cxn ang="0">
                  <a:pos x="10" y="209"/>
                </a:cxn>
                <a:cxn ang="0">
                  <a:pos x="3" y="174"/>
                </a:cxn>
              </a:cxnLst>
              <a:rect l="0" t="0" r="r" b="b"/>
              <a:pathLst>
                <a:path w="211" h="315">
                  <a:moveTo>
                    <a:pt x="1" y="156"/>
                  </a:moveTo>
                  <a:lnTo>
                    <a:pt x="0" y="137"/>
                  </a:lnTo>
                  <a:lnTo>
                    <a:pt x="0" y="119"/>
                  </a:lnTo>
                  <a:lnTo>
                    <a:pt x="1" y="102"/>
                  </a:lnTo>
                  <a:lnTo>
                    <a:pt x="4" y="87"/>
                  </a:lnTo>
                  <a:lnTo>
                    <a:pt x="7" y="73"/>
                  </a:lnTo>
                  <a:lnTo>
                    <a:pt x="11" y="60"/>
                  </a:lnTo>
                  <a:lnTo>
                    <a:pt x="17" y="47"/>
                  </a:lnTo>
                  <a:lnTo>
                    <a:pt x="23" y="37"/>
                  </a:lnTo>
                  <a:lnTo>
                    <a:pt x="29" y="28"/>
                  </a:lnTo>
                  <a:lnTo>
                    <a:pt x="37" y="21"/>
                  </a:lnTo>
                  <a:lnTo>
                    <a:pt x="45" y="14"/>
                  </a:lnTo>
                  <a:lnTo>
                    <a:pt x="54" y="9"/>
                  </a:lnTo>
                  <a:lnTo>
                    <a:pt x="63" y="5"/>
                  </a:lnTo>
                  <a:lnTo>
                    <a:pt x="72" y="2"/>
                  </a:lnTo>
                  <a:lnTo>
                    <a:pt x="82" y="0"/>
                  </a:lnTo>
                  <a:lnTo>
                    <a:pt x="92" y="0"/>
                  </a:lnTo>
                  <a:lnTo>
                    <a:pt x="102" y="1"/>
                  </a:lnTo>
                  <a:lnTo>
                    <a:pt x="112" y="3"/>
                  </a:lnTo>
                  <a:lnTo>
                    <a:pt x="122" y="6"/>
                  </a:lnTo>
                  <a:lnTo>
                    <a:pt x="132" y="11"/>
                  </a:lnTo>
                  <a:lnTo>
                    <a:pt x="141" y="17"/>
                  </a:lnTo>
                  <a:lnTo>
                    <a:pt x="150" y="24"/>
                  </a:lnTo>
                  <a:lnTo>
                    <a:pt x="160" y="32"/>
                  </a:lnTo>
                  <a:lnTo>
                    <a:pt x="168" y="41"/>
                  </a:lnTo>
                  <a:lnTo>
                    <a:pt x="176" y="51"/>
                  </a:lnTo>
                  <a:lnTo>
                    <a:pt x="183" y="64"/>
                  </a:lnTo>
                  <a:lnTo>
                    <a:pt x="190" y="77"/>
                  </a:lnTo>
                  <a:lnTo>
                    <a:pt x="196" y="91"/>
                  </a:lnTo>
                  <a:lnTo>
                    <a:pt x="200" y="106"/>
                  </a:lnTo>
                  <a:lnTo>
                    <a:pt x="204" y="124"/>
                  </a:lnTo>
                  <a:lnTo>
                    <a:pt x="209" y="141"/>
                  </a:lnTo>
                  <a:lnTo>
                    <a:pt x="211" y="160"/>
                  </a:lnTo>
                  <a:lnTo>
                    <a:pt x="211" y="180"/>
                  </a:lnTo>
                  <a:lnTo>
                    <a:pt x="211" y="198"/>
                  </a:lnTo>
                  <a:lnTo>
                    <a:pt x="209" y="214"/>
                  </a:lnTo>
                  <a:lnTo>
                    <a:pt x="207" y="229"/>
                  </a:lnTo>
                  <a:lnTo>
                    <a:pt x="202" y="244"/>
                  </a:lnTo>
                  <a:lnTo>
                    <a:pt x="198" y="257"/>
                  </a:lnTo>
                  <a:lnTo>
                    <a:pt x="192" y="268"/>
                  </a:lnTo>
                  <a:lnTo>
                    <a:pt x="186" y="278"/>
                  </a:lnTo>
                  <a:lnTo>
                    <a:pt x="179" y="287"/>
                  </a:lnTo>
                  <a:lnTo>
                    <a:pt x="172" y="295"/>
                  </a:lnTo>
                  <a:lnTo>
                    <a:pt x="164" y="302"/>
                  </a:lnTo>
                  <a:lnTo>
                    <a:pt x="155" y="307"/>
                  </a:lnTo>
                  <a:lnTo>
                    <a:pt x="146" y="311"/>
                  </a:lnTo>
                  <a:lnTo>
                    <a:pt x="136" y="313"/>
                  </a:lnTo>
                  <a:lnTo>
                    <a:pt x="127" y="315"/>
                  </a:lnTo>
                  <a:lnTo>
                    <a:pt x="117" y="315"/>
                  </a:lnTo>
                  <a:lnTo>
                    <a:pt x="108" y="314"/>
                  </a:lnTo>
                  <a:lnTo>
                    <a:pt x="97" y="312"/>
                  </a:lnTo>
                  <a:lnTo>
                    <a:pt x="87" y="309"/>
                  </a:lnTo>
                  <a:lnTo>
                    <a:pt x="78" y="304"/>
                  </a:lnTo>
                  <a:lnTo>
                    <a:pt x="69" y="298"/>
                  </a:lnTo>
                  <a:lnTo>
                    <a:pt x="60" y="290"/>
                  </a:lnTo>
                  <a:lnTo>
                    <a:pt x="51" y="282"/>
                  </a:lnTo>
                  <a:lnTo>
                    <a:pt x="42" y="273"/>
                  </a:lnTo>
                  <a:lnTo>
                    <a:pt x="34" y="263"/>
                  </a:lnTo>
                  <a:lnTo>
                    <a:pt x="27" y="251"/>
                  </a:lnTo>
                  <a:lnTo>
                    <a:pt x="20" y="238"/>
                  </a:lnTo>
                  <a:lnTo>
                    <a:pt x="15" y="224"/>
                  </a:lnTo>
                  <a:lnTo>
                    <a:pt x="10" y="209"/>
                  </a:lnTo>
                  <a:lnTo>
                    <a:pt x="6" y="193"/>
                  </a:lnTo>
                  <a:lnTo>
                    <a:pt x="3" y="174"/>
                  </a:lnTo>
                  <a:lnTo>
                    <a:pt x="1" y="156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01" name="Freeform 77"/>
            <p:cNvSpPr>
              <a:spLocks/>
            </p:cNvSpPr>
            <p:nvPr/>
          </p:nvSpPr>
          <p:spPr bwMode="auto">
            <a:xfrm>
              <a:off x="4443413" y="3740150"/>
              <a:ext cx="9525" cy="14288"/>
            </a:xfrm>
            <a:custGeom>
              <a:avLst/>
              <a:gdLst/>
              <a:ahLst/>
              <a:cxnLst>
                <a:cxn ang="0">
                  <a:pos x="9" y="146"/>
                </a:cxn>
                <a:cxn ang="0">
                  <a:pos x="2" y="114"/>
                </a:cxn>
                <a:cxn ang="0">
                  <a:pos x="0" y="87"/>
                </a:cxn>
                <a:cxn ang="0">
                  <a:pos x="3" y="62"/>
                </a:cxn>
                <a:cxn ang="0">
                  <a:pos x="9" y="42"/>
                </a:cxn>
                <a:cxn ang="0">
                  <a:pos x="18" y="26"/>
                </a:cxn>
                <a:cxn ang="0">
                  <a:pos x="31" y="13"/>
                </a:cxn>
                <a:cxn ang="0">
                  <a:pos x="45" y="5"/>
                </a:cxn>
                <a:cxn ang="0">
                  <a:pos x="63" y="1"/>
                </a:cxn>
                <a:cxn ang="0">
                  <a:pos x="80" y="1"/>
                </a:cxn>
                <a:cxn ang="0">
                  <a:pos x="99" y="6"/>
                </a:cxn>
                <a:cxn ang="0">
                  <a:pos x="118" y="15"/>
                </a:cxn>
                <a:cxn ang="0">
                  <a:pos x="136" y="29"/>
                </a:cxn>
                <a:cxn ang="0">
                  <a:pos x="153" y="47"/>
                </a:cxn>
                <a:cxn ang="0">
                  <a:pos x="169" y="70"/>
                </a:cxn>
                <a:cxn ang="0">
                  <a:pos x="183" y="99"/>
                </a:cxn>
                <a:cxn ang="0">
                  <a:pos x="194" y="131"/>
                </a:cxn>
                <a:cxn ang="0">
                  <a:pos x="200" y="162"/>
                </a:cxn>
                <a:cxn ang="0">
                  <a:pos x="201" y="189"/>
                </a:cxn>
                <a:cxn ang="0">
                  <a:pos x="199" y="213"/>
                </a:cxn>
                <a:cxn ang="0">
                  <a:pos x="192" y="233"/>
                </a:cxn>
                <a:cxn ang="0">
                  <a:pos x="183" y="248"/>
                </a:cxn>
                <a:cxn ang="0">
                  <a:pos x="171" y="261"/>
                </a:cxn>
                <a:cxn ang="0">
                  <a:pos x="155" y="269"/>
                </a:cxn>
                <a:cxn ang="0">
                  <a:pos x="139" y="273"/>
                </a:cxn>
                <a:cxn ang="0">
                  <a:pos x="122" y="273"/>
                </a:cxn>
                <a:cxn ang="0">
                  <a:pos x="103" y="269"/>
                </a:cxn>
                <a:cxn ang="0">
                  <a:pos x="85" y="260"/>
                </a:cxn>
                <a:cxn ang="0">
                  <a:pos x="67" y="246"/>
                </a:cxn>
                <a:cxn ang="0">
                  <a:pos x="49" y="228"/>
                </a:cxn>
                <a:cxn ang="0">
                  <a:pos x="34" y="206"/>
                </a:cxn>
                <a:cxn ang="0">
                  <a:pos x="20" y="178"/>
                </a:cxn>
              </a:cxnLst>
              <a:rect l="0" t="0" r="r" b="b"/>
              <a:pathLst>
                <a:path w="201" h="274">
                  <a:moveTo>
                    <a:pt x="15" y="162"/>
                  </a:moveTo>
                  <a:lnTo>
                    <a:pt x="9" y="146"/>
                  </a:lnTo>
                  <a:lnTo>
                    <a:pt x="5" y="129"/>
                  </a:lnTo>
                  <a:lnTo>
                    <a:pt x="2" y="114"/>
                  </a:lnTo>
                  <a:lnTo>
                    <a:pt x="1" y="100"/>
                  </a:lnTo>
                  <a:lnTo>
                    <a:pt x="0" y="87"/>
                  </a:lnTo>
                  <a:lnTo>
                    <a:pt x="1" y="73"/>
                  </a:lnTo>
                  <a:lnTo>
                    <a:pt x="3" y="62"/>
                  </a:lnTo>
                  <a:lnTo>
                    <a:pt x="5" y="52"/>
                  </a:lnTo>
                  <a:lnTo>
                    <a:pt x="9" y="42"/>
                  </a:lnTo>
                  <a:lnTo>
                    <a:pt x="13" y="34"/>
                  </a:lnTo>
                  <a:lnTo>
                    <a:pt x="18" y="26"/>
                  </a:lnTo>
                  <a:lnTo>
                    <a:pt x="24" y="19"/>
                  </a:lnTo>
                  <a:lnTo>
                    <a:pt x="31" y="13"/>
                  </a:lnTo>
                  <a:lnTo>
                    <a:pt x="38" y="8"/>
                  </a:lnTo>
                  <a:lnTo>
                    <a:pt x="45" y="5"/>
                  </a:lnTo>
                  <a:lnTo>
                    <a:pt x="54" y="2"/>
                  </a:lnTo>
                  <a:lnTo>
                    <a:pt x="63" y="1"/>
                  </a:lnTo>
                  <a:lnTo>
                    <a:pt x="71" y="0"/>
                  </a:lnTo>
                  <a:lnTo>
                    <a:pt x="80" y="1"/>
                  </a:lnTo>
                  <a:lnTo>
                    <a:pt x="89" y="3"/>
                  </a:lnTo>
                  <a:lnTo>
                    <a:pt x="99" y="6"/>
                  </a:lnTo>
                  <a:lnTo>
                    <a:pt x="109" y="9"/>
                  </a:lnTo>
                  <a:lnTo>
                    <a:pt x="118" y="15"/>
                  </a:lnTo>
                  <a:lnTo>
                    <a:pt x="127" y="22"/>
                  </a:lnTo>
                  <a:lnTo>
                    <a:pt x="136" y="29"/>
                  </a:lnTo>
                  <a:lnTo>
                    <a:pt x="144" y="38"/>
                  </a:lnTo>
                  <a:lnTo>
                    <a:pt x="153" y="47"/>
                  </a:lnTo>
                  <a:lnTo>
                    <a:pt x="162" y="58"/>
                  </a:lnTo>
                  <a:lnTo>
                    <a:pt x="169" y="70"/>
                  </a:lnTo>
                  <a:lnTo>
                    <a:pt x="176" y="84"/>
                  </a:lnTo>
                  <a:lnTo>
                    <a:pt x="183" y="99"/>
                  </a:lnTo>
                  <a:lnTo>
                    <a:pt x="188" y="115"/>
                  </a:lnTo>
                  <a:lnTo>
                    <a:pt x="194" y="131"/>
                  </a:lnTo>
                  <a:lnTo>
                    <a:pt x="197" y="148"/>
                  </a:lnTo>
                  <a:lnTo>
                    <a:pt x="200" y="162"/>
                  </a:lnTo>
                  <a:lnTo>
                    <a:pt x="201" y="176"/>
                  </a:lnTo>
                  <a:lnTo>
                    <a:pt x="201" y="189"/>
                  </a:lnTo>
                  <a:lnTo>
                    <a:pt x="201" y="202"/>
                  </a:lnTo>
                  <a:lnTo>
                    <a:pt x="199" y="213"/>
                  </a:lnTo>
                  <a:lnTo>
                    <a:pt x="196" y="223"/>
                  </a:lnTo>
                  <a:lnTo>
                    <a:pt x="192" y="233"/>
                  </a:lnTo>
                  <a:lnTo>
                    <a:pt x="188" y="241"/>
                  </a:lnTo>
                  <a:lnTo>
                    <a:pt x="183" y="248"/>
                  </a:lnTo>
                  <a:lnTo>
                    <a:pt x="177" y="256"/>
                  </a:lnTo>
                  <a:lnTo>
                    <a:pt x="171" y="261"/>
                  </a:lnTo>
                  <a:lnTo>
                    <a:pt x="164" y="266"/>
                  </a:lnTo>
                  <a:lnTo>
                    <a:pt x="155" y="269"/>
                  </a:lnTo>
                  <a:lnTo>
                    <a:pt x="147" y="272"/>
                  </a:lnTo>
                  <a:lnTo>
                    <a:pt x="139" y="273"/>
                  </a:lnTo>
                  <a:lnTo>
                    <a:pt x="130" y="274"/>
                  </a:lnTo>
                  <a:lnTo>
                    <a:pt x="122" y="273"/>
                  </a:lnTo>
                  <a:lnTo>
                    <a:pt x="113" y="272"/>
                  </a:lnTo>
                  <a:lnTo>
                    <a:pt x="103" y="269"/>
                  </a:lnTo>
                  <a:lnTo>
                    <a:pt x="94" y="265"/>
                  </a:lnTo>
                  <a:lnTo>
                    <a:pt x="85" y="260"/>
                  </a:lnTo>
                  <a:lnTo>
                    <a:pt x="76" y="254"/>
                  </a:lnTo>
                  <a:lnTo>
                    <a:pt x="67" y="246"/>
                  </a:lnTo>
                  <a:lnTo>
                    <a:pt x="58" y="238"/>
                  </a:lnTo>
                  <a:lnTo>
                    <a:pt x="49" y="228"/>
                  </a:lnTo>
                  <a:lnTo>
                    <a:pt x="41" y="218"/>
                  </a:lnTo>
                  <a:lnTo>
                    <a:pt x="34" y="206"/>
                  </a:lnTo>
                  <a:lnTo>
                    <a:pt x="27" y="192"/>
                  </a:lnTo>
                  <a:lnTo>
                    <a:pt x="20" y="178"/>
                  </a:lnTo>
                  <a:lnTo>
                    <a:pt x="15" y="16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02" name="Freeform 78"/>
            <p:cNvSpPr>
              <a:spLocks/>
            </p:cNvSpPr>
            <p:nvPr/>
          </p:nvSpPr>
          <p:spPr bwMode="auto">
            <a:xfrm>
              <a:off x="4443413" y="3740150"/>
              <a:ext cx="9525" cy="14288"/>
            </a:xfrm>
            <a:custGeom>
              <a:avLst/>
              <a:gdLst/>
              <a:ahLst/>
              <a:cxnLst>
                <a:cxn ang="0">
                  <a:pos x="9" y="146"/>
                </a:cxn>
                <a:cxn ang="0">
                  <a:pos x="2" y="114"/>
                </a:cxn>
                <a:cxn ang="0">
                  <a:pos x="0" y="87"/>
                </a:cxn>
                <a:cxn ang="0">
                  <a:pos x="3" y="62"/>
                </a:cxn>
                <a:cxn ang="0">
                  <a:pos x="9" y="42"/>
                </a:cxn>
                <a:cxn ang="0">
                  <a:pos x="18" y="26"/>
                </a:cxn>
                <a:cxn ang="0">
                  <a:pos x="31" y="13"/>
                </a:cxn>
                <a:cxn ang="0">
                  <a:pos x="45" y="5"/>
                </a:cxn>
                <a:cxn ang="0">
                  <a:pos x="63" y="1"/>
                </a:cxn>
                <a:cxn ang="0">
                  <a:pos x="80" y="1"/>
                </a:cxn>
                <a:cxn ang="0">
                  <a:pos x="99" y="6"/>
                </a:cxn>
                <a:cxn ang="0">
                  <a:pos x="118" y="15"/>
                </a:cxn>
                <a:cxn ang="0">
                  <a:pos x="136" y="29"/>
                </a:cxn>
                <a:cxn ang="0">
                  <a:pos x="153" y="47"/>
                </a:cxn>
                <a:cxn ang="0">
                  <a:pos x="169" y="70"/>
                </a:cxn>
                <a:cxn ang="0">
                  <a:pos x="183" y="99"/>
                </a:cxn>
                <a:cxn ang="0">
                  <a:pos x="194" y="131"/>
                </a:cxn>
                <a:cxn ang="0">
                  <a:pos x="200" y="162"/>
                </a:cxn>
                <a:cxn ang="0">
                  <a:pos x="201" y="189"/>
                </a:cxn>
                <a:cxn ang="0">
                  <a:pos x="199" y="213"/>
                </a:cxn>
                <a:cxn ang="0">
                  <a:pos x="192" y="233"/>
                </a:cxn>
                <a:cxn ang="0">
                  <a:pos x="183" y="248"/>
                </a:cxn>
                <a:cxn ang="0">
                  <a:pos x="171" y="261"/>
                </a:cxn>
                <a:cxn ang="0">
                  <a:pos x="155" y="269"/>
                </a:cxn>
                <a:cxn ang="0">
                  <a:pos x="139" y="273"/>
                </a:cxn>
                <a:cxn ang="0">
                  <a:pos x="122" y="273"/>
                </a:cxn>
                <a:cxn ang="0">
                  <a:pos x="103" y="269"/>
                </a:cxn>
                <a:cxn ang="0">
                  <a:pos x="85" y="260"/>
                </a:cxn>
                <a:cxn ang="0">
                  <a:pos x="67" y="246"/>
                </a:cxn>
                <a:cxn ang="0">
                  <a:pos x="49" y="228"/>
                </a:cxn>
                <a:cxn ang="0">
                  <a:pos x="34" y="206"/>
                </a:cxn>
                <a:cxn ang="0">
                  <a:pos x="20" y="178"/>
                </a:cxn>
              </a:cxnLst>
              <a:rect l="0" t="0" r="r" b="b"/>
              <a:pathLst>
                <a:path w="201" h="274">
                  <a:moveTo>
                    <a:pt x="15" y="162"/>
                  </a:moveTo>
                  <a:lnTo>
                    <a:pt x="9" y="146"/>
                  </a:lnTo>
                  <a:lnTo>
                    <a:pt x="5" y="129"/>
                  </a:lnTo>
                  <a:lnTo>
                    <a:pt x="2" y="114"/>
                  </a:lnTo>
                  <a:lnTo>
                    <a:pt x="1" y="100"/>
                  </a:lnTo>
                  <a:lnTo>
                    <a:pt x="0" y="87"/>
                  </a:lnTo>
                  <a:lnTo>
                    <a:pt x="1" y="73"/>
                  </a:lnTo>
                  <a:lnTo>
                    <a:pt x="3" y="62"/>
                  </a:lnTo>
                  <a:lnTo>
                    <a:pt x="5" y="52"/>
                  </a:lnTo>
                  <a:lnTo>
                    <a:pt x="9" y="42"/>
                  </a:lnTo>
                  <a:lnTo>
                    <a:pt x="13" y="34"/>
                  </a:lnTo>
                  <a:lnTo>
                    <a:pt x="18" y="26"/>
                  </a:lnTo>
                  <a:lnTo>
                    <a:pt x="24" y="19"/>
                  </a:lnTo>
                  <a:lnTo>
                    <a:pt x="31" y="13"/>
                  </a:lnTo>
                  <a:lnTo>
                    <a:pt x="38" y="8"/>
                  </a:lnTo>
                  <a:lnTo>
                    <a:pt x="45" y="5"/>
                  </a:lnTo>
                  <a:lnTo>
                    <a:pt x="54" y="2"/>
                  </a:lnTo>
                  <a:lnTo>
                    <a:pt x="63" y="1"/>
                  </a:lnTo>
                  <a:lnTo>
                    <a:pt x="71" y="0"/>
                  </a:lnTo>
                  <a:lnTo>
                    <a:pt x="80" y="1"/>
                  </a:lnTo>
                  <a:lnTo>
                    <a:pt x="89" y="3"/>
                  </a:lnTo>
                  <a:lnTo>
                    <a:pt x="99" y="6"/>
                  </a:lnTo>
                  <a:lnTo>
                    <a:pt x="109" y="9"/>
                  </a:lnTo>
                  <a:lnTo>
                    <a:pt x="118" y="15"/>
                  </a:lnTo>
                  <a:lnTo>
                    <a:pt x="127" y="22"/>
                  </a:lnTo>
                  <a:lnTo>
                    <a:pt x="136" y="29"/>
                  </a:lnTo>
                  <a:lnTo>
                    <a:pt x="144" y="38"/>
                  </a:lnTo>
                  <a:lnTo>
                    <a:pt x="153" y="47"/>
                  </a:lnTo>
                  <a:lnTo>
                    <a:pt x="162" y="58"/>
                  </a:lnTo>
                  <a:lnTo>
                    <a:pt x="169" y="70"/>
                  </a:lnTo>
                  <a:lnTo>
                    <a:pt x="176" y="84"/>
                  </a:lnTo>
                  <a:lnTo>
                    <a:pt x="183" y="99"/>
                  </a:lnTo>
                  <a:lnTo>
                    <a:pt x="188" y="115"/>
                  </a:lnTo>
                  <a:lnTo>
                    <a:pt x="194" y="131"/>
                  </a:lnTo>
                  <a:lnTo>
                    <a:pt x="197" y="148"/>
                  </a:lnTo>
                  <a:lnTo>
                    <a:pt x="200" y="162"/>
                  </a:lnTo>
                  <a:lnTo>
                    <a:pt x="201" y="176"/>
                  </a:lnTo>
                  <a:lnTo>
                    <a:pt x="201" y="189"/>
                  </a:lnTo>
                  <a:lnTo>
                    <a:pt x="201" y="202"/>
                  </a:lnTo>
                  <a:lnTo>
                    <a:pt x="199" y="213"/>
                  </a:lnTo>
                  <a:lnTo>
                    <a:pt x="196" y="223"/>
                  </a:lnTo>
                  <a:lnTo>
                    <a:pt x="192" y="233"/>
                  </a:lnTo>
                  <a:lnTo>
                    <a:pt x="188" y="241"/>
                  </a:lnTo>
                  <a:lnTo>
                    <a:pt x="183" y="248"/>
                  </a:lnTo>
                  <a:lnTo>
                    <a:pt x="177" y="256"/>
                  </a:lnTo>
                  <a:lnTo>
                    <a:pt x="171" y="261"/>
                  </a:lnTo>
                  <a:lnTo>
                    <a:pt x="164" y="266"/>
                  </a:lnTo>
                  <a:lnTo>
                    <a:pt x="155" y="269"/>
                  </a:lnTo>
                  <a:lnTo>
                    <a:pt x="147" y="272"/>
                  </a:lnTo>
                  <a:lnTo>
                    <a:pt x="139" y="273"/>
                  </a:lnTo>
                  <a:lnTo>
                    <a:pt x="130" y="274"/>
                  </a:lnTo>
                  <a:lnTo>
                    <a:pt x="122" y="273"/>
                  </a:lnTo>
                  <a:lnTo>
                    <a:pt x="113" y="272"/>
                  </a:lnTo>
                  <a:lnTo>
                    <a:pt x="103" y="269"/>
                  </a:lnTo>
                  <a:lnTo>
                    <a:pt x="94" y="265"/>
                  </a:lnTo>
                  <a:lnTo>
                    <a:pt x="85" y="260"/>
                  </a:lnTo>
                  <a:lnTo>
                    <a:pt x="76" y="254"/>
                  </a:lnTo>
                  <a:lnTo>
                    <a:pt x="67" y="246"/>
                  </a:lnTo>
                  <a:lnTo>
                    <a:pt x="58" y="238"/>
                  </a:lnTo>
                  <a:lnTo>
                    <a:pt x="49" y="228"/>
                  </a:lnTo>
                  <a:lnTo>
                    <a:pt x="41" y="218"/>
                  </a:lnTo>
                  <a:lnTo>
                    <a:pt x="34" y="206"/>
                  </a:lnTo>
                  <a:lnTo>
                    <a:pt x="27" y="192"/>
                  </a:lnTo>
                  <a:lnTo>
                    <a:pt x="20" y="178"/>
                  </a:lnTo>
                  <a:lnTo>
                    <a:pt x="15" y="162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03" name="Freeform 79"/>
            <p:cNvSpPr>
              <a:spLocks/>
            </p:cNvSpPr>
            <p:nvPr/>
          </p:nvSpPr>
          <p:spPr bwMode="auto">
            <a:xfrm>
              <a:off x="4430713" y="3740150"/>
              <a:ext cx="9525" cy="11113"/>
            </a:xfrm>
            <a:custGeom>
              <a:avLst/>
              <a:gdLst/>
              <a:ahLst/>
              <a:cxnLst>
                <a:cxn ang="0">
                  <a:pos x="14" y="118"/>
                </a:cxn>
                <a:cxn ang="0">
                  <a:pos x="5" y="97"/>
                </a:cxn>
                <a:cxn ang="0">
                  <a:pos x="1" y="77"/>
                </a:cxn>
                <a:cxn ang="0">
                  <a:pos x="1" y="58"/>
                </a:cxn>
                <a:cxn ang="0">
                  <a:pos x="4" y="42"/>
                </a:cxn>
                <a:cxn ang="0">
                  <a:pos x="10" y="29"/>
                </a:cxn>
                <a:cxn ang="0">
                  <a:pos x="18" y="18"/>
                </a:cxn>
                <a:cxn ang="0">
                  <a:pos x="30" y="9"/>
                </a:cxn>
                <a:cxn ang="0">
                  <a:pos x="43" y="3"/>
                </a:cxn>
                <a:cxn ang="0">
                  <a:pos x="57" y="0"/>
                </a:cxn>
                <a:cxn ang="0">
                  <a:pos x="72" y="1"/>
                </a:cxn>
                <a:cxn ang="0">
                  <a:pos x="89" y="5"/>
                </a:cxn>
                <a:cxn ang="0">
                  <a:pos x="105" y="12"/>
                </a:cxn>
                <a:cxn ang="0">
                  <a:pos x="121" y="23"/>
                </a:cxn>
                <a:cxn ang="0">
                  <a:pos x="137" y="38"/>
                </a:cxn>
                <a:cxn ang="0">
                  <a:pos x="152" y="56"/>
                </a:cxn>
                <a:cxn ang="0">
                  <a:pos x="165" y="80"/>
                </a:cxn>
                <a:cxn ang="0">
                  <a:pos x="173" y="102"/>
                </a:cxn>
                <a:cxn ang="0">
                  <a:pos x="177" y="122"/>
                </a:cxn>
                <a:cxn ang="0">
                  <a:pos x="177" y="141"/>
                </a:cxn>
                <a:cxn ang="0">
                  <a:pos x="174" y="157"/>
                </a:cxn>
                <a:cxn ang="0">
                  <a:pos x="168" y="171"/>
                </a:cxn>
                <a:cxn ang="0">
                  <a:pos x="159" y="183"/>
                </a:cxn>
                <a:cxn ang="0">
                  <a:pos x="148" y="191"/>
                </a:cxn>
                <a:cxn ang="0">
                  <a:pos x="135" y="196"/>
                </a:cxn>
                <a:cxn ang="0">
                  <a:pos x="120" y="199"/>
                </a:cxn>
                <a:cxn ang="0">
                  <a:pos x="104" y="198"/>
                </a:cxn>
                <a:cxn ang="0">
                  <a:pos x="89" y="194"/>
                </a:cxn>
                <a:cxn ang="0">
                  <a:pos x="72" y="187"/>
                </a:cxn>
                <a:cxn ang="0">
                  <a:pos x="56" y="175"/>
                </a:cxn>
                <a:cxn ang="0">
                  <a:pos x="41" y="160"/>
                </a:cxn>
                <a:cxn ang="0">
                  <a:pos x="26" y="142"/>
                </a:cxn>
              </a:cxnLst>
              <a:rect l="0" t="0" r="r" b="b"/>
              <a:pathLst>
                <a:path w="178" h="199">
                  <a:moveTo>
                    <a:pt x="20" y="131"/>
                  </a:moveTo>
                  <a:lnTo>
                    <a:pt x="14" y="118"/>
                  </a:lnTo>
                  <a:lnTo>
                    <a:pt x="9" y="107"/>
                  </a:lnTo>
                  <a:lnTo>
                    <a:pt x="5" y="97"/>
                  </a:lnTo>
                  <a:lnTo>
                    <a:pt x="3" y="87"/>
                  </a:lnTo>
                  <a:lnTo>
                    <a:pt x="1" y="77"/>
                  </a:lnTo>
                  <a:lnTo>
                    <a:pt x="0" y="68"/>
                  </a:lnTo>
                  <a:lnTo>
                    <a:pt x="1" y="58"/>
                  </a:lnTo>
                  <a:lnTo>
                    <a:pt x="2" y="50"/>
                  </a:lnTo>
                  <a:lnTo>
                    <a:pt x="4" y="42"/>
                  </a:lnTo>
                  <a:lnTo>
                    <a:pt x="6" y="35"/>
                  </a:lnTo>
                  <a:lnTo>
                    <a:pt x="10" y="29"/>
                  </a:lnTo>
                  <a:lnTo>
                    <a:pt x="14" y="23"/>
                  </a:lnTo>
                  <a:lnTo>
                    <a:pt x="18" y="18"/>
                  </a:lnTo>
                  <a:lnTo>
                    <a:pt x="24" y="13"/>
                  </a:lnTo>
                  <a:lnTo>
                    <a:pt x="30" y="9"/>
                  </a:lnTo>
                  <a:lnTo>
                    <a:pt x="36" y="6"/>
                  </a:lnTo>
                  <a:lnTo>
                    <a:pt x="43" y="3"/>
                  </a:lnTo>
                  <a:lnTo>
                    <a:pt x="50" y="1"/>
                  </a:lnTo>
                  <a:lnTo>
                    <a:pt x="57" y="0"/>
                  </a:lnTo>
                  <a:lnTo>
                    <a:pt x="65" y="0"/>
                  </a:lnTo>
                  <a:lnTo>
                    <a:pt x="72" y="1"/>
                  </a:lnTo>
                  <a:lnTo>
                    <a:pt x="81" y="2"/>
                  </a:lnTo>
                  <a:lnTo>
                    <a:pt x="89" y="5"/>
                  </a:lnTo>
                  <a:lnTo>
                    <a:pt x="97" y="8"/>
                  </a:lnTo>
                  <a:lnTo>
                    <a:pt x="105" y="12"/>
                  </a:lnTo>
                  <a:lnTo>
                    <a:pt x="113" y="17"/>
                  </a:lnTo>
                  <a:lnTo>
                    <a:pt x="121" y="23"/>
                  </a:lnTo>
                  <a:lnTo>
                    <a:pt x="129" y="30"/>
                  </a:lnTo>
                  <a:lnTo>
                    <a:pt x="137" y="38"/>
                  </a:lnTo>
                  <a:lnTo>
                    <a:pt x="145" y="46"/>
                  </a:lnTo>
                  <a:lnTo>
                    <a:pt x="152" y="56"/>
                  </a:lnTo>
                  <a:lnTo>
                    <a:pt x="159" y="68"/>
                  </a:lnTo>
                  <a:lnTo>
                    <a:pt x="165" y="80"/>
                  </a:lnTo>
                  <a:lnTo>
                    <a:pt x="169" y="91"/>
                  </a:lnTo>
                  <a:lnTo>
                    <a:pt x="173" y="102"/>
                  </a:lnTo>
                  <a:lnTo>
                    <a:pt x="176" y="112"/>
                  </a:lnTo>
                  <a:lnTo>
                    <a:pt x="177" y="122"/>
                  </a:lnTo>
                  <a:lnTo>
                    <a:pt x="178" y="132"/>
                  </a:lnTo>
                  <a:lnTo>
                    <a:pt x="177" y="141"/>
                  </a:lnTo>
                  <a:lnTo>
                    <a:pt x="176" y="149"/>
                  </a:lnTo>
                  <a:lnTo>
                    <a:pt x="174" y="157"/>
                  </a:lnTo>
                  <a:lnTo>
                    <a:pt x="171" y="164"/>
                  </a:lnTo>
                  <a:lnTo>
                    <a:pt x="168" y="171"/>
                  </a:lnTo>
                  <a:lnTo>
                    <a:pt x="164" y="176"/>
                  </a:lnTo>
                  <a:lnTo>
                    <a:pt x="159" y="183"/>
                  </a:lnTo>
                  <a:lnTo>
                    <a:pt x="154" y="187"/>
                  </a:lnTo>
                  <a:lnTo>
                    <a:pt x="148" y="191"/>
                  </a:lnTo>
                  <a:lnTo>
                    <a:pt x="142" y="194"/>
                  </a:lnTo>
                  <a:lnTo>
                    <a:pt x="135" y="196"/>
                  </a:lnTo>
                  <a:lnTo>
                    <a:pt x="127" y="198"/>
                  </a:lnTo>
                  <a:lnTo>
                    <a:pt x="120" y="199"/>
                  </a:lnTo>
                  <a:lnTo>
                    <a:pt x="112" y="199"/>
                  </a:lnTo>
                  <a:lnTo>
                    <a:pt x="104" y="198"/>
                  </a:lnTo>
                  <a:lnTo>
                    <a:pt x="97" y="197"/>
                  </a:lnTo>
                  <a:lnTo>
                    <a:pt x="89" y="194"/>
                  </a:lnTo>
                  <a:lnTo>
                    <a:pt x="81" y="191"/>
                  </a:lnTo>
                  <a:lnTo>
                    <a:pt x="72" y="187"/>
                  </a:lnTo>
                  <a:lnTo>
                    <a:pt x="64" y="181"/>
                  </a:lnTo>
                  <a:lnTo>
                    <a:pt x="56" y="175"/>
                  </a:lnTo>
                  <a:lnTo>
                    <a:pt x="48" y="168"/>
                  </a:lnTo>
                  <a:lnTo>
                    <a:pt x="41" y="160"/>
                  </a:lnTo>
                  <a:lnTo>
                    <a:pt x="34" y="151"/>
                  </a:lnTo>
                  <a:lnTo>
                    <a:pt x="26" y="142"/>
                  </a:lnTo>
                  <a:lnTo>
                    <a:pt x="20" y="1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04" name="Freeform 80"/>
            <p:cNvSpPr>
              <a:spLocks/>
            </p:cNvSpPr>
            <p:nvPr/>
          </p:nvSpPr>
          <p:spPr bwMode="auto">
            <a:xfrm>
              <a:off x="4430713" y="3740150"/>
              <a:ext cx="9525" cy="11113"/>
            </a:xfrm>
            <a:custGeom>
              <a:avLst/>
              <a:gdLst/>
              <a:ahLst/>
              <a:cxnLst>
                <a:cxn ang="0">
                  <a:pos x="14" y="118"/>
                </a:cxn>
                <a:cxn ang="0">
                  <a:pos x="5" y="97"/>
                </a:cxn>
                <a:cxn ang="0">
                  <a:pos x="1" y="77"/>
                </a:cxn>
                <a:cxn ang="0">
                  <a:pos x="1" y="58"/>
                </a:cxn>
                <a:cxn ang="0">
                  <a:pos x="4" y="42"/>
                </a:cxn>
                <a:cxn ang="0">
                  <a:pos x="10" y="29"/>
                </a:cxn>
                <a:cxn ang="0">
                  <a:pos x="18" y="18"/>
                </a:cxn>
                <a:cxn ang="0">
                  <a:pos x="30" y="9"/>
                </a:cxn>
                <a:cxn ang="0">
                  <a:pos x="43" y="3"/>
                </a:cxn>
                <a:cxn ang="0">
                  <a:pos x="57" y="0"/>
                </a:cxn>
                <a:cxn ang="0">
                  <a:pos x="72" y="1"/>
                </a:cxn>
                <a:cxn ang="0">
                  <a:pos x="89" y="5"/>
                </a:cxn>
                <a:cxn ang="0">
                  <a:pos x="105" y="12"/>
                </a:cxn>
                <a:cxn ang="0">
                  <a:pos x="121" y="23"/>
                </a:cxn>
                <a:cxn ang="0">
                  <a:pos x="137" y="38"/>
                </a:cxn>
                <a:cxn ang="0">
                  <a:pos x="152" y="56"/>
                </a:cxn>
                <a:cxn ang="0">
                  <a:pos x="165" y="80"/>
                </a:cxn>
                <a:cxn ang="0">
                  <a:pos x="173" y="102"/>
                </a:cxn>
                <a:cxn ang="0">
                  <a:pos x="177" y="122"/>
                </a:cxn>
                <a:cxn ang="0">
                  <a:pos x="177" y="141"/>
                </a:cxn>
                <a:cxn ang="0">
                  <a:pos x="174" y="157"/>
                </a:cxn>
                <a:cxn ang="0">
                  <a:pos x="168" y="171"/>
                </a:cxn>
                <a:cxn ang="0">
                  <a:pos x="159" y="183"/>
                </a:cxn>
                <a:cxn ang="0">
                  <a:pos x="148" y="191"/>
                </a:cxn>
                <a:cxn ang="0">
                  <a:pos x="135" y="196"/>
                </a:cxn>
                <a:cxn ang="0">
                  <a:pos x="120" y="199"/>
                </a:cxn>
                <a:cxn ang="0">
                  <a:pos x="104" y="198"/>
                </a:cxn>
                <a:cxn ang="0">
                  <a:pos x="89" y="194"/>
                </a:cxn>
                <a:cxn ang="0">
                  <a:pos x="72" y="187"/>
                </a:cxn>
                <a:cxn ang="0">
                  <a:pos x="56" y="175"/>
                </a:cxn>
                <a:cxn ang="0">
                  <a:pos x="41" y="160"/>
                </a:cxn>
                <a:cxn ang="0">
                  <a:pos x="26" y="142"/>
                </a:cxn>
              </a:cxnLst>
              <a:rect l="0" t="0" r="r" b="b"/>
              <a:pathLst>
                <a:path w="178" h="199">
                  <a:moveTo>
                    <a:pt x="20" y="131"/>
                  </a:moveTo>
                  <a:lnTo>
                    <a:pt x="14" y="118"/>
                  </a:lnTo>
                  <a:lnTo>
                    <a:pt x="9" y="107"/>
                  </a:lnTo>
                  <a:lnTo>
                    <a:pt x="5" y="97"/>
                  </a:lnTo>
                  <a:lnTo>
                    <a:pt x="3" y="87"/>
                  </a:lnTo>
                  <a:lnTo>
                    <a:pt x="1" y="77"/>
                  </a:lnTo>
                  <a:lnTo>
                    <a:pt x="0" y="68"/>
                  </a:lnTo>
                  <a:lnTo>
                    <a:pt x="1" y="58"/>
                  </a:lnTo>
                  <a:lnTo>
                    <a:pt x="2" y="50"/>
                  </a:lnTo>
                  <a:lnTo>
                    <a:pt x="4" y="42"/>
                  </a:lnTo>
                  <a:lnTo>
                    <a:pt x="6" y="35"/>
                  </a:lnTo>
                  <a:lnTo>
                    <a:pt x="10" y="29"/>
                  </a:lnTo>
                  <a:lnTo>
                    <a:pt x="14" y="23"/>
                  </a:lnTo>
                  <a:lnTo>
                    <a:pt x="18" y="18"/>
                  </a:lnTo>
                  <a:lnTo>
                    <a:pt x="24" y="13"/>
                  </a:lnTo>
                  <a:lnTo>
                    <a:pt x="30" y="9"/>
                  </a:lnTo>
                  <a:lnTo>
                    <a:pt x="36" y="6"/>
                  </a:lnTo>
                  <a:lnTo>
                    <a:pt x="43" y="3"/>
                  </a:lnTo>
                  <a:lnTo>
                    <a:pt x="50" y="1"/>
                  </a:lnTo>
                  <a:lnTo>
                    <a:pt x="57" y="0"/>
                  </a:lnTo>
                  <a:lnTo>
                    <a:pt x="65" y="0"/>
                  </a:lnTo>
                  <a:lnTo>
                    <a:pt x="72" y="1"/>
                  </a:lnTo>
                  <a:lnTo>
                    <a:pt x="81" y="2"/>
                  </a:lnTo>
                  <a:lnTo>
                    <a:pt x="89" y="5"/>
                  </a:lnTo>
                  <a:lnTo>
                    <a:pt x="97" y="8"/>
                  </a:lnTo>
                  <a:lnTo>
                    <a:pt x="105" y="12"/>
                  </a:lnTo>
                  <a:lnTo>
                    <a:pt x="113" y="17"/>
                  </a:lnTo>
                  <a:lnTo>
                    <a:pt x="121" y="23"/>
                  </a:lnTo>
                  <a:lnTo>
                    <a:pt x="129" y="30"/>
                  </a:lnTo>
                  <a:lnTo>
                    <a:pt x="137" y="38"/>
                  </a:lnTo>
                  <a:lnTo>
                    <a:pt x="145" y="46"/>
                  </a:lnTo>
                  <a:lnTo>
                    <a:pt x="152" y="56"/>
                  </a:lnTo>
                  <a:lnTo>
                    <a:pt x="159" y="68"/>
                  </a:lnTo>
                  <a:lnTo>
                    <a:pt x="165" y="80"/>
                  </a:lnTo>
                  <a:lnTo>
                    <a:pt x="169" y="91"/>
                  </a:lnTo>
                  <a:lnTo>
                    <a:pt x="173" y="102"/>
                  </a:lnTo>
                  <a:lnTo>
                    <a:pt x="176" y="112"/>
                  </a:lnTo>
                  <a:lnTo>
                    <a:pt x="177" y="122"/>
                  </a:lnTo>
                  <a:lnTo>
                    <a:pt x="178" y="132"/>
                  </a:lnTo>
                  <a:lnTo>
                    <a:pt x="177" y="141"/>
                  </a:lnTo>
                  <a:lnTo>
                    <a:pt x="176" y="149"/>
                  </a:lnTo>
                  <a:lnTo>
                    <a:pt x="174" y="157"/>
                  </a:lnTo>
                  <a:lnTo>
                    <a:pt x="171" y="164"/>
                  </a:lnTo>
                  <a:lnTo>
                    <a:pt x="168" y="171"/>
                  </a:lnTo>
                  <a:lnTo>
                    <a:pt x="164" y="176"/>
                  </a:lnTo>
                  <a:lnTo>
                    <a:pt x="159" y="183"/>
                  </a:lnTo>
                  <a:lnTo>
                    <a:pt x="154" y="187"/>
                  </a:lnTo>
                  <a:lnTo>
                    <a:pt x="148" y="191"/>
                  </a:lnTo>
                  <a:lnTo>
                    <a:pt x="142" y="194"/>
                  </a:lnTo>
                  <a:lnTo>
                    <a:pt x="135" y="196"/>
                  </a:lnTo>
                  <a:lnTo>
                    <a:pt x="127" y="198"/>
                  </a:lnTo>
                  <a:lnTo>
                    <a:pt x="120" y="199"/>
                  </a:lnTo>
                  <a:lnTo>
                    <a:pt x="112" y="199"/>
                  </a:lnTo>
                  <a:lnTo>
                    <a:pt x="104" y="198"/>
                  </a:lnTo>
                  <a:lnTo>
                    <a:pt x="97" y="197"/>
                  </a:lnTo>
                  <a:lnTo>
                    <a:pt x="89" y="194"/>
                  </a:lnTo>
                  <a:lnTo>
                    <a:pt x="81" y="191"/>
                  </a:lnTo>
                  <a:lnTo>
                    <a:pt x="72" y="187"/>
                  </a:lnTo>
                  <a:lnTo>
                    <a:pt x="64" y="181"/>
                  </a:lnTo>
                  <a:lnTo>
                    <a:pt x="56" y="175"/>
                  </a:lnTo>
                  <a:lnTo>
                    <a:pt x="48" y="168"/>
                  </a:lnTo>
                  <a:lnTo>
                    <a:pt x="41" y="160"/>
                  </a:lnTo>
                  <a:lnTo>
                    <a:pt x="34" y="151"/>
                  </a:lnTo>
                  <a:lnTo>
                    <a:pt x="26" y="142"/>
                  </a:lnTo>
                  <a:lnTo>
                    <a:pt x="20" y="131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05" name="Freeform 81"/>
            <p:cNvSpPr>
              <a:spLocks/>
            </p:cNvSpPr>
            <p:nvPr/>
          </p:nvSpPr>
          <p:spPr bwMode="auto">
            <a:xfrm>
              <a:off x="4478338" y="3841750"/>
              <a:ext cx="11113" cy="11113"/>
            </a:xfrm>
            <a:custGeom>
              <a:avLst/>
              <a:gdLst/>
              <a:ahLst/>
              <a:cxnLst>
                <a:cxn ang="0">
                  <a:pos x="176" y="63"/>
                </a:cxn>
                <a:cxn ang="0">
                  <a:pos x="195" y="85"/>
                </a:cxn>
                <a:cxn ang="0">
                  <a:pos x="209" y="106"/>
                </a:cxn>
                <a:cxn ang="0">
                  <a:pos x="218" y="126"/>
                </a:cxn>
                <a:cxn ang="0">
                  <a:pos x="222" y="144"/>
                </a:cxn>
                <a:cxn ang="0">
                  <a:pos x="222" y="162"/>
                </a:cxn>
                <a:cxn ang="0">
                  <a:pos x="219" y="176"/>
                </a:cxn>
                <a:cxn ang="0">
                  <a:pos x="212" y="188"/>
                </a:cxn>
                <a:cxn ang="0">
                  <a:pos x="200" y="197"/>
                </a:cxn>
                <a:cxn ang="0">
                  <a:pos x="187" y="203"/>
                </a:cxn>
                <a:cxn ang="0">
                  <a:pos x="172" y="207"/>
                </a:cxn>
                <a:cxn ang="0">
                  <a:pos x="155" y="206"/>
                </a:cxn>
                <a:cxn ang="0">
                  <a:pos x="135" y="202"/>
                </a:cxn>
                <a:cxn ang="0">
                  <a:pos x="114" y="194"/>
                </a:cxn>
                <a:cxn ang="0">
                  <a:pos x="92" y="182"/>
                </a:cxn>
                <a:cxn ang="0">
                  <a:pos x="70" y="165"/>
                </a:cxn>
                <a:cxn ang="0">
                  <a:pos x="46" y="142"/>
                </a:cxn>
                <a:cxn ang="0">
                  <a:pos x="27" y="120"/>
                </a:cxn>
                <a:cxn ang="0">
                  <a:pos x="14" y="99"/>
                </a:cxn>
                <a:cxn ang="0">
                  <a:pos x="5" y="79"/>
                </a:cxn>
                <a:cxn ang="0">
                  <a:pos x="1" y="61"/>
                </a:cxn>
                <a:cxn ang="0">
                  <a:pos x="0" y="45"/>
                </a:cxn>
                <a:cxn ang="0">
                  <a:pos x="4" y="30"/>
                </a:cxn>
                <a:cxn ang="0">
                  <a:pos x="10" y="18"/>
                </a:cxn>
                <a:cxn ang="0">
                  <a:pos x="20" y="9"/>
                </a:cxn>
                <a:cxn ang="0">
                  <a:pos x="33" y="3"/>
                </a:cxn>
                <a:cxn ang="0">
                  <a:pos x="49" y="0"/>
                </a:cxn>
                <a:cxn ang="0">
                  <a:pos x="67" y="0"/>
                </a:cxn>
                <a:cxn ang="0">
                  <a:pos x="86" y="4"/>
                </a:cxn>
                <a:cxn ang="0">
                  <a:pos x="108" y="12"/>
                </a:cxn>
                <a:cxn ang="0">
                  <a:pos x="130" y="24"/>
                </a:cxn>
                <a:cxn ang="0">
                  <a:pos x="153" y="41"/>
                </a:cxn>
              </a:cxnLst>
              <a:rect l="0" t="0" r="r" b="b"/>
              <a:pathLst>
                <a:path w="223" h="207">
                  <a:moveTo>
                    <a:pt x="165" y="51"/>
                  </a:moveTo>
                  <a:lnTo>
                    <a:pt x="176" y="63"/>
                  </a:lnTo>
                  <a:lnTo>
                    <a:pt x="186" y="74"/>
                  </a:lnTo>
                  <a:lnTo>
                    <a:pt x="195" y="85"/>
                  </a:lnTo>
                  <a:lnTo>
                    <a:pt x="202" y="95"/>
                  </a:lnTo>
                  <a:lnTo>
                    <a:pt x="209" y="106"/>
                  </a:lnTo>
                  <a:lnTo>
                    <a:pt x="214" y="116"/>
                  </a:lnTo>
                  <a:lnTo>
                    <a:pt x="218" y="126"/>
                  </a:lnTo>
                  <a:lnTo>
                    <a:pt x="221" y="135"/>
                  </a:lnTo>
                  <a:lnTo>
                    <a:pt x="222" y="144"/>
                  </a:lnTo>
                  <a:lnTo>
                    <a:pt x="223" y="153"/>
                  </a:lnTo>
                  <a:lnTo>
                    <a:pt x="222" y="162"/>
                  </a:lnTo>
                  <a:lnTo>
                    <a:pt x="221" y="169"/>
                  </a:lnTo>
                  <a:lnTo>
                    <a:pt x="219" y="176"/>
                  </a:lnTo>
                  <a:lnTo>
                    <a:pt x="215" y="182"/>
                  </a:lnTo>
                  <a:lnTo>
                    <a:pt x="212" y="188"/>
                  </a:lnTo>
                  <a:lnTo>
                    <a:pt x="206" y="193"/>
                  </a:lnTo>
                  <a:lnTo>
                    <a:pt x="200" y="197"/>
                  </a:lnTo>
                  <a:lnTo>
                    <a:pt x="194" y="201"/>
                  </a:lnTo>
                  <a:lnTo>
                    <a:pt x="187" y="203"/>
                  </a:lnTo>
                  <a:lnTo>
                    <a:pt x="180" y="205"/>
                  </a:lnTo>
                  <a:lnTo>
                    <a:pt x="172" y="207"/>
                  </a:lnTo>
                  <a:lnTo>
                    <a:pt x="164" y="207"/>
                  </a:lnTo>
                  <a:lnTo>
                    <a:pt x="155" y="206"/>
                  </a:lnTo>
                  <a:lnTo>
                    <a:pt x="144" y="205"/>
                  </a:lnTo>
                  <a:lnTo>
                    <a:pt x="135" y="202"/>
                  </a:lnTo>
                  <a:lnTo>
                    <a:pt x="125" y="199"/>
                  </a:lnTo>
                  <a:lnTo>
                    <a:pt x="114" y="194"/>
                  </a:lnTo>
                  <a:lnTo>
                    <a:pt x="104" y="188"/>
                  </a:lnTo>
                  <a:lnTo>
                    <a:pt x="92" y="182"/>
                  </a:lnTo>
                  <a:lnTo>
                    <a:pt x="81" y="174"/>
                  </a:lnTo>
                  <a:lnTo>
                    <a:pt x="70" y="165"/>
                  </a:lnTo>
                  <a:lnTo>
                    <a:pt x="58" y="153"/>
                  </a:lnTo>
                  <a:lnTo>
                    <a:pt x="46" y="142"/>
                  </a:lnTo>
                  <a:lnTo>
                    <a:pt x="36" y="131"/>
                  </a:lnTo>
                  <a:lnTo>
                    <a:pt x="27" y="120"/>
                  </a:lnTo>
                  <a:lnTo>
                    <a:pt x="20" y="110"/>
                  </a:lnTo>
                  <a:lnTo>
                    <a:pt x="14" y="99"/>
                  </a:lnTo>
                  <a:lnTo>
                    <a:pt x="9" y="89"/>
                  </a:lnTo>
                  <a:lnTo>
                    <a:pt x="5" y="79"/>
                  </a:lnTo>
                  <a:lnTo>
                    <a:pt x="2" y="70"/>
                  </a:lnTo>
                  <a:lnTo>
                    <a:pt x="1" y="61"/>
                  </a:lnTo>
                  <a:lnTo>
                    <a:pt x="0" y="53"/>
                  </a:lnTo>
                  <a:lnTo>
                    <a:pt x="0" y="45"/>
                  </a:lnTo>
                  <a:lnTo>
                    <a:pt x="1" y="37"/>
                  </a:lnTo>
                  <a:lnTo>
                    <a:pt x="4" y="30"/>
                  </a:lnTo>
                  <a:lnTo>
                    <a:pt x="7" y="24"/>
                  </a:lnTo>
                  <a:lnTo>
                    <a:pt x="10" y="18"/>
                  </a:lnTo>
                  <a:lnTo>
                    <a:pt x="15" y="14"/>
                  </a:lnTo>
                  <a:lnTo>
                    <a:pt x="20" y="9"/>
                  </a:lnTo>
                  <a:lnTo>
                    <a:pt x="27" y="6"/>
                  </a:lnTo>
                  <a:lnTo>
                    <a:pt x="33" y="3"/>
                  </a:lnTo>
                  <a:lnTo>
                    <a:pt x="41" y="1"/>
                  </a:lnTo>
                  <a:lnTo>
                    <a:pt x="49" y="0"/>
                  </a:lnTo>
                  <a:lnTo>
                    <a:pt x="58" y="0"/>
                  </a:lnTo>
                  <a:lnTo>
                    <a:pt x="67" y="0"/>
                  </a:lnTo>
                  <a:lnTo>
                    <a:pt x="76" y="2"/>
                  </a:lnTo>
                  <a:lnTo>
                    <a:pt x="86" y="4"/>
                  </a:lnTo>
                  <a:lnTo>
                    <a:pt x="96" y="8"/>
                  </a:lnTo>
                  <a:lnTo>
                    <a:pt x="108" y="12"/>
                  </a:lnTo>
                  <a:lnTo>
                    <a:pt x="119" y="18"/>
                  </a:lnTo>
                  <a:lnTo>
                    <a:pt x="130" y="24"/>
                  </a:lnTo>
                  <a:lnTo>
                    <a:pt x="141" y="32"/>
                  </a:lnTo>
                  <a:lnTo>
                    <a:pt x="153" y="41"/>
                  </a:lnTo>
                  <a:lnTo>
                    <a:pt x="165" y="5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06" name="Freeform 82"/>
            <p:cNvSpPr>
              <a:spLocks/>
            </p:cNvSpPr>
            <p:nvPr/>
          </p:nvSpPr>
          <p:spPr bwMode="auto">
            <a:xfrm>
              <a:off x="4478338" y="3841750"/>
              <a:ext cx="11113" cy="11113"/>
            </a:xfrm>
            <a:custGeom>
              <a:avLst/>
              <a:gdLst/>
              <a:ahLst/>
              <a:cxnLst>
                <a:cxn ang="0">
                  <a:pos x="176" y="63"/>
                </a:cxn>
                <a:cxn ang="0">
                  <a:pos x="195" y="85"/>
                </a:cxn>
                <a:cxn ang="0">
                  <a:pos x="209" y="106"/>
                </a:cxn>
                <a:cxn ang="0">
                  <a:pos x="218" y="126"/>
                </a:cxn>
                <a:cxn ang="0">
                  <a:pos x="222" y="144"/>
                </a:cxn>
                <a:cxn ang="0">
                  <a:pos x="222" y="162"/>
                </a:cxn>
                <a:cxn ang="0">
                  <a:pos x="219" y="176"/>
                </a:cxn>
                <a:cxn ang="0">
                  <a:pos x="212" y="188"/>
                </a:cxn>
                <a:cxn ang="0">
                  <a:pos x="200" y="197"/>
                </a:cxn>
                <a:cxn ang="0">
                  <a:pos x="187" y="203"/>
                </a:cxn>
                <a:cxn ang="0">
                  <a:pos x="172" y="207"/>
                </a:cxn>
                <a:cxn ang="0">
                  <a:pos x="155" y="206"/>
                </a:cxn>
                <a:cxn ang="0">
                  <a:pos x="135" y="202"/>
                </a:cxn>
                <a:cxn ang="0">
                  <a:pos x="114" y="194"/>
                </a:cxn>
                <a:cxn ang="0">
                  <a:pos x="92" y="182"/>
                </a:cxn>
                <a:cxn ang="0">
                  <a:pos x="70" y="165"/>
                </a:cxn>
                <a:cxn ang="0">
                  <a:pos x="46" y="142"/>
                </a:cxn>
                <a:cxn ang="0">
                  <a:pos x="27" y="120"/>
                </a:cxn>
                <a:cxn ang="0">
                  <a:pos x="14" y="99"/>
                </a:cxn>
                <a:cxn ang="0">
                  <a:pos x="5" y="79"/>
                </a:cxn>
                <a:cxn ang="0">
                  <a:pos x="1" y="61"/>
                </a:cxn>
                <a:cxn ang="0">
                  <a:pos x="0" y="45"/>
                </a:cxn>
                <a:cxn ang="0">
                  <a:pos x="4" y="30"/>
                </a:cxn>
                <a:cxn ang="0">
                  <a:pos x="10" y="18"/>
                </a:cxn>
                <a:cxn ang="0">
                  <a:pos x="20" y="9"/>
                </a:cxn>
                <a:cxn ang="0">
                  <a:pos x="33" y="3"/>
                </a:cxn>
                <a:cxn ang="0">
                  <a:pos x="49" y="0"/>
                </a:cxn>
                <a:cxn ang="0">
                  <a:pos x="67" y="0"/>
                </a:cxn>
                <a:cxn ang="0">
                  <a:pos x="86" y="4"/>
                </a:cxn>
                <a:cxn ang="0">
                  <a:pos x="108" y="12"/>
                </a:cxn>
                <a:cxn ang="0">
                  <a:pos x="130" y="24"/>
                </a:cxn>
                <a:cxn ang="0">
                  <a:pos x="153" y="41"/>
                </a:cxn>
              </a:cxnLst>
              <a:rect l="0" t="0" r="r" b="b"/>
              <a:pathLst>
                <a:path w="223" h="207">
                  <a:moveTo>
                    <a:pt x="165" y="51"/>
                  </a:moveTo>
                  <a:lnTo>
                    <a:pt x="176" y="63"/>
                  </a:lnTo>
                  <a:lnTo>
                    <a:pt x="186" y="74"/>
                  </a:lnTo>
                  <a:lnTo>
                    <a:pt x="195" y="85"/>
                  </a:lnTo>
                  <a:lnTo>
                    <a:pt x="202" y="95"/>
                  </a:lnTo>
                  <a:lnTo>
                    <a:pt x="209" y="106"/>
                  </a:lnTo>
                  <a:lnTo>
                    <a:pt x="214" y="116"/>
                  </a:lnTo>
                  <a:lnTo>
                    <a:pt x="218" y="126"/>
                  </a:lnTo>
                  <a:lnTo>
                    <a:pt x="221" y="135"/>
                  </a:lnTo>
                  <a:lnTo>
                    <a:pt x="222" y="144"/>
                  </a:lnTo>
                  <a:lnTo>
                    <a:pt x="223" y="153"/>
                  </a:lnTo>
                  <a:lnTo>
                    <a:pt x="222" y="162"/>
                  </a:lnTo>
                  <a:lnTo>
                    <a:pt x="221" y="169"/>
                  </a:lnTo>
                  <a:lnTo>
                    <a:pt x="219" y="176"/>
                  </a:lnTo>
                  <a:lnTo>
                    <a:pt x="215" y="182"/>
                  </a:lnTo>
                  <a:lnTo>
                    <a:pt x="212" y="188"/>
                  </a:lnTo>
                  <a:lnTo>
                    <a:pt x="206" y="193"/>
                  </a:lnTo>
                  <a:lnTo>
                    <a:pt x="200" y="197"/>
                  </a:lnTo>
                  <a:lnTo>
                    <a:pt x="194" y="201"/>
                  </a:lnTo>
                  <a:lnTo>
                    <a:pt x="187" y="203"/>
                  </a:lnTo>
                  <a:lnTo>
                    <a:pt x="180" y="205"/>
                  </a:lnTo>
                  <a:lnTo>
                    <a:pt x="172" y="207"/>
                  </a:lnTo>
                  <a:lnTo>
                    <a:pt x="164" y="207"/>
                  </a:lnTo>
                  <a:lnTo>
                    <a:pt x="155" y="206"/>
                  </a:lnTo>
                  <a:lnTo>
                    <a:pt x="144" y="205"/>
                  </a:lnTo>
                  <a:lnTo>
                    <a:pt x="135" y="202"/>
                  </a:lnTo>
                  <a:lnTo>
                    <a:pt x="125" y="199"/>
                  </a:lnTo>
                  <a:lnTo>
                    <a:pt x="114" y="194"/>
                  </a:lnTo>
                  <a:lnTo>
                    <a:pt x="104" y="188"/>
                  </a:lnTo>
                  <a:lnTo>
                    <a:pt x="92" y="182"/>
                  </a:lnTo>
                  <a:lnTo>
                    <a:pt x="81" y="174"/>
                  </a:lnTo>
                  <a:lnTo>
                    <a:pt x="70" y="165"/>
                  </a:lnTo>
                  <a:lnTo>
                    <a:pt x="58" y="153"/>
                  </a:lnTo>
                  <a:lnTo>
                    <a:pt x="46" y="142"/>
                  </a:lnTo>
                  <a:lnTo>
                    <a:pt x="36" y="131"/>
                  </a:lnTo>
                  <a:lnTo>
                    <a:pt x="27" y="120"/>
                  </a:lnTo>
                  <a:lnTo>
                    <a:pt x="20" y="110"/>
                  </a:lnTo>
                  <a:lnTo>
                    <a:pt x="14" y="99"/>
                  </a:lnTo>
                  <a:lnTo>
                    <a:pt x="9" y="89"/>
                  </a:lnTo>
                  <a:lnTo>
                    <a:pt x="5" y="79"/>
                  </a:lnTo>
                  <a:lnTo>
                    <a:pt x="2" y="70"/>
                  </a:lnTo>
                  <a:lnTo>
                    <a:pt x="1" y="61"/>
                  </a:lnTo>
                  <a:lnTo>
                    <a:pt x="0" y="53"/>
                  </a:lnTo>
                  <a:lnTo>
                    <a:pt x="0" y="45"/>
                  </a:lnTo>
                  <a:lnTo>
                    <a:pt x="1" y="37"/>
                  </a:lnTo>
                  <a:lnTo>
                    <a:pt x="4" y="30"/>
                  </a:lnTo>
                  <a:lnTo>
                    <a:pt x="7" y="24"/>
                  </a:lnTo>
                  <a:lnTo>
                    <a:pt x="10" y="18"/>
                  </a:lnTo>
                  <a:lnTo>
                    <a:pt x="15" y="14"/>
                  </a:lnTo>
                  <a:lnTo>
                    <a:pt x="20" y="9"/>
                  </a:lnTo>
                  <a:lnTo>
                    <a:pt x="27" y="6"/>
                  </a:lnTo>
                  <a:lnTo>
                    <a:pt x="33" y="3"/>
                  </a:lnTo>
                  <a:lnTo>
                    <a:pt x="41" y="1"/>
                  </a:lnTo>
                  <a:lnTo>
                    <a:pt x="49" y="0"/>
                  </a:lnTo>
                  <a:lnTo>
                    <a:pt x="58" y="0"/>
                  </a:lnTo>
                  <a:lnTo>
                    <a:pt x="67" y="0"/>
                  </a:lnTo>
                  <a:lnTo>
                    <a:pt x="76" y="2"/>
                  </a:lnTo>
                  <a:lnTo>
                    <a:pt x="86" y="4"/>
                  </a:lnTo>
                  <a:lnTo>
                    <a:pt x="96" y="8"/>
                  </a:lnTo>
                  <a:lnTo>
                    <a:pt x="108" y="12"/>
                  </a:lnTo>
                  <a:lnTo>
                    <a:pt x="119" y="18"/>
                  </a:lnTo>
                  <a:lnTo>
                    <a:pt x="130" y="24"/>
                  </a:lnTo>
                  <a:lnTo>
                    <a:pt x="141" y="32"/>
                  </a:lnTo>
                  <a:lnTo>
                    <a:pt x="153" y="41"/>
                  </a:lnTo>
                  <a:lnTo>
                    <a:pt x="165" y="51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07" name="Freeform 83"/>
            <p:cNvSpPr>
              <a:spLocks/>
            </p:cNvSpPr>
            <p:nvPr/>
          </p:nvSpPr>
          <p:spPr bwMode="auto">
            <a:xfrm>
              <a:off x="4465638" y="3836988"/>
              <a:ext cx="9525" cy="9525"/>
            </a:xfrm>
            <a:custGeom>
              <a:avLst/>
              <a:gdLst/>
              <a:ahLst/>
              <a:cxnLst>
                <a:cxn ang="0">
                  <a:pos x="144" y="65"/>
                </a:cxn>
                <a:cxn ang="0">
                  <a:pos x="155" y="85"/>
                </a:cxn>
                <a:cxn ang="0">
                  <a:pos x="163" y="103"/>
                </a:cxn>
                <a:cxn ang="0">
                  <a:pos x="166" y="120"/>
                </a:cxn>
                <a:cxn ang="0">
                  <a:pos x="167" y="136"/>
                </a:cxn>
                <a:cxn ang="0">
                  <a:pos x="164" y="149"/>
                </a:cxn>
                <a:cxn ang="0">
                  <a:pos x="158" y="160"/>
                </a:cxn>
                <a:cxn ang="0">
                  <a:pos x="150" y="168"/>
                </a:cxn>
                <a:cxn ang="0">
                  <a:pos x="140" y="175"/>
                </a:cxn>
                <a:cxn ang="0">
                  <a:pos x="127" y="179"/>
                </a:cxn>
                <a:cxn ang="0">
                  <a:pos x="114" y="179"/>
                </a:cxn>
                <a:cxn ang="0">
                  <a:pos x="99" y="177"/>
                </a:cxn>
                <a:cxn ang="0">
                  <a:pos x="84" y="172"/>
                </a:cxn>
                <a:cxn ang="0">
                  <a:pos x="68" y="164"/>
                </a:cxn>
                <a:cxn ang="0">
                  <a:pos x="52" y="152"/>
                </a:cxn>
                <a:cxn ang="0">
                  <a:pos x="37" y="136"/>
                </a:cxn>
                <a:cxn ang="0">
                  <a:pos x="22" y="115"/>
                </a:cxn>
                <a:cxn ang="0">
                  <a:pos x="10" y="96"/>
                </a:cxn>
                <a:cxn ang="0">
                  <a:pos x="3" y="77"/>
                </a:cxn>
                <a:cxn ang="0">
                  <a:pos x="0" y="59"/>
                </a:cxn>
                <a:cxn ang="0">
                  <a:pos x="0" y="44"/>
                </a:cxn>
                <a:cxn ang="0">
                  <a:pos x="3" y="31"/>
                </a:cxn>
                <a:cxn ang="0">
                  <a:pos x="9" y="20"/>
                </a:cxn>
                <a:cxn ang="0">
                  <a:pos x="17" y="12"/>
                </a:cxn>
                <a:cxn ang="0">
                  <a:pos x="28" y="5"/>
                </a:cxn>
                <a:cxn ang="0">
                  <a:pos x="39" y="1"/>
                </a:cxn>
                <a:cxn ang="0">
                  <a:pos x="52" y="0"/>
                </a:cxn>
                <a:cxn ang="0">
                  <a:pos x="66" y="3"/>
                </a:cxn>
                <a:cxn ang="0">
                  <a:pos x="82" y="9"/>
                </a:cxn>
                <a:cxn ang="0">
                  <a:pos x="98" y="18"/>
                </a:cxn>
                <a:cxn ang="0">
                  <a:pos x="113" y="30"/>
                </a:cxn>
                <a:cxn ang="0">
                  <a:pos x="128" y="46"/>
                </a:cxn>
              </a:cxnLst>
              <a:rect l="0" t="0" r="r" b="b"/>
              <a:pathLst>
                <a:path w="167" h="179">
                  <a:moveTo>
                    <a:pt x="136" y="55"/>
                  </a:moveTo>
                  <a:lnTo>
                    <a:pt x="144" y="65"/>
                  </a:lnTo>
                  <a:lnTo>
                    <a:pt x="150" y="76"/>
                  </a:lnTo>
                  <a:lnTo>
                    <a:pt x="155" y="85"/>
                  </a:lnTo>
                  <a:lnTo>
                    <a:pt x="160" y="94"/>
                  </a:lnTo>
                  <a:lnTo>
                    <a:pt x="163" y="103"/>
                  </a:lnTo>
                  <a:lnTo>
                    <a:pt x="165" y="112"/>
                  </a:lnTo>
                  <a:lnTo>
                    <a:pt x="166" y="120"/>
                  </a:lnTo>
                  <a:lnTo>
                    <a:pt x="167" y="128"/>
                  </a:lnTo>
                  <a:lnTo>
                    <a:pt x="167" y="136"/>
                  </a:lnTo>
                  <a:lnTo>
                    <a:pt x="165" y="142"/>
                  </a:lnTo>
                  <a:lnTo>
                    <a:pt x="164" y="149"/>
                  </a:lnTo>
                  <a:lnTo>
                    <a:pt x="161" y="154"/>
                  </a:lnTo>
                  <a:lnTo>
                    <a:pt x="158" y="160"/>
                  </a:lnTo>
                  <a:lnTo>
                    <a:pt x="154" y="164"/>
                  </a:lnTo>
                  <a:lnTo>
                    <a:pt x="150" y="168"/>
                  </a:lnTo>
                  <a:lnTo>
                    <a:pt x="145" y="172"/>
                  </a:lnTo>
                  <a:lnTo>
                    <a:pt x="140" y="175"/>
                  </a:lnTo>
                  <a:lnTo>
                    <a:pt x="134" y="177"/>
                  </a:lnTo>
                  <a:lnTo>
                    <a:pt x="127" y="179"/>
                  </a:lnTo>
                  <a:lnTo>
                    <a:pt x="120" y="179"/>
                  </a:lnTo>
                  <a:lnTo>
                    <a:pt x="114" y="179"/>
                  </a:lnTo>
                  <a:lnTo>
                    <a:pt x="106" y="179"/>
                  </a:lnTo>
                  <a:lnTo>
                    <a:pt x="99" y="177"/>
                  </a:lnTo>
                  <a:lnTo>
                    <a:pt x="92" y="175"/>
                  </a:lnTo>
                  <a:lnTo>
                    <a:pt x="84" y="172"/>
                  </a:lnTo>
                  <a:lnTo>
                    <a:pt x="75" y="169"/>
                  </a:lnTo>
                  <a:lnTo>
                    <a:pt x="68" y="164"/>
                  </a:lnTo>
                  <a:lnTo>
                    <a:pt x="60" y="158"/>
                  </a:lnTo>
                  <a:lnTo>
                    <a:pt x="52" y="152"/>
                  </a:lnTo>
                  <a:lnTo>
                    <a:pt x="44" y="144"/>
                  </a:lnTo>
                  <a:lnTo>
                    <a:pt x="37" y="136"/>
                  </a:lnTo>
                  <a:lnTo>
                    <a:pt x="30" y="127"/>
                  </a:lnTo>
                  <a:lnTo>
                    <a:pt x="22" y="115"/>
                  </a:lnTo>
                  <a:lnTo>
                    <a:pt x="15" y="105"/>
                  </a:lnTo>
                  <a:lnTo>
                    <a:pt x="10" y="96"/>
                  </a:lnTo>
                  <a:lnTo>
                    <a:pt x="7" y="86"/>
                  </a:lnTo>
                  <a:lnTo>
                    <a:pt x="3" y="77"/>
                  </a:lnTo>
                  <a:lnTo>
                    <a:pt x="1" y="69"/>
                  </a:lnTo>
                  <a:lnTo>
                    <a:pt x="0" y="59"/>
                  </a:lnTo>
                  <a:lnTo>
                    <a:pt x="0" y="52"/>
                  </a:lnTo>
                  <a:lnTo>
                    <a:pt x="0" y="44"/>
                  </a:lnTo>
                  <a:lnTo>
                    <a:pt x="1" y="38"/>
                  </a:lnTo>
                  <a:lnTo>
                    <a:pt x="3" y="31"/>
                  </a:lnTo>
                  <a:lnTo>
                    <a:pt x="5" y="26"/>
                  </a:lnTo>
                  <a:lnTo>
                    <a:pt x="9" y="20"/>
                  </a:lnTo>
                  <a:lnTo>
                    <a:pt x="12" y="16"/>
                  </a:lnTo>
                  <a:lnTo>
                    <a:pt x="17" y="12"/>
                  </a:lnTo>
                  <a:lnTo>
                    <a:pt x="21" y="8"/>
                  </a:lnTo>
                  <a:lnTo>
                    <a:pt x="28" y="5"/>
                  </a:lnTo>
                  <a:lnTo>
                    <a:pt x="33" y="2"/>
                  </a:lnTo>
                  <a:lnTo>
                    <a:pt x="39" y="1"/>
                  </a:lnTo>
                  <a:lnTo>
                    <a:pt x="46" y="0"/>
                  </a:lnTo>
                  <a:lnTo>
                    <a:pt x="52" y="0"/>
                  </a:lnTo>
                  <a:lnTo>
                    <a:pt x="59" y="1"/>
                  </a:lnTo>
                  <a:lnTo>
                    <a:pt x="66" y="3"/>
                  </a:lnTo>
                  <a:lnTo>
                    <a:pt x="74" y="5"/>
                  </a:lnTo>
                  <a:lnTo>
                    <a:pt x="82" y="9"/>
                  </a:lnTo>
                  <a:lnTo>
                    <a:pt x="90" y="13"/>
                  </a:lnTo>
                  <a:lnTo>
                    <a:pt x="98" y="18"/>
                  </a:lnTo>
                  <a:lnTo>
                    <a:pt x="105" y="23"/>
                  </a:lnTo>
                  <a:lnTo>
                    <a:pt x="113" y="30"/>
                  </a:lnTo>
                  <a:lnTo>
                    <a:pt x="120" y="37"/>
                  </a:lnTo>
                  <a:lnTo>
                    <a:pt x="128" y="46"/>
                  </a:lnTo>
                  <a:lnTo>
                    <a:pt x="136" y="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08" name="Freeform 84"/>
            <p:cNvSpPr>
              <a:spLocks/>
            </p:cNvSpPr>
            <p:nvPr/>
          </p:nvSpPr>
          <p:spPr bwMode="auto">
            <a:xfrm>
              <a:off x="4465638" y="3836988"/>
              <a:ext cx="9525" cy="9525"/>
            </a:xfrm>
            <a:custGeom>
              <a:avLst/>
              <a:gdLst/>
              <a:ahLst/>
              <a:cxnLst>
                <a:cxn ang="0">
                  <a:pos x="144" y="65"/>
                </a:cxn>
                <a:cxn ang="0">
                  <a:pos x="155" y="85"/>
                </a:cxn>
                <a:cxn ang="0">
                  <a:pos x="163" y="103"/>
                </a:cxn>
                <a:cxn ang="0">
                  <a:pos x="166" y="120"/>
                </a:cxn>
                <a:cxn ang="0">
                  <a:pos x="167" y="136"/>
                </a:cxn>
                <a:cxn ang="0">
                  <a:pos x="164" y="149"/>
                </a:cxn>
                <a:cxn ang="0">
                  <a:pos x="158" y="160"/>
                </a:cxn>
                <a:cxn ang="0">
                  <a:pos x="150" y="168"/>
                </a:cxn>
                <a:cxn ang="0">
                  <a:pos x="140" y="175"/>
                </a:cxn>
                <a:cxn ang="0">
                  <a:pos x="127" y="179"/>
                </a:cxn>
                <a:cxn ang="0">
                  <a:pos x="114" y="179"/>
                </a:cxn>
                <a:cxn ang="0">
                  <a:pos x="99" y="177"/>
                </a:cxn>
                <a:cxn ang="0">
                  <a:pos x="84" y="172"/>
                </a:cxn>
                <a:cxn ang="0">
                  <a:pos x="68" y="164"/>
                </a:cxn>
                <a:cxn ang="0">
                  <a:pos x="52" y="152"/>
                </a:cxn>
                <a:cxn ang="0">
                  <a:pos x="37" y="136"/>
                </a:cxn>
                <a:cxn ang="0">
                  <a:pos x="22" y="115"/>
                </a:cxn>
                <a:cxn ang="0">
                  <a:pos x="10" y="96"/>
                </a:cxn>
                <a:cxn ang="0">
                  <a:pos x="3" y="77"/>
                </a:cxn>
                <a:cxn ang="0">
                  <a:pos x="0" y="59"/>
                </a:cxn>
                <a:cxn ang="0">
                  <a:pos x="0" y="44"/>
                </a:cxn>
                <a:cxn ang="0">
                  <a:pos x="3" y="31"/>
                </a:cxn>
                <a:cxn ang="0">
                  <a:pos x="9" y="20"/>
                </a:cxn>
                <a:cxn ang="0">
                  <a:pos x="17" y="12"/>
                </a:cxn>
                <a:cxn ang="0">
                  <a:pos x="28" y="5"/>
                </a:cxn>
                <a:cxn ang="0">
                  <a:pos x="39" y="1"/>
                </a:cxn>
                <a:cxn ang="0">
                  <a:pos x="52" y="0"/>
                </a:cxn>
                <a:cxn ang="0">
                  <a:pos x="66" y="3"/>
                </a:cxn>
                <a:cxn ang="0">
                  <a:pos x="82" y="9"/>
                </a:cxn>
                <a:cxn ang="0">
                  <a:pos x="98" y="18"/>
                </a:cxn>
                <a:cxn ang="0">
                  <a:pos x="113" y="30"/>
                </a:cxn>
                <a:cxn ang="0">
                  <a:pos x="128" y="46"/>
                </a:cxn>
              </a:cxnLst>
              <a:rect l="0" t="0" r="r" b="b"/>
              <a:pathLst>
                <a:path w="167" h="179">
                  <a:moveTo>
                    <a:pt x="136" y="55"/>
                  </a:moveTo>
                  <a:lnTo>
                    <a:pt x="144" y="65"/>
                  </a:lnTo>
                  <a:lnTo>
                    <a:pt x="150" y="76"/>
                  </a:lnTo>
                  <a:lnTo>
                    <a:pt x="155" y="85"/>
                  </a:lnTo>
                  <a:lnTo>
                    <a:pt x="160" y="94"/>
                  </a:lnTo>
                  <a:lnTo>
                    <a:pt x="163" y="103"/>
                  </a:lnTo>
                  <a:lnTo>
                    <a:pt x="165" y="112"/>
                  </a:lnTo>
                  <a:lnTo>
                    <a:pt x="166" y="120"/>
                  </a:lnTo>
                  <a:lnTo>
                    <a:pt x="167" y="128"/>
                  </a:lnTo>
                  <a:lnTo>
                    <a:pt x="167" y="136"/>
                  </a:lnTo>
                  <a:lnTo>
                    <a:pt x="165" y="142"/>
                  </a:lnTo>
                  <a:lnTo>
                    <a:pt x="164" y="149"/>
                  </a:lnTo>
                  <a:lnTo>
                    <a:pt x="161" y="154"/>
                  </a:lnTo>
                  <a:lnTo>
                    <a:pt x="158" y="160"/>
                  </a:lnTo>
                  <a:lnTo>
                    <a:pt x="154" y="164"/>
                  </a:lnTo>
                  <a:lnTo>
                    <a:pt x="150" y="168"/>
                  </a:lnTo>
                  <a:lnTo>
                    <a:pt x="145" y="172"/>
                  </a:lnTo>
                  <a:lnTo>
                    <a:pt x="140" y="175"/>
                  </a:lnTo>
                  <a:lnTo>
                    <a:pt x="134" y="177"/>
                  </a:lnTo>
                  <a:lnTo>
                    <a:pt x="127" y="179"/>
                  </a:lnTo>
                  <a:lnTo>
                    <a:pt x="120" y="179"/>
                  </a:lnTo>
                  <a:lnTo>
                    <a:pt x="114" y="179"/>
                  </a:lnTo>
                  <a:lnTo>
                    <a:pt x="106" y="179"/>
                  </a:lnTo>
                  <a:lnTo>
                    <a:pt x="99" y="177"/>
                  </a:lnTo>
                  <a:lnTo>
                    <a:pt x="92" y="175"/>
                  </a:lnTo>
                  <a:lnTo>
                    <a:pt x="84" y="172"/>
                  </a:lnTo>
                  <a:lnTo>
                    <a:pt x="75" y="169"/>
                  </a:lnTo>
                  <a:lnTo>
                    <a:pt x="68" y="164"/>
                  </a:lnTo>
                  <a:lnTo>
                    <a:pt x="60" y="158"/>
                  </a:lnTo>
                  <a:lnTo>
                    <a:pt x="52" y="152"/>
                  </a:lnTo>
                  <a:lnTo>
                    <a:pt x="44" y="144"/>
                  </a:lnTo>
                  <a:lnTo>
                    <a:pt x="37" y="136"/>
                  </a:lnTo>
                  <a:lnTo>
                    <a:pt x="30" y="127"/>
                  </a:lnTo>
                  <a:lnTo>
                    <a:pt x="22" y="115"/>
                  </a:lnTo>
                  <a:lnTo>
                    <a:pt x="15" y="105"/>
                  </a:lnTo>
                  <a:lnTo>
                    <a:pt x="10" y="96"/>
                  </a:lnTo>
                  <a:lnTo>
                    <a:pt x="7" y="86"/>
                  </a:lnTo>
                  <a:lnTo>
                    <a:pt x="3" y="77"/>
                  </a:lnTo>
                  <a:lnTo>
                    <a:pt x="1" y="69"/>
                  </a:lnTo>
                  <a:lnTo>
                    <a:pt x="0" y="59"/>
                  </a:lnTo>
                  <a:lnTo>
                    <a:pt x="0" y="52"/>
                  </a:lnTo>
                  <a:lnTo>
                    <a:pt x="0" y="44"/>
                  </a:lnTo>
                  <a:lnTo>
                    <a:pt x="1" y="38"/>
                  </a:lnTo>
                  <a:lnTo>
                    <a:pt x="3" y="31"/>
                  </a:lnTo>
                  <a:lnTo>
                    <a:pt x="5" y="26"/>
                  </a:lnTo>
                  <a:lnTo>
                    <a:pt x="9" y="20"/>
                  </a:lnTo>
                  <a:lnTo>
                    <a:pt x="12" y="16"/>
                  </a:lnTo>
                  <a:lnTo>
                    <a:pt x="17" y="12"/>
                  </a:lnTo>
                  <a:lnTo>
                    <a:pt x="21" y="8"/>
                  </a:lnTo>
                  <a:lnTo>
                    <a:pt x="28" y="5"/>
                  </a:lnTo>
                  <a:lnTo>
                    <a:pt x="33" y="2"/>
                  </a:lnTo>
                  <a:lnTo>
                    <a:pt x="39" y="1"/>
                  </a:lnTo>
                  <a:lnTo>
                    <a:pt x="46" y="0"/>
                  </a:lnTo>
                  <a:lnTo>
                    <a:pt x="52" y="0"/>
                  </a:lnTo>
                  <a:lnTo>
                    <a:pt x="59" y="1"/>
                  </a:lnTo>
                  <a:lnTo>
                    <a:pt x="66" y="3"/>
                  </a:lnTo>
                  <a:lnTo>
                    <a:pt x="74" y="5"/>
                  </a:lnTo>
                  <a:lnTo>
                    <a:pt x="82" y="9"/>
                  </a:lnTo>
                  <a:lnTo>
                    <a:pt x="90" y="13"/>
                  </a:lnTo>
                  <a:lnTo>
                    <a:pt x="98" y="18"/>
                  </a:lnTo>
                  <a:lnTo>
                    <a:pt x="105" y="23"/>
                  </a:lnTo>
                  <a:lnTo>
                    <a:pt x="113" y="30"/>
                  </a:lnTo>
                  <a:lnTo>
                    <a:pt x="120" y="37"/>
                  </a:lnTo>
                  <a:lnTo>
                    <a:pt x="128" y="46"/>
                  </a:lnTo>
                  <a:lnTo>
                    <a:pt x="136" y="55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09" name="Freeform 85"/>
            <p:cNvSpPr>
              <a:spLocks/>
            </p:cNvSpPr>
            <p:nvPr/>
          </p:nvSpPr>
          <p:spPr bwMode="auto">
            <a:xfrm>
              <a:off x="4454525" y="3832225"/>
              <a:ext cx="7938" cy="7938"/>
            </a:xfrm>
            <a:custGeom>
              <a:avLst/>
              <a:gdLst/>
              <a:ahLst/>
              <a:cxnLst>
                <a:cxn ang="0">
                  <a:pos x="123" y="68"/>
                </a:cxn>
                <a:cxn ang="0">
                  <a:pos x="129" y="85"/>
                </a:cxn>
                <a:cxn ang="0">
                  <a:pos x="132" y="101"/>
                </a:cxn>
                <a:cxn ang="0">
                  <a:pos x="132" y="116"/>
                </a:cxn>
                <a:cxn ang="0">
                  <a:pos x="129" y="128"/>
                </a:cxn>
                <a:cxn ang="0">
                  <a:pos x="125" y="138"/>
                </a:cxn>
                <a:cxn ang="0">
                  <a:pos x="118" y="146"/>
                </a:cxn>
                <a:cxn ang="0">
                  <a:pos x="110" y="151"/>
                </a:cxn>
                <a:cxn ang="0">
                  <a:pos x="101" y="155"/>
                </a:cxn>
                <a:cxn ang="0">
                  <a:pos x="90" y="156"/>
                </a:cxn>
                <a:cxn ang="0">
                  <a:pos x="78" y="155"/>
                </a:cxn>
                <a:cxn ang="0">
                  <a:pos x="67" y="151"/>
                </a:cxn>
                <a:cxn ang="0">
                  <a:pos x="55" y="144"/>
                </a:cxn>
                <a:cxn ang="0">
                  <a:pos x="43" y="135"/>
                </a:cxn>
                <a:cxn ang="0">
                  <a:pos x="32" y="122"/>
                </a:cxn>
                <a:cxn ang="0">
                  <a:pos x="20" y="107"/>
                </a:cxn>
                <a:cxn ang="0">
                  <a:pos x="11" y="88"/>
                </a:cxn>
                <a:cxn ang="0">
                  <a:pos x="4" y="71"/>
                </a:cxn>
                <a:cxn ang="0">
                  <a:pos x="1" y="55"/>
                </a:cxn>
                <a:cxn ang="0">
                  <a:pos x="0" y="41"/>
                </a:cxn>
                <a:cxn ang="0">
                  <a:pos x="3" y="29"/>
                </a:cxn>
                <a:cxn ang="0">
                  <a:pos x="7" y="19"/>
                </a:cxn>
                <a:cxn ang="0">
                  <a:pos x="14" y="11"/>
                </a:cxn>
                <a:cxn ang="0">
                  <a:pos x="22" y="5"/>
                </a:cxn>
                <a:cxn ang="0">
                  <a:pos x="33" y="2"/>
                </a:cxn>
                <a:cxn ang="0">
                  <a:pos x="43" y="0"/>
                </a:cxn>
                <a:cxn ang="0">
                  <a:pos x="55" y="2"/>
                </a:cxn>
                <a:cxn ang="0">
                  <a:pos x="67" y="6"/>
                </a:cxn>
                <a:cxn ang="0">
                  <a:pos x="79" y="12"/>
                </a:cxn>
                <a:cxn ang="0">
                  <a:pos x="92" y="22"/>
                </a:cxn>
                <a:cxn ang="0">
                  <a:pos x="103" y="34"/>
                </a:cxn>
                <a:cxn ang="0">
                  <a:pos x="113" y="50"/>
                </a:cxn>
              </a:cxnLst>
              <a:rect l="0" t="0" r="r" b="b"/>
              <a:pathLst>
                <a:path w="132" h="156">
                  <a:moveTo>
                    <a:pt x="118" y="59"/>
                  </a:moveTo>
                  <a:lnTo>
                    <a:pt x="123" y="68"/>
                  </a:lnTo>
                  <a:lnTo>
                    <a:pt x="126" y="77"/>
                  </a:lnTo>
                  <a:lnTo>
                    <a:pt x="129" y="85"/>
                  </a:lnTo>
                  <a:lnTo>
                    <a:pt x="131" y="93"/>
                  </a:lnTo>
                  <a:lnTo>
                    <a:pt x="132" y="101"/>
                  </a:lnTo>
                  <a:lnTo>
                    <a:pt x="132" y="109"/>
                  </a:lnTo>
                  <a:lnTo>
                    <a:pt x="132" y="116"/>
                  </a:lnTo>
                  <a:lnTo>
                    <a:pt x="131" y="122"/>
                  </a:lnTo>
                  <a:lnTo>
                    <a:pt x="129" y="128"/>
                  </a:lnTo>
                  <a:lnTo>
                    <a:pt x="127" y="133"/>
                  </a:lnTo>
                  <a:lnTo>
                    <a:pt x="125" y="138"/>
                  </a:lnTo>
                  <a:lnTo>
                    <a:pt x="122" y="142"/>
                  </a:lnTo>
                  <a:lnTo>
                    <a:pt x="118" y="146"/>
                  </a:lnTo>
                  <a:lnTo>
                    <a:pt x="115" y="149"/>
                  </a:lnTo>
                  <a:lnTo>
                    <a:pt x="110" y="151"/>
                  </a:lnTo>
                  <a:lnTo>
                    <a:pt x="106" y="153"/>
                  </a:lnTo>
                  <a:lnTo>
                    <a:pt x="101" y="155"/>
                  </a:lnTo>
                  <a:lnTo>
                    <a:pt x="96" y="156"/>
                  </a:lnTo>
                  <a:lnTo>
                    <a:pt x="90" y="156"/>
                  </a:lnTo>
                  <a:lnTo>
                    <a:pt x="85" y="155"/>
                  </a:lnTo>
                  <a:lnTo>
                    <a:pt x="78" y="155"/>
                  </a:lnTo>
                  <a:lnTo>
                    <a:pt x="72" y="153"/>
                  </a:lnTo>
                  <a:lnTo>
                    <a:pt x="67" y="151"/>
                  </a:lnTo>
                  <a:lnTo>
                    <a:pt x="61" y="148"/>
                  </a:lnTo>
                  <a:lnTo>
                    <a:pt x="55" y="144"/>
                  </a:lnTo>
                  <a:lnTo>
                    <a:pt x="49" y="140"/>
                  </a:lnTo>
                  <a:lnTo>
                    <a:pt x="43" y="135"/>
                  </a:lnTo>
                  <a:lnTo>
                    <a:pt x="37" y="129"/>
                  </a:lnTo>
                  <a:lnTo>
                    <a:pt x="32" y="122"/>
                  </a:lnTo>
                  <a:lnTo>
                    <a:pt x="26" y="115"/>
                  </a:lnTo>
                  <a:lnTo>
                    <a:pt x="20" y="107"/>
                  </a:lnTo>
                  <a:lnTo>
                    <a:pt x="16" y="98"/>
                  </a:lnTo>
                  <a:lnTo>
                    <a:pt x="11" y="88"/>
                  </a:lnTo>
                  <a:lnTo>
                    <a:pt x="7" y="79"/>
                  </a:lnTo>
                  <a:lnTo>
                    <a:pt x="4" y="71"/>
                  </a:lnTo>
                  <a:lnTo>
                    <a:pt x="2" y="63"/>
                  </a:lnTo>
                  <a:lnTo>
                    <a:pt x="1" y="55"/>
                  </a:lnTo>
                  <a:lnTo>
                    <a:pt x="0" y="48"/>
                  </a:lnTo>
                  <a:lnTo>
                    <a:pt x="0" y="41"/>
                  </a:lnTo>
                  <a:lnTo>
                    <a:pt x="1" y="34"/>
                  </a:lnTo>
                  <a:lnTo>
                    <a:pt x="3" y="29"/>
                  </a:lnTo>
                  <a:lnTo>
                    <a:pt x="5" y="23"/>
                  </a:lnTo>
                  <a:lnTo>
                    <a:pt x="7" y="19"/>
                  </a:lnTo>
                  <a:lnTo>
                    <a:pt x="10" y="14"/>
                  </a:lnTo>
                  <a:lnTo>
                    <a:pt x="14" y="11"/>
                  </a:lnTo>
                  <a:lnTo>
                    <a:pt x="18" y="8"/>
                  </a:lnTo>
                  <a:lnTo>
                    <a:pt x="22" y="5"/>
                  </a:lnTo>
                  <a:lnTo>
                    <a:pt x="28" y="3"/>
                  </a:lnTo>
                  <a:lnTo>
                    <a:pt x="33" y="2"/>
                  </a:lnTo>
                  <a:lnTo>
                    <a:pt x="38" y="1"/>
                  </a:lnTo>
                  <a:lnTo>
                    <a:pt x="43" y="0"/>
                  </a:lnTo>
                  <a:lnTo>
                    <a:pt x="49" y="1"/>
                  </a:lnTo>
                  <a:lnTo>
                    <a:pt x="55" y="2"/>
                  </a:lnTo>
                  <a:lnTo>
                    <a:pt x="61" y="3"/>
                  </a:lnTo>
                  <a:lnTo>
                    <a:pt x="67" y="6"/>
                  </a:lnTo>
                  <a:lnTo>
                    <a:pt x="73" y="9"/>
                  </a:lnTo>
                  <a:lnTo>
                    <a:pt x="79" y="12"/>
                  </a:lnTo>
                  <a:lnTo>
                    <a:pt x="86" y="17"/>
                  </a:lnTo>
                  <a:lnTo>
                    <a:pt x="92" y="22"/>
                  </a:lnTo>
                  <a:lnTo>
                    <a:pt x="97" y="27"/>
                  </a:lnTo>
                  <a:lnTo>
                    <a:pt x="103" y="34"/>
                  </a:lnTo>
                  <a:lnTo>
                    <a:pt x="108" y="41"/>
                  </a:lnTo>
                  <a:lnTo>
                    <a:pt x="113" y="50"/>
                  </a:lnTo>
                  <a:lnTo>
                    <a:pt x="118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10" name="Freeform 86"/>
            <p:cNvSpPr>
              <a:spLocks/>
            </p:cNvSpPr>
            <p:nvPr/>
          </p:nvSpPr>
          <p:spPr bwMode="auto">
            <a:xfrm>
              <a:off x="4454525" y="3832225"/>
              <a:ext cx="7938" cy="7938"/>
            </a:xfrm>
            <a:custGeom>
              <a:avLst/>
              <a:gdLst/>
              <a:ahLst/>
              <a:cxnLst>
                <a:cxn ang="0">
                  <a:pos x="123" y="68"/>
                </a:cxn>
                <a:cxn ang="0">
                  <a:pos x="129" y="85"/>
                </a:cxn>
                <a:cxn ang="0">
                  <a:pos x="132" y="101"/>
                </a:cxn>
                <a:cxn ang="0">
                  <a:pos x="132" y="116"/>
                </a:cxn>
                <a:cxn ang="0">
                  <a:pos x="129" y="128"/>
                </a:cxn>
                <a:cxn ang="0">
                  <a:pos x="125" y="138"/>
                </a:cxn>
                <a:cxn ang="0">
                  <a:pos x="118" y="146"/>
                </a:cxn>
                <a:cxn ang="0">
                  <a:pos x="110" y="151"/>
                </a:cxn>
                <a:cxn ang="0">
                  <a:pos x="101" y="155"/>
                </a:cxn>
                <a:cxn ang="0">
                  <a:pos x="90" y="156"/>
                </a:cxn>
                <a:cxn ang="0">
                  <a:pos x="78" y="155"/>
                </a:cxn>
                <a:cxn ang="0">
                  <a:pos x="67" y="151"/>
                </a:cxn>
                <a:cxn ang="0">
                  <a:pos x="55" y="144"/>
                </a:cxn>
                <a:cxn ang="0">
                  <a:pos x="43" y="135"/>
                </a:cxn>
                <a:cxn ang="0">
                  <a:pos x="32" y="122"/>
                </a:cxn>
                <a:cxn ang="0">
                  <a:pos x="20" y="107"/>
                </a:cxn>
                <a:cxn ang="0">
                  <a:pos x="11" y="88"/>
                </a:cxn>
                <a:cxn ang="0">
                  <a:pos x="4" y="71"/>
                </a:cxn>
                <a:cxn ang="0">
                  <a:pos x="1" y="55"/>
                </a:cxn>
                <a:cxn ang="0">
                  <a:pos x="0" y="41"/>
                </a:cxn>
                <a:cxn ang="0">
                  <a:pos x="3" y="29"/>
                </a:cxn>
                <a:cxn ang="0">
                  <a:pos x="7" y="19"/>
                </a:cxn>
                <a:cxn ang="0">
                  <a:pos x="14" y="11"/>
                </a:cxn>
                <a:cxn ang="0">
                  <a:pos x="22" y="5"/>
                </a:cxn>
                <a:cxn ang="0">
                  <a:pos x="33" y="2"/>
                </a:cxn>
                <a:cxn ang="0">
                  <a:pos x="43" y="0"/>
                </a:cxn>
                <a:cxn ang="0">
                  <a:pos x="55" y="2"/>
                </a:cxn>
                <a:cxn ang="0">
                  <a:pos x="67" y="6"/>
                </a:cxn>
                <a:cxn ang="0">
                  <a:pos x="79" y="12"/>
                </a:cxn>
                <a:cxn ang="0">
                  <a:pos x="92" y="22"/>
                </a:cxn>
                <a:cxn ang="0">
                  <a:pos x="103" y="34"/>
                </a:cxn>
                <a:cxn ang="0">
                  <a:pos x="113" y="50"/>
                </a:cxn>
              </a:cxnLst>
              <a:rect l="0" t="0" r="r" b="b"/>
              <a:pathLst>
                <a:path w="132" h="156">
                  <a:moveTo>
                    <a:pt x="118" y="59"/>
                  </a:moveTo>
                  <a:lnTo>
                    <a:pt x="123" y="68"/>
                  </a:lnTo>
                  <a:lnTo>
                    <a:pt x="126" y="77"/>
                  </a:lnTo>
                  <a:lnTo>
                    <a:pt x="129" y="85"/>
                  </a:lnTo>
                  <a:lnTo>
                    <a:pt x="131" y="93"/>
                  </a:lnTo>
                  <a:lnTo>
                    <a:pt x="132" y="101"/>
                  </a:lnTo>
                  <a:lnTo>
                    <a:pt x="132" y="109"/>
                  </a:lnTo>
                  <a:lnTo>
                    <a:pt x="132" y="116"/>
                  </a:lnTo>
                  <a:lnTo>
                    <a:pt x="131" y="122"/>
                  </a:lnTo>
                  <a:lnTo>
                    <a:pt x="129" y="128"/>
                  </a:lnTo>
                  <a:lnTo>
                    <a:pt x="127" y="133"/>
                  </a:lnTo>
                  <a:lnTo>
                    <a:pt x="125" y="138"/>
                  </a:lnTo>
                  <a:lnTo>
                    <a:pt x="122" y="142"/>
                  </a:lnTo>
                  <a:lnTo>
                    <a:pt x="118" y="146"/>
                  </a:lnTo>
                  <a:lnTo>
                    <a:pt x="115" y="149"/>
                  </a:lnTo>
                  <a:lnTo>
                    <a:pt x="110" y="151"/>
                  </a:lnTo>
                  <a:lnTo>
                    <a:pt x="106" y="153"/>
                  </a:lnTo>
                  <a:lnTo>
                    <a:pt x="101" y="155"/>
                  </a:lnTo>
                  <a:lnTo>
                    <a:pt x="96" y="156"/>
                  </a:lnTo>
                  <a:lnTo>
                    <a:pt x="90" y="156"/>
                  </a:lnTo>
                  <a:lnTo>
                    <a:pt x="85" y="155"/>
                  </a:lnTo>
                  <a:lnTo>
                    <a:pt x="78" y="155"/>
                  </a:lnTo>
                  <a:lnTo>
                    <a:pt x="72" y="153"/>
                  </a:lnTo>
                  <a:lnTo>
                    <a:pt x="67" y="151"/>
                  </a:lnTo>
                  <a:lnTo>
                    <a:pt x="61" y="148"/>
                  </a:lnTo>
                  <a:lnTo>
                    <a:pt x="55" y="144"/>
                  </a:lnTo>
                  <a:lnTo>
                    <a:pt x="49" y="140"/>
                  </a:lnTo>
                  <a:lnTo>
                    <a:pt x="43" y="135"/>
                  </a:lnTo>
                  <a:lnTo>
                    <a:pt x="37" y="129"/>
                  </a:lnTo>
                  <a:lnTo>
                    <a:pt x="32" y="122"/>
                  </a:lnTo>
                  <a:lnTo>
                    <a:pt x="26" y="115"/>
                  </a:lnTo>
                  <a:lnTo>
                    <a:pt x="20" y="107"/>
                  </a:lnTo>
                  <a:lnTo>
                    <a:pt x="16" y="98"/>
                  </a:lnTo>
                  <a:lnTo>
                    <a:pt x="11" y="88"/>
                  </a:lnTo>
                  <a:lnTo>
                    <a:pt x="7" y="79"/>
                  </a:lnTo>
                  <a:lnTo>
                    <a:pt x="4" y="71"/>
                  </a:lnTo>
                  <a:lnTo>
                    <a:pt x="2" y="63"/>
                  </a:lnTo>
                  <a:lnTo>
                    <a:pt x="1" y="55"/>
                  </a:lnTo>
                  <a:lnTo>
                    <a:pt x="0" y="48"/>
                  </a:lnTo>
                  <a:lnTo>
                    <a:pt x="0" y="41"/>
                  </a:lnTo>
                  <a:lnTo>
                    <a:pt x="1" y="34"/>
                  </a:lnTo>
                  <a:lnTo>
                    <a:pt x="3" y="29"/>
                  </a:lnTo>
                  <a:lnTo>
                    <a:pt x="5" y="23"/>
                  </a:lnTo>
                  <a:lnTo>
                    <a:pt x="7" y="19"/>
                  </a:lnTo>
                  <a:lnTo>
                    <a:pt x="10" y="14"/>
                  </a:lnTo>
                  <a:lnTo>
                    <a:pt x="14" y="11"/>
                  </a:lnTo>
                  <a:lnTo>
                    <a:pt x="18" y="8"/>
                  </a:lnTo>
                  <a:lnTo>
                    <a:pt x="22" y="5"/>
                  </a:lnTo>
                  <a:lnTo>
                    <a:pt x="28" y="3"/>
                  </a:lnTo>
                  <a:lnTo>
                    <a:pt x="33" y="2"/>
                  </a:lnTo>
                  <a:lnTo>
                    <a:pt x="38" y="1"/>
                  </a:lnTo>
                  <a:lnTo>
                    <a:pt x="43" y="0"/>
                  </a:lnTo>
                  <a:lnTo>
                    <a:pt x="49" y="1"/>
                  </a:lnTo>
                  <a:lnTo>
                    <a:pt x="55" y="2"/>
                  </a:lnTo>
                  <a:lnTo>
                    <a:pt x="61" y="3"/>
                  </a:lnTo>
                  <a:lnTo>
                    <a:pt x="67" y="6"/>
                  </a:lnTo>
                  <a:lnTo>
                    <a:pt x="73" y="9"/>
                  </a:lnTo>
                  <a:lnTo>
                    <a:pt x="79" y="12"/>
                  </a:lnTo>
                  <a:lnTo>
                    <a:pt x="86" y="17"/>
                  </a:lnTo>
                  <a:lnTo>
                    <a:pt x="92" y="22"/>
                  </a:lnTo>
                  <a:lnTo>
                    <a:pt x="97" y="27"/>
                  </a:lnTo>
                  <a:lnTo>
                    <a:pt x="103" y="34"/>
                  </a:lnTo>
                  <a:lnTo>
                    <a:pt x="108" y="41"/>
                  </a:lnTo>
                  <a:lnTo>
                    <a:pt x="113" y="50"/>
                  </a:lnTo>
                  <a:lnTo>
                    <a:pt x="118" y="59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11" name="Freeform 87"/>
            <p:cNvSpPr>
              <a:spLocks noEditPoints="1"/>
            </p:cNvSpPr>
            <p:nvPr/>
          </p:nvSpPr>
          <p:spPr bwMode="auto">
            <a:xfrm>
              <a:off x="4500563" y="3756025"/>
              <a:ext cx="63500" cy="98425"/>
            </a:xfrm>
            <a:custGeom>
              <a:avLst/>
              <a:gdLst/>
              <a:ahLst/>
              <a:cxnLst>
                <a:cxn ang="0">
                  <a:pos x="125" y="36"/>
                </a:cxn>
                <a:cxn ang="0">
                  <a:pos x="226" y="0"/>
                </a:cxn>
                <a:cxn ang="0">
                  <a:pos x="300" y="45"/>
                </a:cxn>
                <a:cxn ang="0">
                  <a:pos x="318" y="154"/>
                </a:cxn>
                <a:cxn ang="0">
                  <a:pos x="251" y="306"/>
                </a:cxn>
                <a:cxn ang="0">
                  <a:pos x="149" y="393"/>
                </a:cxn>
                <a:cxn ang="0">
                  <a:pos x="57" y="393"/>
                </a:cxn>
                <a:cxn ang="0">
                  <a:pos x="3" y="319"/>
                </a:cxn>
                <a:cxn ang="0">
                  <a:pos x="20" y="187"/>
                </a:cxn>
                <a:cxn ang="0">
                  <a:pos x="514" y="1733"/>
                </a:cxn>
                <a:cxn ang="0">
                  <a:pos x="595" y="1807"/>
                </a:cxn>
                <a:cxn ang="0">
                  <a:pos x="595" y="1880"/>
                </a:cxn>
                <a:cxn ang="0">
                  <a:pos x="519" y="1925"/>
                </a:cxn>
                <a:cxn ang="0">
                  <a:pos x="374" y="1913"/>
                </a:cxn>
                <a:cxn ang="0">
                  <a:pos x="243" y="1848"/>
                </a:cxn>
                <a:cxn ang="0">
                  <a:pos x="198" y="1769"/>
                </a:cxn>
                <a:cxn ang="0">
                  <a:pos x="231" y="1705"/>
                </a:cxn>
                <a:cxn ang="0">
                  <a:pos x="337" y="1683"/>
                </a:cxn>
                <a:cxn ang="0">
                  <a:pos x="788" y="1422"/>
                </a:cxn>
                <a:cxn ang="0">
                  <a:pos x="950" y="1465"/>
                </a:cxn>
                <a:cxn ang="0">
                  <a:pos x="1017" y="1552"/>
                </a:cxn>
                <a:cxn ang="0">
                  <a:pos x="980" y="1646"/>
                </a:cxn>
                <a:cxn ang="0">
                  <a:pos x="830" y="1711"/>
                </a:cxn>
                <a:cxn ang="0">
                  <a:pos x="622" y="1711"/>
                </a:cxn>
                <a:cxn ang="0">
                  <a:pos x="500" y="1645"/>
                </a:cxn>
                <a:cxn ang="0">
                  <a:pos x="477" y="1551"/>
                </a:cxn>
                <a:cxn ang="0">
                  <a:pos x="561" y="1463"/>
                </a:cxn>
                <a:cxn ang="0">
                  <a:pos x="876" y="1004"/>
                </a:cxn>
                <a:cxn ang="0">
                  <a:pos x="1096" y="989"/>
                </a:cxn>
                <a:cxn ang="0">
                  <a:pos x="1220" y="1052"/>
                </a:cxn>
                <a:cxn ang="0">
                  <a:pos x="1233" y="1156"/>
                </a:cxn>
                <a:cxn ang="0">
                  <a:pos x="1114" y="1264"/>
                </a:cxn>
                <a:cxn ang="0">
                  <a:pos x="878" y="1332"/>
                </a:cxn>
                <a:cxn ang="0">
                  <a:pos x="698" y="1311"/>
                </a:cxn>
                <a:cxn ang="0">
                  <a:pos x="619" y="1225"/>
                </a:cxn>
                <a:cxn ang="0">
                  <a:pos x="660" y="1114"/>
                </a:cxn>
                <a:cxn ang="0">
                  <a:pos x="838" y="1016"/>
                </a:cxn>
                <a:cxn ang="0">
                  <a:pos x="782" y="537"/>
                </a:cxn>
                <a:cxn ang="0">
                  <a:pos x="940" y="509"/>
                </a:cxn>
                <a:cxn ang="0">
                  <a:pos x="1020" y="575"/>
                </a:cxn>
                <a:cxn ang="0">
                  <a:pos x="992" y="709"/>
                </a:cxn>
                <a:cxn ang="0">
                  <a:pos x="830" y="882"/>
                </a:cxn>
                <a:cxn ang="0">
                  <a:pos x="643" y="976"/>
                </a:cxn>
                <a:cxn ang="0">
                  <a:pos x="515" y="960"/>
                </a:cxn>
                <a:cxn ang="0">
                  <a:pos x="477" y="861"/>
                </a:cxn>
                <a:cxn ang="0">
                  <a:pos x="559" y="706"/>
                </a:cxn>
                <a:cxn ang="0">
                  <a:pos x="399" y="261"/>
                </a:cxn>
                <a:cxn ang="0">
                  <a:pos x="528" y="173"/>
                </a:cxn>
                <a:cxn ang="0">
                  <a:pos x="625" y="187"/>
                </a:cxn>
                <a:cxn ang="0">
                  <a:pos x="659" y="285"/>
                </a:cxn>
                <a:cxn ang="0">
                  <a:pos x="598" y="452"/>
                </a:cxn>
                <a:cxn ang="0">
                  <a:pos x="464" y="603"/>
                </a:cxn>
                <a:cxn ang="0">
                  <a:pos x="345" y="645"/>
                </a:cxn>
                <a:cxn ang="0">
                  <a:pos x="272" y="593"/>
                </a:cxn>
                <a:cxn ang="0">
                  <a:pos x="275" y="464"/>
                </a:cxn>
              </a:cxnLst>
              <a:rect l="0" t="0" r="r" b="b"/>
              <a:pathLst>
                <a:path w="1242" h="1928">
                  <a:moveTo>
                    <a:pt x="41" y="141"/>
                  </a:moveTo>
                  <a:lnTo>
                    <a:pt x="55" y="117"/>
                  </a:lnTo>
                  <a:lnTo>
                    <a:pt x="68" y="97"/>
                  </a:lnTo>
                  <a:lnTo>
                    <a:pt x="81" y="79"/>
                  </a:lnTo>
                  <a:lnTo>
                    <a:pt x="95" y="62"/>
                  </a:lnTo>
                  <a:lnTo>
                    <a:pt x="111" y="48"/>
                  </a:lnTo>
                  <a:lnTo>
                    <a:pt x="125" y="36"/>
                  </a:lnTo>
                  <a:lnTo>
                    <a:pt x="140" y="26"/>
                  </a:lnTo>
                  <a:lnTo>
                    <a:pt x="154" y="17"/>
                  </a:lnTo>
                  <a:lnTo>
                    <a:pt x="170" y="11"/>
                  </a:lnTo>
                  <a:lnTo>
                    <a:pt x="184" y="5"/>
                  </a:lnTo>
                  <a:lnTo>
                    <a:pt x="198" y="2"/>
                  </a:lnTo>
                  <a:lnTo>
                    <a:pt x="212" y="0"/>
                  </a:lnTo>
                  <a:lnTo>
                    <a:pt x="226" y="0"/>
                  </a:lnTo>
                  <a:lnTo>
                    <a:pt x="238" y="2"/>
                  </a:lnTo>
                  <a:lnTo>
                    <a:pt x="250" y="5"/>
                  </a:lnTo>
                  <a:lnTo>
                    <a:pt x="263" y="11"/>
                  </a:lnTo>
                  <a:lnTo>
                    <a:pt x="273" y="17"/>
                  </a:lnTo>
                  <a:lnTo>
                    <a:pt x="283" y="25"/>
                  </a:lnTo>
                  <a:lnTo>
                    <a:pt x="292" y="34"/>
                  </a:lnTo>
                  <a:lnTo>
                    <a:pt x="300" y="45"/>
                  </a:lnTo>
                  <a:lnTo>
                    <a:pt x="306" y="56"/>
                  </a:lnTo>
                  <a:lnTo>
                    <a:pt x="312" y="70"/>
                  </a:lnTo>
                  <a:lnTo>
                    <a:pt x="317" y="84"/>
                  </a:lnTo>
                  <a:lnTo>
                    <a:pt x="319" y="100"/>
                  </a:lnTo>
                  <a:lnTo>
                    <a:pt x="320" y="116"/>
                  </a:lnTo>
                  <a:lnTo>
                    <a:pt x="320" y="135"/>
                  </a:lnTo>
                  <a:lnTo>
                    <a:pt x="318" y="154"/>
                  </a:lnTo>
                  <a:lnTo>
                    <a:pt x="313" y="173"/>
                  </a:lnTo>
                  <a:lnTo>
                    <a:pt x="308" y="195"/>
                  </a:lnTo>
                  <a:lnTo>
                    <a:pt x="300" y="216"/>
                  </a:lnTo>
                  <a:lnTo>
                    <a:pt x="290" y="239"/>
                  </a:lnTo>
                  <a:lnTo>
                    <a:pt x="279" y="263"/>
                  </a:lnTo>
                  <a:lnTo>
                    <a:pt x="266" y="285"/>
                  </a:lnTo>
                  <a:lnTo>
                    <a:pt x="251" y="306"/>
                  </a:lnTo>
                  <a:lnTo>
                    <a:pt x="237" y="324"/>
                  </a:lnTo>
                  <a:lnTo>
                    <a:pt x="223" y="340"/>
                  </a:lnTo>
                  <a:lnTo>
                    <a:pt x="208" y="355"/>
                  </a:lnTo>
                  <a:lnTo>
                    <a:pt x="193" y="368"/>
                  </a:lnTo>
                  <a:lnTo>
                    <a:pt x="179" y="378"/>
                  </a:lnTo>
                  <a:lnTo>
                    <a:pt x="164" y="386"/>
                  </a:lnTo>
                  <a:lnTo>
                    <a:pt x="149" y="393"/>
                  </a:lnTo>
                  <a:lnTo>
                    <a:pt x="134" y="398"/>
                  </a:lnTo>
                  <a:lnTo>
                    <a:pt x="120" y="401"/>
                  </a:lnTo>
                  <a:lnTo>
                    <a:pt x="107" y="403"/>
                  </a:lnTo>
                  <a:lnTo>
                    <a:pt x="92" y="402"/>
                  </a:lnTo>
                  <a:lnTo>
                    <a:pt x="80" y="401"/>
                  </a:lnTo>
                  <a:lnTo>
                    <a:pt x="68" y="397"/>
                  </a:lnTo>
                  <a:lnTo>
                    <a:pt x="57" y="393"/>
                  </a:lnTo>
                  <a:lnTo>
                    <a:pt x="45" y="386"/>
                  </a:lnTo>
                  <a:lnTo>
                    <a:pt x="35" y="379"/>
                  </a:lnTo>
                  <a:lnTo>
                    <a:pt x="27" y="370"/>
                  </a:lnTo>
                  <a:lnTo>
                    <a:pt x="19" y="358"/>
                  </a:lnTo>
                  <a:lnTo>
                    <a:pt x="13" y="346"/>
                  </a:lnTo>
                  <a:lnTo>
                    <a:pt x="7" y="333"/>
                  </a:lnTo>
                  <a:lnTo>
                    <a:pt x="3" y="319"/>
                  </a:lnTo>
                  <a:lnTo>
                    <a:pt x="1" y="304"/>
                  </a:lnTo>
                  <a:lnTo>
                    <a:pt x="0" y="286"/>
                  </a:lnTo>
                  <a:lnTo>
                    <a:pt x="0" y="269"/>
                  </a:lnTo>
                  <a:lnTo>
                    <a:pt x="3" y="250"/>
                  </a:lnTo>
                  <a:lnTo>
                    <a:pt x="6" y="229"/>
                  </a:lnTo>
                  <a:lnTo>
                    <a:pt x="12" y="209"/>
                  </a:lnTo>
                  <a:lnTo>
                    <a:pt x="20" y="187"/>
                  </a:lnTo>
                  <a:lnTo>
                    <a:pt x="29" y="164"/>
                  </a:lnTo>
                  <a:lnTo>
                    <a:pt x="41" y="141"/>
                  </a:lnTo>
                  <a:close/>
                  <a:moveTo>
                    <a:pt x="429" y="1699"/>
                  </a:moveTo>
                  <a:lnTo>
                    <a:pt x="453" y="1706"/>
                  </a:lnTo>
                  <a:lnTo>
                    <a:pt x="474" y="1714"/>
                  </a:lnTo>
                  <a:lnTo>
                    <a:pt x="495" y="1724"/>
                  </a:lnTo>
                  <a:lnTo>
                    <a:pt x="514" y="1733"/>
                  </a:lnTo>
                  <a:lnTo>
                    <a:pt x="531" y="1742"/>
                  </a:lnTo>
                  <a:lnTo>
                    <a:pt x="546" y="1752"/>
                  </a:lnTo>
                  <a:lnTo>
                    <a:pt x="559" y="1762"/>
                  </a:lnTo>
                  <a:lnTo>
                    <a:pt x="570" y="1773"/>
                  </a:lnTo>
                  <a:lnTo>
                    <a:pt x="580" y="1785"/>
                  </a:lnTo>
                  <a:lnTo>
                    <a:pt x="589" y="1796"/>
                  </a:lnTo>
                  <a:lnTo>
                    <a:pt x="595" y="1807"/>
                  </a:lnTo>
                  <a:lnTo>
                    <a:pt x="600" y="1818"/>
                  </a:lnTo>
                  <a:lnTo>
                    <a:pt x="603" y="1829"/>
                  </a:lnTo>
                  <a:lnTo>
                    <a:pt x="605" y="1839"/>
                  </a:lnTo>
                  <a:lnTo>
                    <a:pt x="605" y="1851"/>
                  </a:lnTo>
                  <a:lnTo>
                    <a:pt x="603" y="1861"/>
                  </a:lnTo>
                  <a:lnTo>
                    <a:pt x="600" y="1871"/>
                  </a:lnTo>
                  <a:lnTo>
                    <a:pt x="595" y="1880"/>
                  </a:lnTo>
                  <a:lnTo>
                    <a:pt x="589" y="1889"/>
                  </a:lnTo>
                  <a:lnTo>
                    <a:pt x="580" y="1896"/>
                  </a:lnTo>
                  <a:lnTo>
                    <a:pt x="571" y="1905"/>
                  </a:lnTo>
                  <a:lnTo>
                    <a:pt x="561" y="1911"/>
                  </a:lnTo>
                  <a:lnTo>
                    <a:pt x="548" y="1917"/>
                  </a:lnTo>
                  <a:lnTo>
                    <a:pt x="535" y="1921"/>
                  </a:lnTo>
                  <a:lnTo>
                    <a:pt x="519" y="1925"/>
                  </a:lnTo>
                  <a:lnTo>
                    <a:pt x="503" y="1927"/>
                  </a:lnTo>
                  <a:lnTo>
                    <a:pt x="485" y="1928"/>
                  </a:lnTo>
                  <a:lnTo>
                    <a:pt x="465" y="1928"/>
                  </a:lnTo>
                  <a:lnTo>
                    <a:pt x="444" y="1927"/>
                  </a:lnTo>
                  <a:lnTo>
                    <a:pt x="423" y="1924"/>
                  </a:lnTo>
                  <a:lnTo>
                    <a:pt x="398" y="1919"/>
                  </a:lnTo>
                  <a:lnTo>
                    <a:pt x="374" y="1913"/>
                  </a:lnTo>
                  <a:lnTo>
                    <a:pt x="350" y="1906"/>
                  </a:lnTo>
                  <a:lnTo>
                    <a:pt x="328" y="1897"/>
                  </a:lnTo>
                  <a:lnTo>
                    <a:pt x="307" y="1888"/>
                  </a:lnTo>
                  <a:lnTo>
                    <a:pt x="289" y="1879"/>
                  </a:lnTo>
                  <a:lnTo>
                    <a:pt x="272" y="1869"/>
                  </a:lnTo>
                  <a:lnTo>
                    <a:pt x="256" y="1859"/>
                  </a:lnTo>
                  <a:lnTo>
                    <a:pt x="243" y="1848"/>
                  </a:lnTo>
                  <a:lnTo>
                    <a:pt x="232" y="1836"/>
                  </a:lnTo>
                  <a:lnTo>
                    <a:pt x="222" y="1825"/>
                  </a:lnTo>
                  <a:lnTo>
                    <a:pt x="214" y="1814"/>
                  </a:lnTo>
                  <a:lnTo>
                    <a:pt x="207" y="1803"/>
                  </a:lnTo>
                  <a:lnTo>
                    <a:pt x="202" y="1792"/>
                  </a:lnTo>
                  <a:lnTo>
                    <a:pt x="199" y="1780"/>
                  </a:lnTo>
                  <a:lnTo>
                    <a:pt x="198" y="1769"/>
                  </a:lnTo>
                  <a:lnTo>
                    <a:pt x="198" y="1759"/>
                  </a:lnTo>
                  <a:lnTo>
                    <a:pt x="199" y="1748"/>
                  </a:lnTo>
                  <a:lnTo>
                    <a:pt x="202" y="1739"/>
                  </a:lnTo>
                  <a:lnTo>
                    <a:pt x="207" y="1730"/>
                  </a:lnTo>
                  <a:lnTo>
                    <a:pt x="214" y="1720"/>
                  </a:lnTo>
                  <a:lnTo>
                    <a:pt x="222" y="1712"/>
                  </a:lnTo>
                  <a:lnTo>
                    <a:pt x="231" y="1705"/>
                  </a:lnTo>
                  <a:lnTo>
                    <a:pt x="242" y="1699"/>
                  </a:lnTo>
                  <a:lnTo>
                    <a:pt x="254" y="1693"/>
                  </a:lnTo>
                  <a:lnTo>
                    <a:pt x="268" y="1689"/>
                  </a:lnTo>
                  <a:lnTo>
                    <a:pt x="283" y="1686"/>
                  </a:lnTo>
                  <a:lnTo>
                    <a:pt x="300" y="1684"/>
                  </a:lnTo>
                  <a:lnTo>
                    <a:pt x="318" y="1683"/>
                  </a:lnTo>
                  <a:lnTo>
                    <a:pt x="337" y="1683"/>
                  </a:lnTo>
                  <a:lnTo>
                    <a:pt x="358" y="1685"/>
                  </a:lnTo>
                  <a:lnTo>
                    <a:pt x="381" y="1688"/>
                  </a:lnTo>
                  <a:lnTo>
                    <a:pt x="404" y="1693"/>
                  </a:lnTo>
                  <a:lnTo>
                    <a:pt x="429" y="1699"/>
                  </a:lnTo>
                  <a:close/>
                  <a:moveTo>
                    <a:pt x="725" y="1423"/>
                  </a:moveTo>
                  <a:lnTo>
                    <a:pt x="758" y="1422"/>
                  </a:lnTo>
                  <a:lnTo>
                    <a:pt x="788" y="1422"/>
                  </a:lnTo>
                  <a:lnTo>
                    <a:pt x="817" y="1424"/>
                  </a:lnTo>
                  <a:lnTo>
                    <a:pt x="843" y="1429"/>
                  </a:lnTo>
                  <a:lnTo>
                    <a:pt x="869" y="1433"/>
                  </a:lnTo>
                  <a:lnTo>
                    <a:pt x="891" y="1440"/>
                  </a:lnTo>
                  <a:lnTo>
                    <a:pt x="913" y="1447"/>
                  </a:lnTo>
                  <a:lnTo>
                    <a:pt x="932" y="1456"/>
                  </a:lnTo>
                  <a:lnTo>
                    <a:pt x="950" y="1465"/>
                  </a:lnTo>
                  <a:lnTo>
                    <a:pt x="966" y="1476"/>
                  </a:lnTo>
                  <a:lnTo>
                    <a:pt x="979" y="1488"/>
                  </a:lnTo>
                  <a:lnTo>
                    <a:pt x="991" y="1499"/>
                  </a:lnTo>
                  <a:lnTo>
                    <a:pt x="1000" y="1512"/>
                  </a:lnTo>
                  <a:lnTo>
                    <a:pt x="1007" y="1525"/>
                  </a:lnTo>
                  <a:lnTo>
                    <a:pt x="1014" y="1538"/>
                  </a:lnTo>
                  <a:lnTo>
                    <a:pt x="1017" y="1552"/>
                  </a:lnTo>
                  <a:lnTo>
                    <a:pt x="1018" y="1566"/>
                  </a:lnTo>
                  <a:lnTo>
                    <a:pt x="1017" y="1580"/>
                  </a:lnTo>
                  <a:lnTo>
                    <a:pt x="1014" y="1593"/>
                  </a:lnTo>
                  <a:lnTo>
                    <a:pt x="1009" y="1608"/>
                  </a:lnTo>
                  <a:lnTo>
                    <a:pt x="1001" y="1621"/>
                  </a:lnTo>
                  <a:lnTo>
                    <a:pt x="991" y="1634"/>
                  </a:lnTo>
                  <a:lnTo>
                    <a:pt x="980" y="1646"/>
                  </a:lnTo>
                  <a:lnTo>
                    <a:pt x="966" y="1658"/>
                  </a:lnTo>
                  <a:lnTo>
                    <a:pt x="948" y="1670"/>
                  </a:lnTo>
                  <a:lnTo>
                    <a:pt x="930" y="1680"/>
                  </a:lnTo>
                  <a:lnTo>
                    <a:pt x="909" y="1689"/>
                  </a:lnTo>
                  <a:lnTo>
                    <a:pt x="884" y="1698"/>
                  </a:lnTo>
                  <a:lnTo>
                    <a:pt x="859" y="1705"/>
                  </a:lnTo>
                  <a:lnTo>
                    <a:pt x="830" y="1711"/>
                  </a:lnTo>
                  <a:lnTo>
                    <a:pt x="799" y="1716"/>
                  </a:lnTo>
                  <a:lnTo>
                    <a:pt x="765" y="1719"/>
                  </a:lnTo>
                  <a:lnTo>
                    <a:pt x="733" y="1720"/>
                  </a:lnTo>
                  <a:lnTo>
                    <a:pt x="703" y="1720"/>
                  </a:lnTo>
                  <a:lnTo>
                    <a:pt x="674" y="1719"/>
                  </a:lnTo>
                  <a:lnTo>
                    <a:pt x="647" y="1715"/>
                  </a:lnTo>
                  <a:lnTo>
                    <a:pt x="622" y="1711"/>
                  </a:lnTo>
                  <a:lnTo>
                    <a:pt x="599" y="1704"/>
                  </a:lnTo>
                  <a:lnTo>
                    <a:pt x="577" y="1697"/>
                  </a:lnTo>
                  <a:lnTo>
                    <a:pt x="558" y="1689"/>
                  </a:lnTo>
                  <a:lnTo>
                    <a:pt x="541" y="1679"/>
                  </a:lnTo>
                  <a:lnTo>
                    <a:pt x="525" y="1669"/>
                  </a:lnTo>
                  <a:lnTo>
                    <a:pt x="511" y="1657"/>
                  </a:lnTo>
                  <a:lnTo>
                    <a:pt x="500" y="1645"/>
                  </a:lnTo>
                  <a:lnTo>
                    <a:pt x="490" y="1632"/>
                  </a:lnTo>
                  <a:lnTo>
                    <a:pt x="483" y="1620"/>
                  </a:lnTo>
                  <a:lnTo>
                    <a:pt x="478" y="1606"/>
                  </a:lnTo>
                  <a:lnTo>
                    <a:pt x="473" y="1592"/>
                  </a:lnTo>
                  <a:lnTo>
                    <a:pt x="472" y="1578"/>
                  </a:lnTo>
                  <a:lnTo>
                    <a:pt x="473" y="1564"/>
                  </a:lnTo>
                  <a:lnTo>
                    <a:pt x="477" y="1551"/>
                  </a:lnTo>
                  <a:lnTo>
                    <a:pt x="482" y="1536"/>
                  </a:lnTo>
                  <a:lnTo>
                    <a:pt x="490" y="1523"/>
                  </a:lnTo>
                  <a:lnTo>
                    <a:pt x="499" y="1510"/>
                  </a:lnTo>
                  <a:lnTo>
                    <a:pt x="511" y="1497"/>
                  </a:lnTo>
                  <a:lnTo>
                    <a:pt x="525" y="1485"/>
                  </a:lnTo>
                  <a:lnTo>
                    <a:pt x="542" y="1473"/>
                  </a:lnTo>
                  <a:lnTo>
                    <a:pt x="561" y="1463"/>
                  </a:lnTo>
                  <a:lnTo>
                    <a:pt x="583" y="1454"/>
                  </a:lnTo>
                  <a:lnTo>
                    <a:pt x="606" y="1445"/>
                  </a:lnTo>
                  <a:lnTo>
                    <a:pt x="632" y="1438"/>
                  </a:lnTo>
                  <a:lnTo>
                    <a:pt x="661" y="1432"/>
                  </a:lnTo>
                  <a:lnTo>
                    <a:pt x="692" y="1426"/>
                  </a:lnTo>
                  <a:lnTo>
                    <a:pt x="725" y="1423"/>
                  </a:lnTo>
                  <a:close/>
                  <a:moveTo>
                    <a:pt x="876" y="1004"/>
                  </a:moveTo>
                  <a:lnTo>
                    <a:pt x="913" y="996"/>
                  </a:lnTo>
                  <a:lnTo>
                    <a:pt x="947" y="990"/>
                  </a:lnTo>
                  <a:lnTo>
                    <a:pt x="981" y="986"/>
                  </a:lnTo>
                  <a:lnTo>
                    <a:pt x="1013" y="984"/>
                  </a:lnTo>
                  <a:lnTo>
                    <a:pt x="1042" y="984"/>
                  </a:lnTo>
                  <a:lnTo>
                    <a:pt x="1070" y="986"/>
                  </a:lnTo>
                  <a:lnTo>
                    <a:pt x="1096" y="989"/>
                  </a:lnTo>
                  <a:lnTo>
                    <a:pt x="1120" y="994"/>
                  </a:lnTo>
                  <a:lnTo>
                    <a:pt x="1142" y="1000"/>
                  </a:lnTo>
                  <a:lnTo>
                    <a:pt x="1162" y="1008"/>
                  </a:lnTo>
                  <a:lnTo>
                    <a:pt x="1180" y="1018"/>
                  </a:lnTo>
                  <a:lnTo>
                    <a:pt x="1196" y="1028"/>
                  </a:lnTo>
                  <a:lnTo>
                    <a:pt x="1209" y="1039"/>
                  </a:lnTo>
                  <a:lnTo>
                    <a:pt x="1220" y="1052"/>
                  </a:lnTo>
                  <a:lnTo>
                    <a:pt x="1230" y="1065"/>
                  </a:lnTo>
                  <a:lnTo>
                    <a:pt x="1236" y="1079"/>
                  </a:lnTo>
                  <a:lnTo>
                    <a:pt x="1241" y="1094"/>
                  </a:lnTo>
                  <a:lnTo>
                    <a:pt x="1242" y="1108"/>
                  </a:lnTo>
                  <a:lnTo>
                    <a:pt x="1242" y="1124"/>
                  </a:lnTo>
                  <a:lnTo>
                    <a:pt x="1239" y="1140"/>
                  </a:lnTo>
                  <a:lnTo>
                    <a:pt x="1233" y="1156"/>
                  </a:lnTo>
                  <a:lnTo>
                    <a:pt x="1224" y="1172"/>
                  </a:lnTo>
                  <a:lnTo>
                    <a:pt x="1212" y="1187"/>
                  </a:lnTo>
                  <a:lnTo>
                    <a:pt x="1199" y="1204"/>
                  </a:lnTo>
                  <a:lnTo>
                    <a:pt x="1182" y="1219"/>
                  </a:lnTo>
                  <a:lnTo>
                    <a:pt x="1162" y="1234"/>
                  </a:lnTo>
                  <a:lnTo>
                    <a:pt x="1140" y="1250"/>
                  </a:lnTo>
                  <a:lnTo>
                    <a:pt x="1114" y="1264"/>
                  </a:lnTo>
                  <a:lnTo>
                    <a:pt x="1086" y="1277"/>
                  </a:lnTo>
                  <a:lnTo>
                    <a:pt x="1054" y="1290"/>
                  </a:lnTo>
                  <a:lnTo>
                    <a:pt x="1021" y="1301"/>
                  </a:lnTo>
                  <a:lnTo>
                    <a:pt x="983" y="1313"/>
                  </a:lnTo>
                  <a:lnTo>
                    <a:pt x="946" y="1322"/>
                  </a:lnTo>
                  <a:lnTo>
                    <a:pt x="912" y="1328"/>
                  </a:lnTo>
                  <a:lnTo>
                    <a:pt x="878" y="1332"/>
                  </a:lnTo>
                  <a:lnTo>
                    <a:pt x="847" y="1335"/>
                  </a:lnTo>
                  <a:lnTo>
                    <a:pt x="818" y="1335"/>
                  </a:lnTo>
                  <a:lnTo>
                    <a:pt x="789" y="1333"/>
                  </a:lnTo>
                  <a:lnTo>
                    <a:pt x="764" y="1330"/>
                  </a:lnTo>
                  <a:lnTo>
                    <a:pt x="740" y="1325"/>
                  </a:lnTo>
                  <a:lnTo>
                    <a:pt x="718" y="1319"/>
                  </a:lnTo>
                  <a:lnTo>
                    <a:pt x="698" y="1311"/>
                  </a:lnTo>
                  <a:lnTo>
                    <a:pt x="680" y="1301"/>
                  </a:lnTo>
                  <a:lnTo>
                    <a:pt x="664" y="1291"/>
                  </a:lnTo>
                  <a:lnTo>
                    <a:pt x="651" y="1280"/>
                  </a:lnTo>
                  <a:lnTo>
                    <a:pt x="640" y="1268"/>
                  </a:lnTo>
                  <a:lnTo>
                    <a:pt x="630" y="1255"/>
                  </a:lnTo>
                  <a:lnTo>
                    <a:pt x="623" y="1240"/>
                  </a:lnTo>
                  <a:lnTo>
                    <a:pt x="619" y="1225"/>
                  </a:lnTo>
                  <a:lnTo>
                    <a:pt x="617" y="1211"/>
                  </a:lnTo>
                  <a:lnTo>
                    <a:pt x="618" y="1195"/>
                  </a:lnTo>
                  <a:lnTo>
                    <a:pt x="621" y="1179"/>
                  </a:lnTo>
                  <a:lnTo>
                    <a:pt x="626" y="1163"/>
                  </a:lnTo>
                  <a:lnTo>
                    <a:pt x="636" y="1147"/>
                  </a:lnTo>
                  <a:lnTo>
                    <a:pt x="646" y="1130"/>
                  </a:lnTo>
                  <a:lnTo>
                    <a:pt x="660" y="1114"/>
                  </a:lnTo>
                  <a:lnTo>
                    <a:pt x="676" y="1099"/>
                  </a:lnTo>
                  <a:lnTo>
                    <a:pt x="696" y="1084"/>
                  </a:lnTo>
                  <a:lnTo>
                    <a:pt x="718" y="1068"/>
                  </a:lnTo>
                  <a:lnTo>
                    <a:pt x="744" y="1054"/>
                  </a:lnTo>
                  <a:lnTo>
                    <a:pt x="772" y="1041"/>
                  </a:lnTo>
                  <a:lnTo>
                    <a:pt x="804" y="1028"/>
                  </a:lnTo>
                  <a:lnTo>
                    <a:pt x="838" y="1016"/>
                  </a:lnTo>
                  <a:lnTo>
                    <a:pt x="876" y="1004"/>
                  </a:lnTo>
                  <a:close/>
                  <a:moveTo>
                    <a:pt x="639" y="630"/>
                  </a:moveTo>
                  <a:lnTo>
                    <a:pt x="668" y="607"/>
                  </a:lnTo>
                  <a:lnTo>
                    <a:pt x="698" y="585"/>
                  </a:lnTo>
                  <a:lnTo>
                    <a:pt x="727" y="567"/>
                  </a:lnTo>
                  <a:lnTo>
                    <a:pt x="755" y="551"/>
                  </a:lnTo>
                  <a:lnTo>
                    <a:pt x="782" y="537"/>
                  </a:lnTo>
                  <a:lnTo>
                    <a:pt x="808" y="527"/>
                  </a:lnTo>
                  <a:lnTo>
                    <a:pt x="833" y="518"/>
                  </a:lnTo>
                  <a:lnTo>
                    <a:pt x="858" y="512"/>
                  </a:lnTo>
                  <a:lnTo>
                    <a:pt x="880" y="509"/>
                  </a:lnTo>
                  <a:lnTo>
                    <a:pt x="901" y="507"/>
                  </a:lnTo>
                  <a:lnTo>
                    <a:pt x="921" y="507"/>
                  </a:lnTo>
                  <a:lnTo>
                    <a:pt x="940" y="509"/>
                  </a:lnTo>
                  <a:lnTo>
                    <a:pt x="957" y="514"/>
                  </a:lnTo>
                  <a:lnTo>
                    <a:pt x="972" y="520"/>
                  </a:lnTo>
                  <a:lnTo>
                    <a:pt x="985" y="527"/>
                  </a:lnTo>
                  <a:lnTo>
                    <a:pt x="997" y="537"/>
                  </a:lnTo>
                  <a:lnTo>
                    <a:pt x="1006" y="549"/>
                  </a:lnTo>
                  <a:lnTo>
                    <a:pt x="1015" y="561"/>
                  </a:lnTo>
                  <a:lnTo>
                    <a:pt x="1020" y="575"/>
                  </a:lnTo>
                  <a:lnTo>
                    <a:pt x="1023" y="590"/>
                  </a:lnTo>
                  <a:lnTo>
                    <a:pt x="1024" y="608"/>
                  </a:lnTo>
                  <a:lnTo>
                    <a:pt x="1023" y="626"/>
                  </a:lnTo>
                  <a:lnTo>
                    <a:pt x="1019" y="645"/>
                  </a:lnTo>
                  <a:lnTo>
                    <a:pt x="1013" y="666"/>
                  </a:lnTo>
                  <a:lnTo>
                    <a:pt x="1003" y="687"/>
                  </a:lnTo>
                  <a:lnTo>
                    <a:pt x="992" y="709"/>
                  </a:lnTo>
                  <a:lnTo>
                    <a:pt x="978" y="733"/>
                  </a:lnTo>
                  <a:lnTo>
                    <a:pt x="961" y="756"/>
                  </a:lnTo>
                  <a:lnTo>
                    <a:pt x="940" y="782"/>
                  </a:lnTo>
                  <a:lnTo>
                    <a:pt x="917" y="806"/>
                  </a:lnTo>
                  <a:lnTo>
                    <a:pt x="890" y="832"/>
                  </a:lnTo>
                  <a:lnTo>
                    <a:pt x="860" y="859"/>
                  </a:lnTo>
                  <a:lnTo>
                    <a:pt x="830" y="882"/>
                  </a:lnTo>
                  <a:lnTo>
                    <a:pt x="801" y="904"/>
                  </a:lnTo>
                  <a:lnTo>
                    <a:pt x="772" y="922"/>
                  </a:lnTo>
                  <a:lnTo>
                    <a:pt x="745" y="937"/>
                  </a:lnTo>
                  <a:lnTo>
                    <a:pt x="718" y="950"/>
                  </a:lnTo>
                  <a:lnTo>
                    <a:pt x="692" y="962"/>
                  </a:lnTo>
                  <a:lnTo>
                    <a:pt x="667" y="970"/>
                  </a:lnTo>
                  <a:lnTo>
                    <a:pt x="643" y="976"/>
                  </a:lnTo>
                  <a:lnTo>
                    <a:pt x="620" y="980"/>
                  </a:lnTo>
                  <a:lnTo>
                    <a:pt x="599" y="981"/>
                  </a:lnTo>
                  <a:lnTo>
                    <a:pt x="578" y="981"/>
                  </a:lnTo>
                  <a:lnTo>
                    <a:pt x="560" y="978"/>
                  </a:lnTo>
                  <a:lnTo>
                    <a:pt x="544" y="974"/>
                  </a:lnTo>
                  <a:lnTo>
                    <a:pt x="528" y="968"/>
                  </a:lnTo>
                  <a:lnTo>
                    <a:pt x="515" y="960"/>
                  </a:lnTo>
                  <a:lnTo>
                    <a:pt x="503" y="950"/>
                  </a:lnTo>
                  <a:lnTo>
                    <a:pt x="493" y="939"/>
                  </a:lnTo>
                  <a:lnTo>
                    <a:pt x="486" y="926"/>
                  </a:lnTo>
                  <a:lnTo>
                    <a:pt x="480" y="912"/>
                  </a:lnTo>
                  <a:lnTo>
                    <a:pt x="477" y="897"/>
                  </a:lnTo>
                  <a:lnTo>
                    <a:pt x="475" y="879"/>
                  </a:lnTo>
                  <a:lnTo>
                    <a:pt x="477" y="861"/>
                  </a:lnTo>
                  <a:lnTo>
                    <a:pt x="480" y="842"/>
                  </a:lnTo>
                  <a:lnTo>
                    <a:pt x="487" y="821"/>
                  </a:lnTo>
                  <a:lnTo>
                    <a:pt x="495" y="800"/>
                  </a:lnTo>
                  <a:lnTo>
                    <a:pt x="507" y="779"/>
                  </a:lnTo>
                  <a:lnTo>
                    <a:pt x="521" y="755"/>
                  </a:lnTo>
                  <a:lnTo>
                    <a:pt x="539" y="731"/>
                  </a:lnTo>
                  <a:lnTo>
                    <a:pt x="559" y="706"/>
                  </a:lnTo>
                  <a:lnTo>
                    <a:pt x="583" y="682"/>
                  </a:lnTo>
                  <a:lnTo>
                    <a:pt x="609" y="655"/>
                  </a:lnTo>
                  <a:lnTo>
                    <a:pt x="639" y="630"/>
                  </a:lnTo>
                  <a:close/>
                  <a:moveTo>
                    <a:pt x="342" y="334"/>
                  </a:moveTo>
                  <a:lnTo>
                    <a:pt x="361" y="307"/>
                  </a:lnTo>
                  <a:lnTo>
                    <a:pt x="380" y="283"/>
                  </a:lnTo>
                  <a:lnTo>
                    <a:pt x="399" y="261"/>
                  </a:lnTo>
                  <a:lnTo>
                    <a:pt x="418" y="241"/>
                  </a:lnTo>
                  <a:lnTo>
                    <a:pt x="438" y="224"/>
                  </a:lnTo>
                  <a:lnTo>
                    <a:pt x="456" y="210"/>
                  </a:lnTo>
                  <a:lnTo>
                    <a:pt x="475" y="197"/>
                  </a:lnTo>
                  <a:lnTo>
                    <a:pt x="494" y="187"/>
                  </a:lnTo>
                  <a:lnTo>
                    <a:pt x="511" y="178"/>
                  </a:lnTo>
                  <a:lnTo>
                    <a:pt x="528" y="173"/>
                  </a:lnTo>
                  <a:lnTo>
                    <a:pt x="545" y="169"/>
                  </a:lnTo>
                  <a:lnTo>
                    <a:pt x="561" y="167"/>
                  </a:lnTo>
                  <a:lnTo>
                    <a:pt x="575" y="167"/>
                  </a:lnTo>
                  <a:lnTo>
                    <a:pt x="590" y="169"/>
                  </a:lnTo>
                  <a:lnTo>
                    <a:pt x="603" y="173"/>
                  </a:lnTo>
                  <a:lnTo>
                    <a:pt x="615" y="179"/>
                  </a:lnTo>
                  <a:lnTo>
                    <a:pt x="625" y="187"/>
                  </a:lnTo>
                  <a:lnTo>
                    <a:pt x="634" y="196"/>
                  </a:lnTo>
                  <a:lnTo>
                    <a:pt x="643" y="207"/>
                  </a:lnTo>
                  <a:lnTo>
                    <a:pt x="650" y="219"/>
                  </a:lnTo>
                  <a:lnTo>
                    <a:pt x="654" y="233"/>
                  </a:lnTo>
                  <a:lnTo>
                    <a:pt x="658" y="250"/>
                  </a:lnTo>
                  <a:lnTo>
                    <a:pt x="659" y="267"/>
                  </a:lnTo>
                  <a:lnTo>
                    <a:pt x="659" y="285"/>
                  </a:lnTo>
                  <a:lnTo>
                    <a:pt x="657" y="306"/>
                  </a:lnTo>
                  <a:lnTo>
                    <a:pt x="653" y="327"/>
                  </a:lnTo>
                  <a:lnTo>
                    <a:pt x="646" y="349"/>
                  </a:lnTo>
                  <a:lnTo>
                    <a:pt x="638" y="373"/>
                  </a:lnTo>
                  <a:lnTo>
                    <a:pt x="626" y="398"/>
                  </a:lnTo>
                  <a:lnTo>
                    <a:pt x="613" y="425"/>
                  </a:lnTo>
                  <a:lnTo>
                    <a:pt x="598" y="452"/>
                  </a:lnTo>
                  <a:lnTo>
                    <a:pt x="579" y="479"/>
                  </a:lnTo>
                  <a:lnTo>
                    <a:pt x="560" y="506"/>
                  </a:lnTo>
                  <a:lnTo>
                    <a:pt x="541" y="530"/>
                  </a:lnTo>
                  <a:lnTo>
                    <a:pt x="521" y="552"/>
                  </a:lnTo>
                  <a:lnTo>
                    <a:pt x="502" y="571"/>
                  </a:lnTo>
                  <a:lnTo>
                    <a:pt x="484" y="588"/>
                  </a:lnTo>
                  <a:lnTo>
                    <a:pt x="464" y="603"/>
                  </a:lnTo>
                  <a:lnTo>
                    <a:pt x="446" y="615"/>
                  </a:lnTo>
                  <a:lnTo>
                    <a:pt x="428" y="625"/>
                  </a:lnTo>
                  <a:lnTo>
                    <a:pt x="409" y="633"/>
                  </a:lnTo>
                  <a:lnTo>
                    <a:pt x="393" y="639"/>
                  </a:lnTo>
                  <a:lnTo>
                    <a:pt x="376" y="643"/>
                  </a:lnTo>
                  <a:lnTo>
                    <a:pt x="360" y="645"/>
                  </a:lnTo>
                  <a:lnTo>
                    <a:pt x="345" y="645"/>
                  </a:lnTo>
                  <a:lnTo>
                    <a:pt x="331" y="643"/>
                  </a:lnTo>
                  <a:lnTo>
                    <a:pt x="319" y="639"/>
                  </a:lnTo>
                  <a:lnTo>
                    <a:pt x="306" y="633"/>
                  </a:lnTo>
                  <a:lnTo>
                    <a:pt x="295" y="626"/>
                  </a:lnTo>
                  <a:lnTo>
                    <a:pt x="286" y="617"/>
                  </a:lnTo>
                  <a:lnTo>
                    <a:pt x="278" y="606"/>
                  </a:lnTo>
                  <a:lnTo>
                    <a:pt x="272" y="593"/>
                  </a:lnTo>
                  <a:lnTo>
                    <a:pt x="267" y="579"/>
                  </a:lnTo>
                  <a:lnTo>
                    <a:pt x="264" y="564"/>
                  </a:lnTo>
                  <a:lnTo>
                    <a:pt x="261" y="547"/>
                  </a:lnTo>
                  <a:lnTo>
                    <a:pt x="263" y="528"/>
                  </a:lnTo>
                  <a:lnTo>
                    <a:pt x="265" y="508"/>
                  </a:lnTo>
                  <a:lnTo>
                    <a:pt x="269" y="487"/>
                  </a:lnTo>
                  <a:lnTo>
                    <a:pt x="275" y="464"/>
                  </a:lnTo>
                  <a:lnTo>
                    <a:pt x="284" y="441"/>
                  </a:lnTo>
                  <a:lnTo>
                    <a:pt x="294" y="415"/>
                  </a:lnTo>
                  <a:lnTo>
                    <a:pt x="307" y="390"/>
                  </a:lnTo>
                  <a:lnTo>
                    <a:pt x="324" y="363"/>
                  </a:lnTo>
                  <a:lnTo>
                    <a:pt x="342" y="3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12" name="Freeform 88"/>
            <p:cNvSpPr>
              <a:spLocks/>
            </p:cNvSpPr>
            <p:nvPr/>
          </p:nvSpPr>
          <p:spPr bwMode="auto">
            <a:xfrm>
              <a:off x="4500563" y="3756025"/>
              <a:ext cx="15875" cy="20638"/>
            </a:xfrm>
            <a:custGeom>
              <a:avLst/>
              <a:gdLst/>
              <a:ahLst/>
              <a:cxnLst>
                <a:cxn ang="0">
                  <a:pos x="55" y="117"/>
                </a:cxn>
                <a:cxn ang="0">
                  <a:pos x="81" y="79"/>
                </a:cxn>
                <a:cxn ang="0">
                  <a:pos x="111" y="48"/>
                </a:cxn>
                <a:cxn ang="0">
                  <a:pos x="140" y="26"/>
                </a:cxn>
                <a:cxn ang="0">
                  <a:pos x="170" y="11"/>
                </a:cxn>
                <a:cxn ang="0">
                  <a:pos x="198" y="2"/>
                </a:cxn>
                <a:cxn ang="0">
                  <a:pos x="226" y="0"/>
                </a:cxn>
                <a:cxn ang="0">
                  <a:pos x="250" y="5"/>
                </a:cxn>
                <a:cxn ang="0">
                  <a:pos x="273" y="17"/>
                </a:cxn>
                <a:cxn ang="0">
                  <a:pos x="292" y="34"/>
                </a:cxn>
                <a:cxn ang="0">
                  <a:pos x="306" y="56"/>
                </a:cxn>
                <a:cxn ang="0">
                  <a:pos x="317" y="84"/>
                </a:cxn>
                <a:cxn ang="0">
                  <a:pos x="320" y="116"/>
                </a:cxn>
                <a:cxn ang="0">
                  <a:pos x="318" y="154"/>
                </a:cxn>
                <a:cxn ang="0">
                  <a:pos x="308" y="195"/>
                </a:cxn>
                <a:cxn ang="0">
                  <a:pos x="290" y="239"/>
                </a:cxn>
                <a:cxn ang="0">
                  <a:pos x="266" y="285"/>
                </a:cxn>
                <a:cxn ang="0">
                  <a:pos x="237" y="324"/>
                </a:cxn>
                <a:cxn ang="0">
                  <a:pos x="208" y="355"/>
                </a:cxn>
                <a:cxn ang="0">
                  <a:pos x="179" y="378"/>
                </a:cxn>
                <a:cxn ang="0">
                  <a:pos x="149" y="393"/>
                </a:cxn>
                <a:cxn ang="0">
                  <a:pos x="120" y="401"/>
                </a:cxn>
                <a:cxn ang="0">
                  <a:pos x="92" y="402"/>
                </a:cxn>
                <a:cxn ang="0">
                  <a:pos x="68" y="397"/>
                </a:cxn>
                <a:cxn ang="0">
                  <a:pos x="45" y="386"/>
                </a:cxn>
                <a:cxn ang="0">
                  <a:pos x="27" y="370"/>
                </a:cxn>
                <a:cxn ang="0">
                  <a:pos x="13" y="346"/>
                </a:cxn>
                <a:cxn ang="0">
                  <a:pos x="3" y="319"/>
                </a:cxn>
                <a:cxn ang="0">
                  <a:pos x="0" y="286"/>
                </a:cxn>
                <a:cxn ang="0">
                  <a:pos x="3" y="250"/>
                </a:cxn>
                <a:cxn ang="0">
                  <a:pos x="12" y="209"/>
                </a:cxn>
                <a:cxn ang="0">
                  <a:pos x="29" y="164"/>
                </a:cxn>
              </a:cxnLst>
              <a:rect l="0" t="0" r="r" b="b"/>
              <a:pathLst>
                <a:path w="320" h="403">
                  <a:moveTo>
                    <a:pt x="41" y="141"/>
                  </a:moveTo>
                  <a:lnTo>
                    <a:pt x="55" y="117"/>
                  </a:lnTo>
                  <a:lnTo>
                    <a:pt x="68" y="97"/>
                  </a:lnTo>
                  <a:lnTo>
                    <a:pt x="81" y="79"/>
                  </a:lnTo>
                  <a:lnTo>
                    <a:pt x="95" y="62"/>
                  </a:lnTo>
                  <a:lnTo>
                    <a:pt x="111" y="48"/>
                  </a:lnTo>
                  <a:lnTo>
                    <a:pt x="125" y="36"/>
                  </a:lnTo>
                  <a:lnTo>
                    <a:pt x="140" y="26"/>
                  </a:lnTo>
                  <a:lnTo>
                    <a:pt x="154" y="17"/>
                  </a:lnTo>
                  <a:lnTo>
                    <a:pt x="170" y="11"/>
                  </a:lnTo>
                  <a:lnTo>
                    <a:pt x="184" y="5"/>
                  </a:lnTo>
                  <a:lnTo>
                    <a:pt x="198" y="2"/>
                  </a:lnTo>
                  <a:lnTo>
                    <a:pt x="212" y="0"/>
                  </a:lnTo>
                  <a:lnTo>
                    <a:pt x="226" y="0"/>
                  </a:lnTo>
                  <a:lnTo>
                    <a:pt x="238" y="2"/>
                  </a:lnTo>
                  <a:lnTo>
                    <a:pt x="250" y="5"/>
                  </a:lnTo>
                  <a:lnTo>
                    <a:pt x="263" y="11"/>
                  </a:lnTo>
                  <a:lnTo>
                    <a:pt x="273" y="17"/>
                  </a:lnTo>
                  <a:lnTo>
                    <a:pt x="283" y="25"/>
                  </a:lnTo>
                  <a:lnTo>
                    <a:pt x="292" y="34"/>
                  </a:lnTo>
                  <a:lnTo>
                    <a:pt x="300" y="45"/>
                  </a:lnTo>
                  <a:lnTo>
                    <a:pt x="306" y="56"/>
                  </a:lnTo>
                  <a:lnTo>
                    <a:pt x="312" y="70"/>
                  </a:lnTo>
                  <a:lnTo>
                    <a:pt x="317" y="84"/>
                  </a:lnTo>
                  <a:lnTo>
                    <a:pt x="319" y="100"/>
                  </a:lnTo>
                  <a:lnTo>
                    <a:pt x="320" y="116"/>
                  </a:lnTo>
                  <a:lnTo>
                    <a:pt x="320" y="135"/>
                  </a:lnTo>
                  <a:lnTo>
                    <a:pt x="318" y="154"/>
                  </a:lnTo>
                  <a:lnTo>
                    <a:pt x="313" y="173"/>
                  </a:lnTo>
                  <a:lnTo>
                    <a:pt x="308" y="195"/>
                  </a:lnTo>
                  <a:lnTo>
                    <a:pt x="300" y="216"/>
                  </a:lnTo>
                  <a:lnTo>
                    <a:pt x="290" y="239"/>
                  </a:lnTo>
                  <a:lnTo>
                    <a:pt x="279" y="263"/>
                  </a:lnTo>
                  <a:lnTo>
                    <a:pt x="266" y="285"/>
                  </a:lnTo>
                  <a:lnTo>
                    <a:pt x="251" y="306"/>
                  </a:lnTo>
                  <a:lnTo>
                    <a:pt x="237" y="324"/>
                  </a:lnTo>
                  <a:lnTo>
                    <a:pt x="223" y="340"/>
                  </a:lnTo>
                  <a:lnTo>
                    <a:pt x="208" y="355"/>
                  </a:lnTo>
                  <a:lnTo>
                    <a:pt x="193" y="368"/>
                  </a:lnTo>
                  <a:lnTo>
                    <a:pt x="179" y="378"/>
                  </a:lnTo>
                  <a:lnTo>
                    <a:pt x="164" y="386"/>
                  </a:lnTo>
                  <a:lnTo>
                    <a:pt x="149" y="393"/>
                  </a:lnTo>
                  <a:lnTo>
                    <a:pt x="134" y="398"/>
                  </a:lnTo>
                  <a:lnTo>
                    <a:pt x="120" y="401"/>
                  </a:lnTo>
                  <a:lnTo>
                    <a:pt x="107" y="403"/>
                  </a:lnTo>
                  <a:lnTo>
                    <a:pt x="92" y="402"/>
                  </a:lnTo>
                  <a:lnTo>
                    <a:pt x="80" y="401"/>
                  </a:lnTo>
                  <a:lnTo>
                    <a:pt x="68" y="397"/>
                  </a:lnTo>
                  <a:lnTo>
                    <a:pt x="57" y="393"/>
                  </a:lnTo>
                  <a:lnTo>
                    <a:pt x="45" y="386"/>
                  </a:lnTo>
                  <a:lnTo>
                    <a:pt x="35" y="379"/>
                  </a:lnTo>
                  <a:lnTo>
                    <a:pt x="27" y="370"/>
                  </a:lnTo>
                  <a:lnTo>
                    <a:pt x="19" y="358"/>
                  </a:lnTo>
                  <a:lnTo>
                    <a:pt x="13" y="346"/>
                  </a:lnTo>
                  <a:lnTo>
                    <a:pt x="7" y="333"/>
                  </a:lnTo>
                  <a:lnTo>
                    <a:pt x="3" y="319"/>
                  </a:lnTo>
                  <a:lnTo>
                    <a:pt x="1" y="304"/>
                  </a:lnTo>
                  <a:lnTo>
                    <a:pt x="0" y="286"/>
                  </a:lnTo>
                  <a:lnTo>
                    <a:pt x="0" y="269"/>
                  </a:lnTo>
                  <a:lnTo>
                    <a:pt x="3" y="250"/>
                  </a:lnTo>
                  <a:lnTo>
                    <a:pt x="6" y="229"/>
                  </a:lnTo>
                  <a:lnTo>
                    <a:pt x="12" y="209"/>
                  </a:lnTo>
                  <a:lnTo>
                    <a:pt x="20" y="187"/>
                  </a:lnTo>
                  <a:lnTo>
                    <a:pt x="29" y="164"/>
                  </a:lnTo>
                  <a:lnTo>
                    <a:pt x="41" y="141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13" name="Freeform 89"/>
            <p:cNvSpPr>
              <a:spLocks/>
            </p:cNvSpPr>
            <p:nvPr/>
          </p:nvSpPr>
          <p:spPr bwMode="auto">
            <a:xfrm>
              <a:off x="4510088" y="3841750"/>
              <a:ext cx="20638" cy="12700"/>
            </a:xfrm>
            <a:custGeom>
              <a:avLst/>
              <a:gdLst/>
              <a:ahLst/>
              <a:cxnLst>
                <a:cxn ang="0">
                  <a:pos x="255" y="23"/>
                </a:cxn>
                <a:cxn ang="0">
                  <a:pos x="297" y="41"/>
                </a:cxn>
                <a:cxn ang="0">
                  <a:pos x="333" y="59"/>
                </a:cxn>
                <a:cxn ang="0">
                  <a:pos x="361" y="79"/>
                </a:cxn>
                <a:cxn ang="0">
                  <a:pos x="382" y="102"/>
                </a:cxn>
                <a:cxn ang="0">
                  <a:pos x="397" y="124"/>
                </a:cxn>
                <a:cxn ang="0">
                  <a:pos x="405" y="146"/>
                </a:cxn>
                <a:cxn ang="0">
                  <a:pos x="407" y="168"/>
                </a:cxn>
                <a:cxn ang="0">
                  <a:pos x="402" y="188"/>
                </a:cxn>
                <a:cxn ang="0">
                  <a:pos x="391" y="206"/>
                </a:cxn>
                <a:cxn ang="0">
                  <a:pos x="373" y="222"/>
                </a:cxn>
                <a:cxn ang="0">
                  <a:pos x="350" y="234"/>
                </a:cxn>
                <a:cxn ang="0">
                  <a:pos x="321" y="242"/>
                </a:cxn>
                <a:cxn ang="0">
                  <a:pos x="287" y="245"/>
                </a:cxn>
                <a:cxn ang="0">
                  <a:pos x="246" y="244"/>
                </a:cxn>
                <a:cxn ang="0">
                  <a:pos x="200" y="236"/>
                </a:cxn>
                <a:cxn ang="0">
                  <a:pos x="152" y="223"/>
                </a:cxn>
                <a:cxn ang="0">
                  <a:pos x="109" y="205"/>
                </a:cxn>
                <a:cxn ang="0">
                  <a:pos x="74" y="186"/>
                </a:cxn>
                <a:cxn ang="0">
                  <a:pos x="45" y="165"/>
                </a:cxn>
                <a:cxn ang="0">
                  <a:pos x="24" y="142"/>
                </a:cxn>
                <a:cxn ang="0">
                  <a:pos x="9" y="120"/>
                </a:cxn>
                <a:cxn ang="0">
                  <a:pos x="1" y="97"/>
                </a:cxn>
                <a:cxn ang="0">
                  <a:pos x="0" y="76"/>
                </a:cxn>
                <a:cxn ang="0">
                  <a:pos x="4" y="56"/>
                </a:cxn>
                <a:cxn ang="0">
                  <a:pos x="16" y="37"/>
                </a:cxn>
                <a:cxn ang="0">
                  <a:pos x="33" y="22"/>
                </a:cxn>
                <a:cxn ang="0">
                  <a:pos x="56" y="10"/>
                </a:cxn>
                <a:cxn ang="0">
                  <a:pos x="85" y="3"/>
                </a:cxn>
                <a:cxn ang="0">
                  <a:pos x="120" y="0"/>
                </a:cxn>
                <a:cxn ang="0">
                  <a:pos x="160" y="2"/>
                </a:cxn>
                <a:cxn ang="0">
                  <a:pos x="206" y="10"/>
                </a:cxn>
              </a:cxnLst>
              <a:rect l="0" t="0" r="r" b="b"/>
              <a:pathLst>
                <a:path w="407" h="245">
                  <a:moveTo>
                    <a:pt x="231" y="16"/>
                  </a:moveTo>
                  <a:lnTo>
                    <a:pt x="255" y="23"/>
                  </a:lnTo>
                  <a:lnTo>
                    <a:pt x="276" y="31"/>
                  </a:lnTo>
                  <a:lnTo>
                    <a:pt x="297" y="41"/>
                  </a:lnTo>
                  <a:lnTo>
                    <a:pt x="316" y="50"/>
                  </a:lnTo>
                  <a:lnTo>
                    <a:pt x="333" y="59"/>
                  </a:lnTo>
                  <a:lnTo>
                    <a:pt x="348" y="69"/>
                  </a:lnTo>
                  <a:lnTo>
                    <a:pt x="361" y="79"/>
                  </a:lnTo>
                  <a:lnTo>
                    <a:pt x="372" y="90"/>
                  </a:lnTo>
                  <a:lnTo>
                    <a:pt x="382" y="102"/>
                  </a:lnTo>
                  <a:lnTo>
                    <a:pt x="391" y="113"/>
                  </a:lnTo>
                  <a:lnTo>
                    <a:pt x="397" y="124"/>
                  </a:lnTo>
                  <a:lnTo>
                    <a:pt x="402" y="135"/>
                  </a:lnTo>
                  <a:lnTo>
                    <a:pt x="405" y="146"/>
                  </a:lnTo>
                  <a:lnTo>
                    <a:pt x="407" y="156"/>
                  </a:lnTo>
                  <a:lnTo>
                    <a:pt x="407" y="168"/>
                  </a:lnTo>
                  <a:lnTo>
                    <a:pt x="405" y="178"/>
                  </a:lnTo>
                  <a:lnTo>
                    <a:pt x="402" y="188"/>
                  </a:lnTo>
                  <a:lnTo>
                    <a:pt x="397" y="197"/>
                  </a:lnTo>
                  <a:lnTo>
                    <a:pt x="391" y="206"/>
                  </a:lnTo>
                  <a:lnTo>
                    <a:pt x="382" y="213"/>
                  </a:lnTo>
                  <a:lnTo>
                    <a:pt x="373" y="222"/>
                  </a:lnTo>
                  <a:lnTo>
                    <a:pt x="363" y="228"/>
                  </a:lnTo>
                  <a:lnTo>
                    <a:pt x="350" y="234"/>
                  </a:lnTo>
                  <a:lnTo>
                    <a:pt x="337" y="238"/>
                  </a:lnTo>
                  <a:lnTo>
                    <a:pt x="321" y="242"/>
                  </a:lnTo>
                  <a:lnTo>
                    <a:pt x="305" y="244"/>
                  </a:lnTo>
                  <a:lnTo>
                    <a:pt x="287" y="245"/>
                  </a:lnTo>
                  <a:lnTo>
                    <a:pt x="267" y="245"/>
                  </a:lnTo>
                  <a:lnTo>
                    <a:pt x="246" y="244"/>
                  </a:lnTo>
                  <a:lnTo>
                    <a:pt x="225" y="241"/>
                  </a:lnTo>
                  <a:lnTo>
                    <a:pt x="200" y="236"/>
                  </a:lnTo>
                  <a:lnTo>
                    <a:pt x="176" y="230"/>
                  </a:lnTo>
                  <a:lnTo>
                    <a:pt x="152" y="223"/>
                  </a:lnTo>
                  <a:lnTo>
                    <a:pt x="130" y="214"/>
                  </a:lnTo>
                  <a:lnTo>
                    <a:pt x="109" y="205"/>
                  </a:lnTo>
                  <a:lnTo>
                    <a:pt x="91" y="196"/>
                  </a:lnTo>
                  <a:lnTo>
                    <a:pt x="74" y="186"/>
                  </a:lnTo>
                  <a:lnTo>
                    <a:pt x="58" y="176"/>
                  </a:lnTo>
                  <a:lnTo>
                    <a:pt x="45" y="165"/>
                  </a:lnTo>
                  <a:lnTo>
                    <a:pt x="34" y="153"/>
                  </a:lnTo>
                  <a:lnTo>
                    <a:pt x="24" y="142"/>
                  </a:lnTo>
                  <a:lnTo>
                    <a:pt x="16" y="131"/>
                  </a:lnTo>
                  <a:lnTo>
                    <a:pt x="9" y="120"/>
                  </a:lnTo>
                  <a:lnTo>
                    <a:pt x="4" y="109"/>
                  </a:lnTo>
                  <a:lnTo>
                    <a:pt x="1" y="97"/>
                  </a:lnTo>
                  <a:lnTo>
                    <a:pt x="0" y="86"/>
                  </a:lnTo>
                  <a:lnTo>
                    <a:pt x="0" y="76"/>
                  </a:lnTo>
                  <a:lnTo>
                    <a:pt x="1" y="65"/>
                  </a:lnTo>
                  <a:lnTo>
                    <a:pt x="4" y="56"/>
                  </a:lnTo>
                  <a:lnTo>
                    <a:pt x="9" y="47"/>
                  </a:lnTo>
                  <a:lnTo>
                    <a:pt x="16" y="37"/>
                  </a:lnTo>
                  <a:lnTo>
                    <a:pt x="24" y="29"/>
                  </a:lnTo>
                  <a:lnTo>
                    <a:pt x="33" y="22"/>
                  </a:lnTo>
                  <a:lnTo>
                    <a:pt x="44" y="16"/>
                  </a:lnTo>
                  <a:lnTo>
                    <a:pt x="56" y="10"/>
                  </a:lnTo>
                  <a:lnTo>
                    <a:pt x="70" y="6"/>
                  </a:lnTo>
                  <a:lnTo>
                    <a:pt x="85" y="3"/>
                  </a:lnTo>
                  <a:lnTo>
                    <a:pt x="102" y="1"/>
                  </a:lnTo>
                  <a:lnTo>
                    <a:pt x="120" y="0"/>
                  </a:lnTo>
                  <a:lnTo>
                    <a:pt x="139" y="0"/>
                  </a:lnTo>
                  <a:lnTo>
                    <a:pt x="160" y="2"/>
                  </a:lnTo>
                  <a:lnTo>
                    <a:pt x="183" y="5"/>
                  </a:lnTo>
                  <a:lnTo>
                    <a:pt x="206" y="10"/>
                  </a:lnTo>
                  <a:lnTo>
                    <a:pt x="231" y="16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14" name="Freeform 90"/>
            <p:cNvSpPr>
              <a:spLocks/>
            </p:cNvSpPr>
            <p:nvPr/>
          </p:nvSpPr>
          <p:spPr bwMode="auto">
            <a:xfrm>
              <a:off x="4524375" y="3829050"/>
              <a:ext cx="28575" cy="14288"/>
            </a:xfrm>
            <a:custGeom>
              <a:avLst/>
              <a:gdLst/>
              <a:ahLst/>
              <a:cxnLst>
                <a:cxn ang="0">
                  <a:pos x="286" y="0"/>
                </a:cxn>
                <a:cxn ang="0">
                  <a:pos x="345" y="2"/>
                </a:cxn>
                <a:cxn ang="0">
                  <a:pos x="397" y="11"/>
                </a:cxn>
                <a:cxn ang="0">
                  <a:pos x="441" y="25"/>
                </a:cxn>
                <a:cxn ang="0">
                  <a:pos x="478" y="43"/>
                </a:cxn>
                <a:cxn ang="0">
                  <a:pos x="507" y="66"/>
                </a:cxn>
                <a:cxn ang="0">
                  <a:pos x="528" y="90"/>
                </a:cxn>
                <a:cxn ang="0">
                  <a:pos x="542" y="116"/>
                </a:cxn>
                <a:cxn ang="0">
                  <a:pos x="546" y="144"/>
                </a:cxn>
                <a:cxn ang="0">
                  <a:pos x="542" y="171"/>
                </a:cxn>
                <a:cxn ang="0">
                  <a:pos x="529" y="199"/>
                </a:cxn>
                <a:cxn ang="0">
                  <a:pos x="508" y="224"/>
                </a:cxn>
                <a:cxn ang="0">
                  <a:pos x="476" y="248"/>
                </a:cxn>
                <a:cxn ang="0">
                  <a:pos x="437" y="267"/>
                </a:cxn>
                <a:cxn ang="0">
                  <a:pos x="387" y="283"/>
                </a:cxn>
                <a:cxn ang="0">
                  <a:pos x="327" y="294"/>
                </a:cxn>
                <a:cxn ang="0">
                  <a:pos x="261" y="298"/>
                </a:cxn>
                <a:cxn ang="0">
                  <a:pos x="202" y="297"/>
                </a:cxn>
                <a:cxn ang="0">
                  <a:pos x="150" y="289"/>
                </a:cxn>
                <a:cxn ang="0">
                  <a:pos x="105" y="275"/>
                </a:cxn>
                <a:cxn ang="0">
                  <a:pos x="69" y="257"/>
                </a:cxn>
                <a:cxn ang="0">
                  <a:pos x="39" y="235"/>
                </a:cxn>
                <a:cxn ang="0">
                  <a:pos x="18" y="210"/>
                </a:cxn>
                <a:cxn ang="0">
                  <a:pos x="6" y="184"/>
                </a:cxn>
                <a:cxn ang="0">
                  <a:pos x="0" y="156"/>
                </a:cxn>
                <a:cxn ang="0">
                  <a:pos x="5" y="129"/>
                </a:cxn>
                <a:cxn ang="0">
                  <a:pos x="18" y="101"/>
                </a:cxn>
                <a:cxn ang="0">
                  <a:pos x="39" y="75"/>
                </a:cxn>
                <a:cxn ang="0">
                  <a:pos x="70" y="51"/>
                </a:cxn>
                <a:cxn ang="0">
                  <a:pos x="111" y="32"/>
                </a:cxn>
                <a:cxn ang="0">
                  <a:pos x="160" y="16"/>
                </a:cxn>
                <a:cxn ang="0">
                  <a:pos x="220" y="4"/>
                </a:cxn>
              </a:cxnLst>
              <a:rect l="0" t="0" r="r" b="b"/>
              <a:pathLst>
                <a:path w="546" h="298">
                  <a:moveTo>
                    <a:pt x="253" y="1"/>
                  </a:moveTo>
                  <a:lnTo>
                    <a:pt x="286" y="0"/>
                  </a:lnTo>
                  <a:lnTo>
                    <a:pt x="316" y="0"/>
                  </a:lnTo>
                  <a:lnTo>
                    <a:pt x="345" y="2"/>
                  </a:lnTo>
                  <a:lnTo>
                    <a:pt x="371" y="7"/>
                  </a:lnTo>
                  <a:lnTo>
                    <a:pt x="397" y="11"/>
                  </a:lnTo>
                  <a:lnTo>
                    <a:pt x="419" y="18"/>
                  </a:lnTo>
                  <a:lnTo>
                    <a:pt x="441" y="25"/>
                  </a:lnTo>
                  <a:lnTo>
                    <a:pt x="460" y="34"/>
                  </a:lnTo>
                  <a:lnTo>
                    <a:pt x="478" y="43"/>
                  </a:lnTo>
                  <a:lnTo>
                    <a:pt x="494" y="54"/>
                  </a:lnTo>
                  <a:lnTo>
                    <a:pt x="507" y="66"/>
                  </a:lnTo>
                  <a:lnTo>
                    <a:pt x="519" y="77"/>
                  </a:lnTo>
                  <a:lnTo>
                    <a:pt x="528" y="90"/>
                  </a:lnTo>
                  <a:lnTo>
                    <a:pt x="535" y="103"/>
                  </a:lnTo>
                  <a:lnTo>
                    <a:pt x="542" y="116"/>
                  </a:lnTo>
                  <a:lnTo>
                    <a:pt x="545" y="130"/>
                  </a:lnTo>
                  <a:lnTo>
                    <a:pt x="546" y="144"/>
                  </a:lnTo>
                  <a:lnTo>
                    <a:pt x="545" y="158"/>
                  </a:lnTo>
                  <a:lnTo>
                    <a:pt x="542" y="171"/>
                  </a:lnTo>
                  <a:lnTo>
                    <a:pt x="537" y="186"/>
                  </a:lnTo>
                  <a:lnTo>
                    <a:pt x="529" y="199"/>
                  </a:lnTo>
                  <a:lnTo>
                    <a:pt x="519" y="212"/>
                  </a:lnTo>
                  <a:lnTo>
                    <a:pt x="508" y="224"/>
                  </a:lnTo>
                  <a:lnTo>
                    <a:pt x="494" y="236"/>
                  </a:lnTo>
                  <a:lnTo>
                    <a:pt x="476" y="248"/>
                  </a:lnTo>
                  <a:lnTo>
                    <a:pt x="458" y="258"/>
                  </a:lnTo>
                  <a:lnTo>
                    <a:pt x="437" y="267"/>
                  </a:lnTo>
                  <a:lnTo>
                    <a:pt x="412" y="276"/>
                  </a:lnTo>
                  <a:lnTo>
                    <a:pt x="387" y="283"/>
                  </a:lnTo>
                  <a:lnTo>
                    <a:pt x="358" y="289"/>
                  </a:lnTo>
                  <a:lnTo>
                    <a:pt x="327" y="294"/>
                  </a:lnTo>
                  <a:lnTo>
                    <a:pt x="293" y="297"/>
                  </a:lnTo>
                  <a:lnTo>
                    <a:pt x="261" y="298"/>
                  </a:lnTo>
                  <a:lnTo>
                    <a:pt x="231" y="298"/>
                  </a:lnTo>
                  <a:lnTo>
                    <a:pt x="202" y="297"/>
                  </a:lnTo>
                  <a:lnTo>
                    <a:pt x="175" y="293"/>
                  </a:lnTo>
                  <a:lnTo>
                    <a:pt x="150" y="289"/>
                  </a:lnTo>
                  <a:lnTo>
                    <a:pt x="127" y="282"/>
                  </a:lnTo>
                  <a:lnTo>
                    <a:pt x="105" y="275"/>
                  </a:lnTo>
                  <a:lnTo>
                    <a:pt x="86" y="267"/>
                  </a:lnTo>
                  <a:lnTo>
                    <a:pt x="69" y="257"/>
                  </a:lnTo>
                  <a:lnTo>
                    <a:pt x="53" y="247"/>
                  </a:lnTo>
                  <a:lnTo>
                    <a:pt x="39" y="235"/>
                  </a:lnTo>
                  <a:lnTo>
                    <a:pt x="28" y="223"/>
                  </a:lnTo>
                  <a:lnTo>
                    <a:pt x="18" y="210"/>
                  </a:lnTo>
                  <a:lnTo>
                    <a:pt x="11" y="198"/>
                  </a:lnTo>
                  <a:lnTo>
                    <a:pt x="6" y="184"/>
                  </a:lnTo>
                  <a:lnTo>
                    <a:pt x="1" y="170"/>
                  </a:lnTo>
                  <a:lnTo>
                    <a:pt x="0" y="156"/>
                  </a:lnTo>
                  <a:lnTo>
                    <a:pt x="1" y="142"/>
                  </a:lnTo>
                  <a:lnTo>
                    <a:pt x="5" y="129"/>
                  </a:lnTo>
                  <a:lnTo>
                    <a:pt x="10" y="114"/>
                  </a:lnTo>
                  <a:lnTo>
                    <a:pt x="18" y="101"/>
                  </a:lnTo>
                  <a:lnTo>
                    <a:pt x="27" y="88"/>
                  </a:lnTo>
                  <a:lnTo>
                    <a:pt x="39" y="75"/>
                  </a:lnTo>
                  <a:lnTo>
                    <a:pt x="53" y="63"/>
                  </a:lnTo>
                  <a:lnTo>
                    <a:pt x="70" y="51"/>
                  </a:lnTo>
                  <a:lnTo>
                    <a:pt x="89" y="41"/>
                  </a:lnTo>
                  <a:lnTo>
                    <a:pt x="111" y="32"/>
                  </a:lnTo>
                  <a:lnTo>
                    <a:pt x="134" y="23"/>
                  </a:lnTo>
                  <a:lnTo>
                    <a:pt x="160" y="16"/>
                  </a:lnTo>
                  <a:lnTo>
                    <a:pt x="189" y="10"/>
                  </a:lnTo>
                  <a:lnTo>
                    <a:pt x="220" y="4"/>
                  </a:lnTo>
                  <a:lnTo>
                    <a:pt x="253" y="1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15" name="Freeform 91"/>
            <p:cNvSpPr>
              <a:spLocks/>
            </p:cNvSpPr>
            <p:nvPr/>
          </p:nvSpPr>
          <p:spPr bwMode="auto">
            <a:xfrm>
              <a:off x="4532313" y="3806825"/>
              <a:ext cx="31750" cy="17463"/>
            </a:xfrm>
            <a:custGeom>
              <a:avLst/>
              <a:gdLst/>
              <a:ahLst/>
              <a:cxnLst>
                <a:cxn ang="0">
                  <a:pos x="296" y="12"/>
                </a:cxn>
                <a:cxn ang="0">
                  <a:pos x="364" y="2"/>
                </a:cxn>
                <a:cxn ang="0">
                  <a:pos x="425" y="0"/>
                </a:cxn>
                <a:cxn ang="0">
                  <a:pos x="479" y="5"/>
                </a:cxn>
                <a:cxn ang="0">
                  <a:pos x="525" y="16"/>
                </a:cxn>
                <a:cxn ang="0">
                  <a:pos x="563" y="34"/>
                </a:cxn>
                <a:cxn ang="0">
                  <a:pos x="592" y="55"/>
                </a:cxn>
                <a:cxn ang="0">
                  <a:pos x="613" y="81"/>
                </a:cxn>
                <a:cxn ang="0">
                  <a:pos x="624" y="110"/>
                </a:cxn>
                <a:cxn ang="0">
                  <a:pos x="625" y="140"/>
                </a:cxn>
                <a:cxn ang="0">
                  <a:pos x="616" y="172"/>
                </a:cxn>
                <a:cxn ang="0">
                  <a:pos x="595" y="203"/>
                </a:cxn>
                <a:cxn ang="0">
                  <a:pos x="565" y="235"/>
                </a:cxn>
                <a:cxn ang="0">
                  <a:pos x="523" y="266"/>
                </a:cxn>
                <a:cxn ang="0">
                  <a:pos x="469" y="293"/>
                </a:cxn>
                <a:cxn ang="0">
                  <a:pos x="404" y="317"/>
                </a:cxn>
                <a:cxn ang="0">
                  <a:pos x="329" y="338"/>
                </a:cxn>
                <a:cxn ang="0">
                  <a:pos x="261" y="348"/>
                </a:cxn>
                <a:cxn ang="0">
                  <a:pos x="201" y="351"/>
                </a:cxn>
                <a:cxn ang="0">
                  <a:pos x="147" y="346"/>
                </a:cxn>
                <a:cxn ang="0">
                  <a:pos x="101" y="335"/>
                </a:cxn>
                <a:cxn ang="0">
                  <a:pos x="63" y="317"/>
                </a:cxn>
                <a:cxn ang="0">
                  <a:pos x="34" y="296"/>
                </a:cxn>
                <a:cxn ang="0">
                  <a:pos x="13" y="271"/>
                </a:cxn>
                <a:cxn ang="0">
                  <a:pos x="2" y="241"/>
                </a:cxn>
                <a:cxn ang="0">
                  <a:pos x="1" y="211"/>
                </a:cxn>
                <a:cxn ang="0">
                  <a:pos x="9" y="179"/>
                </a:cxn>
                <a:cxn ang="0">
                  <a:pos x="29" y="146"/>
                </a:cxn>
                <a:cxn ang="0">
                  <a:pos x="59" y="115"/>
                </a:cxn>
                <a:cxn ang="0">
                  <a:pos x="101" y="84"/>
                </a:cxn>
                <a:cxn ang="0">
                  <a:pos x="155" y="57"/>
                </a:cxn>
                <a:cxn ang="0">
                  <a:pos x="221" y="32"/>
                </a:cxn>
              </a:cxnLst>
              <a:rect l="0" t="0" r="r" b="b"/>
              <a:pathLst>
                <a:path w="625" h="351">
                  <a:moveTo>
                    <a:pt x="259" y="20"/>
                  </a:moveTo>
                  <a:lnTo>
                    <a:pt x="296" y="12"/>
                  </a:lnTo>
                  <a:lnTo>
                    <a:pt x="330" y="6"/>
                  </a:lnTo>
                  <a:lnTo>
                    <a:pt x="364" y="2"/>
                  </a:lnTo>
                  <a:lnTo>
                    <a:pt x="396" y="0"/>
                  </a:lnTo>
                  <a:lnTo>
                    <a:pt x="425" y="0"/>
                  </a:lnTo>
                  <a:lnTo>
                    <a:pt x="453" y="2"/>
                  </a:lnTo>
                  <a:lnTo>
                    <a:pt x="479" y="5"/>
                  </a:lnTo>
                  <a:lnTo>
                    <a:pt x="503" y="10"/>
                  </a:lnTo>
                  <a:lnTo>
                    <a:pt x="525" y="16"/>
                  </a:lnTo>
                  <a:lnTo>
                    <a:pt x="545" y="24"/>
                  </a:lnTo>
                  <a:lnTo>
                    <a:pt x="563" y="34"/>
                  </a:lnTo>
                  <a:lnTo>
                    <a:pt x="579" y="44"/>
                  </a:lnTo>
                  <a:lnTo>
                    <a:pt x="592" y="55"/>
                  </a:lnTo>
                  <a:lnTo>
                    <a:pt x="603" y="68"/>
                  </a:lnTo>
                  <a:lnTo>
                    <a:pt x="613" y="81"/>
                  </a:lnTo>
                  <a:lnTo>
                    <a:pt x="619" y="95"/>
                  </a:lnTo>
                  <a:lnTo>
                    <a:pt x="624" y="110"/>
                  </a:lnTo>
                  <a:lnTo>
                    <a:pt x="625" y="124"/>
                  </a:lnTo>
                  <a:lnTo>
                    <a:pt x="625" y="140"/>
                  </a:lnTo>
                  <a:lnTo>
                    <a:pt x="622" y="156"/>
                  </a:lnTo>
                  <a:lnTo>
                    <a:pt x="616" y="172"/>
                  </a:lnTo>
                  <a:lnTo>
                    <a:pt x="607" y="188"/>
                  </a:lnTo>
                  <a:lnTo>
                    <a:pt x="595" y="203"/>
                  </a:lnTo>
                  <a:lnTo>
                    <a:pt x="582" y="220"/>
                  </a:lnTo>
                  <a:lnTo>
                    <a:pt x="565" y="235"/>
                  </a:lnTo>
                  <a:lnTo>
                    <a:pt x="545" y="250"/>
                  </a:lnTo>
                  <a:lnTo>
                    <a:pt x="523" y="266"/>
                  </a:lnTo>
                  <a:lnTo>
                    <a:pt x="497" y="280"/>
                  </a:lnTo>
                  <a:lnTo>
                    <a:pt x="469" y="293"/>
                  </a:lnTo>
                  <a:lnTo>
                    <a:pt x="437" y="306"/>
                  </a:lnTo>
                  <a:lnTo>
                    <a:pt x="404" y="317"/>
                  </a:lnTo>
                  <a:lnTo>
                    <a:pt x="366" y="329"/>
                  </a:lnTo>
                  <a:lnTo>
                    <a:pt x="329" y="338"/>
                  </a:lnTo>
                  <a:lnTo>
                    <a:pt x="295" y="344"/>
                  </a:lnTo>
                  <a:lnTo>
                    <a:pt x="261" y="348"/>
                  </a:lnTo>
                  <a:lnTo>
                    <a:pt x="230" y="351"/>
                  </a:lnTo>
                  <a:lnTo>
                    <a:pt x="201" y="351"/>
                  </a:lnTo>
                  <a:lnTo>
                    <a:pt x="172" y="349"/>
                  </a:lnTo>
                  <a:lnTo>
                    <a:pt x="147" y="346"/>
                  </a:lnTo>
                  <a:lnTo>
                    <a:pt x="123" y="341"/>
                  </a:lnTo>
                  <a:lnTo>
                    <a:pt x="101" y="335"/>
                  </a:lnTo>
                  <a:lnTo>
                    <a:pt x="81" y="327"/>
                  </a:lnTo>
                  <a:lnTo>
                    <a:pt x="63" y="317"/>
                  </a:lnTo>
                  <a:lnTo>
                    <a:pt x="47" y="307"/>
                  </a:lnTo>
                  <a:lnTo>
                    <a:pt x="34" y="296"/>
                  </a:lnTo>
                  <a:lnTo>
                    <a:pt x="23" y="284"/>
                  </a:lnTo>
                  <a:lnTo>
                    <a:pt x="13" y="271"/>
                  </a:lnTo>
                  <a:lnTo>
                    <a:pt x="6" y="256"/>
                  </a:lnTo>
                  <a:lnTo>
                    <a:pt x="2" y="241"/>
                  </a:lnTo>
                  <a:lnTo>
                    <a:pt x="0" y="227"/>
                  </a:lnTo>
                  <a:lnTo>
                    <a:pt x="1" y="211"/>
                  </a:lnTo>
                  <a:lnTo>
                    <a:pt x="4" y="195"/>
                  </a:lnTo>
                  <a:lnTo>
                    <a:pt x="9" y="179"/>
                  </a:lnTo>
                  <a:lnTo>
                    <a:pt x="19" y="163"/>
                  </a:lnTo>
                  <a:lnTo>
                    <a:pt x="29" y="146"/>
                  </a:lnTo>
                  <a:lnTo>
                    <a:pt x="43" y="130"/>
                  </a:lnTo>
                  <a:lnTo>
                    <a:pt x="59" y="115"/>
                  </a:lnTo>
                  <a:lnTo>
                    <a:pt x="79" y="100"/>
                  </a:lnTo>
                  <a:lnTo>
                    <a:pt x="101" y="84"/>
                  </a:lnTo>
                  <a:lnTo>
                    <a:pt x="127" y="70"/>
                  </a:lnTo>
                  <a:lnTo>
                    <a:pt x="155" y="57"/>
                  </a:lnTo>
                  <a:lnTo>
                    <a:pt x="187" y="44"/>
                  </a:lnTo>
                  <a:lnTo>
                    <a:pt x="221" y="32"/>
                  </a:lnTo>
                  <a:lnTo>
                    <a:pt x="259" y="20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16" name="Freeform 92"/>
            <p:cNvSpPr>
              <a:spLocks/>
            </p:cNvSpPr>
            <p:nvPr/>
          </p:nvSpPr>
          <p:spPr bwMode="auto">
            <a:xfrm>
              <a:off x="4524375" y="3781425"/>
              <a:ext cx="28575" cy="23813"/>
            </a:xfrm>
            <a:custGeom>
              <a:avLst/>
              <a:gdLst/>
              <a:ahLst/>
              <a:cxnLst>
                <a:cxn ang="0">
                  <a:pos x="193" y="100"/>
                </a:cxn>
                <a:cxn ang="0">
                  <a:pos x="252" y="60"/>
                </a:cxn>
                <a:cxn ang="0">
                  <a:pos x="307" y="30"/>
                </a:cxn>
                <a:cxn ang="0">
                  <a:pos x="358" y="11"/>
                </a:cxn>
                <a:cxn ang="0">
                  <a:pos x="405" y="2"/>
                </a:cxn>
                <a:cxn ang="0">
                  <a:pos x="446" y="0"/>
                </a:cxn>
                <a:cxn ang="0">
                  <a:pos x="482" y="7"/>
                </a:cxn>
                <a:cxn ang="0">
                  <a:pos x="510" y="20"/>
                </a:cxn>
                <a:cxn ang="0">
                  <a:pos x="531" y="42"/>
                </a:cxn>
                <a:cxn ang="0">
                  <a:pos x="545" y="68"/>
                </a:cxn>
                <a:cxn ang="0">
                  <a:pos x="549" y="101"/>
                </a:cxn>
                <a:cxn ang="0">
                  <a:pos x="544" y="138"/>
                </a:cxn>
                <a:cxn ang="0">
                  <a:pos x="528" y="180"/>
                </a:cxn>
                <a:cxn ang="0">
                  <a:pos x="503" y="226"/>
                </a:cxn>
                <a:cxn ang="0">
                  <a:pos x="465" y="275"/>
                </a:cxn>
                <a:cxn ang="0">
                  <a:pos x="415" y="325"/>
                </a:cxn>
                <a:cxn ang="0">
                  <a:pos x="355" y="375"/>
                </a:cxn>
                <a:cxn ang="0">
                  <a:pos x="297" y="415"/>
                </a:cxn>
                <a:cxn ang="0">
                  <a:pos x="243" y="443"/>
                </a:cxn>
                <a:cxn ang="0">
                  <a:pos x="192" y="463"/>
                </a:cxn>
                <a:cxn ang="0">
                  <a:pos x="145" y="473"/>
                </a:cxn>
                <a:cxn ang="0">
                  <a:pos x="103" y="474"/>
                </a:cxn>
                <a:cxn ang="0">
                  <a:pos x="69" y="467"/>
                </a:cxn>
                <a:cxn ang="0">
                  <a:pos x="40" y="453"/>
                </a:cxn>
                <a:cxn ang="0">
                  <a:pos x="18" y="432"/>
                </a:cxn>
                <a:cxn ang="0">
                  <a:pos x="5" y="405"/>
                </a:cxn>
                <a:cxn ang="0">
                  <a:pos x="0" y="372"/>
                </a:cxn>
                <a:cxn ang="0">
                  <a:pos x="5" y="335"/>
                </a:cxn>
                <a:cxn ang="0">
                  <a:pos x="20" y="293"/>
                </a:cxn>
                <a:cxn ang="0">
                  <a:pos x="46" y="248"/>
                </a:cxn>
                <a:cxn ang="0">
                  <a:pos x="84" y="199"/>
                </a:cxn>
                <a:cxn ang="0">
                  <a:pos x="134" y="148"/>
                </a:cxn>
              </a:cxnLst>
              <a:rect l="0" t="0" r="r" b="b"/>
              <a:pathLst>
                <a:path w="549" h="474">
                  <a:moveTo>
                    <a:pt x="164" y="123"/>
                  </a:moveTo>
                  <a:lnTo>
                    <a:pt x="193" y="100"/>
                  </a:lnTo>
                  <a:lnTo>
                    <a:pt x="223" y="78"/>
                  </a:lnTo>
                  <a:lnTo>
                    <a:pt x="252" y="60"/>
                  </a:lnTo>
                  <a:lnTo>
                    <a:pt x="280" y="44"/>
                  </a:lnTo>
                  <a:lnTo>
                    <a:pt x="307" y="30"/>
                  </a:lnTo>
                  <a:lnTo>
                    <a:pt x="333" y="20"/>
                  </a:lnTo>
                  <a:lnTo>
                    <a:pt x="358" y="11"/>
                  </a:lnTo>
                  <a:lnTo>
                    <a:pt x="383" y="5"/>
                  </a:lnTo>
                  <a:lnTo>
                    <a:pt x="405" y="2"/>
                  </a:lnTo>
                  <a:lnTo>
                    <a:pt x="426" y="0"/>
                  </a:lnTo>
                  <a:lnTo>
                    <a:pt x="446" y="0"/>
                  </a:lnTo>
                  <a:lnTo>
                    <a:pt x="465" y="2"/>
                  </a:lnTo>
                  <a:lnTo>
                    <a:pt x="482" y="7"/>
                  </a:lnTo>
                  <a:lnTo>
                    <a:pt x="497" y="13"/>
                  </a:lnTo>
                  <a:lnTo>
                    <a:pt x="510" y="20"/>
                  </a:lnTo>
                  <a:lnTo>
                    <a:pt x="522" y="30"/>
                  </a:lnTo>
                  <a:lnTo>
                    <a:pt x="531" y="42"/>
                  </a:lnTo>
                  <a:lnTo>
                    <a:pt x="540" y="54"/>
                  </a:lnTo>
                  <a:lnTo>
                    <a:pt x="545" y="68"/>
                  </a:lnTo>
                  <a:lnTo>
                    <a:pt x="548" y="83"/>
                  </a:lnTo>
                  <a:lnTo>
                    <a:pt x="549" y="101"/>
                  </a:lnTo>
                  <a:lnTo>
                    <a:pt x="548" y="119"/>
                  </a:lnTo>
                  <a:lnTo>
                    <a:pt x="544" y="138"/>
                  </a:lnTo>
                  <a:lnTo>
                    <a:pt x="538" y="159"/>
                  </a:lnTo>
                  <a:lnTo>
                    <a:pt x="528" y="180"/>
                  </a:lnTo>
                  <a:lnTo>
                    <a:pt x="517" y="202"/>
                  </a:lnTo>
                  <a:lnTo>
                    <a:pt x="503" y="226"/>
                  </a:lnTo>
                  <a:lnTo>
                    <a:pt x="486" y="249"/>
                  </a:lnTo>
                  <a:lnTo>
                    <a:pt x="465" y="275"/>
                  </a:lnTo>
                  <a:lnTo>
                    <a:pt x="442" y="299"/>
                  </a:lnTo>
                  <a:lnTo>
                    <a:pt x="415" y="325"/>
                  </a:lnTo>
                  <a:lnTo>
                    <a:pt x="385" y="352"/>
                  </a:lnTo>
                  <a:lnTo>
                    <a:pt x="355" y="375"/>
                  </a:lnTo>
                  <a:lnTo>
                    <a:pt x="326" y="397"/>
                  </a:lnTo>
                  <a:lnTo>
                    <a:pt x="297" y="415"/>
                  </a:lnTo>
                  <a:lnTo>
                    <a:pt x="270" y="430"/>
                  </a:lnTo>
                  <a:lnTo>
                    <a:pt x="243" y="443"/>
                  </a:lnTo>
                  <a:lnTo>
                    <a:pt x="217" y="455"/>
                  </a:lnTo>
                  <a:lnTo>
                    <a:pt x="192" y="463"/>
                  </a:lnTo>
                  <a:lnTo>
                    <a:pt x="168" y="469"/>
                  </a:lnTo>
                  <a:lnTo>
                    <a:pt x="145" y="473"/>
                  </a:lnTo>
                  <a:lnTo>
                    <a:pt x="124" y="474"/>
                  </a:lnTo>
                  <a:lnTo>
                    <a:pt x="103" y="474"/>
                  </a:lnTo>
                  <a:lnTo>
                    <a:pt x="85" y="471"/>
                  </a:lnTo>
                  <a:lnTo>
                    <a:pt x="69" y="467"/>
                  </a:lnTo>
                  <a:lnTo>
                    <a:pt x="53" y="461"/>
                  </a:lnTo>
                  <a:lnTo>
                    <a:pt x="40" y="453"/>
                  </a:lnTo>
                  <a:lnTo>
                    <a:pt x="28" y="443"/>
                  </a:lnTo>
                  <a:lnTo>
                    <a:pt x="18" y="432"/>
                  </a:lnTo>
                  <a:lnTo>
                    <a:pt x="11" y="419"/>
                  </a:lnTo>
                  <a:lnTo>
                    <a:pt x="5" y="405"/>
                  </a:lnTo>
                  <a:lnTo>
                    <a:pt x="2" y="390"/>
                  </a:lnTo>
                  <a:lnTo>
                    <a:pt x="0" y="372"/>
                  </a:lnTo>
                  <a:lnTo>
                    <a:pt x="2" y="354"/>
                  </a:lnTo>
                  <a:lnTo>
                    <a:pt x="5" y="335"/>
                  </a:lnTo>
                  <a:lnTo>
                    <a:pt x="12" y="314"/>
                  </a:lnTo>
                  <a:lnTo>
                    <a:pt x="20" y="293"/>
                  </a:lnTo>
                  <a:lnTo>
                    <a:pt x="32" y="272"/>
                  </a:lnTo>
                  <a:lnTo>
                    <a:pt x="46" y="248"/>
                  </a:lnTo>
                  <a:lnTo>
                    <a:pt x="64" y="224"/>
                  </a:lnTo>
                  <a:lnTo>
                    <a:pt x="84" y="199"/>
                  </a:lnTo>
                  <a:lnTo>
                    <a:pt x="108" y="175"/>
                  </a:lnTo>
                  <a:lnTo>
                    <a:pt x="134" y="148"/>
                  </a:lnTo>
                  <a:lnTo>
                    <a:pt x="164" y="123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17" name="Freeform 93"/>
            <p:cNvSpPr>
              <a:spLocks/>
            </p:cNvSpPr>
            <p:nvPr/>
          </p:nvSpPr>
          <p:spPr bwMode="auto">
            <a:xfrm>
              <a:off x="4513263" y="3763963"/>
              <a:ext cx="20638" cy="25400"/>
            </a:xfrm>
            <a:custGeom>
              <a:avLst/>
              <a:gdLst/>
              <a:ahLst/>
              <a:cxnLst>
                <a:cxn ang="0">
                  <a:pos x="100" y="140"/>
                </a:cxn>
                <a:cxn ang="0">
                  <a:pos x="138" y="94"/>
                </a:cxn>
                <a:cxn ang="0">
                  <a:pos x="177" y="57"/>
                </a:cxn>
                <a:cxn ang="0">
                  <a:pos x="214" y="30"/>
                </a:cxn>
                <a:cxn ang="0">
                  <a:pos x="250" y="11"/>
                </a:cxn>
                <a:cxn ang="0">
                  <a:pos x="284" y="2"/>
                </a:cxn>
                <a:cxn ang="0">
                  <a:pos x="314" y="0"/>
                </a:cxn>
                <a:cxn ang="0">
                  <a:pos x="342" y="6"/>
                </a:cxn>
                <a:cxn ang="0">
                  <a:pos x="364" y="20"/>
                </a:cxn>
                <a:cxn ang="0">
                  <a:pos x="382" y="40"/>
                </a:cxn>
                <a:cxn ang="0">
                  <a:pos x="393" y="66"/>
                </a:cxn>
                <a:cxn ang="0">
                  <a:pos x="398" y="100"/>
                </a:cxn>
                <a:cxn ang="0">
                  <a:pos x="396" y="139"/>
                </a:cxn>
                <a:cxn ang="0">
                  <a:pos x="385" y="182"/>
                </a:cxn>
                <a:cxn ang="0">
                  <a:pos x="365" y="231"/>
                </a:cxn>
                <a:cxn ang="0">
                  <a:pos x="337" y="285"/>
                </a:cxn>
                <a:cxn ang="0">
                  <a:pos x="299" y="339"/>
                </a:cxn>
                <a:cxn ang="0">
                  <a:pos x="260" y="385"/>
                </a:cxn>
                <a:cxn ang="0">
                  <a:pos x="223" y="421"/>
                </a:cxn>
                <a:cxn ang="0">
                  <a:pos x="185" y="448"/>
                </a:cxn>
                <a:cxn ang="0">
                  <a:pos x="148" y="466"/>
                </a:cxn>
                <a:cxn ang="0">
                  <a:pos x="115" y="476"/>
                </a:cxn>
                <a:cxn ang="0">
                  <a:pos x="84" y="478"/>
                </a:cxn>
                <a:cxn ang="0">
                  <a:pos x="58" y="472"/>
                </a:cxn>
                <a:cxn ang="0">
                  <a:pos x="34" y="459"/>
                </a:cxn>
                <a:cxn ang="0">
                  <a:pos x="17" y="439"/>
                </a:cxn>
                <a:cxn ang="0">
                  <a:pos x="6" y="412"/>
                </a:cxn>
                <a:cxn ang="0">
                  <a:pos x="0" y="380"/>
                </a:cxn>
                <a:cxn ang="0">
                  <a:pos x="4" y="341"/>
                </a:cxn>
                <a:cxn ang="0">
                  <a:pos x="14" y="297"/>
                </a:cxn>
                <a:cxn ang="0">
                  <a:pos x="33" y="248"/>
                </a:cxn>
                <a:cxn ang="0">
                  <a:pos x="63" y="196"/>
                </a:cxn>
              </a:cxnLst>
              <a:rect l="0" t="0" r="r" b="b"/>
              <a:pathLst>
                <a:path w="398" h="478">
                  <a:moveTo>
                    <a:pt x="81" y="167"/>
                  </a:moveTo>
                  <a:lnTo>
                    <a:pt x="100" y="140"/>
                  </a:lnTo>
                  <a:lnTo>
                    <a:pt x="119" y="116"/>
                  </a:lnTo>
                  <a:lnTo>
                    <a:pt x="138" y="94"/>
                  </a:lnTo>
                  <a:lnTo>
                    <a:pt x="157" y="74"/>
                  </a:lnTo>
                  <a:lnTo>
                    <a:pt x="177" y="57"/>
                  </a:lnTo>
                  <a:lnTo>
                    <a:pt x="195" y="43"/>
                  </a:lnTo>
                  <a:lnTo>
                    <a:pt x="214" y="30"/>
                  </a:lnTo>
                  <a:lnTo>
                    <a:pt x="233" y="20"/>
                  </a:lnTo>
                  <a:lnTo>
                    <a:pt x="250" y="11"/>
                  </a:lnTo>
                  <a:lnTo>
                    <a:pt x="267" y="6"/>
                  </a:lnTo>
                  <a:lnTo>
                    <a:pt x="284" y="2"/>
                  </a:lnTo>
                  <a:lnTo>
                    <a:pt x="300" y="0"/>
                  </a:lnTo>
                  <a:lnTo>
                    <a:pt x="314" y="0"/>
                  </a:lnTo>
                  <a:lnTo>
                    <a:pt x="329" y="2"/>
                  </a:lnTo>
                  <a:lnTo>
                    <a:pt x="342" y="6"/>
                  </a:lnTo>
                  <a:lnTo>
                    <a:pt x="354" y="12"/>
                  </a:lnTo>
                  <a:lnTo>
                    <a:pt x="364" y="20"/>
                  </a:lnTo>
                  <a:lnTo>
                    <a:pt x="373" y="29"/>
                  </a:lnTo>
                  <a:lnTo>
                    <a:pt x="382" y="40"/>
                  </a:lnTo>
                  <a:lnTo>
                    <a:pt x="389" y="52"/>
                  </a:lnTo>
                  <a:lnTo>
                    <a:pt x="393" y="66"/>
                  </a:lnTo>
                  <a:lnTo>
                    <a:pt x="397" y="83"/>
                  </a:lnTo>
                  <a:lnTo>
                    <a:pt x="398" y="100"/>
                  </a:lnTo>
                  <a:lnTo>
                    <a:pt x="398" y="118"/>
                  </a:lnTo>
                  <a:lnTo>
                    <a:pt x="396" y="139"/>
                  </a:lnTo>
                  <a:lnTo>
                    <a:pt x="392" y="160"/>
                  </a:lnTo>
                  <a:lnTo>
                    <a:pt x="385" y="182"/>
                  </a:lnTo>
                  <a:lnTo>
                    <a:pt x="377" y="206"/>
                  </a:lnTo>
                  <a:lnTo>
                    <a:pt x="365" y="231"/>
                  </a:lnTo>
                  <a:lnTo>
                    <a:pt x="352" y="258"/>
                  </a:lnTo>
                  <a:lnTo>
                    <a:pt x="337" y="285"/>
                  </a:lnTo>
                  <a:lnTo>
                    <a:pt x="318" y="312"/>
                  </a:lnTo>
                  <a:lnTo>
                    <a:pt x="299" y="339"/>
                  </a:lnTo>
                  <a:lnTo>
                    <a:pt x="280" y="363"/>
                  </a:lnTo>
                  <a:lnTo>
                    <a:pt x="260" y="385"/>
                  </a:lnTo>
                  <a:lnTo>
                    <a:pt x="241" y="404"/>
                  </a:lnTo>
                  <a:lnTo>
                    <a:pt x="223" y="421"/>
                  </a:lnTo>
                  <a:lnTo>
                    <a:pt x="203" y="436"/>
                  </a:lnTo>
                  <a:lnTo>
                    <a:pt x="185" y="448"/>
                  </a:lnTo>
                  <a:lnTo>
                    <a:pt x="167" y="458"/>
                  </a:lnTo>
                  <a:lnTo>
                    <a:pt x="148" y="466"/>
                  </a:lnTo>
                  <a:lnTo>
                    <a:pt x="132" y="472"/>
                  </a:lnTo>
                  <a:lnTo>
                    <a:pt x="115" y="476"/>
                  </a:lnTo>
                  <a:lnTo>
                    <a:pt x="99" y="478"/>
                  </a:lnTo>
                  <a:lnTo>
                    <a:pt x="84" y="478"/>
                  </a:lnTo>
                  <a:lnTo>
                    <a:pt x="70" y="476"/>
                  </a:lnTo>
                  <a:lnTo>
                    <a:pt x="58" y="472"/>
                  </a:lnTo>
                  <a:lnTo>
                    <a:pt x="45" y="466"/>
                  </a:lnTo>
                  <a:lnTo>
                    <a:pt x="34" y="459"/>
                  </a:lnTo>
                  <a:lnTo>
                    <a:pt x="25" y="450"/>
                  </a:lnTo>
                  <a:lnTo>
                    <a:pt x="17" y="439"/>
                  </a:lnTo>
                  <a:lnTo>
                    <a:pt x="11" y="426"/>
                  </a:lnTo>
                  <a:lnTo>
                    <a:pt x="6" y="412"/>
                  </a:lnTo>
                  <a:lnTo>
                    <a:pt x="3" y="397"/>
                  </a:lnTo>
                  <a:lnTo>
                    <a:pt x="0" y="380"/>
                  </a:lnTo>
                  <a:lnTo>
                    <a:pt x="2" y="361"/>
                  </a:lnTo>
                  <a:lnTo>
                    <a:pt x="4" y="341"/>
                  </a:lnTo>
                  <a:lnTo>
                    <a:pt x="8" y="320"/>
                  </a:lnTo>
                  <a:lnTo>
                    <a:pt x="14" y="297"/>
                  </a:lnTo>
                  <a:lnTo>
                    <a:pt x="23" y="274"/>
                  </a:lnTo>
                  <a:lnTo>
                    <a:pt x="33" y="248"/>
                  </a:lnTo>
                  <a:lnTo>
                    <a:pt x="46" y="223"/>
                  </a:lnTo>
                  <a:lnTo>
                    <a:pt x="63" y="196"/>
                  </a:lnTo>
                  <a:lnTo>
                    <a:pt x="81" y="167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482600"/>
            <a:ext cx="9144000" cy="381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BDE212-E76B-4CCB-8579-F5AE533F1BB0}" type="datetimeFigureOut">
              <a:rPr lang="en-US"/>
              <a:pPr>
                <a:defRPr/>
              </a:pPr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99B649-AC05-4FD4-8EDB-84F71C51D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09600"/>
          </a:xfrm>
          <a:prstGeom prst="rect">
            <a:avLst/>
          </a:prstGeom>
          <a:gradFill>
            <a:gsLst>
              <a:gs pos="0">
                <a:srgbClr val="0081C4"/>
              </a:gs>
              <a:gs pos="100000">
                <a:schemeClr val="bg1">
                  <a:alpha val="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0" y="6248400"/>
            <a:ext cx="9144000" cy="609600"/>
          </a:xfrm>
          <a:prstGeom prst="rect">
            <a:avLst/>
          </a:prstGeom>
          <a:gradFill>
            <a:gsLst>
              <a:gs pos="0">
                <a:srgbClr val="EFB42B"/>
              </a:gs>
              <a:gs pos="100000">
                <a:schemeClr val="bg1">
                  <a:alpha val="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9" name="TextBox 118"/>
          <p:cNvSpPr txBox="1"/>
          <p:nvPr userDrawn="1"/>
        </p:nvSpPr>
        <p:spPr>
          <a:xfrm>
            <a:off x="7620000" y="6611938"/>
            <a:ext cx="152400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/>
                </a:solidFill>
                <a:latin typeface="Gill Sans MT" pitchFamily="34" charset="0"/>
                <a:cs typeface="+mn-cs"/>
              </a:rPr>
              <a:t>www.jubcor.com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416040"/>
            <a:ext cx="1540042" cy="365760"/>
          </a:xfrm>
          <a:prstGeom prst="rect">
            <a:avLst/>
          </a:prstGeom>
        </p:spPr>
      </p:pic>
      <p:sp>
        <p:nvSpPr>
          <p:cNvPr id="3" name="MSIPCMContentMarking" descr="{&quot;HashCode&quot;:1438093832,&quot;Placement&quot;:&quot;Header&quot;,&quot;Top&quot;:0.0,&quot;Left&quot;:0.0,&quot;SlideWidth&quot;:720,&quot;SlideHeight&quot;:540}"/>
          <p:cNvSpPr txBox="1"/>
          <p:nvPr userDrawn="1"/>
        </p:nvSpPr>
        <p:spPr>
          <a:xfrm>
            <a:off x="0" y="0"/>
            <a:ext cx="2441490" cy="23431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A7A8AA"/>
                </a:solidFill>
                <a:latin typeface="SABIC Typeface Headline Light" panose="020B0303060202020204" pitchFamily="34" charset="0"/>
              </a:rPr>
              <a:t>Classification: General Business Use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b="1" kern="1200">
          <a:solidFill>
            <a:schemeClr val="bg1"/>
          </a:solidFill>
          <a:latin typeface="Gill Sans MT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iencedirect.com/topics/materials-science/pitting-corrosio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52500" y="2438400"/>
            <a:ext cx="7239000" cy="2743200"/>
          </a:xfrm>
        </p:spPr>
        <p:txBody>
          <a:bodyPr/>
          <a:lstStyle/>
          <a:p>
            <a:r>
              <a:rPr lang="en-US" b="1" dirty="0"/>
              <a:t>SULFATE REDUCING BACTERIA </a:t>
            </a:r>
          </a:p>
          <a:p>
            <a:r>
              <a:rPr lang="en-US" sz="2400" b="1" dirty="0"/>
              <a:t>ALI ALKENANI 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81001"/>
            <a:ext cx="7315200" cy="200613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 EQUIPMENT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sample collection container are glass or plastic sterile , individually wrapped supplies may be purchased from most pharmacies all scientific supply stores</a:t>
            </a:r>
          </a:p>
          <a:p>
            <a:r>
              <a:rPr lang="en-US" dirty="0" smtClean="0"/>
              <a:t>Sterile plastic bags are usually ordered in bulk and the interiors remain sterile until </a:t>
            </a:r>
            <a:r>
              <a:rPr lang="en-US" dirty="0" err="1" smtClean="0"/>
              <a:t>opend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00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82278-818B-4BCA-B04C-81E41A4F7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SRB SULFATE REDUCING BACTERIA FOR SOIL SAMPLES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44FF6-FB30-412F-A5D9-FCDCC8F3F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sz="1800" u="sng" dirty="0">
                <a:latin typeface="SABIC Typeface Headline" panose="020B0603060202020204" pitchFamily="34" charset="0"/>
                <a:ea typeface="ヒラギノ角ゴ Pro W3"/>
                <a:cs typeface="SABIC Typeface Headline" panose="020B0603060202020204" pitchFamily="34" charset="0"/>
              </a:rPr>
              <a:t>Background</a:t>
            </a:r>
          </a:p>
          <a:p>
            <a:pPr marL="0" indent="0">
              <a:buNone/>
            </a:pPr>
            <a:endParaRPr lang="en-US" altLang="es-ES" sz="1800" dirty="0">
              <a:solidFill>
                <a:srgbClr val="4D4D4D"/>
              </a:solidFill>
              <a:latin typeface="SABIC Typeface Text Light" panose="020B0303060202020204" pitchFamily="34" charset="0"/>
              <a:ea typeface="ヒラギノ角ゴ ProN W3" charset="0"/>
              <a:cs typeface="SABIC Typeface Text" panose="020B0603060202020204" pitchFamily="34" charset="0"/>
            </a:endParaRPr>
          </a:p>
          <a:p>
            <a:r>
              <a:rPr lang="en-US" altLang="es-ES" sz="1800" dirty="0">
                <a:solidFill>
                  <a:srgbClr val="4D4D4D"/>
                </a:solidFill>
                <a:latin typeface="SABIC Typeface Text Light" panose="020B0303060202020204" pitchFamily="34" charset="0"/>
                <a:ea typeface="ヒラギノ角ゴ ProN W3" charset="0"/>
                <a:cs typeface="SABIC Typeface Text" panose="020B0603060202020204" pitchFamily="34" charset="0"/>
              </a:rPr>
              <a:t>One of the request which  has received , </a:t>
            </a:r>
            <a:r>
              <a:rPr lang="en-US" altLang="en-US" sz="1800" dirty="0">
                <a:solidFill>
                  <a:srgbClr val="4D4D4D"/>
                </a:solidFill>
                <a:latin typeface="SABIC Typeface Text Light" panose="020B0303060202020204" pitchFamily="34" charset="0"/>
                <a:ea typeface="ヒラギノ角ゴ ProN W3" charset="0"/>
                <a:cs typeface="SABIC Typeface Text" panose="020B0603060202020204" pitchFamily="34" charset="0"/>
              </a:rPr>
              <a:t>H</a:t>
            </a:r>
            <a:r>
              <a:rPr lang="en-US" altLang="en-US" sz="1400" dirty="0">
                <a:solidFill>
                  <a:srgbClr val="4D4D4D"/>
                </a:solidFill>
                <a:latin typeface="SABIC Typeface Text Light" panose="020B0303060202020204" pitchFamily="34" charset="0"/>
                <a:ea typeface="ヒラギノ角ゴ ProN W3" charset="0"/>
                <a:cs typeface="SABIC Typeface Text" panose="020B0603060202020204" pitchFamily="34" charset="0"/>
              </a:rPr>
              <a:t>2</a:t>
            </a:r>
            <a:r>
              <a:rPr lang="en-US" altLang="en-US" sz="1800" dirty="0">
                <a:solidFill>
                  <a:srgbClr val="4D4D4D"/>
                </a:solidFill>
                <a:latin typeface="SABIC Typeface Text Light" panose="020B0303060202020204" pitchFamily="34" charset="0"/>
                <a:ea typeface="ヒラギノ角ゴ ProN W3" charset="0"/>
                <a:cs typeface="SABIC Typeface Text" panose="020B0603060202020204" pitchFamily="34" charset="0"/>
              </a:rPr>
              <a:t>S liberating  from the ground floor in the administration building. </a:t>
            </a:r>
          </a:p>
          <a:p>
            <a:endParaRPr lang="en-US" altLang="en-US" sz="1800" dirty="0">
              <a:solidFill>
                <a:srgbClr val="4D4D4D"/>
              </a:solidFill>
              <a:latin typeface="SABIC Typeface Text Light" panose="020B0303060202020204" pitchFamily="34" charset="0"/>
              <a:ea typeface="ヒラギノ角ゴ ProN W3" charset="0"/>
              <a:cs typeface="SABIC Typeface Text" panose="020B0603060202020204" pitchFamily="34" charset="0"/>
            </a:endParaRPr>
          </a:p>
          <a:p>
            <a:pPr marL="0" indent="0">
              <a:buNone/>
            </a:pPr>
            <a:endParaRPr lang="en-US" altLang="en-US" sz="1800" dirty="0">
              <a:solidFill>
                <a:srgbClr val="4D4D4D"/>
              </a:solidFill>
              <a:latin typeface="SABIC Typeface Text Light" panose="020B0303060202020204" pitchFamily="34" charset="0"/>
              <a:ea typeface="ヒラギノ角ゴ ProN W3" charset="0"/>
              <a:cs typeface="SABIC Typeface Text" panose="020B0603060202020204" pitchFamily="34" charset="0"/>
            </a:endParaRPr>
          </a:p>
          <a:p>
            <a:r>
              <a:rPr lang="en-US" sz="1800" u="sng" dirty="0">
                <a:latin typeface="SABIC Typeface Headline" panose="020B0603060202020204" pitchFamily="34" charset="0"/>
                <a:cs typeface="SABIC Typeface Headline" panose="020B0603060202020204" pitchFamily="34" charset="0"/>
              </a:rPr>
              <a:t>Analytical objectives</a:t>
            </a:r>
          </a:p>
          <a:p>
            <a:pPr marL="0" indent="0">
              <a:buNone/>
            </a:pPr>
            <a:endParaRPr lang="en-US" sz="1800" u="sng" dirty="0">
              <a:latin typeface="SABIC Typeface Headline" panose="020B0603060202020204" pitchFamily="34" charset="0"/>
              <a:cs typeface="SABIC Typeface Headline" panose="020B0603060202020204" pitchFamily="34" charset="0"/>
            </a:endParaRPr>
          </a:p>
          <a:p>
            <a:r>
              <a:rPr lang="en-US" sz="1800" dirty="0">
                <a:solidFill>
                  <a:srgbClr val="4D4D4D"/>
                </a:solidFill>
                <a:latin typeface="SABIC Typeface Text Light" panose="020B0303060202020204" pitchFamily="34" charset="0"/>
                <a:cs typeface="SABIC Typeface Text" panose="020B0603060202020204" pitchFamily="34" charset="0"/>
              </a:rPr>
              <a:t>To do Microbiology analysis ( SRB sulfate reducing bacteria ) for soil samples and water samples ,t</a:t>
            </a:r>
            <a:r>
              <a:rPr lang="en-US" altLang="es-ES" sz="1800" dirty="0">
                <a:solidFill>
                  <a:srgbClr val="4D4D4D"/>
                </a:solidFill>
                <a:latin typeface="SABIC Typeface Text Light" panose="020B0303060202020204" pitchFamily="34" charset="0"/>
                <a:cs typeface="SABIC Typeface Text" panose="020B0603060202020204" pitchFamily="34" charset="0"/>
              </a:rPr>
              <a:t>he results may help to know the source of smell</a:t>
            </a:r>
            <a:endParaRPr lang="en-US" sz="1800" dirty="0">
              <a:solidFill>
                <a:srgbClr val="4D4D4D"/>
              </a:solidFill>
              <a:latin typeface="SABIC Typeface Text Light" panose="020B0303060202020204" pitchFamily="34" charset="0"/>
              <a:cs typeface="SABIC Typeface Text" panose="020B060306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407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3867" y="609600"/>
            <a:ext cx="9144000" cy="381000"/>
          </a:xfrm>
        </p:spPr>
        <p:txBody>
          <a:bodyPr/>
          <a:lstStyle/>
          <a:p>
            <a:r>
              <a:rPr lang="en-US" dirty="0" smtClean="0"/>
              <a:t>METHODOLOGY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534400" cy="5059363"/>
          </a:xfrm>
        </p:spPr>
        <p:txBody>
          <a:bodyPr/>
          <a:lstStyle/>
          <a:p>
            <a:r>
              <a:rPr lang="en-US" sz="2400" dirty="0" smtClean="0"/>
              <a:t>ASTM 4412-2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Reagents</a:t>
            </a:r>
            <a:r>
              <a:rPr lang="en-US" dirty="0" smtClean="0"/>
              <a:t>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000" dirty="0"/>
              <a:t>Sodium lactate (C</a:t>
            </a:r>
            <a:r>
              <a:rPr lang="en-US" sz="1600" dirty="0"/>
              <a:t>3</a:t>
            </a:r>
            <a:r>
              <a:rPr lang="en-US" sz="2000" dirty="0"/>
              <a:t>H</a:t>
            </a:r>
            <a:r>
              <a:rPr lang="en-US" sz="1600" dirty="0"/>
              <a:t>5</a:t>
            </a:r>
            <a:r>
              <a:rPr lang="en-US" sz="2000" dirty="0"/>
              <a:t>NaO</a:t>
            </a:r>
            <a:r>
              <a:rPr lang="en-US" sz="1600" dirty="0"/>
              <a:t>3</a:t>
            </a:r>
            <a:r>
              <a:rPr lang="en-US" sz="2000" dirty="0"/>
              <a:t>) </a:t>
            </a:r>
            <a:endParaRPr lang="en-US" sz="20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000" dirty="0" smtClean="0"/>
              <a:t>Ammonium </a:t>
            </a:r>
            <a:r>
              <a:rPr lang="en-US" sz="2000" dirty="0"/>
              <a:t>chloride (NH4Cl) </a:t>
            </a:r>
            <a:endParaRPr lang="en-US" sz="20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000" dirty="0" smtClean="0"/>
              <a:t>Dipotassium</a:t>
            </a:r>
            <a:r>
              <a:rPr lang="en-US" sz="2000" dirty="0"/>
              <a:t>, hydrogen orthophosphate     </a:t>
            </a:r>
            <a:r>
              <a:rPr lang="en-US" sz="2000" dirty="0"/>
              <a:t>(K</a:t>
            </a:r>
            <a:r>
              <a:rPr lang="en-US" sz="1600" dirty="0"/>
              <a:t>2</a:t>
            </a:r>
            <a:r>
              <a:rPr lang="en-US" sz="2000" dirty="0"/>
              <a:t>HPO</a:t>
            </a:r>
            <a:r>
              <a:rPr lang="en-US" sz="1600" dirty="0"/>
              <a:t>4</a:t>
            </a:r>
            <a:r>
              <a:rPr lang="en-US" sz="2000" dirty="0"/>
              <a:t>)     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000" dirty="0"/>
              <a:t>Magnesium </a:t>
            </a:r>
            <a:r>
              <a:rPr lang="en-US" sz="2000" dirty="0"/>
              <a:t>sulfate (MgSO</a:t>
            </a:r>
            <a:r>
              <a:rPr lang="en-US" sz="1600" dirty="0"/>
              <a:t>4</a:t>
            </a:r>
            <a:r>
              <a:rPr lang="en-US" sz="2000" dirty="0"/>
              <a:t>H</a:t>
            </a:r>
            <a:r>
              <a:rPr lang="en-US" sz="1600" dirty="0"/>
              <a:t>2</a:t>
            </a:r>
            <a:r>
              <a:rPr lang="en-US" sz="2000" dirty="0"/>
              <a:t>O) </a:t>
            </a:r>
            <a:endParaRPr lang="en-US" sz="20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000" dirty="0"/>
              <a:t>Sodium </a:t>
            </a:r>
            <a:r>
              <a:rPr lang="en-US" sz="2000" dirty="0"/>
              <a:t>sulfate (Na</a:t>
            </a:r>
            <a:r>
              <a:rPr lang="en-US" sz="1400" dirty="0"/>
              <a:t>2</a:t>
            </a:r>
            <a:r>
              <a:rPr lang="en-US" sz="2000" dirty="0"/>
              <a:t>SO4) </a:t>
            </a:r>
            <a:endParaRPr lang="en-US" sz="20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000" dirty="0"/>
              <a:t>Calcium </a:t>
            </a:r>
            <a:r>
              <a:rPr lang="en-US" sz="2000" dirty="0"/>
              <a:t>chloride (CaCl</a:t>
            </a:r>
            <a:r>
              <a:rPr lang="en-US" sz="1600" dirty="0"/>
              <a:t>2</a:t>
            </a:r>
            <a:r>
              <a:rPr lang="en-US" sz="2000" dirty="0"/>
              <a:t> 2H</a:t>
            </a:r>
            <a:r>
              <a:rPr lang="en-US" sz="1600" dirty="0"/>
              <a:t>2</a:t>
            </a:r>
            <a:r>
              <a:rPr lang="en-US" sz="2000" dirty="0"/>
              <a:t>O) </a:t>
            </a:r>
            <a:endParaRPr lang="en-US" sz="20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000" dirty="0" err="1"/>
              <a:t>Thioglycollic</a:t>
            </a:r>
            <a:r>
              <a:rPr lang="en-US" sz="2000" dirty="0"/>
              <a:t> </a:t>
            </a:r>
            <a:r>
              <a:rPr lang="en-US" sz="2000" dirty="0"/>
              <a:t>acid                                          </a:t>
            </a:r>
            <a:endParaRPr lang="en-US" sz="20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000" dirty="0"/>
              <a:t>Ammonium </a:t>
            </a:r>
            <a:r>
              <a:rPr lang="en-US" sz="2000" dirty="0"/>
              <a:t>ferrous sulfate or </a:t>
            </a:r>
            <a:r>
              <a:rPr lang="en-US" sz="2000" dirty="0" smtClean="0"/>
              <a:t>ferrous.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Adjust the pH 7.2 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Sterilization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30597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SRB KIT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Sani-Check </a:t>
            </a:r>
            <a:r>
              <a:rPr lang="en-US" dirty="0"/>
              <a:t>SRB </a:t>
            </a:r>
            <a:r>
              <a:rPr lang="en-US" dirty="0" smtClean="0"/>
              <a:t>Kit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Sulfate Reducing Bacteria, SRB-BAR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899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05A61-8F70-4C92-93FD-D6BDEDF89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SRB SULFATE REDUCING BACTERIA FOR SOIL SAMPLES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6EA83-98BE-4792-AC0B-335A738F8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/>
              <a:t>Prepare the sample:</a:t>
            </a:r>
          </a:p>
          <a:p>
            <a:endParaRPr lang="en-US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s-ES" sz="2400" dirty="0"/>
              <a:t>The  samples were soils and, firstly, were  immerged into</a:t>
            </a:r>
            <a:r>
              <a:rPr lang="en-US" sz="2400" dirty="0"/>
              <a:t> sterile water</a:t>
            </a:r>
            <a:r>
              <a:rPr lang="en-US" altLang="es-ES" sz="2400" dirty="0"/>
              <a:t> 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Prepare the culture  and observe the growth.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s-ES" sz="2400" dirty="0"/>
              <a:t>Repeat the analysis by using SRB Kits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24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8591B-BB05-47F8-B50E-B86C106C3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C869777-736A-48AA-9F3D-234ED172B6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45" t="29017" b="15225"/>
          <a:stretch/>
        </p:blipFill>
        <p:spPr>
          <a:xfrm>
            <a:off x="108066" y="1944969"/>
            <a:ext cx="2764768" cy="280418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31AD59F-92AF-451C-928E-75DA8110AF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2834" y="1986625"/>
            <a:ext cx="2410968" cy="288612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493727F-B6FC-498B-BFC8-6165A55795D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69" t="21384" r="13836" b="22013"/>
          <a:stretch/>
        </p:blipFill>
        <p:spPr>
          <a:xfrm>
            <a:off x="5274837" y="2049262"/>
            <a:ext cx="3664255" cy="2823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097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499D7-D74F-4147-8308-3678718ED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CONCLOSION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67C36-B286-448A-A66A-2CB48933B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buFont typeface="Calibri Light" panose="020F0302020204030204" pitchFamily="34" charset="0"/>
              <a:buAutoNum type="arabicPeriod"/>
            </a:pPr>
            <a:r>
              <a:rPr lang="en-US" altLang="es-ES" sz="2300" dirty="0">
                <a:solidFill>
                  <a:srgbClr val="4D4D4D"/>
                </a:solidFill>
                <a:latin typeface="SABIC Typeface Text Light" panose="020B0303060202020204" pitchFamily="34" charset="0"/>
                <a:ea typeface="ヒラギノ角ゴ ProN W3" charset="0"/>
                <a:cs typeface="SABIC Typeface Text Light" panose="020B0303060202020204" pitchFamily="34" charset="0"/>
                <a:sym typeface="Arial" panose="020B0604020202020204" pitchFamily="34" charset="0"/>
              </a:rPr>
              <a:t>Huge growth of SRB in all soil and water samples, with generation of H2S gas.</a:t>
            </a:r>
          </a:p>
          <a:p>
            <a:pPr lvl="1" algn="just">
              <a:buFont typeface="Calibri Light" panose="020F0302020204030204" pitchFamily="34" charset="0"/>
              <a:buAutoNum type="arabicPeriod"/>
            </a:pPr>
            <a:r>
              <a:rPr lang="en-US" altLang="es-ES" sz="2300" dirty="0">
                <a:solidFill>
                  <a:srgbClr val="4D4D4D"/>
                </a:solidFill>
                <a:latin typeface="SABIC Typeface Text Light" panose="020B0303060202020204" pitchFamily="34" charset="0"/>
                <a:ea typeface="ヒラギノ角ゴ ProN W3" charset="0"/>
                <a:cs typeface="SABIC Typeface Text Light" panose="020B0303060202020204" pitchFamily="34" charset="0"/>
                <a:sym typeface="Arial" panose="020B0604020202020204" pitchFamily="34" charset="0"/>
              </a:rPr>
              <a:t>All real-life samples showed up to be positive for SRB</a:t>
            </a:r>
          </a:p>
          <a:p>
            <a:pPr lvl="1" algn="just">
              <a:buFont typeface="Calibri Light" panose="020F0302020204030204" pitchFamily="34" charset="0"/>
              <a:buAutoNum type="arabicPeriod"/>
            </a:pPr>
            <a:r>
              <a:rPr lang="en-US" altLang="es-ES" sz="2300" dirty="0">
                <a:solidFill>
                  <a:srgbClr val="4D4D4D"/>
                </a:solidFill>
                <a:latin typeface="SABIC Typeface Text Light" panose="020B0303060202020204" pitchFamily="34" charset="0"/>
                <a:ea typeface="ヒラギノ角ゴ ProN W3" charset="0"/>
                <a:cs typeface="SABIC Typeface Text Light" panose="020B0303060202020204" pitchFamily="34" charset="0"/>
                <a:sym typeface="Arial" panose="020B0604020202020204" pitchFamily="34" charset="0"/>
              </a:rPr>
              <a:t>Blanks were negative showing that experimental conditions were sterile.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3428591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Inc., D. C. (</a:t>
            </a:r>
            <a:r>
              <a:rPr lang="en-US" sz="1600" dirty="0" err="1"/>
              <a:t>n.d.</a:t>
            </a:r>
            <a:r>
              <a:rPr lang="en-US" sz="1600" dirty="0"/>
              <a:t>). </a:t>
            </a:r>
            <a:r>
              <a:rPr lang="en-US" sz="1600" i="1" dirty="0"/>
              <a:t>Document center</a:t>
            </a:r>
            <a:r>
              <a:rPr lang="en-US" sz="1600" dirty="0"/>
              <a:t>. ASTM-D4412 | Standard Test Methods for Sulfate-Reducing Bacteria in Water and Water-Formed Deposits | Document Center, Inc. Retrieved February 23, 2022, from https://www.document-center.com/standards/show/ASTM-D4412 </a:t>
            </a:r>
          </a:p>
          <a:p>
            <a:r>
              <a:rPr lang="en-US" sz="1600" dirty="0"/>
              <a:t>Schematic illustration of microbiologically influenced ... (</a:t>
            </a:r>
            <a:r>
              <a:rPr lang="en-US" sz="1600" dirty="0" err="1"/>
              <a:t>n.d.</a:t>
            </a:r>
            <a:r>
              <a:rPr lang="en-US" sz="1600" dirty="0"/>
              <a:t>). </a:t>
            </a:r>
            <a:r>
              <a:rPr lang="en-US" sz="1600" dirty="0"/>
              <a:t>Retrieved February 23, 2022, from https://www.researchgate.net/figure/Schematic-illustration-of-microbiologically-influenced-corrosion-MIC-via-the-cathodic_fig1_326953241 </a:t>
            </a:r>
            <a:endParaRPr lang="en-US" sz="1600" dirty="0" smtClean="0"/>
          </a:p>
          <a:p>
            <a:r>
              <a:rPr lang="en-US" sz="1600" dirty="0"/>
              <a:t>Chen, H., </a:t>
            </a:r>
            <a:r>
              <a:rPr lang="en-US" sz="1600" dirty="0" err="1"/>
              <a:t>Kimyon</a:t>
            </a:r>
            <a:r>
              <a:rPr lang="en-US" sz="1600" dirty="0"/>
              <a:t>, Ö., </a:t>
            </a:r>
            <a:r>
              <a:rPr lang="en-US" sz="1600" dirty="0" err="1"/>
              <a:t>Ramandi</a:t>
            </a:r>
            <a:r>
              <a:rPr lang="en-US" sz="1600" dirty="0"/>
              <a:t>, H. L., Craig, P., </a:t>
            </a:r>
            <a:r>
              <a:rPr lang="en-US" sz="1600" dirty="0" err="1"/>
              <a:t>Gunawan</a:t>
            </a:r>
            <a:r>
              <a:rPr lang="en-US" sz="1600" dirty="0"/>
              <a:t>, C., Wu, S., </a:t>
            </a:r>
            <a:r>
              <a:rPr lang="en-US" sz="1600" dirty="0" err="1"/>
              <a:t>Manefield</a:t>
            </a:r>
            <a:r>
              <a:rPr lang="en-US" sz="1600" dirty="0"/>
              <a:t>, M., </a:t>
            </a:r>
            <a:r>
              <a:rPr lang="en-US" sz="1600" dirty="0" err="1"/>
              <a:t>Crosky</a:t>
            </a:r>
            <a:r>
              <a:rPr lang="en-US" sz="1600" dirty="0"/>
              <a:t>, A., &amp; </a:t>
            </a:r>
            <a:r>
              <a:rPr lang="en-US" sz="1600" dirty="0" err="1"/>
              <a:t>Saydam</a:t>
            </a:r>
            <a:r>
              <a:rPr lang="en-US" sz="1600" dirty="0"/>
              <a:t>, S. (2022). Microbiologically influenced stress corrosion cracking responsible for catastrophic failure of cable bolts. </a:t>
            </a:r>
            <a:r>
              <a:rPr lang="en-US" sz="1600" i="1" dirty="0"/>
              <a:t>Engineering Failure Analysis</a:t>
            </a:r>
            <a:r>
              <a:rPr lang="en-US" sz="1600" dirty="0"/>
              <a:t>, </a:t>
            </a:r>
            <a:r>
              <a:rPr lang="en-US" sz="1600" i="1" dirty="0"/>
              <a:t>131</a:t>
            </a:r>
            <a:r>
              <a:rPr lang="en-US" sz="1600" dirty="0"/>
              <a:t>, 105884. https://doi.org/10.1016/j.engfailanal.2021.105884 </a:t>
            </a:r>
            <a:endParaRPr lang="en-US" sz="1600" dirty="0" smtClean="0"/>
          </a:p>
          <a:p>
            <a:r>
              <a:rPr lang="en-US" sz="1600" dirty="0" smtClean="0"/>
              <a:t>Microbiology influence bacteria Corrosion clinic provide by </a:t>
            </a:r>
            <a:r>
              <a:rPr lang="en-US" sz="1600" dirty="0" err="1" smtClean="0"/>
              <a:t>Dr.qiu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 </a:t>
            </a:r>
            <a:endParaRPr lang="en-US" sz="1600" dirty="0"/>
          </a:p>
          <a:p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2718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3600" y="1447800"/>
            <a:ext cx="463235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Thank You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023067"/>
            <a:ext cx="7315200" cy="2006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445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879066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8538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MICROBIOLOGY INDUCED  CORROSION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Corrosion is a costly phenomenon found in several industries as it often leads to detrimental infrastructure breakdowns, i.e. pipeline failures and eventual spills.</a:t>
            </a:r>
          </a:p>
          <a:p>
            <a:r>
              <a:rPr lang="en-US" dirty="0"/>
              <a:t>The annual global cost of corrosion is estimated to be 3 % to 4 % of each country’s Gross Domestic Product (GDP), or $2.5 trillion.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60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MICROBIOLOGY INDUCED  CORROSION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When corrosion of the material occurs through the participation of microorganisms called Bio corrosion or microbiology induced corrosion (MIC ) 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(MIC), describes a form of </a:t>
            </a:r>
            <a:r>
              <a:rPr lang="en-US" dirty="0">
                <a:hlinkClick r:id="rId2" tooltip="Learn more about Pitting Corrosion from ScienceDirect's AI-generated Topic Pages"/>
              </a:rPr>
              <a:t>pitting</a:t>
            </a:r>
            <a:r>
              <a:rPr lang="en-US" dirty="0"/>
              <a:t> considered </a:t>
            </a:r>
          </a:p>
          <a:p>
            <a:pPr marL="274320" lvl="2" indent="0">
              <a:buNone/>
            </a:pPr>
            <a:r>
              <a:rPr lang="en-US" sz="3200" dirty="0"/>
              <a:t>to be due to the action of microbes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470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MICROBIOLOGY INDUCED  CORROSION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importance of microorganism in corrosion of metals has been recognized for over 80 years, since the first report in 1934 by </a:t>
            </a:r>
            <a:r>
              <a:rPr lang="en-US" dirty="0" err="1"/>
              <a:t>Volzogen</a:t>
            </a:r>
            <a:r>
              <a:rPr lang="en-US" dirty="0"/>
              <a:t> </a:t>
            </a:r>
            <a:r>
              <a:rPr lang="en-US" dirty="0" err="1"/>
              <a:t>Kuhr</a:t>
            </a:r>
            <a:r>
              <a:rPr lang="en-US" dirty="0"/>
              <a:t> and van der </a:t>
            </a:r>
            <a:r>
              <a:rPr lang="en-US" dirty="0" err="1"/>
              <a:t>Vlught</a:t>
            </a:r>
            <a:r>
              <a:rPr lang="en-US" dirty="0"/>
              <a:t>  .</a:t>
            </a:r>
          </a:p>
          <a:p>
            <a:r>
              <a:rPr lang="en-US" dirty="0"/>
              <a:t>MIC occurs in environment such as soil ,fresh water and sea water and account by 30% of all corrosion damaged of metal .</a:t>
            </a:r>
          </a:p>
        </p:txBody>
      </p:sp>
    </p:spTree>
    <p:extLst>
      <p:ext uri="{BB962C8B-B14F-4D97-AF65-F5344CB8AC3E}">
        <p14:creationId xmlns:p14="http://schemas.microsoft.com/office/powerpoint/2010/main" val="2360379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ENVIRONMENTAL GROWTH FACTORS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492909"/>
              </p:ext>
            </p:extLst>
          </p:nvPr>
        </p:nvGraphicFramePr>
        <p:xfrm>
          <a:off x="381000" y="1371601"/>
          <a:ext cx="7848600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99704035"/>
              </p:ext>
            </p:extLst>
          </p:nvPr>
        </p:nvGraphicFramePr>
        <p:xfrm>
          <a:off x="1219200" y="4064001"/>
          <a:ext cx="5257800" cy="2793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349086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20901-E4D1-49B1-BA36-41F02ED52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OF BACTERIA CAPABLE OF  CAUSING CORROSION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3BE88-1122-4AEF-9218-4883DAED3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most commonly known bacteria that cause MIC are :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lvl="4"/>
            <a:r>
              <a:rPr lang="en-US" dirty="0"/>
              <a:t>Sulfate reducing bacteria (SRB )</a:t>
            </a:r>
          </a:p>
          <a:p>
            <a:pPr lvl="4"/>
            <a:r>
              <a:rPr lang="en-US" dirty="0"/>
              <a:t>Sulphur-oxidizing bacteria (SOB )</a:t>
            </a:r>
          </a:p>
          <a:p>
            <a:pPr lvl="4"/>
            <a:r>
              <a:rPr lang="en-US" dirty="0"/>
              <a:t>Iron –oxidizing bacteria (IOB)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414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SULPHATE REDUCING BACTERIA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219200"/>
            <a:ext cx="8610600" cy="4906963"/>
          </a:xfrm>
        </p:spPr>
        <p:txBody>
          <a:bodyPr/>
          <a:lstStyle/>
          <a:p>
            <a:r>
              <a:rPr lang="en-US" dirty="0"/>
              <a:t>Sulphate reducing bacteria (Anaerobic ) generate H</a:t>
            </a:r>
            <a:r>
              <a:rPr lang="en-US" sz="2000" dirty="0"/>
              <a:t>2</a:t>
            </a:r>
            <a:r>
              <a:rPr lang="en-US" dirty="0"/>
              <a:t>S and </a:t>
            </a:r>
            <a:r>
              <a:rPr lang="en-US" dirty="0" err="1"/>
              <a:t>FeS</a:t>
            </a:r>
            <a:r>
              <a:rPr lang="en-US" dirty="0"/>
              <a:t> .</a:t>
            </a:r>
          </a:p>
          <a:p>
            <a:r>
              <a:rPr lang="en-US" dirty="0"/>
              <a:t>There are two type of SRB :</a:t>
            </a:r>
          </a:p>
          <a:p>
            <a:endParaRPr lang="en-US" dirty="0"/>
          </a:p>
          <a:p>
            <a:pPr marL="1714500" lvl="3" indent="-457200">
              <a:buFont typeface="+mj-lt"/>
              <a:buAutoNum type="arabicPeriod"/>
            </a:pPr>
            <a:r>
              <a:rPr lang="en-US" dirty="0"/>
              <a:t>Plank tonic which is free floating in the system </a:t>
            </a:r>
          </a:p>
          <a:p>
            <a:pPr marL="1714500" lvl="3" indent="-457200">
              <a:buFont typeface="+mj-lt"/>
              <a:buAutoNum type="arabicPeriod"/>
            </a:pPr>
            <a:r>
              <a:rPr lang="en-US" dirty="0"/>
              <a:t>Sessile Bacteria which is adherent and attached to surface </a:t>
            </a:r>
          </a:p>
        </p:txBody>
      </p:sp>
    </p:spTree>
    <p:extLst>
      <p:ext uri="{BB962C8B-B14F-4D97-AF65-F5344CB8AC3E}">
        <p14:creationId xmlns:p14="http://schemas.microsoft.com/office/powerpoint/2010/main" val="576594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SULPHATE REDUCING BACTERIA </a:t>
            </a:r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32976241-5EA1-49C2-943B-739158696A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981200"/>
            <a:ext cx="8021487" cy="3491706"/>
          </a:xfrm>
        </p:spPr>
      </p:pic>
    </p:spTree>
    <p:extLst>
      <p:ext uri="{BB962C8B-B14F-4D97-AF65-F5344CB8AC3E}">
        <p14:creationId xmlns:p14="http://schemas.microsoft.com/office/powerpoint/2010/main" val="455913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1918</TotalTime>
  <Words>639</Words>
  <Application>Microsoft Office PowerPoint</Application>
  <PresentationFormat>On-screen Show (4:3)</PresentationFormat>
  <Paragraphs>87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30" baseType="lpstr">
      <vt:lpstr>Arial</vt:lpstr>
      <vt:lpstr>Calibri</vt:lpstr>
      <vt:lpstr>Calibri Light</vt:lpstr>
      <vt:lpstr>Gill Sans MT</vt:lpstr>
      <vt:lpstr>SABIC Typeface Headline</vt:lpstr>
      <vt:lpstr>SABIC Typeface Headline Light</vt:lpstr>
      <vt:lpstr>SABIC Typeface Text</vt:lpstr>
      <vt:lpstr>SABIC Typeface Text Light</vt:lpstr>
      <vt:lpstr>Wingdings</vt:lpstr>
      <vt:lpstr>ヒラギノ角ゴ Pro W3</vt:lpstr>
      <vt:lpstr>ヒラギノ角ゴ ProN W3</vt:lpstr>
      <vt:lpstr>Office Theme</vt:lpstr>
      <vt:lpstr>PowerPoint Presentation</vt:lpstr>
      <vt:lpstr>AGENDA </vt:lpstr>
      <vt:lpstr>MICROBIOLOGY INDUCED  CORROSION</vt:lpstr>
      <vt:lpstr>MICROBIOLOGY INDUCED  CORROSION</vt:lpstr>
      <vt:lpstr>MICROBIOLOGY INDUCED  CORROSION</vt:lpstr>
      <vt:lpstr>ENVIRONMENTAL GROWTH FACTORS </vt:lpstr>
      <vt:lpstr>TYPE OF BACTERIA CAPABLE OF  CAUSING CORROSION </vt:lpstr>
      <vt:lpstr>SULPHATE REDUCING BACTERIA</vt:lpstr>
      <vt:lpstr>SULPHATE REDUCING BACTERIA </vt:lpstr>
      <vt:lpstr>SAMPLING  EQUIPMENT</vt:lpstr>
      <vt:lpstr>SRB SULFATE REDUCING BACTERIA FOR SOIL SAMPLES </vt:lpstr>
      <vt:lpstr>METHODOLOGY </vt:lpstr>
      <vt:lpstr>METHODOLOGY </vt:lpstr>
      <vt:lpstr>SRB SULFATE REDUCING BACTERIA FOR SOIL SAMPLES </vt:lpstr>
      <vt:lpstr>RESULTS </vt:lpstr>
      <vt:lpstr>CONCLOSION </vt:lpstr>
      <vt:lpstr>REFERENCES </vt:lpstr>
      <vt:lpstr>PowerPoint Presentation</vt:lpstr>
    </vt:vector>
  </TitlesOfParts>
  <Company>SABIC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muhammadr</dc:creator>
  <cp:lastModifiedBy>Alkenani, Ali Ibrahim</cp:lastModifiedBy>
  <cp:revision>153</cp:revision>
  <dcterms:created xsi:type="dcterms:W3CDTF">2009-10-28T07:50:07Z</dcterms:created>
  <dcterms:modified xsi:type="dcterms:W3CDTF">2022-02-23T05:56:45Z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3321747-f206-4919-9520-29762f698e8e_Enabled">
    <vt:lpwstr>true</vt:lpwstr>
  </property>
  <property fmtid="{D5CDD505-2E9C-101B-9397-08002B2CF9AE}" pid="3" name="MSIP_Label_13321747-f206-4919-9520-29762f698e8e_SetDate">
    <vt:lpwstr>2022-02-23T05:56:44Z</vt:lpwstr>
  </property>
  <property fmtid="{D5CDD505-2E9C-101B-9397-08002B2CF9AE}" pid="4" name="MSIP_Label_13321747-f206-4919-9520-29762f698e8e_Method">
    <vt:lpwstr>Privileged</vt:lpwstr>
  </property>
  <property fmtid="{D5CDD505-2E9C-101B-9397-08002B2CF9AE}" pid="5" name="MSIP_Label_13321747-f206-4919-9520-29762f698e8e_Name">
    <vt:lpwstr>13321747-f206-4919-9520-29762f698e8e</vt:lpwstr>
  </property>
  <property fmtid="{D5CDD505-2E9C-101B-9397-08002B2CF9AE}" pid="6" name="MSIP_Label_13321747-f206-4919-9520-29762f698e8e_SiteId">
    <vt:lpwstr>a77c517c-e95e-435b-bbb4-cb17e462491f</vt:lpwstr>
  </property>
  <property fmtid="{D5CDD505-2E9C-101B-9397-08002B2CF9AE}" pid="7" name="MSIP_Label_13321747-f206-4919-9520-29762f698e8e_ActionId">
    <vt:lpwstr>19ee409c-5952-425d-ae4e-4d98f4d85931</vt:lpwstr>
  </property>
  <property fmtid="{D5CDD505-2E9C-101B-9397-08002B2CF9AE}" pid="8" name="MSIP_Label_13321747-f206-4919-9520-29762f698e8e_ContentBits">
    <vt:lpwstr>1</vt:lpwstr>
  </property>
</Properties>
</file>