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81" r:id="rId4"/>
    <p:sldId id="280" r:id="rId5"/>
    <p:sldId id="279" r:id="rId6"/>
    <p:sldId id="278" r:id="rId7"/>
    <p:sldId id="277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CB9-F0E7-43E0-AA7A-97CFEDD122B4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DEF9-0478-4A9B-B9FF-7AA4B89E9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www.nace-jubail.org</a:t>
            </a:r>
          </a:p>
        </p:txBody>
      </p:sp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" y="2590800"/>
            <a:ext cx="8839200" cy="1524000"/>
          </a:xfrm>
        </p:spPr>
        <p:txBody>
          <a:bodyPr/>
          <a:lstStyle/>
          <a:p>
            <a:pPr algn="l"/>
            <a:r>
              <a:rPr lang="en-US" dirty="0"/>
              <a:t>COVID-19 Pandemic changing </a:t>
            </a:r>
            <a:r>
              <a:rPr lang="en-US" dirty="0" smtClean="0"/>
              <a:t>Digital Transformation </a:t>
            </a:r>
            <a:r>
              <a:rPr lang="en-US" dirty="0"/>
              <a:t>to speed up the implementing technologies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0" y="4648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Faisal Abdulaziz Althobaiti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Problem Statement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Business Impact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Proposed solutions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Benefits</a:t>
            </a:r>
            <a:endParaRPr lang="ar-S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SABIC has implemented digitalization transformation to support achieving company’s strategy.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Connecting all its affiliates to a central historian data. 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Provision of initialization tool to </a:t>
            </a:r>
            <a:r>
              <a:rPr lang="en-US" sz="1800" dirty="0" smtClean="0"/>
              <a:t>clients </a:t>
            </a:r>
            <a:r>
              <a:rPr lang="en-US" sz="1800" dirty="0"/>
              <a:t>for data collection &amp; storage (Affected by COVID 19).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Advanced analysis to a huge data is performed with special techniques.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Artificial intelligence and machine learning generate smart recommendations.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0"/>
            <a:ext cx="574831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technology has many challenges to overcome to achieve business value</a:t>
            </a:r>
          </a:p>
          <a:p>
            <a:pPr marL="504825" lvl="1" indent="-231775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Auto data collection is not activated and connected with all employees.  </a:t>
            </a:r>
          </a:p>
          <a:p>
            <a:pPr marL="504825" lvl="1" indent="-231775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COVID 19 has slowed the digitalization transformation projects</a:t>
            </a:r>
            <a:r>
              <a:rPr lang="en-US" sz="1800" dirty="0" smtClean="0"/>
              <a:t>.</a:t>
            </a:r>
            <a:endParaRPr lang="en-US" sz="2000" dirty="0">
              <a:solidFill>
                <a:schemeClr val="accent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to manage current technology</a:t>
            </a:r>
          </a:p>
          <a:p>
            <a:pPr marL="504825" lvl="1" indent="-231775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Manually, collecting, analyzing and sharing the data with others using Internal network. </a:t>
            </a:r>
          </a:p>
          <a:p>
            <a:pPr marL="504825" lvl="1" indent="-231775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Using process historian data technology for the purpose of data collection and sharing, which helps in avoiding physical contact with others during COVID19 pandemic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00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interest in consumer “internet of things” devices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Although consumers are spending considerable time at home, it appears as though they do not go out and buy personal “internet of things” devices at a large scale.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access becomes more important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Conferencing tools like “Zoom, Skype etc.” are booming because they connect people together remotely. In a similar fashion, remote asset access tools are also strongly growing because they connect the people with their machines and assets.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58" y="2971800"/>
            <a:ext cx="4322042" cy="80864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486400"/>
            <a:ext cx="4322042" cy="9144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50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Make “Pi vision” program available and accessible to all employees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Activation of remote access to speed up the “DT project”.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 the digitalization implementation during the COVID19 pandemic.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Decrease the time of installing and delivering the </a:t>
            </a:r>
            <a:r>
              <a:rPr lang="en-US" sz="1800" dirty="0" smtClean="0"/>
              <a:t>technologies using remote access.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sz="2000" dirty="0">
                <a:solidFill>
                  <a:schemeClr val="accent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Use the data collected from the affiliates, remotely. 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Analyze and configure those data to make them ready for implementation.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Implementation will take place followed by updating connection between central historian data and clients (synchronization). </a:t>
            </a:r>
            <a:endParaRPr lang="ar-SA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 support enables businesses to gain access to expertise without having someone on-site and the complications of social distancing and COVID-19.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 support helps people in multiple locations.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Speed up the digitalization foundation progress.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0"/>
            <a:ext cx="3657600" cy="21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388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SABIC Typeface Headline Light</vt:lpstr>
      <vt:lpstr>SABIC Typeface Text</vt:lpstr>
      <vt:lpstr>Office Theme</vt:lpstr>
      <vt:lpstr>PowerPoint Presentation</vt:lpstr>
      <vt:lpstr>Agenda</vt:lpstr>
      <vt:lpstr>Introduction </vt:lpstr>
      <vt:lpstr>Problem statement</vt:lpstr>
      <vt:lpstr>Business Impact</vt:lpstr>
      <vt:lpstr>Proposed solutions</vt:lpstr>
      <vt:lpstr>Benefits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144</cp:revision>
  <dcterms:created xsi:type="dcterms:W3CDTF">2009-10-28T07:50:07Z</dcterms:created>
  <dcterms:modified xsi:type="dcterms:W3CDTF">2022-02-19T11:50:51Z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2021-02-03T07:04:43Z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36bb35ea-3bb2-43f1-8c2e-ea9c7283c35c</vt:lpwstr>
  </property>
  <property fmtid="{D5CDD505-2E9C-101B-9397-08002B2CF9AE}" pid="8" name="MSIP_Label_13321747-f206-4919-9520-29762f698e8e_ContentBits">
    <vt:lpwstr>1</vt:lpwstr>
  </property>
</Properties>
</file>